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25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54EF4-9646-5C48-984F-1F431659960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079C-1AA0-4641-BEEE-69EC2BC1C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7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86EAD-8D83-C44D-B325-52513A4E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E81FB-EDF3-B848-9F0F-03C86065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3A8F3-17D2-AA45-A262-3D385A8B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DC186-166A-C348-9481-B5F4D402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3A786-8C2D-A84B-94FB-01B5169C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2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BBD1-5C0C-154E-B56F-887791D8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3B45CE-FE9A-3849-A4C3-C4AE187C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F49B6-8C17-BB4B-AA14-117C572C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D1D54-D000-9749-B884-337763D4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8FDB1-F575-014D-914B-0F02E13A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772691-92B6-5B40-91C0-39D2E6F7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0CB64-6784-434E-BB6A-4F03376E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E4A7F-4DC2-4345-B6C8-C2C9A368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EF0D9-32C7-2444-92FD-899A2DFE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58BCC-CD67-1E4D-A825-F167603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42E20-F183-BD45-82A8-452E7004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7D706-FAA4-7D42-8D2D-2AE048A7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8E8A6-6414-C242-A662-33040034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71904-A24C-3246-8F36-AD1BAD0E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7C053-F812-4349-BAE7-033B0F4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A5E82-47CA-E64E-94E5-D1CE39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712042-204D-EB47-B465-6B56E0E6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44AE-1A7A-D442-81F5-6324DEAE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DF8AC-DDCB-F140-8214-3863DF45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0E20C-EB35-FE42-B511-72190FD0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99AE6-D6D7-C845-B6B5-6D978666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20A27-AEA6-6043-BCCD-EE5F4556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E2B94C-1AA4-944D-9490-5DAEB119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D2456-6202-1C4A-8407-43C23737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B44BE-7075-AB44-8D6C-E21E5CFD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D71B6C-54B1-C74D-ABB3-C2F5D858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15AA-7678-304E-A3CC-396E8C00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F40F5-B319-3146-9D7B-59CB6370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2E3C9-DDF2-3643-B00A-6E9C2841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841E1E-E46F-5B44-A5A9-F2D97339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6D46AE-279A-C74D-86AB-7B93CF6A2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20BAB8-7B17-E64F-9863-7F57386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3E73C-C5E5-C744-9818-93E652B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D65C5D-D34A-6046-B1CC-C63915BD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821F9-85EA-E545-8F59-B1F61266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3E3072-2D74-3A48-B297-3398E1F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F1E6E2-0BBB-1C4B-AA2D-3A42BA04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FD9BC3-E0AA-0B47-8624-ED67F49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9A31EF-7687-9043-BAA8-3E7AD281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E076B-2126-9647-A565-FB4E9169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B8934-23C0-724D-BBFB-BC08A66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AE90-287A-A643-B1C6-75186687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C4CDE-29F6-C842-B7FB-569D315C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DFB332-F0B9-BC4B-BCCE-A230CCFB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8C7B44-14A9-5B41-82B1-1EB2CC82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5EFCBD-CAE8-F048-BD24-385CB663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F7BCB-4916-B544-BA60-2ACF5499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91F78-375C-CB42-AFDE-96DF1716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2A5DE8-4CBA-174D-A6E1-0BDA4FA7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76C4F-8106-C347-95FE-691ED9C41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8F4B5-838F-794F-85EA-3A9F7A0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5E9C00-AFAC-FB4D-A6C8-E0BDC30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CD7D0-B997-D143-A20E-228AFB0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35A00-BF8E-2B49-88EA-198C4F8C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8D931-F638-4842-A293-82930FA0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3363C-ECBE-B449-ACC4-54F7DAAD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D349-484D-1C4C-B685-AEFCA0785E5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394CFD-4457-B246-A52C-79ECEB38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43A1-4B20-744D-9BAE-395FB878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repros.io/" TargetMode="External"/><Relationship Id="rId3" Type="http://schemas.openxmlformats.org/officeDocument/2006/relationships/hyperlink" Target="http://compass.kkbox.com/" TargetMode="External"/><Relationship Id="rId7" Type="http://schemas.openxmlformats.org/officeDocument/2006/relationships/hyperlink" Target="http://livereload.com/" TargetMode="External"/><Relationship Id="rId2" Type="http://schemas.openxmlformats.org/officeDocument/2006/relationships/hyperlink" Target="https://incident57.com/codek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oala-app.com/" TargetMode="External"/><Relationship Id="rId5" Type="http://schemas.openxmlformats.org/officeDocument/2006/relationships/hyperlink" Target="http://hammerformac.com/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://www.vanamco.com/ghostlab/" TargetMode="External"/><Relationship Id="rId9" Type="http://schemas.openxmlformats.org/officeDocument/2006/relationships/hyperlink" Target="http://scout-app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Preprocessors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@import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548356" y="1567293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_</a:t>
            </a:r>
            <a:r>
              <a:rPr lang="en-US" sz="2000" b="1" dirty="0" err="1">
                <a:latin typeface="PT Sans" panose="020B0503020203020204" pitchFamily="34" charset="0"/>
              </a:rPr>
              <a:t>reset.scss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661318" y="1623812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PT Sans" panose="020B0503020203020204" pitchFamily="34" charset="0"/>
              </a:rPr>
              <a:t>style.css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C669C-4D70-0247-9E26-F3ED8629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3" y="2023922"/>
            <a:ext cx="2497965" cy="2682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2227B9-450B-C14B-B7DF-E64AEE6CB5CD}"/>
              </a:ext>
            </a:extLst>
          </p:cNvPr>
          <p:cNvSpPr txBox="1"/>
          <p:nvPr/>
        </p:nvSpPr>
        <p:spPr>
          <a:xfrm>
            <a:off x="3176765" y="1567293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PT Sans" panose="020B0503020203020204" pitchFamily="34" charset="0"/>
              </a:rPr>
              <a:t>style.scss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FAEFE-B869-0B48-8744-AD6A2803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414" y="2023922"/>
            <a:ext cx="2374900" cy="1943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088897-994B-374C-A499-8C31C104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367" y="2023922"/>
            <a:ext cx="3086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1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-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800" b="1" dirty="0" err="1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Mixins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133599" y="1623812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93138" y="1601067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24DCE4-30D9-1D40-9A40-C78FF543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8" y="2227924"/>
            <a:ext cx="5575300" cy="2628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BCDCC1-F4F9-7B46-9518-64AF1E1D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70" y="2227924"/>
            <a:ext cx="5330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713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-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Extends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210872" y="1016641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28743" y="1016641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9BFF55-72C1-BE40-921C-A7B1D212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43" y="1623812"/>
            <a:ext cx="2635855" cy="5234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02F24F-EB3C-A24B-B3D4-F6C108C2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85" y="1623812"/>
            <a:ext cx="4022053" cy="53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713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–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Mathematical operators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210872" y="1016641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28743" y="1016641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DDA565-645B-E742-864C-595F92B3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1" y="1772645"/>
            <a:ext cx="4051300" cy="5029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3E10C4-9EBD-5840-BD50-F7552B3D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92" y="1772645"/>
            <a:ext cx="3924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713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–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Mathematical operators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210872" y="2291649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790106" y="2291649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1E6E1-1BCD-724D-B3E5-F4A9CB2C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1" y="2801345"/>
            <a:ext cx="5219700" cy="297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2A80AB-1664-A146-A9E0-11667FD9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55" y="2801345"/>
            <a:ext cx="3695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713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–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Conditional operators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030568" y="1255740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790106" y="1255740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6EA36-5321-1C46-9FA5-96967953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14" y="1803042"/>
            <a:ext cx="3939894" cy="50549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1D7970-A3CC-784E-93F2-E621B679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55" y="1803042"/>
            <a:ext cx="3797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4581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Sass(</a:t>
            </a:r>
            <a:r>
              <a:rPr lang="en-US" sz="4800" b="1" dirty="0" err="1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), Less, Stylus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E84D5-9E28-4C47-A13C-18A4E50E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758"/>
            <a:ext cx="3951775" cy="23064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0CD1A7-0896-A64D-8D03-B0EBB0C5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17" y="2275758"/>
            <a:ext cx="3914098" cy="23064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F73F66-677F-A647-B65C-24FE2940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957" y="2275758"/>
            <a:ext cx="3886043" cy="23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Sass vs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800" b="1" dirty="0" err="1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49A33-FE41-BE48-8E5E-CD0FDD8B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7" y="1932625"/>
            <a:ext cx="3885574" cy="492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9C44E-58ED-7546-8BAD-A61BAD42EAC5}"/>
              </a:ext>
            </a:extLst>
          </p:cNvPr>
          <p:cNvSpPr txBox="1"/>
          <p:nvPr/>
        </p:nvSpPr>
        <p:spPr>
          <a:xfrm>
            <a:off x="1444357" y="1468738"/>
            <a:ext cx="257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2400" b="1" dirty="0">
                <a:latin typeface="PT Sans" panose="020B0503020203020204" pitchFamily="34" charset="0"/>
              </a:rPr>
              <a:t>Sass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2E5C5F-CF31-574B-92F5-7D57B89B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77" y="1930403"/>
            <a:ext cx="3387143" cy="4927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D3FA8B-00BD-3141-A3F4-C430B53583F1}"/>
              </a:ext>
            </a:extLst>
          </p:cNvPr>
          <p:cNvSpPr txBox="1"/>
          <p:nvPr/>
        </p:nvSpPr>
        <p:spPr>
          <a:xfrm>
            <a:off x="7064061" y="1468738"/>
            <a:ext cx="257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2400" b="1" dirty="0">
                <a:latin typeface="PT Sans" panose="020B0503020203020204" pitchFamily="34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27360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57485-A8F3-7749-9E94-BA5E5F4FAD9F}"/>
              </a:ext>
            </a:extLst>
          </p:cNvPr>
          <p:cNvSpPr txBox="1"/>
          <p:nvPr/>
        </p:nvSpPr>
        <p:spPr>
          <a:xfrm>
            <a:off x="577402" y="1442433"/>
            <a:ext cx="11037195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PT Sans" panose="020B0503020203020204" pitchFamily="34" charset="0"/>
              </a:rPr>
              <a:t>Command line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40573E-22FC-424E-AB53-F191E5F9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5368"/>
            <a:ext cx="7106718" cy="14512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857A2B-0B54-0641-ABC9-91525D16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800" y="2302115"/>
            <a:ext cx="4182797" cy="45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E3176-4FD9-6142-B907-DAC464CA2859}"/>
              </a:ext>
            </a:extLst>
          </p:cNvPr>
          <p:cNvSpPr txBox="1"/>
          <p:nvPr/>
        </p:nvSpPr>
        <p:spPr>
          <a:xfrm>
            <a:off x="257578" y="1545465"/>
            <a:ext cx="8950817" cy="484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UA" sz="2800" b="1" dirty="0">
                <a:latin typeface="PT Sans" panose="020B0503020203020204" pitchFamily="34" charset="0"/>
              </a:rPr>
              <a:t>Compilers GUI apps:</a:t>
            </a:r>
          </a:p>
          <a:p>
            <a:pPr>
              <a:lnSpc>
                <a:spcPct val="150000"/>
              </a:lnSpc>
            </a:pPr>
            <a:endParaRPr lang="ru-UA" b="1" dirty="0">
              <a:latin typeface="PT Sans" panose="020B050302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2"/>
              </a:rPr>
              <a:t>CodeKit</a:t>
            </a:r>
            <a:r>
              <a:rPr lang="en-US" b="1" dirty="0">
                <a:latin typeface="PT Sans" panose="020B0503020203020204" pitchFamily="34" charset="0"/>
              </a:rPr>
              <a:t> (Paid) Mac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3"/>
              </a:rPr>
              <a:t>Compass.app</a:t>
            </a:r>
            <a:r>
              <a:rPr lang="en-US" b="1" dirty="0">
                <a:latin typeface="PT Sans" panose="020B0503020203020204" pitchFamily="34" charset="0"/>
              </a:rPr>
              <a:t> (Paid, Open Source) Mac Windows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4"/>
              </a:rPr>
              <a:t>Ghostlab</a:t>
            </a:r>
            <a:r>
              <a:rPr lang="en-US" b="1" dirty="0">
                <a:latin typeface="PT Sans" panose="020B0503020203020204" pitchFamily="34" charset="0"/>
              </a:rPr>
              <a:t> (Paid) Mac 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5"/>
              </a:rPr>
              <a:t>Hammer</a:t>
            </a:r>
            <a:r>
              <a:rPr lang="en-US" b="1" dirty="0">
                <a:latin typeface="PT Sans" panose="020B0503020203020204" pitchFamily="34" charset="0"/>
              </a:rPr>
              <a:t> (Paid) Mac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6"/>
              </a:rPr>
              <a:t>Koala</a:t>
            </a:r>
            <a:r>
              <a:rPr lang="en-US" b="1" dirty="0">
                <a:latin typeface="PT Sans" panose="020B0503020203020204" pitchFamily="34" charset="0"/>
              </a:rPr>
              <a:t> (Open Source) Mac Windows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7"/>
              </a:rPr>
              <a:t>LiveReload</a:t>
            </a:r>
            <a:r>
              <a:rPr lang="en-US" b="1" dirty="0">
                <a:latin typeface="PT Sans" panose="020B0503020203020204" pitchFamily="34" charset="0"/>
              </a:rPr>
              <a:t> (Paid, Open Source) Mac 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8"/>
              </a:rPr>
              <a:t>Prepros</a:t>
            </a:r>
            <a:r>
              <a:rPr lang="en-US" b="1" dirty="0">
                <a:latin typeface="PT Sans" panose="020B0503020203020204" pitchFamily="34" charset="0"/>
              </a:rPr>
              <a:t> (Paid) Mac Windows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T Sans" panose="020B0503020203020204" pitchFamily="34" charset="0"/>
                <a:hlinkClick r:id="rId9"/>
              </a:rPr>
              <a:t>Scout-App</a:t>
            </a:r>
            <a:r>
              <a:rPr lang="en-US" b="1" dirty="0">
                <a:latin typeface="PT Sans" panose="020B0503020203020204" pitchFamily="34" charset="0"/>
              </a:rPr>
              <a:t> (Free, Open Source) Windows Linux Mac</a:t>
            </a:r>
          </a:p>
          <a:p>
            <a:pPr>
              <a:lnSpc>
                <a:spcPct val="150000"/>
              </a:lnSpc>
            </a:pPr>
            <a:endParaRPr lang="ru-UA" b="1" dirty="0">
              <a:latin typeface="PT Sans" panose="020B0503020203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35FC78-AD50-6A43-B04B-1C238B0E0E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302" y="1835239"/>
            <a:ext cx="5516698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endParaRPr lang="ru-RU" sz="48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E3176-4FD9-6142-B907-DAC464CA2859}"/>
              </a:ext>
            </a:extLst>
          </p:cNvPr>
          <p:cNvSpPr txBox="1"/>
          <p:nvPr/>
        </p:nvSpPr>
        <p:spPr>
          <a:xfrm>
            <a:off x="1717183" y="1193800"/>
            <a:ext cx="8950817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PT Sans" panose="020B0503020203020204" pitchFamily="34" charset="0"/>
              </a:rPr>
              <a:t>Task runners, module builders</a:t>
            </a:r>
            <a:endParaRPr lang="ru-UA" sz="2800" b="1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C85265-407D-6F44-ADB7-0B3BD102C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1"/>
          <a:stretch/>
        </p:blipFill>
        <p:spPr>
          <a:xfrm>
            <a:off x="0" y="3429000"/>
            <a:ext cx="3825025" cy="343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4DB82E-06B7-9E4F-BFEC-7291F8A56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" t="-4560" r="21152" b="4560"/>
          <a:stretch/>
        </p:blipFill>
        <p:spPr>
          <a:xfrm>
            <a:off x="3825025" y="3278723"/>
            <a:ext cx="3825025" cy="3579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D831A5-ACAC-434C-A4CC-0738DA4C7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582" t="-61" r="15582" b="61"/>
          <a:stretch/>
        </p:blipFill>
        <p:spPr>
          <a:xfrm>
            <a:off x="6811664" y="3428999"/>
            <a:ext cx="5380336" cy="3428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064925-9E52-934C-877F-4F9E9D8CEE68}"/>
              </a:ext>
            </a:extLst>
          </p:cNvPr>
          <p:cNvSpPr txBox="1"/>
          <p:nvPr/>
        </p:nvSpPr>
        <p:spPr>
          <a:xfrm>
            <a:off x="843565" y="2769086"/>
            <a:ext cx="213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b="1" dirty="0">
                <a:latin typeface="PT Sans" panose="020B0503020203020204" pitchFamily="34" charset="0"/>
              </a:rPr>
              <a:t>Gulp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57F61-14D1-C743-A729-035241ECA1E7}"/>
              </a:ext>
            </a:extLst>
          </p:cNvPr>
          <p:cNvSpPr txBox="1"/>
          <p:nvPr/>
        </p:nvSpPr>
        <p:spPr>
          <a:xfrm>
            <a:off x="4668590" y="2767587"/>
            <a:ext cx="213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b="1" dirty="0">
                <a:latin typeface="PT Sans" panose="020B0503020203020204" pitchFamily="34" charset="0"/>
              </a:rPr>
              <a:t>Grunt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8ACA6-5733-B842-A0CF-40DA2A8625F2}"/>
              </a:ext>
            </a:extLst>
          </p:cNvPr>
          <p:cNvSpPr txBox="1"/>
          <p:nvPr/>
        </p:nvSpPr>
        <p:spPr>
          <a:xfrm>
            <a:off x="8852078" y="2760098"/>
            <a:ext cx="213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b="1" dirty="0">
                <a:latin typeface="PT Sans" panose="020B0503020203020204" pitchFamily="34" charset="0"/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24414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- вложенность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2A8D29-AC91-5245-AD77-C0ECB9C7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74" y="2026181"/>
            <a:ext cx="3231526" cy="48657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3D319D-612A-6049-AB4F-60220D71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23922"/>
            <a:ext cx="3537397" cy="4867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133599" y="1623812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93138" y="1601067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- переменные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133599" y="1623812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93138" y="1601067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06E84-1BA0-BF46-90B1-A980259D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2023922"/>
            <a:ext cx="4991100" cy="297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B05934-AAA4-BE4B-AF8B-CBBE6B44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7" y="2023922"/>
            <a:ext cx="4635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SCSS</a:t>
            </a:r>
            <a:r>
              <a:rPr lang="ru-RU" sz="48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- переменные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BECB7-A16C-304F-B859-1316939A9B8E}"/>
              </a:ext>
            </a:extLst>
          </p:cNvPr>
          <p:cNvSpPr txBox="1"/>
          <p:nvPr/>
        </p:nvSpPr>
        <p:spPr>
          <a:xfrm>
            <a:off x="2133599" y="1623812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SCSS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316C7-61C6-9941-AFDA-897DC7BCBA6B}"/>
              </a:ext>
            </a:extLst>
          </p:cNvPr>
          <p:cNvSpPr txBox="1"/>
          <p:nvPr/>
        </p:nvSpPr>
        <p:spPr>
          <a:xfrm>
            <a:off x="7893138" y="1601067"/>
            <a:ext cx="23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CSS</a:t>
            </a:r>
            <a:endParaRPr lang="ru-UA" sz="2000" b="1" dirty="0">
              <a:latin typeface="PT Sans" panose="020B0503020203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06E84-1BA0-BF46-90B1-A980259D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2023922"/>
            <a:ext cx="4991100" cy="297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B05934-AAA4-BE4B-AF8B-CBBE6B44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7" y="2023922"/>
            <a:ext cx="4635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7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150</Words>
  <Application>Microsoft Macintosh PowerPoint</Application>
  <PresentationFormat>Широкоэкранный</PresentationFormat>
  <Paragraphs>52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Тема Office</vt:lpstr>
      <vt:lpstr>Preprocessors</vt:lpstr>
      <vt:lpstr>Sass(scss), Less, Stylus</vt:lpstr>
      <vt:lpstr>Sass vs Scss</vt:lpstr>
      <vt:lpstr>SCSS</vt:lpstr>
      <vt:lpstr>SCSS</vt:lpstr>
      <vt:lpstr>SCSS</vt:lpstr>
      <vt:lpstr>SCSS - вложенность</vt:lpstr>
      <vt:lpstr>SCSS - переменные</vt:lpstr>
      <vt:lpstr>SCSS - переменные</vt:lpstr>
      <vt:lpstr>SCSS – @import</vt:lpstr>
      <vt:lpstr>SCSS - Mixins</vt:lpstr>
      <vt:lpstr>SCSS - Extends</vt:lpstr>
      <vt:lpstr>SCSS – Mathematical operators</vt:lpstr>
      <vt:lpstr>SCSS – Mathematical operators</vt:lpstr>
      <vt:lpstr>SCSS – Conditional operators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антон чонка</dc:creator>
  <cp:lastModifiedBy>антон чонка</cp:lastModifiedBy>
  <cp:revision>58</cp:revision>
  <dcterms:created xsi:type="dcterms:W3CDTF">2019-12-17T09:05:59Z</dcterms:created>
  <dcterms:modified xsi:type="dcterms:W3CDTF">2020-02-06T10:33:20Z</dcterms:modified>
</cp:coreProperties>
</file>