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F683679-1ABE-4D8D-9429-9770C2C8BA5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*C</a:t>
            </a:r>
            <a:r>
              <a:rPr b="0" lang="en-US" sz="2000" spc="-1" strike="noStrike">
                <a:latin typeface="Arial"/>
              </a:rPr>
              <a:t>表示</a:t>
            </a:r>
            <a:r>
              <a:rPr b="0" lang="en-US" sz="2000" spc="-1" strike="noStrike">
                <a:latin typeface="Arial"/>
              </a:rPr>
              <a:t>cancellation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66EAE0-F095-4112-BDE4-27986C679D2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*</a:t>
            </a:r>
            <a:r>
              <a:rPr b="0" lang="en-US" sz="2000" spc="-1" strike="noStrike">
                <a:latin typeface="Arial"/>
              </a:rPr>
              <a:t>套件：例如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Pandas (python 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的一個數據分析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library)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就有提供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association analysis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功能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E9EDA2-C941-4EA1-ADEC-4893E5D6A0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69960" y="0"/>
            <a:ext cx="10849680" cy="476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69960" y="0"/>
            <a:ext cx="10849680" cy="476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69600" y="1028520"/>
            <a:ext cx="10850760" cy="360"/>
          </a:xfrm>
          <a:prstGeom prst="line">
            <a:avLst/>
          </a:prstGeom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图片 16" descr=""/>
          <p:cNvPicPr/>
          <p:nvPr/>
        </p:nvPicPr>
        <p:blipFill>
          <a:blip r:embed="rId2"/>
          <a:stretch/>
        </p:blipFill>
        <p:spPr>
          <a:xfrm>
            <a:off x="1080" y="0"/>
            <a:ext cx="1218888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669600" y="1028520"/>
            <a:ext cx="10850760" cy="360"/>
          </a:xfrm>
          <a:prstGeom prst="line">
            <a:avLst/>
          </a:prstGeom>
          <a:ln w="324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69960" y="0"/>
            <a:ext cx="10849680" cy="1027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69960" y="3660480"/>
            <a:ext cx="5786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作業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3  Association Analysis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作業說明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69960" y="1681920"/>
            <a:ext cx="5786640" cy="10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台灣科技大學  </a:t>
            </a:r>
            <a:br/>
            <a:r>
              <a:rPr b="1" lang="en-US" sz="8000" spc="-1" strike="noStrike">
                <a:solidFill>
                  <a:srgbClr val="268bc5"/>
                </a:solidFill>
                <a:latin typeface="Arial"/>
                <a:ea typeface="微软雅黑"/>
              </a:rPr>
              <a:t>資料科學導論 </a:t>
            </a:r>
            <a:br/>
            <a:r>
              <a:rPr b="1" lang="en-US" sz="3100" spc="-1" strike="noStrike">
                <a:solidFill>
                  <a:srgbClr val="268bc5"/>
                </a:solidFill>
                <a:latin typeface="Arial"/>
                <a:ea typeface="微软雅黑"/>
              </a:rPr>
              <a:t>Introduction to Data Science</a:t>
            </a:r>
            <a:endParaRPr b="0" lang="en-US" sz="31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7763400" y="5904360"/>
            <a:ext cx="4428000" cy="95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69960" y="0"/>
            <a:ext cx="108496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作業說明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610480" y="6240600"/>
            <a:ext cx="290916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D5387D-B46F-4B72-A27B-AE0EF3BF484F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&lt;编号&gt;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31960" y="1499760"/>
            <a:ext cx="95637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這是一個來自零售商的交易數據的資料集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圖片 5" descr=""/>
          <p:cNvPicPr/>
          <p:nvPr/>
        </p:nvPicPr>
        <p:blipFill>
          <a:blip r:embed="rId1"/>
          <a:stretch/>
        </p:blipFill>
        <p:spPr>
          <a:xfrm>
            <a:off x="825120" y="2000520"/>
            <a:ext cx="10533960" cy="195192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923400" y="4276080"/>
            <a:ext cx="879372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InvoiceNo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是發票號碼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StockCode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是商品代碼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Description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是商品名稱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Quantity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是購買數量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InvoiceDate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是購買日期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UnitPrice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是商品單價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CustomerID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是客戶編號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Country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是客戶所在的國家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69960" y="0"/>
            <a:ext cx="108496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作業說明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610480" y="6240600"/>
            <a:ext cx="290916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591655B-3750-4757-8876-A38398BA66B3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&lt;编号&gt;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004200" y="5807520"/>
            <a:ext cx="793980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以下是作業前處理的步驟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清洗資料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將空的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InvoiceNo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拿掉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移除被取消的交易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(InvoiceNo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開頭有出現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即是，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EX:C537024)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2: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只分析英國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(United Kingdom)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的購買紀錄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因為資料集有點大，所以將範圍放到只有英國地區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處理時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Country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欄位請選擇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United Kingdom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3: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把商品中 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POSTAGE‘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拿掉，如果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中出現負值統一以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取代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郵資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(POSTAGE)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不列入本次分析項目中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4: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進行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Analysis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篩選的指標請以以下條件為準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support  min threshold(0.01)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confidence  min threshold(0.5)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69960" y="1251720"/>
            <a:ext cx="7939800" cy="4523760"/>
          </a:xfrm>
          <a:prstGeom prst="rect">
            <a:avLst/>
          </a:prstGeom>
          <a:blipFill rotWithShape="0">
            <a:blip r:embed="rId1"/>
            <a:stretch>
              <a:fillRect l="-630" t="-828" r="0" b="-82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69960" y="0"/>
            <a:ext cx="108496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上傳檔案格式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610480" y="6240600"/>
            <a:ext cx="290916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D167B0-5CB9-4394-9C0E-FA54AA271D65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&lt;编号&gt;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99" name="圖片 2" descr=""/>
          <p:cNvPicPr/>
          <p:nvPr/>
        </p:nvPicPr>
        <p:blipFill>
          <a:blip r:embed="rId1"/>
          <a:stretch/>
        </p:blipFill>
        <p:spPr>
          <a:xfrm>
            <a:off x="806760" y="1258200"/>
            <a:ext cx="6933600" cy="22946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806760" y="3989880"/>
            <a:ext cx="748476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依照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submit.csv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中的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Rule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順序去標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LABEL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Rule antecedents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以及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consequents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的欄位可能會有不只一個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item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，如果有出現兩個以上的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item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時，兩個商品會以”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, 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的方式隔開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逗號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空格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同學們必須將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label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欄位填上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代表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antecedents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consequents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並沒有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Rule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的關係，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代表有關係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69960" y="0"/>
            <a:ext cx="108496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評分方式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610480" y="6240600"/>
            <a:ext cx="290916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07DE40C-788A-4354-836A-2B09B9E285DE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&lt;编号&gt;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69960" y="1166760"/>
            <a:ext cx="1021248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程式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performance 70%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同作業一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報告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30%: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1. (20%)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演算法流程及程式架構介紹、有進行哪些資料預處理手續、資料分析過程中遇到的困難及嘗試解決的方法、作業中學到的東西、程式碼執行說明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包含執行環境等資訊）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請勿抄襲其他同學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!)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2.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(10%)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此作業比較特殊的地方是，利用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Analysis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處理完資料後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不限於只分析英國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，還希望同學透過這些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Rules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主觀的去分析自己對於這些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Rules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的看法或是一些有趣的現象。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舉例來說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我今天分析完法國所有的購買紀錄，發現法國人買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商品時也會買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商品。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或是調整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rules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的度量標準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換成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lift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之類 或是 調整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threshold)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，去說明在這度量標準之下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Rule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改變的原因，像是將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confidence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調高，發現說某國人民其實很愛買某商品之類。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這些分析都是主觀的，只要同學有將想法表達出來就行，並沒有正確答案。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69960" y="0"/>
            <a:ext cx="108496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微软雅黑"/>
              </a:rPr>
              <a:t>最後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69960" y="6240600"/>
            <a:ext cx="413964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www.islide.cc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610480" y="6240600"/>
            <a:ext cx="290916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925EB04-ED8A-4DAA-82A7-ADC1323329DE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&lt;编号&gt;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69960" y="1326600"/>
            <a:ext cx="97732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可以使用任何的套件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或許同學們看到前面這些覺得很難，但只要關鍵字下的好，馬上就可以找到教學了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如果找不到的話，同學可以下關鍵字”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python association rule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估計第一或第二搜尋的結果就是了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Kaggle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連結會在日後公布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有任何問題歡迎來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RB308-3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問助教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8495"/>
      </a:dk2>
      <a:lt2>
        <a:srgbClr val="f0f0f0"/>
      </a:lt2>
      <a:accent1>
        <a:srgbClr val="268bc5"/>
      </a:accent1>
      <a:accent2>
        <a:srgbClr val="209791"/>
      </a:accent2>
      <a:accent3>
        <a:srgbClr val="4a7dbc"/>
      </a:accent3>
      <a:accent4>
        <a:srgbClr val="137796"/>
      </a:accent4>
      <a:accent5>
        <a:srgbClr val="297cbf"/>
      </a:accent5>
      <a:accent6>
        <a:srgbClr val="177da2"/>
      </a:accent6>
      <a:hlink>
        <a:srgbClr val="86bc25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168</TotalTime>
  <Application>LibreOffice/6.0.3.2$Linux_X86_64 LibreOffice_project/00m0$Build-2</Application>
  <Words>372</Words>
  <Paragraphs>71</Paragraphs>
  <Company>iSlide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2017-10-30T16:00:00Z</dcterms:created>
  <dc:creator>iSlide</dc:creator>
  <dc:description/>
  <dc:language>zh-CN</dc:language>
  <cp:lastModifiedBy/>
  <cp:lastPrinted>2017-10-30T16:00:00Z</cp:lastPrinted>
  <dcterms:modified xsi:type="dcterms:W3CDTF">2018-06-07T21:42:26Z</dcterms:modified>
  <cp:revision>31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Company">
    <vt:lpwstr>iSlide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anager">
    <vt:lpwstr>iSlide</vt:lpwstr>
  </property>
  <property fmtid="{D5CDD505-2E9C-101B-9397-08002B2CF9AE}" pid="9" name="Notes">
    <vt:i4>2</vt:i4>
  </property>
  <property fmtid="{D5CDD505-2E9C-101B-9397-08002B2CF9AE}" pid="10" name="PresentationFormat">
    <vt:lpwstr>寬螢幕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6</vt:i4>
  </property>
  <property fmtid="{D5CDD505-2E9C-101B-9397-08002B2CF9AE}" pid="14" name="iSlide.Theme">
    <vt:lpwstr>48706f29-9ca0-418e-876d-de7b156ca083</vt:lpwstr>
  </property>
</Properties>
</file>