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995055"/>
            <a:ext cx="7766936" cy="2055781"/>
          </a:xfrm>
        </p:spPr>
        <p:txBody>
          <a:bodyPr/>
          <a:lstStyle/>
          <a:p>
            <a:r>
              <a:rPr lang="en-US" altLang="zh-TW" dirty="0" smtClean="0"/>
              <a:t>Data Science	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1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6167"/>
            <a:ext cx="8596668" cy="4495195"/>
          </a:xfrm>
        </p:spPr>
        <p:txBody>
          <a:bodyPr/>
          <a:lstStyle/>
          <a:p>
            <a:r>
              <a:rPr lang="zh-TW" altLang="en-US" dirty="0" smtClean="0"/>
              <a:t>作業可用任何套件做運算，著重在練習挑選</a:t>
            </a:r>
            <a:r>
              <a:rPr lang="en-US" altLang="zh-TW" dirty="0" err="1" smtClean="0"/>
              <a:t>feture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tune</a:t>
            </a:r>
            <a:r>
              <a:rPr lang="zh-TW" altLang="en-US" dirty="0"/>
              <a:t> </a:t>
            </a:r>
            <a:r>
              <a:rPr lang="en-US" altLang="zh-TW" dirty="0" smtClean="0"/>
              <a:t>performance</a:t>
            </a:r>
          </a:p>
          <a:p>
            <a:endParaRPr lang="en-US" altLang="zh-TW" dirty="0"/>
          </a:p>
          <a:p>
            <a:r>
              <a:rPr lang="zh-TW" altLang="en-US" dirty="0" smtClean="0"/>
              <a:t>需上傳程式碼及心得報告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資料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HW2_pokemon.csv </a:t>
            </a:r>
            <a:r>
              <a:rPr lang="zh-TW" altLang="en-US" dirty="0" smtClean="0"/>
              <a:t>、</a:t>
            </a:r>
            <a:r>
              <a:rPr lang="en-US" altLang="zh-TW" smtClean="0"/>
              <a:t>subject.csv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作業</a:t>
            </a:r>
            <a:r>
              <a:rPr lang="zh-TW" altLang="en-US" dirty="0" smtClean="0"/>
              <a:t>繳交格式如下圖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</a:t>
            </a:r>
            <a:r>
              <a:rPr lang="en-US" altLang="zh-TW" dirty="0" smtClean="0"/>
              <a:t>subject.csv</a:t>
            </a:r>
            <a:r>
              <a:rPr lang="zh-TW" altLang="en-US" dirty="0" smtClean="0"/>
              <a:t>中判斷兩個</a:t>
            </a:r>
            <a:r>
              <a:rPr lang="en-US" altLang="zh-TW" dirty="0" err="1" smtClean="0"/>
              <a:t>pokemon</a:t>
            </a:r>
            <a:r>
              <a:rPr lang="zh-TW" altLang="en-US" dirty="0" smtClean="0"/>
              <a:t>是否為相同屬性，是為</a:t>
            </a:r>
            <a:r>
              <a:rPr lang="en-US" altLang="zh-TW" dirty="0"/>
              <a:t>1</a:t>
            </a:r>
            <a:r>
              <a:rPr lang="zh-TW" altLang="en-US" dirty="0" smtClean="0"/>
              <a:t>，不是為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r>
              <a:rPr lang="zh-TW" altLang="en-US" dirty="0" smtClean="0"/>
              <a:t>晚點更新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7" y="4492241"/>
            <a:ext cx="2135468" cy="19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679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64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Trebuchet MS</vt:lpstr>
      <vt:lpstr>Wingdings 3</vt:lpstr>
      <vt:lpstr>多面向</vt:lpstr>
      <vt:lpstr>Data Science HW2</vt:lpstr>
      <vt:lpstr>作業說明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peterada</dc:creator>
  <cp:lastModifiedBy>peterada</cp:lastModifiedBy>
  <cp:revision>3</cp:revision>
  <dcterms:created xsi:type="dcterms:W3CDTF">2018-05-30T08:59:09Z</dcterms:created>
  <dcterms:modified xsi:type="dcterms:W3CDTF">2018-05-30T09:12:30Z</dcterms:modified>
</cp:coreProperties>
</file>