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0FCC7-75ED-3D82-146A-4A743C3B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Project Team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Status Update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B41CC-9B73-0718-7842-F656F6A4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3" name="Picture 22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3FA15FD4-EC8F-88BE-0D55-373956E5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3" r="15603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4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50E1-96AA-7EFB-A9C9-F2DCD4A8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Contributions for week ending &lt;Date&gt;</a:t>
            </a:r>
            <a:endParaRPr lang="en-AU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DCF44CB-D3F1-BEF5-FB66-F24662F53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11210"/>
              </p:ext>
            </p:extLst>
          </p:nvPr>
        </p:nvGraphicFramePr>
        <p:xfrm>
          <a:off x="484552" y="2700866"/>
          <a:ext cx="10071100" cy="2844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2806848394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4077011330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1237530483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4155353569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917633702"/>
                    </a:ext>
                  </a:extLst>
                </a:gridCol>
              </a:tblGrid>
              <a:tr h="1084752">
                <a:tc>
                  <a:txBody>
                    <a:bodyPr/>
                    <a:lstStyle/>
                    <a:p>
                      <a:r>
                        <a:rPr lang="en-US" dirty="0"/>
                        <a:t>Team Member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Meeting Attendance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Logged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for this week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10331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86585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1443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6300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1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1D9F-8A14-8484-DC54-93C61FE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Planned activities week stat on &lt;date&gt;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B625-0200-105C-F476-373C1FB5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tasks assigned to the respective team members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6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D7DE-22B1-15BA-91B3-09E6ED8F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Blockers / Issues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7F8E-0964-8722-9F77-9D615EC4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11599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Bahnschrift</vt:lpstr>
      <vt:lpstr>MatrixVTI</vt:lpstr>
      <vt:lpstr>&lt;Project Team&gt; Status Update</vt:lpstr>
      <vt:lpstr>Contributions for week ending &lt;Date&gt;</vt:lpstr>
      <vt:lpstr>Planned activities week stat on &lt;date&gt; </vt:lpstr>
      <vt:lpstr>Blockers /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Team&gt; Status Update</dc:title>
  <dc:creator>ABY SCARIA</dc:creator>
  <cp:lastModifiedBy>ABY SCARIA</cp:lastModifiedBy>
  <cp:revision>1</cp:revision>
  <dcterms:created xsi:type="dcterms:W3CDTF">2023-04-01T00:17:47Z</dcterms:created>
  <dcterms:modified xsi:type="dcterms:W3CDTF">2023-04-01T00:28:33Z</dcterms:modified>
</cp:coreProperties>
</file>