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30" d="100"/>
          <a:sy n="130" d="100"/>
        </p:scale>
        <p:origin x="-629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2F57D-F27F-419E-AB89-BE15C5BF0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021CA5-F3CC-49A0-B3FF-CBA948EBE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71023-B25F-4C6D-9C32-8C523E9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200-D095-4BCC-B76C-A9A592E4355B}" type="datetimeFigureOut">
              <a:rPr lang="es-EC" smtClean="0"/>
              <a:t>7/3/2023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43D98-F23A-46C9-8544-560B6B08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E5FBAA-3584-4CAE-981C-0C5D1CDC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4872-E6C1-4189-9817-5367BC6008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900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8F6F8-EE06-4BFF-80FA-367FEC84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37E4D7-131D-40B0-BD0D-583E62D4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4C06B5-D32D-4831-82CD-7E1E5D76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200-D095-4BCC-B76C-A9A592E4355B}" type="datetimeFigureOut">
              <a:rPr lang="es-EC" smtClean="0"/>
              <a:t>7/3/2023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B7220C-F3DE-4F94-96BF-9C96CAE3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794D8-32D1-47E0-97A7-797AC353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4872-E6C1-4189-9817-5367BC6008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6413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2C71E0-1403-4887-AD47-7A02E7649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55A73F-07EB-47CA-B8B0-8EDDD07EF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54CCBC-66F6-4A4B-95BB-FCBB8D60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200-D095-4BCC-B76C-A9A592E4355B}" type="datetimeFigureOut">
              <a:rPr lang="es-EC" smtClean="0"/>
              <a:t>7/3/2023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652E95-A3BC-471F-9FB8-3D3F23D7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74CC70-4C79-4626-8407-7D901C4B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4872-E6C1-4189-9817-5367BC6008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1779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8A830-7014-40D7-913F-501271D7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C57DB3-557D-45B4-A8EC-591F84BE7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6E5722-E4DB-4815-8082-DF5EBE5B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200-D095-4BCC-B76C-A9A592E4355B}" type="datetimeFigureOut">
              <a:rPr lang="es-EC" smtClean="0"/>
              <a:t>7/3/2023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B93F6-34C0-43DC-BD31-A6D89EA1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5816D-7337-4F2C-86C7-F5F3AE58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4872-E6C1-4189-9817-5367BC6008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810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1446D-7A21-42CF-8329-C2A07C0B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C6967F-729B-4C8F-B2AC-4A4558652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E68282-B411-4A26-A1EA-425B3E8D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200-D095-4BCC-B76C-A9A592E4355B}" type="datetimeFigureOut">
              <a:rPr lang="es-EC" smtClean="0"/>
              <a:t>7/3/2023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6EF00-F33A-4B8E-9135-674EDB3F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2A2A9-8001-46F9-8DAF-901B8FD5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4872-E6C1-4189-9817-5367BC6008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998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962A5-CF23-4AE6-9820-757475D5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77DB02-C751-469C-9186-F5FA3CC49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39F26D-A390-49FD-AB3B-38FB1CBBD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4004E7-8412-469D-B383-4A29F612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200-D095-4BCC-B76C-A9A592E4355B}" type="datetimeFigureOut">
              <a:rPr lang="es-EC" smtClean="0"/>
              <a:t>7/3/2023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804217-7164-4C66-8C6B-F2389E2C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B0D2D5-0AD5-432A-97D9-414AB07E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4872-E6C1-4189-9817-5367BC6008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19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22DA9-99D0-4F56-ADA8-798D0FB1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1E5E88-261C-4064-94DC-919C0F4A0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31AD1D-E724-4601-B81C-7FD857B34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ADA092-5310-4A36-9773-22BC25A9D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855C86-8EE2-4CBE-B1FE-4CC287AD2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92734F-3076-466A-950D-9BCDA026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200-D095-4BCC-B76C-A9A592E4355B}" type="datetimeFigureOut">
              <a:rPr lang="es-EC" smtClean="0"/>
              <a:t>7/3/2023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8F0D1A-AB9B-4E9A-9E49-6B28D0BE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EA9DD4-8F99-4183-88DF-A6D0AB9E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4872-E6C1-4189-9817-5367BC6008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63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70CE7-75F6-42F5-9EDD-234FA306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619A52-C89D-466F-845B-07CCB0AE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200-D095-4BCC-B76C-A9A592E4355B}" type="datetimeFigureOut">
              <a:rPr lang="es-EC" smtClean="0"/>
              <a:t>7/3/2023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0FB185-8CD5-4116-A798-CAB58E30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503558-FED0-4E29-8866-F118C8AA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4872-E6C1-4189-9817-5367BC6008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9254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54ED37-C766-4C53-9126-E3165796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200-D095-4BCC-B76C-A9A592E4355B}" type="datetimeFigureOut">
              <a:rPr lang="es-EC" smtClean="0"/>
              <a:t>7/3/2023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244CB6-2880-4FF8-A0D4-8339ADD7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9958AF-67B7-4232-8665-826DB97A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4872-E6C1-4189-9817-5367BC6008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136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8C2B-4BA6-418D-8A9B-FC843610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8603D-9F7F-433A-8B29-6EB005F5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8344D8-9204-48BA-BC24-12FD7B42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094721-20DC-49F1-9DE3-49BA646A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200-D095-4BCC-B76C-A9A592E4355B}" type="datetimeFigureOut">
              <a:rPr lang="es-EC" smtClean="0"/>
              <a:t>7/3/2023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0B3167-38B2-4657-8C44-7233697B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177E50-8C10-4CCB-BF5A-05FDA27F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4872-E6C1-4189-9817-5367BC6008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030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5B77B-8309-4A71-90B7-9028E24D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F03319-8090-40FC-B86D-41C6B8AA8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82E2F6-09BD-4C8F-9FBD-48138214C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B5A9A5-7712-4BC1-8510-3BB41518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200-D095-4BCC-B76C-A9A592E4355B}" type="datetimeFigureOut">
              <a:rPr lang="es-EC" smtClean="0"/>
              <a:t>7/3/2023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F066B2-52F7-45FE-8368-0F49EF1C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9B58AF-7E9B-433B-8E73-E7129D40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4872-E6C1-4189-9817-5367BC6008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868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66EED7-F15D-45DB-AC80-44B77D29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2CA166-6215-44F0-858B-8D8FA1D66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7160BB-E6D0-4ED2-A211-BF575267B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9200-D095-4BCC-B76C-A9A592E4355B}" type="datetimeFigureOut">
              <a:rPr lang="es-EC" smtClean="0"/>
              <a:t>7/3/2023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C1F7F-765D-47E0-9030-649ED5F29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316A75-7444-4277-8EC4-D537D0E71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A4872-E6C1-4189-9817-5367BC6008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18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04DE5-3FE2-4D73-9E16-5D84D0AC3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8466D-C1A5-4619-A766-5C900A085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8B76FB-1739-4C48-931E-26AB6940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" y="175758"/>
            <a:ext cx="12174649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7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04DE5-3FE2-4D73-9E16-5D84D0AC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720" y="414504"/>
            <a:ext cx="4425043" cy="661422"/>
          </a:xfrm>
        </p:spPr>
        <p:txBody>
          <a:bodyPr>
            <a:normAutofit/>
          </a:bodyPr>
          <a:lstStyle/>
          <a:p>
            <a:r>
              <a:rPr lang="en-US" sz="4000" dirty="0" err="1"/>
              <a:t>Clonar</a:t>
            </a:r>
            <a:r>
              <a:rPr lang="en-US" sz="4000" dirty="0"/>
              <a:t> </a:t>
            </a:r>
            <a:r>
              <a:rPr lang="en-US" sz="4000" dirty="0" err="1"/>
              <a:t>repositorio</a:t>
            </a:r>
            <a:endParaRPr lang="es-EC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C759A5-20DB-469A-8366-2CFAABE91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97" y="1941402"/>
            <a:ext cx="4186400" cy="32592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F3FBFD-3F11-4DAD-8051-EFEFDE986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215" y="3125038"/>
            <a:ext cx="6368942" cy="75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8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04DE5-3FE2-4D73-9E16-5D84D0AC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720" y="414504"/>
            <a:ext cx="6347368" cy="661422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Subir</a:t>
            </a:r>
            <a:r>
              <a:rPr lang="en-US" sz="4000" dirty="0"/>
              <a:t> los </a:t>
            </a:r>
            <a:r>
              <a:rPr lang="en-US" sz="4000" dirty="0" err="1"/>
              <a:t>cambios</a:t>
            </a:r>
            <a:r>
              <a:rPr lang="en-US" sz="4000" dirty="0"/>
              <a:t> al </a:t>
            </a:r>
            <a:r>
              <a:rPr lang="en-US" sz="4000" dirty="0" err="1"/>
              <a:t>repositorio</a:t>
            </a:r>
            <a:endParaRPr lang="es-EC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424C58-DC3D-4076-820A-EB1464C13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11" y="1557172"/>
            <a:ext cx="6296904" cy="5144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709476A-D597-4D0A-9166-FA302B29F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11" y="2320239"/>
            <a:ext cx="6735115" cy="18385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3455949-0FCA-4AF9-BC42-729CFF6BD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11" y="4407466"/>
            <a:ext cx="5925377" cy="57158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6134767-356E-4758-8B22-D9557D547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11" y="5168229"/>
            <a:ext cx="622069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7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04DE5-3FE2-4D73-9E16-5D84D0AC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720" y="414504"/>
            <a:ext cx="6718895" cy="661422"/>
          </a:xfrm>
        </p:spPr>
        <p:txBody>
          <a:bodyPr>
            <a:normAutofit/>
          </a:bodyPr>
          <a:lstStyle/>
          <a:p>
            <a:r>
              <a:rPr lang="en-US" sz="4000" dirty="0" err="1"/>
              <a:t>Subir</a:t>
            </a:r>
            <a:r>
              <a:rPr lang="en-US" sz="4000" dirty="0"/>
              <a:t> los </a:t>
            </a:r>
            <a:r>
              <a:rPr lang="en-US" sz="4000" dirty="0" err="1"/>
              <a:t>cambios</a:t>
            </a:r>
            <a:r>
              <a:rPr lang="en-US" sz="4000" dirty="0"/>
              <a:t> al </a:t>
            </a:r>
            <a:r>
              <a:rPr lang="en-US" sz="4000" dirty="0" err="1"/>
              <a:t>repositorio</a:t>
            </a:r>
            <a:endParaRPr lang="es-EC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1FC0C2-EE00-4899-8B33-DABD1F20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1450120"/>
            <a:ext cx="5715798" cy="9335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5624BC-10C4-4695-8483-AD0C7DA4E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0" y="2516388"/>
            <a:ext cx="5553850" cy="81926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58DDB97-7249-443F-B84C-84491F37A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870" y="1075926"/>
            <a:ext cx="3365393" cy="307965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517A27B-4172-4EBD-8FA7-A8928D021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59" y="3717688"/>
            <a:ext cx="3365393" cy="290273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3B6B8CA-2AE1-4DE0-8DB1-C546886D6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693" y="4474300"/>
            <a:ext cx="566816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7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04DE5-3FE2-4D73-9E16-5D84D0AC3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8466D-C1A5-4619-A766-5C900A085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19EA63-8EEA-49D5-9CD9-B1160193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730"/>
            <a:ext cx="12192000" cy="593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8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04DE5-3FE2-4D73-9E16-5D84D0AC3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8466D-C1A5-4619-A766-5C900A085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049BF3-900A-4546-9CF0-7C6ED5EA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7" y="0"/>
            <a:ext cx="11568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04DE5-3FE2-4D73-9E16-5D84D0AC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926" y="506186"/>
            <a:ext cx="4698216" cy="661422"/>
          </a:xfrm>
        </p:spPr>
        <p:txBody>
          <a:bodyPr>
            <a:normAutofit/>
          </a:bodyPr>
          <a:lstStyle/>
          <a:p>
            <a:r>
              <a:rPr lang="en-US" sz="4000" dirty="0" err="1"/>
              <a:t>Comandos</a:t>
            </a:r>
            <a:r>
              <a:rPr lang="en-US" sz="4000" dirty="0"/>
              <a:t> </a:t>
            </a:r>
            <a:r>
              <a:rPr lang="en-US" sz="4000" dirty="0" err="1"/>
              <a:t>Globales</a:t>
            </a:r>
            <a:endParaRPr lang="es-EC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119ED5-E29A-45F1-9504-768B43EF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07" y="1289972"/>
            <a:ext cx="10383216" cy="447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04DE5-3FE2-4D73-9E16-5D84D0AC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721" y="414504"/>
            <a:ext cx="2849336" cy="661422"/>
          </a:xfrm>
        </p:spPr>
        <p:txBody>
          <a:bodyPr>
            <a:normAutofit/>
          </a:bodyPr>
          <a:lstStyle/>
          <a:p>
            <a:r>
              <a:rPr lang="en-US" sz="4000" dirty="0" err="1"/>
              <a:t>Crear</a:t>
            </a:r>
            <a:r>
              <a:rPr lang="en-US" sz="4000" dirty="0"/>
              <a:t> token</a:t>
            </a:r>
            <a:endParaRPr lang="es-EC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924DD4-CA6A-4E73-8B65-21FBA0FDC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329019"/>
            <a:ext cx="4475117" cy="4520320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8D66FCD-EF09-4C3C-9953-E47972CD9D85}"/>
              </a:ext>
            </a:extLst>
          </p:cNvPr>
          <p:cNvSpPr/>
          <p:nvPr/>
        </p:nvSpPr>
        <p:spPr>
          <a:xfrm>
            <a:off x="3584121" y="4694464"/>
            <a:ext cx="1094015" cy="228600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E6D0CD8-F903-4F4F-AC76-DAA54B76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12" y="1224642"/>
            <a:ext cx="5245648" cy="5110843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BCBDFC3-A17E-4EC6-86D6-E590ACAAB684}"/>
              </a:ext>
            </a:extLst>
          </p:cNvPr>
          <p:cNvSpPr/>
          <p:nvPr/>
        </p:nvSpPr>
        <p:spPr>
          <a:xfrm>
            <a:off x="6871606" y="4629150"/>
            <a:ext cx="1447801" cy="29391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9460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04DE5-3FE2-4D73-9E16-5D84D0AC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721" y="414504"/>
            <a:ext cx="2849336" cy="661422"/>
          </a:xfrm>
        </p:spPr>
        <p:txBody>
          <a:bodyPr>
            <a:normAutofit/>
          </a:bodyPr>
          <a:lstStyle/>
          <a:p>
            <a:r>
              <a:rPr lang="en-US" sz="4000" dirty="0" err="1"/>
              <a:t>Crear</a:t>
            </a:r>
            <a:r>
              <a:rPr lang="en-US" sz="4000" dirty="0"/>
              <a:t> token</a:t>
            </a:r>
            <a:endParaRPr lang="es-EC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0AE56F-A913-42C5-AEDD-2408048FA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057" y="1203730"/>
            <a:ext cx="5324253" cy="3193240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BF739BA-F80A-4557-BE72-B98251CD0444}"/>
              </a:ext>
            </a:extLst>
          </p:cNvPr>
          <p:cNvSpPr/>
          <p:nvPr/>
        </p:nvSpPr>
        <p:spPr>
          <a:xfrm>
            <a:off x="3907274" y="2483703"/>
            <a:ext cx="1992087" cy="23500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5BA005A-97C7-4097-97EB-503688000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475" y="4139294"/>
            <a:ext cx="7577049" cy="2557180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25F2AD9-67FE-40F8-B5F1-D3F53AA8604A}"/>
              </a:ext>
            </a:extLst>
          </p:cNvPr>
          <p:cNvSpPr/>
          <p:nvPr/>
        </p:nvSpPr>
        <p:spPr>
          <a:xfrm>
            <a:off x="8300357" y="4710793"/>
            <a:ext cx="1447801" cy="39188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2589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04DE5-3FE2-4D73-9E16-5D84D0AC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721" y="414504"/>
            <a:ext cx="2849336" cy="661422"/>
          </a:xfrm>
        </p:spPr>
        <p:txBody>
          <a:bodyPr>
            <a:normAutofit/>
          </a:bodyPr>
          <a:lstStyle/>
          <a:p>
            <a:r>
              <a:rPr lang="en-US" sz="4000" dirty="0" err="1"/>
              <a:t>Crear</a:t>
            </a:r>
            <a:r>
              <a:rPr lang="en-US" sz="4000" dirty="0"/>
              <a:t> token</a:t>
            </a:r>
            <a:endParaRPr lang="es-EC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431442-D4A2-4D2F-BC50-159DAC84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14" y="1695485"/>
            <a:ext cx="7468866" cy="452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04DE5-3FE2-4D73-9E16-5D84D0AC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721" y="414504"/>
            <a:ext cx="2849336" cy="661422"/>
          </a:xfrm>
        </p:spPr>
        <p:txBody>
          <a:bodyPr>
            <a:normAutofit/>
          </a:bodyPr>
          <a:lstStyle/>
          <a:p>
            <a:r>
              <a:rPr lang="en-US" sz="4000" dirty="0" err="1"/>
              <a:t>Crear</a:t>
            </a:r>
            <a:r>
              <a:rPr lang="en-US" sz="4000" dirty="0"/>
              <a:t> token</a:t>
            </a:r>
            <a:endParaRPr lang="es-EC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C1A10B-FAAD-42CA-BFC6-5CFCA7DB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27" y="1991701"/>
            <a:ext cx="7337124" cy="302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6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04DE5-3FE2-4D73-9E16-5D84D0AC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721" y="414504"/>
            <a:ext cx="2849336" cy="661422"/>
          </a:xfrm>
        </p:spPr>
        <p:txBody>
          <a:bodyPr>
            <a:normAutofit/>
          </a:bodyPr>
          <a:lstStyle/>
          <a:p>
            <a:r>
              <a:rPr lang="en-US" sz="4000" dirty="0" err="1"/>
              <a:t>Crear</a:t>
            </a:r>
            <a:r>
              <a:rPr lang="en-US" sz="4000" dirty="0"/>
              <a:t> token</a:t>
            </a:r>
            <a:endParaRPr lang="es-EC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C1A10B-FAAD-42CA-BFC6-5CFCA7DB2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27" y="1991701"/>
            <a:ext cx="7337124" cy="302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13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24</Words>
  <Application>Microsoft Office PowerPoint</Application>
  <PresentationFormat>Panorámica</PresentationFormat>
  <Paragraphs>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Comandos Globales</vt:lpstr>
      <vt:lpstr>Crear token</vt:lpstr>
      <vt:lpstr>Crear token</vt:lpstr>
      <vt:lpstr>Crear token</vt:lpstr>
      <vt:lpstr>Crear token</vt:lpstr>
      <vt:lpstr>Crear token</vt:lpstr>
      <vt:lpstr>Clonar repositorio</vt:lpstr>
      <vt:lpstr>Subir los cambios al repositorio</vt:lpstr>
      <vt:lpstr>Subir los cambios al 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León</dc:creator>
  <cp:lastModifiedBy>Fernando León</cp:lastModifiedBy>
  <cp:revision>9</cp:revision>
  <dcterms:created xsi:type="dcterms:W3CDTF">2023-03-06T18:10:17Z</dcterms:created>
  <dcterms:modified xsi:type="dcterms:W3CDTF">2023-03-09T01:58:00Z</dcterms:modified>
</cp:coreProperties>
</file>