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Student Assessment Record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 title, team members, 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Auth hardening, subject table, audit logs, UX polishing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Inefficient manual tracking of student scores</a:t>
            </a:r>
            <a:br/>
            <a:r>
              <a:t>Need online access for students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Register students</a:t>
            </a:r>
            <a:br/>
            <a:r>
              <a:t>Upload scores</a:t>
            </a:r>
            <a:br/>
            <a:r>
              <a:t>Students view results</a:t>
            </a:r>
            <a:br/>
            <a:r>
              <a:t>Export &amp; print report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PHP, MySQL, HTML, Bootstrap, CSS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users, students, scores tables</a:t>
            </a:r>
            <a:br/>
            <a:r>
              <a:t>Show relationships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List files and purpose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Register, Upload, Check, Report Card, Export CSV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Run locally, register sample, upload scores, student login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Import SQL, upload files to free host, update config.php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