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670565842"/>
    <p:sldId r:id="rId7" id="1255825913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0" id="0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1" id="1"/>
          <p:cNvGraphicFramePr>
            <a:graphicFrameLocks noGrp="true"/>
          </p:cNvGraphicFramePr>
          <p:nvPr/>
        </p:nvGraphicFramePr>
        <p:xfrm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E8EA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5.1000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3.5000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4.9000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3.0000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4.7000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1.3000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4.6000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3.1000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5.0000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3.6000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3.9000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1.7000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4.6000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0.3000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5.0000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2.9000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1.4000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0.2000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4.9000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3.1000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1.5000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0.1000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marR="60" marL="60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12700" marT="12700" marR="12700" marL="12700">
                    <a:lnL cmpd="sng" w="12700">
                      <a:solidFill>
                        <a:srgbClr val="000000"/>
                      </a:solidFill>
                    </a:lnL>
                    <a:lnR cmpd="sng" w="12700">
                      <a:solidFill>
                        <a:srgbClr val="000000"/>
                      </a:solidFill>
                    </a:lnR>
                    <a:lnT cmpd="sng" w="12700">
                      <a:solidFill>
                        <a:srgbClr val="000000"/>
                      </a:solidFill>
                    </a:lnT>
                    <a:lnB cmpd="sng"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itle Texts2" id="2"/>
          <p:cNvSpPr>
            <a:spLocks noGrp="true"/>
          </p:cNvSpPr>
          <p:nvPr>
            <p:ph idx="2"/>
          </p:nvPr>
        </p:nvSpPr>
        <p:spPr>
          <a:xfrm>
            <a:off y="1825625" x="6172200"/>
            <a:ext cy="4351338" cx="5181600"/>
          </a:xfrm>
        </p:spPr>
        <p:txBody>
          <a:bodyPr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Point 0" id="0"/>
            <p:cNvSpPr/>
            <p:nvPr/>
          </p:nvSpPr>
          <p:spPr>
            <a:xfrm>
              <a:off y="3072818" x="6267189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" id="1"/>
            <p:cNvSpPr/>
            <p:nvPr/>
          </p:nvSpPr>
          <p:spPr>
            <a:xfrm>
              <a:off y="4377879" x="8626515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" id="2"/>
            <p:cNvSpPr/>
            <p:nvPr/>
          </p:nvSpPr>
          <p:spPr>
            <a:xfrm>
              <a:off y="4489261" x="10527566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3" id="3"/>
            <p:cNvSpPr/>
            <p:nvPr/>
          </p:nvSpPr>
          <p:spPr>
            <a:xfrm>
              <a:off y="2585555" x="6530356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4" id="4"/>
            <p:cNvSpPr/>
            <p:nvPr/>
          </p:nvSpPr>
          <p:spPr>
            <a:xfrm>
              <a:off y="5186528" x="4815132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5" id="5"/>
            <p:cNvSpPr/>
            <p:nvPr/>
          </p:nvSpPr>
          <p:spPr>
            <a:xfrm>
              <a:off y="3604469" x="1845063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6" id="6"/>
            <p:cNvSpPr/>
            <p:nvPr/>
          </p:nvSpPr>
          <p:spPr>
            <a:xfrm>
              <a:off y="2840070" x="6976413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7" id="7"/>
            <p:cNvSpPr/>
            <p:nvPr/>
          </p:nvSpPr>
          <p:spPr>
            <a:xfrm>
              <a:off y="4894943" x="10619352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8" id="8"/>
            <p:cNvSpPr/>
            <p:nvPr/>
          </p:nvSpPr>
          <p:spPr>
            <a:xfrm>
              <a:off y="4686650" x="8130823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9" id="9"/>
            <p:cNvSpPr/>
            <p:nvPr/>
          </p:nvSpPr>
          <p:spPr>
            <a:xfrm>
              <a:off y="3427689" x="7340742"/>
              <a:ext cy="62865" cx="62865"/>
            </a:xfrm>
            <a:prstGeom prst="ellipse">
              <a:avLst/>
            </a:pr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0" id="10"/>
            <p:cNvSpPr/>
            <p:nvPr/>
          </p:nvSpPr>
          <p:spPr>
            <a:xfrm>
              <a:off y="5321999" x="1807030"/>
              <a:ext cy="0" cx="8458813"/>
            </a:xfrm>
            <a:custGeom>
              <a:avLst/>
              <a:pathLst>
                <a:path h="0" w="8458813">
                  <a:moveTo>
                    <a:pt y="0" x="0"/>
                  </a:moveTo>
                  <a:lnTo>
                    <a:pt y="0" x="8458813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1" id="11"/>
            <p:cNvSpPr/>
            <p:nvPr/>
          </p:nvSpPr>
          <p:spPr>
            <a:xfrm>
              <a:off y="5321999" x="1807030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2" id="12"/>
            <p:cNvSpPr/>
            <p:nvPr/>
          </p:nvSpPr>
          <p:spPr>
            <a:xfrm>
              <a:off y="5321999" x="3498792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3" id="13"/>
            <p:cNvSpPr/>
            <p:nvPr/>
          </p:nvSpPr>
          <p:spPr>
            <a:xfrm>
              <a:off y="5321999" x="5190555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4" id="14"/>
            <p:cNvSpPr/>
            <p:nvPr/>
          </p:nvSpPr>
          <p:spPr>
            <a:xfrm>
              <a:off y="5321999" x="6882318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5" id="15"/>
            <p:cNvSpPr/>
            <p:nvPr/>
          </p:nvSpPr>
          <p:spPr>
            <a:xfrm>
              <a:off y="5321999" x="8574080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6" id="16"/>
            <p:cNvSpPr/>
            <p:nvPr/>
          </p:nvSpPr>
          <p:spPr>
            <a:xfrm>
              <a:off y="5321999" x="10265843"/>
              <a:ext cy="83820" cx="0"/>
            </a:xfrm>
            <a:custGeom>
              <a:avLst/>
              <a:pathLst>
                <a:path h="83820" w="0">
                  <a:moveTo>
                    <a:pt y="0" x="0"/>
                  </a:moveTo>
                  <a:lnTo>
                    <a:pt y="8382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7" id="17"/>
            <p:cNvSpPr/>
            <p:nvPr/>
          </p:nvSpPr>
          <p:spPr>
            <a:xfrm rot="0">
              <a:off y="5517579" x="1595892"/>
              <a:ext cy="139700" cx="4222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name="Text 18" id="18"/>
            <p:cNvSpPr/>
            <p:nvPr/>
          </p:nvSpPr>
          <p:spPr>
            <a:xfrm rot="0">
              <a:off y="5517579" x="3287655"/>
              <a:ext cy="139700" cx="4222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name="Text 19" id="19"/>
            <p:cNvSpPr/>
            <p:nvPr/>
          </p:nvSpPr>
          <p:spPr>
            <a:xfrm rot="0">
              <a:off y="5517579" x="5000055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name="Text 20" id="20"/>
            <p:cNvSpPr/>
            <p:nvPr/>
          </p:nvSpPr>
          <p:spPr>
            <a:xfrm rot="0">
              <a:off y="5517579" x="6691818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name="Text 21" id="21"/>
            <p:cNvSpPr/>
            <p:nvPr/>
          </p:nvSpPr>
          <p:spPr>
            <a:xfrm rot="0">
              <a:off y="5517579" x="8383580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name="Text 22" id="22"/>
            <p:cNvSpPr/>
            <p:nvPr/>
          </p:nvSpPr>
          <p:spPr>
            <a:xfrm rot="0">
              <a:off y="5517579" x="10075343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name="Line 23" id="23"/>
            <p:cNvSpPr/>
            <p:nvPr/>
          </p:nvSpPr>
          <p:spPr>
            <a:xfrm>
              <a:off y="3199462" x="1525524"/>
              <a:ext cy="1599552" cx="0"/>
            </a:xfrm>
            <a:custGeom>
              <a:avLst/>
              <a:pathLst>
                <a:path h="1599552" w="0">
                  <a:moveTo>
                    <a:pt y="0" x="0"/>
                  </a:moveTo>
                  <a:lnTo>
                    <a:pt y="1599552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24" id="24"/>
            <p:cNvSpPr/>
            <p:nvPr/>
          </p:nvSpPr>
          <p:spPr>
            <a:xfrm>
              <a:off y="4799014" x="1441704"/>
              <a:ext cy="0" cx="83820"/>
            </a:xfrm>
            <a:custGeom>
              <a:avLst/>
              <a:pathLst>
                <a:path h="0" w="83820">
                  <a:moveTo>
                    <a:pt y="0" x="0"/>
                  </a:moveTo>
                  <a:lnTo>
                    <a:pt y="0" x="8382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25" id="25"/>
            <p:cNvSpPr/>
            <p:nvPr/>
          </p:nvSpPr>
          <p:spPr>
            <a:xfrm>
              <a:off y="3999238" x="1441704"/>
              <a:ext cy="0" cx="83820"/>
            </a:xfrm>
            <a:custGeom>
              <a:avLst/>
              <a:pathLst>
                <a:path h="0" w="83820">
                  <a:moveTo>
                    <a:pt y="0" x="0"/>
                  </a:moveTo>
                  <a:lnTo>
                    <a:pt y="0" x="8382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26" id="26"/>
            <p:cNvSpPr/>
            <p:nvPr/>
          </p:nvSpPr>
          <p:spPr>
            <a:xfrm>
              <a:off y="3199462" x="1441704"/>
              <a:ext cy="0" cx="83820"/>
            </a:xfrm>
            <a:custGeom>
              <a:avLst/>
              <a:pathLst>
                <a:path h="0" w="83820">
                  <a:moveTo>
                    <a:pt y="0" x="0"/>
                  </a:moveTo>
                  <a:lnTo>
                    <a:pt y="0" x="8382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27" id="27"/>
            <p:cNvSpPr/>
            <p:nvPr/>
          </p:nvSpPr>
          <p:spPr>
            <a:xfrm rot="-5400000">
              <a:off y="4729164" x="1076897"/>
              <a:ext cy="139700" cx="4222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name="Text 28" id="28"/>
            <p:cNvSpPr/>
            <p:nvPr/>
          </p:nvSpPr>
          <p:spPr>
            <a:xfrm rot="-5400000">
              <a:off y="3929388" x="1076897"/>
              <a:ext cy="139700" cx="4222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name="Text 29" id="29"/>
            <p:cNvSpPr/>
            <p:nvPr/>
          </p:nvSpPr>
          <p:spPr>
            <a:xfrm rot="-5400000">
              <a:off y="3129612" x="1097534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name="Polyline form 30" id="30"/>
            <p:cNvSpPr/>
            <p:nvPr/>
          </p:nvSpPr>
          <p:spPr>
            <a:xfrm>
              <a:off y="2512949" x="1525524"/>
              <a:ext cy="2809050" cx="9476232"/>
            </a:xfrm>
            <a:custGeom>
              <a:avLst/>
              <a:pathLst>
                <a:path h="2809050" w="9476232">
                  <a:moveTo>
                    <a:pt y="2809050" x="0"/>
                  </a:moveTo>
                  <a:lnTo>
                    <a:pt y="2809050" x="9476232"/>
                  </a:lnTo>
                  <a:lnTo>
                    <a:pt y="0" x="9476232"/>
                  </a:lnTo>
                  <a:lnTo>
                    <a:pt y="0" x="0"/>
                  </a:lnTo>
                  <a:lnTo>
                    <a:pt y="280905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31" id="31"/>
            <p:cNvSpPr/>
            <p:nvPr/>
          </p:nvSpPr>
          <p:spPr>
            <a:xfrm rot="0">
              <a:off y="5852859" x="5857240"/>
              <a:ext cy="139700" cx="812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rnorm(10)</a:t>
              </a:r>
            </a:p>
          </p:txBody>
        </p:sp>
        <p:sp>
          <p:nvSpPr>
            <p:cNvPr name="Text 32" id="32"/>
            <p:cNvSpPr/>
            <p:nvPr/>
          </p:nvSpPr>
          <p:spPr>
            <a:xfrm rot="-5400000">
              <a:off y="3847624" x="546354"/>
              <a:ext cy="139700" cx="812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