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777413"/>
  <p:embeddedFontLst>
    <p:embeddedFont>
      <p:font typeface="Imago" panose="02000500060000020004" pitchFamily="2" charset="0"/>
      <p:regular r:id="rId7"/>
      <p:bold r:id="rId8"/>
      <p:italic r:id="rId9"/>
      <p:boldItalic r:id="rId10"/>
    </p:embeddedFont>
    <p:embeddedFont>
      <p:font typeface="Minion" panose="02040503050201020203" pitchFamily="18" charset="0"/>
      <p:regular r:id="rId11"/>
      <p:bold r:id="rId12"/>
      <p:italic r:id="rId13"/>
      <p:boldItalic r:id="rId14"/>
    </p:embeddedFont>
  </p:embeddedFontLst>
  <p:custDataLst>
    <p:tags r:id="rId1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>
      <p:cViewPr varScale="1">
        <p:scale>
          <a:sx n="89" d="100"/>
          <a:sy n="89" d="100"/>
        </p:scale>
        <p:origin x="-1397" y="-67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397120" y="514350"/>
            <a:ext cx="8354157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0" y="1738313"/>
            <a:ext cx="8160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383931" y="2601913"/>
            <a:ext cx="8376138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fr-CH" noProof="0" smtClean="0"/>
              <a:t>Click to edit Master title style</a:t>
            </a:r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398585" y="3644901"/>
            <a:ext cx="8361485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fr-CH" noProof="0" smtClean="0"/>
              <a:t>Click to edit Master subtitle style</a:t>
            </a:r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7702550" y="115888"/>
            <a:ext cx="1062403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2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639" y="452439"/>
            <a:ext cx="2089638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28" y="452439"/>
            <a:ext cx="6132634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20" y="1806575"/>
            <a:ext cx="4106008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04" y="1806575"/>
            <a:ext cx="4107473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120" y="6323014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7120" y="6323014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388328" y="452439"/>
            <a:ext cx="73660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120" y="1806575"/>
            <a:ext cx="835415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397120" y="514350"/>
            <a:ext cx="8354157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7702550" y="115888"/>
            <a:ext cx="1062404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2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0" fontAlgn="base" hangingPunct="0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0" fontAlgn="base" hangingPunct="0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527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099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671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243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sabanesd\AppData\Local\Temp\pred_oncology_green2_standard-2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1982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931" y="2603500"/>
            <a:ext cx="79009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Test presentation</a:t>
            </a:r>
            <a:br>
              <a:rPr lang="en-US" dirty="0" smtClean="0"/>
            </a:br>
            <a:r>
              <a:rPr lang="en-US" dirty="0" smtClean="0"/>
              <a:t>Cohort Management meeting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98585" y="3630018"/>
            <a:ext cx="79009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Daniel </a:t>
            </a:r>
            <a:r>
              <a:rPr lang="en-US" dirty="0" err="1" smtClean="0"/>
              <a:t>Sabanés</a:t>
            </a:r>
            <a:r>
              <a:rPr lang="en-US" dirty="0" smtClean="0"/>
              <a:t> </a:t>
            </a:r>
            <a:r>
              <a:rPr lang="en-US" dirty="0" err="1" smtClean="0"/>
              <a:t>Bové</a:t>
            </a:r>
            <a:endParaRPr lang="en-US" dirty="0"/>
          </a:p>
        </p:txBody>
      </p:sp>
      <p:pic>
        <p:nvPicPr>
          <p:cNvPr id="2" name="shpCollectorPicture0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4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77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8328" y="452439"/>
            <a:ext cx="7366000" cy="1309687"/>
          </a:xfrm>
        </p:spPr>
        <p:txBody>
          <a:bodyPr/>
          <a:lstStyle/>
          <a:p>
            <a:r>
              <a:rPr lang="en-US" dirty="0" smtClean="0"/>
              <a:t>One column text</a:t>
            </a:r>
            <a:br>
              <a:rPr lang="en-US" dirty="0" smtClean="0"/>
            </a:br>
            <a:r>
              <a:rPr lang="en-US" sz="2900" i="1" dirty="0" smtClean="0">
                <a:latin typeface="Minion" pitchFamily="18" charset="0"/>
              </a:rPr>
              <a:t>Subtitle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idx="1"/>
          </p:nvPr>
        </p:nvSpPr>
        <p:spPr>
          <a:xfrm>
            <a:off x="397120" y="1806575"/>
            <a:ext cx="8354157" cy="4471988"/>
          </a:xfrm>
        </p:spPr>
        <p:txBody>
          <a:bodyPr/>
          <a:lstStyle/>
          <a:p>
            <a:r>
              <a:rPr lang="en-US" dirty="0" smtClean="0"/>
              <a:t>Use these text blocks for your own presentation.</a:t>
            </a:r>
          </a:p>
          <a:p>
            <a:r>
              <a:rPr lang="en-US" dirty="0" smtClean="0"/>
              <a:t>Overwrite the existing text. </a:t>
            </a:r>
          </a:p>
          <a:p>
            <a:r>
              <a:rPr lang="en-US" dirty="0" smtClean="0"/>
              <a:t>Copy the text blocks according to your requirements.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Text can be emphasized using color.</a:t>
            </a:r>
            <a:endParaRPr lang="en-US" dirty="0" smtClean="0"/>
          </a:p>
          <a:p>
            <a:r>
              <a:rPr lang="en-US" dirty="0" smtClean="0"/>
              <a:t>Do not alter the size of the text box.</a:t>
            </a:r>
          </a:p>
        </p:txBody>
      </p:sp>
      <p:sp>
        <p:nvSpPr>
          <p:cNvPr id="4100" name="shpOneColumnText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1982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pEndCoverShape"/>
          <p:cNvSpPr txBox="1">
            <a:spLocks noChangeArrowheads="1"/>
          </p:cNvSpPr>
          <p:nvPr/>
        </p:nvSpPr>
        <p:spPr bwMode="white">
          <a:xfrm>
            <a:off x="-2174" y="6843362"/>
            <a:ext cx="42202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0" y="2924175"/>
            <a:ext cx="8354157" cy="1009650"/>
          </a:xfrm>
        </p:spPr>
        <p:txBody>
          <a:bodyPr anchor="ctr"/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en-US" sz="4500" b="1" i="1" dirty="0" smtClean="0">
                <a:solidFill>
                  <a:srgbClr val="0082DA"/>
                </a:solidFill>
                <a:latin typeface="Minion" pitchFamily="18" charset="0"/>
              </a:rPr>
              <a:t>Doing now what patients need next</a:t>
            </a:r>
            <a:endParaRPr lang="en-US" sz="4500" b="1" dirty="0">
              <a:solidFill>
                <a:srgbClr val="0082DA"/>
              </a:solidFill>
            </a:endParaRPr>
          </a:p>
        </p:txBody>
      </p:sp>
      <p:sp>
        <p:nvSpPr>
          <p:cNvPr id="5" name="shpEndTranslation" hidden="1"/>
          <p:cNvSpPr/>
          <p:nvPr/>
        </p:nvSpPr>
        <p:spPr>
          <a:xfrm>
            <a:off x="301045" y="6093296"/>
            <a:ext cx="422030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Standard"/>
  <p:tag name="VARPPTLANG" val="RXPEnglish"/>
  <p:tag name="VARGRIDMODE" val="RXPgrid_none_value"/>
  <p:tag name="VARSAVEMESSAGETIMESTAMP" val="RXP03.03.20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Pages>16</Pages>
  <Words>54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Imago</vt:lpstr>
      <vt:lpstr>Minion</vt:lpstr>
      <vt:lpstr>Roche</vt:lpstr>
      <vt:lpstr>Test presentation Cohort Management meeting</vt:lpstr>
      <vt:lpstr>One column text Subtitle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Roche Template</dc:title>
  <dc:creator>Sabanes Bove, Daniel {MDBA~Basel}</dc:creator>
  <cp:lastModifiedBy>Sabanes Bove, Daniel</cp:lastModifiedBy>
  <cp:revision>176</cp:revision>
  <cp:lastPrinted>1998-09-09T08:32:30Z</cp:lastPrinted>
  <dcterms:created xsi:type="dcterms:W3CDTF">2002-05-06T07:33:01Z</dcterms:created>
  <dcterms:modified xsi:type="dcterms:W3CDTF">2014-03-03T08:28:34Z</dcterms:modified>
</cp:coreProperties>
</file>