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eg" Extension="jpg"/>
  <Default ContentType="application/vnd.openxmlformats-package.relationships+xml" Extension="rels"/>
  <Default ContentType="image/x-wmf" Extension="wmf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embedTrueTypeFonts="true" strictFirstAndLastChars="false">
  <p:sldMasterIdLst>
    <p:sldMasterId r:id="rId1" id="2147483648"/>
  </p:sldMasterIdLst>
  <p:notesMasterIdLst>
    <p:notesMasterId r:id="rId5"/>
  </p:notesMasterIdLst>
  <p:handoutMasterIdLst>
    <p:handoutMasterId r:id="rId6"/>
  </p:handoutMasterIdLst>
  <p:sldIdLst>
    <p:sldId r:id="rId2" id="256"/>
    <p:sldId r:id="rId20" id="385871525"/>
    <p:sldId r:id="rId4" id="257"/>
  </p:sldIdLst>
  <p:sldSz type="screen4x3" cy="6858000" cx="9144000"/>
  <p:notesSz cy="9777413" cx="6858000"/>
  <p:embeddedFontLst>
    <p:embeddedFont>
      <p:font charset="0" pitchFamily="2" panose="02000500060000020004" typeface="Imago"/>
      <p:regular r:id="rId7"/>
      <p:bold r:id="rId8"/>
      <p:italic r:id="rId9"/>
      <p:boldItalic r:id="rId10"/>
    </p:embeddedFont>
    <p:embeddedFont>
      <p:font charset="0" pitchFamily="18" panose="02040503050201020203" typeface="Minion"/>
      <p:regular r:id="rId11"/>
      <p:bold r:id="rId12"/>
      <p:italic r:id="rId13"/>
      <p:boldItalic r:id="rId14"/>
    </p:embeddedFont>
  </p:embeddedFontLst>
  <p:custDataLst>
    <p:tags r:id="rId15"/>
  </p:custDataLst>
  <p:kinsoku invalEndChars="‘“（〔［｛〈《「『【￥＄$([\{｢￡" invalStChars="、。，．・：；？！゛゜ヽヾゝゞ々ー’”）〕］｝〉》」』】°‰′″℃￠％ぁぃぅぇぉっゃゅょゎァィゥェォッャュョヮヵヶ!%),.:;?]}｡｣､･ｧｨｩｪｫｬｭｮｯｰﾞﾟ" lang="ja-JP"/>
  <p:defaultTextStyle>
    <a:defPPr>
      <a:defRPr lang="en-US"/>
    </a:defPPr>
    <a:lvl1pPr hangingPunct="false" fontAlgn="base" eaLnBrk="false" rtl="false" algn="l">
      <a:spcBef>
        <a:spcPct val="50000"/>
      </a:spcBef>
      <a:spcAft>
        <a:spcPct val="0"/>
      </a:spcAft>
      <a:defRPr kern="1200">
        <a:solidFill>
          <a:schemeClr val="tx1"/>
        </a:solidFill>
        <a:latin charset="0" pitchFamily="2" typeface="Imago"/>
        <a:ea typeface="+mn-ea"/>
        <a:cs typeface="+mn-cs"/>
      </a:defRPr>
    </a:lvl1pPr>
    <a:lvl2pPr hangingPunct="false" fontAlgn="base" eaLnBrk="false" rtl="false" algn="l" marL="457200">
      <a:spcBef>
        <a:spcPct val="50000"/>
      </a:spcBef>
      <a:spcAft>
        <a:spcPct val="0"/>
      </a:spcAft>
      <a:defRPr kern="1200">
        <a:solidFill>
          <a:schemeClr val="tx1"/>
        </a:solidFill>
        <a:latin charset="0" pitchFamily="2" typeface="Imago"/>
        <a:ea typeface="+mn-ea"/>
        <a:cs typeface="+mn-cs"/>
      </a:defRPr>
    </a:lvl2pPr>
    <a:lvl3pPr hangingPunct="false" fontAlgn="base" eaLnBrk="false" rtl="false" algn="l" marL="914400">
      <a:spcBef>
        <a:spcPct val="50000"/>
      </a:spcBef>
      <a:spcAft>
        <a:spcPct val="0"/>
      </a:spcAft>
      <a:defRPr kern="1200">
        <a:solidFill>
          <a:schemeClr val="tx1"/>
        </a:solidFill>
        <a:latin charset="0" pitchFamily="2" typeface="Imago"/>
        <a:ea typeface="+mn-ea"/>
        <a:cs typeface="+mn-cs"/>
      </a:defRPr>
    </a:lvl3pPr>
    <a:lvl4pPr hangingPunct="false" fontAlgn="base" eaLnBrk="false" rtl="false" algn="l" marL="1371600">
      <a:spcBef>
        <a:spcPct val="50000"/>
      </a:spcBef>
      <a:spcAft>
        <a:spcPct val="0"/>
      </a:spcAft>
      <a:defRPr kern="1200">
        <a:solidFill>
          <a:schemeClr val="tx1"/>
        </a:solidFill>
        <a:latin charset="0" pitchFamily="2" typeface="Imago"/>
        <a:ea typeface="+mn-ea"/>
        <a:cs typeface="+mn-cs"/>
      </a:defRPr>
    </a:lvl4pPr>
    <a:lvl5pPr hangingPunct="false" fontAlgn="base" eaLnBrk="false" rtl="false" algn="l" marL="1828800">
      <a:spcBef>
        <a:spcPct val="50000"/>
      </a:spcBef>
      <a:spcAft>
        <a:spcPct val="0"/>
      </a:spcAft>
      <a:defRPr kern="1200">
        <a:solidFill>
          <a:schemeClr val="tx1"/>
        </a:solidFill>
        <a:latin charset="0" pitchFamily="2" typeface="Imago"/>
        <a:ea typeface="+mn-ea"/>
        <a:cs typeface="+mn-cs"/>
      </a:defRPr>
    </a:lvl5pPr>
    <a:lvl6pPr hangingPunct="true" latinLnBrk="false" eaLnBrk="true" rtl="false" defTabSz="914400" algn="l" marL="2286000">
      <a:defRPr kern="1200">
        <a:solidFill>
          <a:schemeClr val="tx1"/>
        </a:solidFill>
        <a:latin charset="0" pitchFamily="2" typeface="Imago"/>
        <a:ea typeface="+mn-ea"/>
        <a:cs typeface="+mn-cs"/>
      </a:defRPr>
    </a:lvl6pPr>
    <a:lvl7pPr hangingPunct="true" latinLnBrk="false" eaLnBrk="true" rtl="false" defTabSz="914400" algn="l" marL="2743200">
      <a:defRPr kern="1200">
        <a:solidFill>
          <a:schemeClr val="tx1"/>
        </a:solidFill>
        <a:latin charset="0" pitchFamily="2" typeface="Imago"/>
        <a:ea typeface="+mn-ea"/>
        <a:cs typeface="+mn-cs"/>
      </a:defRPr>
    </a:lvl7pPr>
    <a:lvl8pPr hangingPunct="true" latinLnBrk="false" eaLnBrk="true" rtl="false" defTabSz="914400" algn="l" marL="3200400">
      <a:defRPr kern="1200">
        <a:solidFill>
          <a:schemeClr val="tx1"/>
        </a:solidFill>
        <a:latin charset="0" pitchFamily="2" typeface="Imago"/>
        <a:ea typeface="+mn-ea"/>
        <a:cs typeface="+mn-cs"/>
      </a:defRPr>
    </a:lvl8pPr>
    <a:lvl9pPr hangingPunct="true" latinLnBrk="false" eaLnBrk="true" rtl="false" defTabSz="914400" algn="l" marL="3657600">
      <a:defRPr kern="1200">
        <a:solidFill>
          <a:schemeClr val="tx1"/>
        </a:solidFill>
        <a:latin charset="0" pitchFamily="2" typeface="Imago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>
      <p:cViewPr varScale="1">
        <p:scale>
          <a:sx n="89" d="100"/>
          <a:sy n="89" d="100"/>
        </p:scale>
        <p:origin x="-1397" y="-67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255"/>
        <p:guide pos="5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font" Target="fonts/font2.fntdata"></Relationship><Relationship Id="rId13" Type="http://schemas.openxmlformats.org/officeDocument/2006/relationships/font" Target="fonts/font7.fntdata"></Relationship><Relationship Id="rId18" Type="http://schemas.openxmlformats.org/officeDocument/2006/relationships/theme" Target="theme/theme1.xml"></Relationship><Relationship Id="rId7" Type="http://schemas.openxmlformats.org/officeDocument/2006/relationships/font" Target="fonts/font1.fntdata"></Relationship><Relationship Id="rId12" Type="http://schemas.openxmlformats.org/officeDocument/2006/relationships/font" Target="fonts/font6.fntdata"></Relationship><Relationship Id="rId1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6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handoutMaster" Target="handoutMasters/handoutMaster1.xml"></Relationship><Relationship Id="rId11" Type="http://schemas.openxmlformats.org/officeDocument/2006/relationships/font" Target="fonts/font5.fntdata"></Relationship><Relationship Id="rId5" Type="http://schemas.openxmlformats.org/officeDocument/2006/relationships/notesMaster" Target="notesMasters/notesMaster1.xml"></Relationship><Relationship Id="rId15" Type="http://schemas.openxmlformats.org/officeDocument/2006/relationships/tags" Target="tags/tag1.xml"></Relationship><Relationship Id="rId10" Type="http://schemas.openxmlformats.org/officeDocument/2006/relationships/font" Target="fonts/font4.fntdata"></Relationship><Relationship Id="rId19" Type="http://schemas.openxmlformats.org/officeDocument/2006/relationships/tableStyles" Target="tableStyles.xml"></Relationship><Relationship Id="rId4" Type="http://schemas.openxmlformats.org/officeDocument/2006/relationships/slide" Target="slides/slide3.xml"></Relationship><Relationship Id="rId9" Type="http://schemas.openxmlformats.org/officeDocument/2006/relationships/font" Target="fonts/font3.fntdata"></Relationship><Relationship Id="rId14" Type="http://schemas.openxmlformats.org/officeDocument/2006/relationships/font" Target="fonts/font8.fntdata"></Relationship><Relationship Id="rId20" Type="http://schemas.openxmlformats.org/officeDocument/2006/relationships/slide" Target="slides/slide2.xml"/></Relationships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50900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3" Type="http://schemas.openxmlformats.org/officeDocument/2006/relationships/image" Target="../media/image1.wmf"></Relationship><Relationship Id="rId2" Type="http://schemas.openxmlformats.org/officeDocument/2006/relationships/slideMaster" Target="../slideMasters/slideMaster1.xml"></Relationship><Relationship Id="rId1" Type="http://schemas.openxmlformats.org/officeDocument/2006/relationships/themeOverride" Target="../theme/themeOverride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MasterSp="false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hidden="true" name="shpGridNormal" id="94270"/>
          <p:cNvGrpSpPr>
            <a:grpSpLocks/>
          </p:cNvGrpSpPr>
          <p:nvPr userDrawn="true"/>
        </p:nvGrpSpPr>
        <p:grpSpPr bwMode="auto">
          <a:xfrm>
            <a:off y="514350" x="397120"/>
            <a:ext cy="5764213" cx="8354157"/>
            <a:chOff y="324" x="271"/>
            <a:chExt cy="3631" cx="5701"/>
          </a:xfrm>
        </p:grpSpPr>
        <p:sp>
          <p:nvSpPr>
            <p:cNvPr hidden="true" name="shpGridTitle" id="94266"/>
            <p:cNvSpPr>
              <a:spLocks noChangeArrowheads="true"/>
            </p:cNvSpPr>
            <p:nvPr userDrawn="true"/>
          </p:nvSpPr>
          <p:spPr bwMode="auto">
            <a:xfrm>
              <a:off y="324" x="271"/>
              <a:ext cy="771" cx="570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wrap="none"/>
            <a:lstStyle/>
            <a:p>
              <a:pPr algn="ctr"/>
              <a:endParaRPr sz="2400" lang="fr-CH"/>
            </a:p>
          </p:txBody>
        </p:sp>
        <p:sp>
          <p:nvSpPr>
            <p:cNvPr hidden="true" name="shpGridMain" id="94268"/>
            <p:cNvSpPr>
              <a:spLocks noChangeArrowheads="true"/>
            </p:cNvSpPr>
            <p:nvPr userDrawn="true"/>
          </p:nvSpPr>
          <p:spPr bwMode="auto">
            <a:xfrm>
              <a:off y="1179" x="271"/>
              <a:ext cy="2776" cx="570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wrap="none"/>
            <a:lstStyle/>
            <a:p>
              <a:pPr algn="ctr"/>
              <a:endParaRPr sz="2400" lang="fr-CH"/>
            </a:p>
          </p:txBody>
        </p:sp>
      </p:grpSp>
      <p:sp>
        <p:nvSpPr>
          <p:cNvPr name="shpTitleLine" id="94242"/>
          <p:cNvSpPr>
            <a:spLocks noChangeShapeType="true"/>
          </p:cNvSpPr>
          <p:nvPr/>
        </p:nvSpPr>
        <p:spPr bwMode="auto">
          <a:xfrm>
            <a:off y="1738313" x="0"/>
            <a:ext cy="0" cx="81607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name="shpPlaceholderTitle" id="94230"/>
          <p:cNvSpPr>
            <a:spLocks noChangeArrowheads="true" noGrp="true"/>
          </p:cNvSpPr>
          <p:nvPr>
            <p:ph type="ctrTitle"/>
          </p:nvPr>
        </p:nvSpPr>
        <p:spPr>
          <a:xfrm>
            <a:off y="2601913" x="383931"/>
            <a:ext cy="1008062" cx="837613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smtClean="false" noProof="false" lang="fr-CH"/>
              <a:t>Click to edit Master title style</a:t>
            </a:r>
          </a:p>
        </p:txBody>
      </p:sp>
      <p:sp>
        <p:nvSpPr>
          <p:cNvPr name="shpPlaceholderMain" id="94231"/>
          <p:cNvSpPr>
            <a:spLocks noChangeArrowheads="true" noGrp="true"/>
          </p:cNvSpPr>
          <p:nvPr>
            <p:ph idx="1" type="subTitle"/>
          </p:nvPr>
        </p:nvSpPr>
        <p:spPr>
          <a:xfrm>
            <a:off y="3644901" x="398585"/>
            <a:ext cy="576263" cx="8361485"/>
          </a:xfrm>
        </p:spPr>
        <p:txBody>
          <a:bodyPr/>
          <a:lstStyle>
            <a:lvl1pPr indent="0" marL="0">
              <a:buFontTx/>
              <a:buNone/>
              <a:defRPr i="true" b="true" sz="3300">
                <a:latin charset="0" pitchFamily="2" typeface="Minion"/>
              </a:defRPr>
            </a:lvl1pPr>
          </a:lstStyle>
          <a:p>
            <a:pPr lvl="0"/>
            <a:r>
              <a:rPr smtClean="false" noProof="false" lang="fr-CH"/>
              <a:t>Click to edit Master subtitle style</a:t>
            </a:r>
          </a:p>
        </p:txBody>
      </p:sp>
      <p:sp>
        <p:nvSpPr>
          <p:cNvPr name="shpLogoBackground" id="94263"/>
          <p:cNvSpPr>
            <a:spLocks noChangeArrowheads="true"/>
          </p:cNvSpPr>
          <p:nvPr userDrawn="true"/>
        </p:nvSpPr>
        <p:spPr bwMode="white">
          <a:xfrm>
            <a:off y="115888" x="7702550"/>
            <a:ext cy="865187" cx="10624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wrap="none"/>
          <a:lstStyle/>
          <a:p>
            <a:pPr algn="ctr"/>
            <a:endParaRPr lang="de-CH"/>
          </a:p>
        </p:txBody>
      </p:sp>
      <p:pic>
        <p:nvPicPr>
          <p:cNvPr name="shpLogoPicDark" id="2"/>
          <p:cNvPicPr>
            <a:picLocks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y="180340" x="7919720"/>
            <a:ext cy="655320" cx="9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shpPlaceholderDate" id="4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5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F9B25F00-55C7-4159-96ED-33FC18106483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true"/>
          </p:cNvSpPr>
          <p:nvPr>
            <p:ph orient="vert" type="title"/>
          </p:nvPr>
        </p:nvSpPr>
        <p:spPr>
          <a:xfrm>
            <a:off y="452439" x="6661639"/>
            <a:ext cy="5826125" cx="2089638"/>
          </a:xfrm>
        </p:spPr>
        <p:txBody>
          <a:bodyPr vert="eaVert"/>
          <a:lstStyle/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452439" x="388328"/>
            <a:ext cy="5826125" cx="6132634"/>
          </a:xfrm>
        </p:spPr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shpPlaceholderDate" id="4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5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FEA27A04-B349-4C41-9EBD-AC2BB72186CE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shpPlaceholderDate" id="4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5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0BC32AB4-61FB-4062-9E20-33DD6EC6477C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406901" x="722435"/>
            <a:ext cy="1362075" cx="7772400"/>
          </a:xfrm>
        </p:spPr>
        <p:txBody>
          <a:bodyPr/>
          <a:lstStyle>
            <a:lvl1pPr algn="l">
              <a:defRPr cap="all" b="true" sz="4000"/>
            </a:lvl1pPr>
          </a:lstStyle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2906713" x="722435"/>
            <a:ext cy="1500187" cx="7772400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shpPlaceholderDate" id="4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5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404649DD-8E2B-4957-9020-F806BA43D35C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Content Placeholder 2" id="3"/>
          <p:cNvSpPr>
            <a:spLocks noGrp="true"/>
          </p:cNvSpPr>
          <p:nvPr>
            <p:ph idx="1" sz="half"/>
          </p:nvPr>
        </p:nvSpPr>
        <p:spPr>
          <a:xfrm>
            <a:off y="1806575" x="397120"/>
            <a:ext cy="4471988" cx="4106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1806575" x="4643804"/>
            <a:ext cy="4471988" cx="4107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shpPlaceholderDate" id="5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6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D2545B92-9666-4195-B6E1-FD81DD2D83C4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</p:spPr>
        <p:txBody>
          <a:bodyPr/>
          <a:lstStyle>
            <a:lvl1pPr>
              <a:defRPr/>
            </a:lvl1pPr>
          </a:lstStyle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535113" x="457200"/>
            <a:ext cy="639762" cx="4040066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2174875" x="457200"/>
            <a:ext cy="3951288" cx="4040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Text Placeholder 4" id="5"/>
          <p:cNvSpPr>
            <a:spLocks noGrp="true"/>
          </p:cNvSpPr>
          <p:nvPr>
            <p:ph idx="3" sz="quarter" type="body"/>
          </p:nvPr>
        </p:nvSpPr>
        <p:spPr>
          <a:xfrm>
            <a:off y="1535113" x="4645270"/>
            <a:ext cy="639762" cx="4041531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true"/>
          </p:cNvSpPr>
          <p:nvPr>
            <p:ph idx="4" sz="quarter"/>
          </p:nvPr>
        </p:nvSpPr>
        <p:spPr>
          <a:xfrm>
            <a:off y="2174875" x="4645270"/>
            <a:ext cy="3951288" cx="40415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shpPlaceholderDate" id="7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8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0655FE86-6BD3-48ED-9042-E3EF8447C65D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shpPlaceholderDate" id="3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4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7F7165CB-D5E5-4F49-B52C-2E6BB58C0F51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pPlaceholderDate" id="2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3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237DFCCA-F568-422D-8A8C-1E40958866FD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3050" x="457200"/>
            <a:ext cy="1162050" cx="3008435"/>
          </a:xfr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273051" x="3575538"/>
            <a:ext cy="5853113" cx="5111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pl-PL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1435101" x="457200"/>
            <a:ext cy="4691063" cx="3008435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shpPlaceholderDate" id="5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6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8FB887CC-8431-4B91-BABD-191FD7EEA20B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picTx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800600" x="1792166"/>
            <a:ext cy="566738" cx="5486400"/>
          </a:xfr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en-US"/>
              <a:t>Click to edit Master title style</a:t>
            </a:r>
            <a:endParaRPr lang="pl-PL"/>
          </a:p>
        </p:txBody>
      </p:sp>
      <p:sp>
        <p:nvSpPr>
          <p:cNvPr name="Picture Placeholder 2" id="3"/>
          <p:cNvSpPr>
            <a:spLocks noGrp="true"/>
          </p:cNvSpPr>
          <p:nvPr>
            <p:ph idx="1" type="pic"/>
          </p:nvPr>
        </p:nvSpPr>
        <p:spPr>
          <a:xfrm>
            <a:off y="612775" x="1792166"/>
            <a:ext cy="4114800" cx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noProof="false" lang="pl-PL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5367338" x="1792166"/>
            <a:ext cy="804862" cx="54864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shpPlaceholderDate" id="5"/>
          <p:cNvSpPr>
            <a:spLocks noChangeArrowheads="true" noGrp="true"/>
          </p:cNvSpPr>
          <p:nvPr>
            <p:ph idx="10" sz="half" type="dt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name="shpPlaceholderNumber" id="6"/>
          <p:cNvSpPr>
            <a:spLocks noChangeArrowheads="true" noGrp="true"/>
          </p:cNvSpPr>
          <p:nvPr>
            <p:ph idx="11" sz="quarter" type="sldNum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type="slidenum" id="{860E69C4-9F4A-4EC7-99BF-B1E5BD2F1024}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wmf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pPlaceholderDate" id="40960"/>
          <p:cNvSpPr>
            <a:spLocks noChangeArrowheads="true" noGrp="true"/>
          </p:cNvSpPr>
          <p:nvPr>
            <p:ph idx="2" sz="half" type="dt"/>
          </p:nvPr>
        </p:nvSpPr>
        <p:spPr bwMode="auto">
          <a:xfrm>
            <a:off y="6323014" x="397120"/>
            <a:ext cy="193675" cx="83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compatLnSpc="true" anchorCtr="false" anchor="t" numCol="1" bIns="0" rIns="0" tIns="0" lIns="0" wrap="square" vert="horz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dirty="false" lang="en-US"/>
          </a:p>
        </p:txBody>
      </p:sp>
      <p:sp>
        <p:nvSpPr>
          <p:cNvPr name="shpPlaceholderNumber" id="40961"/>
          <p:cNvSpPr>
            <a:spLocks noChangeArrowheads="true" noGrp="true"/>
          </p:cNvSpPr>
          <p:nvPr>
            <p:ph idx="4" sz="quarter" type="sldNum"/>
          </p:nvPr>
        </p:nvSpPr>
        <p:spPr bwMode="auto">
          <a:xfrm>
            <a:off y="6323014" x="397120"/>
            <a:ext cy="193675" cx="83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compatLnSpc="true" anchorCtr="false" anchor="t" numCol="1" bIns="0" rIns="0" tIns="0" lIns="0" wrap="square" vert="horz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type="slidenum" id="{0FBB20A0-29A2-4F03-9BB9-2B9F07088D58}">
              <a:rPr lang="en-US"/>
              <a:pPr/>
              <a:t>‹#›</a:t>
            </a:fld>
            <a:endParaRPr dirty="false" lang="en-US"/>
          </a:p>
        </p:txBody>
      </p:sp>
      <p:sp>
        <p:nvSpPr>
          <p:cNvPr name="shpPlaceholderTitle" id="2035"/>
          <p:cNvSpPr>
            <a:spLocks noChangeArrowheads="true" noGrp="true"/>
          </p:cNvSpPr>
          <p:nvPr>
            <p:ph type="title"/>
          </p:nvPr>
        </p:nvSpPr>
        <p:spPr bwMode="auto">
          <a:xfrm>
            <a:off y="452439" x="388328"/>
            <a:ext cy="1309687" cx="73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compatLnSpc="true" anchorCtr="false" anchor="t" numCol="1" bIns="0" rIns="0" tIns="0" lIns="0" wrap="square" vert="horz">
            <a:prstTxWarp prst="textNoShape">
              <a:avLst/>
            </a:prstTxWarp>
          </a:bodyPr>
          <a:lstStyle/>
          <a:p>
            <a:pPr lvl="0"/>
            <a:r>
              <a:rPr smtClean="false" dirty="false" lang="en-US"/>
              <a:t>Click to edit Master title style</a:t>
            </a:r>
          </a:p>
        </p:txBody>
      </p:sp>
      <p:sp>
        <p:nvSpPr>
          <p:cNvPr name="shpPlaceholderMain" id="2038"/>
          <p:cNvSpPr>
            <a:spLocks noChangeArrowheads="true" noGrp="true"/>
          </p:cNvSpPr>
          <p:nvPr>
            <p:ph idx="1" type="body"/>
          </p:nvPr>
        </p:nvSpPr>
        <p:spPr bwMode="auto">
          <a:xfrm>
            <a:off y="1806575" x="397120"/>
            <a:ext cy="4471988" cx="83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compatLnSpc="true" anchorCtr="false" anchor="t" numCol="1" bIns="0" rIns="0" tIns="0" lIns="0" wrap="square" vert="horz">
            <a:prstTxWarp prst="textNoShape">
              <a:avLst/>
            </a:prstTxWarp>
          </a:bodyPr>
          <a:lstStyle/>
          <a:p>
            <a:pPr lvl="0"/>
            <a:r>
              <a:rPr smtClean="false" dirty="false" lang="en-US"/>
              <a:t>Click to edit Master text styles</a:t>
            </a:r>
          </a:p>
          <a:p>
            <a:pPr lvl="1"/>
            <a:r>
              <a:rPr smtClean="false" dirty="false" lang="en-US"/>
              <a:t>Second level</a:t>
            </a:r>
          </a:p>
          <a:p>
            <a:pPr lvl="2"/>
            <a:r>
              <a:rPr smtClean="false" dirty="false" lang="en-US"/>
              <a:t>Third level</a:t>
            </a:r>
          </a:p>
          <a:p>
            <a:pPr lvl="3"/>
            <a:r>
              <a:rPr smtClean="false" dirty="false" lang="en-US"/>
              <a:t>Fourth level</a:t>
            </a:r>
          </a:p>
          <a:p>
            <a:pPr lvl="4"/>
            <a:r>
              <a:rPr smtClean="false" dirty="false" lang="en-US"/>
              <a:t>Fifth level</a:t>
            </a:r>
          </a:p>
        </p:txBody>
      </p:sp>
      <p:grpSp>
        <p:nvGrpSpPr>
          <p:cNvPr hidden="true" name="shpGridNormal" id="41000"/>
          <p:cNvGrpSpPr>
            <a:grpSpLocks/>
          </p:cNvGrpSpPr>
          <p:nvPr userDrawn="true"/>
        </p:nvGrpSpPr>
        <p:grpSpPr bwMode="auto">
          <a:xfrm>
            <a:off y="514350" x="397120"/>
            <a:ext cy="6005513" cx="8354157"/>
            <a:chOff y="324" x="271"/>
            <a:chExt cy="3783" cx="5701"/>
          </a:xfrm>
        </p:grpSpPr>
        <p:sp>
          <p:nvSpPr>
            <p:cNvPr hidden="true" name="shpGridTitle" id="40993"/>
            <p:cNvSpPr>
              <a:spLocks noChangeArrowheads="true"/>
            </p:cNvSpPr>
            <p:nvPr userDrawn="true"/>
          </p:nvSpPr>
          <p:spPr bwMode="auto">
            <a:xfrm>
              <a:off y="324" x="271"/>
              <a:ext cy="771" cx="570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wrap="none"/>
            <a:lstStyle/>
            <a:p>
              <a:pPr algn="ctr"/>
              <a:endParaRPr dirty="false" sz="2400" lang="en-US"/>
            </a:p>
          </p:txBody>
        </p:sp>
        <p:sp>
          <p:nvSpPr>
            <p:cNvPr hidden="true" name="shpGridMain" id="40994"/>
            <p:cNvSpPr>
              <a:spLocks noChangeArrowheads="true"/>
            </p:cNvSpPr>
            <p:nvPr userDrawn="true"/>
          </p:nvSpPr>
          <p:spPr bwMode="auto">
            <a:xfrm>
              <a:off y="1179" x="271"/>
              <a:ext cy="2776" cx="570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wrap="none"/>
            <a:lstStyle/>
            <a:p>
              <a:pPr algn="ctr"/>
              <a:endParaRPr dirty="false" sz="2400" lang="en-US"/>
            </a:p>
          </p:txBody>
        </p:sp>
        <p:sp>
          <p:nvSpPr>
            <p:cNvPr hidden="true" name="shpGridFooter" id="40998"/>
            <p:cNvSpPr>
              <a:spLocks noChangeArrowheads="true"/>
            </p:cNvSpPr>
            <p:nvPr userDrawn="true"/>
          </p:nvSpPr>
          <p:spPr bwMode="auto">
            <a:xfrm>
              <a:off y="4005" x="271"/>
              <a:ext cy="102" cx="570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wrap="none"/>
            <a:lstStyle/>
            <a:p>
              <a:pPr algn="ctr"/>
              <a:endParaRPr dirty="false" sz="2400" lang="en-US"/>
            </a:p>
          </p:txBody>
        </p:sp>
      </p:grpSp>
      <p:sp>
        <p:nvSpPr>
          <p:cNvPr name="shpLogoBackground" id="14"/>
          <p:cNvSpPr>
            <a:spLocks noChangeArrowheads="true"/>
          </p:cNvSpPr>
          <p:nvPr userDrawn="true"/>
        </p:nvSpPr>
        <p:spPr bwMode="white">
          <a:xfrm>
            <a:off y="115888" x="7702550"/>
            <a:ext cy="865187" cx="10624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wrap="none"/>
          <a:lstStyle/>
          <a:p>
            <a:pPr hangingPunct="false" eaLnBrk="false" algn="ctr">
              <a:spcBef>
                <a:spcPct val="50000"/>
              </a:spcBef>
            </a:pPr>
            <a:endParaRPr dirty="false" lang="en-US"/>
          </a:p>
        </p:txBody>
      </p:sp>
      <p:pic>
        <p:nvPicPr>
          <p:cNvPr name="shpLogoPicDark" id="2"/>
          <p:cNvPicPr>
            <a:picLocks/>
          </p:cNvPicPr>
          <p:nvPr userDrawn="true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y="180340" x="7919720"/>
            <a:ext cy="655320" cx="979170"/>
          </a:xfrm>
          <a:prstGeom prst="rect">
            <a:avLst/>
          </a:prstGeom>
        </p:spPr>
      </p:pic>
    </p:spTree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7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false" fontAlgn="base" eaLnBrk="false" rtl="false" algn="l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typeface="+mj-lt"/>
          <a:ea typeface="+mj-ea"/>
          <a:cs typeface="+mj-cs"/>
        </a:defRPr>
      </a:lvl1pPr>
      <a:lvl2pPr hangingPunct="false" fontAlgn="base" eaLnBrk="false" rtl="false" algn="l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2pPr>
      <a:lvl3pPr hangingPunct="false" fontAlgn="base" eaLnBrk="false" rtl="false" algn="l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3pPr>
      <a:lvl4pPr hangingPunct="false" fontAlgn="base" eaLnBrk="false" rtl="false" algn="l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4pPr>
      <a:lvl5pPr hangingPunct="false" fontAlgn="base" eaLnBrk="false" rtl="false" algn="l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5pPr>
      <a:lvl6pPr hangingPunct="false" fontAlgn="base" eaLnBrk="false" rtl="false" algn="l" marL="457200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6pPr>
      <a:lvl7pPr hangingPunct="false" fontAlgn="base" eaLnBrk="false" rtl="false" algn="l" marL="914400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7pPr>
      <a:lvl8pPr hangingPunct="false" fontAlgn="base" eaLnBrk="false" rtl="false" algn="l" marL="1371600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8pPr>
      <a:lvl9pPr hangingPunct="false" fontAlgn="base" eaLnBrk="false" rtl="false" algn="l" marL="1828800">
        <a:spcBef>
          <a:spcPct val="0"/>
        </a:spcBef>
        <a:spcAft>
          <a:spcPct val="0"/>
        </a:spcAft>
        <a:defRPr b="true" sz="2600">
          <a:solidFill>
            <a:schemeClr val="tx1"/>
          </a:solidFill>
          <a:latin charset="0" pitchFamily="2" typeface="Imago"/>
        </a:defRPr>
      </a:lvl9pPr>
    </p:titleStyle>
    <p:bodyStyle>
      <a:lvl1pPr hangingPunct="false" fontAlgn="base" eaLnBrk="false" rtl="false" algn="l" indent="-285750" marL="285750">
        <a:spcBef>
          <a:spcPct val="75000"/>
        </a:spcBef>
        <a:spcAft>
          <a:spcPct val="0"/>
        </a:spcAft>
        <a:buSzPct val="100000"/>
        <a:buFont charset="0" pitchFamily="34"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hangingPunct="false" fontAlgn="base" eaLnBrk="false" rtl="false" algn="l" indent="-287338" marL="763588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hangingPunct="false" fontAlgn="base" eaLnBrk="false" rtl="false" algn="l" indent="-287338" marL="1241425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hangingPunct="false" fontAlgn="base" eaLnBrk="false" rtl="false" algn="l" indent="-287338" marL="1719263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hangingPunct="false" fontAlgn="base" eaLnBrk="false" rtl="false" algn="l" indent="-285750" marL="2195513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hangingPunct="false" fontAlgn="base" eaLnBrk="false" rtl="false" algn="l" indent="-285750" marL="2652713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hangingPunct="false" fontAlgn="base" eaLnBrk="false" rtl="false" algn="l" indent="-285750" marL="3109913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hangingPunct="false" fontAlgn="base" eaLnBrk="false" rtl="false" algn="l" indent="-285750" marL="3567113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hangingPunct="false" fontAlgn="base" eaLnBrk="false" rtl="false" algn="l" indent="-285750" marL="4024313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3" Type="http://schemas.openxmlformats.org/officeDocument/2006/relationships/image" Target="../media/image2.jpg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tags" Target="../tags/tag2.xml"></Relationship><Relationship Id="rId4" Type="http://schemas.openxmlformats.org/officeDocument/2006/relationships/image" Target="file:///C:\Users\sabanesd\AppData\Local\Temp\pred_oncology_green2_standard-2.jpg" TargetMode="Externa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21982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931" y="2603500"/>
            <a:ext cx="79009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Test presentation</a:t>
            </a:r>
            <a:br>
              <a:rPr lang="en-US" dirty="0" smtClean="0"/>
            </a:br>
            <a:r>
              <a:rPr lang="en-US" dirty="0" smtClean="0"/>
              <a:t>Cohort Management meeting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98585" y="3630018"/>
            <a:ext cx="790098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Daniel </a:t>
            </a:r>
            <a:r>
              <a:rPr lang="en-US" dirty="0" err="1" smtClean="0"/>
              <a:t>Sabanés</a:t>
            </a:r>
            <a:r>
              <a:rPr lang="en-US" dirty="0" smtClean="0"/>
              <a:t> </a:t>
            </a:r>
            <a:r>
              <a:rPr lang="en-US" dirty="0" err="1" smtClean="0"/>
              <a:t>Bové</a:t>
            </a:r>
            <a:endParaRPr lang="en-US" dirty="0"/>
          </a:p>
        </p:txBody>
      </p:sp>
      <p:pic>
        <p:nvPicPr>
          <p:cNvPr id="2" name="shpCollectorPicture0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914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77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0" id="0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pEndCoverShape"/>
          <p:cNvSpPr txBox="1">
            <a:spLocks noChangeArrowheads="1"/>
          </p:cNvSpPr>
          <p:nvPr/>
        </p:nvSpPr>
        <p:spPr bwMode="white">
          <a:xfrm>
            <a:off x="-2174" y="6843362"/>
            <a:ext cx="42202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0" y="2924175"/>
            <a:ext cx="8354157" cy="1009650"/>
          </a:xfrm>
        </p:spPr>
        <p:txBody>
          <a:bodyPr anchor="ctr"/>
          <a:lstStyle/>
          <a:p>
            <a:pPr marL="0" indent="0" algn="ctr">
              <a:buFont typeface="Arial" pitchFamily="34" charset="0"/>
              <a:buNone/>
              <a:defRPr/>
            </a:pPr>
            <a:r>
              <a:rPr lang="en-US" sz="4500" b="1" i="1" dirty="0" smtClean="0">
                <a:solidFill>
                  <a:srgbClr val="0082DA"/>
                </a:solidFill>
                <a:latin typeface="Minion" pitchFamily="18" charset="0"/>
              </a:rPr>
              <a:t>Doing now what patients need next</a:t>
            </a:r>
            <a:endParaRPr lang="en-US" sz="4500" b="1" dirty="0">
              <a:solidFill>
                <a:srgbClr val="0082DA"/>
              </a:solidFill>
            </a:endParaRPr>
          </a:p>
        </p:txBody>
      </p:sp>
      <p:sp>
        <p:nvSpPr>
          <p:cNvPr id="5" name="shpEndTranslation" hidden="1"/>
          <p:cNvSpPr/>
          <p:nvPr/>
        </p:nvSpPr>
        <p:spPr>
          <a:xfrm>
            <a:off x="301045" y="6093296"/>
            <a:ext cx="422030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Standard"/>
  <p:tag name="VARPPTLANG" val="RXPEnglish"/>
  <p:tag name="VARGRIDMODE" val="RXPgrid_none_value"/>
  <p:tag name="VARSAVEMESSAGETIMESTAMP" val="RXP03.03.20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/>
  <properties:Pages>16</properties:Pages>
  <properties:Words>54</properties:Words>
  <properties:PresentationFormat>On-screen Show (4:3)</properties:PresentationFormat>
  <properties:Paragraphs>9</properties:Paragraphs>
  <properties:Slides>3</properties:Slides>
  <properties:Notes>0</properties:Notes>
  <properties:TotalTime>24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properties:HeadingPairs>
  <properties:TitlesOfParts>
    <vt:vector size="7" baseType="lpstr">
      <vt:lpstr>Arial</vt:lpstr>
      <vt:lpstr>Imago</vt:lpstr>
      <vt:lpstr>Minion</vt:lpstr>
      <vt:lpstr>Roche</vt:lpstr>
      <vt:lpstr>Test presentation Cohort Management meeting</vt:lpstr>
      <vt:lpstr>One column text Subtitle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2002-05-06T07:33:01Z</dcterms:created>
  <dc:creator>Sabanes Bove, Daniel {MDBA~Basel}</dc:creator>
  <cp:lastModifiedBy>docx4j</cp:lastModifiedBy>
  <cp:lastPrinted>1998-09-09T08:32:30Z</cp:lastPrinted>
  <dcterms:modified xmlns:xsi="http://www.w3.org/2001/XMLSchema-instance" xsi:type="dcterms:W3CDTF">2014-03-03T08:28:34Z</dcterms:modified>
  <cp:revision>176</cp:revision>
  <dc:title>Roche Template</dc:title>
</cp:coreProperties>
</file>