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305" r:id="rId6"/>
    <p:sldId id="306" r:id="rId7"/>
    <p:sldId id="307" r:id="rId8"/>
    <p:sldId id="308" r:id="rId9"/>
    <p:sldId id="309" r:id="rId10"/>
    <p:sldId id="310" r:id="rId11"/>
    <p:sldId id="295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10B0F-6C59-4F2E-923A-3CD3200513CE}" v="9" dt="2021-09-02T18:44:17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2:5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4642 0 0,'-1'8'18339'0'0,"-3"30"-16277"0"0,30 155 1173 0 0,-13-120-2701 0 0,2 76 1 0 0,-50-312 1218 0 0,30 122-1889 0 0,0-52 0 0 0,5 80 80 0 0,1 0 0 0 0,0 0 0 0 0,0 0 0 0 0,2 0 0 0 0,-1 0 0 0 0,2 0-1 0 0,0 1 1 0 0,6-15 0 0 0,-10 26 51 0 0,1 1-1 0 0,-1-1 1 0 0,0 1-1 0 0,1-1 1 0 0,-1 0 0 0 0,0 1-1 0 0,1-1 1 0 0,-1 1-1 0 0,1-1 1 0 0,-1 1-1 0 0,1-1 1 0 0,-1 1-1 0 0,1-1 1 0 0,-1 1-1 0 0,1 0 1 0 0,0-1 0 0 0,-1 1-1 0 0,1 0 1 0 0,-1 0-1 0 0,1-1 1 0 0,0 1-1 0 0,-1 0 1 0 0,1 0-1 0 0,0 0 1 0 0,-1 0 0 0 0,1 0-1 0 0,0-1 1 0 0,0 1-1 0 0,0 1 1 0 0,21 11-148 0 0,13 29 7 0 0,-33-38 152 0 0,19 24-11 0 0,-1 1 0 0 0,-1 1 0 0 0,-2 1 0 0 0,-1 1 0 0 0,-1 0-1 0 0,-2 1 1 0 0,-1 0 0 0 0,-1 1 0 0 0,-2 0 0 0 0,5 37 0 0 0,-18-101 595 0 0,-13-159 160 0 0,16 158-794 0 0,1-1-1 0 0,2 1 1 0 0,1-1-1 0 0,7-32 1 0 0,-10 64 40 0 0,0 1 1 0 0,0-1-1 0 0,1 0 0 0 0,-1 0 1 0 0,0 0-1 0 0,1 1 0 0 0,-1-1 1 0 0,0 0-1 0 0,1 0 0 0 0,-1 1 1 0 0,1-1-1 0 0,-1 0 0 0 0,1 1 1 0 0,0-1-1 0 0,-1 1 0 0 0,1-1 1 0 0,0 1-1 0 0,-1-1 0 0 0,1 1 1 0 0,0-1-1 0 0,-1 1 0 0 0,1-1 1 0 0,0 1-1 0 0,0 0 0 0 0,0 0 1 0 0,-1-1-1 0 0,2 1 0 0 0,26 4-165 0 0,22 24-34 0 0,-30-15 197 0 0,-2 1 1 0 0,0 0-1 0 0,0 2 1 0 0,-1 0-1 0 0,-1 1 1 0 0,-1 0-1 0 0,0 2 0 0 0,-2-1 1 0 0,13 24-1 0 0,-17-29 6 0 0,16 31-2719 0 0,-20-34 918 0 0,0 0 1 0 0,-1 0 0 0 0,-1 1 0 0 0,5 17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02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13062 0 0,'0'0'5194'0'0,"7"3"-4452"0"0,7 2-490 0 0,-1 1 1 0 0,0 0-1 0 0,-1 1 1 0 0,20 14-1 0 0,-27-17-209 0 0,0 0 0 0 0,0 0 0 0 0,-1 0-1 0 0,1 0 1 0 0,-1 1 0 0 0,0 0 0 0 0,0 0 0 0 0,0 0 0 0 0,-1 0 0 0 0,0 0-1 0 0,0 1 1 0 0,0 0 0 0 0,-1-1 0 0 0,4 13 0 0 0,-6-17-45 0 0,0 0 1 0 0,0 0-1 0 0,0 0 1 0 0,0-1-1 0 0,0 1 1 0 0,0 0-1 0 0,0 0 1 0 0,-1 0-1 0 0,1 0 1 0 0,0-1-1 0 0,0 1 1 0 0,-1 0 0 0 0,1 0-1 0 0,-1 0 1 0 0,1-1-1 0 0,-1 1 1 0 0,1 0-1 0 0,-1-1 1 0 0,1 1-1 0 0,-1 0 1 0 0,1-1-1 0 0,-1 1 1 0 0,0-1-1 0 0,1 1 1 0 0,-1-1-1 0 0,0 1 1 0 0,0-1-1 0 0,1 1 1 0 0,-1-1-1 0 0,0 0 1 0 0,0 0-1 0 0,0 1 1 0 0,1-1-1 0 0,-1 0 1 0 0,0 0-1 0 0,0 0 1 0 0,0 0-1 0 0,0 0 1 0 0,0 0-1 0 0,1 0 1 0 0,-1 0-1 0 0,0 0 1 0 0,0 0-1 0 0,-1-1 1 0 0,0 1 34 0 0,-1 0-1 0 0,1 0 1 0 0,-1 0 0 0 0,1-1 0 0 0,0 0 0 0 0,-1 1 0 0 0,1-1 0 0 0,0 0 0 0 0,0 0 0 0 0,-1 0-1 0 0,1 0 1 0 0,0 0 0 0 0,0-1 0 0 0,0 1 0 0 0,-2-3 0 0 0,0-2 253 0 0,1-1 0 0 0,0 1 0 0 0,1-1 0 0 0,-1 1 0 0 0,1-1 0 0 0,0 0 0 0 0,1 0 1 0 0,0 0-1 0 0,0 0 0 0 0,0-1 0 0 0,1 1 0 0 0,0 0 0 0 0,1 0 0 0 0,0 0 0 0 0,0 0 0 0 0,2-10 1 0 0,-2 11-333 0 0,1-1 1 0 0,0 1-1 0 0,0 0 1 0 0,0-1 0 0 0,1 1-1 0 0,0 0 1 0 0,0 0 0 0 0,0 0-1 0 0,1 1 1 0 0,0-1 0 0 0,0 1-1 0 0,0 0 1 0 0,0 0-1 0 0,1 1 1 0 0,0-1 0 0 0,0 1-1 0 0,9-6 1 0 0,-9 8-307 0 0,0 0 1 0 0,0 0-1 0 0,0 1 0 0 0,0-1 1 0 0,1 1-1 0 0,-1 1 1 0 0,6-1-1 0 0,21 0-5098 0 0,-22 1 2652 0 0,10 0-6732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8820 0 0,'0'0'10167'0'0,"0"8"-8753"0"0,1 54 1297 0 0,3 1 0 0 0,16 79 0 0 0,-8-70-1418 0 0,3 113 457 0 0,-14-214-868 0 0,-2 25-873 0 0,1-1-1 0 0,-1 1 1 0 0,1 0-1 0 0,0-1 1 0 0,0 1-1 0 0,1 0 1 0 0,0-1-1 0 0,-1 1 1 0 0,1 0-1 0 0,1 0 0 0 0,-1 0 1 0 0,0 0-1 0 0,1 0 1 0 0,0 0-1 0 0,0 0 1 0 0,0 0-1 0 0,1 1 1 0 0,-1-1-1 0 0,1 1 1 0 0,0-1-1 0 0,0 1 1 0 0,0 0-1 0 0,0 0 0 0 0,6-4 1 0 0,11-9-10 0 0,-16 13-10 0 0,0 0 1 0 0,0 0-1 0 0,0 0 1 0 0,0 0-1 0 0,0 1 0 0 0,8-4 1 0 0,-10 5 8 0 0,0 1 1 0 0,-1 0-1 0 0,1-1 1 0 0,0 1-1 0 0,-1 0 1 0 0,1 0-1 0 0,-1 0 1 0 0,1 0-1 0 0,0 1 1 0 0,-1-1-1 0 0,1 0 1 0 0,0 1-1 0 0,-1-1 1 0 0,1 1-1 0 0,-1 0 0 0 0,1-1 1 0 0,-1 1-1 0 0,1 0 1 0 0,-1 0-1 0 0,0 0 1 0 0,1 0-1 0 0,-1 0 1 0 0,0 0-1 0 0,0 0 1 0 0,1 2-1 0 0,14 15-110 0 0,0 0 0 0 0,-2 1 0 0 0,0 1 0 0 0,-2 0 0 0 0,0 1 0 0 0,-1 1 0 0 0,-1-1 0 0 0,11 36 0 0 0,-16-50-2588 0 0,-4-6 2144 0 0,0-1 0 0 0,0 0-1 0 0,0 0 1 0 0,0 0 0 0 0,0 0 0 0 0,-1 0-1 0 0,1 0 1 0 0,0 0 0 0 0,0 0 0 0 0,0-1-1 0 0,0 1 1 0 0,-1 0 0 0 0,1 0-1 0 0,0-1 1 0 0,0 1 0 0 0,0 0 0 0 0,-1-1-1 0 0,1 1 1 0 0,0-1 0 0 0,-1 1 0 0 0,1-1-1 0 0,0 1 1 0 0,0-2 0 0 0,10-8-7675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3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67 25484 0 0,'0'0'992'0'0,"-18"-67"-25403"0"0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3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1700 6019 0 0,'10'-74'6404'0'0,"28"-97"1"0"0,-17 102-3276 0 0,41-93 0 0 0,-32 99-2501 0 0,3 1 0 0 0,2 1 0 0 0,3 2 0 0 0,3 2 0 0 0,2 1-1 0 0,2 3 1 0 0,3 1 0 0 0,81-68 0 0 0,-37 48-428 0 0,3 5 0 0 0,3 3 0 0 0,115-54 0 0 0,333-116-64 0 0,-495 214-325 0 0,97-30 353 0 0,-130 45-966 0 0,1 1-1 0 0,0 1 0 0 0,23 0 0 0 0,-43 3 676 0 0,1 0 1 0 0,0 0-1 0 0,0 0 1 0 0,0 1-1 0 0,0-1 0 0 0,0 0 1 0 0,0 0-1 0 0,-1 1 1 0 0,1-1-1 0 0,0 0 1 0 0,0 0-1 0 0,0 1 0 0 0,0-1 1 0 0,0 0-1 0 0,0 0 1 0 0,0 1-1 0 0,0-1 0 0 0,0 0 1 0 0,0 0-1 0 0,0 1 1 0 0,0-1-1 0 0,0 0 0 0 0,0 0 1 0 0,0 1-1 0 0,0-1 1 0 0,1 0-1 0 0,-1 0 0 0 0,0 0 1 0 0,0 1-1 0 0,0-1 1 0 0,0 0-1 0 0,0 0 1 0 0,1 1-1 0 0,-1-1 0 0 0,0 0 1 0 0,0 0-1 0 0,0 0 1 0 0,1 0-1 0 0,-1 1 0 0 0,0-1 1 0 0,0 0-1 0 0,0 0 1 0 0,1 0-1 0 0,-1 0 0 0 0,0 0 1 0 0,0 0-1 0 0,1 0 1 0 0,-1 0-1 0 0,0 0 0 0 0,0 0 1 0 0,1 0-1 0 0,-1 0 1 0 0,0 0-1 0 0,0 0 0 0 0,1 0 1 0 0,-1 0-1 0 0,0 0 1 0 0,0 0-1 0 0,1 0 1 0 0,-18 11-6646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17656 0 0,'0'0'6667'0'0,"-8"12"-5154"0"0,-23 45-678 0 0,26-42-756 0 0,1 1 0 0 0,1-1-1 0 0,0 1 1 0 0,1-1 0 0 0,1 1 0 0 0,0 0 0 0 0,1-1-1 0 0,2 20 1 0 0,0 12-44 0 0,-2-33-29 0 0,6 184 62 0 0,-3-169-53 0 0,1 0 0 0 0,1 0 0 0 0,1-1 1 0 0,18 48-1 0 0,-21-69-2 0 0,0 0 1 0 0,1 0-1 0 0,-1-1 1 0 0,1 1-1 0 0,0-1 1 0 0,1 0-1 0 0,0 0 1 0 0,7 8-1 0 0,-10-13 30 0 0,0 1 0 0 0,1 0-1 0 0,-1-1 1 0 0,0 1-1 0 0,0-1 1 0 0,1 0 0 0 0,-1 0-1 0 0,1 0 1 0 0,-1 0 0 0 0,1 0-1 0 0,-1-1 1 0 0,1 1-1 0 0,0-1 1 0 0,-1 1 0 0 0,1-1-1 0 0,0 0 1 0 0,-1 0 0 0 0,1 0-1 0 0,-1-1 1 0 0,1 1-1 0 0,0 0 1 0 0,-1-1 0 0 0,1 0-1 0 0,-1 0 1 0 0,1 0 0 0 0,4-2-1 0 0,3-3 111 0 0,0 0-1 0 0,-1-1 0 0 0,0 0 1 0 0,0 0-1 0 0,-1-1 1 0 0,15-17-1 0 0,42-63 210 0 0,-53 70-329 0 0,60-93-457 0 0,-29 33-4111 0 0,-12 14-4862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10373 0 0,'0'0'10815'0'0,"10"12"-9425"0"0,17 21-410 0 0,-2 2 0 0 0,-1 1 0 0 0,-2 0 0 0 0,-1 2 0 0 0,18 45 0 0 0,-34-67-945 0 0,-1 1 0 0 0,-1-1-1 0 0,0 1 1 0 0,-1-1 0 0 0,0 21-1 0 0,-2-37-33 0 0,0 0-1 0 0,0 0 0 0 0,0 0 0 0 0,0 0 1 0 0,0 0-1 0 0,0-1 0 0 0,0 1 0 0 0,0 0 1 0 0,0 0-1 0 0,0 0 0 0 0,0 0 0 0 0,0 0 0 0 0,0 0 1 0 0,-1 0-1 0 0,1 0 0 0 0,0 0 0 0 0,0 0 1 0 0,0 0-1 0 0,0 0 0 0 0,0 0 0 0 0,0 0 1 0 0,0 0-1 0 0,0 0 0 0 0,0 0 0 0 0,0 0 0 0 0,-1 0 1 0 0,1 0-1 0 0,0 0 0 0 0,0 0 0 0 0,0 0 1 0 0,0 0-1 0 0,0 0 0 0 0,0 0 0 0 0,0 0 1 0 0,0 0-1 0 0,0 0 0 0 0,-1 0 0 0 0,1 0 0 0 0,0 0 1 0 0,0 0-1 0 0,0 0 0 0 0,0 0 0 0 0,0 0 1 0 0,0 0-1 0 0,0 1 0 0 0,0-1 0 0 0,0 0 1 0 0,0 0-1 0 0,0 0 0 0 0,0 0 0 0 0,0 0 0 0 0,0 0 1 0 0,-1 0-1 0 0,1 0 0 0 0,0 0 0 0 0,0 0 1 0 0,0 1-1 0 0,0-1 0 0 0,0 0 0 0 0,0 0 1 0 0,0 0-1 0 0,0 0 0 0 0,0 0 0 0 0,0 0 0 0 0,0 0 1 0 0,-9-11 27 0 0,-7-18 11 0 0,8 12-36 0 0,-51-124 152 0 0,53 122-113 0 0,0 0-1 0 0,1 0 0 0 0,1-1 0 0 0,0 1 0 0 0,0-31 1 0 0,4 48 26 0 0,-1 1-54 0 0,1 0 0 0 0,0 0 0 0 0,-1 0 1 0 0,1 0-1 0 0,0 0 0 0 0,0 0 0 0 0,0 0 0 0 0,0 0 1 0 0,0 0-1 0 0,0 1 0 0 0,0-1 0 0 0,0 0 0 0 0,0 0 0 0 0,0 0 1 0 0,1 0-1 0 0,-1 0 0 0 0,0 0 0 0 0,1 0 0 0 0,-1 0 1 0 0,1 0-1 0 0,-1 0 0 0 0,1 1 0 0 0,-1-1 0 0 0,1 0 1 0 0,0 0-1 0 0,-1 1 0 0 0,1-1 0 0 0,0 0 0 0 0,-1 1 1 0 0,1-1-1 0 0,0 1 0 0 0,0-1 0 0 0,0 1 0 0 0,0-1 1 0 0,-1 1-1 0 0,1-1 0 0 0,0 1 0 0 0,0 0 0 0 0,0 0 1 0 0,0-1-1 0 0,1 1 0 0 0,4 0 2 0 0,0-1 1 0 0,1 1-1 0 0,-1 1 0 0 0,0-1 1 0 0,0 1-1 0 0,0 0 0 0 0,-1 1 1 0 0,1-1-1 0 0,0 1 0 0 0,0 0 1 0 0,-1 1-1 0 0,1-1 0 0 0,-1 1 1 0 0,0 0-1 0 0,0 1 0 0 0,0-1 1 0 0,0 1-1 0 0,6 6 0 0 0,3 3-10 0 0,-1-1-1 0 0,-1 2 0 0 0,0 0 0 0 0,19 30 0 0 0,-29-41-9 0 0,0 1 1 0 0,0 0-1 0 0,0 0 0 0 0,-1 0 1 0 0,1 0-1 0 0,-1 0 0 0 0,1 7 1 0 0,-26-83 91 0 0,21 52-38 0 0,0 1-1 0 0,1-1 1 0 0,1 1 0 0 0,1-1 0 0 0,1 0-1 0 0,6-32 1 0 0,-7 48-41 0 0,1 0 1 0 0,0 0-1 0 0,0 0 0 0 0,0 0 1 0 0,0 1-1 0 0,1-1 0 0 0,-1 0 1 0 0,1 1-1 0 0,0-1 0 0 0,0 1 0 0 0,0-1 1 0 0,1 1-1 0 0,-1 0 0 0 0,1 0 1 0 0,0 0-1 0 0,0 0 0 0 0,0 1 1 0 0,0-1-1 0 0,0 1 0 0 0,0 0 0 0 0,1 0 1 0 0,-1 0-1 0 0,1 0 0 0 0,0 0 1 0 0,-1 1-1 0 0,1 0 0 0 0,0-1 1 0 0,0 2-1 0 0,0-1 0 0 0,0 0 0 0 0,0 1 1 0 0,0 0-1 0 0,0-1 0 0 0,0 2 1 0 0,0-1-1 0 0,0 0 0 0 0,0 1 1 0 0,0 0-1 0 0,5 1 0 0 0,0 1 33 0 0,0 0 1 0 0,0 0-1 0 0,-1 0 0 0 0,1 1 0 0 0,-1 0 0 0 0,0 1 1 0 0,0 0-1 0 0,-1 0 0 0 0,1 1 0 0 0,-1 0 1 0 0,0 0-1 0 0,11 14 0 0 0,30 48-958 0 0,-20-20-3698 0 0,-10-17-1132 0 0,-10-21-2472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2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48 208 0 0,'0'0'7243'0'0,"-7"-11"-1621"0"0,3-11 3012 0 0,-6 9-4066 0 0,9 13-4499 0 0,0 0 1 0 0,0-1-1 0 0,0 1 1 0 0,-1 0-1 0 0,1 0 1 0 0,0 0-1 0 0,0 0 1 0 0,-1 0-1 0 0,1 0 1 0 0,0 0-1 0 0,0 1 1 0 0,0-1-1 0 0,-1 0 1 0 0,1 1-1 0 0,0-1 1 0 0,0 1-1 0 0,0-1 1 0 0,0 1-1 0 0,0-1 1 0 0,0 1-1 0 0,0 0 1 0 0,0 0-1 0 0,0-1 1 0 0,0 1-1 0 0,0 0 1 0 0,0 0-1 0 0,0 0 1 0 0,1 0-1 0 0,-1 0 1 0 0,0 2-1 0 0,-11 12-30 0 0,2 1 1 0 0,0 1-1 0 0,1 0 0 0 0,1 0 0 0 0,0 1 1 0 0,-9 33-1 0 0,-4 23-38 0 0,21-60-8 0 0,-2-4 24 0 0,-5 47-247 0 0,7-54 177 0 0,-1 1-1 0 0,1 0 0 0 0,0 0 1 0 0,1-1-1 0 0,-1 1 1 0 0,1 0-1 0 0,-1-1 0 0 0,1 1 1 0 0,0 0-1 0 0,1-1 1 0 0,2 6-1 0 0,-4-8 52 0 0,1 0-1 0 0,0 0 1 0 0,0-1-1 0 0,-1 1 1 0 0,1 0-1 0 0,0-1 0 0 0,0 1 1 0 0,0 0-1 0 0,0-1 1 0 0,0 1-1 0 0,0-1 1 0 0,0 1-1 0 0,0-1 1 0 0,0 0-1 0 0,0 0 1 0 0,0 1-1 0 0,1-1 1 0 0,-1 0-1 0 0,0 0 1 0 0,0 0-1 0 0,0 0 1 0 0,0 0-1 0 0,0 0 1 0 0,0 0-1 0 0,0-1 1 0 0,1 1-1 0 0,-1 0 1 0 0,0-1-1 0 0,0 1 1 0 0,0 0-1 0 0,0-1 1 0 0,0 1-1 0 0,0-1 1 0 0,0 0-1 0 0,-1 1 1 0 0,1-1-1 0 0,1-1 1 0 0,34-31 42 0 0,-34 31-30 0 0,48-57-24 0 0,-35 38 211 0 0,2 2 0 0 0,0 0 0 0 0,21-18 0 0 0,-31 32-191 0 0,0 0-1 0 0,0 0 1 0 0,0 1-1 0 0,1 0 0 0 0,-1 0 1 0 0,1 0-1 0 0,0 1 1 0 0,0 1-1 0 0,0-1 1 0 0,0 1-1 0 0,1 1 1 0 0,-1-1-1 0 0,12 1 1 0 0,-17 1 22 0 0,22-4-4151 0 0,-24 4 3400 0 0,1-1-1 0 0,-1 1 1 0 0,0-1-1 0 0,0 0 0 0 0,0 0 1 0 0,0 0-1 0 0,0 1 0 0 0,0-1 1 0 0,0 0-1 0 0,0 0 0 0 0,0 0 1 0 0,0 0-1 0 0,0-1 1 0 0,-1 1-1 0 0,1 0 0 0 0,0 0 1 0 0,0-2-1 0 0,4-10-9267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10613 0 0,'0'0'17768'0'0,"10"11"-17064"0"0,59 77 21 0 0,37 44-1068 0 0,-96-123-2507 0 0,1-7-4806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5330 0 0,'0'0'17168'0'0,"-8"2"-16058"0"0,6-2-1037 0 0,-1 1 0 0 0,1-1 0 0 0,0 1 0 0 0,0 0 0 0 0,0-1 0 0 0,0 1 0 0 0,0 0 0 0 0,0 0 0 0 0,0 1 0 0 0,0-1 0 0 0,0 0 0 0 0,1 1 0 0 0,-1-1 0 0 0,0 1 0 0 0,1-1 0 0 0,-2 3 0 0 0,0 1 59 0 0,1-1 0 0 0,0 1 1 0 0,1 0-1 0 0,-1 0 0 0 0,1 0 0 0 0,0 0 0 0 0,0 0 0 0 0,0 7 1 0 0,-1 6-50 0 0,1 0 1 0 0,0 1 0 0 0,2-1-1 0 0,0 0 1 0 0,7 34 0 0 0,-7-48-83 0 0,0 1 0 0 0,1-1 0 0 0,-1 0 1 0 0,1 1-1 0 0,0-1 0 0 0,0 0 0 0 0,1 0 0 0 0,-1 0 1 0 0,1-1-1 0 0,0 1 0 0 0,0 0 0 0 0,5 4 0 0 0,-5-6-1 0 0,-1-1 0 0 0,1 1-1 0 0,0-1 1 0 0,-1 0 0 0 0,1 1-1 0 0,0-1 1 0 0,0-1-1 0 0,0 1 1 0 0,0 0 0 0 0,0-1-1 0 0,0 1 1 0 0,0-1 0 0 0,0 0-1 0 0,0 0 1 0 0,0 0-1 0 0,0-1 1 0 0,0 1 0 0 0,0-1-1 0 0,0 1 1 0 0,0-1 0 0 0,4-2-1 0 0,-3 1-216 0 0,0 0 1 0 0,0 0-1 0 0,0 0 0 0 0,0 0 0 0 0,0-1 0 0 0,-1 0 1 0 0,1 0-1 0 0,-1 0 0 0 0,0 0 0 0 0,1-1 1 0 0,2-3-1 0 0,28-46-6288 0 0,-27 42 4491 0 0,9-18-4610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39 200 10917 0 0,'0'0'11056'0'0,"7"-8"-10341"0"0,-5 6-641 0 0,30-41 269 0 0,-30 41-329 0 0,-1-1 0 0 0,1 1 0 0 0,-1 0 0 0 0,1 0 0 0 0,-1-1 0 0 0,0 1 0 0 0,0-1 1 0 0,0 1-1 0 0,-1-1 0 0 0,1 1 0 0 0,0-1 0 0 0,-1 1 0 0 0,0-1 0 0 0,0 0 0 0 0,0 1 0 0 0,0-1 0 0 0,0 0 0 0 0,0 1 0 0 0,-1-1 0 0 0,0-4 0 0 0,0 6-13 0 0,1 1 0 0 0,-1-1 1 0 0,0 0-1 0 0,1 1 0 0 0,-1-1 0 0 0,0 1 1 0 0,1 0-1 0 0,-1-1 0 0 0,0 1 0 0 0,1-1 1 0 0,-1 1-1 0 0,0 0 0 0 0,0 0 0 0 0,0-1 0 0 0,1 1 1 0 0,-1 0-1 0 0,0 0 0 0 0,0 0 0 0 0,0 0 1 0 0,1 0-1 0 0,-1 0 0 0 0,0 0 0 0 0,0 0 0 0 0,0 0 1 0 0,0 1-1 0 0,1-1 0 0 0,-1 0 0 0 0,0 0 1 0 0,0 1-1 0 0,1-1 0 0 0,-1 0 0 0 0,0 1 1 0 0,1-1-1 0 0,-1 1 0 0 0,0-1 0 0 0,1 1 0 0 0,-1-1 1 0 0,0 1-1 0 0,1 0 0 0 0,-1-1 0 0 0,1 1 1 0 0,-1 0-1 0 0,-24 28-17 0 0,20-22 32 0 0,0 1-1 0 0,1 0 0 0 0,0 0 0 0 0,1 1 0 0 0,0-1 0 0 0,0 1 1 0 0,1-1-1 0 0,0 1 0 0 0,0 0 0 0 0,1 0 0 0 0,0 0 0 0 0,1 0 0 0 0,0 0 1 0 0,1 9-1 0 0,0-14 9 0 0,-1 0 0 0 0,1 0 0 0 0,0 0-1 0 0,0 0 1 0 0,1 0 0 0 0,-1 0 0 0 0,1 0 0 0 0,0 0 0 0 0,0 0 0 0 0,0-1 0 0 0,1 1 0 0 0,-1-1 0 0 0,1 0 0 0 0,0 0-1 0 0,0 0 1 0 0,0 0 0 0 0,0 0 0 0 0,0 0 0 0 0,1-1 0 0 0,-1 1 0 0 0,1-1 0 0 0,0 0 0 0 0,-1 0 0 0 0,1-1 0 0 0,0 1-1 0 0,0-1 1 0 0,0 0 0 0 0,0 0 0 0 0,1 0 0 0 0,-1 0 0 0 0,5-1 0 0 0,0 1-25 0 0,1-1 1 0 0,-1-1 0 0 0,0 0-1 0 0,1 0 1 0 0,-1 0-1 0 0,0-1 1 0 0,0-1 0 0 0,0 0-1 0 0,0 0 1 0 0,-1 0-1 0 0,1-1 1 0 0,13-9 0 0 0,35-29-2268 0 0,-8-6-4154 0 0,-20 15-717 0 0</inkml:trace>
  <inkml:trace contextRef="#ctx0" brushRef="#br0" timeOffset="1">436 4 4946 0 0,'0'0'8602'0'0,"-7"-1"-4931"0"0,4 0-3474 0 0,1 1 1 0 0,-1-1 0 0 0,1 1 0 0 0,-1 0 0 0 0,1 0 0 0 0,-1 0-1 0 0,1 0 1 0 0,-1 0 0 0 0,1 1 0 0 0,0-1 0 0 0,-1 1 0 0 0,1-1 0 0 0,-1 1-1 0 0,1 0 1 0 0,0 0 0 0 0,-1 0 0 0 0,1 0 0 0 0,0 0 0 0 0,0 1 0 0 0,0-1-1 0 0,0 1 1 0 0,0-1 0 0 0,0 1 0 0 0,1 0 0 0 0,-1 0 0 0 0,0 0-1 0 0,1 0 1 0 0,-1 0 0 0 0,1 0 0 0 0,0 0 0 0 0,0 0 0 0 0,0 1 0 0 0,0-1-1 0 0,0 0 1 0 0,0 1 0 0 0,1-1 0 0 0,-1 0 0 0 0,1 1 0 0 0,-1-1-1 0 0,1 1 1 0 0,0-1 0 0 0,0 1 0 0 0,1 3 0 0 0,-1-2-165 0 0,0 0 1 0 0,1 1 0 0 0,-1-1-1 0 0,1 0 1 0 0,0 0 0 0 0,1 0-1 0 0,-1 0 1 0 0,1 0-1 0 0,0 0 1 0 0,-1 0 0 0 0,2 0-1 0 0,-1-1 1 0 0,0 1-1 0 0,1-1 1 0 0,0 0 0 0 0,-1 1-1 0 0,1-1 1 0 0,5 3-1 0 0,5 4-32 0 0,1 0-1 0 0,1 0 0 0 0,20 9 0 0 0,16 11 87 0 0,-50-30-97 0 0,0 1 0 0 0,1 0 0 0 0,-1 0 0 0 0,0-1 0 0 0,0 1 0 0 0,-1 0 0 0 0,1 0 0 0 0,0 0 0 0 0,0 0 0 0 0,0 0 0 0 0,0 1 0 0 0,-1-1 0 0 0,1 0 0 0 0,-1 0 0 0 0,1 0 0 0 0,-1 1 0 0 0,1-1 0 0 0,-1 0 0 0 0,0 1 0 0 0,0-1 0 0 0,1 0 0 0 0,-1 1 0 0 0,0-1 0 0 0,0 0 0 0 0,0 1 1 0 0,0-1-1 0 0,-1 0 0 0 0,1 0 0 0 0,0 1 0 0 0,0-1 0 0 0,-1 0 0 0 0,1 1 0 0 0,-1-1 0 0 0,1 0 0 0 0,-1 0 0 0 0,0 0 0 0 0,0 0 0 0 0,1 1 0 0 0,-1-1 0 0 0,0 0 0 0 0,0 0 0 0 0,0 0 0 0 0,0-1 0 0 0,0 1 0 0 0,-1 1 0 0 0,-7 6-303 0 0,0 0-1 0 0,-1-1 0 0 0,-20 12 0 0 0,22-14 149 0 0,-9 5-210 0 0,0-1-1 0 0,0-1 1 0 0,-1-1-1 0 0,-30 10 1 0 0,36-14-952 0 0,0-1 0 0 0,0 0 1 0 0,0-1-1 0 0,-24 0 1 0 0,15-5-4853 0 0,6-6-3759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11333 0 0,'0'0'11744'0'0,"-8"4"-9706"0"0,1 0-1865 0 0,0 1-1 0 0,0 0 1 0 0,1 0-1 0 0,0 1 1 0 0,0-1-1 0 0,0 1 0 0 0,1 0 1 0 0,0 1-1 0 0,0-1 1 0 0,1 1-1 0 0,-1 0 0 0 0,1 0 1 0 0,1 1-1 0 0,0-1 1 0 0,-4 11-1 0 0,3-7-164 0 0,1 0-1 0 0,-1 0 1 0 0,2 0-1 0 0,-1 1 1 0 0,2-1 0 0 0,-1 18-1 0 0,2-25-4 0 0,0 0-1 0 0,0-1 1 0 0,1 1 0 0 0,-1-1 0 0 0,1 1-1 0 0,0-1 1 0 0,0 0 0 0 0,1 1-1 0 0,-1-1 1 0 0,1 0 0 0 0,-1 0-1 0 0,1 0 1 0 0,0 0 0 0 0,0 0-1 0 0,0 0 1 0 0,1 0 0 0 0,-1-1-1 0 0,1 1 1 0 0,-1-1 0 0 0,1 1-1 0 0,0-1 1 0 0,0 0 0 0 0,0 0-1 0 0,7 2 1 0 0,2 1 9 0 0,0-1-1 0 0,1 0 1 0 0,24 3 0 0 0,-28-5-10 0 0,1-1-1 0 0,0 1 1 0 0,-1 1 0 0 0,1 0 0 0 0,-1 0 0 0 0,0 1 0 0 0,16 8 0 0 0,-24-11-16 0 0,1 0 0 0 0,-1 0 0 0 0,1 1 0 0 0,-1-1 0 0 0,1 0 0 0 0,-1 1 0 0 0,0-1 0 0 0,0 1 0 0 0,0-1 0 0 0,0 1 0 0 0,0 0 0 0 0,0-1 0 0 0,0 1 0 0 0,0 0 0 0 0,-1 0 0 0 0,1 0 0 0 0,-1-1 0 0 0,1 1 0 0 0,-1 0 0 0 0,0 0 0 0 0,0 2 0 0 0,0 0-46 0 0,0 0 0 0 0,-1-1 0 0 0,0 1 0 0 0,0 0 1 0 0,0-1-1 0 0,0 1 0 0 0,0-1 0 0 0,-1 1 0 0 0,0-1 0 0 0,-2 4 1 0 0,-6 8-396 0 0,-1-1 0 0 0,0 0 0 0 0,-22 20 1 0 0,24-26 130 0 0,-5 7-343 0 0,-18 16-4201 0 0,34-41-2200 0 0,6-5 375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16 15015 0 0,'0'0'8350'0'0,"-5"9"-5300"0"0,1-1-2609 0 0,1 2 1 0 0,-1-1 0 0 0,2 0 0 0 0,-1 1-1 0 0,1-1 1 0 0,0 1 0 0 0,1-1 0 0 0,1 1-1 0 0,-1 0 1 0 0,1 0 0 0 0,1 0-1 0 0,0-1 1 0 0,4 18 0 0 0,-3-19-433 0 0,0 0 0 0 0,1-1 0 0 0,0 1 0 0 0,1-1 0 0 0,-1 0 0 0 0,1 0 0 0 0,1 0 0 0 0,0 0-1 0 0,0-1 1 0 0,0 0 0 0 0,0 0 0 0 0,1 0 0 0 0,0-1 0 0 0,0 1 0 0 0,1-1 0 0 0,-1-1 0 0 0,1 1 0 0 0,10 4 0 0 0,-11-7-9 0 0,-1 0 0 0 0,0-1 0 0 0,1 1 0 0 0,0-1 0 0 0,-1 0 0 0 0,1 0-1 0 0,0 0 1 0 0,0-1 0 0 0,-1 0 0 0 0,1 0 0 0 0,0-1 0 0 0,-1 0 0 0 0,1 0 0 0 0,0 0 0 0 0,-1 0 0 0 0,1-1 0 0 0,-1 0 0 0 0,1 0 0 0 0,-1-1 0 0 0,0 1-1 0 0,0-1 1 0 0,0 0 0 0 0,0 0 0 0 0,-1-1 0 0 0,1 0 0 0 0,5-6 0 0 0,-4 4-455 0 0,-1 0 0 0 0,0 0 0 0 0,0 0 0 0 0,-1-1 0 0 0,0 0 0 0 0,0 0 0 0 0,0 0 0 0 0,-1 0 0 0 0,0 0 0 0 0,-1-1 0 0 0,3-12 0 0 0,-1-3-2641 0 0,-1-1 0 0 0,-1-35 0 0 0,-1 27 1156 0 0,1 13-5047 0 0,1 4-2105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120 306 11685 0 0,'0'0'12225'0'0,"3"10"-11110"0"0,1 4-870 0 0,-1-2-4 0 0,0 0 1 0 0,0 0 0 0 0,2 0 0 0 0,-1-1 0 0 0,1 0 0 0 0,1 0 0 0 0,9 14-1 0 0,-14-24-1152 0 0,-1-1 683 0 0,1 0 0 0 0,-1 0 0 0 0,0 1 0 0 0,1-1 0 0 0,-1 0 1 0 0,0 0-1 0 0,1 0 0 0 0,-1 0 0 0 0,0 0 0 0 0,1 0 0 0 0,-1 0 0 0 0,0 0 0 0 0,1 0 1 0 0,-1 0-1 0 0,0 0 0 0 0,1 0 0 0 0,-1 0 0 0 0,0 0 0 0 0,1 0 0 0 0,-1 0 0 0 0,0 0 0 0 0,1 0 1 0 0,-1 0-1 0 0,0-1 0 0 0,0 1 0 0 0,1 0 0 0 0,-1 0 0 0 0,0 0 0 0 0,1-1 0 0 0,0-1-1823 0 0,0 2 1823 0 0,-1-1 1 0 0,0 1-1 0 0,0 0 0 0 0,0-1 0 0 0,0 1 0 0 0,0 0 0 0 0,0-1 0 0 0,0 1 0 0 0,0 0 1 0 0,0-1-1 0 0,0 1 0 0 0,2-13-9241 0 0</inkml:trace>
  <inkml:trace contextRef="#ctx0" brushRef="#br0" timeOffset="1">1 58 13446 0 0,'0'0'3714'0'0,"2"-47"-3666"0"0,6 39 368 0 0,3 5 496 0 0,-1 3-912 0 0,0 0-1264 0 0,2 3-5379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8212 0 0,'0'0'12870'0'0,"7"3"-10624"0"0,25 9-1434 0 0,-2 2 1 0 0,0 1-1 0 0,0 2 1 0 0,-2 0-1 0 0,40 33 0 0 0,-66-49-833 0 0,-1 1 0 0 0,1-1-1 0 0,-1 0 1 0 0,0 1 0 0 0,1-1-1 0 0,-1 1 1 0 0,0 0 0 0 0,0-1 0 0 0,0 1-1 0 0,0 0 1 0 0,-1-1 0 0 0,1 1-1 0 0,1 4 1 0 0,-2-5-8 0 0,0-1 0 0 0,0 1 1 0 0,0 0-1 0 0,0 0 0 0 0,0 0 0 0 0,0-1 0 0 0,-1 1 0 0 0,1 0 0 0 0,0 0 1 0 0,0 0-1 0 0,-1-1 0 0 0,1 1 0 0 0,0 0 0 0 0,-1-1 0 0 0,1 1 1 0 0,-1 0-1 0 0,1-1 0 0 0,-1 1 0 0 0,1 0 0 0 0,-1-1 0 0 0,1 1 0 0 0,-1-1 1 0 0,0 1-1 0 0,-2 1-31 0 0,0-1 0 0 0,1 0 0 0 0,-1 0 0 0 0,0 0 0 0 0,0 0 0 0 0,0 0 0 0 0,1-1 1 0 0,-1 1-1 0 0,0-1 0 0 0,0 0 0 0 0,0 1 0 0 0,0-2 0 0 0,0 1 0 0 0,0 0 0 0 0,0 0 0 0 0,-5-3 0 0 0,6 3 77 0 0,0-2 0 0 0,0 1 0 0 0,0 0 0 0 0,1 0 0 0 0,-1 0 0 0 0,0-1-1 0 0,1 1 1 0 0,-1-1 0 0 0,1 1 0 0 0,0-1 0 0 0,-1 0 0 0 0,1 0 0 0 0,0 1 0 0 0,0-1-1 0 0,0 0 1 0 0,0 0 0 0 0,1 0 0 0 0,-1 0 0 0 0,0 0 0 0 0,1 0 0 0 0,-1 0 0 0 0,1 0-1 0 0,0-1 1 0 0,0 1 0 0 0,0 0 0 0 0,0-4 0 0 0,0-4 113 0 0,0 0 1 0 0,1 1-1 0 0,0-1 0 0 0,4-15 0 0 0,-1 13-166 0 0,0 1 0 0 0,1-1-1 0 0,0 1 1 0 0,0 0-1 0 0,1 0 1 0 0,1 1-1 0 0,0 0 1 0 0,0 0-1 0 0,1 0 1 0 0,0 1-1 0 0,1 0 1 0 0,17-14-1 0 0,26-9-3406 0 0,7 11-3396 0 0,-28 14-101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37 148 16039 0 0,'0'0'10069'0'0,"7"-8"-9359"0"0,24-30-497 0 0,-28 35-149 0 0,-1-1-1 0 0,1 0 1 0 0,-1 0 0 0 0,0 0-1 0 0,0 0 1 0 0,0-1-1 0 0,0 1 1 0 0,-1-1 0 0 0,1 1-1 0 0,-1-1 1 0 0,-1 1 0 0 0,1-1-1 0 0,-1 1 1 0 0,1-1-1 0 0,-1 0 1 0 0,0 1 0 0 0,-1-1-1 0 0,1 0 1 0 0,-3-6 0 0 0,3 11-49 0 0,-1-1 1 0 0,1 0 0 0 0,-1 1 0 0 0,1-1 0 0 0,-1 1-1 0 0,1-1 1 0 0,-1 1 0 0 0,0-1 0 0 0,1 1-1 0 0,-1 0 1 0 0,0-1 0 0 0,0 1 0 0 0,1 0 0 0 0,-1 0-1 0 0,0-1 1 0 0,0 1 0 0 0,1 0 0 0 0,-1 0-1 0 0,0 0 1 0 0,0 0 0 0 0,1 0 0 0 0,-1 0 0 0 0,0 0-1 0 0,0 0 1 0 0,0 0 0 0 0,1 0 0 0 0,-1 0 0 0 0,0 1-1 0 0,0-1 1 0 0,1 0 0 0 0,-1 1 0 0 0,0-1-1 0 0,1 0 1 0 0,-1 1 0 0 0,0-1 0 0 0,1 1 0 0 0,-1-1-1 0 0,0 1 1 0 0,0 0 0 0 0,-24 23 342 0 0,20-17-313 0 0,0 1-1 0 0,0 0 0 0 0,1 0 0 0 0,0 0 1 0 0,0 0-1 0 0,1 1 0 0 0,0-1 0 0 0,1 1 0 0 0,0 0 1 0 0,0 0-1 0 0,1 0 0 0 0,0 0 0 0 0,0 0 1 0 0,1 1-1 0 0,2 14 0 0 0,-1-19 10 0 0,0 1 0 0 0,0-1 0 0 0,1 1-1 0 0,0-1 1 0 0,0 0 0 0 0,0 0 0 0 0,1 0 0 0 0,0 0 0 0 0,0 0-1 0 0,0-1 1 0 0,1 1 0 0 0,-1-1 0 0 0,1 0 0 0 0,0 0-1 0 0,0 0 1 0 0,0-1 0 0 0,1 1 0 0 0,-1-1 0 0 0,1 0 0 0 0,0 0-1 0 0,0-1 1 0 0,0 1 0 0 0,0-1 0 0 0,0 0 0 0 0,1-1 0 0 0,7 2-1 0 0,0 0-103 0 0,0-1 0 0 0,0 0 0 0 0,0-1 1 0 0,0 0-1 0 0,0-1 0 0 0,0-1 0 0 0,23-4 0 0 0,-26 3-949 0 0,-1 0 0 0 0,1-1 1 0 0,-1 0-1 0 0,0-1 1 0 0,0 0-1 0 0,13-8 0 0 0,7-10-6577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13158 0 0,'0'0'13729'0'0,"-5"8"-12483"0"0,-19 31-272 0 0,7 0-238 0 0,-29 96-21 0 0,-26 64-1038 0 0,54-159-2914 0 0,-26 45-1 0 0,44-85 3193 0 0,-18 28-4523 0 0,3-14-1221 0 0,1-10-3407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17528 0 0,'0'0'8407'0'0,"8"-1"-6164"0"0,12-2-1704 0 0,0 1 0 0 0,0 1-1 0 0,1 1 1 0 0,-1 1 0 0 0,0 0-1 0 0,0 2 1 0 0,0 0 0 0 0,28 9 0 0 0,-8 1-1097 0 0,-1 1 1 0 0,0 2 0 0 0,46 27 0 0 0,-50-25-4967 0 0,-11-9-3417 0 0,-8-6-2942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48 368 0 0,'0'0'15140'0'0,"0"-7"-12490"0"0,1-23-124 0 0,-1 29-2420 0 0,0 0-1 0 0,-1 1 1 0 0,1-1 0 0 0,0 1-1 0 0,0-1 1 0 0,-1 1-1 0 0,1-1 1 0 0,0 1 0 0 0,-1-1-1 0 0,1 1 1 0 0,0-1-1 0 0,-1 1 1 0 0,1-1 0 0 0,-1 1-1 0 0,1 0 1 0 0,-1-1 0 0 0,1 1-1 0 0,-1 0 1 0 0,1-1-1 0 0,-1 1 1 0 0,0 0 0 0 0,1 0-1 0 0,-1 0 1 0 0,1-1-1 0 0,-1 1 1 0 0,1 0 0 0 0,-1 0-1 0 0,0 0 1 0 0,1 0-1 0 0,-1 0 1 0 0,0 0 0 0 0,1 0-1 0 0,-1 0 1 0 0,1 0-1 0 0,-1 0 1 0 0,0 1 0 0 0,1-1-1 0 0,-1 0 1 0 0,1 0 0 0 0,-1 0-1 0 0,1 1 1 0 0,-1-1-1 0 0,1 0 1 0 0,-1 1 0 0 0,0 0-1 0 0,-24 12 2291 0 0,24-11-2324 0 0,0-1 0 0 0,-1 0 0 0 0,1 1 0 0 0,0-1 0 0 0,0 0 0 0 0,0 1 0 0 0,0 0 0 0 0,0-1 0 0 0,1 1 0 0 0,-1 0 0 0 0,0-1 0 0 0,1 1 0 0 0,-1 0 0 0 0,1 0 0 0 0,0-1 0 0 0,-1 1 0 0 0,1 0 0 0 0,0 0 0 0 0,0 0 0 0 0,0-1 0 0 0,0 1 0 0 0,1 0 0 0 0,-1 0 0 0 0,0 0 0 0 0,1-1 0 0 0,-1 1 0 0 0,1 0 0 0 0,0-1 0 0 0,0 1 0 0 0,-1 0 0 0 0,1-1 0 0 0,0 1 0 0 0,0-1 0 0 0,0 1 0 0 0,1-1 0 0 0,-1 0 0 0 0,0 1 0 0 0,1-1 0 0 0,-1 0 0 0 0,0 0 0 0 0,1 0 0 0 0,-1 0 0 0 0,3 1 0 0 0,9 6-41 0 0,0 0 0 0 0,0-1-1 0 0,0 0 1 0 0,17 4-1 0 0,-21-7 51 0 0,3 0-70 0 0,0 1 0 0 0,-1 0 0 0 0,1 1 1 0 0,-1 1-1 0 0,-1-1 0 0 0,17 14 0 0 0,-25-18-21 0 0,0 1-1 0 0,1-1 1 0 0,-1 1-1 0 0,-1-1 1 0 0,1 1 0 0 0,0 0-1 0 0,-1 0 1 0 0,1 0-1 0 0,-1 0 1 0 0,0 0-1 0 0,0 0 1 0 0,0 0-1 0 0,0 0 1 0 0,0 0-1 0 0,-1 0 1 0 0,0 1-1 0 0,1-1 1 0 0,-1 0 0 0 0,0 0-1 0 0,-1 0 1 0 0,1 1-1 0 0,-1-1 1 0 0,1 0-1 0 0,-1 0 1 0 0,0 0-1 0 0,0 0 1 0 0,0 0-1 0 0,-1 0 1 0 0,1 0-1 0 0,-1 0 1 0 0,-1 3 0 0 0,-6 9-316 0 0,-1 0 0 0 0,0-1 0 0 0,-1 0 0 0 0,-19 18 0 0 0,25-26 188 0 0,-1-1-1 0 0,0 0 1 0 0,0 0-1 0 0,-1 0 0 0 0,1-1 1 0 0,-1 1-1 0 0,0-2 1 0 0,0 1-1 0 0,0-1 0 0 0,-1 0 1 0 0,1 0-1 0 0,-11 1 1 0 0,17-4 141 0 0,-1 0 1 0 0,1 1 0 0 0,0-1-1 0 0,-1-1 1 0 0,1 1 0 0 0,0 0-1 0 0,0 0 1 0 0,-1 0 0 0 0,1-1-1 0 0,0 1 1 0 0,-1-1 0 0 0,1 1-1 0 0,0-1 1 0 0,0 1 0 0 0,0-1-1 0 0,0 0 1 0 0,-1 1 0 0 0,1-1-1 0 0,0 0 1 0 0,0 0 0 0 0,0 0-1 0 0,1 0 1 0 0,-1 0 0 0 0,-1-1-1 0 0,0-2 27 0 0,0 1-1 0 0,1 0 1 0 0,-1-1 0 0 0,1 0-1 0 0,0 1 1 0 0,0-1-1 0 0,0 0 1 0 0,-1-6 0 0 0,1-3 203 0 0,1-1 0 0 0,0 0 1 0 0,4-25-1 0 0,-1 25-114 0 0,0 0 0 0 0,0 1 0 0 0,2 0 0 0 0,0 0-1 0 0,0 0 1 0 0,1 1 0 0 0,1-1 0 0 0,0 1 0 0 0,0 1 0 0 0,1-1 0 0 0,11-10 0 0 0,-15 17-65 0 0,1 0 0 0 0,0 0 0 0 0,0 1-1 0 0,0 0 1 0 0,1 0 0 0 0,-1 0 0 0 0,1 0 0 0 0,0 1 0 0 0,0 0 0 0 0,0 0 0 0 0,1 0 0 0 0,-1 1 0 0 0,1 0 0 0 0,0 0-1 0 0,-1 1 1 0 0,1 0 0 0 0,0 0 0 0 0,0 1 0 0 0,0 0 0 0 0,-1 0 0 0 0,1 0 0 0 0,0 1 0 0 0,0 0 0 0 0,8 2 0 0 0,-10-1-35 0 0,0-1 1 0 0,-1 1 0 0 0,1 0-1 0 0,-1 1 1 0 0,0-1 0 0 0,0 1-1 0 0,1 0 1 0 0,-2 0 0 0 0,1 0 0 0 0,0 0-1 0 0,-1 1 1 0 0,1-1 0 0 0,2 5-1 0 0,30 57-561 0 0,-10-16-3671 0 0,-18-39-114 0 0,0-5-2087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17864 0 0,'0'0'5133'0'0,"-5"8"-2436"0"0,-86 159 2752 0 0,-31 102-4790 0 0,105-231-553 0 0,-2 7-304 0 0,-32 69-2228 0 0,9-45-4426 0 0,31-57 3113 0 0,3-11-2727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15031 0 0,'0'0'9674'0'0,"6"8"-7676"0"0,0 0-1776 0 0,0-1 1 0 0,0 0-1 0 0,0-1 1 0 0,1 0-1 0 0,0 0 1 0 0,1 0-1 0 0,-1-1 1 0 0,1 0-1 0 0,0 0 0 0 0,1-1 1 0 0,-1 0-1 0 0,14 4 1 0 0,64 22 865 0 0,-48-18-892 0 0,0 1 0 0 0,-2 2 1 0 0,39 22-1 0 0,-49-15-947 0 0,-19-8-3328 0 0,-11 1-7237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148 260 4450 0 0,'0'0'5613'0'0,"2"-4"-3755"0"0,6-13-871 0 0,-2 13 4559 0 0,-48-6 563 0 0,40 10-5975 0 0,-1 1-1 0 0,0-1 1 0 0,1 0-1 0 0,-1 1 1 0 0,0 0 0 0 0,0-1-1 0 0,1 1 1 0 0,-1 0-1 0 0,1 0 1 0 0,-1 1-1 0 0,1-1 1 0 0,0 1-1 0 0,-1-1 1 0 0,1 1 0 0 0,0 0-1 0 0,-3 3 1 0 0,0 0-36 0 0,1 0 0 0 0,0 1 0 0 0,0-1 0 0 0,0 1 0 0 0,1 0 0 0 0,-4 10 0 0 0,-1 8-80 0 0,1-1-1 0 0,-8 44 0 0 0,15-63 32 0 0,-3 10-37 0 0,-9 69 66 0 0,11-77-74 0 0,1 0-1 0 0,0-1 1 0 0,0 1-1 0 0,1-1 1 0 0,-1 1-1 0 0,1-1 1 0 0,0 1-1 0 0,0-1 1 0 0,1 0-1 0 0,0 0 1 0 0,0 1-1 0 0,3 4 1 0 0,-5-9-3 0 0,1 0 0 0 0,-1-1 0 0 0,1 1-1 0 0,-1 0 1 0 0,1 0 0 0 0,0 0 0 0 0,0 0 0 0 0,-1-1 0 0 0,1 1 0 0 0,0 0 0 0 0,0-1 0 0 0,0 1 0 0 0,0-1 0 0 0,0 1 0 0 0,0-1 0 0 0,0 1 0 0 0,0-1 0 0 0,0 0-1 0 0,0 1 1 0 0,0-1 0 0 0,0 0 0 0 0,0 0 0 0 0,0 0 0 0 0,0 0 0 0 0,0 0 0 0 0,0 0 0 0 0,1 0 0 0 0,1-1 4 0 0,-1 0 0 0 0,0 0 0 0 0,0 0 0 0 0,1 0 0 0 0,-1 0 0 0 0,0 0 1 0 0,0-1-1 0 0,-1 1 0 0 0,1-1 0 0 0,0 1 0 0 0,2-4 0 0 0,4-4 26 0 0,-1-1 0 0 0,-1 1 0 0 0,10-18-1 0 0,-4-1 126 0 0,15-46-1 0 0,4-10 860 0 0,-31 83-1009 0 0,0 1-1 0 0,0 0 1 0 0,0-1 0 0 0,0 1-1 0 0,1 0 1 0 0,-1 0-1 0 0,0-1 1 0 0,0 1-1 0 0,0 0 1 0 0,0 0-1 0 0,1-1 1 0 0,-1 1-1 0 0,0 0 1 0 0,0 0-1 0 0,0-1 1 0 0,1 1-1 0 0,-1 0 1 0 0,0 0 0 0 0,0 0-1 0 0,1 0 1 0 0,-1-1-1 0 0,0 1 1 0 0,1 0-1 0 0,-1 0 1 0 0,0 0-1 0 0,0 0 1 0 0,1 0-1 0 0,-1 0 1 0 0,0 0-1 0 0,1 0 1 0 0,-1 0-1 0 0,0 0 1 0 0,1 0 0 0 0,-1 0-1 0 0,0 0 1 0 0,1 0-1 0 0,-1 0 1 0 0,0 0-1 0 0,0 0 1 0 0,1 0-1 0 0,-1 0 1 0 0,0 1-1 0 0,1-1 1 0 0,14 13 4 0 0,-14-11-98 0 0,0-1-1 0 0,0 1 1 0 0,0-1-1 0 0,1 1 1 0 0,-1-1-1 0 0,1 0 0 0 0,-1 0 1 0 0,1 0-1 0 0,-1 1 1 0 0,1-2-1 0 0,0 1 1 0 0,0 0-1 0 0,-1 0 0 0 0,1 0 1 0 0,3 0-1 0 0,-1-2 0 0 0,0 0 0 0 0,-1 0 0 0 0,1-1 0 0 0,-1 1 0 0 0,1-1 0 0 0,-1 0 0 0 0,1 0 0 0 0,-1 0 0 0 0,0-1-1 0 0,0 1 1 0 0,0-1 0 0 0,-1 0 0 0 0,1 1 0 0 0,0-1 0 0 0,-1 0 0 0 0,3-4 0 0 0,-1 1 193 0 0,0 1 0 0 0,0 1 1 0 0,1-1-1 0 0,0 0 0 0 0,7-4 0 0 0,-10 7-44 0 0,0 1-1 0 0,1 0 0 0 0,-1 0 0 0 0,0 1 1 0 0,0-1-1 0 0,0 0 0 0 0,1 1 0 0 0,-1-1 1 0 0,0 1-1 0 0,1 0 0 0 0,-1 0 0 0 0,1 0 1 0 0,-1 0-1 0 0,0 0 0 0 0,1 0 0 0 0,-1 1 1 0 0,0-1-1 0 0,1 1 0 0 0,2 1 0 0 0,6 3-5 0 0,0 1-1 0 0,-1 0 1 0 0,0 0-1 0 0,0 1 1 0 0,0 1 0 0 0,16 16-1 0 0,16 13-1826 0 0,-41-37 1491 0 0,-4-3 307 0 0,1 0 1 0 0,0 0 0 0 0,0 0-1 0 0,0 0 1 0 0,0-1 0 0 0,1 1 0 0 0,-1 0-1 0 0,1-1 1 0 0,0 0 0 0 0,0 1 0 0 0,0-1-1 0 0,1 1 1 0 0,-1-5 0 0 0,-3-18 353 0 0,1-1 0 0 0,1 1 0 0 0,1 0 1 0 0,3-34-1 0 0,0 47-851 0 0,0 0 0 0 0,1 0 0 0 0,10-26 0 0 0,-9 29-1020 0 0,1 0-1 0 0,0 0 1 0 0,1 0 0 0 0,0 0 0 0 0,10-11-1 0 0,4-1-7287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88 112 17800 0 0,'0'0'1785'0'0,"0"-7"-734"0"0,0-3-606 0 0,1 1-289 0 0,-1 0-1 0 0,0 0 1 0 0,0 0-1 0 0,-1 0 1 0 0,-1 0 0 0 0,-2-10-1 0 0,4 18-154 0 0,0 0 1 0 0,0 1-1 0 0,0-1 0 0 0,0 0 0 0 0,0 0 1 0 0,-1 0-1 0 0,1 0 0 0 0,0 0 0 0 0,-1 0 1 0 0,1 0-1 0 0,-1 1 0 0 0,1-1 0 0 0,-1 0 1 0 0,1 0-1 0 0,-1 1 0 0 0,1-1 0 0 0,-1 0 1 0 0,0 1-1 0 0,1-1 0 0 0,-1 0 0 0 0,0 1 1 0 0,0-1-1 0 0,1 1 0 0 0,-1-1 0 0 0,0 1 1 0 0,0 0-1 0 0,0-1 0 0 0,0 1 0 0 0,0 0 1 0 0,1-1-1 0 0,-1 1 0 0 0,0 0 0 0 0,0 0 1 0 0,0 0-1 0 0,0 0 0 0 0,0 0 0 0 0,0 0 1 0 0,0 0-1 0 0,0 0 0 0 0,0 0 0 0 0,0 1 1 0 0,0-1-1 0 0,1 0 0 0 0,-1 1 0 0 0,0-1 1 0 0,0 0-1 0 0,0 1 0 0 0,-1 0 0 0 0,-21 27 40 0 0,19-20 1 0 0,0-1 0 0 0,1 1 0 0 0,0 0 0 0 0,0 1 0 0 0,1-1 1 0 0,0 0-1 0 0,1 1 0 0 0,0-1 0 0 0,0 1 0 0 0,0-1 1 0 0,1 1-1 0 0,1-1 0 0 0,1 11 0 0 0,-1-15 12 0 0,0 0-1 0 0,0 0 1 0 0,0 0 0 0 0,0-1-1 0 0,1 1 1 0 0,0 0 0 0 0,0-1 0 0 0,0 1-1 0 0,0-1 1 0 0,0 0 0 0 0,1 1-1 0 0,-1-1 1 0 0,1 0 0 0 0,0-1-1 0 0,0 1 1 0 0,0 0 0 0 0,1-1-1 0 0,-1 0 1 0 0,0 1 0 0 0,1-1-1 0 0,-1-1 1 0 0,1 1 0 0 0,0 0-1 0 0,0-1 1 0 0,0 0 0 0 0,0 0 0 0 0,-1 0-1 0 0,1 0 1 0 0,7-1 0 0 0,3 1-9 0 0,-1-2 0 0 0,1 1 1 0 0,0-2-1 0 0,-1 0 1 0 0,0-1-1 0 0,1 0 1 0 0,-1-1-1 0 0,0 0 1 0 0,-1-1-1 0 0,1-1 1 0 0,13-7-1 0 0,54-37-2241 0 0,-8-2-4125 0 0,-23 14-2528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12598 0 0,'0'0'15863'0'0,"9"11"-14508"0"0,9 17-933 0 0,-1 1-1 0 0,-1 1 1 0 0,-2 0-1 0 0,-1 1 1 0 0,-1 0-1 0 0,13 55 1 0 0,-26-107-422 0 0,0-1 0 0 0,2 1 0 0 0,1 0 0 0 0,1 0 0 0 0,9-38 0 0 0,-8 41 0 0 0,0 1 0 0 0,2 0 0 0 0,0 0 0 0 0,1 0 0 0 0,1 1 0 0 0,0 0 0 0 0,1 0 0 0 0,19-25 0 0 0,-24 37-38 0 0,1 0-1 0 0,-1 1 1 0 0,1-1 0 0 0,0 1-1 0 0,0 0 1 0 0,0 0 0 0 0,0 0 0 0 0,0 1-1 0 0,0 0 1 0 0,1 0 0 0 0,-1 0-1 0 0,1 1 1 0 0,0 0 0 0 0,-1 0-1 0 0,1 0 1 0 0,0 1 0 0 0,0 0-1 0 0,-1 0 1 0 0,1 0 0 0 0,0 0-1 0 0,0 1 1 0 0,-1 0 0 0 0,1 1 0 0 0,9 3-1 0 0,-2-1-156 0 0,-1 1 0 0 0,0 0 0 0 0,0 1 0 0 0,0 1 0 0 0,-1 0 0 0 0,0 1 0 0 0,0-1 0 0 0,-1 2 0 0 0,16 16 0 0 0,-17-11-3769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00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14423 0 0,'0'0'6133'0'0,"-1"8"-4498"0"0,3 34-593 0 0,2 0 0 0 0,1 0 0 0 0,2-1-1 0 0,19 61 1 0 0,-5-15-648 0 0,-16-62-577 0 0,8 33 396 0 0,6-28-3765 0 0,-18-30 3120 0 0,0 1 0 0 0,0-1 0 0 0,0 1 0 0 0,0 0 0 0 0,0-1 0 0 0,0 0 0 0 0,0 1 0 0 0,0-1 0 0 0,0 0 0 0 0,0 1 0 0 0,0-1 0 0 0,0 0 0 0 0,0 0 0 0 0,0 0 0 0 0,0 0 0 0 0,0 0 0 0 0,2 0 0 0 0,-3 0 317 0 0,11-1-6614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48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43 155 15079 0 0,'0'0'4970'0'0,"-3"9"-2115"0"0,-7 22 404 0 0,-9 50 0 0 0,15-57-2760 0 0,1 0 0 0 0,1 0 0 0 0,1 0-1 0 0,1 1 1 0 0,5 42 0 0 0,-4-63-486 0 0,-1-1 0 0 0,1 0 0 0 0,0 1 0 0 0,-1-1 0 0 0,2 0 0 0 0,-1 1-1 0 0,0-1 1 0 0,1 0 0 0 0,-1 0 0 0 0,1 0 0 0 0,0 0 0 0 0,0 0 0 0 0,0-1 0 0 0,0 1 0 0 0,1-1 0 0 0,-1 1 0 0 0,1-1 0 0 0,3 3 0 0 0,-3-4-25 0 0,0 1 1 0 0,0-1 0 0 0,-1 0-1 0 0,1-1 1 0 0,1 1 0 0 0,-1 0-1 0 0,0-1 1 0 0,0 0 0 0 0,0 0-1 0 0,0 0 1 0 0,0 0-1 0 0,0 0 1 0 0,0 0 0 0 0,0-1-1 0 0,0 0 1 0 0,5-1 0 0 0,2-2-101 0 0,1-1 1 0 0,-1 0 0 0 0,1 0 0 0 0,-1-1 0 0 0,-1 0-1 0 0,1-1 1 0 0,-1 0 0 0 0,-1-1 0 0 0,13-12 0 0 0,-16 14 28 0 0,0 0 0 0 0,0 0 0 0 0,0 0 0 0 0,-1 0 0 0 0,0-1 0 0 0,0 1 0 0 0,-1-1 0 0 0,0 0 0 0 0,0 0 0 0 0,0-1 0 0 0,-1 1 0 0 0,0-1 0 0 0,-1 1 0 0 0,1-1 0 0 0,-1 1 0 0 0,-1-1 0 0 0,0 0 0 0 0,0 1 0 0 0,0-1 0 0 0,-1 0 0 0 0,0 1 0 0 0,-1-1 0 0 0,1 1 0 0 0,-1-1 0 0 0,-1 1 0 0 0,0 0 0 0 0,0 0 0 0 0,0 0 0 0 0,-1 0 0 0 0,0 1 0 0 0,0-1 0 0 0,0 1 0 0 0,-1 0 0 0 0,0 0 0 0 0,0 0 0 0 0,-1 1 0 0 0,0 0 0 0 0,0 0 0 0 0,0 1 0 0 0,0-1 0 0 0,-1 1 0 0 0,1 0 0 0 0,-1 1 0 0 0,0 0 0 0 0,0 0 0 0 0,-11-3 0 0 0,18 6 90 0 0,-1 0 0 0 0,1 0-1 0 0,-1 0 1 0 0,1 0 0 0 0,-1 0-1 0 0,1 0 1 0 0,-1 0 0 0 0,1 0-1 0 0,0-1 1 0 0,-1 1 0 0 0,1 0-1 0 0,-1 0 1 0 0,1-1 0 0 0,0 1-1 0 0,-1 0 1 0 0,1 0 0 0 0,0-1-1 0 0,-1 1 1 0 0,1 0 0 0 0,0-1 0 0 0,0 1-1 0 0,-1-1 1 0 0,1 1 0 0 0,0 0-1 0 0,0-1 1 0 0,-1 1 0 0 0,1-1-1 0 0,0 1 1 0 0,0-1 0 0 0,0 1-1 0 0,0 0 1 0 0,0-1 0 0 0,0 1-1 0 0,0-1 1 0 0,0 1 0 0 0,0-1-1 0 0,0 1 1 0 0,0-1 0 0 0,0 1-1 0 0,0-1 1 0 0,0 1 0 0 0,0 0-1 0 0,0-1 1 0 0,1 1 0 0 0,-1-1-1 0 0,0 1 1 0 0,0 0 0 0 0,1-1 0 0 0,-1 1-1 0 0,0-1 1 0 0,0 1 0 0 0,1 0-1 0 0,-1-1 1 0 0,0 1 0 0 0,1 0-1 0 0,-1-1 1 0 0,0 1 0 0 0,1 0-1 0 0,-1 0 1 0 0,1-1 0 0 0,29-20 47 0 0,-25 18-49 0 0,32-22 16 0 0,51-31-4 0 0,-79 51-6 0 0,1 1 0 0 0,0-1 0 0 0,0 2 0 0 0,0-1 0 0 0,0 1 0 0 0,0 1 0 0 0,16-2 0 0 0,-23 4 24 0 0,0 0 1 0 0,0 0-1 0 0,0 1 1 0 0,0-1-1 0 0,0 1 1 0 0,0 0-1 0 0,-1-1 1 0 0,1 2-1 0 0,0-1 1 0 0,0 0 0 0 0,0 0-1 0 0,-1 1 1 0 0,1 0-1 0 0,-1-1 1 0 0,1 1-1 0 0,-1 0 1 0 0,0 0-1 0 0,0 0 1 0 0,0 1-1 0 0,0-1 1 0 0,0 0 0 0 0,0 1-1 0 0,0-1 1 0 0,-1 1-1 0 0,0 0 1 0 0,1 0-1 0 0,-1-1 1 0 0,1 6-1 0 0,5 10 107 0 0,-2 1-1 0 0,0 1 0 0 0,3 27 1 0 0,-1-12-4 0 0,8 16 214 0 0,-9-33-630 0 0,-1 0 0 0 0,0 0 0 0 0,-1 1 0 0 0,1 25 0 0 0,-4-35-4027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1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79 12902 0 0,'0'0'13462'0'0,"-10"-9"-13718"0"0,16-7-2449 0 0,-2-7-3186 0 0,0-7-8243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1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3346 0 0,'0'0'18016'0'0,"-4"9"-15890"0"0,0 5-1753 0 0,0-1 1 0 0,2 1-1 0 0,-1 0 0 0 0,2 0 0 0 0,0 0 1 0 0,0 0-1 0 0,1 1 0 0 0,1-1 0 0 0,4 20 0 0 0,18 79 1496 0 0,7 47-959 0 0,-28-139-1716 0 0,-1 0 0 0 0,-2 41 0 0 0,-3-46-2541 0 0,-5-14-3703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16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11701 0 0,'7'-9'4664'0'0,"2"0"-4261"0"0,0-1 1 0 0,1 1 0 0 0,0 1-1 0 0,0 0 1 0 0,1 0-1 0 0,0 1 1 0 0,0 1-1 0 0,1-1 1 0 0,-1 2-1 0 0,2 0 1 0 0,-1 0 0 0 0,0 1-1 0 0,1 1 1 0 0,23-4-1 0 0,-22 7-273 0 0,0 0-1 0 0,0 1 1 0 0,-1 0-1 0 0,1 1 0 0 0,-1 1 1 0 0,1 0-1 0 0,-1 1 1 0 0,0 1-1 0 0,0 0 1 0 0,-1 0-1 0 0,1 1 1 0 0,-1 1-1 0 0,-1 0 0 0 0,1 1 1 0 0,-1 0-1 0 0,-1 1 1 0 0,1 0-1 0 0,-1 0 1 0 0,-1 1-1 0 0,0 1 1 0 0,11 15-1 0 0,-13-17-75 0 0,0 1 0 0 0,-1 0-1 0 0,0 0 1 0 0,-1 0 0 0 0,0 1 0 0 0,0 0 0 0 0,-1 0 0 0 0,-1 0-1 0 0,0 0 1 0 0,0 0 0 0 0,-1 1 0 0 0,-1 0 0 0 0,0-1 0 0 0,0 1-1 0 0,-1 0 1 0 0,-1-1 0 0 0,0 1 0 0 0,-1-1 0 0 0,0 1 0 0 0,0-1-1 0 0,-1 1 1 0 0,-1-1 0 0 0,0 0 0 0 0,0 0 0 0 0,-9 13 0 0 0,-3-2 55 0 0,-1-1 0 0 0,-1 0 0 0 0,0-2 0 0 0,-2 0 0 0 0,0-1 0 0 0,-1-1 0 0 0,-1-1 0 0 0,-1-1 0 0 0,0-1 0 0 0,-1-1 0 0 0,0-1 0 0 0,-1-1 0 0 0,-41 12 0 0 0,59-21-374 0 0,0 0 0 0 0,0-1 0 0 0,0 0 0 0 0,0 0 0 0 0,0 0 0 0 0,-9-1 0 0 0,15 0 114 0 0,0 0 0 0 0,0 0-1 0 0,0-1 1 0 0,0 1 0 0 0,-1 0-1 0 0,1 0 1 0 0,0-1 0 0 0,0 1-1 0 0,0 0 1 0 0,0-1 0 0 0,0 1-1 0 0,0-1 1 0 0,0 1 0 0 0,0-1-1 0 0,0 0 1 0 0,0 0 0 0 0,0 1-1 0 0,1-1 1 0 0,-1 0-1 0 0,0 0 1 0 0,0 0 0 0 0,1 0-1 0 0,-1 0 1 0 0,1 0 0 0 0,-1 0-1 0 0,0 0 1 0 0,1 0 0 0 0,0 0-1 0 0,-1 0 1 0 0,1 0 0 0 0,0 0-1 0 0,-1 0 1 0 0,1 0 0 0 0,0 0-1 0 0,0 0 1 0 0,0-1 0 0 0,0 1-1 0 0,0 0 1 0 0,0 0 0 0 0,1 0-1 0 0,-1 0 1 0 0,0 0 0 0 0,0 0-1 0 0,1-1 1 0 0,-1 1-1 0 0,1 0 1 0 0,0-1 0 0 0,13-26-4817 0 0,9-5-3102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1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70 145 14054 0 0,'0'0'6593'0'0,"7"-7"-6204"0"0,45-45-267 0 0,-48 48-106 0 0,0-1 0 0 0,0 1-1 0 0,-1-1 1 0 0,0 0 0 0 0,0 0 0 0 0,0 0 0 0 0,-1 0 0 0 0,0-1 0 0 0,0 1 0 0 0,0-1 0 0 0,-1 1 0 0 0,2-11-1 0 0,-3 15 23 0 0,0 1-1 0 0,0 0 0 0 0,0-1 0 0 0,0 1 0 0 0,-1-1 0 0 0,1 1 0 0 0,0-1 1 0 0,0 1-1 0 0,-1 0 0 0 0,1-1 0 0 0,0 1 0 0 0,-1-1 0 0 0,1 1 0 0 0,0 0 1 0 0,-1-1-1 0 0,1 1 0 0 0,0 0 0 0 0,-1 0 0 0 0,1-1 0 0 0,-1 1 0 0 0,1 0 1 0 0,-1 0-1 0 0,1-1 0 0 0,0 1 0 0 0,-1 0 0 0 0,1 0 0 0 0,-1 0 0 0 0,1 0 0 0 0,-1 0 1 0 0,1 0-1 0 0,-1 0 0 0 0,1 0 0 0 0,-1 0 0 0 0,1 0 0 0 0,-1 0 0 0 0,1 0 1 0 0,-1 0-1 0 0,1 0 0 0 0,-1 1 0 0 0,1-1 0 0 0,0 0 0 0 0,-1 0 0 0 0,1 0 1 0 0,-1 1-1 0 0,1-1 0 0 0,0 0 0 0 0,-1 1 0 0 0,1-1 0 0 0,-1 0 0 0 0,1 1 1 0 0,-25 14 781 0 0,11-2-420 0 0,1 0-1 0 0,1 1 1 0 0,0 1 0 0 0,1-1 0 0 0,-12 23 0 0 0,17-28-232 0 0,1 0 1 0 0,1 1-1 0 0,0-1 1 0 0,0 1 0 0 0,1 1-1 0 0,0-1 1 0 0,1 0-1 0 0,0 1 1 0 0,1-1 0 0 0,-1 19-1 0 0,2-27-163 0 0,0 0 1 0 0,1-1-1 0 0,-1 1 0 0 0,0-1 0 0 0,0 1 0 0 0,1 0 0 0 0,-1-1 1 0 0,1 1-1 0 0,0-1 0 0 0,-1 1 0 0 0,1-1 0 0 0,0 0 0 0 0,0 1 1 0 0,0-1-1 0 0,0 0 0 0 0,0 0 0 0 0,0 1 0 0 0,0-1 0 0 0,0 0 0 0 0,0 0 1 0 0,1 0-1 0 0,1 1 0 0 0,0-1 3 0 0,0 1 0 0 0,0-1 1 0 0,1 0-1 0 0,-1 0 0 0 0,0-1 1 0 0,1 1-1 0 0,-1-1 0 0 0,0 1 0 0 0,1-1 1 0 0,3 0-1 0 0,5-1-167 0 0,-1-1-1 0 0,1 0 1 0 0,-1 0-1 0 0,0-1 1 0 0,16-7-1 0 0,42-23-3638 0 0,-3-9-4036 0 0,-22 9-983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16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141 456 15639 0 0,'0'0'2857'0'0,"-3"-7"-2230"0"0,2 3-622 0 0,0 1-1 0 0,1-1 1 0 0,-1 0 0 0 0,1 1-1 0 0,-1-1 1 0 0,1 0-1 0 0,0 0 1 0 0,1 0-1 0 0,-1 1 1 0 0,1-1-1 0 0,-1 0 1 0 0,1 0-1 0 0,3-6 1 0 0,30-55-34 0 0,-29 56 27 0 0,20-32 178 0 0,23-54 1 0 0,-42 82 214 0 0,-1 0-1 0 0,-1 0 1 0 0,0 0-1 0 0,-1-1 1 0 0,0 0-1 0 0,-1 1 1 0 0,0-1-1 0 0,-2-27 1 0 0,1 39-364 0 0,-1 1 1 0 0,0 0-1 0 0,0 0 1 0 0,0 0-1 0 0,0 0 1 0 0,0 0-1 0 0,0-1 1 0 0,-1 1-1 0 0,1 0 0 0 0,0 0 1 0 0,0 0-1 0 0,-1 0 1 0 0,1 0-1 0 0,-1 0 1 0 0,1 0-1 0 0,-1 0 1 0 0,1 0-1 0 0,-1 0 1 0 0,0 0-1 0 0,1 0 1 0 0,-1 0-1 0 0,0 0 0 0 0,0 1 1 0 0,0-1-1 0 0,0 0 1 0 0,1 1-1 0 0,-1-1 1 0 0,0 0-1 0 0,0 1 1 0 0,0-1-1 0 0,-1 1 1 0 0,1-1-1 0 0,0 1 1 0 0,0 0-1 0 0,0 0 0 0 0,0-1 1 0 0,0 1-1 0 0,0 0 1 0 0,0 0-1 0 0,-1 0 1 0 0,1 0-1 0 0,0 0 1 0 0,0 0-1 0 0,0 0 1 0 0,0 1-1 0 0,0-1 0 0 0,0 0 1 0 0,0 1-1 0 0,-1-1 1 0 0,1 1-1 0 0,0-1 1 0 0,-1 1-1 0 0,-4 3 21 0 0,-1-1 1 0 0,1 1-1 0 0,0 0 0 0 0,1 0 0 0 0,-1 1 0 0 0,1 0 1 0 0,-6 6-1 0 0,-6 10 167 0 0,1 1 0 0 0,2 0 0 0 0,0 2 0 0 0,1-1 1 0 0,1 2-1 0 0,2-1 0 0 0,0 2 0 0 0,-6 28 0 0 0,-2 17 283 0 0,-13 128 0 0 0,21-107-438 0 0,4 0 0 0 0,4 0 1 0 0,4 0-1 0 0,19 129 0 0 0,-20-214-86 0 0,19 76-1726 0 0,-18-78 1185 0 0,0-1 0 0 0,0 1 0 0 0,0-1 0 0 0,1 1 1 0 0,-1-1-1 0 0,1 0 0 0 0,0 0 0 0 0,5 5 0 0 0,-3-3-559 0 0,2-3-642 0 0,2-6-4652 0 0,1-12-1450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17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59 207 10325 0 0,'0'0'4156'0'0,"-7"-1"-2896"0"0,3 0-808 0 0,0 0 0 0 0,0 0 0 0 0,0 0 0 0 0,1-1 0 0 0,-1 1 0 0 0,0-1 0 0 0,1 0 0 0 0,0 0 0 0 0,-6-5 0 0 0,8 6-289 0 0,0 0-1 0 0,0-1 1 0 0,0 1 0 0 0,0 0-1 0 0,0-1 1 0 0,1 1-1 0 0,-1-1 1 0 0,0 1 0 0 0,1-1-1 0 0,-1 1 1 0 0,1-1 0 0 0,0 1-1 0 0,0-1 1 0 0,-1 0-1 0 0,1 1 1 0 0,0-1 0 0 0,0 0-1 0 0,1 1 1 0 0,-1-1 0 0 0,0 1-1 0 0,0-1 1 0 0,1 0-1 0 0,-1 1 1 0 0,1-1 0 0 0,-1 1-1 0 0,1-1 1 0 0,0 1 0 0 0,0 0-1 0 0,0-1 1 0 0,0 1 0 0 0,-1 0-1 0 0,3-2 1 0 0,4-8-6 0 0,1 1 0 0 0,0 0 1 0 0,1 0-1 0 0,0 1 0 0 0,0 0 0 0 0,1 1 1 0 0,0 0-1 0 0,0 0 0 0 0,1 1 1 0 0,0 0-1 0 0,0 1 0 0 0,1 1 0 0 0,0 0 1 0 0,0 0-1 0 0,0 1 0 0 0,0 0 1 0 0,1 1-1 0 0,-1 1 0 0 0,15-1 0 0 0,-11 2-125 0 0,0 0-1 0 0,-1 1 0 0 0,1 1 0 0 0,-1 1 0 0 0,1 0 0 0 0,-1 1 1 0 0,0 1-1 0 0,0 0 0 0 0,0 1 0 0 0,0 1 0 0 0,-1 0 0 0 0,0 1 1 0 0,0 0-1 0 0,0 1 0 0 0,14 12 0 0 0,20 23-476 0 0,-34-29-2786 0 0,2 0-4696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1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14935 0 0,'0'0'0'0'0,"39"-50"-2193"0"0,-21 43 400 0 0,0 2-2785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17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16520 0 0,'0'0'2185'0'0,"1"9"-246"0"0,-1 1-1224 0 0,0 11 265 0 0,1-1 1 0 0,1 0-1 0 0,1 1 1 0 0,1-1-1 0 0,0-1 1 0 0,2 1-1 0 0,13 33 1 0 0,-17-47-960 0 0,1 0 1 0 0,-1 0-1 0 0,1 0 1 0 0,0-1-1 0 0,1 1 1 0 0,-1-1-1 0 0,1 0 1 0 0,0 0-1 0 0,1 0 1 0 0,-1 0-1 0 0,1-1 1 0 0,0 0-1 0 0,0 0 1 0 0,6 4 0 0 0,-10-9 0 0 0,0 0 0 0 0,0-1 0 0 0,0 0 1 0 0,0 1-1 0 0,-1-1 0 0 0,1 0 1 0 0,-1 1-1 0 0,1-1 0 0 0,-1 0 0 0 0,0 1 1 0 0,0-1-1 0 0,1 0 0 0 0,-1 0 1 0 0,0 1-1 0 0,-1-1 0 0 0,1 0 0 0 0,-1-3 1 0 0,1 2 13 0 0,0-15 89 0 0,4-77 863 0 0,-4 87-895 0 0,1 1 1 0 0,1 0-1 0 0,-1 0 0 0 0,1 0 1 0 0,1 0-1 0 0,-1 0 0 0 0,1 0 1 0 0,0 1-1 0 0,1-1 0 0 0,5-8 1 0 0,-8 14-91 0 0,1 0 0 0 0,-1-1 1 0 0,1 1-1 0 0,-1 0 0 0 0,1 0 1 0 0,-1 0-1 0 0,1 0 0 0 0,-1 1 0 0 0,1-1 1 0 0,0 0-1 0 0,0 1 0 0 0,-1-1 1 0 0,1 1-1 0 0,0 0 0 0 0,0-1 1 0 0,0 1-1 0 0,0 0 0 0 0,-1 0 1 0 0,1 0-1 0 0,0 0 0 0 0,0 1 1 0 0,0-1-1 0 0,0 0 0 0 0,-1 1 0 0 0,1-1 1 0 0,0 1-1 0 0,0 0 0 0 0,-1-1 1 0 0,1 1-1 0 0,0 0 0 0 0,-1 0 1 0 0,1 0-1 0 0,-1 0 0 0 0,3 3 1 0 0,7 4-62 0 0,0 1 0 0 0,0 1 1 0 0,12 14-1 0 0,-17-17-25 0 0,30 23-2442 0 0,-23-22-1099 0 0,2-4-3302 0 0,1-1-4172 0 0</inkml:trace>
  <inkml:trace contextRef="#ctx0" brushRef="#br0" timeOffset="1">429 192 16584 0 0,'0'0'4479'0'0,"0"-9"-4452"0"0,5-13-76 0 0,1 0-1 0 0,1 1 1 0 0,0 0 0 0 0,13-23 0 0 0,-8 16 1007 0 0,-27 59 2910 0 0,-18 44-1014 0 0,31-69-2766 0 0,0-1 1 0 0,0 1 0 0 0,1 0-1 0 0,0-1 1 0 0,0 1-1 0 0,1 0 1 0 0,0 0 0 0 0,0 0-1 0 0,0 0 1 0 0,1 0-1 0 0,1 9 1 0 0,-1-13-84 0 0,-1-1-1 0 0,1 1 1 0 0,0-1 0 0 0,0 1 0 0 0,-1-1-1 0 0,1 1 1 0 0,0-1 0 0 0,1 1 0 0 0,-1-1-1 0 0,0 0 1 0 0,0 1 0 0 0,0-1 0 0 0,1 0-1 0 0,-1 0 1 0 0,1 0 0 0 0,-1 0 0 0 0,1 0-1 0 0,-1 0 1 0 0,1-1 0 0 0,2 2 0 0 0,1-1-22 0 0,0 1 0 0 0,0-2 1 0 0,0 1-1 0 0,0 0 1 0 0,0-1-1 0 0,0 0 0 0 0,7-1 1 0 0,3-1-805 0 0,0 0 1 0 0,-1-1-1 0 0,1-1 1 0 0,15-6 0 0 0,20-12-6304 0 0,7-4-5409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18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 15559 0 0,'0'0'1462'0'0,"-9"3"166"0"0,-1 2-1004 0 0,0-1 1 0 0,1 1 0 0 0,0 0-1 0 0,0 1 1 0 0,0 0 0 0 0,1 1-1 0 0,-1 0 1 0 0,2 0 0 0 0,-1 0-1 0 0,1 1 1 0 0,0 0 0 0 0,1 1-1 0 0,-11 18 1 0 0,8-9-164 0 0,0 1 1 0 0,1 0 0 0 0,1 0-1 0 0,1 1 1 0 0,1 0 0 0 0,-3 22-1 0 0,6-31-367 0 0,1-1-1 0 0,0 1 0 0 0,1 0 1 0 0,0 0-1 0 0,0 0 0 0 0,1 0 1 0 0,1 0-1 0 0,-1 0 0 0 0,2-1 1 0 0,0 1-1 0 0,0-1 0 0 0,1 1 1 0 0,5 10-1 0 0,-6-17-122 0 0,-1 0 0 0 0,1 0-1 0 0,0-1 1 0 0,0 1 0 0 0,0-1 0 0 0,1 0 0 0 0,-1 0 0 0 0,1 0-1 0 0,0 0 1 0 0,0-1 0 0 0,0 1 0 0 0,0-1 0 0 0,0 0 0 0 0,0 0-1 0 0,0-1 1 0 0,1 1 0 0 0,-1-1 0 0 0,1 0 0 0 0,-1 0 0 0 0,1 0-1 0 0,-1-1 1 0 0,1 0 0 0 0,0 0 0 0 0,-1 0 0 0 0,1 0 0 0 0,6-2-1 0 0,0 1-830 0 0,0-2 0 0 0,0 1 0 0 0,-1-2 0 0 0,12-4 0 0 0,36-22-9040 0 0,-11 1-3602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00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204 291 12342 0 0,'0'0'9052'0'0,"-9"-4"-7833"0"0,5 2-1185 0 0,1 1 69 0 0,-1-1 0 0 0,1 0-1 0 0,-1 1 1 0 0,0 0 0 0 0,0-1 0 0 0,1 2 0 0 0,-1-1-1 0 0,0 0 1 0 0,0 1 0 0 0,0-1 0 0 0,0 1 0 0 0,0 0-1 0 0,0 1 1 0 0,0-1 0 0 0,1 1 0 0 0,-1 0 0 0 0,0-1-1 0 0,0 2 1 0 0,0-1 0 0 0,1 0 0 0 0,-1 1 0 0 0,1 0-1 0 0,-1-1 1 0 0,-3 4 0 0 0,-2 2-35 0 0,1 1 0 0 0,0 0 0 0 0,0 1 0 0 0,0 0 0 0 0,1 0 0 0 0,0 1 0 0 0,1-1 0 0 0,-6 14 0 0 0,9-16-71 0 0,-1 0-1 0 0,1 0 0 0 0,1 1 0 0 0,0-1 0 0 0,0 1 1 0 0,0 0-1 0 0,1-1 0 0 0,0 1 0 0 0,0 0 0 0 0,1 0 0 0 0,0 0 1 0 0,3 14-1 0 0,-3-20-39 0 0,0-1-1 0 0,1 1 1 0 0,-1-1 0 0 0,0 0 0 0 0,1 1 0 0 0,0-1 0 0 0,-1 0-1 0 0,1 1 1 0 0,0-1 0 0 0,0 0 0 0 0,0 0 0 0 0,-1 0-1 0 0,1 0 1 0 0,0 1 0 0 0,1-1 0 0 0,-1-1 0 0 0,0 1 0 0 0,0 0-1 0 0,0 0 1 0 0,1 0 0 0 0,-1-1 0 0 0,0 1 0 0 0,0 0 0 0 0,1-1-1 0 0,-1 0 1 0 0,1 1 0 0 0,-1-1 0 0 0,0 0 0 0 0,1 1-1 0 0,-1-1 1 0 0,1 0 0 0 0,-1 0 0 0 0,1 0 0 0 0,-1 0 0 0 0,1-1-1 0 0,-1 1 1 0 0,1 0 0 0 0,-1 0 0 0 0,0-1 0 0 0,1 1 0 0 0,-1-1-1 0 0,0 0 1 0 0,1 1 0 0 0,-1-1 0 0 0,2-1 0 0 0,4-1-171 0 0,1-1 1 0 0,-1 0 0 0 0,0-1 0 0 0,0 1-1 0 0,-1-1 1 0 0,10-9 0 0 0,-9 5 250 0 0,1-1 0 0 0,-1 0 0 0 0,-1-1 0 0 0,0 1 0 0 0,0-1 1 0 0,-1 0-1 0 0,-1-1 0 0 0,0 1 0 0 0,0-1 0 0 0,-1 0 0 0 0,0 0 0 0 0,-1 0 0 0 0,-1 0 1 0 0,0 0-1 0 0,0 0 0 0 0,-2-1 0 0 0,1 1 0 0 0,-4-19 0 0 0,-3-9 1303 0 0,-2 1-1 0 0,-1 0 1 0 0,-3 0 0 0 0,-20-46-1 0 0,37 118 414 0 0,10 29-1846 0 0,-5-31-274 0 0,47 183 1248 0 0,-51-184-1645 0 0,1 49 1 0 0,-6-59-771 0 0,0 0-1 0 0,-2 0 1 0 0,-6 27 0 0 0,-1-15-6539 0 0,-1-7-6243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18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80 23067 0 0,'-7'8'2307'0'0,"-3"4"-1625"0"0,0 1-1 0 0,1 0 0 0 0,1 0 1 0 0,-12 24-1 0 0,16-29-550 0 0,0 0 0 0 0,1 1 1 0 0,1-1-1 0 0,-1 0 0 0 0,1 1 0 0 0,1-1 0 0 0,-1 1 0 0 0,2 0 1 0 0,-1-1-1 0 0,1 1 0 0 0,2 16 0 0 0,-2-23-126 0 0,0 0 1 0 0,1 0-1 0 0,0 1 0 0 0,-1-1 0 0 0,1 0 1 0 0,0-1-1 0 0,0 1 0 0 0,0 0 0 0 0,0 0 1 0 0,0 0-1 0 0,0 0 0 0 0,1-1 0 0 0,-1 1 1 0 0,0-1-1 0 0,1 1 0 0 0,0-1 0 0 0,-1 1 1 0 0,1-1-1 0 0,0 0 0 0 0,-1 0 0 0 0,1 0 0 0 0,4 2 1 0 0,-2-2-1 0 0,1 0 0 0 0,-1 0 1 0 0,1 0-1 0 0,-1-1 1 0 0,1 0-1 0 0,-1 0 0 0 0,1 0 1 0 0,-1 0-1 0 0,1-1 1 0 0,5 0-1 0 0,5-3 12 0 0,0 0-1 0 0,0-1 1 0 0,0-1 0 0 0,-1 0 0 0 0,17-11-1 0 0,-11 5 5 0 0,-2 0-1 0 0,0-1 1 0 0,0-1-1 0 0,23-25 1 0 0,-36 34-17 0 0,0 0 1 0 0,-1 0-1 0 0,1-1 1 0 0,-1 0 0 0 0,-1 1-1 0 0,1-2 1 0 0,-1 1-1 0 0,0 0 1 0 0,0-1 0 0 0,-1 1-1 0 0,1-1 1 0 0,-2 0-1 0 0,1 1 1 0 0,-1-1-1 0 0,0 0 1 0 0,0 0 0 0 0,-1 0-1 0 0,0-12 1 0 0,-1 16-4 0 0,0-1 0 0 0,0 1 0 0 0,0 0 0 0 0,-1-1 1 0 0,1 1-1 0 0,-1 0 0 0 0,0 0 0 0 0,0 0 0 0 0,0 0 0 0 0,0 0 1 0 0,0 0-1 0 0,-1 0 0 0 0,1 1 0 0 0,-1-1 0 0 0,0 1 0 0 0,0 0 0 0 0,0 0 1 0 0,0 0-1 0 0,0 0 0 0 0,0 0 0 0 0,0 1 0 0 0,-6-3 0 0 0,-24-3-62 0 0,18 5-52 0 0,0 2 0 0 0,0 0 1 0 0,0 1-1 0 0,0 0 0 0 0,0 1 0 0 0,0 1 0 0 0,-16 4 1 0 0,-12 11-2751 0 0,8 7-3779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18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20906 0 0,'0'0'4804'0'0,"0"10"-3400"0"0,1 24-761 0 0,-1-4 252 0 0,2-1 0 0 0,6 41 0 0 0,-7-64-807 0 0,0 0-1 0 0,1 0 0 0 0,-1 0 1 0 0,1 0-1 0 0,0 0 1 0 0,1 0-1 0 0,0 0 0 0 0,-1-1 1 0 0,2 1-1 0 0,-1-1 0 0 0,1 0 1 0 0,0 0-1 0 0,0 0 0 0 0,0 0 1 0 0,0-1-1 0 0,1 0 0 0 0,8 7 1 0 0,-12-11-88 0 0,-1 0 1 0 0,1 0-1 0 0,0 0 1 0 0,-1 1-1 0 0,1-1 1 0 0,-1 0 0 0 0,1 0-1 0 0,0 0 1 0 0,-1 0-1 0 0,1 0 1 0 0,-1 0-1 0 0,1 0 1 0 0,0 0-1 0 0,-1 0 1 0 0,1 0-1 0 0,-1 0 1 0 0,1-1 0 0 0,-1 1-1 0 0,1 0 1 0 0,0 0-1 0 0,-1-1 1 0 0,1 1-1 0 0,-1 0 1 0 0,1 0-1 0 0,-1-1 1 0 0,1 1 0 0 0,-1-1-1 0 0,1 1 1 0 0,-1-1-1 0 0,0 1 1 0 0,1 0-1 0 0,-1-1 1 0 0,0 1-1 0 0,1-1 1 0 0,-1 1-1 0 0,0-1 1 0 0,0 0 0 0 0,1 1-1 0 0,-1-1 1 0 0,0 1-1 0 0,0-1 1 0 0,0 0-1 0 0,0 1 1 0 0,0-1-1 0 0,0 1 1 0 0,1-1 0 0 0,-2 0-1 0 0,1 1 1 0 0,0-1-1 0 0,0 1 1 0 0,0-2-1 0 0,0-47 44 0 0,0 33-36 0 0,0 10-16 0 0,0 0 0 0 0,1 0 0 0 0,0 0 0 0 0,0 0 1 0 0,0 0-1 0 0,1 0 0 0 0,0 1 0 0 0,0-1 0 0 0,0 0 0 0 0,1 1 1 0 0,0 0-1 0 0,0-1 0 0 0,0 1 0 0 0,1 1 0 0 0,0-1 1 0 0,0 0-1 0 0,7-6 0 0 0,-8 9-2 0 0,0 0 0 0 0,1-1 0 0 0,0 2 0 0 0,-1-1-1 0 0,1 0 1 0 0,0 1 0 0 0,0-1 0 0 0,0 1 0 0 0,0 0 0 0 0,0 0 0 0 0,0 1 0 0 0,0-1 0 0 0,0 1 0 0 0,0 0-1 0 0,1 0 1 0 0,-1 0 0 0 0,0 1 0 0 0,0 0 0 0 0,0-1 0 0 0,0 1 0 0 0,0 1 0 0 0,0-1 0 0 0,0 0-1 0 0,-1 1 1 0 0,1 0 0 0 0,5 3 0 0 0,7 5-860 0 0,-1 1-1 0 0,24 21 1 0 0,-6-5-3072 0 0,3-3-4098 0 0,-18-15-724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1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18552 0 0,'0'0'4755'0'0,"-45"48"-3907"0"0,19-17-816 0 0,3 6 128 0 0,2-1 224 0 0,0 1 257 0 0,8-3-257 0 0,4-2-16 0 0,9-6-240 0 0,1-8-96 0 0,10-7-32 0 0,11-7-48 0 0,5-4-272 0 0,3-9-1585 0 0,4-7-1841 0 0,4-8-2032 0 0,2-4-5924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195 179 1873 0 0,'0'0'11717'0'0,"-17"0"-3612"0"0,-20 3-5186 0 0,23 3-2693 0 0,1 0 0 0 0,0 1 0 0 0,0 0-1 0 0,1 1 1 0 0,-12 11 0 0 0,19-16-159 0 0,1 1 0 0 0,0 0-1 0 0,0 0 1 0 0,0 0 0 0 0,0 0-1 0 0,1 1 1 0 0,0-1 0 0 0,0 1-1 0 0,0 0 1 0 0,0 0 0 0 0,1 0 0 0 0,0 1-1 0 0,0-1 1 0 0,0 0 0 0 0,-2 12-1 0 0,4-17-65 0 0,0 1-1 0 0,0 0 0 0 0,0-1 1 0 0,0 1-1 0 0,0 0 0 0 0,0-1 0 0 0,1 1 1 0 0,-1 0-1 0 0,0-1 0 0 0,0 1 1 0 0,0-1-1 0 0,1 1 0 0 0,-1 0 1 0 0,0-1-1 0 0,1 1 0 0 0,-1-1 0 0 0,1 1 1 0 0,-1-1-1 0 0,0 1 0 0 0,1-1 1 0 0,-1 1-1 0 0,1-1 0 0 0,-1 0 1 0 0,1 1-1 0 0,-1-1 0 0 0,1 0 1 0 0,0 1-1 0 0,-1-1 0 0 0,1 0 0 0 0,0 1 1 0 0,27 1 16 0 0,26-13-22 0 0,-30 1-40 0 0,-16 7 35 0 0,0-1 0 0 0,0 1 0 0 0,1 1 1 0 0,-1-1-1 0 0,1 2 0 0 0,-1-1 0 0 0,1 1 0 0 0,9 0 0 0 0,-17 1 10 0 0,0-1 15 0 0,0 1-1 0 0,0 0 1 0 0,0-1-1 0 0,0 1 1 0 0,0 0-1 0 0,0 0 0 0 0,0 0 1 0 0,0 0-1 0 0,0-1 1 0 0,0 2-1 0 0,0-1 0 0 0,0 0 1 0 0,1 0-1 0 0,-1 0 1 0 0,0 0-1 0 0,0 1 1 0 0,0-1-1 0 0,0 0 0 0 0,0 1 1 0 0,0-1-1 0 0,0 1 1 0 0,0-1-1 0 0,-1 1 0 0 0,1 0 1 0 0,0-1-1 0 0,0 1 1 0 0,0 0-1 0 0,0-1 1 0 0,-1 1-1 0 0,1 0 0 0 0,0 0 1 0 0,-1 0-1 0 0,1 0 1 0 0,-1 0-1 0 0,1 0 0 0 0,0 1 1 0 0,32-46 580 0 0,-24 29-499 0 0,0-1 0 0 0,-1 0-1 0 0,0 0 1 0 0,-2 0 0 0 0,9-30 0 0 0,8-87 2722 0 0,-22 124-2569 0 0,15 125 490 0 0,-14-95-1008 0 0,4 20 575 0 0,10 41-1 0 0,-13-72-761 0 0,-1 0 0 0 0,2-1 1 0 0,-1 0-1 0 0,1 1 0 0 0,0-1 0 0 0,1-1 1 0 0,0 1-1 0 0,1-1 0 0 0,12 16 0 0 0,2-11-5248 0 0,4-6-3881 0 0,2-6-3344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0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18088 0 0,'0'0'3586'0'0,"56"-36"-3586"0"0,-24 27-48 0 0,2 0-1921 0 0,5 0-3009 0 0,-2 1-6676 0 0</inkml:trace>
  <inkml:trace contextRef="#ctx0" brushRef="#br0" timeOffset="1">181 479 22922 0 0,'0'0'3266'0'0,"47"-24"-3266"0"0,-21 3-112 0 0,8-2-1921 0 0,6-3-1969 0 0,5-2-3761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1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11253 0 0,'0'0'7716'0'0,"0"7"-6062"0"0,-1 74 77 0 0,0-9 1030 0 0,3 0 1 0 0,20 130-1 0 0,-21-194-2890 0 0,1 3-1198 0 0,0-1 0 0 0,0 1 0 0 0,1 0-1 0 0,5 13 1 0 0,-7-22 1033 0 0,0 0 0 0 0,0 0 0 0 0,0 0 1 0 0,0-1-1 0 0,0 1 0 0 0,0 0 0 0 0,0 0 0 0 0,1-1 0 0 0,-1 1 0 0 0,1-1 0 0 0,-1 1 1 0 0,1-1-1 0 0,0 1 0 0 0,-1-1 0 0 0,1 0 0 0 0,0 0 0 0 0,0 0 0 0 0,0 0 1 0 0,0 0-1 0 0,0-1 0 0 0,0 1 0 0 0,0 0 0 0 0,0-1 0 0 0,0 0 0 0 0,0 1 1 0 0,1-1-1 0 0,-1 0 0 0 0,3 0 0 0 0,14-3-6765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8 282 15735 0 0,'0'0'7268'0'0,"-8"53"-5732"0"0,8-38-1056 0 0,0-2-335 0 0,0-1-49 0 0,0-5-64 0 0,2-3-32 0 0,1-3-449 0 0</inkml:trace>
  <inkml:trace contextRef="#ctx0" brushRef="#br0" timeOffset="1">13 47 12902 0 0,'0'0'64'0'0,"23"-46"-4626"0"0,-9 45-1601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70 125 14006 0 0,'0'0'5883'0'0,"-8"7"-3997"0"0,3-3-1618 0 0,-31 27 2972 0 0,34-29-3106 0 0,0 0 1 0 0,0 0-1 0 0,1 0 0 0 0,-1 0 1 0 0,1 1-1 0 0,-1-1 0 0 0,1 0 1 0 0,0 1-1 0 0,0-1 0 0 0,0 1 0 0 0,0-1 1 0 0,0 1-1 0 0,0 0 0 0 0,1-1 1 0 0,-1 1-1 0 0,1 0 0 0 0,0 4 1 0 0,0-5-134 0 0,1-1 0 0 0,0 1 0 0 0,-1 0 1 0 0,1-1-1 0 0,0 1 0 0 0,0-1 0 0 0,0 1 1 0 0,0-1-1 0 0,0 1 0 0 0,0-1 1 0 0,0 0-1 0 0,1 0 0 0 0,-1 1 0 0 0,0-1 1 0 0,1 0-1 0 0,-1 0 0 0 0,1 0 0 0 0,-1 0 1 0 0,1-1-1 0 0,1 2 0 0 0,44 14 20 0 0,-9-2-12 0 0,-37-13-30 0 0,-1-1 0 0 0,1 0 0 0 0,-1 0 1 0 0,0 0-1 0 0,1 1 0 0 0,-1-1 1 0 0,1 0-1 0 0,-1 0 0 0 0,0 1 0 0 0,1-1 1 0 0,-1 0-1 0 0,0 1 0 0 0,1-1 0 0 0,-1 0 1 0 0,0 1-1 0 0,0-1 0 0 0,1 1 0 0 0,-1-1 1 0 0,0 0-1 0 0,0 1 0 0 0,0-1 0 0 0,1 1 1 0 0,-1-1-1 0 0,0 1 0 0 0,0-1 0 0 0,0 1 1 0 0,0-1-1 0 0,0 1 0 0 0,0-1 0 0 0,0 1 1 0 0,0-1-1 0 0,0 0 0 0 0,0 1 0 0 0,0-1 1 0 0,0 1-1 0 0,-1 0 0 0 0,-15 9-1818 0 0,15-10 1707 0 0,0 1-1 0 0,0-1 0 0 0,-1 1 1 0 0,1-1-1 0 0,0 0 0 0 0,0 1 1 0 0,-1-1-1 0 0,1 0 1 0 0,0 0-1 0 0,-1 0 0 0 0,1 0 1 0 0,0 0-1 0 0,0 0 0 0 0,-1-1 1 0 0,1 1-1 0 0,0 0 1 0 0,0-1-1 0 0,-1 1 0 0 0,1 0 1 0 0,0-1-1 0 0,0 0 1 0 0,0 1-1 0 0,0-1 0 0 0,0 0 1 0 0,0 1-1 0 0,0-1 0 0 0,0 0 1 0 0,0 0-1 0 0,0 0 1 0 0,-1-2-1 0 0,1 0-777 0 0,1 0-1 0 0,0 0 1 0 0,-1 0 0 0 0,1 0 0 0 0,1 1-1 0 0,-1-1 1 0 0,0 0 0 0 0,1 0-1 0 0,1-5 1 0 0,9-17-6048 0 0</inkml:trace>
  <inkml:trace contextRef="#ctx0" brushRef="#br0" timeOffset="1">268 13 12790 0 0,'0'0'5741'0'0,"7"-3"-3599"0"0,-2 0-1884 0 0,18-4 1905 0 0,-23 8-2060 0 0,1-1-1 0 0,0 1 1 0 0,0-1-1 0 0,0 1 1 0 0,-1-1 0 0 0,1 1-1 0 0,0-1 1 0 0,-1 1-1 0 0,1-1 1 0 0,0 1 0 0 0,-1 0-1 0 0,1 0 1 0 0,-1-1-1 0 0,1 1 1 0 0,-1 0 0 0 0,1 0-1 0 0,-1-1 1 0 0,0 1 0 0 0,1 0-1 0 0,-1 0 1 0 0,0 0-1 0 0,0 0 1 0 0,0 0 0 0 0,1 0-1 0 0,-1-1 1 0 0,0 1-1 0 0,0 0 1 0 0,0 0 0 0 0,0 0-1 0 0,-1 0 1 0 0,1 1-1 0 0,0 104 2822 0 0,-3-73-2775 0 0,3 0 0 0 0,1 0-1 0 0,1 1 1 0 0,1-1 0 0 0,2-1-1 0 0,14 48 1 0 0,-7-60-4424 0 0,-10-18 1940 0 0,-1-2 1868 0 0,0 1 0 0 0,-1-1 0 0 0,1 1 0 0 0,0-1 0 0 0,-1 0 0 0 0,1 0 1 0 0,0 1-1 0 0,-1-1 0 0 0,1 0 0 0 0,0 0 0 0 0,-1 0 0 0 0,1 0 0 0 0,0 0 0 0 0,0 0 0 0 0,-1 0 0 0 0,1 0 0 0 0,0 0 0 0 0,-1 0 0 0 0,1 0 0 0 0,0-1 1 0 0,0 1-1 0 0,-1 0 0 0 0,2-1 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18569 0 0,'0'0'3329'0'0,"46"-12"-2000"0"0,-17 0-545 0 0,7-3-784 0 0,7-6-96 0 0,4-3-3426 0 0,2-4-3729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2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5442 0 0,'0'0'17016'0'0,"-3"3"-16069"0"0,0-1-864 0 0,1 0 0 0 0,-1 0-1 0 0,1 0 1 0 0,0 0 0 0 0,0 1-1 0 0,0-1 1 0 0,0 1 0 0 0,0 0-1 0 0,0-1 1 0 0,1 1 0 0 0,-1 0-1 0 0,1 0 1 0 0,0 0 0 0 0,0 0-1 0 0,0 0 1 0 0,0 0-1 0 0,1 0 1 0 0,-1 0 0 0 0,1 0-1 0 0,0 1 1 0 0,0-1 0 0 0,0 0-1 0 0,0 0 1 0 0,0 0 0 0 0,1 0-1 0 0,-1 0 1 0 0,1 1 0 0 0,0-1-1 0 0,0 0 1 0 0,2 4 0 0 0,0-1-18 0 0,0 0 1 0 0,0-1 0 0 0,0 1 0 0 0,1 0-1 0 0,0-1 1 0 0,0 0 0 0 0,0 0 0 0 0,1 0-1 0 0,-1-1 1 0 0,1 1 0 0 0,0-1-1 0 0,1 0 1 0 0,-1 0 0 0 0,11 4 0 0 0,6 1 194 0 0,-12-6-149 0 0,0 1 0 0 0,0 0 0 0 0,0 1 0 0 0,16 11 0 0 0,-25-16-109 0 0,0 1 1 0 0,0 0 0 0 0,1 0-1 0 0,-1 0 1 0 0,0 0 0 0 0,0 0-1 0 0,0 0 1 0 0,0 0 0 0 0,-1 0 0 0 0,1 1-1 0 0,0-1 1 0 0,0 0 0 0 0,-1 0-1 0 0,1 1 1 0 0,-1-1 0 0 0,1 1 0 0 0,-1-1-1 0 0,0 0 1 0 0,1 1 0 0 0,-1-1-1 0 0,0 1 1 0 0,0-1 0 0 0,0 1-1 0 0,0-1 1 0 0,0 1 0 0 0,0-1 0 0 0,0 0-1 0 0,-1 1 1 0 0,1-1 0 0 0,-1 1-1 0 0,1-1 1 0 0,-1 0 0 0 0,1 1-1 0 0,-1-1 1 0 0,0 0 0 0 0,1 0 0 0 0,-1 1-1 0 0,0-1 1 0 0,0 0 0 0 0,0 0-1 0 0,-2 2 1 0 0,-9 9-16 0 0,-1-1 0 0 0,0 0 1 0 0,0 0-1 0 0,-1-2 0 0 0,-1 1 0 0 0,0-2 0 0 0,-22 10 0 0 0,-25 5-2640 0 0,62-23 2490 0 0,0 1 0 0 0,0-1 0 0 0,-1 0 0 0 0,1 0 0 0 0,0 1 0 0 0,-1-1 0 0 0,1 0-1 0 0,0 0 1 0 0,-1 1 0 0 0,1-1 0 0 0,0 0 0 0 0,-1 0 0 0 0,1 0 0 0 0,-1 0 0 0 0,1 0 0 0 0,0 0 0 0 0,-1 0-1 0 0,1 0 1 0 0,0 0 0 0 0,-1 0 0 0 0,1 0 0 0 0,-1 0 0 0 0,1 0 0 0 0,0 0 0 0 0,-1 0 0 0 0,1 0 0 0 0,-1 0 0 0 0,1 0-1 0 0,0 0 1 0 0,-1 0 0 0 0,1-1 0 0 0,0 1 0 0 0,-1 0 0 0 0,1 0 0 0 0,0 0 0 0 0,-1-1 0 0 0,1 1 0 0 0,0 0-1 0 0,0-1 1 0 0,-1 1 0 0 0,1 0 0 0 0,0 0 0 0 0,0-1 0 0 0,-1 1 0 0 0,1 0 0 0 0,0-1 0 0 0,0 1 0 0 0,0-1 0 0 0,0 1-1 0 0,0 0 1 0 0,-1-1 0 0 0,1 1 0 0 0,0 0 0 0 0,0-1 0 0 0,0 1 0 0 0,0-1 0 0 0,0 1 0 0 0,0 0 0 0 0,0-1-1 0 0,0 1 1 0 0,1-1 0 0 0,-1 1 0 0 0,0 0 0 0 0,0-1 0 0 0,0 1 0 0 0,0 0 0 0 0,1-1 0 0 0,7-15-7070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03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10341 0 0,'0'0'5576'0'0,"-9"13"-3840"0"0,8-12-1711 0 0,-7 9 324 0 0,1 0 0 0 0,1 1 1 0 0,-1 0-1 0 0,2 1 0 0 0,-1 0 0 0 0,2-1 0 0 0,-1 2 0 0 0,-3 20 0 0 0,-5 54 933 0 0,3 0 1 0 0,5 0-1 0 0,3 1 0 0 0,13 117 0 0 0,-11-203-1292 0 0,6 45 356 0 0,12 52-1 0 0,-15-86-594 0 0,0-1 0 0 0,1 0 1 0 0,1-1-1 0 0,0 1 0 0 0,0-1 1 0 0,1 0-1 0 0,0 0 0 0 0,1 0 1 0 0,14 15-1 0 0,-19-24-332 0 0,0 1-1 0 0,1-1 1 0 0,-1 0 0 0 0,1 0 0 0 0,-1 0-1 0 0,1 0 1 0 0,0-1 0 0 0,0 1 0 0 0,0-1-1 0 0,0 1 1 0 0,0-1 0 0 0,0 0 0 0 0,0 0-1 0 0,0-1 1 0 0,4 1 0 0 0,20-1-7941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0 15415 0 0,'0'0'3330'0'0,"-8"4"-1596"0"0,-77 47 2638 0 0,75-44-4090 0 0,1-1 0 0 0,0 2 0 0 0,0 0-1 0 0,1 0 1 0 0,0 0 0 0 0,1 1 0 0 0,-12 16 0 0 0,18-23-281 0 0,0 0 0 0 0,0 1 0 0 0,0-1 0 0 0,0 0 0 0 0,1 0 0 0 0,-1 1 0 0 0,1-1 0 0 0,-1 0 0 0 0,1 1 0 0 0,0-1 0 0 0,0 1 0 0 0,1 3 0 0 0,-1-5-1 0 0,0 0 1 0 0,0 0-1 0 0,0 0 0 0 0,0 0 1 0 0,0 0-1 0 0,0 0 0 0 0,0 0 1 0 0,1 0-1 0 0,-1 0 0 0 0,1 0 1 0 0,-1 0-1 0 0,0 0 0 0 0,1 0 1 0 0,-1 0-1 0 0,1 0 0 0 0,0-1 1 0 0,-1 1-1 0 0,1 0 1 0 0,0 0-1 0 0,-1-1 0 0 0,1 1 1 0 0,0 0-1 0 0,0-1 0 0 0,0 1 1 0 0,0-1-1 0 0,0 1 0 0 0,-1-1 1 0 0,1 1-1 0 0,0-1 0 0 0,0 0 1 0 0,2 1-1 0 0,-1-1 0 0 0,9 6 12 0 0,1-1 0 0 0,0-1 0 0 0,1 0 1 0 0,-1 0-1 0 0,16 1 0 0 0,-14-2 40 0 0,0 0 0 0 0,-1 0 0 0 0,0 1 0 0 0,15 7 0 0 0,-28-11-52 0 0,1 1 1 0 0,0-1-1 0 0,-1 0 0 0 0,1 0 0 0 0,-1 1 1 0 0,1-1-1 0 0,-1 0 0 0 0,1 0 0 0 0,-1 1 0 0 0,1-1 1 0 0,-1 1-1 0 0,1-1 0 0 0,-1 0 0 0 0,1 1 0 0 0,-1-1 1 0 0,0 1-1 0 0,1-1 0 0 0,-1 1 0 0 0,0-1 1 0 0,1 1-1 0 0,-1 0 0 0 0,0-1 0 0 0,0 1 0 0 0,0-1 1 0 0,0 1-1 0 0,1-1 0 0 0,-1 1 0 0 0,0 0 0 0 0,0-1 1 0 0,0 1-1 0 0,0 0 0 0 0,0-1 0 0 0,0 1 0 0 0,-1 0 1 0 0,-16 18-22 0 0,-35 7-141 0 0,49-25 132 0 0,-17 8-866 0 0,-1-2 1 0 0,-23 6 0 0 0,-14-5-7606 0 0,38-8 1010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1 15415 0 0,'-40'50'1401'0'0,"1"1"-1"0"0,3 2 1 0 0,2 2 0 0 0,3 1-1 0 0,2 2 1 0 0,2 0 0 0 0,3 2-1 0 0,3 1 1 0 0,-19 89-1 0 0,32-111-871 0 0,1 1 0 0 0,2 0 0 0 0,2 0 0 0 0,4 69 0 0 0,0-93-500 0 0,1 0 0 0 0,0 0 1 0 0,1 0-1 0 0,1-1 0 0 0,0 1 1 0 0,1-1-1 0 0,1 0 0 0 0,1 0 1 0 0,0-1-1 0 0,0 0 0 0 0,1 0 1 0 0,1 0-1 0 0,1-1 0 0 0,17 18 1 0 0,-20-24-300 0 0,1-1 0 0 0,0 0 0 0 0,0-1 0 0 0,0 0 0 0 0,1 0 0 0 0,0 0 0 0 0,0-1 0 0 0,0-1 0 0 0,1 1 0 0 0,-1-2 0 0 0,1 1 0 0 0,18 1 0 0 0,-13-2-1208 0 0,1-2-1 0 0,0 0 1 0 0,0 0-1 0 0,0-2 0 0 0,-1 0 1 0 0,1-1-1 0 0,20-6 1 0 0,28-13-10023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4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9444 0 0,'0'0'13511'0'0,"-1"7"-12012"0"0,-10 314 4534 0 0,31 5-4236 0 0,-18-308-1839 0 0,-1-7-118 0 0,0 0 1 0 0,0 0-1 0 0,1 0 0 0 0,0-1 1 0 0,1 1-1 0 0,0 0 0 0 0,1-1 1 0 0,0 0-1 0 0,1 0 1 0 0,10 17-1 0 0,-13-25-115 0 0,0-1 0 0 0,0 1 0 0 0,1-1 0 0 0,-1 1 0 0 0,1-1 0 0 0,-1 0 0 0 0,1 0 0 0 0,-1 0 0 0 0,1-1 0 0 0,-1 1 0 0 0,1 0 0 0 0,0-1 0 0 0,-1 0 0 0 0,1 0 0 0 0,0 1 1 0 0,-1-2-1 0 0,1 1 0 0 0,0 0 0 0 0,-1 0 0 0 0,1-1 0 0 0,0 0 0 0 0,-1 1 0 0 0,1-1 0 0 0,-1 0 0 0 0,1 0 0 0 0,-1 0 0 0 0,1-1 0 0 0,-1 1 0 0 0,0-1 0 0 0,2-1 0 0 0,28-19-5484 0 0,-22 10 3240 0 0,-4 2 232 0 0,18-19-6181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140 305 16440 0 0,'0'0'3025'0'0,"0"56"-1440"0"0,1-30 400 0 0,5 1-737 0 0,0 1-576 0 0,1-6-271 0 0,-2-3-257 0 0,0-4-96 0 0,-1-4-48 0 0,-4-4-1569 0 0</inkml:trace>
  <inkml:trace contextRef="#ctx0" brushRef="#br0" timeOffset="1">0 0 16920 0 0,'0'0'672'0'0,"29"44"-2209"0"0,-5-36-2753 0 0,3-1-6547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8372 0 0,'0'0'1435'0'0,"-7"3"99"0"0,-4 3-401 0 0,1 0-1 0 0,0 0 1 0 0,0 1-1 0 0,0 0 0 0 0,-15 16 1 0 0,22-21-878 0 0,1 1 0 0 0,0-1 0 0 0,-1 1-1 0 0,1 0 1 0 0,1 0 0 0 0,-1 0 0 0 0,0 0 0 0 0,1 0 0 0 0,-1 1 0 0 0,1-1 0 0 0,0 0 0 0 0,0 4-1 0 0,0-5-171 0 0,1 1 0 0 0,0-1 0 0 0,1 0-1 0 0,-1 0 1 0 0,0 0 0 0 0,1 0 0 0 0,-1 1-1 0 0,1-1 1 0 0,-1 0 0 0 0,1 0-1 0 0,0 0 1 0 0,0 0 0 0 0,0 0 0 0 0,0-1-1 0 0,1 1 1 0 0,-1 0 0 0 0,0 0-1 0 0,1-1 1 0 0,-1 1 0 0 0,1-1 0 0 0,2 3-1 0 0,36 23 1163 0 0,-31-22-1132 0 0,-1 1 1 0 0,0-1-1 0 0,0 1 0 0 0,0 1 0 0 0,0 0 0 0 0,10 11 0 0 0,-17-15-118 0 0,0-1 0 0 0,0 0 0 0 0,0 0-1 0 0,0 0 1 0 0,0 1 0 0 0,0-1-1 0 0,0 1 1 0 0,-1-1 0 0 0,1 0-1 0 0,-1 1 1 0 0,0-1 0 0 0,0 1 0 0 0,0-1-1 0 0,0 1 1 0 0,0-1 0 0 0,0 1-1 0 0,-1-1 1 0 0,1 1 0 0 0,-1-1-1 0 0,0 1 1 0 0,1-1 0 0 0,-1 0 0 0 0,0 0-1 0 0,-1 1 1 0 0,1-1 0 0 0,0 0-1 0 0,-1 0 1 0 0,1 0 0 0 0,-1 0-1 0 0,1 0 1 0 0,-4 2 0 0 0,-1 2-56 0 0,1 0 0 0 0,-1-1 0 0 0,0 0 0 0 0,0 0-1 0 0,0 0 1 0 0,0-1 0 0 0,-1 0 0 0 0,-8 3 0 0 0,-16 0-2604 0 0,30-7 2478 0 0,1 0 1 0 0,-1 0-1 0 0,1 0 0 0 0,-1-1 0 0 0,1 1 1 0 0,-1 0-1 0 0,1 0 0 0 0,-1 0 0 0 0,1 0 1 0 0,-1-1-1 0 0,1 1 0 0 0,-1 0 0 0 0,1 0 1 0 0,-1-1-1 0 0,1 1 0 0 0,0 0 0 0 0,-1-1 0 0 0,1 1 1 0 0,-1 0-1 0 0,1-1 0 0 0,0 1 0 0 0,-1-1 1 0 0,1 1-1 0 0,0 0 0 0 0,0-1 0 0 0,-1 1 1 0 0,1-1-1 0 0,0 1 0 0 0,0-1 0 0 0,0 1 1 0 0,0-1-1 0 0,-1 1 0 0 0,1-1 0 0 0,0 0 1 0 0,0 1-1 0 0,0-1 0 0 0,0 0 0 0 0,0-5-2393 0 0,0 2 612 0 0,0-1-117 0 0,0 2 664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5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13830 0 0,'0'0'10373'0'0,"4"49"-8532"0"0,-1-18-737 0 0,0 4-623 0 0,2 4-145 0 0,2 0-192 0 0,-1 0 32 0 0,1-5 16 0 0,2-1-96 0 0,-2-6-96 0 0,0-4-80 0 0,0-6-2001 0 0,1-8-2545 0 0,0-5-2225 0 0</inkml:trace>
  <inkml:trace contextRef="#ctx0" brushRef="#br0" timeOffset="1">0 280 13846 0 0,'0'0'3650'0'0,"50"-26"-2706"0"0,-23 13 33 0 0,5-3-561 0 0,1 0-416 0 0,2-3 0 0 0,1-1-1345 0 0,-2 2-2928 0 0,-4 0-3955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6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15319 0 0,'0'0'7940'0'0,"-6"46"-5923"0"0,12-20-833 0 0,2 3-352 0 0,2 4-367 0 0,3 1-225 0 0,-2-3-16 0 0,0-2-32 0 0,-1-5-128 0 0,-1 0-64 0 0,-2-5-608 0 0,1-2-1505 0 0,-2-4-2401 0 0,0-3-3074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 20874 0 0,'0'0'2433'0'0,"-32"65"-336"0"0,14-28-1249 0 0,-2 0 1073 0 0,0 0-352 0 0,2-4-817 0 0,-4-3-592 0 0,1-1-144 0 0,1-6-16 0 0,2-6-464 0 0,2-3-1025 0 0,4-7-1488 0 0,2-7-2402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16648 0 0,'0'0'1547'0'0,"-3"10"-165"0"0,-16 40 645 0 0,3 0 0 0 0,1 1 0 0 0,3 1 1 0 0,-7 63-1 0 0,18-96-1809 0 0,1 0 0 0 0,0-1 0 0 0,1 1 1 0 0,1-1-1 0 0,1 1 0 0 0,0-1 0 0 0,7 18 0 0 0,-6-24-214 0 0,0-1 1 0 0,1-1-1 0 0,0 1 0 0 0,1-1 0 0 0,0 0 1 0 0,1 0-1 0 0,0 0 0 0 0,1-1 0 0 0,0 0 0 0 0,0-1 1 0 0,1 0-1 0 0,11 9 0 0 0,-14-13-486 0 0,0 0-1 0 0,0 0 1 0 0,0-1-1 0 0,1 0 1 0 0,-1 0-1 0 0,1-1 1 0 0,9 3-1 0 0,-8-3-1079 0 0,0-1 0 0 0,1 0 0 0 0,-1 0 1 0 0,0-1-1 0 0,0 0 0 0 0,11-2 0 0 0,16-5-7699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166 212 6867 0 0,'0'0'12038'0'0,"-10"49"-10278"0"0,10-30-1151 0 0,0-2-385 0 0,0-1-144 0 0,0-4-16 0 0,0-3-16 0 0,0-5-48 0 0</inkml:trace>
  <inkml:trace contextRef="#ctx0" brushRef="#br0" timeOffset="1">1 26 14423 0 0,'0'0'688'0'0,"49"-25"-3505"0"0,-27 25-1409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06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0 8452 0 0,'0'0'11413'0'0,"-10"11"-9313"0"0,-13 14-1289 0 0,2 1 0 0 0,0 1 0 0 0,2 1 0 0 0,-25 48 0 0 0,-57 143 302 0 0,28-57-3779 0 0,70-157 1706 0 0,-6 12-1959 0 0,0-9-4599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7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 9268 0 0,'0'0'10592'0'0,"-10"1"-9677"0"0,9-1-825 0 0,-53 9 1088 0 0,24 3-783 0 0,30-11-398 0 0,-1-1-1 0 0,0 1 0 0 0,1-1 1 0 0,-1 1-1 0 0,0-1 0 0 0,1 1 1 0 0,-1-1-1 0 0,1 1 0 0 0,-1 0 1 0 0,1-1-1 0 0,-1 1 0 0 0,1 0 1 0 0,0-1-1 0 0,-1 1 0 0 0,1 0 1 0 0,0 0-1 0 0,-1-1 0 0 0,1 1 1 0 0,0 0-1 0 0,0 0 0 0 0,0 0 1 0 0,0-1-1 0 0,0 1 0 0 0,0 0 1 0 0,0 0-1 0 0,0 0 0 0 0,0 1 1 0 0,1 0-55 0 0,0 0 1 0 0,1 0 0 0 0,-1 0 0 0 0,0 0 0 0 0,1 0 0 0 0,0 0 0 0 0,-1 0 0 0 0,1 0 0 0 0,0-1 0 0 0,0 1 0 0 0,0-1 0 0 0,0 1 0 0 0,0-1 0 0 0,4 2 0 0 0,39 18-1101 0 0,-28-14 957 0 0,32 23 223 0 0,-48-30-21 0 0,-1 0 0 0 0,1 1 0 0 0,0-1 0 0 0,0 1 0 0 0,-1-1 0 0 0,1 1 0 0 0,-1-1 1 0 0,1 1-1 0 0,0-1 0 0 0,-1 1 0 0 0,1 0 0 0 0,-1-1 0 0 0,1 1 0 0 0,-1 0 0 0 0,0 0 0 0 0,1-1 1 0 0,-1 1-1 0 0,0 0 0 0 0,1 0 0 0 0,-1 0 0 0 0,0-1 0 0 0,0 1 0 0 0,0 0 0 0 0,0 0 1 0 0,0 0-1 0 0,0-1 0 0 0,0 1 0 0 0,0 0 0 0 0,0 0 0 0 0,0 0 0 0 0,0 0 0 0 0,-1-1 0 0 0,1 1 1 0 0,0 0-1 0 0,0 0 0 0 0,-1-1 0 0 0,1 1 0 0 0,-1 0 0 0 0,1 0 0 0 0,0-1 0 0 0,-1 1 1 0 0,0 0-1 0 0,1-1 0 0 0,-1 1 0 0 0,1-1 0 0 0,-1 1 0 0 0,0-1 0 0 0,1 1 0 0 0,-1-1 1 0 0,0 1-1 0 0,1-1 0 0 0,-1 0 0 0 0,0 1 0 0 0,0-1 0 0 0,0 0 0 0 0,1 1 0 0 0,-1-1 0 0 0,0 0 1 0 0,0 0-1 0 0,0 0 0 0 0,-1 0 0 0 0,-15 5 9 0 0,-1-1 0 0 0,1 0 1 0 0,-1-2-1 0 0,0 0 0 0 0,0-1 0 0 0,0 0 0 0 0,0-2 1 0 0,0 0-1 0 0,0-1 0 0 0,1-1 0 0 0,-20-5 1 0 0,35 8-182 0 0,1-1 1 0 0,0 1 0 0 0,0 0 0 0 0,0-1-1 0 0,-1 1 1 0 0,1-1 0 0 0,0 1 0 0 0,0-1-1 0 0,0 1 1 0 0,0-1 0 0 0,0 0 0 0 0,0 0-1 0 0,0 1 1 0 0,0-1 0 0 0,0 0-1 0 0,0 0 1 0 0,0 0 0 0 0,0 0 0 0 0,1 0-1 0 0,-1 0 1 0 0,0 0 0 0 0,1-1 0 0 0,-1 1-1 0 0,1 0 1 0 0,-1 0 0 0 0,1 0 0 0 0,0-1-1 0 0,-1 1 1 0 0,1 0 0 0 0,0 0 0 0 0,0-1-1 0 0,0-1 1 0 0,4-10-5086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14679 0 0,'0'0'3468'0'0,"-2"7"-2348"0"0,-4 17-321 0 0,1 1-1 0 0,1-1 0 0 0,1 1 0 0 0,1 0 1 0 0,1 0-1 0 0,3 31 0 0 0,0-39-584 0 0,0 0-1 0 0,1-1 1 0 0,0 1-1 0 0,2-1 1 0 0,0 0 0 0 0,1 0-1 0 0,0 0 1 0 0,1-1-1 0 0,1 0 1 0 0,16 23-1 0 0,-22-33-243 0 0,-1-3 1 0 0,-1-1-1 0 0,1 1 0 0 0,0-1 1 0 0,0 0-1 0 0,0 1 1 0 0,0-1-1 0 0,0 0 1 0 0,0 0-1 0 0,0 0 1 0 0,1 0-1 0 0,-1 0 1 0 0,0 0-1 0 0,1 0 1 0 0,-1 0-1 0 0,0 0 0 0 0,1-1 1 0 0,-1 1-1 0 0,1 0 1 0 0,-1-1-1 0 0,1 0 1 0 0,2 1-1 0 0,17 4-3577 0 0,-1-10-4276 0 0,-11-5-156 0 0</inkml:trace>
  <inkml:trace contextRef="#ctx0" brushRef="#br0" timeOffset="1">0 246 14311 0 0,'0'0'7091'0'0,"70"-19"-6547"0"0,-30 13-352 0 0,3-3-192 0 0,5-5-1873 0 0,0 0-1392 0 0,0-2-3762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8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18456 0 0,'0'0'2161'0'0,"-11"47"-1440"0"0,7-13 1088 0 0,-1 4 480 0 0,5 4-1089 0 0,0 1-544 0 0,0-2-399 0 0,0-4-145 0 0,0-2-64 0 0,0-4-16 0 0,0-5-32 0 0,-3-4-1905 0 0,1-5-2625 0 0,1-9-2497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106 100 4066 0 0,'0'0'12211'0'0,"5"-7"-10744"0"0,11-24-80 0 0,-16 30-1250 0 0,0-1-1 0 0,1 1 0 0 0,-1 0 0 0 0,0 0 0 0 0,0 0 0 0 0,-1-1 0 0 0,1 1 0 0 0,0 0 1 0 0,0 0-1 0 0,-1 0 0 0 0,1 0 0 0 0,0 0 0 0 0,-1 0 0 0 0,1-1 0 0 0,-1 1 1 0 0,1 0-1 0 0,-1 0 0 0 0,0 0 0 0 0,1 1 0 0 0,-1-1 0 0 0,0 0 0 0 0,0 0 0 0 0,0 0 1 0 0,0 0-1 0 0,0 1 0 0 0,0-1 0 0 0,0 0 0 0 0,0 1 0 0 0,0-1 0 0 0,0 1 0 0 0,0-1 1 0 0,0 1-1 0 0,0 0 0 0 0,0-1 0 0 0,0 1 0 0 0,-1 0 0 0 0,1 0 0 0 0,-2-1 1 0 0,3 4-119 0 0,0-1 0 0 0,0 1 1 0 0,0-1-1 0 0,0 0 1 0 0,1 1-1 0 0,-1-1 1 0 0,0 0-1 0 0,1 1 1 0 0,0-1-1 0 0,0 0 1 0 0,0 0-1 0 0,0 0 1 0 0,2 4-1 0 0,42 60 3 0 0,-29-44 5 0 0,28 48-1 0 0,-41-64-23 0 0,0 0 0 0 0,0 0 0 0 0,-1 0 0 0 0,0 0 0 0 0,0 0 0 0 0,-1 0 0 0 0,1 1 0 0 0,-2-1 0 0 0,1 1-1 0 0,0-1 1 0 0,-1 1 0 0 0,-1-1 0 0 0,0 10 0 0 0,-1-12-2 0 0,0 0 1 0 0,1 0-1 0 0,-2 0 1 0 0,1-1-1 0 0,0 1 1 0 0,-1-1-1 0 0,0 1 1 0 0,1-1-1 0 0,-1 0 1 0 0,0 0-1 0 0,-1 0 1 0 0,1 0-1 0 0,-1-1 1 0 0,1 0-1 0 0,-1 1 1 0 0,0-1-1 0 0,0-1 1 0 0,1 1-1 0 0,-1 0 1 0 0,-1-1-1 0 0,1 0 1 0 0,-8 2-1 0 0,1-1 17 0 0,-1 1-1 0 0,1-2 1 0 0,0 0 0 0 0,-1 0-1 0 0,1-1 1 0 0,-1 0-1 0 0,-18-3 1 0 0,28 3-10 0 0,0-1-1 0 0,0 1 1 0 0,0-1-1 0 0,0 0 1 0 0,0 1 0 0 0,1-1-1 0 0,-1 0 1 0 0,0 0-1 0 0,0 0 1 0 0,0 0 0 0 0,1 0-1 0 0,-1-1 1 0 0,1 1-1 0 0,-1 0 1 0 0,1-1-1 0 0,-1 1 1 0 0,1-1 0 0 0,0 0-1 0 0,0 1 1 0 0,0-1-1 0 0,0 0 1 0 0,0 0 0 0 0,-1-3-1 0 0,1 1 43 0 0,0 0 0 0 0,0 0-1 0 0,1-1 1 0 0,0 1 0 0 0,0 0 0 0 0,0 0 0 0 0,0-1-1 0 0,1 1 1 0 0,0 0 0 0 0,2-8 0 0 0,3-6 116 0 0,1 1 0 0 0,1 0 0 0 0,0 0 1 0 0,12-17-1 0 0,-1 5-88 0 0,1 0 0 0 0,29-31 0 0 0,-42 52-9 0 0,0 0 0 0 0,1 1-1 0 0,0 0 1 0 0,0 0 0 0 0,0 1-1 0 0,1 0 1 0 0,0 0-1 0 0,0 1 1 0 0,1 0 0 0 0,-1 1-1 0 0,21-6 1 0 0,-28 9-14 0 0,1 1 1 0 0,0-1-1 0 0,0 1 0 0 0,0 0 1 0 0,0 0-1 0 0,-1 0 1 0 0,1 0-1 0 0,0 1 0 0 0,0-1 1 0 0,0 1-1 0 0,0-1 1 0 0,-1 1-1 0 0,1 0 0 0 0,0 0 1 0 0,-1 1-1 0 0,1-1 1 0 0,-1 0-1 0 0,1 1 0 0 0,-1-1 1 0 0,4 4-1 0 0,-2-1-18 0 0,0 1 0 0 0,-1-1-1 0 0,1 1 1 0 0,-1 0 0 0 0,0 0 0 0 0,0 0 0 0 0,-1 0-1 0 0,1 1 1 0 0,2 8 0 0 0,1 11-51 0 0,-1-1 1 0 0,-1 1-1 0 0,2 41 1 0 0,-5-61 26 0 0,-2 45-105 0 0,1 7-2102 0 0,6-23-4409 0 0,2-21-338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0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9973 0 0,'0'0'7811'0'0,"-3"12"-6263"0"0,-10 63 694 0 0,3-1 0 0 0,3 2 0 0 0,3-1 0 0 0,9 101 0 0 0,-3-145-1916 0 0,2 0 0 0 0,10 36 0 0 0,-12-59-419 0 0,0 0 0 0 0,0 0 0 0 0,1-1 0 0 0,0 1-1 0 0,0-1 1 0 0,1 1 0 0 0,0-1 0 0 0,0 0 0 0 0,1-1 0 0 0,-1 1 0 0 0,2-1 0 0 0,-1 0 0 0 0,11 9-1 0 0,-13-13-379 0 0,0-1-1 0 0,0 0 0 0 0,0 1 0 0 0,0-1 0 0 0,0-1 0 0 0,0 1 0 0 0,0 0 0 0 0,1-1 0 0 0,-1 0 0 0 0,0 0 0 0 0,0 0 0 0 0,0 0 0 0 0,1 0 1 0 0,-1 0-1 0 0,0-1 0 0 0,0 0 0 0 0,0 1 0 0 0,0-1 0 0 0,0-1 0 0 0,0 1 0 0 0,0 0 0 0 0,0-1 0 0 0,0 1 0 0 0,3-3 0 0 0,2-2-1760 0 0,-2 2 611 0 0,-1 0-63 0 0,-1 1 546 0 0,-4 3 1124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0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15 159 14215 0 0,'0'0'6274'0'0,"-13"58"-4753"0"0,12-29-625 0 0,1 3-303 0 0,3 0-129 0 0,5-1-64 0 0,2-4-96 0 0,-2-4-128 0 0,0-6-96 0 0,-4-5-80 0 0,0-7-2689 0 0</inkml:trace>
  <inkml:trace contextRef="#ctx0" brushRef="#br0" timeOffset="1">20 0 8068 0 0,'0'0'8099'0'0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14727 0 0,'0'0'3455'0'0,"-10"3"-2570"0"0,3 0-846 0 0,-8 2 136 0 0,0 0-1 0 0,0 1 1 0 0,1 0-1 0 0,0 1 1 0 0,1 1 0 0 0,-1 0-1 0 0,-16 15 1 0 0,29-22-178 0 0,0 0 1 0 0,0 0 0 0 0,1 0 0 0 0,-1 0-1 0 0,0 0 1 0 0,1 0 0 0 0,-1 0 0 0 0,1 0-1 0 0,-1 0 1 0 0,1 1 0 0 0,0-1 0 0 0,-1 0-1 0 0,1 0 1 0 0,0 1 0 0 0,0-1 0 0 0,0 0-1 0 0,0 0 1 0 0,0 1 0 0 0,0-1 0 0 0,0 0-1 0 0,1 0 1 0 0,-1 1 0 0 0,0-1-1 0 0,1 0 1 0 0,-1 0 0 0 0,1 0 0 0 0,-1 1-1 0 0,1-1 1 0 0,-1 0 0 0 0,1 0 0 0 0,0 0-1 0 0,0 0 1 0 0,-1 0 0 0 0,1 0 0 0 0,0 0-1 0 0,0-1 1 0 0,0 1 0 0 0,1 1 0 0 0,6 4 6 0 0,0 0 1 0 0,0-1-1 0 0,0 0 1 0 0,10 5-1 0 0,-4-3 67 0 0,-4-1-40 0 0,0 1 0 0 0,-1 0 0 0 0,15 13 0 0 0,-23-19-38 0 0,0-1 1 0 0,0 1 0 0 0,0 0-1 0 0,0 0 1 0 0,0 0 0 0 0,0 0-1 0 0,0-1 1 0 0,0 1 0 0 0,-1 0 0 0 0,1 0-1 0 0,0 1 1 0 0,-1-1 0 0 0,1 0-1 0 0,-1 0 1 0 0,1 0 0 0 0,-1 0-1 0 0,1 1 1 0 0,-1-1 0 0 0,0 0 0 0 0,0 0-1 0 0,0 0 1 0 0,1 1 0 0 0,-1-1-1 0 0,0 0 1 0 0,-1 0 0 0 0,1 1 0 0 0,0-1-1 0 0,0 0 1 0 0,0 0 0 0 0,-1 1-1 0 0,1-1 1 0 0,-1 0 0 0 0,1 0-1 0 0,-1 0 1 0 0,1 0 0 0 0,-1 0 0 0 0,0 1-1 0 0,1-1 1 0 0,-1 0 0 0 0,0-1-1 0 0,0 1 1 0 0,0 0 0 0 0,0 0-1 0 0,0 0 1 0 0,0 0 0 0 0,0-1 0 0 0,-1 2-1 0 0,-7 2-38 0 0,0 1 0 0 0,-1-2 0 0 0,1 1 0 0 0,-1-1 0 0 0,0-1 0 0 0,1 1 0 0 0,-1-2-1 0 0,-14 1 1 0 0,-80-1-1515 0 0,70-8-537 0 0,32 7 1717 0 0,1-1-1 0 0,0 1 1 0 0,0-1-1 0 0,0 0 1 0 0,0 1 0 0 0,0-1-1 0 0,0 0 1 0 0,0 0-1 0 0,0 0 1 0 0,0 0 0 0 0,1 0-1 0 0,-1 0 1 0 0,0 0-1 0 0,0 0 1 0 0,1 0 0 0 0,-1-1-1 0 0,-2-13-7097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18152 0 0,'0'0'6611'0'0,"-5"66"-6066"0"0,0-38 79 0 0,2 2 0 0 0,3 2-304 0 0,0-3-144 0 0,0-2-112 0 0,3-4-48 0 0,0-3-16 0 0,-1-7-2000 0 0,-2-4-3091 0 0</inkml:trace>
  <inkml:trace contextRef="#ctx0" brushRef="#br0" timeOffset="1">0 225 16327 0 0,'0'0'3282'0'0,"28"-49"-2434"0"0,-6 37-848 0 0,8-2-16 0 0,9 0-896 0 0,5-2-1377 0 0,5 1-2897 0 0,5-1-4995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0 14215 0 0,'0'0'8625'0'0,"8"9"-8249"0"0,0-1-231 0 0,-1 0 0 0 0,0 1 0 0 0,-1 0 0 0 0,0 0 0 0 0,9 18 0 0 0,-13-24-135 0 0,0 1 1 0 0,-1 0 0 0 0,1 1-1 0 0,-1-1 1 0 0,0 0 0 0 0,0 0-1 0 0,-1 1 1 0 0,1-1 0 0 0,-1 0-1 0 0,0 1 1 0 0,0-1 0 0 0,0 0-1 0 0,-1 0 1 0 0,0 1 0 0 0,0-1-1 0 0,0 0 1 0 0,0 0 0 0 0,0 0-1 0 0,-1 0 1 0 0,0 0 0 0 0,-2 5-1 0 0,-2-2-3 0 0,1 1-1 0 0,-1-2 0 0 0,0 1 0 0 0,0-1 0 0 0,-1 0 1 0 0,1 0-1 0 0,-1-1 0 0 0,-1 0 0 0 0,1 0 0 0 0,-1 0 0 0 0,-15 5 1 0 0,-5 1-71 0 0,-1-1 1 0 0,-32 5 0 0 0,53-13 61 0 0,7-2 13 0 0,0 0-1 0 0,1 0 1 0 0,-1 0 0 0 0,0 0-1 0 0,0 0 1 0 0,1 0-1 0 0,-1 1 1 0 0,0-1 0 0 0,0 0-1 0 0,1 0 1 0 0,-1 0-1 0 0,0 1 1 0 0,1-1 0 0 0,-1 0-1 0 0,0 1 1 0 0,1-1 0 0 0,-1 1-1 0 0,1-1 1 0 0,-1 1-1 0 0,1-1 1 0 0,-1 1 0 0 0,1-1-1 0 0,-1 1 1 0 0,1-1-1 0 0,-1 2 1 0 0,17 5 712 0 0,38 1 720 0 0,-52-8-1404 0 0,354 12 2816 0 0,-237-18-6282 0 0,-2-6-5693 0 0,-68 5-5503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4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14038 0 0,'0'0'4226'0'0,"-15"49"-3329"0"0,15-18 15 0 0,2 9-175 0 0,5 6 175 0 0,2 1 48 0 0,3 0-255 0 0,-1-2-481 0 0,-2-6-160 0 0,-1-6-64 0 0,0-10-384 0 0,-5-11-2338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06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15351 0 0,'0'0'11413'0'0,"51"52"-10260"0"0,-26-28-337 0 0,0 0-224 0 0,1 1-287 0 0,-3 0-289 0 0,-1-4-16 0 0,-2-2-865 0 0,-5-3-1248 0 0,-3-2-1793 0 0,-1-5-1856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17848 0 0,'0'0'0'0'0,"43"16"-17672"0"0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10 271 25532 0 0,'0'10'667'0'0,"-9"174"3561"0"0,9-184-4226 0 0,0 0 0 0 0,0 0 0 0 0,0 1 0 0 0,0-1 0 0 0,0 0 0 0 0,0 0 0 0 0,0 0 0 0 0,0 0 0 0 0,0 0-1 0 0,0 0 1 0 0,0 0 0 0 0,0 0 0 0 0,0 1 0 0 0,0-1 0 0 0,0 0 0 0 0,0 0 0 0 0,0 0 0 0 0,0 0 0 0 0,0 0 0 0 0,0 0-1 0 0,0 0 1 0 0,0 0 0 0 0,0 0 0 0 0,0 1 0 0 0,0-1 0 0 0,0 0 0 0 0,0 0 0 0 0,0 0 0 0 0,1 0 0 0 0,-1 0 0 0 0,0 0 0 0 0,0 0-1 0 0,0 0 1 0 0,0 0 0 0 0,0 0 0 0 0,0 0 0 0 0,0 0 0 0 0,0 0 0 0 0,0 0 0 0 0,0 0 0 0 0,1 0 0 0 0,-1 0 0 0 0,0 0 0 0 0,0 0-1 0 0,0 0 1 0 0,0 1 0 0 0,0-2 0 0 0,0 1 0 0 0,0 0 0 0 0,0 0 0 0 0,1 0 0 0 0,-1 0 0 0 0,0 0 0 0 0,0 0 0 0 0,0 0 0 0 0,0 0-1 0 0,0 0 1 0 0,0 0 0 0 0,0 0 0 0 0,0 0 0 0 0,0 0 0 0 0,1 0 0 0 0,-1 0 0 0 0,0 0 0 0 0,0 0 0 0 0,0 0 0 0 0,0 0 0 0 0,0 0-1 0 0,0-1 1 0 0,9-9 111 0 0,7-13 38 0 0,6-33-92 0 0,-14 36-26 0 0,0 0 0 0 0,21-37 1 0 0,-27 53-22 0 0,0 1 0 0 0,1-1 0 0 0,0 0 0 0 0,0 1 1 0 0,0 0-1 0 0,0 0 0 0 0,0 0 0 0 0,0 0 0 0 0,1 0 1 0 0,-1 1-1 0 0,1-1 0 0 0,0 1 0 0 0,0 0 0 0 0,0 0 1 0 0,0 0-1 0 0,0 1 0 0 0,0 0 0 0 0,1-1 0 0 0,6 0 1 0 0,-8 2-13 0 0,-1-1 0 0 0,1 1 0 0 0,-1-1 0 0 0,1 1 0 0 0,0 0 0 0 0,-1 0 0 0 0,1 0 0 0 0,-1 0 0 0 0,1 1 0 0 0,0-1 0 0 0,-1 1 0 0 0,1-1 0 0 0,-1 1 0 0 0,1 0 0 0 0,-1 0 0 0 0,0 0 0 0 0,1 0 0 0 0,-1 1 0 0 0,0-1 1 0 0,0 0-1 0 0,0 1 0 0 0,3 2 0 0 0,2 3-4 0 0,35 32 59 0 0,-35-32-412 0 0,-1-1 1 0 0,1 1-1 0 0,0-1 0 0 0,0 0 1 0 0,1 0-1 0 0,14 7 1 0 0,-9-11-3638 0 0,-3-5-1771 0 0,2-9-4424 0 0</inkml:trace>
  <inkml:trace contextRef="#ctx0" brushRef="#br0" timeOffset="1">550 0 21658 0 0,'0'0'4370'0'0,"-11"46"-3186"0"0,6-11 33 0 0,2 9-273 0 0,2 6-543 0 0,1 2-161 0 0,0 0-144 0 0,2-2-32 0 0,4-4-32 0 0,3-6-32 0 0,-1-10-16 0 0,0-9-1233 0 0,1-9-2769 0 0,3-11-3121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20938 0 0,'0'0'8654'0'0,"9"-7"-8368"0"0,32-25-180 0 0,-37 28-105 0 0,0 1-1 0 0,1-1 1 0 0,0 1-1 0 0,0 1 0 0 0,0-1 1 0 0,0 1-1 0 0,0 0 0 0 0,1 0 1 0 0,-1 0-1 0 0,1 1 1 0 0,-1 0-1 0 0,1 0 0 0 0,-1 0 1 0 0,1 1-1 0 0,0 0 1 0 0,-1 0-1 0 0,1 0 0 0 0,0 0 1 0 0,-1 1-1 0 0,1 0 0 0 0,-1 1 1 0 0,1-1-1 0 0,-1 1 1 0 0,0 0-1 0 0,1 0 0 0 0,5 4 1 0 0,0 2-15 0 0,0 1 1 0 0,0 0-1 0 0,-1 1 0 0 0,0 0 1 0 0,0 0-1 0 0,-1 1 1 0 0,-1 1-1 0 0,13 20 0 0 0,-20-29 17 0 0,1 0 0 0 0,-1-1 0 0 0,1 1 0 0 0,0-1 0 0 0,0 0-1 0 0,0 1 1 0 0,0-1 0 0 0,0 0 0 0 0,1 0 0 0 0,-1 0 0 0 0,1 0-1 0 0,-1-1 1 0 0,1 1 0 0 0,0-1 0 0 0,-1 1 0 0 0,1-1 0 0 0,0 0 0 0 0,0 0-1 0 0,0 0 1 0 0,0-1 0 0 0,0 1 0 0 0,0-1 0 0 0,0 0 0 0 0,5 1-1 0 0,-2-2 9 0 0,-1-1 0 0 0,1 1 0 0 0,0-1 0 0 0,0 0 0 0 0,-1 0 0 0 0,1-1 0 0 0,-1 0 0 0 0,0 0 0 0 0,0 0 0 0 0,0 0 0 0 0,8-8 0 0 0,-7 6 18 0 0,0-1-1 0 0,0 0 1 0 0,-1-1 0 0 0,0 1-1 0 0,0-1 1 0 0,0 0 0 0 0,-1 0 0 0 0,0 0-1 0 0,-1-1 1 0 0,0 1 0 0 0,0-1-1 0 0,0 0 1 0 0,-1 0 0 0 0,0 0-1 0 0,1-10 1 0 0,-3 14 10 0 0,0 0-1 0 0,0 1 1 0 0,0-1 0 0 0,0 0-1 0 0,0 0 1 0 0,-1 1 0 0 0,1-1-1 0 0,-1 0 1 0 0,0 1 0 0 0,0-1-1 0 0,-1 0 1 0 0,1 1 0 0 0,-1 0 0 0 0,0-1-1 0 0,0 1 1 0 0,0 0 0 0 0,0 0-1 0 0,0 0 1 0 0,-1 0 0 0 0,1 0-1 0 0,-1 1 1 0 0,0-1 0 0 0,0 1-1 0 0,0-1 1 0 0,0 1 0 0 0,0 0-1 0 0,0 0 1 0 0,-1 1 0 0 0,1-1-1 0 0,-1 1 1 0 0,1-1 0 0 0,-1 1 0 0 0,1 0-1 0 0,-1 1 1 0 0,-4-2 0 0 0,-1 2-229 0 0,0-1 0 0 0,0 1 0 0 0,0 1 0 0 0,0 0 0 0 0,1 0 0 0 0,-1 1 0 0 0,0 0 0 0 0,0 0 1 0 0,1 1-1 0 0,0 0 0 0 0,-13 6 0 0 0,-18 6-7400 0 0,16-8-3311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7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11941 0 0,'0'0'6329'0'0,"-3"7"-4051"0"0,-10 39-485 0 0,2-1 0 0 0,1 1-1 0 0,3 1 1 0 0,-1 47 0 0 0,2 199 426 0 0,6-272-2117 0 0,0-6-108 0 0,1-1-1 0 0,0 1 0 0 0,1-1 0 0 0,1 1 1 0 0,0-1-1 0 0,1 0 0 0 0,10 24 0 0 0,-13-34-156 0 0,1-1-1 0 0,0 0 1 0 0,0 1 0 0 0,0-1-1 0 0,1 0 1 0 0,-1 0-1 0 0,1-1 1 0 0,-1 1-1 0 0,1 0 1 0 0,0-1-1 0 0,0 0 1 0 0,0 1-1 0 0,0-1 1 0 0,6 2-1 0 0,-5-3-231 0 0,0 0-1 0 0,0 0 1 0 0,0 0-1 0 0,-1-1 1 0 0,1 1 0 0 0,0-1-1 0 0,0 0 1 0 0,0-1-1 0 0,0 1 1 0 0,0-1 0 0 0,0 1-1 0 0,0-1 1 0 0,0 0-1 0 0,-1 0 1 0 0,1-1-1 0 0,7-3 1 0 0,-3 1-1882 0 0,0-1 0 0 0,0 0 1 0 0,-1 0-1 0 0,14-12 0 0 0,4-6-8416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7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71 285 17768 0 0,'0'0'5395'0'0,"-1"60"-3491"0"0,3-36-815 0 0,3 1-449 0 0,1-1-448 0 0,1-2-64 0 0,0-4-96 0 0,0-3-16 0 0,-1-5-16 0 0,0-3-16 0 0,3-6-1104 0 0,-1-1-1777 0 0,0-9-881 0 0,0-5-1601 0 0,2-4-4417 0 0</inkml:trace>
  <inkml:trace contextRef="#ctx0" brushRef="#br0" timeOffset="1">34 61 15383 0 0,'0'0'2289'0'0,"-30"-53"-1665"0"0,27 47 273 0 0,3 5-801 0 0,1 1-96 0 0,7 3-304 0 0,4 5-2065 0 0,5 1-3282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8244 0 0,'0'0'10439'0'0,"-10"9"-8371"0"0,1 0-1607 0 0,-44 45 2433 0 0,50-51-2806 0 0,0 1 1 0 0,0 0-1 0 0,0-1 0 0 0,1 1 1 0 0,0 0-1 0 0,-1 1 0 0 0,1-1 0 0 0,1 0 1 0 0,-1 0-1 0 0,1 1 0 0 0,-1-1 0 0 0,1 1 1 0 0,1 0-1 0 0,-2 6 0 0 0,3-10-90 0 0,-1 1-1 0 0,0-1 0 0 0,1 0 1 0 0,-1 0-1 0 0,1 0 0 0 0,-1 0 1 0 0,1 0-1 0 0,0 0 0 0 0,-1-1 1 0 0,1 1-1 0 0,0 0 0 0 0,0 0 1 0 0,-1 0-1 0 0,1-1 0 0 0,0 1 1 0 0,0 0-1 0 0,0-1 0 0 0,0 1 1 0 0,0-1-1 0 0,0 1 0 0 0,0-1 1 0 0,0 1-1 0 0,0-1 0 0 0,0 0 1 0 0,0 1-1 0 0,0-1 0 0 0,1 0 1 0 0,-1 0-1 0 0,2 0 0 0 0,41 1-77 0 0,-31-2 72 0 0,4 1 9 0 0,-6-1 6 0 0,-1 1 0 0 0,0 0 0 0 0,1 0 0 0 0,-1 2 0 0 0,17 3 0 0 0,-26-5-6 0 0,1 0 0 0 0,-1 1 0 0 0,0-1 0 0 0,0 1 0 0 0,0 0 0 0 0,0-1 0 0 0,0 1 0 0 0,0 0 0 0 0,0-1 0 0 0,0 1 0 0 0,0 0 0 0 0,0 0 0 0 0,0 0 0 0 0,0 0 0 0 0,0 0 0 0 0,-1 0 0 0 0,1 0 0 0 0,0 0 0 0 0,-1 0 0 0 0,1 1 0 0 0,0 0-1 0 0,-1 0 1 0 0,0 1-1 0 0,0-1 0 0 0,0 1 0 0 0,0-1 0 0 0,-1 0 0 0 0,1 1 1 0 0,0-1-1 0 0,-1 0 0 0 0,0 0 0 0 0,0 1 0 0 0,1-1 0 0 0,-1 0 0 0 0,-1 0 1 0 0,1 0-1 0 0,-3 4 0 0 0,-43 55 115 0 0,43-57-623 0 0,0 0 0 0 0,-1 1-1 0 0,1-2 1 0 0,-1 1 0 0 0,0 0 0 0 0,0-1 0 0 0,0 0 0 0 0,0 0 0 0 0,0-1 0 0 0,-11 4-1 0 0,8-5-2919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8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21146 0 0,'0'0'1579'0'0,"0"7"-424"0"0,-19 114 4130 0 0,11-84-4843 0 0,2 0 0 0 0,1 0 0 0 0,2 0 0 0 0,1 0 0 0 0,7 69 0 0 0,-4-100-474 0 0,0-1 0 0 0,0 1 0 0 0,1-1 0 0 0,-1 0 0 0 0,1 0 0 0 0,0 0 0 0 0,1 0 1 0 0,-1 0-1 0 0,1 0 0 0 0,0 0 0 0 0,0-1 0 0 0,1 1 0 0 0,-1-1 0 0 0,1 0 0 0 0,0 0 0 0 0,0 0 0 0 0,0-1 0 0 0,1 1 0 0 0,6 3 0 0 0,-6-5-373 0 0,-1 0 0 0 0,1-1 1 0 0,0 1-1 0 0,0-1 0 0 0,0 0 1 0 0,0-1-1 0 0,0 1 0 0 0,0-1 0 0 0,0 0 1 0 0,0 0-1 0 0,0 0 0 0 0,0-1 1 0 0,0 0-1 0 0,0 0 0 0 0,0 0 0 0 0,-1 0 1 0 0,1-1-1 0 0,0 0 0 0 0,-1 0 1 0 0,1 0-1 0 0,6-5 0 0 0,18-13-4274 0 0,-3-3-2479 0 0</inkml:trace>
  <inkml:trace contextRef="#ctx0" brushRef="#br0" timeOffset="1">12 377 15303 0 0,'0'0'2577'0'0,"70"-67"-5810"0"0,-29 30-5219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3137 0 0,'0'0'18764'0'0,"10"-8"-16726"0"0,3-1-1653 0 0,1 0 0 0 0,0 1 0 0 0,0 0 1 0 0,1 1-1 0 0,27-8 0 0 0,-35 13-276 0 0,0 0-1 0 0,0 0 1 0 0,0 1-1 0 0,0 0 1 0 0,0 1-1 0 0,0 0 1 0 0,0 0-1 0 0,9 1 1 0 0,-12 0-85 0 0,-1 0-1 0 0,1 0 1 0 0,0 0-1 0 0,-1 0 1 0 0,1 1 0 0 0,-1-1-1 0 0,1 1 1 0 0,-1 0 0 0 0,0 0-1 0 0,0 0 1 0 0,0 0 0 0 0,0 1-1 0 0,0 0 1 0 0,0-1-1 0 0,-1 1 1 0 0,5 5 0 0 0,-6-6-25 0 0,1 0 0 0 0,-1 0 1 0 0,0 0-1 0 0,0 0 1 0 0,0 0-1 0 0,0 0 0 0 0,0 0 1 0 0,0 0-1 0 0,0 1 1 0 0,-1-1-1 0 0,1 0 0 0 0,-1 1 1 0 0,0-1-1 0 0,0 0 1 0 0,0 0-1 0 0,0 1 0 0 0,0-1 1 0 0,0 0-1 0 0,0 1 1 0 0,-1-1-1 0 0,0 4 0 0 0,-2-1-2 0 0,0 1-1 0 0,0-1 0 0 0,-1 0 1 0 0,1 0-1 0 0,-1 0 0 0 0,-6 6 0 0 0,7-8 3 0 0,-1 1-1 0 0,1 0 0 0 0,0 0 0 0 0,0 0 1 0 0,0 1-1 0 0,0-1 0 0 0,1 1 0 0 0,0-1 0 0 0,0 1 1 0 0,-3 9-1 0 0,5-13 2 0 0,0 0 1 0 0,0 1-1 0 0,0-1 1 0 0,1 1-1 0 0,-1-1 0 0 0,0 0 1 0 0,1 1-1 0 0,-1-1 1 0 0,1 0-1 0 0,0 1 1 0 0,-1-1-1 0 0,1 0 0 0 0,0 0 1 0 0,0 0-1 0 0,0 0 1 0 0,-1 1-1 0 0,1-1 0 0 0,0 0 1 0 0,1-1-1 0 0,-1 1 1 0 0,0 0-1 0 0,0 0 0 0 0,0 0 1 0 0,0-1-1 0 0,1 1 1 0 0,-1 0-1 0 0,0-1 1 0 0,3 1-1 0 0,46 14-4 0 0,-37-12 1 0 0,-8-2-7 0 0,0 1 0 0 0,0-1 0 0 0,0 1 0 0 0,-1 0-1 0 0,1 1 1 0 0,0-1 0 0 0,-1 1 0 0 0,0 0 0 0 0,1 0 0 0 0,-1 0 0 0 0,0 1-1 0 0,6 6 1 0 0,-9-8 7 0 0,1 0 0 0 0,-1 0-1 0 0,0 0 1 0 0,0 1 0 0 0,0-1-1 0 0,-1 0 1 0 0,1 0 0 0 0,0 0 0 0 0,-1 1-1 0 0,1-1 1 0 0,-1 0 0 0 0,0 1-1 0 0,0-1 1 0 0,0 0 0 0 0,0 1 0 0 0,0-1-1 0 0,-1 0 1 0 0,1 1 0 0 0,-1-1-1 0 0,1 0 1 0 0,-1 0 0 0 0,0 1-1 0 0,0-1 1 0 0,0 0 0 0 0,0 0 0 0 0,0 0-1 0 0,0 0 1 0 0,0 0 0 0 0,-1 0-1 0 0,1-1 1 0 0,-3 3 0 0 0,-5 5 35 0 0,0 0-1 0 0,0 0 1 0 0,-1-1 0 0 0,0-1-1 0 0,-22 13 1 0 0,28-17-330 0 0,-1 0-1 0 0,-1 0 1 0 0,1-1 0 0 0,0 1-1 0 0,-1-2 1 0 0,1 1 0 0 0,-1 0-1 0 0,1-1 1 0 0,-1 0 0 0 0,0 0-1 0 0,0-1 1 0 0,1 0-1 0 0,-1 0 1 0 0,0 0 0 0 0,-6-1-1 0 0,11 0-27 0 0,0 1-1 0 0,1-1 1 0 0,-1 1-1 0 0,0-1 1 0 0,0 1-1 0 0,0-1 0 0 0,1 0 1 0 0,-1 1-1 0 0,0-1 1 0 0,1 0-1 0 0,-1 0 1 0 0,1 0-1 0 0,-1 1 0 0 0,1-1 1 0 0,-1 0-1 0 0,1 0 1 0 0,0 0-1 0 0,-1 0 1 0 0,1 0-1 0 0,0 0 0 0 0,0 0 1 0 0,0 0-1 0 0,-1 0 1 0 0,1 0-1 0 0,0 0 1 0 0,1-1-1 0 0,-1-20-10056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4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74 12134 0 0,'0'0'20633'0'0,"-43"-2"-20633"0"0,33-15-1761 0 0,2-7-3313 0 0,8-6-6387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1 5971 0 0,'0'0'10997'0'0,"-24"60"-9300"0"0,4-23-33 0 0,-3 8 289 0 0,-5 12-736 0 0,-4 4-593 0 0,-4 6-288 0 0,-1 1-224 0 0,1-2-80 0 0,3-6 16 0 0,2-6-48 0 0,4-7-224 0 0,7-14-992 0 0,5-10-1506 0 0,2-9-927 0 0,5-14-2962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06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13094 0 0,'0'0'6643'0'0,"-27"59"-6131"0"0,17-30 1681 0 0,-4 1-816 0 0,2-1-1105 0 0,-3-1-272 0 0,5-4-624 0 0,-2-7-1393 0 0,6-5-1665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17528 0 0,'0'0'2289'0'0,"54"47"-224"0"0,-26-16-832 0 0,7 4-513 0 0,7 4 80 0 0,3 1-384 0 0,7-5-159 0 0,1-3-129 0 0,1-8 48 0 0,-1-8-176 0 0,-3-5-208 0 0,-4-9-3026 0 0,-6-2-2785 0 0,-7-12-7939 0 0</inkml:trace>
  <inkml:trace contextRef="#ctx0" brushRef="#br0" timeOffset="1">838 71 18440 0 0,'0'0'1825'0'0,"47"-23"-1056"0"0,-19 12-33 0 0,9 0-672 0 0,1 3-64 0 0,-1-1-240 0 0,0 3-1761 0 0,-7 4-2385 0 0,-5 2-7395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3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20826 0 0,'0'0'2369'0'0,"68"-26"-2145"0"0,-34 3-224 0 0,6-5-1713 0 0,6-5-1184 0 0,3-2-3554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5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695 0 13398 0 0,'0'0'2631'0'0,"-6"13"-1377"0"0,-158 269 5185 0 0,-116 146-5656 0 0,190-293-615 0 0,69-103-458 0 0,-40 56-2693 0 0,55-81 1638 0 0,0 0 0 0 0,-1 0 0 0 0,0-1 1 0 0,-15 11-1 0 0,-3-6-4767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6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16343 0 0,'0'0'3039'0'0,"9"-3"-1804"0"0,-8 2-1219 0 0,4-1 164 0 0,-1 1 0 0 0,1-1 1 0 0,-1 1-1 0 0,1-1 0 0 0,0 1 1 0 0,-1 1-1 0 0,1-1 0 0 0,0 1 1 0 0,0-1-1 0 0,0 2 0 0 0,-1-1 1 0 0,1 0-1 0 0,0 1 0 0 0,0 0 1 0 0,-1 0-1 0 0,1 0 0 0 0,0 1 1 0 0,4 1-1 0 0,20 14 1029 0 0,37 28 1 0 0,-39-25-815 0 0,39 21 0 0 0,-56-36-628 0 0,1 0 0 0 0,-1-1 0 0 0,1 0 0 0 0,0 0 0 0 0,0-2 0 0 0,0 1 0 0 0,22 1 0 0 0,30-5-4720 0 0,-1-11-3399 0 0,-15-4-1746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41 23147 0 0,'0'0'1248'0'0,"55"-13"-319"0"0,-19 4-769 0 0,4 0-144 0 0,1 4-16 0 0,-1 1-128 0 0,-4 4-225 0 0,-8 0-1551 0 0,-10 4-1650 0 0,-9 7-2305 0 0,-9 4-6178 0 0</inkml:trace>
  <inkml:trace contextRef="#ctx0" brushRef="#br0" timeOffset="1">1 410 8596 0 0,'0'0'18264'0'0,"70"24"-18824"0"0,-36-39-1265 0 0,4-4-1200 0 0,5-4-2130 0 0,0-7-4241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56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1 6099 0 0,'0'0'13217'0'0,"-2"8"-11123"0"0,1 1-1449 0 0,-1 0 0 0 0,0 0 1 0 0,-1 0-1 0 0,0 0 0 0 0,0-1 0 0 0,-7 13 1 0 0,-167 267 2179 0 0,127-213-2684 0 0,21-31-411 0 0,-48 71-1237 0 0,20-45-6835 0 0,41-56 1541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56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17528 0 0,'0'0'4223'0'0,"8"1"-2417"0"0,1 1-1279 0 0,0 1-1 0 0,0 0 1 0 0,0 0-1 0 0,0 1 1 0 0,0 0-1 0 0,-1 0 0 0 0,13 10 1 0 0,62 50 726 0 0,-30-22-840 0 0,-24-21-175 0 0,1-1 1 0 0,0-1 0 0 0,36 15-1 0 0,-49-27-1457 0 0,0 0 0 0 0,33 7-1 0 0,-5-8-4334 0 0,1-5-3508 0 0,-19-4-284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5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15415 0 0,'0'0'4706'0'0,"35"-59"-3761"0"0,-14 48 47 0 0,2 2-816 0 0,3 6-80 0 0,3 3-96 0 0,-1 1-112 0 0,0 9-1056 0 0,-3 2-1105 0 0,-4 4-1457 0 0,-6 4-3425 0 0</inkml:trace>
  <inkml:trace contextRef="#ctx0" brushRef="#br0" timeOffset="1">185 374 16055 0 0,'0'0'9141'0'0,"62"25"-8517"0"0,-31-38-496 0 0,7-3-128 0 0,3-7-849 0 0,4-4-1744 0 0,1-5-2433 0 0,2-1-5011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59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0 10565 0 0,'0'0'5130'0'0,"-8"9"-2894"0"0,-24 28-423 0 0,2 1-1 0 0,2 1 1 0 0,2 1-1 0 0,-35 71 1 0 0,-69 195-2659 0 0,51-111-2838 0 0,48-133-1173 0 0,6-24-1886 0 0,7-15-327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5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6067 0 0,'0'0'17144'0'0,"-1"9"-15800"0"0,0-5-1231 0 0,1-1 0 0 0,0 1 0 0 0,0 0 0 0 0,0 0 0 0 0,0 0 0 0 0,1 0 0 0 0,-1 0 0 0 0,1 0 0 0 0,0-1 0 0 0,0 1 0 0 0,1 0 0 0 0,-1-1 0 0 0,3 6 0 0 0,1-2 55 0 0,0 0 0 0 0,0 1 0 0 0,0-2 0 0 0,1 1 1 0 0,0-1-1 0 0,9 8 0 0 0,-3-4-182 0 0,0-1 1 0 0,1 0-1 0 0,0 0 0 0 0,0-2 1 0 0,1 1-1 0 0,0-2 0 0 0,0 0 1 0 0,23 7-1 0 0,17-4-3985 0 0,2-8-5173 0 0,-22-6-2527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0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11957 0 0,'0'0'9541'0'0,"-41"61"-7620"0"0,24-29-849 0 0,-1 4-335 0 0,-2 4-257 0 0,-3-1-224 0 0,3-1-208 0 0,2-6-48 0 0,1-2-208 0 0,4-6-849 0 0,1-8-1248 0 0,4-5-1024 0 0,1-7-1009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0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19001 0 0,'0'0'352'0'0,"45"-20"-352"0"0,-17 12-1777 0 0,-1 4 1681 0 0,-2 2-608 0 0,-3 2-3522 0 0,-4 1-6259 0 0</inkml:trace>
  <inkml:trace contextRef="#ctx0" brushRef="#br0" timeOffset="1">50 276 4626 0 0,'0'0'16071'0'0,"54"-5"-16967"0"0,-28-14-833 0 0,2-2-1648 0 0,2-4-2274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0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0 721 22618 0 0,'54'-44'2321'0'0,"14"-10"-1184"0"0,13-8-817 0 0,13-4 576 0 0,5-2-543 0 0,4 0-353 0 0,-2 6-160 0 0,-3 1-449 0 0,-7 8-239 0 0,-9 6-161 0 0,-6 5-15 0 0,-11 12-833 0 0,-14 3-1008 0 0,-13 7-401 0 0,-15 3-1936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04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42 12406 0 0,'0'0'9844'0'0,"5"-8"-9281"0"0,17-23 224 0 0,-15 28 1362 0 0,-6 15-1541 0 0,-5 15-516 0 0,-11 15-45 0 0,-2 0-1 0 0,-36 64 0 0 0,-13 30-563 0 0,64-131 515 0 0,0 0 1 0 0,0 0-1 0 0,1 0 1 0 0,0 0-1 0 0,0 0 1 0 0,0 0 0 0 0,0 0-1 0 0,1 7 1 0 0,0-10 3 0 0,0-1 0 0 0,1 1 0 0 0,-1-1 0 0 0,0 1 1 0 0,1-1-1 0 0,-1 1 0 0 0,1-1 0 0 0,0 0 0 0 0,-1 1 0 0 0,1-1 0 0 0,0 0 1 0 0,0 0-1 0 0,0 1 0 0 0,0-1 0 0 0,0 0 0 0 0,0 0 0 0 0,0 0 1 0 0,0 0-1 0 0,0 0 0 0 0,1-1 0 0 0,-1 1 0 0 0,0 0 0 0 0,1 0 0 0 0,-1-1 1 0 0,0 1-1 0 0,1-1 0 0 0,-1 1 0 0 0,1-1 0 0 0,-1 0 0 0 0,1 1 0 0 0,2-1 1 0 0,19 2 18 0 0,1-1 1 0 0,-1-1 0 0 0,1 0-1 0 0,-1-2 1 0 0,1-1-1 0 0,35-9 1 0 0,42-17-2425 0 0,-8-4-4819 0 0,-35 10-1107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3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3729 761 6915 0 0,'-90'-39'1517'0'0,"-2"3"-1"0"0,-1 5 0 0 0,-1 3 1 0 0,-136-21-1 0 0,-118 28 483 0 0,253 22-1631 0 0,8 4-301 0 0,-1 5 1 0 0,2 3 0 0 0,0 5-1 0 0,1 2 1 0 0,1 5-1 0 0,-132 57 1 0 0,72-15 201 0 0,4 6 0 0 0,-234 163 0 0 0,264-155 28 0 0,3 5 0 0 0,5 4 1 0 0,-161 181-1 0 0,188-180 263 0 0,5 4 1 0 0,3 3-1 0 0,5 2 1 0 0,-82 182-1 0 0,85-143-252 0 0,7 3 0 0 0,7 1 0 0 0,5 3 0 0 0,7 1 0 0 0,6 1 0 0 0,7 2 0 0 0,6 0 0 0 0,7 169 0 0 0,11-255-267 0 0,2 0 0 0 0,3-1 0 0 0,3 0-1 0 0,3 0 1 0 0,2-2 0 0 0,42 98-1 0 0,-27-90 101 0 0,4-1 0 0 0,2-2-1 0 0,4-2 1 0 0,2-1-1 0 0,65 70 1 0 0,22 5-73 0 0,6-7-1 0 0,6-5 1 0 0,5-7 0 0 0,171 104 0 0 0,-174-135-160 0 0,3-6 1 0 0,4-7-1 0 0,3-6 1 0 0,279 81-1 0 0,-201-89 276 0 0,2-10-1 0 0,417 35 1 0 0,-458-76-213 0 0,-1-9 0 0 0,1-8 0 0 0,-1-9 0 0 0,0-8 0 0 0,-2-8 0 0 0,-1-9 0 0 0,197-70 0 0 0,-196 47-170 0 0,-3-9 1 0 0,324-177-1 0 0,-415 193 215 0 0,-3-5 0 0 0,-2-4 1 0 0,-4-3-1 0 0,-3-5 0 0 0,-3-3 0 0 0,117-142 0 0 0,-110 100-206 0 0,-6-3-1 0 0,131-264 1 0 0,59-300-2 0 0,-243 590 232 0 0,3-19-29 0 0,-6-2 0 0 0,-4-1-1 0 0,-6-1 1 0 0,3-160 0 0 0,-20 181-10 0 0,-5 0 0 0 0,-4 1 1 0 0,-4 0-1 0 0,-4 1 0 0 0,-53-166 0 0 0,38 173-335 0 0,-4 1-1 0 0,-3 2 0 0 0,-5 2 1 0 0,-2 1-1 0 0,-5 3 0 0 0,-3 2 1 0 0,-3 3-1 0 0,-110-112 0 0 0,48 74 245 0 0,-4 5 0 0 0,-6 5 0 0 0,-235-143-1 0 0,172 137 44 0 0,-5 8 1 0 0,-256-92-1 0 0,312 143 28 0 0,-1 6 0 0 0,-3 6-1 0 0,-1 7 1 0 0,-1 6 0 0 0,-2 6 0 0 0,0 7 0 0 0,0 7 0 0 0,0 6-1 0 0,-1 6 1 0 0,-216 40 0 0 0,-129 76-5583 0 0,343-80 562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280 349 10437 0 0,'0'0'8542'0'0,"-9"4"-6928"0"0,-12 6-1370 0 0,1 1-1 0 0,0 1 0 0 0,1 0 0 0 0,0 2 0 0 0,1 0 0 0 0,1 1 0 0 0,0 0 0 0 0,1 2 1 0 0,0 0-1 0 0,2 1 0 0 0,0 0 0 0 0,1 1 0 0 0,1 1 0 0 0,-13 28 0 0 0,23-44-313 0 0,0 0 0 0 0,1 0 0 0 0,0 0-1 0 0,0 0 1 0 0,0 1 0 0 0,0-1-1 0 0,1 0 1 0 0,-1 7 0 0 0,2-10 36 0 0,-1 0-1 0 0,0 0 1 0 0,1 0-1 0 0,-1 0 1 0 0,0 0 0 0 0,1 0-1 0 0,-1 0 1 0 0,1 0 0 0 0,-1 0-1 0 0,1 0 1 0 0,0-1 0 0 0,-1 1-1 0 0,1 0 1 0 0,0 0 0 0 0,0-1-1 0 0,-1 1 1 0 0,1-1-1 0 0,0 1 1 0 0,0-1 0 0 0,0 1-1 0 0,0-1 1 0 0,0 1 0 0 0,0-1-1 0 0,0 0 1 0 0,0 1 0 0 0,0-1-1 0 0,0 0 1 0 0,0 0-1 0 0,0 0 1 0 0,0 0 0 0 0,0 0-1 0 0,0 0 1 0 0,0 0 0 0 0,0 0-1 0 0,0 0 1 0 0,0 0 0 0 0,0 0-1 0 0,0-1 1 0 0,0 1 0 0 0,0 0-1 0 0,1-1 1 0 0,8-2-18 0 0,-1 0 1 0 0,1-1-1 0 0,0 0 0 0 0,-1 0 1 0 0,0-1-1 0 0,0-1 0 0 0,-1 1 1 0 0,1-1-1 0 0,11-11 0 0 0,6-7 2 0 0,34-40 1 0 0,-47 47 238 0 0,0-1 0 0 0,-1 0 0 0 0,-1 0 1 0 0,-1-1-1 0 0,-1 0 0 0 0,0-1 1 0 0,8-30-1 0 0,-10 26 396 0 0,-1 1 0 0 0,-2-2 0 0 0,0 1 0 0 0,-2 0 0 0 0,0-1 0 0 0,-2 0 1 0 0,-1 1-1 0 0,-1-1 0 0 0,-1 1 0 0 0,-8-37 0 0 0,10 58-522 0 0,0-1 0 0 0,-1 1 0 0 0,1 0 0 0 0,0 0 1 0 0,-1-1-1 0 0,0 1 0 0 0,1 0 0 0 0,-1 0 0 0 0,-1 1 0 0 0,1-1 0 0 0,-4-4 1 0 0,5 6-48 0 0,0 1 1 0 0,1 0 0 0 0,-1-1-1 0 0,0 1 1 0 0,1-1 0 0 0,-1 1 0 0 0,0 0-1 0 0,1 0 1 0 0,-1-1 0 0 0,0 1 0 0 0,1 0-1 0 0,-1 0 1 0 0,0 0 0 0 0,0 0-1 0 0,1 0 1 0 0,-1 0 0 0 0,0 0 0 0 0,0 0-1 0 0,1 0 1 0 0,-1 0 0 0 0,0 0-1 0 0,0 1 1 0 0,-1-1 1 0 0,1 1 0 0 0,-1 0-1 0 0,1 0 1 0 0,0 0 0 0 0,-1 0 0 0 0,1 1-1 0 0,0-1 1 0 0,0 0 0 0 0,0 0 0 0 0,0 1-1 0 0,0-1 1 0 0,0 0 0 0 0,0 1 0 0 0,0 1-1 0 0,-5 12 14 0 0,0 0-1 0 0,1-1 0 0 0,1 2 0 0 0,1-1 0 0 0,0 0 0 0 0,0 1 0 0 0,1 28 0 0 0,2 0-78 0 0,9 67 0 0 0,-3-67-529 0 0,17 64 1 0 0,-17-90-1442 0 0,0 0 0 0 0,1-1-1 0 0,13 24 1 0 0,-5-18-4537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24 8740 0 0,'0'0'3983'0'0,"-7"0"-1659"0"0,-21 0-337 0 0,8 3 743 0 0,19-3-2500 0 0,1 1 0 0 0,-1-1-1 0 0,1 0 1 0 0,-1 0 0 0 0,1 0 0 0 0,-1 1-1 0 0,1-1 1 0 0,0 0 0 0 0,-1 1-1 0 0,1-1 1 0 0,-1 0 0 0 0,1 1 0 0 0,0-1-1 0 0,-1 0 1 0 0,1 1 0 0 0,0-1-1 0 0,-1 1 1 0 0,1-1 0 0 0,0 0 0 0 0,0 1-1 0 0,0-1 1 0 0,-1 1 0 0 0,1-1-1 0 0,0 1 1 0 0,0-1 0 0 0,0 2 0 0 0,3-1 124 0 0,1 0 0 0 0,0 0 0 0 0,0-1 0 0 0,0 1 0 0 0,0-1 1 0 0,-1 0-1 0 0,1 0 0 0 0,0 0 0 0 0,5-1 0 0 0,-4 1 2 0 0,31-2 122 0 0,0-1-1 0 0,48-12 1 0 0,-48 8-395 0 0,0 1-1 0 0,51-1 1 0 0,-85 7-74 0 0,-1 0 0 0 0,1 0 0 0 0,-1 1 0 0 0,1-1 0 0 0,-1 1 0 0 0,1 0 0 0 0,-1-1-1 0 0,1 1 1 0 0,-1 0 0 0 0,0 0 0 0 0,0 0 0 0 0,1 0 0 0 0,-1 0 0 0 0,0 0 0 0 0,0 0 0 0 0,0 0 0 0 0,0 0 0 0 0,0 0-1 0 0,0 1 1 0 0,0-1 0 0 0,0 0 0 0 0,-1 1 0 0 0,1-1 0 0 0,0 1 0 0 0,-1-1 0 0 0,1 1 0 0 0,-1-1 0 0 0,0 1 0 0 0,0-1 0 0 0,1 1-1 0 0,-1-1 1 0 0,0 3 0 0 0,2 66-39 0 0,-2-38 65 0 0,4-7 61 0 0,1-1 0 0 0,1 1 0 0 0,1-2 0 0 0,1 1 0 0 0,12 23 0 0 0,-7-15 78 0 0,16 56-1 0 0,-28-79-194 0 0,0 0 1 0 0,0 0-1 0 0,0 0 0 0 0,-1 0 1 0 0,-1 0-1 0 0,0 0 1 0 0,0 0-1 0 0,-1 0 0 0 0,0 0 1 0 0,0 0-1 0 0,-1 0 0 0 0,0-1 1 0 0,-1 1-1 0 0,0-1 0 0 0,0 0 1 0 0,0 0-1 0 0,-1 0 0 0 0,-1-1 1 0 0,-11 13-1 0 0,7-9-78 0 0,0 0 1 0 0,-1-1-1 0 0,-1 0 0 0 0,0-1 0 0 0,0 0 1 0 0,-1-1-1 0 0,0 0 0 0 0,0-1 0 0 0,-1-1 0 0 0,0 0 1 0 0,-22 6-1 0 0,4-7-2986 0 0,31-5 2690 0 0,0 0-1 0 0,-1 1 1 0 0,1-1-1 0 0,0-1 1 0 0,0 1-1 0 0,0 0 1 0 0,-1 0-1 0 0,1 0 1 0 0,0-1-1 0 0,0 1 1 0 0,0 0-1 0 0,0-1 1 0 0,-1 1-1 0 0,1-1 1 0 0,0 0-1 0 0,0 1 1 0 0,0-1-1 0 0,0 0 1 0 0,0 1-1 0 0,0-1 1 0 0,1 0-1 0 0,-1 0 1 0 0,-1-1 0 0 0,-2-10-6497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4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0 10069 0 0,'6'10'5567'0'0,"23"35"-3489"0"0,-2 1-1 0 0,-2 1 0 0 0,-2 1 0 0 0,-3 1 0 0 0,29 103 0 0 0,-36-96-1353 0 0,-3 0 1 0 0,-2 1-1 0 0,-2 0 0 0 0,-3 0 1 0 0,-7 92-1 0 0,0-101-731 0 0,-3 1 0 0 0,-2-1 0 0 0,-3-1 0 0 0,-1 0 0 0 0,-2 0 0 0 0,-39 80 0 0 0,35-91-73 0 0,-2 0-1 0 0,-1-2 0 0 0,-2-1 1 0 0,-1-1-1 0 0,-1-1 0 0 0,-2-1 1 0 0,-1-1-1 0 0,-57 43 0 0 0,49-46-1543 0 0,-63 33-1 0 0,61-40-2405 0 0,-70 24 0 0 0,2-12-5206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34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3 2945 0 0,'0'0'12766'0'0,"-8"-1"-10599"0"0,5 1-1898 0 0,0-1 1 0 0,0 1 0 0 0,0-1-1 0 0,0 1 1 0 0,0 0 0 0 0,0 0 0 0 0,0 1-1 0 0,0-1 1 0 0,0 1 0 0 0,-1-1-1 0 0,2 1 1 0 0,-1 0 0 0 0,0 0 0 0 0,0 0-1 0 0,0 0 1 0 0,0 1 0 0 0,1-1 0 0 0,-1 1-1 0 0,0 0 1 0 0,1 0 0 0 0,0 0-1 0 0,-1 0 1 0 0,1 0 0 0 0,0 0 0 0 0,0 1-1 0 0,0-1 1 0 0,0 0 0 0 0,1 1 0 0 0,-3 3-1 0 0,-5 14 192 0 0,1-1 1 0 0,0 2-1 0 0,2-1 0 0 0,0 1 0 0 0,1 0 0 0 0,1 0 0 0 0,1 0 0 0 0,0 23 1 0 0,2-11-285 0 0,2-1 1 0 0,0 1 0 0 0,3 0 0 0 0,10 50 0 0 0,-12-76-261 0 0,0 0 1 0 0,0 0-1 0 0,0 0 1 0 0,1 0-1 0 0,0 0 1 0 0,1-1-1 0 0,-1 0 1 0 0,8 10-1 0 0,-10-15-109 0 0,1 1-1 0 0,-1 0 1 0 0,1-1 0 0 0,0 1-1 0 0,0-1 1 0 0,0 0-1 0 0,0 0 1 0 0,0 0 0 0 0,0 0-1 0 0,0 0 1 0 0,0 0-1 0 0,0 0 1 0 0,1-1 0 0 0,-1 1-1 0 0,0-1 1 0 0,0 1-1 0 0,1-1 1 0 0,-1 0 0 0 0,0 0-1 0 0,1 0 1 0 0,-1 0-1 0 0,0-1 1 0 0,0 1 0 0 0,1 0-1 0 0,-1-1 1 0 0,0 0-1 0 0,0 1 1 0 0,0-1 0 0 0,0 0-1 0 0,4-2 1 0 0,3-2-1338 0 0,0-1 0 0 0,0 1 0 0 0,0-2 1 0 0,9-8-1 0 0,10-11-4782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35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 12566 0 0,'0'0'2798'0'0,"0"10"-458"0"0,-1 19-318 0 0,2 76 5119 0 0,0-92-6645 0 0,0 0 0 0 0,1-1 0 0 0,0 1 0 0 0,1-1 0 0 0,0 0 0 0 0,6 15 0 0 0,-8-26-491 0 0,-1 0-1 0 0,1 0 0 0 0,-1 0 1 0 0,1 0-1 0 0,0 0 1 0 0,-1 0-1 0 0,1 0 1 0 0,0 0-1 0 0,0 0 0 0 0,0 0 1 0 0,-1-1-1 0 0,1 1 1 0 0,0 0-1 0 0,0 0 0 0 0,0-1 1 0 0,0 1-1 0 0,0-1 1 0 0,1 1-1 0 0,-1-1 1 0 0,0 1-1 0 0,0-1 0 0 0,0 0 1 0 0,0 1-1 0 0,0-1 1 0 0,1 0-1 0 0,-1 0 0 0 0,2 0 1 0 0,0 0-5 0 0,0-1 0 0 0,0 0 0 0 0,0 0 0 0 0,0 0 0 0 0,-1 0 0 0 0,1 0 0 0 0,0-1 1 0 0,0 1-1 0 0,-1-1 0 0 0,5-2 0 0 0,4-5 4 0 0,-1-1 0 0 0,0 0 0 0 0,14-17 1 0 0,-18 20 8 0 0,-1 0 1 0 0,0 0 0 0 0,0-1 0 0 0,-1 0 0 0 0,1 0 0 0 0,-2 0 0 0 0,1-1 0 0 0,2-12 0 0 0,-5 18-6 0 0,0 0 1 0 0,-1 0-1 0 0,0-1 1 0 0,1 1 0 0 0,-1 0-1 0 0,0 0 1 0 0,-1-1-1 0 0,1 1 1 0 0,0 0 0 0 0,-1-1-1 0 0,0 1 1 0 0,0 0 0 0 0,0 0-1 0 0,0 0 1 0 0,-1 0-1 0 0,1 0 1 0 0,-1 0 0 0 0,1 0-1 0 0,-1 1 1 0 0,0-1-1 0 0,0 0 1 0 0,0 1 0 0 0,-1-1-1 0 0,1 1 1 0 0,-1 0-1 0 0,-2-2 1 0 0,-3-1 39 0 0,-1 0-1 0 0,1 0 1 0 0,-1 1 0 0 0,0 1-1 0 0,0 0 1 0 0,0 0 0 0 0,0 0-1 0 0,-14-1 1 0 0,21 3-157 0 0,-1 1 0 0 0,1-1 1 0 0,-1 1-1 0 0,1-1 0 0 0,-1 1 0 0 0,0 0 1 0 0,1 0-1 0 0,-1 0 0 0 0,1 1 0 0 0,-1-1 0 0 0,1 0 1 0 0,-1 1-1 0 0,1 0 0 0 0,-1 0 0 0 0,1-1 1 0 0,-1 1-1 0 0,1 1 0 0 0,0-1 0 0 0,0 0 1 0 0,0 1-1 0 0,-1-1 0 0 0,1 1 0 0 0,1-1 0 0 0,-1 1 1 0 0,0 0-1 0 0,0 0 0 0 0,1 0 0 0 0,-1 0 1 0 0,1 0-1 0 0,-1 0 0 0 0,1 0 0 0 0,0 1 1 0 0,0-1-1 0 0,0 1 0 0 0,-1 3 0 0 0,2-5-91 0 0,-1-1 0 0 0,1 1 0 0 0,0-1 1 0 0,0 1-1 0 0,0-1 0 0 0,0 0 0 0 0,0 1 0 0 0,0-1 0 0 0,0 1 0 0 0,0-1 0 0 0,0 1 0 0 0,0-1 0 0 0,0 1 1 0 0,1-1-1 0 0,-1 0 0 0 0,0 1 0 0 0,0-1 0 0 0,0 1 0 0 0,0-1 0 0 0,1 0 0 0 0,-1 1 0 0 0,0-1 0 0 0,0 0 1 0 0,1 1-1 0 0,-1-1 0 0 0,0 0 0 0 0,1 1 0 0 0,-1-1 0 0 0,0 0 0 0 0,1 0 0 0 0,-1 1 0 0 0,0-1 0 0 0,1 0 1 0 0,-1 0-1 0 0,1 0 0 0 0,-1 1 0 0 0,1-1 0 0 0,-1 0 0 0 0,0 0 0 0 0,1 0 0 0 0,0 0 0 0 0,14 1-6701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3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19977 0 0,'0'0'4920'0'0,"-5"9"-2546"0"0,1 1-2059 0 0,0 1 0 0 0,0-1 0 0 0,1 1-1 0 0,0 0 1 0 0,1 0 0 0 0,1 1 0 0 0,-1-1 0 0 0,2 0-1 0 0,-1 0 1 0 0,2 1 0 0 0,0-1 0 0 0,0 0 0 0 0,1 0 0 0 0,0 0-1 0 0,4 12 1 0 0,16 17-245 0 0,-22-38-74 0 0,1-1 0 0 0,0 0-1 0 0,-1 1 1 0 0,1-1 0 0 0,0 0-1 0 0,0 0 1 0 0,0 0 0 0 0,0 0-1 0 0,0 0 1 0 0,1 0 0 0 0,-1 0-1 0 0,0 0 1 0 0,0 0 0 0 0,0 0 0 0 0,1-1-1 0 0,-1 1 1 0 0,1 0 0 0 0,-1-1-1 0 0,0 1 1 0 0,1-1 0 0 0,-1 0-1 0 0,1 1 1 0 0,-1-1 0 0 0,1 0-1 0 0,-1 0 1 0 0,1 0 0 0 0,1 0-1 0 0,-1-4 9 0 0,0 1-1 0 0,-1-1 1 0 0,1 0-1 0 0,-1 1 0 0 0,0-1 1 0 0,0 0-1 0 0,-1 0 1 0 0,1 0-1 0 0,-1 0 0 0 0,1 1 1 0 0,-1-1-1 0 0,-1-4 0 0 0,2 0 9 0 0,-1 1 4 0 0,1-1-1 0 0,0 1 1 0 0,0 0-1 0 0,1 0 0 0 0,0 0 1 0 0,0 0-1 0 0,0 0 1 0 0,1 1-1 0 0,0-1 0 0 0,1 1 1 0 0,-1 0-1 0 0,1-1 0 0 0,1 2 1 0 0,4-7-1 0 0,-6 9-6 0 0,0 0-1 0 0,1 1 1 0 0,-1-1 0 0 0,1 1-1 0 0,0 0 1 0 0,0 0-1 0 0,-1 0 1 0 0,1 0-1 0 0,1 1 1 0 0,-1-1-1 0 0,0 1 1 0 0,0 0 0 0 0,0 0-1 0 0,1 1 1 0 0,-1-1-1 0 0,0 1 1 0 0,1 0-1 0 0,-1 0 1 0 0,0 1 0 0 0,1-1-1 0 0,-1 1 1 0 0,0 0-1 0 0,0 0 1 0 0,0 0-1 0 0,5 2 1 0 0,22 10-2644 0 0,-25-10 1045 0 0,1 0 1 0 0,-1 0-1 0 0,1 0 1 0 0,0-1-1 0 0,0 0 1 0 0,0-1-1 0 0,11 2 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07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14166 0 0,'0'0'5043'0'0,"47"44"-2706"0"0,-17-23-432 0 0,6 5-385 0 0,5 2-431 0 0,1-1-337 0 0,-1 0-400 0 0,-3-2-143 0 0,-4-5-113 0 0,-5-3-96 0 0,-6-5-1249 0 0,-5-3-2049 0 0,-3-5-1232 0 0,-5-4-1408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35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14086 0 0,'0'0'2156'0'0,"-8"7"-571"0"0,-8 8-362 0 0,0 0 1 0 0,2 1 0 0 0,0 0-1 0 0,-13 20 1 0 0,22-29-1027 0 0,0 1-1 0 0,0 0 0 0 0,1 0 1 0 0,0 0-1 0 0,0 1 1 0 0,1 0-1 0 0,0-1 0 0 0,1 1 1 0 0,0 0-1 0 0,0 0 1 0 0,1 0-1 0 0,0 1 0 0 0,1 16 1 0 0,0-23-201 0 0,0 0 0 0 0,1-1 0 0 0,-1 0 0 0 0,1 1 1 0 0,0-1-1 0 0,0 1 0 0 0,-1-1 0 0 0,2 0 0 0 0,-1 1 0 0 0,0-1 1 0 0,0 0-1 0 0,1 0 0 0 0,-1 0 0 0 0,1 0 0 0 0,0 0 0 0 0,-1 0 0 0 0,1-1 1 0 0,0 1-1 0 0,0-1 0 0 0,4 3 0 0 0,-1-2-120 0 0,-1 0 0 0 0,0 0 0 0 0,1-1 0 0 0,0 0 0 0 0,-1 0 0 0 0,1 0 0 0 0,-1-1 0 0 0,1 1 0 0 0,0-1 0 0 0,7-1 0 0 0,53-11-3814 0 0,-13-8-3864 0 0,-17 3 119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3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93 5731 0 0,'0'0'16674'0'0,"-40"-7"-10530"0"0,30 12-5956 0 0,1 0 1 0 0,0 1-1 0 0,0 0 0 0 0,1 1 0 0 0,0 0 1 0 0,0 0-1 0 0,-9 11 0 0 0,12-13-178 0 0,1 0-1 0 0,0 0 1 0 0,0 0 0 0 0,1 0-1 0 0,0 1 1 0 0,-1-1-1 0 0,2 1 1 0 0,-1 0 0 0 0,1 0-1 0 0,0 0 1 0 0,0 0 0 0 0,0 0-1 0 0,0 10 1 0 0,2-15-17 0 0,0-1 1 0 0,0 0-1 0 0,0 1 1 0 0,0-1-1 0 0,0 1 0 0 0,0-1 1 0 0,0 0-1 0 0,0 1 1 0 0,0-1-1 0 0,0 1 1 0 0,0-1-1 0 0,1 0 1 0 0,-1 1-1 0 0,0-1 1 0 0,0 0-1 0 0,0 1 0 0 0,1-1 1 0 0,-1 0-1 0 0,0 1 1 0 0,0-1-1 0 0,1 0 1 0 0,-1 1-1 0 0,0-1 1 0 0,1 0-1 0 0,-1 0 0 0 0,0 1 1 0 0,1-1-1 0 0,-1 0 1 0 0,0 0-1 0 0,1 0 1 0 0,-1 0-1 0 0,1 1 1 0 0,-1-1-1 0 0,0 0 0 0 0,1 0 1 0 0,0 0-1 0 0,19-4-44 0 0,15-16 129 0 0,-28 13-129 0 0,10-6 303 0 0,-17 13-248 0 0,0 0 1 0 0,1 0 0 0 0,-1-1-1 0 0,0 1 1 0 0,0 0-1 0 0,1 0 1 0 0,-1 0 0 0 0,0 0-1 0 0,0 0 1 0 0,1 0 0 0 0,-1 0-1 0 0,0 0 1 0 0,0 0-1 0 0,1 0 1 0 0,-1 0 0 0 0,0 0-1 0 0,0 0 1 0 0,1 0 0 0 0,-1 0-1 0 0,0 0 1 0 0,1 0-1 0 0,-1 0 1 0 0,0 0 0 0 0,0 0-1 0 0,1 0 1 0 0,-1 1 0 0 0,0-1-1 0 0,0 0 1 0 0,0 0-1 0 0,1 0 1 0 0,-1 0 0 0 0,0 0-1 0 0,0 1 1 0 0,0-1 0 0 0,1 0-1 0 0,-1 0 1 0 0,0 1 0 0 0,0-1-1 0 0,0 0 1 0 0,0 0-1 0 0,0 0 1 0 0,0 1 0 0 0,1-1-1 0 0,-1 0 1 0 0,0 0 0 0 0,0 1-1 0 0,0-1 1 0 0,0 0-1 0 0,0 1 1 0 0,0-1 0 0 0,0 0-1 0 0,0 0 1 0 0,0 1 0 0 0,0 3-2 0 0,1 0 1 0 0,-1 0 0 0 0,1 0-1 0 0,0 0 1 0 0,0 0 0 0 0,1-1 0 0 0,-1 1-1 0 0,1 0 1 0 0,0-1 0 0 0,-1 1 0 0 0,2-1-1 0 0,2 5 1 0 0,-3-7-50 0 0,-1 0 0 0 0,1 0 0 0 0,-1 0 0 0 0,1 0 0 0 0,0 0 0 0 0,-1-1 0 0 0,1 1 0 0 0,0 0 0 0 0,-1-1 0 0 0,1 0 0 0 0,0 1 0 0 0,0-1 0 0 0,-1 0 0 0 0,1 0 0 0 0,0 0 0 0 0,0 0 0 0 0,0 0 0 0 0,-1 0 0 0 0,1-1 0 0 0,0 1 0 0 0,0 0 0 0 0,-1-1 0 0 0,1 0 0 0 0,0 1 0 0 0,-1-1 0 0 0,1 0 0 0 0,-1 0 0 0 0,1 0 0 0 0,2-2 0 0 0,5-2-47 0 0,-1 0 0 0 0,1 0 0 0 0,-1-1-1 0 0,-1-1 1 0 0,1 1 0 0 0,-1-1 0 0 0,0 0-1 0 0,0-1 1 0 0,-1 0 0 0 0,9-15 0 0 0,-11 15 290 0 0,0 0 1 0 0,-1 0 0 0 0,0 0 0 0 0,-1-1-1 0 0,0 0 1 0 0,0 1 0 0 0,-1-1-1 0 0,0 0 1 0 0,-1 0 0 0 0,1 0 0 0 0,-2 0-1 0 0,-1-10 1 0 0,0-1 272 0 0,-2-10 612 0 0,7 30-669 0 0,5 18-249 0 0,-3-6-215 0 0,8 24-2272 0 0,2-1-1 0 0,37 64 1 0 0,-47-92 1841 0 0,-1 0-1 0 0,1 0 1 0 0,0 0-1 0 0,1 0 0 0 0,0-1 1 0 0,0 0-1 0 0,0 0 1 0 0,1-1-1 0 0,0 0 1 0 0,0 0-1 0 0,0 0 1 0 0,0-1-1 0 0,1 0 1 0 0,0-1-1 0 0,0 1 1 0 0,0-1-1 0 0,0-1 0 0 0,0 0 1 0 0,10 2-1 0 0,2-4-7240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3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16424 0 0,'0'0'9012'0'0,"51"-39"-9012"0"0,-28 32-80 0 0,5 1-1169 0 0,0 0-1424 0 0,2 0-1281 0 0,0-1-3665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37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22570 0 0,'0'0'4562'0'0,"54"-39"-4177"0"0,-32 22-385 0 0,6 1-865 0 0,5-2-1440 0 0,0-3-1377 0 0,6 2-816 0 0,0-1-5938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37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13926 0 0,'0'0'4632'0'0,"-3"10"-2343"0"0,-4 25-1107 0 0,1 1-1 0 0,2 0 1 0 0,2 0-1 0 0,1 0 1 0 0,2 0 0 0 0,7 52-1 0 0,2-24-857 0 0,2 0-1 0 0,38 114 0 0 0,-32-139-2833 0 0,-17-38 2109 0 0,0 0 1 0 0,0 1 0 0 0,0-1 0 0 0,0 0-1 0 0,0 0 1 0 0,0 0 0 0 0,0 0 0 0 0,1 0-1 0 0,-1 0 1 0 0,0-1 0 0 0,1 1-1 0 0,-1 0 1 0 0,0-1 0 0 0,1 1 0 0 0,-1-1-1 0 0,1 1 1 0 0,-1-1 0 0 0,0 1-1 0 0,1-1 1 0 0,-1 0 0 0 0,1 0 0 0 0,-1 0-1 0 0,1 0 1 0 0,1 0 0 0 0,11-4-5806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3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26 167 14295 0 0,'0'0'4850'0'0,"-5"64"-3330"0"0,5-35 786 0 0,3 1-962 0 0,2-3-704 0 0,3 0-335 0 0,0-5-161 0 0,1-3-80 0 0,-1-4-64 0 0,2-7-80 0 0,-2-3-1089 0 0,2-4-1808 0 0,-1-1-1185 0 0,2-7-3154 0 0</inkml:trace>
  <inkml:trace contextRef="#ctx0" brushRef="#br0" timeOffset="1">0 0 18825 0 0,'0'0'192'0'0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38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18745 0 0,'0'0'4863'0'0,"-7"7"-3251"0"0,1-1-1398 0 0,1 0 0 0 0,-1 0 1 0 0,2 1-1 0 0,-1-1 0 0 0,1 1 1 0 0,-7 13-1 0 0,10-17-182 0 0,0-1 0 0 0,1 0-1 0 0,-1 0 1 0 0,0 1 0 0 0,1-1 0 0 0,-1 0-1 0 0,1 1 1 0 0,0-1 0 0 0,0 0-1 0 0,0 1 1 0 0,0-1 0 0 0,0 1 0 0 0,0-1-1 0 0,1 0 1 0 0,-1 1 0 0 0,1-1 0 0 0,0 0-1 0 0,0 0 1 0 0,0 1 0 0 0,0-1 0 0 0,0 0-1 0 0,0 0 1 0 0,0 0 0 0 0,1 0 0 0 0,-1 0-1 0 0,1 0 1 0 0,-1-1 0 0 0,1 1-1 0 0,0 0 1 0 0,0-1 0 0 0,-1 1 0 0 0,5 1-1 0 0,4 2 4 0 0,0 0-1 0 0,0-1 0 0 0,0-1 0 0 0,0 0 0 0 0,0 0 1 0 0,0-1-1 0 0,1 0 0 0 0,18 0 0 0 0,-19-1-25 0 0,0 0 0 0 0,0 0 1 0 0,1 1-1 0 0,-1 0 0 0 0,0 1 0 0 0,-1 0 0 0 0,1 0 0 0 0,15 9 0 0 0,-24-12-13 0 0,0 1 1 0 0,1 0 0 0 0,-1 0-1 0 0,0-1 1 0 0,0 1-1 0 0,0 0 1 0 0,0 0-1 0 0,0 0 1 0 0,-1 0-1 0 0,1 0 1 0 0,0 0-1 0 0,0 0 1 0 0,-1 1-1 0 0,1-1 1 0 0,0 0 0 0 0,-1 0-1 0 0,1 0 1 0 0,-1 1-1 0 0,0-1 1 0 0,1 0-1 0 0,-1 1 1 0 0,0-1-1 0 0,0 0 1 0 0,0 3-1 0 0,0-1-14 0 0,-1-1 0 0 0,0 1 0 0 0,0-1 0 0 0,0 0 0 0 0,0 1 0 0 0,0-1-1 0 0,0 0 1 0 0,-1 1 0 0 0,1-1 0 0 0,-1 0 0 0 0,1 0 0 0 0,-3 2 0 0 0,-5 5-151 0 0,-1-1 1 0 0,0 1 0 0 0,-21 12 0 0 0,25-18-304 0 0,-33 19-927 0 0,38-21 911 0 0,-1-1 1 0 0,1 1-1 0 0,0-1 0 0 0,-1 1 1 0 0,1-1-1 0 0,0 0 0 0 0,-1 1 1 0 0,1-1-1 0 0,-1 0 0 0 0,1 0 1 0 0,-1 0-1 0 0,1 0 1 0 0,-1 0-1 0 0,-1-1 0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3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20361 0 0,'0'0'8660'0'0,"-22"68"-7459"0"0,19-34-401 0 0,3 7-352 0 0,0-1-288 0 0,0 1-144 0 0,1 0 17 0 0,1-5-33 0 0,1-2-17 0 0,-1-8-655 0 0,1-2-1153 0 0,-2-5-1424 0 0,1-8-2754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3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15623 0 0,'0'0'3314'0'0,"9"-4"-2154"0"0,18-5-125 0 0,1 1-1 0 0,0 0 0 0 0,0 2 1 0 0,1 2-1 0 0,0 0 0 0 0,39 1 1 0 0,-67 3-1031 0 0,0 0-1 0 0,-1 0 1 0 0,1 0 0 0 0,0 0 0 0 0,0 0-1 0 0,0 0 1 0 0,0 0 0 0 0,-1 0 0 0 0,1 0-1 0 0,0 0 1 0 0,0 0 0 0 0,0 1 0 0 0,-1-1-1 0 0,1 0 1 0 0,0 0 0 0 0,0 1 0 0 0,-1-1-1 0 0,1 1 1 0 0,0-1 0 0 0,0 1 0 0 0,-1-1-1 0 0,1 1 1 0 0,-1-1 0 0 0,1 1-1 0 0,0-1 1 0 0,-1 1 0 0 0,1 0 0 0 0,-1-1-1 0 0,0 1 1 0 0,1 0 0 0 0,0 1 0 0 0,-6 25-399 0 0,5-26 386 0 0,-1 0 0 0 0,0 0 0 0 0,1 1 0 0 0,-1-1 0 0 0,0 0 0 0 0,1 1 0 0 0,0-1 1 0 0,-1 0-1 0 0,1 1 0 0 0,0-1 0 0 0,0 1 0 0 0,0-1 0 0 0,0 1 0 0 0,0-1 0 0 0,0 1 1 0 0,0-1-1 0 0,0 0 0 0 0,0 1 0 0 0,1-1 0 0 0,-1 1 0 0 0,1-1 0 0 0,-1 0 0 0 0,1 1 1 0 0,-1-1-1 0 0,1 0 0 0 0,0 0 0 0 0,0 1 0 0 0,0-1 0 0 0,1 1 0 0 0,30 12 253 0 0,10 4 78 0 0,-40-17-294 0 0,-1 0 0 0 0,1 0-1 0 0,0 0 1 0 0,-1 0-1 0 0,1 1 1 0 0,-1-1-1 0 0,1 0 1 0 0,-1 1-1 0 0,0 0 1 0 0,0-1-1 0 0,1 1 1 0 0,-1-1-1 0 0,0 1 1 0 0,-1 0-1 0 0,1 0 1 0 0,0 0 0 0 0,1 3-1 0 0,-3-2-25 0 0,1-1 1 0 0,0 0-1 0 0,-1 0 0 0 0,1 0 0 0 0,-1 1 1 0 0,0-1-1 0 0,0 0 0 0 0,0 0 1 0 0,0 0-1 0 0,0 0 0 0 0,0 0 0 0 0,0-1 1 0 0,-1 1-1 0 0,1 0 0 0 0,0-1 0 0 0,-1 1 1 0 0,0 0-1 0 0,1-1 0 0 0,-1 0 1 0 0,0 1-1 0 0,0-1 0 0 0,0 0 0 0 0,-3 1 1 0 0,-53 27-1732 0 0,53-27 1189 0 0,-41 12-7835 0 0,26-11-298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4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 9588 0 0,'0'0'10661'0'0,"-5"10"-8686"0"0,-24 46-2 0 0,3 1 1 0 0,-31 100 0 0 0,38-91-1138 0 0,2 1 0 0 0,4 0-1 0 0,3 1 1 0 0,-3 114 0 0 0,13-155-764 0 0,1-1 1 0 0,2 1-1 0 0,0-1 0 0 0,13 45 1 0 0,-14-62-69 0 0,1 0 1 0 0,1 1 0 0 0,0-1 0 0 0,0-1 0 0 0,0 1-1 0 0,1-1 1 0 0,1 1 0 0 0,-1-1 0 0 0,1-1-1 0 0,1 1 1 0 0,-1-1 0 0 0,1 0 0 0 0,1-1 0 0 0,-1 0-1 0 0,1 0 1 0 0,9 5 0 0 0,31 6-5 0 0,-34-15-496 0 0,0 0 0 0 0,1-2 0 0 0,-1 1 0 0 0,0-2 0 0 0,1 0 0 0 0,-1-1 0 0 0,0 0 0 0 0,0-1 0 0 0,24-9 0 0 0,-8 1-2028 0 0,-2-2-1 0 0,1 0 1 0 0,36-25-1 0 0,6-9-10142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02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1040 0 0,'0'0'25244'0'0,"-6"9"-24508"0"0,2-2-530 0 0,0 1 0 0 0,0 0 0 0 0,0 0-1 0 0,1 0 1 0 0,0 1 0 0 0,1-1-1 0 0,-3 14 1 0 0,5-18-163 0 0,-1-1 0 0 0,1 0 0 0 0,-1 1 0 0 0,1-1 0 0 0,0 1 0 0 0,0-1 0 0 0,1 1 0 0 0,-1-1 0 0 0,1 0 0 0 0,-1 1 0 0 0,1-1 0 0 0,0 0 0 0 0,0 1 0 0 0,1-1 0 0 0,-1 0 0 0 0,1 0 0 0 0,-1 0 0 0 0,1 0 0 0 0,0 0 0 0 0,0-1 0 0 0,0 1 0 0 0,1-1 0 0 0,-1 1 0 0 0,1-1 0 0 0,-1 0 0 0 0,7 4 0 0 0,-6-4-59 0 0,0 0-1 0 0,0-1 1 0 0,1 0-1 0 0,-1 0 1 0 0,1 0-1 0 0,-1 0 1 0 0,1 0-1 0 0,0-1 1 0 0,-1 1 0 0 0,1-1-1 0 0,0 0 1 0 0,-1 0-1 0 0,1-1 1 0 0,-1 1-1 0 0,1-1 1 0 0,0 1-1 0 0,-1-1 1 0 0,1 0 0 0 0,-1-1-1 0 0,0 1 1 0 0,1-1-1 0 0,-1 1 1 0 0,0-1-1 0 0,0 0 1 0 0,0 0-1 0 0,0 0 1 0 0,0-1 0 0 0,3-2-1 0 0,-1 0-6 0 0,-1 1 0 0 0,0-1 0 0 0,0 0 0 0 0,0 0 0 0 0,0-1 0 0 0,-1 1 0 0 0,0-1 0 0 0,0 0 0 0 0,-1 0 0 0 0,1 0 0 0 0,-1 0-1 0 0,-1 0 1 0 0,1 0 0 0 0,-1 0 0 0 0,1-8 0 0 0,-4-31 708 0 0,0 35 141 0 0,1 31-600 0 0,11 127-270 0 0,-5-95 79 0 0,-2 61-1 0 0,-3-95-29 0 0,-2 0 0 0 0,-1 0 0 0 0,0-1 0 0 0,-1 1-1 0 0,-1-1 1 0 0,-1 0 0 0 0,-8 18 0 0 0,9-25-5 0 0,-1 0-1 0 0,0 0 1 0 0,-1-1-1 0 0,0 0 1 0 0,0 0-1 0 0,-1-1 1 0 0,-1 0-1 0 0,0 0 1 0 0,-12 10-1 0 0,17-17-270 0 0,1 0 0 0 0,0 0-1 0 0,-1 0 1 0 0,1 0 0 0 0,-1-1-1 0 0,1 1 1 0 0,-1-1 0 0 0,0 0-1 0 0,0 0 1 0 0,1 0 0 0 0,-1 0-1 0 0,0-1 1 0 0,-8 0 0 0 0,9 0-397 0 0,-1-1 1 0 0,1 0 0 0 0,-1 0 0 0 0,1 0 0 0 0,0-1-1 0 0,-1 1 1 0 0,1-1 0 0 0,0 1 0 0 0,0-1 0 0 0,0 0 0 0 0,0 0-1 0 0,1-1 1 0 0,-1 1 0 0 0,0-1 0 0 0,1 1 0 0 0,0-1 0 0 0,-4-5 0 0 0,-14-21-9821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0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15783 0 0,'0'0'6110'0'0,"9"8"-4067"0"0,3 5-1568 0 0,0 1-1 0 0,-1 0 0 0 0,-1 0 0 0 0,0 1 0 0 0,-1 0 1 0 0,0 1-1 0 0,8 23 0 0 0,4 14-21 0 0,-2 1 1 0 0,-2 0-1 0 0,-3 1 0 0 0,-3 1 0 0 0,9 105 1 0 0,-20-134-634 0 0,0 0 1 0 0,-2 0-1 0 0,-1 1 1 0 0,-1-1-1 0 0,-1-1 1 0 0,-10 30 0 0 0,9-38-456 0 0,-1-1 0 0 0,-1 0 0 0 0,-1 0 0 0 0,0 0 0 0 0,-1-1 1 0 0,-1 0-1 0 0,0-1 0 0 0,-1-1 0 0 0,-23 23 0 0 0,-5-6-4340 0 0,-1-8-2506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40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35 8468 0 0,'0'0'15591'0'0,"-1"-3"-14044"0"0,1 1-1404 0 0,0 1-1 0 0,0 0 1 0 0,0-1-1 0 0,0 1 0 0 0,-1 0 1 0 0,1-1-1 0 0,-1 1 1 0 0,1 0-1 0 0,-1-1 0 0 0,1 1 1 0 0,-1 0-1 0 0,1 0 1 0 0,-1 0-1 0 0,0 0 1 0 0,0 0-1 0 0,0-1 0 0 0,0 2 1 0 0,0-1-1 0 0,0 0 1 0 0,0 0-1 0 0,0 0 0 0 0,0 0 1 0 0,0 1-1 0 0,0-1 1 0 0,-1 0-1 0 0,1 1 0 0 0,0-1 1 0 0,0 1-1 0 0,-1-1 1 0 0,1 1-1 0 0,0 0 0 0 0,-1 0 1 0 0,1-1-1 0 0,0 1 1 0 0,-1 0-1 0 0,-1 0 0 0 0,3 0-163 0 0,8 37-211 0 0,-9-24 236 0 0,-1 0 0 0 0,0 0 0 0 0,-1 0 1 0 0,0-1-1 0 0,-7 15 0 0 0,-8 40 19 0 0,12-33 239 0 0,2 0 0 0 0,2 0 0 0 0,1 45 1 0 0,2-69-161 0 0,0 1 1 0 0,1-1 0 0 0,0 0 0 0 0,1 1 0 0 0,0-1 0 0 0,8 16 0 0 0,-9-21-79 0 0,1 0-1 0 0,0-1 1 0 0,0 1-1 0 0,0-1 0 0 0,0 0 1 0 0,1 0-1 0 0,0 0 1 0 0,0 0-1 0 0,0 0 0 0 0,0-1 1 0 0,1 0-1 0 0,-1 0 1 0 0,10 5-1 0 0,-11-7-234 0 0,1-1 0 0 0,-1 1 0 0 0,0 0 0 0 0,1-1 0 0 0,-1 0 0 0 0,0 0 0 0 0,0 0 1 0 0,1 0-1 0 0,-1 0 0 0 0,0-1 0 0 0,1 0 0 0 0,-1 1 0 0 0,0-1 0 0 0,0 0 0 0 0,0-1 0 0 0,0 1 0 0 0,0 0 0 0 0,0-1 0 0 0,0 0 0 0 0,0 0 0 0 0,3-2 1 0 0,10-8-2904 0 0,0-1 1 0 0,19-20 0 0 0,-18 16 160 0 0,8-6-8799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4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5394 0 0,'0'0'15448'0'0,"17"0"-12031"0"0,13-4-953 0 0,56-17-1 0 0,0 0-4610 0 0,-84 21 1607 0 0,11-3-4231 0 0,-5-2-1481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42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7764 0 0,'0'0'17317'0'0,"8"-1"-16090"0"0,193-57 2108 0 0,-200 63-3302 0 0,0 1-1 0 0,0-1 1 0 0,0 1-1 0 0,-1-1 1 0 0,0 1 0 0 0,-1 9-1 0 0,2 13-31 0 0,1-18 6 0 0,0 0-1 0 0,0 0 0 0 0,1 0 0 0 0,0-1 0 0 0,1 1 1 0 0,0-1-1 0 0,0 0 0 0 0,9 13 0 0 0,3 0 171 0 0,32 35-1 0 0,-35-43 0 0 0,0 1 0 0 0,0 0 0 0 0,-2 1 0 0 0,0 0 0 0 0,14 29 0 0 0,-23-42-123 0 0,-2-1 0 0 0,1 0 0 0 0,0 1-1 0 0,0-1 1 0 0,-1 1 0 0 0,1 0 0 0 0,-1-1 0 0 0,0 1 0 0 0,0-1 0 0 0,0 1-1 0 0,0-1 1 0 0,0 1 0 0 0,-1 0 0 0 0,1-1 0 0 0,-1 1 0 0 0,0-1-1 0 0,1 1 1 0 0,-1-1 0 0 0,0 0 0 0 0,-2 4 0 0 0,0-2-8 0 0,-1 1 0 0 0,1-1-1 0 0,-1 1 1 0 0,0-1 0 0 0,0 0 0 0 0,-1-1 0 0 0,1 1 0 0 0,-10 5-1 0 0,-5 1-209 0 0,0 0-1 0 0,-1-1 1 0 0,-38 10-1 0 0,50-16-403 0 0,-14 3-818 0 0,8-6-3791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4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17176 0 0,'0'0'7059'0'0,"-25"49"-4194"0"0,13-26 177 0 0,-1 1-1057 0 0,-2 3-1345 0 0,2 1-640 0 0,-1-2 0 0 0,2-1 0 0 0,0-2 0 0 0,-3-2 0 0 0,6-2 0 0 0,0-5-1985 0 0,2-1-1777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5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7748 0 0,'0'0'15345'0'0,"1"4"-14520"0"0,64 257 5423 0 0,-62-233-5934 0 0,0-1 0 0 0,-2 1 0 0 0,-1 0 0 0 0,-1 0 1 0 0,-1 0-1 0 0,-2 0 0 0 0,-10 37 0 0 0,12-56-300 0 0,1-6-9 0 0,0 1 0 0 0,0 0-1 0 0,1-1 1 0 0,-1 1 0 0 0,1 0-1 0 0,-1-1 1 0 0,1 1 0 0 0,0 0-1 0 0,1 0 1 0 0,-1 0 0 0 0,1-1-1 0 0,-1 1 1 0 0,3 5 0 0 0,-2-7-5 0 0,0-1 1 0 0,0 0-1 0 0,0 0 1 0 0,0 1-1 0 0,0-1 0 0 0,1 0 1 0 0,-1 0-1 0 0,0 0 1 0 0,1 0-1 0 0,-1 0 1 0 0,1-1-1 0 0,-1 1 1 0 0,1 0-1 0 0,-1-1 1 0 0,3 1-1 0 0,47 4 1 0 0,-7-7-1 0 0,-1-2 0 0 0,0-2 0 0 0,84-23 0 0 0,-98 16-2605 0 0,-25 11 1534 0 0,0-1 0 0 0,0 0 0 0 0,0 0 0 0 0,-1 0 0 0 0,1 0 0 0 0,-1-1 0 0 0,4-5 0 0 0,1-1-6805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5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74 266 4386 0 0,'0'0'19721'0'0,"-12"62"-18488"0"0,19-35-353 0 0,0 1-272 0 0,0 0-336 0 0,0 0-176 0 0,0 0-96 0 0,-2-8-512 0 0,0-5-2241 0 0,-2-6-2513 0 0</inkml:trace>
  <inkml:trace contextRef="#ctx0" brushRef="#br0" timeOffset="1">47 36 15223 0 0,'0'0'2529'0'0,"-44"-35"-2273"0"0,42 48 32 0 0,2 5-288 0 0,0 6-496 0 0,6 2-3506 0 0,5-2-6082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54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11941 0 0,'0'0'13247'0'0,"-6"9"-12010"0"0,4-5-1093 0 0,-4 5 224 0 0,0 1 1 0 0,1-1-1 0 0,0 1 0 0 0,-5 16 0 0 0,9-25-339 0 0,1 1 0 0 0,-1 0 0 0 0,0-1 0 0 0,1 1 0 0 0,0 0-1 0 0,-1 0 1 0 0,1-1 0 0 0,0 1 0 0 0,0 0 0 0 0,0 0 0 0 0,0 0 0 0 0,0-1 0 0 0,0 1 0 0 0,0 0 0 0 0,1 0 0 0 0,-1-1 0 0 0,1 1 0 0 0,-1 0 0 0 0,1 0 0 0 0,0-1 0 0 0,0 1 0 0 0,-1-1 0 0 0,1 1 0 0 0,0-1 0 0 0,1 1 0 0 0,-1-1 0 0 0,0 1 0 0 0,0-1 0 0 0,0 0 0 0 0,1 0 0 0 0,-1 0-1 0 0,1 0 1 0 0,-1 0 0 0 0,1 0 0 0 0,-1 0 0 0 0,1 0 0 0 0,0 0 0 0 0,-1-1 0 0 0,4 2 0 0 0,53 4 93 0 0,5 0-130 0 0,-60-5 2 0 0,1 0 1 0 0,0 0-1 0 0,-1 0 1 0 0,1 0 0 0 0,-1 0-1 0 0,1 1 1 0 0,-1 0-1 0 0,0-1 1 0 0,0 1-1 0 0,0 1 1 0 0,0-1-1 0 0,5 5 1 0 0,-7-5-3 0 0,1 0 1 0 0,-1 0-1 0 0,0 0 1 0 0,0 1-1 0 0,0-1 1 0 0,0 0-1 0 0,0 1 1 0 0,-1-1-1 0 0,1 1 1 0 0,-1-1-1 0 0,1 1 1 0 0,-1-1-1 0 0,0 1 1 0 0,0-1-1 0 0,0 1 1 0 0,-1-1-1 0 0,1 1 0 0 0,0-1 1 0 0,-1 1-1 0 0,0-1 1 0 0,1 1-1 0 0,-1-1 1 0 0,0 0-1 0 0,0 1 1 0 0,-1-1-1 0 0,1 0 1 0 0,0 0-1 0 0,-1 0 1 0 0,1 0-1 0 0,-1 0 1 0 0,0 0-1 0 0,1 0 1 0 0,-3 1-1 0 0,-7 9-624 0 0,-1-1 1 0 0,0-1-1 0 0,-22 16 0 0 0,16-16-1934 0 0,7-11-4005 0 0,10-9-203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5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17928 0 0,'0'0'10357'0'0,"-19"73"-9349"0"0,16-35-447 0 0,3 6-289 0 0,0 1-112 0 0,3 2-128 0 0,4-2 0 0 0,1-3-32 0 0,4-6-32 0 0,0-6-304 0 0,3-5-1329 0 0,1-9-2033 0 0,2-9-2369 0 0,2-7-3153 0 0</inkml:trace>
  <inkml:trace contextRef="#ctx0" brushRef="#br0" timeOffset="1">28 313 13654 0 0,'0'0'5619'0'0,"58"-15"-5587"0"0,-29 15-32 0 0,0 0-1329 0 0,3 0-3617 0 0,2 0-6355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5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15607 0 0,'0'0'8180'0'0,"-8"71"-5475"0"0,2-34-1937 0 0,3 5 961 0 0,-1 3-64 0 0,0-1-737 0 0,-3-2-479 0 0,-1-3-321 0 0,0 0-128 0 0,-3-8-448 0 0,-3-3-1025 0 0,2-7-1601 0 0,-1-6-3905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5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3730 0 0,'0'0'17304'0'0,"-3"1"-15562"0"0,1 0-1560 0 0,0 1 0 0 0,1-1 0 0 0,-1 1 0 0 0,0 0 0 0 0,1 0 0 0 0,0-1 0 0 0,-1 1 0 0 0,1 0 0 0 0,0 0 0 0 0,0 0 0 0 0,0 1 0 0 0,0-1 1 0 0,0 0-1 0 0,0 0 0 0 0,1 0 0 0 0,-1 1 0 0 0,1-1 0 0 0,0 0 0 0 0,-1 1 0 0 0,1-1 0 0 0,0 0 0 0 0,1 1 0 0 0,-1 1 0 0 0,3 77 1516 0 0,-1-58-1141 0 0,1 66 614 0 0,-14 145 1 0 0,10-233-1156 0 0,1 0 0 0 0,0 0 0 0 0,0-1 1 0 0,0 1-1 0 0,0 0 0 0 0,0 0 0 0 0,0 0 1 0 0,0-1-1 0 0,0 1 0 0 0,0 0 0 0 0,0 0 1 0 0,0-1-1 0 0,0 1 0 0 0,0 0 0 0 0,1 0 1 0 0,-1 0-1 0 0,0-1 0 0 0,1 1 0 0 0,-1 0 1 0 0,0-1-1 0 0,1 1 0 0 0,-1 0 0 0 0,1-1 1 0 0,-1 1-1 0 0,1-1 0 0 0,-1 1 0 0 0,1 0 1 0 0,0-1-1 0 0,-1 1 0 0 0,1-1 0 0 0,0 0 1 0 0,1 1-1 0 0,28-1 468 0 0,-27-1-480 0 0,114-21-4 0 0,-74 12 0 0 0,1 2 0 0 0,47-2 0 0 0,-87 10-32 0 0,23-2-2193 0 0,-24 2 1501 0 0,1-1 0 0 0,0 1 0 0 0,0-1 0 0 0,-1 0 0 0 0,1 0 0 0 0,-1-1 0 0 0,1 1 0 0 0,-1 0 0 0 0,1-1-1 0 0,-1 0 1 0 0,0 0 0 0 0,0 0 0 0 0,0 0 0 0 0,5-5 0 0 0,1-2-7128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13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13990 0 0,'0'0'6219'0'0,"9"1"-3684"0"0,52 2-323 0 0,0-3 1 0 0,109-12 0 0 0,-132 5-2847 0 0,71-20 1 0 0,-83 18-528 0 0,0-2 0 0 0,-1 0 1 0 0,34-20-1 0 0,-54 28-186 0 0,-1-1 0 0 0,1 1 0 0 0,0-1 0 0 0,-1 1 1 0 0,0-1-1 0 0,6-7 0 0 0,-1-4-6470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56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18440 0 0,'0'0'5987'0'0,"-2"57"-3714"0"0,7-31-816 0 0,3 0-785 0 0,0 4-416 0 0,-1-3-176 0 0,0-5-80 0 0,-2-3-96 0 0,-2-3-1088 0 0,-2-5-1586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57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15431 0 0,'0'0'0'0'0,"53"9"-1393"0"0,-35 2-2512 0 0</inkml:trace>
  <inkml:trace contextRef="#ctx0" brushRef="#br0" timeOffset="1">311 219 17368 0 0,'0'0'6395'0'0,"-3"9"-5571"0"0,-8 26-616 0 0,11-33-205 0 0,-1-1-1 0 0,1 0 0 0 0,0 0 1 0 0,0 1-1 0 0,0-1 0 0 0,0 0 1 0 0,0 0-1 0 0,0 1 0 0 0,0-1 1 0 0,1 0-1 0 0,-1 0 0 0 0,0 1 0 0 0,1-1 1 0 0,-1 0-1 0 0,1 0 0 0 0,-1 0 1 0 0,1 0-1 0 0,0 0 0 0 0,-1 1 1 0 0,1-1-1 0 0,0-1 0 0 0,0 1 1 0 0,0 0-1 0 0,0 0 0 0 0,1 1 1 0 0,28 16 34 0 0,-20-13-33 0 0,-9-5-4 0 0,11 7-116 0 0,1 1 1 0 0,-2 0-1 0 0,1 0 1 0 0,16 17-1 0 0,-25-23 89 0 0,-1 1 0 0 0,0-1 0 0 0,0 0 0 0 0,0 1 0 0 0,0 0 0 0 0,-1-1 0 0 0,1 1 0 0 0,-1 0 0 0 0,1 0 0 0 0,-1 0 0 0 0,0 0 0 0 0,0 0 0 0 0,0 0 0 0 0,-1 0 0 0 0,1 0 0 0 0,-1 1 0 0 0,0-1 0 0 0,0 0 0 0 0,0 0 0 0 0,0 0 0 0 0,0 1 0 0 0,-1-1 0 0 0,1 0 0 0 0,-1 0 0 0 0,0 0 0 0 0,0 0 0 0 0,-2 4 0 0 0,1-1-40 0 0,-1 0 0 0 0,0-1 1 0 0,0 0-1 0 0,0 1 0 0 0,-1-1 1 0 0,0-1-1 0 0,0 1 0 0 0,0 0 1 0 0,0-1-1 0 0,-1 0 0 0 0,1 0 0 0 0,-1 0 1 0 0,0-1-1 0 0,-10 6 0 0 0,-1 0-656 0 0,5-3 197 0 0,7-5-1625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5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15239 0 0,'0'0'13761'0'0,"-3"8"-12518"0"0,-3 7-965 0 0,2 1-1 0 0,0-1 0 0 0,1 1 1 0 0,1 0-1 0 0,0 1 1 0 0,2-1-1 0 0,0 24 0 0 0,1-28-301 0 0,0 0 0 0 0,1 0 0 0 0,0 0 0 0 0,0-1-1 0 0,1 1 1 0 0,1-1 0 0 0,0 0 0 0 0,1 0 0 0 0,0 0-1 0 0,0 0 1 0 0,12 15 0 0 0,-15-23-229 0 0,0-1 1 0 0,0 0-1 0 0,0-1 0 0 0,0 1 0 0 0,1 0 0 0 0,-1-1 1 0 0,0 1-1 0 0,1-1 0 0 0,0 1 0 0 0,-1-1 1 0 0,1 0-1 0 0,0 0 0 0 0,-1-1 0 0 0,1 1 1 0 0,3 0-1 0 0,-2 0-478 0 0,-1-1 0 0 0,0 0 0 0 0,0 0 0 0 0,0 0 0 0 0,0-1 0 0 0,1 1 0 0 0,-1-1 0 0 0,0 1 0 0 0,0-1 0 0 0,0 0 0 0 0,0 0 0 0 0,0 0 0 0 0,4-3 0 0 0,10-9-5734 0 0</inkml:trace>
  <inkml:trace contextRef="#ctx0" brushRef="#br0" timeOffset="1">1 223 16760 0 0,'0'0'3569'0'0,"55"-26"-2160"0"0,-27 14-257 0 0,2-5-799 0 0,3 0-353 0 0,1-1-128 0 0,1-1-1633 0 0,0-2-2145 0 0,-2 0-4818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8:58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17688 0 0,'0'0'1644'0'0,"12"0"901"0"0,-4-1-2189 0 0,-1 1 0 0 0,1 0 0 0 0,0 0 0 0 0,0 1 0 0 0,0 0 1 0 0,-1 1-1 0 0,1-1 0 0 0,-1 1 0 0 0,1 1 0 0 0,-1 0 0 0 0,0 0 1 0 0,0 0-1 0 0,0 1 0 0 0,0 0 0 0 0,-1 0 0 0 0,1 1 0 0 0,5 5 1 0 0,27 32 897 0 0,-17-12-1017 0 0,-2 1 0 0 0,-1 1 1 0 0,-1 1-1 0 0,-2 0 0 0 0,-1 1 1 0 0,-2 0-1 0 0,15 61 0 0 0,-13-26 95 0 0,-3 0 0 0 0,-3 1-1 0 0,0 79 1 0 0,-9-91-974 0 0,-2 1-1 0 0,-3-1 1 0 0,-2 0-1 0 0,-20 77 1 0 0,18-102-67 0 0,-1 0 0 0 0,-2-1 0 0 0,-1 0 0 0 0,-1-1 0 0 0,-2 0-1 0 0,-1-1 1 0 0,-1-1 0 0 0,-40 48 0 0 0,1-21-6825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9:0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43 13878 0 0,'0'0'18089'0'0,"29"-21"-18089"0"0,-36 19-2385 0 0,-5-5-3266 0 0,-5-6-7683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9:19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8036 0 0,'0'0'15911'0'0,"4"-2"-15671"0"0,19 0-32 0 0,7-2-96 0 0,6 1-112 0 0,6-3-16 0 0,2 2-384 0 0,2 0-2289 0 0,-4 2-1457 0 0,-1-1-2881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9:2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3426 0 0,'0'0'15447'0'0,"45"21"-14775"0"0,-24-16 32 0 0,4-3-496 0 0,2-1-208 0 0,2-5-1456 0 0,2-10-3987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2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5170 0 0,'0'0'10306'0'0,"-9"3"-7574"0"0,2-1-2296 0 0,1 0-1 0 0,0 0 1 0 0,0 1 0 0 0,0-1-1 0 0,0 2 1 0 0,1-1-1 0 0,-1 1 1 0 0,1-1 0 0 0,0 1-1 0 0,0 1 1 0 0,0-1-1 0 0,0 1 1 0 0,1 0-1 0 0,-7 9 1 0 0,0 6 47 0 0,0 0 0 0 0,1 1 0 0 0,1 1 0 0 0,2 0-1 0 0,0 0 1 0 0,-8 43 0 0 0,12-49-400 0 0,1 1 1 0 0,1 0-1 0 0,0 0 0 0 0,1 0 0 0 0,1 0 0 0 0,0 0 1 0 0,2 0-1 0 0,0-1 0 0 0,0 1 0 0 0,8 17 0 0 0,-10-29-161 0 0,1-1-1 0 0,-1 0 1 0 0,1 0-1 0 0,0-1 1 0 0,1 1-1 0 0,-1 0 1 0 0,0-1-1 0 0,1 1 1 0 0,0-1-1 0 0,0 0 1 0 0,0 0-1 0 0,0 0 1 0 0,1 0-1 0 0,-1 0 1 0 0,1-1-1 0 0,-1 0 1 0 0,1 1-1 0 0,0-1 1 0 0,0-1-1 0 0,0 1 1 0 0,0-1 0 0 0,0 1-1 0 0,1-1 1 0 0,-1 0-1 0 0,0-1 1 0 0,9 1-1 0 0,-4-1-701 0 0,1-1-1 0 0,-1-1 1 0 0,0 1-1 0 0,0-2 1 0 0,1 1-1 0 0,-2-1 1 0 0,1-1-1 0 0,0 1 1 0 0,0-1-1 0 0,-1-1 1 0 0,11-8-1 0 0,15-10-4347 0 0,0-3-2270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2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30 15319 0 0,'0'0'4682'0'0,"-5"8"-1827"0"0,-1 2-2090 0 0,1 1 0 0 0,0 1 0 0 0,0-1-1 0 0,1 1 1 0 0,1-1 0 0 0,-3 18 0 0 0,4-25-687 0 0,1 1-1 0 0,1 0 1 0 0,-1 0 0 0 0,1 0-1 0 0,-1 0 1 0 0,1-1-1 0 0,1 1 1 0 0,-1 0 0 0 0,1 0-1 0 0,0 0 1 0 0,0-1 0 0 0,0 1-1 0 0,1 0 1 0 0,-1-1-1 0 0,1 1 1 0 0,0-1 0 0 0,0 0-1 0 0,1 1 1 0 0,0-1-1 0 0,-1 0 1 0 0,6 5 0 0 0,-5-7-81 0 0,-1-1 0 0 0,1 1 1 0 0,-1-1-1 0 0,1 0 0 0 0,-1 0 0 0 0,1 0 1 0 0,-1 0-1 0 0,1 0 0 0 0,0-1 1 0 0,0 1-1 0 0,-1-1 0 0 0,1 1 0 0 0,0-1 1 0 0,0 0-1 0 0,0 0 0 0 0,-1-1 0 0 0,1 1 1 0 0,0 0-1 0 0,0-1 0 0 0,-1 0 1 0 0,1 0-1 0 0,0 1 0 0 0,-1-2 0 0 0,1 1 1 0 0,-1 0-1 0 0,1 0 0 0 0,-1-1 1 0 0,0 1-1 0 0,0-1 0 0 0,1 0 0 0 0,-1 0 1 0 0,3-4-1 0 0,3-1-12 0 0,-1 0 0 0 0,0-1 0 0 0,0 0-1 0 0,-1-1 1 0 0,0 0 0 0 0,0 0 0 0 0,6-13 0 0 0,-10 17 30 0 0,-1 1-1 0 0,1-1 1 0 0,-1 1-1 0 0,0-1 1 0 0,0 0 0 0 0,0 1-1 0 0,-1-1 1 0 0,0 0-1 0 0,0 0 1 0 0,0 0 0 0 0,0 1-1 0 0,-1-1 1 0 0,0 0-1 0 0,0 0 1 0 0,0 1 0 0 0,0-1-1 0 0,-1 1 1 0 0,0-1-1 0 0,0 1 1 0 0,0 0 0 0 0,-1 0-1 0 0,-2-5 1 0 0,2 6-44 0 0,-1-1 0 0 0,1 1 1 0 0,-1 0-1 0 0,0 0 0 0 0,0 0 0 0 0,0 0 1 0 0,0 0-1 0 0,-1 1 0 0 0,1 0 1 0 0,0 0-1 0 0,-1 0 0 0 0,0 1 0 0 0,1-1 1 0 0,-1 1-1 0 0,0 0 0 0 0,0 1 1 0 0,0-1-1 0 0,0 1 0 0 0,0 0 0 0 0,0 0 1 0 0,0 0-1 0 0,0 1 0 0 0,1 0 1 0 0,-1 0-1 0 0,-7 2 0 0 0,0 4-874 0 0,8-3-1594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25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16231 0 0,'0'0'3685'0'0,"-3"7"-804"0"0,-4 12-1937 0 0,2 0 0 0 0,0 0 0 0 0,1 1 0 0 0,1 0-1 0 0,-1 27 1 0 0,3-39-690 0 0,1 0-1 0 0,0 1 0 0 0,0-1 1 0 0,1 1-1 0 0,0-1 0 0 0,1 0 1 0 0,0 0-1 0 0,0 0 0 0 0,0 0 1 0 0,1 0-1 0 0,1 0 0 0 0,-1 0 1 0 0,1-1-1 0 0,0 0 0 0 0,1 1 1 0 0,6 7-1 0 0,-10-14-253 0 0,0 0 0 0 0,1 1 0 0 0,-1-1 0 0 0,0 0 0 0 0,0 0 0 0 0,1 0 0 0 0,-1 0 0 0 0,1 0 0 0 0,-1-1 0 0 0,1 1 0 0 0,-1 0 0 0 0,1 0 0 0 0,0-1 0 0 0,-1 1 0 0 0,1-1 0 0 0,0 0 0 0 0,-1 0 0 0 0,1 1 0 0 0,0-1 0 0 0,0 0 0 0 0,-1 0 0 0 0,1 0 0 0 0,0-1 0 0 0,-1 1 0 0 0,3-1 0 0 0,-1 0 0 0 0,0-1 0 0 0,0 1 0 0 0,0-1 0 0 0,-1 0 0 0 0,1 0 0 0 0,-1 0 0 0 0,1-1 0 0 0,-1 1 0 0 0,0 0 0 0 0,0-1 0 0 0,0 0 0 0 0,3-3 0 0 0,1-5 0 0 0,0-1 0 0 0,-1 1 0 0 0,0-1 0 0 0,-1 0 0 0 0,6-24 0 0 0,-8 9 0 0 0,-3 23 0 0 0,1-1 0 0 0,0 1 0 0 0,0 0 0 0 0,0 0 0 0 0,1 0 0 0 0,0 0 0 0 0,0-1 0 0 0,0 1 0 0 0,0 0 0 0 0,0 0 0 0 0,1 1 0 0 0,2-6 0 0 0,-3 8-1 0 0,0 0 0 0 0,0 1 0 0 0,1-1 1 0 0,-1 1-1 0 0,0 0 0 0 0,0-1 0 0 0,0 1 0 0 0,0 0 0 0 0,1 0 1 0 0,-1-1-1 0 0,0 1 0 0 0,0 0 0 0 0,0 0 0 0 0,1 0 0 0 0,-1 1 0 0 0,0-1 1 0 0,0 0-1 0 0,0 0 0 0 0,0 1 0 0 0,1-1 0 0 0,-1 0 0 0 0,0 1 1 0 0,0-1-1 0 0,0 1 0 0 0,0 0 0 0 0,0-1 0 0 0,1 2 0 0 0,34 24-240 0 0,-25-18-1 0 0,-3-3-857 0 0,1 1 0 0 0,-1-1 0 0 0,2 0 1 0 0,12 5-1 0 0,-17-9-315 0 0,0 0 1 0 0,0 0-1 0 0,-1 0 1 0 0,1 0 0 0 0,0-1-1 0 0,9 0 1 0 0,7-2-7647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13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15559 0 0,'0'0'2996'0'0,"9"0"-1651"0"0,2 0-886 0 0,1 1 0 0 0,-1 0 1 0 0,1 0-1 0 0,-1 1 0 0 0,0 1 0 0 0,0 0 1 0 0,0 1-1 0 0,0 0 0 0 0,-1 0 1 0 0,1 1-1 0 0,-1 1 0 0 0,14 9 1 0 0,-18-11-316 0 0,1 1 1 0 0,-1 0 0 0 0,0 0 0 0 0,-1 1-1 0 0,1 0 1 0 0,-1 0 0 0 0,0 0-1 0 0,-1 0 1 0 0,1 1 0 0 0,-1 0 0 0 0,5 12-1 0 0,-8-15-167 0 0,0 0-1 0 0,0 0 1 0 0,0 0-1 0 0,-1 0 1 0 0,1 0-1 0 0,-1 0 0 0 0,0 0 1 0 0,-1 0-1 0 0,1 0 1 0 0,-1 1-1 0 0,1-1 0 0 0,-1 0 1 0 0,0 0-1 0 0,-1-1 1 0 0,1 1-1 0 0,-1 0 0 0 0,1 0 1 0 0,-1-1-1 0 0,0 1 1 0 0,-1-1-1 0 0,1 1 0 0 0,0-1 1 0 0,-1 0-1 0 0,-3 3 1 0 0,-7 7-1240 0 0,0 0 0 0 0,-1-1-1 0 0,-1 0 1 0 0,-29 17 0 0 0,-32 6-8445 0 0,44-25 1659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2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16504 0 0,'0'0'2011'0'0,"-9"10"-770"0"0,0 1-755 0 0,0 1 0 0 0,1 0 1 0 0,0 0-1 0 0,1 1 0 0 0,1 0 0 0 0,0 0 1 0 0,0 1-1 0 0,1-1 0 0 0,1 1 1 0 0,-4 23-1 0 0,7-25-351 0 0,0 0 0 0 0,1 0 0 0 0,0 0 0 0 0,1 0 0 0 0,0 0 0 0 0,1 0 0 0 0,0 0 0 0 0,1 0 1 0 0,0 0-1 0 0,1-1 0 0 0,7 17 0 0 0,-8-23-218 0 0,0-1 1 0 0,-1 0 0 0 0,1 0 0 0 0,0 0-1 0 0,1 0 1 0 0,-1 0 0 0 0,1-1 0 0 0,0 1-1 0 0,0-1 1 0 0,0 0 0 0 0,0 0 0 0 0,8 3-1 0 0,-7-4-336 0 0,0 0 0 0 0,1 0 0 0 0,-1-1 0 0 0,1 0 0 0 0,-1 0 0 0 0,1 0 0 0 0,-1-1 0 0 0,1 0 0 0 0,-1 0 0 0 0,1 0 0 0 0,-1-1 0 0 0,1 0 0 0 0,9-2 0 0 0,46-23-7574 0 0,-29 9 1318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2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61 251 6371 0 0,'0'0'12358'0'0,"4"-7"-11267"0"0,12-21-107 0 0,-14 18 6967 0 0,-13 11-6331 0 0,-10 9-1989 0 0,16-6 370 0 0,1 0 0 0 0,0 0 0 0 0,0 1 0 0 0,0-1 1 0 0,0 1-1 0 0,1 0 0 0 0,0 0 0 0 0,0 0 0 0 0,0 0 1 0 0,1 0-1 0 0,-1 1 0 0 0,1-1 0 0 0,0 1 0 0 0,1-1 1 0 0,0 1-1 0 0,0 0 0 0 0,-1 8 0 0 0,3-13-17 0 0,0 0 1 0 0,-1 0-1 0 0,1-1 0 0 0,0 1 0 0 0,0 0 1 0 0,0-1-1 0 0,0 1 0 0 0,0-1 1 0 0,0 1-1 0 0,0-1 0 0 0,0 0 0 0 0,0 1 1 0 0,0-1-1 0 0,0 0 0 0 0,1 1 0 0 0,-1-1 1 0 0,0 0-1 0 0,0 0 0 0 0,0 0 1 0 0,0 0-1 0 0,0 0 0 0 0,0-1 0 0 0,0 1 1 0 0,0 0-1 0 0,2-1 0 0 0,29-4-309 0 0,-24 4 251 0 0,-1 1 1 0 0,0-1-1 0 0,0 1 0 0 0,0 0 0 0 0,0 1 0 0 0,0-1 0 0 0,0 2 0 0 0,0-1 0 0 0,11 4 0 0 0,38 5-515 0 0,-53-10 556 0 0,0 0 0 0 0,-1 0-1 0 0,1 0 1 0 0,0-1 0 0 0,-1 1 0 0 0,1-1 0 0 0,0 0 0 0 0,-1 0 0 0 0,1 0-1 0 0,-1 0 1 0 0,1 0 0 0 0,-1 0 0 0 0,0 0 0 0 0,1-1 0 0 0,-1 0 0 0 0,0 1-1 0 0,0-1 1 0 0,2-2 0 0 0,0 0 18 0 0,-1 0 0 0 0,0-1 0 0 0,0 1 0 0 0,-1-1 0 0 0,1 1 0 0 0,-1-1 0 0 0,0 0 0 0 0,3-9 0 0 0,-1-8 566 0 0,0 1 0 0 0,-1-1 0 0 0,0-34 0 0 0,-3 46-51 0 0,0-15 133 0 0,0 9-187 0 0,0 0 0 0 0,2 0 0 0 0,-1 0 0 0 0,7-25 0 0 0,-8 41-446 0 0,0 0 0 0 0,0 0 0 0 0,0 0 0 0 0,0-1 0 0 0,0 1 0 0 0,0 0 0 0 0,0 0 0 0 0,0 0 0 0 0,0 0 0 0 0,0 0 0 0 0,0-1 0 0 0,0 1 0 0 0,0 0 0 0 0,1 0 0 0 0,-1 0 0 0 0,0 0 0 0 0,0 0 0 0 0,0 0 0 0 0,0 0 0 0 0,0-1 0 0 0,0 1 0 0 0,0 0 0 0 0,0 0 0 0 0,0 0 0 0 0,0 0 0 0 0,1 0 0 0 0,-1 0 0 0 0,0 0 0 0 0,0 0 0 0 0,0 0 0 0 0,0 0 0 0 0,0 0 0 0 0,0 0 0 0 0,1-1 0 0 0,-1 1 0 0 0,0 0 0 0 0,0 0 0 0 0,0 0 0 0 0,0 0 0 0 0,0 0 0 0 0,0 0 0 0 0,1 0 0 0 0,-1 0 0 0 0,0 0 0 0 0,0 1 0 0 0,0-1 0 0 0,0 0 0 0 0,0 0 0 0 0,1 0 0 0 0,-1 0 0 0 0,0 0 0 0 0,0 0 0 0 0,0 0 0 0 0,0 0 0 0 0,0 0 0 0 0,0 0 0 0 0,0 0 0 0 0,1 0 0 0 0,-1 0 0 0 0,0 1 0 0 0,7 12 0 0 0,5 26 0 0 0,-10-32 0 0 0,11 36-73 0 0,1 0 1 0 0,3-2-1 0 0,36 68 0 0 0,-22-65-5777 0 0,-11-35-2824 0 0,-15-8 5678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26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17128 0 0,'0'0'10485'0'0,"48"-40"-10485"0"0,-23 40-369 0 0,3 0-1007 0 0,0 0-1634 0 0,3 0-1936 0 0,-2 2-3954 0 0</inkml:trace>
  <inkml:trace contextRef="#ctx0" brushRef="#br0" timeOffset="1">247 386 20249 0 0,'0'0'721'0'0,"54"-18"-49"0"0,-28 3-672 0 0,3-2-1393 0 0,8-2-1056 0 0,2-4-2065 0 0,5 0-2961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27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11765 0 0,'0'0'11272'0'0,"1"9"-9175"0"0,9 50 40 0 0,2 0 0 0 0,28 81 0 0 0,55 119-2102 0 0,-73-216-4037 0 0,-21-41 3371 0 0,0 0 0 0 0,1-1 0 0 0,0 1 0 0 0,-1-1 0 0 0,1 1 0 0 0,0-1 0 0 0,-1 0 0 0 0,1 0 0 0 0,0 0-1 0 0,0 0 1 0 0,0 0 0 0 0,2 1 0 0 0,16 0-7538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2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35 246 6419 0 0,'0'0'10181'0'0,"-13"64"-8885"0"0,10-37 369 0 0,1-1-705 0 0,1-2-784 0 0,1-5-176 0 0,0-3-128 0 0,0-6-1104 0 0,1-5-977 0 0</inkml:trace>
  <inkml:trace contextRef="#ctx0" brushRef="#br0" timeOffset="1">1 0 6867 0 0,'0'0'0'0'0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2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10 172 11605 0 0,'0'0'6219'0'0,"-2"8"-4877"0"0,0-3-953 0 0,1 0 1 0 0,-1 0-1 0 0,1 0 1 0 0,0 1-1 0 0,1-1 0 0 0,0 0 1 0 0,0 10-1 0 0,0-12-289 0 0,1 0-1 0 0,0 0 1 0 0,0 0 0 0 0,0-1-1 0 0,0 1 1 0 0,1 0 0 0 0,-1-1 0 0 0,1 1-1 0 0,-1-1 1 0 0,1 1 0 0 0,0-1-1 0 0,0 0 1 0 0,0 0 0 0 0,0 0 0 0 0,1 0-1 0 0,-1 0 1 0 0,0 0 0 0 0,1-1-1 0 0,3 2 1 0 0,23 11 183 0 0,-22-12-253 0 0,-1 1 1 0 0,1 0-1 0 0,-1 1 0 0 0,0-1 0 0 0,0 1 1 0 0,10 8-1 0 0,-15-12-51 0 0,-1 1 1 0 0,1 0-1 0 0,-1-1 1 0 0,1 1-1 0 0,-1 0 0 0 0,0-1 1 0 0,1 1-1 0 0,-1 0 1 0 0,0-1-1 0 0,1 1 1 0 0,-1 0-1 0 0,0 0 1 0 0,0 0-1 0 0,0-1 1 0 0,1 1-1 0 0,-1 0 0 0 0,0 0 1 0 0,0 0-1 0 0,0-1 1 0 0,0 1-1 0 0,-1 0 1 0 0,1 0-1 0 0,0 0 1 0 0,-1 1-1 0 0,0 0-74 0 0,0 0 0 0 0,-1 0 0 0 0,1 0 0 0 0,-1 0 0 0 0,1 0 0 0 0,-1 0 0 0 0,0-1 0 0 0,0 1 0 0 0,0 0 0 0 0,0-1 0 0 0,0 0 0 0 0,-3 2 0 0 0,-22 11-3082 0 0,7-11-4075 0 0</inkml:trace>
  <inkml:trace contextRef="#ctx0" brushRef="#br0" timeOffset="1">237 28 17464 0 0,'0'0'3103'0'0,"8"-5"-433"0"0,24-16-255 0 0,-31 21-2321 0 0,0-1 0 0 0,0 1 1 0 0,0 0-1 0 0,-1 0 1 0 0,1-1-1 0 0,0 1 0 0 0,0 0 1 0 0,0 0-1 0 0,0 0 1 0 0,0 0-1 0 0,-1 0 0 0 0,1 0 1 0 0,0 1-1 0 0,0-1 0 0 0,0 0 1 0 0,0 0-1 0 0,-1 0 1 0 0,1 1-1 0 0,0-1 0 0 0,0 1 1 0 0,-1-1-1 0 0,1 0 0 0 0,0 1 1 0 0,-1-1-1 0 0,1 1 1 0 0,0-1-1 0 0,-1 1 0 0 0,1 0 1 0 0,-1-1-1 0 0,1 1 0 0 0,-1 0 1 0 0,1-1-1 0 0,-1 1 1 0 0,1 0-1 0 0,-1 0 0 0 0,13 31 827 0 0,-11-27-640 0 0,75 264 1723 0 0,-56-152-10520 0 0,-20-109 1932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2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12246 0 0,'0'0'7555'0'0,"9"-8"-5210"0"0,7-5-1558 0 0,2 1-1 0 0,-1 0 1 0 0,28-13-1 0 0,-37 21-711 0 0,1 0-1 0 0,-1 0 1 0 0,1 1 0 0 0,0 0-1 0 0,0 1 1 0 0,0 0 0 0 0,0 0-1 0 0,0 1 1 0 0,0 0 0 0 0,0 1-1 0 0,0-1 1 0 0,13 3 0 0 0,-21-2-187 0 0,1 1 0 0 0,-1-1 0 0 0,0 1 0 0 0,0 0 0 0 0,0-1 0 0 0,0 1 0 0 0,0 0 0 0 0,0 0 0 0 0,0 0 0 0 0,0 0 0 0 0,0-1 0 0 0,0 1 0 0 0,0 1 0 0 0,-1-1 0 0 0,1 0 0 0 0,0 0 0 0 0,-1 0 0 0 0,1 0 0 0 0,-1 0 0 0 0,1 1 0 0 0,0 1 0 0 0,7 37-4920 0 0,1-2 3873 0 0,-8-37 1214 0 0,-1 0 1 0 0,1 0-1 0 0,-1 0 1 0 0,1 0-1 0 0,-1 0 0 0 0,0 0 1 0 0,1 0-1 0 0,-1 1 0 0 0,0-1 1 0 0,0 0-1 0 0,0 0 1 0 0,0 0-1 0 0,0 0 0 0 0,0 1 1 0 0,0-1-1 0 0,0 0 0 0 0,-1 0 1 0 0,1 0-1 0 0,0 0 1 0 0,-1 1-1 0 0,1-1 0 0 0,-1 0 1 0 0,1 0-1 0 0,-1 0 0 0 0,0 0 1 0 0,1 0-1 0 0,-1 0 1 0 0,0 0-1 0 0,1-1 0 0 0,-1 1 1 0 0,0 0-1 0 0,0 0 0 0 0,0-1 1 0 0,0 1-1 0 0,0 0 1 0 0,0-1-1 0 0,0 1 0 0 0,0-1 1 0 0,0 1-1 0 0,-2 0 0 0 0,-24 4-2079 0 0,3-12-5265 0 0,15-4 310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29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11573 0 0,'0'0'12574'0'0,"0"12"-9949"0"0,-5 148-272 0 0,0-66-532 0 0,10 130 0 0 0,30-9-1821 0 0,-27-181 0 0 0,1-1 0 0 0,2-1 0 0 0,2 0 0 0 0,21 40 0 0 0,-30-64-340 0 0,1 0 1 0 0,1 0-1 0 0,0 0 0 0 0,0 0 1 0 0,0-1-1 0 0,1 0 1 0 0,0 0-1 0 0,0-1 0 0 0,1 0 1 0 0,0 0-1 0 0,0 0 0 0 0,0-1 1 0 0,11 4-1 0 0,-12-6-235 0 0,1 0 0 0 0,0-1 0 0 0,0 0 0 0 0,0-1 0 0 0,0 1-1 0 0,0-1 1 0 0,0-1 0 0 0,0 0 0 0 0,0 0 0 0 0,0 0 0 0 0,0-1 0 0 0,0 0 0 0 0,0-1-1 0 0,0 0 1 0 0,0 0 0 0 0,7-4 0 0 0,35-18-11289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30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0 14823 0 0,'0'0'13102'0'0,"-9"12"-12168"0"0,-49 72 554 0 0,-61 117 0 0 0,31-48-2696 0 0,-8-9-5341 0 0,82-131 1529 0 0,13-14 4754 0 0,1 1 0 0 0,-1-1 1 0 0,1 1-1 0 0,-1-1 0 0 0,1 1 0 0 0,0-1 0 0 0,-1 1 0 0 0,1-1 0 0 0,0 1 0 0 0,-1-1 0 0 0,1 0 0 0 0,0 1 0 0 0,0-1 0 0 0,0 1 0 0 0,-1-1 0 0 0,1 0 1 0 0,0 1-1 0 0,0-1 0 0 0,0 0 0 0 0,0 1 0 0 0,0-1 0 0 0,0 0 0 0 0,0 1 0 0 0,1-1 0 0 0,-1 0 0 0 0,0-18-5283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3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13862 0 0,'0'0'14137'0'0,"9"3"-12861"0"0,176 77 2141 0 0,98 62-4409 0 0,-214-112-3918 0 0,-20-21-6398 0 0,-29-9 1733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1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12118 0 0,'0'0'9393'0'0,"2"7"-7365"0"0,52 349 4628 0 0,-29-152-7005 0 0,-23-197-139 0 0,8 41-2381 0 0,2-30-1718 0 0,-11-17 4143 0 0,0-1 1 0 0,-1 1 0 0 0,1-1 0 0 0,0 1 0 0 0,0-1 0 0 0,0 1-1 0 0,0-1 1 0 0,0 0 0 0 0,0 1 0 0 0,0-1 0 0 0,-1 0-1 0 0,1 0 1 0 0,0 0 0 0 0,0 0 0 0 0,0 0 0 0 0,0 0 0 0 0,0 0-1 0 0,0 0 1 0 0,2-1 0 0 0,11-4-7761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31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17848 0 0,'0'0'1681'0'0,"-2"59"-416"0"0,-6-18 1552 0 0,-2 8 80 0 0,-3 6-1296 0 0,-2 3-641 0 0,-3-3-431 0 0,-1-2-337 0 0,-2-5-192 0 0,1-9-401 0 0,-1-5-1151 0 0,1-9-1970 0 0,4-9-2625 0 0,2-7-4033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31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11077 0 0,'0'0'11435'0'0,"-6"8"-9923"0"0,-37 56 288 0 0,3 1-1 0 0,-60 136 0 0 0,30-56-2981 0 0,-8-8-3674 0 0,74-131 3689 0 0,-14 19-3343 0 0,1-14-4356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31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16135 0 0,'0'0'11366'0'0,"53"0"-10246"0"0,-26 8-127 0 0,0 3-369 0 0,2 2-320 0 0,1 2-208 0 0,-1-3-96 0 0,0 3-720 0 0,-3-1-689 0 0,2-3-672 0 0,-2 3-784 0 0,-2-6-1201 0 0,0 0-2033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3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15495 0 0,'0'0'4754'0'0,"-3"60"-2032"0"0,3-24-1714 0 0,-2 1 977 0 0,2 1-544 0 0,0-3-769 0 0,0-2-576 0 0,0-6-96 0 0,-3-6-672 0 0,2-8-1153 0 0,-2-5-2401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0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53 3634 0 0,'0'0'10578'0'0,"0"-5"-8561"0"0,-2-15-649 0 0,2 18-1038 0 0,-1 1 0 0 0,1-1 0 0 0,-1 1 1 0 0,0-1-1 0 0,1 1 0 0 0,-1 0 1 0 0,0-1-1 0 0,0 1 0 0 0,0 0 1 0 0,0 0-1 0 0,0-1 0 0 0,0 1 1 0 0,0 0-1 0 0,0 0 0 0 0,-1 0 1 0 0,1 0-1 0 0,0 1 0 0 0,0-1 0 0 0,-1 0 1 0 0,1 0-1 0 0,-1 1 0 0 0,1-1 1 0 0,-1 1-1 0 0,1-1 0 0 0,-1 1 1 0 0,1 0-1 0 0,-1 0 0 0 0,1-1 1 0 0,-3 1-1 0 0,-21 6 236 0 0,18-2-487 0 0,1-1 1 0 0,-1 1 0 0 0,1 0-1 0 0,0 0 1 0 0,0 1 0 0 0,0 0 0 0 0,0 0-1 0 0,1 0 1 0 0,0 1 0 0 0,0 0-1 0 0,-4 6 1 0 0,7-9-79 0 0,0 0 0 0 0,0 0 0 0 0,1 0 0 0 0,-1 0-1 0 0,1 0 1 0 0,0 1 0 0 0,0-1 0 0 0,0 0 0 0 0,0 1 0 0 0,1-1 0 0 0,-1 0-1 0 0,1 1 1 0 0,0-1 0 0 0,0 1 0 0 0,0-1 0 0 0,0 1 0 0 0,1-1 0 0 0,-1 0 0 0 0,1 1-1 0 0,0-1 1 0 0,0 0 0 0 0,0 1 0 0 0,1-1 0 0 0,-1 0 0 0 0,4 5 0 0 0,0 0 6 0 0,-1 0 0 0 0,0 0 1 0 0,0 1-1 0 0,-1-1 1 0 0,-1 1-1 0 0,1-1 0 0 0,-1 1 1 0 0,0 0-1 0 0,-1 0 0 0 0,0 17 1 0 0,-1 9 36 0 0,-9 54 1 0 0,0 9 470 0 0,9-84-354 0 0,1-1 0 0 0,0 0 0 0 0,0 0 0 0 0,2 0 0 0 0,-1 0 1 0 0,2 0-1 0 0,0 0 0 0 0,0 0 0 0 0,8 13 0 0 0,-8-17-125 0 0,2-1 0 0 0,-1 0 1 0 0,1 0-1 0 0,1 0 0 0 0,-1-1 0 0 0,1 0 1 0 0,0 0-1 0 0,1-1 0 0 0,0 0 0 0 0,0 0 1 0 0,0 0-1 0 0,1-1 0 0 0,10 4 1 0 0,-5-3-42 0 0,1 0 0 0 0,0-1 0 0 0,0-1 1 0 0,17 3-1 0 0,-25-6-495 0 0,0 0 0 0 0,0 0 0 0 0,0 0 1 0 0,0-1-1 0 0,0 0 0 0 0,0-1 0 0 0,0 0 0 0 0,0 0 1 0 0,-1 0-1 0 0,1-1 0 0 0,10-3 0 0 0,-14 3-402 0 0,-1 1 1 0 0,0 0-1 0 0,0-1 0 0 0,-1 1 0 0 0,1-1 1 0 0,0 0-1 0 0,0 0 0 0 0,-1 1 0 0 0,1-1 1 0 0,-1 0-1 0 0,0 0 0 0 0,1-1 0 0 0,-1 1 1 0 0,1-2-1 0 0,0-2-2230 0 0,-1 3 832 0 0,1-1-100 0 0,-1 2 774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0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23 7443 0 0,'0'0'12382'0'0,"-8"-22"-7625"0"0,5 22-4519 0 0,1 0 0 0 0,-1 0 1 0 0,0 0-1 0 0,0 1 0 0 0,1-1 0 0 0,-1 1 1 0 0,0 0-1 0 0,1-1 0 0 0,-1 1 1 0 0,1 1-1 0 0,-1-1 0 0 0,1 0 0 0 0,-1 0 1 0 0,1 1-1 0 0,0 0 0 0 0,0-1 0 0 0,0 1 1 0 0,0 0-1 0 0,0 0 0 0 0,-2 3 0 0 0,-38 48-44 0 0,37-46 97 0 0,-8 12-194 0 0,-21 41 0 0 0,30-53-90 0 0,1 1 0 0 0,0-1 0 0 0,1 1 0 0 0,-1 0 0 0 0,1 0 0 0 0,1 0 0 0 0,0 0 0 0 0,0 1 0 0 0,0 8 0 0 0,1-16-5 0 0,0-1-1 0 0,0 1 1 0 0,0-1-1 0 0,0 1 1 0 0,0 0 0 0 0,0-1-1 0 0,0 1 1 0 0,1-1 0 0 0,-1 1-1 0 0,0-1 1 0 0,0 1 0 0 0,0-1-1 0 0,1 1 1 0 0,-1 0-1 0 0,0-1 1 0 0,0 1 0 0 0,1-1-1 0 0,-1 1 1 0 0,1-1 0 0 0,-1 0-1 0 0,0 1 1 0 0,1-1 0 0 0,-1 1-1 0 0,1-1 1 0 0,-1 0-1 0 0,1 1 1 0 0,-1-1 0 0 0,1 0-1 0 0,-1 0 1 0 0,1 1 0 0 0,-1-1-1 0 0,2 0 1 0 0,19-5 60 0 0,17-23 67 0 0,24-42 678 0 0,-42 46-347 0 0,1 0 1 0 0,34-29-1 0 0,-54 52-460 0 0,0 0 0 0 0,0 0 0 0 0,0 0 0 0 0,0 1 0 0 0,0-1 0 0 0,0 0 0 0 0,1 0 0 0 0,-1 1 0 0 0,0-1 0 0 0,0 1 0 0 0,1-1 0 0 0,-1 1 0 0 0,0 0 0 0 0,1-1 0 0 0,-1 1 0 0 0,0 0 0 0 0,1 0 0 0 0,-1 0 0 0 0,0 0 0 0 0,1 0 0 0 0,-1 0 0 0 0,0 0 0 0 0,1 1 0 0 0,-1-1 0 0 0,0 0 0 0 0,1 1 0 0 0,-1-1 0 0 0,0 1 0 0 0,0-1 0 0 0,1 1 0 0 0,-1 0 0 0 0,0-1 0 0 0,0 1 0 0 0,0 0 0 0 0,0 0 0 0 0,0 0 0 0 0,0 0 0 0 0,0 0 0 0 0,0 0 0 0 0,-1 0 0 0 0,1 0 0 0 0,0 0 0 0 0,0 0 0 0 0,-1 1 0 0 0,1-1 0 0 0,-1 0 0 0 0,1 0 0 0 0,-1 1 0 0 0,1 0 0 0 0,4 12 0 0 0,-1-1 0 0 0,0 0 0 0 0,3 26 0 0 0,-5-27 0 0 0,0 2-931 0 0,6 26-5872 0 0,-8-39 6290 0 0,0 1 0 0 0,1 0 0 0 0,-1-1 0 0 0,1 1-1 0 0,0-1 1 0 0,-1 1 0 0 0,1 0 0 0 0,0-1 0 0 0,0 0 0 0 0,0 1 0 0 0,0-1-1 0 0,0 1 1 0 0,0-1 0 0 0,0 0 0 0 0,0 0 0 0 0,1 0 0 0 0,1 2 0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10229 0 0,'0'0'9108'0'0,"31"68"-6851"0"0,-23-40 560 0 0,-2 1-784 0 0,-1 0-864 0 0,-3-4-273 0 0,-1-3-320 0 0,-1-3-416 0 0,0-6-160 0 0,-1-2-80 0 0,-4-6-1440 0 0,1-5-1634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20489 0 0,'0'0'2367'0'0,"5"11"-1156"0"0,3 7-583 0 0,-2 1 1 0 0,0 0-1 0 0,-1 0 0 0 0,-1 0 0 0 0,2 36 1 0 0,-5 98 209 0 0,-2-81-289 0 0,9 87 1 0 0,-8-159-550 0 0,0 0 1 0 0,0 0-1 0 0,0 1 1 0 0,0-1-1 0 0,0 0 1 0 0,0 0-1 0 0,0 1 1 0 0,0-1 0 0 0,1 0-1 0 0,-1 0 1 0 0,0 0-1 0 0,0 1 1 0 0,0-1-1 0 0,0 0 1 0 0,0 0-1 0 0,0 0 1 0 0,0 1-1 0 0,0-1 1 0 0,0 0-1 0 0,1 0 1 0 0,-1 0 0 0 0,0 0-1 0 0,0 1 1 0 0,0-1-1 0 0,0 0 1 0 0,1 0-1 0 0,-1 0 1 0 0,0 0-1 0 0,0 0 1 0 0,0 0-1 0 0,1 1 1 0 0,-1-1-1 0 0,0 0 1 0 0,0 0 0 0 0,1 0-1 0 0,-1 0 1 0 0,0 0-1 0 0,0 0 1 0 0,0 0-1 0 0,1 0 1 0 0,-1 0-1 0 0,0 0 1 0 0,1 0-1 0 0,11-8 56 0 0,12-21 56 0 0,-20 25-101 0 0,3-4 7 0 0,0 0-1 0 0,1 1 0 0 0,0 0 1 0 0,0 1-1 0 0,1 0 0 0 0,0 0 1 0 0,0 0-1 0 0,1 1 0 0 0,-1 1 1 0 0,1 0-1 0 0,11-4 0 0 0,-17 7 5 0 0,0 0 0 0 0,-1 0 0 0 0,1 0 0 0 0,0 1 0 0 0,0-1 0 0 0,0 1 0 0 0,0 0 0 0 0,0 0 0 0 0,0 0-1 0 0,0 1 1 0 0,0-1 0 0 0,0 1 0 0 0,0 0 0 0 0,0 0 0 0 0,-1 1 0 0 0,1-1 0 0 0,0 1 0 0 0,-1-1 0 0 0,1 1 0 0 0,-1 0-1 0 0,0 1 1 0 0,1-1 0 0 0,-1 0 0 0 0,0 1 0 0 0,0 0 0 0 0,-1 0 0 0 0,1 0 0 0 0,-1 0 0 0 0,1 0 0 0 0,-1 0 0 0 0,0 1 0 0 0,3 5-1 0 0,-4-4-48 0 0,1-1-1 0 0,-1 1 0 0 0,1 0 1 0 0,-1 0-1 0 0,-1 0 0 0 0,1 1 0 0 0,-1-1 1 0 0,0 0-1 0 0,0 0 0 0 0,0 0 1 0 0,-1 0-1 0 0,0 0 0 0 0,0 0 0 0 0,0 0 1 0 0,0 0-1 0 0,-1 0 0 0 0,0 0 0 0 0,0-1 1 0 0,0 1-1 0 0,-1-1 0 0 0,0 1 1 0 0,1-1-1 0 0,-2 0 0 0 0,1 0 0 0 0,-6 5 1 0 0,1 1-734 0 0,-1-1 1 0 0,-1 0 0 0 0,-19 14 0 0 0,18-16-1168 0 0,1-1 1 0 0,-1 0-1 0 0,-18 7 1 0 0,17-9-3158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15847 0 0,'0'0'2385'0'0,"2"65"32"0"0,-7-26-800 0 0,-6 1 1713 0 0,-5 0-1297 0 0,-2-1-1313 0 0,-2-5-544 0 0,-1-5-176 0 0,1-6-96 0 0,-1-6-1153 0 0,4-5-1632 0 0,1-8-1681 0 0,4-4-3250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2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11013 0 0,'0'0'5072'0'0,"-8"6"-2597"0"0,-8 10-1568 0 0,1 0-1 0 0,0 1 0 0 0,2 1 1 0 0,0 0-1 0 0,1 1 0 0 0,-11 21 0 0 0,15-25-742 0 0,1 0 1 0 0,1 1-1 0 0,1 0 0 0 0,0 1 0 0 0,1-1 0 0 0,0 1 0 0 0,1-1 0 0 0,1 1 0 0 0,1 20 0 0 0,0-35-162 0 0,1 1-1 0 0,0 0 0 0 0,0 0 0 0 0,0-1 0 0 0,0 1 0 0 0,0 0 0 0 0,1 0 0 0 0,-1-1 0 0 0,1 1 0 0 0,0 0 0 0 0,0-1 0 0 0,0 1 0 0 0,0 0 0 0 0,0-1 0 0 0,1 0 0 0 0,-1 1 0 0 0,1-1 0 0 0,-1 0 0 0 0,1 1 0 0 0,0-1 0 0 0,0 0 0 0 0,0 0 0 0 0,0-1 0 0 0,0 1 0 0 0,0 0 0 0 0,1-1 0 0 0,-1 1 0 0 0,0-1 0 0 0,1 0 0 0 0,0 0 0 0 0,-1 0 0 0 0,1 0 0 0 0,-1 0 0 0 0,1 0 0 0 0,0-1 0 0 0,0 1 0 0 0,-1-1 0 0 0,1 0 0 0 0,0 0 0 0 0,0 0 0 0 0,0 0 0 0 0,2-1 0 0 0,5 0-594 0 0,-1-1-1 0 0,0 0 1 0 0,0 0 0 0 0,17-7-1 0 0,29-19-7263 0 0,-20 6-1873 0 0</inkml:trace>
  <inkml:trace contextRef="#ctx0" brushRef="#br0" timeOffset="1">612 491 13798 0 0,'0'0'3602'0'0,"-17"71"-961"0"0,2-32-944 0 0,-1 0 672 0 0,-2-2-1328 0 0,-3-1-897 0 0,-2-6-144 0 0,-2-1-193 0 0,0-6-1183 0 0,1-5-1217 0 0,3-5-1745 0 0,1-6-3218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1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1137 0 0,'0'0'12997'0'0,"-6"10"-8563"0"0,-2 6-3130 0 0,0 1-1 0 0,0 0 0 0 0,2 0 0 0 0,-9 33 0 0 0,14-42-841 0 0,0 0-1 0 0,0 0 1 0 0,0 0-1 0 0,1 1 0 0 0,0-1 1 0 0,0 0-1 0 0,2 8 0 0 0,-1-12-374 0 0,0 0-1 0 0,0-1 0 0 0,0 1 0 0 0,0-1 0 0 0,1 1 0 0 0,0-1 0 0 0,-1 0 0 0 0,1 0 0 0 0,0 1 0 0 0,1-1 0 0 0,-1-1 0 0 0,0 1 0 0 0,1 0 0 0 0,0-1 0 0 0,-1 1 0 0 0,6 3 0 0 0,-5-5-55 0 0,-1 1-1 0 0,1-1 1 0 0,0 1 0 0 0,0-1-1 0 0,0 0 1 0 0,0 0 0 0 0,0 0-1 0 0,0-1 1 0 0,0 1 0 0 0,0-1 0 0 0,1 0-1 0 0,-1 0 1 0 0,0 0 0 0 0,0 0-1 0 0,0 0 1 0 0,0-1 0 0 0,0 1 0 0 0,5-2-1 0 0,-2 0-33 0 0,0-1 0 0 0,0 1 0 0 0,0-1 0 0 0,-1 0 0 0 0,1-1 0 0 0,-1 1 0 0 0,0-1 0 0 0,0 0-1 0 0,5-6 1 0 0,-5 6-69 0 0,0-1 1 0 0,-1 0-1 0 0,1 0 0 0 0,-1 0 0 0 0,0-1 0 0 0,-1 0 0 0 0,1 0 0 0 0,-1 0 0 0 0,0 0 0 0 0,-1 0 0 0 0,1 0 0 0 0,-1-1 1 0 0,0 1-1 0 0,-1-1 0 0 0,0 0 0 0 0,0 1 0 0 0,0-1 0 0 0,-1-9 0 0 0,-2 11-171 0 0,1 0 1 0 0,-1 0-1 0 0,-1 1 0 0 0,1-1 0 0 0,-1 1 0 0 0,1 0 1 0 0,-1-1-1 0 0,0 1 0 0 0,-1 1 0 0 0,1-1 1 0 0,-1 0-1 0 0,0 1 0 0 0,0 0 0 0 0,0 0 0 0 0,0 0 1 0 0,0 0-1 0 0,-1 0 0 0 0,1 1 0 0 0,-1 0 1 0 0,0 0-1 0 0,1 0 0 0 0,-1 1 0 0 0,0 0 0 0 0,0-1 1 0 0,-8 1-1 0 0,1 9-3650 0 0,12-6 1593 0 0,0-1 2109 0 0,0-1-1 0 0,0 0 1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12246 0 0,'0'0'4434'0'0,"-22"61"-2321"0"0,12-23 448 0 0,-1 8-1105 0 0,-1 5-463 0 0,-3 8-353 0 0,-1 1-176 0 0,-3 1-288 0 0,-2-4-95 0 0,2-6-81 0 0,-3-7-49 0 0,2-7-1199 0 0,3-10-1825 0 0,1-13-2146 0 0,4-10-4881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6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15735 0 0,'0'0'11352'0'0,"10"9"-10504"0"0,19 19-380 0 0,1-1 0 0 0,49 32 0 0 0,-66-51-728 0 0,0 0 0 0 0,0 0 0 0 0,0-1 0 0 0,1-1 0 0 0,0 0 0 0 0,1-1 0 0 0,-1-1 0 0 0,1 0 0 0 0,0-1 0 0 0,27 3 0 0 0,-38-6-548 0 0,0 0 1 0 0,0-1 0 0 0,0 1-1 0 0,0-1 1 0 0,0 1 0 0 0,0-1-1 0 0,-1 0 1 0 0,1-1 0 0 0,0 1-1 0 0,-1-1 1 0 0,1 1 0 0 0,4-4-1 0 0,16-13-9733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6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16648 0 0,'0'0'5506'0'0,"58"-50"-5170"0"0,-29 40 0 0 0,1 4-320 0 0,3 1-16 0 0,0 2-304 0 0,-1 4-1056 0 0,-7 6-1330 0 0,-4 3-2496 0 0,-8 5-5363 0 0</inkml:trace>
  <inkml:trace contextRef="#ctx0" brushRef="#br0" timeOffset="1">168 413 15367 0 0,'0'0'2817'0'0,"64"-24"-2817"0"0,-31 5-96 0 0,7-4-1552 0 0,5-5-2130 0 0,3-1-2225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51 14775 0 0,'0'0'14030'0'0,"-7"-8"-13475"0"0,1 0-380 0 0,4 5-112 0 0,0 0 1 0 0,0 0-1 0 0,0 1 0 0 0,-1-1 1 0 0,1 1-1 0 0,0-1 0 0 0,-1 1 1 0 0,0 0-1 0 0,0 0 0 0 0,1 0 1 0 0,-1 0-1 0 0,0 0 1 0 0,-6-1-1 0 0,9 3-59 0 0,-1 0 0 0 0,0 0 1 0 0,1 0-1 0 0,-1 0 0 0 0,0 0 1 0 0,0 0-1 0 0,1 0 0 0 0,-1 0 0 0 0,0 0 1 0 0,1 0-1 0 0,-1 1 0 0 0,0-1 1 0 0,1 0-1 0 0,-1 0 0 0 0,0 1 0 0 0,1-1 1 0 0,-1 1-1 0 0,1-1 0 0 0,-1 0 0 0 0,1 1 1 0 0,-1-1-1 0 0,1 1 0 0 0,-1-1 1 0 0,1 1-1 0 0,-1-1 0 0 0,1 1 0 0 0,-1 0 1 0 0,1-1-1 0 0,0 1 0 0 0,-1 0 1 0 0,1-1-1 0 0,0 1 0 0 0,0 0 0 0 0,0-1 1 0 0,-1 1-1 0 0,1 0 0 0 0,0-1 0 0 0,0 1 1 0 0,0 0-1 0 0,0 0 0 0 0,0-1 1 0 0,0 1-1 0 0,0 0 0 0 0,1 0 0 0 0,-1 45-526 0 0,0-36 49 0 0,10 159-1502 0 0,-3-112 2754 0 0,4 0-1 0 0,23 77 0 0 0,-34-131-780 0 0,1 1 0 0 0,0 0 0 0 0,0-1 0 0 0,0 1-1 0 0,1-1 1 0 0,-1 0 0 0 0,1 1 0 0 0,0-1 0 0 0,0 0 0 0 0,0 0 0 0 0,0 0 0 0 0,1 0-1 0 0,-1-1 1 0 0,1 1 0 0 0,-1-1 0 0 0,1 1 0 0 0,0-1 0 0 0,0 0 0 0 0,0 0 0 0 0,0 0-1 0 0,1 0 1 0 0,-1-1 0 0 0,0 1 0 0 0,1-1 0 0 0,-1 0 0 0 0,1 0 0 0 0,0 0 0 0 0,-1-1-1 0 0,1 1 1 0 0,0-1 0 0 0,-1 0 0 0 0,1 0 0 0 0,0 0 0 0 0,-1 0 0 0 0,1-1 0 0 0,0 1 0 0 0,-1-1-1 0 0,1 0 1 0 0,-1 0 0 0 0,4-2 0 0 0,4-1-557 0 0,-1-1 0 0 0,1-1 1 0 0,-2 1-1 0 0,1-2 0 0 0,0 1 0 0 0,-1-1 1 0 0,-1-1-1 0 0,1 1 0 0 0,-1-2 0 0 0,0 1 0 0 0,12-18 1 0 0,15-45-8761 0 0,-19 29 749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7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14022 0 0,'0'0'15661'0'0,"13"-12"-14642"0"0,6 2-857 0 0,0 1 0 0 0,1 1 1 0 0,0 1-1 0 0,0 0 0 0 0,37-6 0 0 0,-52 12-159 0 0,4-1 0 0 0,0 0 0 0 0,-1 1-1 0 0,1 0 1 0 0,0 0-1 0 0,0 1 1 0 0,0 0 0 0 0,0 0-1 0 0,14 3 1 0 0,-20-2-6 0 0,0 0 0 0 0,0 0 0 0 0,0 0 0 0 0,-1 1 0 0 0,1-1 0 0 0,0 1 0 0 0,-1-1 0 0 0,1 1 0 0 0,-1 0 0 0 0,1 0 1 0 0,-1 0-1 0 0,0 0 0 0 0,0 1 0 0 0,0-1 0 0 0,0 1 0 0 0,-1-1 0 0 0,1 1 0 0 0,0-1 0 0 0,-1 1 0 0 0,0 0 0 0 0,0 0 0 0 0,0 0 0 0 0,0 0 0 0 0,0 0 1 0 0,-1 0-1 0 0,1 0 0 0 0,0 5 0 0 0,4 49 129 0 0,-5-42-53 0 0,1-1 0 0 0,1 1 0 0 0,0 0 0 0 0,1-1 0 0 0,1 0 0 0 0,0 0 0 0 0,1 0 0 0 0,0 0-1 0 0,1 0 1 0 0,1-1 0 0 0,0 0 0 0 0,1-1 0 0 0,15 20 0 0 0,-18-25-95 0 0,0 0-1 0 0,-1 1 1 0 0,0 0-1 0 0,0-1 1 0 0,-1 1-1 0 0,0 0 1 0 0,0 0-1 0 0,-1 1 1 0 0,0-1-1 0 0,0 1 1 0 0,-1-1 0 0 0,0 1-1 0 0,0-1 1 0 0,-1 1-1 0 0,-1 0 1 0 0,1-1-1 0 0,-3 12 1 0 0,1-14-32 0 0,0 0 0 0 0,0 0 0 0 0,0 0 0 0 0,-1 0 1 0 0,0 0-1 0 0,0 0 0 0 0,0-1 0 0 0,-1 0 0 0 0,0 1 0 0 0,0-1 0 0 0,0-1 1 0 0,-1 1-1 0 0,1-1 0 0 0,-1 1 0 0 0,0-1 0 0 0,-1-1 0 0 0,1 1 0 0 0,-1-1 1 0 0,1 0-1 0 0,-1 0 0 0 0,0 0 0 0 0,0-1 0 0 0,-11 3 0 0 0,1-2-2638 0 0,0 1 0 0 0,-1-2 1 0 0,-30 1-1 0 0,7-3-4405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0 13334 0 0,'0'0'10746'0'0,"1"8"-8430"0"0,1 16-1340 0 0,-1 0 0 0 0,-2 0 1 0 0,0 0-1 0 0,-6 32 0 0 0,-28 107 37 0 0,21-99-869 0 0,11-52-262 0 0,-37 152 218 0 0,11-85-2092 0 0,-8-7-4032 0 0,22-55 1713 0 0,14-16 4063 0 0,1-1 0 0 0,0 0-1 0 0,-1 1 1 0 0,1-1 0 0 0,-1 0-1 0 0,1 0 1 0 0,-1 0 0 0 0,1 0-1 0 0,-1 1 1 0 0,1-1 0 0 0,-1 0-1 0 0,1 0 1 0 0,-1 0 0 0 0,1 0 0 0 0,-1 0-1 0 0,1 0 1 0 0,-1 0 0 0 0,1 0-1 0 0,-1 0 1 0 0,1-1 0 0 0,-1 1-1 0 0,1 0 1 0 0,-1 0 0 0 0,1 0-1 0 0,-1 0 1 0 0,0-1 0 0 0,-9-10-6494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13446 0 0,'0'0'13526'0'0,"43"5"-12565"0"0,-22 3-337 0 0,1 5-416 0 0,1-2-144 0 0,2 0-64 0 0,-2-2-256 0 0,1-3-1681 0 0,0-3-1408 0 0,-1-3-1089 0 0,2-7-1873 0 0,0-4-4658 0 0</inkml:trace>
  <inkml:trace contextRef="#ctx0" brushRef="#br0" timeOffset="1">529 69 17288 0 0,'0'0'6147'0'0,"35"-49"-6035"0"0,-19 41-112 0 0,3 0-208 0 0,-1 4-1041 0 0,0 4-992 0 0,-3 0-1409 0 0,-3 6-3809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8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9412 0 0,'0'0'5683'0'0,"46"-32"-5619"0"0,-21 15 32 0 0,3-3-96 0 0,5-2-640 0 0,3-2-2274 0 0,1 0-2880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8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41 14327 0 0,'0'0'12299'0'0,"-7"-7"-10733"0"0,4 4-1493 0 0,0 0 0 0 0,-1 0 1 0 0,1 0-1 0 0,-1 0 0 0 0,0 1 1 0 0,0-1-1 0 0,0 1 1 0 0,0 0-1 0 0,0 0 0 0 0,0 1 1 0 0,-1-1-1 0 0,1 1 0 0 0,-1 0 1 0 0,1 0-1 0 0,-1 0 0 0 0,1 1 1 0 0,-1-1-1 0 0,1 1 1 0 0,-1 0-1 0 0,0 1 0 0 0,1-1 1 0 0,-1 1-1 0 0,1 0 0 0 0,-1 0 1 0 0,1 0-1 0 0,0 1 0 0 0,-1-1 1 0 0,1 1-1 0 0,-4 2 1 0 0,2-1-114 0 0,1 0 0 0 0,-1 1 0 0 0,1-1 1 0 0,0 1-1 0 0,0 0 0 0 0,1 0 0 0 0,-1 1 0 0 0,1-1 1 0 0,0 1-1 0 0,-4 6 0 0 0,7-10 28 0 0,0 1 0 0 0,0-1-1 0 0,0 1 1 0 0,0-1 0 0 0,1 1 0 0 0,-1 0 0 0 0,0-1-1 0 0,1 1 1 0 0,-1 0 0 0 0,1 0 0 0 0,0 0-1 0 0,-1 0 1 0 0,1-1 0 0 0,0 1 0 0 0,0 0 0 0 0,0 0-1 0 0,0 0 1 0 0,1 0 0 0 0,-1-1 0 0 0,0 1 0 0 0,1 0-1 0 0,-1 0 1 0 0,1 0 0 0 0,0-1 0 0 0,-1 1-1 0 0,1 0 1 0 0,0-1 0 0 0,0 1 0 0 0,0-1 0 0 0,0 1-1 0 0,1-1 1 0 0,-1 0 0 0 0,0 1 0 0 0,1-1-1 0 0,-1 0 1 0 0,0 0 0 0 0,4 2 0 0 0,2 1 17 0 0,0 0 0 0 0,0 1 0 0 0,-1-1 0 0 0,1 2 0 0 0,-1-1 0 0 0,0 1 0 0 0,-1-1 1 0 0,1 1-1 0 0,-1 1 0 0 0,0-1 0 0 0,-1 1 0 0 0,1 0 0 0 0,-1 0 0 0 0,-1 1 0 0 0,1-1 0 0 0,-2 1 0 0 0,1-1 0 0 0,-1 1 0 0 0,0 0 0 0 0,1 9 1 0 0,9 140 702 0 0,-12-122-522 0 0,2 0-1 0 0,1 0 1 0 0,1-1-1 0 0,2 1 1 0 0,18 54 0 0 0,-22-83-154 0 0,0 0 1 0 0,1-1 0 0 0,-1 0 0 0 0,1 1-1 0 0,1-1 1 0 0,-1 0 0 0 0,1 0 0 0 0,0-1-1 0 0,0 1 1 0 0,0-1 0 0 0,1 0 0 0 0,-1 0-1 0 0,1 0 1 0 0,0-1 0 0 0,0 1 0 0 0,1-1-1 0 0,-1 0 1 0 0,0-1 0 0 0,1 0 0 0 0,11 4-1 0 0,-10-5 7 0 0,1 0 0 0 0,-1 0 0 0 0,1-1 0 0 0,-1 0-1 0 0,1 0 1 0 0,-1-1 0 0 0,1 0 0 0 0,-1 0 0 0 0,1-1-1 0 0,-1 0 1 0 0,0 0 0 0 0,0-1 0 0 0,0 0 0 0 0,0 0-1 0 0,0 0 1 0 0,9-8 0 0 0,58-47-3420 0 0,28-43-7478 0 0,-96 94 10183 0 0,25-25-9043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7443 0 0,'0'0'12588'0'0,"-6"1"-11348"0"0,2-1-733 0 0,0 1-1 0 0,-1 0 1 0 0,1 0 0 0 0,0 1-1 0 0,0-1 1 0 0,0 1 0 0 0,0 0-1 0 0,0 0 1 0 0,0 0 0 0 0,1 1-1 0 0,-7 5 1 0 0,1-1-53 0 0,2 1 0 0 0,-1 0 1 0 0,1 0-1 0 0,-10 16 0 0 0,8-11-343 0 0,1 1 1 0 0,1 0-1 0 0,0 0 0 0 0,1 0 1 0 0,1 1-1 0 0,0 0 0 0 0,-3 19 1 0 0,7-25-91 0 0,-1-4-25 0 0,1 0-1 0 0,0 0 1 0 0,0 0-1 0 0,1 1 1 0 0,-1-1-1 0 0,1 0 1 0 0,1 1-1 0 0,-1-1 0 0 0,1 0 1 0 0,-1 1-1 0 0,1-1 1 0 0,4 9-1 0 0,-5-14 5 0 0,1 1-1 0 0,0-1 0 0 0,0 0 1 0 0,0 1-1 0 0,0-1 0 0 0,0 0 1 0 0,0 1-1 0 0,0-1 0 0 0,0 0 1 0 0,0 0-1 0 0,0 0 1 0 0,0 0-1 0 0,0 0 0 0 0,0 0 1 0 0,0 0-1 0 0,0 0 0 0 0,0-1 1 0 0,-1 1-1 0 0,1 0 0 0 0,0 0 1 0 0,0-1-1 0 0,0 1 0 0 0,0-1 1 0 0,0 1-1 0 0,0-1 0 0 0,0 1 1 0 0,-1-1-1 0 0,1 1 1 0 0,0-1-1 0 0,-1 0 0 0 0,1 1 1 0 0,0-1-1 0 0,-1 0 0 0 0,1 0 1 0 0,-1 0-1 0 0,1 1 0 0 0,-1-1 1 0 0,1 0-1 0 0,-1 0 0 0 0,1-2 1 0 0,22-38 129 0 0,-22 39-122 0 0,13-34 222 0 0,-10 25 101 0 0,0 0 0 0 0,1 0 0 0 0,10-16 1 0 0,-14 27-323 0 0,-1-1 1 0 0,1 1-1 0 0,-1-1 0 0 0,1 0 1 0 0,0 1-1 0 0,-1 0 1 0 0,1-1-1 0 0,0 1 0 0 0,-1-1 1 0 0,1 1-1 0 0,0 0 1 0 0,0-1-1 0 0,-1 1 0 0 0,1 0 1 0 0,0 0-1 0 0,0 0 1 0 0,-1 0-1 0 0,1 0 1 0 0,0 0-1 0 0,0 0 0 0 0,0 0 1 0 0,-1 0-1 0 0,1 0 1 0 0,0 0-1 0 0,0 0 0 0 0,0 0 1 0 0,-1 1-1 0 0,1-1 1 0 0,0 0-1 0 0,0 1 0 0 0,-1-1 1 0 0,1 0-1 0 0,0 1 1 0 0,-1-1-1 0 0,1 1 1 0 0,0-1-1 0 0,-1 1 0 0 0,1-1 1 0 0,-1 1-1 0 0,1 0 1 0 0,-1-1-1 0 0,1 2 0 0 0,29 33 239 0 0,-24-26-223 0 0,-2-4-176 0 0,33 33-7107 0 0,-35-37 6900 0 0,-1 0 1 0 0,0 0-1 0 0,1 0 1 0 0,-1 0-1 0 0,1 0 1 0 0,-1-1-1 0 0,0 1 1 0 0,1-1-1 0 0,0 1 1 0 0,-1-1-1 0 0,1 1 1 0 0,-1-1-1 0 0,1 0 1 0 0,0 0-1 0 0,-1 0 1 0 0,1 0-1 0 0,-1 0 0 0 0,1 0 1 0 0,0 0-1 0 0,-1 0 1 0 0,1-1-1 0 0,0 1 1 0 0,-1 0-1 0 0,1-1 1 0 0,-1 0-1 0 0,1 1 1 0 0,-1-1-1 0 0,3-2 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14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16936 0 0,'0'0'5746'0'0,"6"8"-3467"0"0,30 43 273 0 0,53 70 288 0 0,-88-119-2825 0 0,34 34 109 0 0,-33-34-116 0 0,0 0 0 0 0,-1 0 0 0 0,1-1 0 0 0,0 1 0 0 0,0-1 0 0 0,0 0 0 0 0,0 1 0 0 0,1-1 0 0 0,-1 0 0 0 0,0 0 0 0 0,0 0 0 0 0,1-1 0 0 0,-1 1 0 0 0,0 0 0 0 0,1-1-1 0 0,-1 0 1 0 0,4 1 0 0 0,-14-42 240 0 0,7 35-216 0 0,-2-5-47 0 0,1-1 0 0 0,0 0-1 0 0,1 0 1 0 0,1 0 0 0 0,-1-1-1 0 0,2 1 1 0 0,0 0 0 0 0,1 0-1 0 0,0 0 1 0 0,0 0 0 0 0,1 1-1 0 0,1-1 1 0 0,0 1 0 0 0,1 0-1 0 0,0 0 1 0 0,0 0 0 0 0,1 0-1 0 0,12-15 1 0 0,-10 17-983 0 0,0 0-1 0 0,0 1 1 0 0,1 0 0 0 0,0 0-1 0 0,1 1 1 0 0,-1 0-1 0 0,14-6 1 0 0,-2 1-5442 0 0,-2 1-4491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4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7780 0 0,'0'0'8195'0'0,"-17"61"-5666"0"0,14-35-239 0 0,-1 6-450 0 0,1 1-447 0 0,2 1-128 0 0,-1-1-465 0 0,2-6-512 0 0,-3-5-256 0 0,0-8-32 0 0,1-4-688 0 0,1-6-1505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50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13158 0 0,'0'0'10325'0'0,"0"10"-8869"0"0,-1 25-932 0 0,2-1 0 0 0,1 1 0 0 0,2-1 0 0 0,1 1 0 0 0,2-1 0 0 0,1-1 0 0 0,2 0 0 0 0,1 0 0 0 0,27 55 0 0 0,-38-87-523 0 0,19 28-14 0 0,-11-32-104 0 0,2-17 41 0 0,-5 6 211 0 0,0-1-1 0 0,2 1 1 0 0,-1 0 0 0 0,2 0 0 0 0,17-23 0 0 0,-23 35-107 0 0,1-1 0 0 0,-1 0 0 0 0,1 0 0 0 0,0 1 0 0 0,0 0 0 0 0,0-1 0 0 0,0 1 0 0 0,0 0 0 0 0,1 0 0 0 0,-1 1 1 0 0,1-1-1 0 0,-1 1 0 0 0,1 0 0 0 0,0 0 0 0 0,-1 0 0 0 0,1 0 0 0 0,0 1 0 0 0,0-1 0 0 0,-1 1 0 0 0,1 0 0 0 0,0 0 0 0 0,0 0 1 0 0,-1 1-1 0 0,1 0 0 0 0,0-1 0 0 0,0 1 0 0 0,-1 0 0 0 0,1 1 0 0 0,5 2 0 0 0,-5-3-17 0 0,0 1 1 0 0,0 0-1 0 0,0 0 0 0 0,0 0 1 0 0,-1 0-1 0 0,1 0 0 0 0,-1 1 1 0 0,0-1-1 0 0,0 1 0 0 0,0 0 0 0 0,0 0 1 0 0,0 1-1 0 0,0-1 0 0 0,-1 0 1 0 0,0 1-1 0 0,0-1 0 0 0,0 1 1 0 0,0 0-1 0 0,0 0 0 0 0,-1 0 0 0 0,1 0 1 0 0,-1 0-1 0 0,0 0 0 0 0,0 0 1 0 0,-1 0-1 0 0,1 1 0 0 0,-1-1 1 0 0,0 0-1 0 0,0 0 0 0 0,-1 0 0 0 0,1 1 1 0 0,-1-1-1 0 0,0 0 0 0 0,0 0 1 0 0,0 0-1 0 0,-2 4 0 0 0,-1 1-213 0 0,1 0-1 0 0,-2 0 0 0 0,1 0 0 0 0,-1-1 1 0 0,0 0-1 0 0,-11 13 0 0 0,10-14-692 0 0,0 0-1 0 0,-1 0 1 0 0,0-1-1 0 0,-1 0 0 0 0,1 0 1 0 0,-13 6-1 0 0,9-8-2541 0 0,4-3-1837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50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202 571 16904 0 0,'0'0'3329'0'0,"0"44"-2032"0"0,-10-15 864 0 0,-5 2 768 0 0,-3 6-1840 0 0,-3-2-801 0 0,0 0-240 0 0,-3-6-48 0 0,2-4-480 0 0,-2-5-929 0 0,6-5-1200 0 0,0-7-1745 0 0,8-8-3362 0 0</inkml:trace>
  <inkml:trace contextRef="#ctx0" brushRef="#br0" timeOffset="1">866 1 18585 0 0,'0'0'3513'0'0,"-8"9"-2416"0"0,-8 11-353 0 0,1 1 1 0 0,0 0 0 0 0,2 1 0 0 0,1 1-1 0 0,0 0 1 0 0,-11 33 0 0 0,19-39-694 0 0,0 0 1 0 0,1 0-1 0 0,1 0 1 0 0,1 1-1 0 0,0-1 1 0 0,1 1-1 0 0,1-1 1 0 0,4 22 0 0 0,-4-34-61 0 0,0 0 0 0 0,0-1 0 0 0,0 1 0 0 0,1-1 0 0 0,0 1 0 0 0,0-1 0 0 0,0 0 1 0 0,0 0-1 0 0,1 0 0 0 0,0 0 0 0 0,0 0 0 0 0,0-1 0 0 0,0 1 0 0 0,7 5 0 0 0,-7-7-85 0 0,1 0-1 0 0,0 0 0 0 0,0-1 1 0 0,0 1-1 0 0,0-1 0 0 0,0 0 0 0 0,0 0 1 0 0,0 0-1 0 0,0-1 0 0 0,0 0 1 0 0,1 1-1 0 0,-1-1 0 0 0,0-1 1 0 0,0 1-1 0 0,0-1 0 0 0,0 1 0 0 0,0-1 1 0 0,1 0-1 0 0,6-3 0 0 0,6-4-2161 0 0,1 0 0 0 0,-1 0 0 0 0,28-21 0 0 0,-37 24 1025 0 0,30-20-6154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5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 16151 0 0,'0'0'4354'0'0,"-19"66"-2033"0"0,5-32-864 0 0,-1 4 992 0 0,0-4-1040 0 0,-1-1-977 0 0,-1-4-432 0 0,2-2-64 0 0,-1-5-288 0 0,-1-3-320 0 0,1-6-865 0 0,1-3-1633 0 0,3-6-1792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5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185 350 8244 0 0,'0'0'8865'0'0,"-7"4"-7269"0"0,-8 6 24 0 0,2 0 1 0 0,-22 21 0 0 0,21-17-1143 0 0,1 0 0 0 0,-17 26 0 0 0,22-28-588 0 0,1-1 0 0 0,1 1 1 0 0,0-1-1 0 0,0 2 1 0 0,1-1-1 0 0,1 1 0 0 0,0-1 1 0 0,1 1-1 0 0,0 0 1 0 0,1 1-1 0 0,-1 17 1 0 0,3-29 25 0 0,0 0 0 0 0,0-1 1 0 0,0 1-1 0 0,0 0 0 0 0,0-1 1 0 0,0 1-1 0 0,0 0 0 0 0,1 0 1 0 0,-1-1-1 0 0,1 1 0 0 0,-1-1 1 0 0,1 1-1 0 0,0 0 0 0 0,0-1 1 0 0,-1 1-1 0 0,1-1 1 0 0,0 0-1 0 0,0 1 0 0 0,0-1 1 0 0,1 0-1 0 0,-1 1 0 0 0,0-1 1 0 0,3 2-1 0 0,-2-2 32 0 0,0-1 1 0 0,0 1-1 0 0,1-1 1 0 0,-1 1-1 0 0,0-1 0 0 0,0 0 1 0 0,1 0-1 0 0,-1 0 1 0 0,0 0-1 0 0,0 0 0 0 0,1 0 1 0 0,-1-1-1 0 0,0 1 1 0 0,0-1-1 0 0,4-1 0 0 0,4-2-113 0 0,0 0-1 0 0,0-1 0 0 0,0 0 0 0 0,-1-1 0 0 0,0 0 0 0 0,11-10 1 0 0,0-2-573 0 0,-1-2-1 0 0,-1 0 1 0 0,-1 0 0 0 0,19-32 0 0 0,-24 33 1076 0 0,-1-1 1 0 0,0-1-1 0 0,-2 0 0 0 0,-1 0 0 0 0,9-33 0 0 0,-14 41 101 0 0,0-1 1 0 0,0 0-1 0 0,-1 0 0 0 0,-1 0 0 0 0,-1 0 0 0 0,0 0 0 0 0,-1 0 0 0 0,0 0 0 0 0,-1 0 1 0 0,0 1-1 0 0,-1-1 0 0 0,-1 0 0 0 0,0 1 0 0 0,-1 0 0 0 0,-1 0 0 0 0,0 0 0 0 0,0 1 1 0 0,-1 0-1 0 0,-1 0 0 0 0,0 0 0 0 0,-1 1 0 0 0,-10-10 0 0 0,17 18-404 0 0,-1 0-1 0 0,0 0 1 0 0,0 1-1 0 0,0-1 1 0 0,0 1-1 0 0,-1-1 1 0 0,1 1-1 0 0,-1 0 1 0 0,0 0-1 0 0,1 1 1 0 0,-1-1-1 0 0,0 1 1 0 0,0 0-1 0 0,0 0 1 0 0,0 0-1 0 0,0 0 1 0 0,0 1-1 0 0,0 0 1 0 0,-4 0 0 0 0,5 0-37 0 0,1 1 0 0 0,-1 0 0 0 0,1 0 0 0 0,-1 0 0 0 0,1 0 0 0 0,0 0 0 0 0,-1 1 0 0 0,1-1 0 0 0,0 0 0 0 0,0 1 0 0 0,0 0 0 0 0,0 0 0 0 0,0 0 0 0 0,1-1 1 0 0,-1 2-1 0 0,1-1 0 0 0,-1 0 0 0 0,1 0 0 0 0,-1 0 0 0 0,1 1 0 0 0,0-1 0 0 0,0 0 0 0 0,0 1 0 0 0,1-1 0 0 0,-1 1 0 0 0,0 0 0 0 0,1-1 0 0 0,0 1 0 0 0,0 4 1 0 0,-1 11-94 0 0,0 0 1 0 0,2 0 0 0 0,0 0 0 0 0,1-1 0 0 0,1 1-1 0 0,1 0 1 0 0,0-1 0 0 0,1 0 0 0 0,12 26 0 0 0,-6-19-502 0 0,1 0 0 0 0,16 23 0 0 0,-16-28-1222 0 0,2-1-1 0 0,22 24 0 0 0,-14-23-3178 0 0,-1-5-4180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5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13494 0 0,'0'0'6577'0'0,"9"-3"-3987"0"0,16-7-446 0 0,49-11-1 0 0,-64 19-1894 0 0,0 0 0 0 0,0 0 0 0 0,0 1 0 0 0,0 0 0 0 0,0 1 0 0 0,1 0 0 0 0,-1 1 0 0 0,0 0 0 0 0,16 4-1 0 0,-22-3-193 0 0,-1 0 0 0 0,1 0 0 0 0,-1 0-1 0 0,0 0 1 0 0,0 1 0 0 0,0 0-1 0 0,0-1 1 0 0,0 1 0 0 0,0 0-1 0 0,-1 0 1 0 0,1 1 0 0 0,-1-1-1 0 0,0 0 1 0 0,0 1 0 0 0,0-1 0 0 0,-1 1-1 0 0,1 0 1 0 0,1 6 0 0 0,3 12 91 0 0,-1-1 1 0 0,3 29-1 0 0,-3-17 46 0 0,41 153 592 0 0,7 34 91 0 0,-52-214-875 0 0,0 0 0 0 0,-1 0 0 0 0,1 1 0 0 0,-1-1 0 0 0,0 0 0 0 0,-1 0 0 0 0,1 0 0 0 0,-1 1 0 0 0,0-1 0 0 0,-1 0 0 0 0,0 0 0 0 0,0 0 0 0 0,0-1 0 0 0,-5 11 0 0 0,3-12 0 0 0,1 1 0 0 0,-1-1 0 0 0,0 0 0 0 0,0 0 0 0 0,0 0 0 0 0,-1-1 0 0 0,1 1 0 0 0,-1-1 0 0 0,0 0 0 0 0,0 0 0 0 0,0-1 0 0 0,0 0 0 0 0,-1 0 0 0 0,1 0 0 0 0,-1 0 0 0 0,-7 0 0 0 0,-20 3-2216 0 0,-17-3-6146 0 0,23-2-477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28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1 416 10821 0 0,'13'-1'5469'0'0,"41"-5"-4492"0"0,-1-3 1 0 0,0-2-1 0 0,73-24 1 0 0,165-74 1899 0 0,-127 45-2877 0 0,153-46-951 0 0,-240 84-1059 0 0,-69 23 1436 0 0,27-11-1981 0 0,-20-3-4054 0 0,-14 7 233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29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 20713 0 0,'0'0'8140'0'0,"9"7"-7852"0"0,35 29 143 0 0,-25-22-298 0 0,-1 2 0 0 0,0 0-1 0 0,30 35 1 0 0,-43-45-124 0 0,0 1 1 0 0,-1 0-1 0 0,0 0 1 0 0,0 1-1 0 0,-1-1 1 0 0,0 1-1 0 0,0 0 1 0 0,0-1-1 0 0,-1 1 1 0 0,-1 0-1 0 0,1 1 1 0 0,-1-1-1 0 0,-1 0 1 0 0,1 0-1 0 0,-1 0 1 0 0,-2 10 0 0 0,-1 1 1 0 0,-1-1 1 0 0,-1 1-1 0 0,-1-1 1 0 0,-1 0-1 0 0,0 0 1 0 0,-1-1 0 0 0,-1 0-1 0 0,-14 21 1 0 0,-2-2-440 0 0,-2-1 0 0 0,-47 47 0 0 0,58-65-483 0 0,0-2 0 0 0,-1-1 0 0 0,-26 18-1 0 0,31-25-881 0 0,0-1 0 0 0,0 0-1 0 0,-25 9 1 0 0,-23-1-7686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30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1042 5561 19865 0 0,'0'0'563'0'0,"-7"5"403"0"0,2-2-776 0 0,-1 0 0 0 0,1 0 0 0 0,0-1 0 0 0,-1 0 0 0 0,1 0 0 0 0,-1 0 1 0 0,0 0-1 0 0,0-1 0 0 0,1 0 0 0 0,-1 0 0 0 0,0-1 0 0 0,0 0 0 0 0,0 0 0 0 0,0 0 1 0 0,0 0-1 0 0,0-1 0 0 0,0 0 0 0 0,0 0 0 0 0,1-1 0 0 0,-1 0 0 0 0,0 0 0 0 0,-5-3 0 0 0,-14-7-289 0 0,1-2-1 0 0,1 0 0 0 0,0-2 0 0 0,1 0 0 0 0,1-1 0 0 0,-31-33 0 0 0,8 1-177 0 0,-13-24-15 0 0,3-3 1 0 0,-88-163-1 0 0,-52-183-114 0 0,151 318 635 0 0,5-2 0 0 0,5-1-1 0 0,4-2 1 0 0,6-1 0 0 0,4 0-1 0 0,-7-156 1 0 0,20-55-974 0 0,15 0 0 0 0,13 1 0 0 0,89-445 0 0 0,-69 559 1298 0 0,108-309 0 0 0,-104 392-125 0 0,6 2 0 0 0,5 2-1 0 0,118-182 1 0 0,-95 184 355 0 0,184-203 0 0 0,-263 319-778 0 0,1-1 1 0 0,0 1-1 0 0,0-1 0 0 0,-1 0 0 0 0,1 1 0 0 0,-1-1 0 0 0,0 0 0 0 0,0 0 0 0 0,1 0 0 0 0,-1 0 0 0 0,0 0 0 0 0,0 0 0 0 0,-1 0 0 0 0,1-1 0 0 0,0 1 0 0 0,-1 0 0 0 0,1 0 0 0 0,-1 0 0 0 0,0-4 0 0 0,-1 3-410 0 0,-1 0-1 0 0,1 0 1 0 0,-1 0 0 0 0,1 0 0 0 0,-1 1-1 0 0,0-1 1 0 0,0 1 0 0 0,-1-1 0 0 0,1 1-1 0 0,0 0 1 0 0,-1-1 0 0 0,0 1 0 0 0,-2-1-1 0 0,-17-14-4255 0 0,-4-1-2478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3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1 307 19481 0 0,'0'0'7617'0'0,"11"-10"-7177"0"0,58-47-280 0 0,2 3 0 0 0,2 3 0 0 0,99-51 0 0 0,-160 96-155 0 0,-1 1-1 0 0,1 0 1 0 0,0 1-1 0 0,0 0 0 0 0,19-3 1 0 0,-28 7-8 0 0,0-1 0 0 0,-1 1 0 0 0,1 0 0 0 0,0 0 0 0 0,0 0 0 0 0,-1 0 0 0 0,1 0 0 0 0,0 0 0 0 0,0 1 0 0 0,-1 0 0 0 0,1-1 0 0 0,0 1 0 0 0,-1 0 0 0 0,1 0 0 0 0,-1 1 0 0 0,1-1 0 0 0,-1 0 0 0 0,0 1 0 0 0,1-1 0 0 0,-1 1 0 0 0,0 0 0 0 0,0 0 0 0 0,0 0 0 0 0,0 0 0 0 0,0 0 0 0 0,-1 0 0 0 0,1 1 0 0 0,-1-1 0 0 0,1 0 0 0 0,-1 1 0 0 0,1 2 0 0 0,2 9 15 0 0,0 0-1 0 0,-1 0 1 0 0,0 1 0 0 0,-1-1-1 0 0,-1 1 1 0 0,-1-1 0 0 0,-1 26-1 0 0,-19 101 221 0 0,4-62-69 0 0,0 4 48 0 0,-2 16-799 0 0,-9 161-1 0 0,25-222-4557 0 0,-3-16-4357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15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51 15255 0 0,'0'0'10354'0'0,"6"-8"-9972"0"0,22-22-33 0 0,-28 30-342 0 0,0 0 0 0 0,1 0 0 0 0,-1-1 0 0 0,0 1 0 0 0,0 0 0 0 0,1 0 0 0 0,-1 0 0 0 0,0-1 0 0 0,0 1 0 0 0,0 0-1 0 0,0 0 1 0 0,1-1 0 0 0,-1 1 0 0 0,0 0 0 0 0,0 0 0 0 0,0-1 0 0 0,0 1 0 0 0,0 0 0 0 0,0 0 0 0 0,0-1 0 0 0,0 1 0 0 0,0 0 0 0 0,0 0 0 0 0,0-1 0 0 0,0 1 0 0 0,0 0 0 0 0,0-1 0 0 0,0 1-1 0 0,0 0 1 0 0,0 0 0 0 0,0-1 0 0 0,0 1 0 0 0,0 0 0 0 0,0 0 0 0 0,0-1 0 0 0,0 1 0 0 0,-1 0 0 0 0,1 0 0 0 0,0-1 0 0 0,-13-1 68 0 0,-14 5-49 0 0,21 1-4 0 0,0-1 0 0 0,0 1-1 0 0,1 0 1 0 0,-1 0 0 0 0,1 0 0 0 0,0 1 0 0 0,0 0-1 0 0,0 0 1 0 0,1 0 0 0 0,-1 1 0 0 0,1-1 0 0 0,1 1-1 0 0,-1 0 1 0 0,1 0 0 0 0,0 1 0 0 0,0-1 0 0 0,1 0-1 0 0,0 1 1 0 0,0 0 0 0 0,1 0 0 0 0,-2 7-1 0 0,2-9-11 0 0,1 0 0 0 0,-1 0 0 0 0,1 0-1 0 0,0 0 1 0 0,0 0 0 0 0,1 0-1 0 0,-1 1 1 0 0,1-1 0 0 0,0 0-1 0 0,0 0 1 0 0,1-1 0 0 0,0 1-1 0 0,0 0 1 0 0,0 0 0 0 0,0-1-1 0 0,1 1 1 0 0,-1-1 0 0 0,1 0-1 0 0,0 0 1 0 0,1 0 0 0 0,-1 0-1 0 0,1 0 1 0 0,-1-1 0 0 0,1 1 0 0 0,0-1-1 0 0,0 0 1 0 0,1 0 0 0 0,7 3-1 0 0,-2-2-219 0 0,1-1 1 0 0,-1 0-1 0 0,1 0 0 0 0,0-1 0 0 0,0-1 0 0 0,0 0 0 0 0,0 0 0 0 0,15-2 0 0 0,25-5-4063 0 0,-33-3 1880 0 0,-7 2 159 0 0,11-7-4131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44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2534 7828 0 0,'0'0'3129'0'0,"7"-1"-2758"0"0,20-3-286 0 0,1-2-1 0 0,-1 0 1 0 0,50-20 0 0 0,86-45-123 0 0,-101 42 78 0 0,791-383 3749 0 0,-70 31-524 0 0,2274-781 2983 0 0,-1513 777-5719 0 0,-1513 380-946 0 0,-18 3-312 0 0,-1 0 0 0 0,1-1 1 0 0,-1 0-1 0 0,16-7 0 0 0,-28 10 606 0 0,1 0-1 0 0,-1 0 1 0 0,1 0-1 0 0,-1 0 1 0 0,0-1-1 0 0,1 1 0 0 0,-1 0 1 0 0,0 0-1 0 0,1 0 1 0 0,-1 0-1 0 0,0-1 1 0 0,0 1-1 0 0,1 0 1 0 0,-1 0-1 0 0,0-1 1 0 0,1 1-1 0 0,-1 0 1 0 0,0 0-1 0 0,0-1 1 0 0,0 1-1 0 0,1 0 1 0 0,-1-1-1 0 0,0 1 0 0 0,0 0 1 0 0,0-1-1 0 0,0 1 1 0 0,0 0-1 0 0,0-1 1 0 0,0 1-1 0 0,1 0 1 0 0,-1-1-1 0 0,0 1 1 0 0,0-1-1 0 0,0 1 1 0 0,0 0-1 0 0,0-1 1 0 0,-1 1-1 0 0,1 0 1 0 0,0-1-1 0 0,0 1 0 0 0,0 0 1 0 0,0-1-1 0 0,-18-12-9232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45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 25051 0 0,'-9'6'150'0'0,"-16"12"-364"0"0,1 0 1 0 0,0 2-1 0 0,2 1 0 0 0,-36 43 1 0 0,16-12-723 0 0,-45 75 0 0 0,79-115 1040 0 0,2 0 0 0 0,-1 0 0 0 0,1 1-1 0 0,1 0 1 0 0,0 0 0 0 0,-2 15 0 0 0,5-24-55 0 0,2 1-1 0 0,-1-1 0 0 0,0 0 0 0 0,1 1 1 0 0,0-1-1 0 0,0 1 0 0 0,1-1 1 0 0,-1 1-1 0 0,1-1 0 0 0,0 1 0 0 0,0-1 1 0 0,0 0-1 0 0,1 1 0 0 0,-1-1 1 0 0,1 0-1 0 0,0 0 0 0 0,0 0 1 0 0,1 0-1 0 0,-1-1 0 0 0,1 1 0 0 0,0-1 1 0 0,4 6-1 0 0,5 0-43 0 0,1 0 1 0 0,0 0-1 0 0,0-1 1 0 0,1 0-1 0 0,0-2 0 0 0,0 1 1 0 0,0-2-1 0 0,1 0 1 0 0,0 0-1 0 0,19 2 0 0 0,20 2 4 0 0,83 3 0 0 0,-78-9-1036 0 0,98-9 0 0 0,-123 2-1238 0 0,-1-2 0 0 0,42-12 0 0 0,9-11-7011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7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3842 0 0,'0'0'17322'0'0,"-2"13"-15988"0"0,-6 38 241 0 0,3 1 1 0 0,3 0-1 0 0,5 80 0 0 0,1-83-1132 0 0,3 0 1 0 0,1 0 0 0 0,3-1-1 0 0,19 52 1 0 0,-8-58-1111 0 0,-20-39 294 0 0,0-1 1 0 0,0 0-1 0 0,1 1 1 0 0,-1-1-1 0 0,0 0 0 0 0,1-1 1 0 0,-1 1-1 0 0,1 0 0 0 0,0-1 1 0 0,3 2-1 0 0,-3-2-267 0 0,1 0 1 0 0,0 0-1 0 0,-1-1 0 0 0,1 0 0 0 0,0 1 1 0 0,-1-1-1 0 0,1 0 0 0 0,0-1 0 0 0,-1 1 1 0 0,1-1-1 0 0,0 0 0 0 0,-1 0 1 0 0,1 0-1 0 0,-1 0 0 0 0,1 0 0 0 0,-1-1 1 0 0,0 0-1 0 0,0 0 0 0 0,1 1 0 0 0,4-6 1 0 0,25-17-7392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49 234 15271 0 0,'0'0'5859'0'0,"-30"65"-3538"0"0,25-41-1313 0 0,2 0-704 0 0,1-2-272 0 0,2-3 16 0 0,0-4-48 0 0,0-5-64 0 0,0-5-1568 0 0</inkml:trace>
  <inkml:trace contextRef="#ctx0" brushRef="#br0" timeOffset="1">0 0 15127 0 0,'0'0'3169'0'0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8484 0 0,'0'0'7486'0'0,"-2"10"-5514"0"0,-1 9-1204 0 0,1 1 1 0 0,0-1 0 0 0,1 1-1 0 0,2 0 1 0 0,0-1 0 0 0,6 35 0 0 0,-6-49-758 0 0,9 43 40 0 0,-10-46-49 0 0,0 0 0 0 0,1-1 1 0 0,-1 1-1 0 0,0 0 0 0 0,0 0 0 0 0,0 0 1 0 0,0 0-1 0 0,0 0 0 0 0,-1 0 0 0 0,1 0 0 0 0,0 0 1 0 0,-1-1-1 0 0,0 1 0 0 0,1 0 0 0 0,-1 0 1 0 0,0 0-1 0 0,0-1 0 0 0,0 1 0 0 0,-2 2 0 0 0,3-4-19 0 0,-1 0-1 0 0,1 0 0 0 0,-1 0 0 0 0,1 0 0 0 0,0 0 1 0 0,-1 0-1 0 0,1 0 0 0 0,0 0 0 0 0,-1 0 0 0 0,1 0 1 0 0,0-1-1 0 0,-1 1 0 0 0,1 0 0 0 0,0 0 1 0 0,0 0-1 0 0,-1-1 0 0 0,1 1 0 0 0,0 0 0 0 0,0 0 1 0 0,-1-1-1 0 0,1 1 0 0 0,0 0 0 0 0,0 0 0 0 0,0-1 1 0 0,-1 1-1 0 0,1 0 0 0 0,0-1 0 0 0,0 1 0 0 0,0 0 1 0 0,0-1-1 0 0,0 1 0 0 0,0 0 0 0 0,0-1 0 0 0,0 1 1 0 0,0-1-1 0 0,0 1 0 0 0,0 0 0 0 0,0-1 0 0 0,0 1 1 0 0,0 0-1 0 0,0-1 0 0 0,0 1 0 0 0,0 0 1 0 0,0-1-1 0 0,0 1 0 0 0,0 0 0 0 0,1-1 0 0 0,-1 1 1 0 0,0-1-1 0 0,2-21-1302 0 0,4 1-712 0 0,2 1-1 0 0,9-22 0 0 0,-1 6-2831 0 0,1-5-2481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8852 0 0,'0'0'15055'0'0,"3"9"-13342"0"0,5 26-80 0 0,5 49 0 0 0,-10-56-1393 0 0,1 1-1 0 0,1 0 1 0 0,2-1-1 0 0,1 0 1 0 0,11 27-1 0 0,-4-39-3681 0 0,-14-16 3012 0 0,0 0 0 0 0,0 1 1 0 0,0-1-1 0 0,0 0 0 0 0,0 0 1 0 0,0 0-1 0 0,0 0 0 0 0,0 0 1 0 0,0 0-1 0 0,0 0 0 0 0,0 0 1 0 0,0-1-1 0 0,0 1 0 0 0,0 0 1 0 0,0 0-1 0 0,0-1 0 0 0,-1 1 1 0 0,1-1-1 0 0,0 1 0 0 0,0-1 1 0 0,0 1-1 0 0,-1-1 0 0 0,1 0 1 0 0,0 1-1 0 0,0-1 0 0 0,-1 0 1 0 0,1 1-1 0 0,-1-1 0 0 0,1 0 1 0 0,0-1-1 0 0,8-11-7801 0 0</inkml:trace>
  <inkml:trace contextRef="#ctx0" brushRef="#br0" timeOffset="1">0 194 15063 0 0,'0'0'6899'0'0,"55"-37"-6243"0"0,-24 22-496 0 0,6-3-160 0 0,3-1-224 0 0,3-3-1953 0 0,1 0-2241 0 0,-4 0-6275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19049 0 0,'0'0'3644'0'0,"10"-6"-2849"0"0,2 0-524 0 0,0 1 0 0 0,1 0 1 0 0,-1 1-1 0 0,1 1 0 0 0,0 0 0 0 0,23-2 0 0 0,-31 4-215 0 0,0 0 0 0 0,1 1 1 0 0,-1 0-1 0 0,0 0 0 0 0,0 0 0 0 0,1 1 0 0 0,-1 0 0 0 0,0 0 0 0 0,0 0 0 0 0,0 1 0 0 0,0 0 0 0 0,0-1 0 0 0,-1 2 0 0 0,1-1 1 0 0,0 1-1 0 0,-1-1 0 0 0,0 1 0 0 0,1 0 0 0 0,-1 1 0 0 0,0-1 0 0 0,-1 1 0 0 0,1 0 0 0 0,4 6 0 0 0,-6-7-113 0 0,0 0-1 0 0,0 1 0 0 0,-1-1 0 0 0,0 0 1 0 0,1 1-1 0 0,-1-1 0 0 0,0 1 0 0 0,-1-1 1 0 0,1 1-1 0 0,-1 0 0 0 0,1-1 1 0 0,-1 1-1 0 0,0 0 0 0 0,-1-1 0 0 0,1 1 1 0 0,-1-1-1 0 0,1 1 0 0 0,-1-1 1 0 0,0 1-1 0 0,0-1 0 0 0,-1 1 0 0 0,1-1 1 0 0,-1 0-1 0 0,1 1 0 0 0,-5 4 0 0 0,-3 5-326 0 0,-2 0-1 0 0,0-1 0 0 0,0 0 0 0 0,-18 14 0 0 0,13-11 289 0 0,16-15 117 0 0,-1 0 1 0 0,1 0-1 0 0,-1 0 1 0 0,1 1-1 0 0,-1-1 1 0 0,1 0-1 0 0,-1 1 1 0 0,1-1-1 0 0,-1 0 1 0 0,1 1-1 0 0,0-1 1 0 0,-1 1 0 0 0,1-1-1 0 0,0 0 1 0 0,-1 1-1 0 0,1-1 1 0 0,0 1-1 0 0,0-1 1 0 0,-1 1-1 0 0,1-1 1 0 0,0 1-1 0 0,0-1 1 0 0,0 1-1 0 0,0 0 1 0 0,0-1-1 0 0,0 1 1 0 0,0-1 0 0 0,0 1-1 0 0,0-1 1 0 0,0 1-1 0 0,0-1 1 0 0,0 1-1 0 0,0-1 1 0 0,0 2-1 0 0,20 1 911 0 0,31-12 72 0 0,81-35-2771 0 0,-45 7-4705 0 0,-39 15-624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18392 0 0,'0'0'4434'0'0,"-42"46"-2161"0"0,28-21-288 0 0,-1 6-976 0 0,-2 1-449 0 0,1 0-240 0 0,-1-1-256 0 0,-1-4-32 0 0,1-6-32 0 0,0-7-800 0 0,3-4-1857 0 0,2-8-2322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9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4850 0 0,'0'0'16208'0'0,"-6"12"-14424"0"0,-1 3-1392 0 0,2 0-1 0 0,-1 1 0 0 0,2-1 1 0 0,0 1-1 0 0,1 0 0 0 0,0 1 0 0 0,1-1 1 0 0,1 19-1 0 0,1 22 151 0 0,2 0-1 0 0,3 1 1 0 0,2-2-1 0 0,3 1 1 0 0,2-1 0 0 0,26 72-1 0 0,-36-122-737 0 0,0-1 0 0 0,0 0 0 0 0,0-1 0 0 0,1 1 0 0 0,-1 0 0 0 0,1-1 0 0 0,0 1 0 0 0,1-1 0 0 0,-1 0 0 0 0,1 0 0 0 0,-1 0 0 0 0,1-1 0 0 0,0 1 0 0 0,1-1 0 0 0,-1 0 0 0 0,1 0 0 0 0,5 2 0 0 0,-6-3-416 0 0,1-1-1 0 0,0 0 1 0 0,-1 0 0 0 0,1-1 0 0 0,0 1 0 0 0,-1-1-1 0 0,1 0 1 0 0,0-1 0 0 0,0 1 0 0 0,-1-1 0 0 0,1 0-1 0 0,-1 0 1 0 0,1 0 0 0 0,-1-1 0 0 0,1 1-1 0 0,-1-1 1 0 0,0 0 0 0 0,1-1 0 0 0,5-3 0 0 0,19-14-7544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29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136 262 18488 0 0,'0'0'2209'0'0,"0"70"-336"0"0,0-41 64 0 0,0 2-736 0 0,-3 0-593 0 0,0-6-272 0 0,-2-3-224 0 0,-3-5-32 0 0,1-4-80 0 0,-3-5-880 0 0,0-5-2338 0 0,4-3-2272 0 0</inkml:trace>
  <inkml:trace contextRef="#ctx0" brushRef="#br0" timeOffset="1">1 1 17880 0 0,'0'0'80'0'0,"29"45"-3970"0"0,-12-31-2929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1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9396 0 0,'0'0'9178'0'0,"-9"5"-6769"0"0,2-1-1907 0 0,0 1-1 0 0,1 0 1 0 0,0 1 0 0 0,-1-1-1 0 0,2 1 1 0 0,-1 0 0 0 0,1 1 0 0 0,-7 9-1 0 0,10-14-411 0 0,1 1 0 0 0,-1-1-1 0 0,1 1 1 0 0,0 0 0 0 0,-1-1-1 0 0,1 1 1 0 0,1 0 0 0 0,-1 0-1 0 0,0 0 1 0 0,1 0 0 0 0,-1 0-1 0 0,1 0 1 0 0,0 0 0 0 0,0 0-1 0 0,0 0 1 0 0,0 0 0 0 0,1 0-1 0 0,-1 0 1 0 0,1 0 0 0 0,-1 0-1 0 0,1 0 1 0 0,0-1 0 0 0,1 1-1 0 0,-1 0 1 0 0,0 0 0 0 0,1-1-1 0 0,-1 1 1 0 0,1-1 0 0 0,0 1-1 0 0,0-1 1 0 0,3 3 0 0 0,1 0 15 0 0,1 1 0 0 0,-1-1 0 0 0,2 0 0 0 0,12 6 1 0 0,25 19 125 0 0,-45-29-245 0 0,1 0 0 0 0,-1-1 0 0 0,1 1 0 0 0,-1 0 0 0 0,1 0 0 0 0,-1-1 0 0 0,1 1 0 0 0,-1 0 0 0 0,0 0 0 0 0,1 0 0 0 0,-1-1 0 0 0,0 1 0 0 0,0 0 0 0 0,1 0 0 0 0,-1 0 0 0 0,0 0-1 0 0,0 0 1 0 0,0-1 0 0 0,0 1 0 0 0,0 0 0 0 0,-1 0 0 0 0,1 0 0 0 0,0 0 0 0 0,0 0 0 0 0,0-1 0 0 0,-1 1 0 0 0,1 0 0 0 0,0 0 0 0 0,-1 0 0 0 0,1-1 0 0 0,-1 1 0 0 0,1 0 0 0 0,-1 0 0 0 0,1-1 0 0 0,-1 1 0 0 0,0-1-1 0 0,1 1 1 0 0,-1 0 0 0 0,0-1 0 0 0,1 1 0 0 0,-1-1 0 0 0,0 1 0 0 0,0-1 0 0 0,1 0 0 0 0,-2 1 0 0 0,-44 21-1276 0 0,37-18 788 0 0,1-1 5 0 0,-32 14-3377 0 0,13-11-2832 0 0,16-5 124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0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4434 0 0,'0'0'16610'0'0,"-9"7"-15865"0"0,-2 0-361 0 0,-42 29 1137 0 0,50-34-1475 0 0,-1 1 0 0 0,0 0 1 0 0,1 0-1 0 0,0 0 1 0 0,-1 1-1 0 0,1-1 1 0 0,1 1-1 0 0,-1 0 1 0 0,0 0-1 0 0,1 0 1 0 0,-3 5-1 0 0,5-7-107 0 0,0 0-1 0 0,0-1 1 0 0,0 1-1 0 0,1 0 1 0 0,-1 0 0 0 0,0-1-1 0 0,1 1 1 0 0,-1 0-1 0 0,1-1 1 0 0,0 1-1 0 0,-1-1 1 0 0,1 1 0 0 0,0 0-1 0 0,0-1 1 0 0,0 0-1 0 0,0 1 1 0 0,0-1-1 0 0,0 0 1 0 0,0 1-1 0 0,1-1 1 0 0,-1 0 0 0 0,0 0-1 0 0,1 0 1 0 0,-1 0-1 0 0,1 0 1 0 0,-1 0-1 0 0,1-1 1 0 0,0 1 0 0 0,2 1-1 0 0,60 21-1009 0 0,-44-17 1074 0 0,-3-1-17 0 0,39 16 15 0 0,-54-20 0 0 0,0 0 0 0 0,0 0 0 0 0,0 0 0 0 0,0 0 0 0 0,0 1 0 0 0,0-1 0 0 0,0 0 1 0 0,-1 1-1 0 0,1-1 0 0 0,0 1 0 0 0,-1 0 0 0 0,1-1 0 0 0,-1 1 0 0 0,0 0 0 0 0,0 0 0 0 0,0 0 1 0 0,0 0-1 0 0,0 0 0 0 0,0 0 0 0 0,0 0 0 0 0,0 3 0 0 0,-1-3 7 0 0,-1 1 1 0 0,0-1-1 0 0,1 0 0 0 0,-1 1 0 0 0,0-1 1 0 0,0 0-1 0 0,0 0 0 0 0,-1 1 1 0 0,1-1-1 0 0,0 0 0 0 0,-1 0 0 0 0,0 0 1 0 0,1-1-1 0 0,-1 1 0 0 0,0 0 0 0 0,0-1 1 0 0,0 1-1 0 0,0-1 0 0 0,0 1 1 0 0,0-1-1 0 0,0 0 0 0 0,0 0 0 0 0,-1 0 1 0 0,-2 1-1 0 0,-62 21 192 0 0,65-23-196 0 0,-2 1-151 0 0,-67 15 635 0 0,34-16-1994 0 0,34 0 1018 0 0,1 0-1 0 0,0-1 0 0 0,0 1 0 0 0,-1-1 1 0 0,1 0-1 0 0,0 0 0 0 0,0 0 0 0 0,0 0 0 0 0,-1 0 1 0 0,1 0-1 0 0,-2-2 0 0 0,-6-9-7808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0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16888 0 0,'0'0'6389'0'0,"-5"9"-4150"0"0,-14 31-657 0 0,2 1 0 0 0,-18 68 0 0 0,29-86-1511 0 0,1 1 0 0 0,1 0 0 0 0,1-1 0 0 0,1 1-1 0 0,1 0 1 0 0,5 46 0 0 0,-4-67-253 0 0,1 0 0 0 0,-1 0 0 0 0,1 0 0 0 0,0 0 0 0 0,0 0 0 0 0,0 0 0 0 0,0-1 0 0 0,1 1 0 0 0,-1-1 0 0 0,1 1 0 0 0,-1-1 0 0 0,1 1 0 0 0,0-1 0 0 0,0 0 0 0 0,0 0 0 0 0,4 3 0 0 0,-4-3-802 0 0,1 0 0 0 0,0-1-1 0 0,0 1 1 0 0,0-1 0 0 0,0 0 0 0 0,0 0 0 0 0,0 0 0 0 0,0-1 0 0 0,0 1 0 0 0,1-1-1 0 0,-1 1 1 0 0,0-1 0 0 0,0 0 0 0 0,7-1 0 0 0,14-3-8508 0 0</inkml:trace>
  <inkml:trace contextRef="#ctx0" brushRef="#br0" timeOffset="1">47 310 15207 0 0,'0'0'3410'0'0,"-43"-18"-1522"0"0,39 9 658 0 0,4 0-1298 0 0,11-2-480 0 0,5-3-511 0 0,9-1-257 0 0,4 0-144 0 0,4-2-1217 0 0,4-3-1632 0 0,3-1-1538 0 0,1-1-5377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0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15319 0 0,'0'0'5619'0'0,"8"-3"-3594"0"0,-1 0-1953 0 0,70-23 2008 0 0,-71 24-2027 0 0,0 1 0 0 0,0-1 0 0 0,0 1 0 0 0,0 1 0 0 0,0-1 0 0 0,0 1 0 0 0,0 0 0 0 0,0 0 0 0 0,0 1 0 0 0,0 0 0 0 0,0 0 0 0 0,7 2 0 0 0,-11-2-59 0 0,-1-1 0 0 0,0 1-1 0 0,1 0 1 0 0,-1-1 0 0 0,0 1 0 0 0,0 0 0 0 0,0 0 0 0 0,0 0 0 0 0,1 0-1 0 0,-1 0 1 0 0,0 0 0 0 0,-1 0 0 0 0,1 0 0 0 0,0 0 0 0 0,0 0 0 0 0,0 1-1 0 0,-1-1 1 0 0,1 0 0 0 0,-1 0 0 0 0,1 1 0 0 0,-1-1 0 0 0,1 1 0 0 0,-1-1-1 0 0,0 0 1 0 0,1 1 0 0 0,-1-1 0 0 0,0 1 0 0 0,0-1 0 0 0,0 0-1 0 0,0 1 1 0 0,-1-1 0 0 0,1 1 0 0 0,0-1 0 0 0,-1 0 0 0 0,1 1 0 0 0,0-1-1 0 0,-1 0 1 0 0,0 1 0 0 0,1-1 0 0 0,-1 0 0 0 0,0 1 0 0 0,0-1 0 0 0,1 0-1 0 0,-1 0 1 0 0,-2 1 0 0 0,-4 8-58 0 0,-2 0-1 0 0,0 0 0 0 0,0-1 1 0 0,-11 8-1 0 0,10-8 100 0 0,9-8-33 0 0,0 0 0 0 0,0-1-1 0 0,0 1 1 0 0,0 0 0 0 0,0 0 0 0 0,0 0 0 0 0,1 0-1 0 0,-1 0 1 0 0,0 0 0 0 0,1 0 0 0 0,-1 0 0 0 0,0 0 0 0 0,1 0-1 0 0,0 1 1 0 0,-1-1 0 0 0,1 0 0 0 0,-1 0 0 0 0,1 0-1 0 0,0 1 1 0 0,0-1 0 0 0,0 0 0 0 0,0 0 0 0 0,0 1 0 0 0,0-1-1 0 0,0 0 1 0 0,0 0 0 0 0,1 1 0 0 0,-1-1 0 0 0,0 0 0 0 0,1 0-1 0 0,-1 0 1 0 0,1 0 0 0 0,-1 1 0 0 0,1-1 0 0 0,0 0-1 0 0,-1 0 1 0 0,1 0 0 0 0,0 0 0 0 0,0 0 0 0 0,-1 0 0 0 0,1-1-1 0 0,0 1 1 0 0,0 0 0 0 0,2 1 0 0 0,6 4 20 0 0,0 0 1 0 0,1 0 0 0 0,0-1-1 0 0,13 5 1 0 0,-1 0-5 0 0,-19-9-19 0 0,0 1-1 0 0,-1-1 0 0 0,1 1 1 0 0,-1 0-1 0 0,1-1 0 0 0,-1 1 1 0 0,0 0-1 0 0,0 0 0 0 0,1 1 1 0 0,-1-1-1 0 0,-1 0 0 0 0,1 1 1 0 0,0-1-1 0 0,-1 1 1 0 0,1-1-1 0 0,-1 1 0 0 0,0 0 1 0 0,0 0-1 0 0,0 0 0 0 0,0 0 1 0 0,0-1-1 0 0,0 5 0 0 0,-1-4 0 0 0,-1 0 0 0 0,1 0 0 0 0,-1 0 0 0 0,0 0-1 0 0,0 0 1 0 0,0 0 0 0 0,0-1 0 0 0,-1 1 0 0 0,1 0 0 0 0,-1-1-1 0 0,1 1 1 0 0,-1-1 0 0 0,0 1 0 0 0,0-1 0 0 0,0 0 0 0 0,0 0-1 0 0,-1 0 1 0 0,1 0 0 0 0,0 0 0 0 0,-1-1 0 0 0,1 1-1 0 0,-4 1 1 0 0,-12 7-448 0 0,0-1 0 0 0,-26 10 0 0 0,-12-6-5304 0 0,43-14 602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18969 0 0,'0'0'1942'0'0,"1"9"-747"0"0,1 4-780 0 0,0-1 0 0 0,1 1 0 0 0,0-1 1 0 0,1 0-1 0 0,11 23 0 0 0,40 67 1576 0 0,-37-69-1711 0 0,17 30 318 0 0,-30-54-483 0 0,31 58 1058 0 0,40 102 0 0 0,-69-150-1078 0 0,0 0 0 0 0,-1 1 0 0 0,-2 0 1 0 0,0 0-1 0 0,-1 0 0 0 0,0 0 0 0 0,-2 1 0 0 0,-1-1 1 0 0,0 1-1 0 0,-6 32 0 0 0,4-45-80 0 0,-1 0-1 0 0,0 1 1 0 0,0-1-1 0 0,-1 0 1 0 0,0-1-1 0 0,0 1 1 0 0,-1-1-1 0 0,0 0 0 0 0,0 0 1 0 0,0 0-1 0 0,-1 0 1 0 0,0-1-1 0 0,-1 0 1 0 0,1-1-1 0 0,-1 1 1 0 0,-1-1-1 0 0,1-1 1 0 0,0 1-1 0 0,-13 4 1 0 0,9-4-351 0 0,0-1 0 0 0,1-1 0 0 0,-1 1 0 0 0,0-2 1 0 0,-1 0-1 0 0,-14 1 0 0 0,16-2-694 0 0,0-1 1 0 0,0-1-1 0 0,0 1 1 0 0,0-2-1 0 0,0 1 0 0 0,0-1 1 0 0,-12-5-1 0 0,-24-14-8041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2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15831 0 0,'0'0'3231'0'0,"12"0"-800"0"0,206-10 5843 0 0,-143 1-8440 0 0,0-4 0 0 0,116-34 0 0 0,-184 45-259 0 0,-1-1-1 0 0,1 1 0 0 0,-1-1 0 0 0,1 0 0 0 0,7-5 0 0 0,1-10-3514 0 0,-10-8-5065 0 0,-5 11-394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16520 0 0,'0'0'1662'0'0,"7"8"-566"0"0,28 25 1919 0 0,59 42 0 0 0,20 16-1673 0 0,-112-90-1340 0 0,0 1 0 0 0,0-1 0 0 0,-1 0 0 0 0,1 1 0 0 0,-1-1 0 0 0,1 1 0 0 0,-1 0 0 0 0,0-1 0 0 0,1 1 0 0 0,-1 0 0 0 0,0 0 0 0 0,0 0 0 0 0,0 0 0 0 0,-1 0 0 0 0,1 0 0 0 0,0 0 0 0 0,-1 0 0 0 0,1 0 0 0 0,-1 0 0 0 0,0 0 0 0 0,0 1 0 0 0,0-1 0 0 0,0 0 0 0 0,0 3 0 0 0,-11 10-15 0 0,2-8-185 0 0,-1 0 1 0 0,0-1-1 0 0,0 0 0 0 0,-1 0 1 0 0,0-1-1 0 0,0-1 0 0 0,0 0 1 0 0,-1 0-1 0 0,-19 3 0 0 0,-42 4-3474 0 0,6-8-3797 0 0,37-3-866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3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0 12038 0 0,'0'0'1627'0'0,"-10"5"144"0"0,-7 5-1100 0 0,1 1-1 0 0,0 1 0 0 0,0 0 0 0 0,2 0 1 0 0,-1 2-1 0 0,2 0 0 0 0,0 0 0 0 0,-16 24 0 0 0,17-20-237 0 0,1 1-1 0 0,0 0 0 0 0,2 1 0 0 0,0 0 0 0 0,1 0 1 0 0,1 1-1 0 0,1 0 0 0 0,1 0 0 0 0,-3 25 0 0 0,7-38-337 0 0,1 1 1 0 0,0-1-1 0 0,0 1 0 0 0,1-1 0 0 0,0 1 0 0 0,0-1 0 0 0,1 0 1 0 0,0 1-1 0 0,1-1 0 0 0,0 0 0 0 0,5 10 0 0 0,-4-12-73 0 0,-1 0 0 0 0,2 0 0 0 0,-1-1 0 0 0,1 0 0 0 0,-1 0-1 0 0,1 0 1 0 0,1-1 0 0 0,-1 1 0 0 0,0-1 0 0 0,1 0 0 0 0,0-1-1 0 0,0 0 1 0 0,0 0 0 0 0,1 0 0 0 0,11 4 0 0 0,-4-4-162 0 0,-1 0 0 0 0,0 0 0 0 0,1-2-1 0 0,-1 1 1 0 0,1-2 0 0 0,0 1 0 0 0,-1-2 0 0 0,1 0 0 0 0,0-1 0 0 0,24-6 0 0 0,-18 2-1114 0 0,-1 0 0 0 0,26-13 0 0 0,31-24-7402 0 0,-29 7-4491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24 19049 0 0,'-6'8'2331'0'0,"-3"5"-1547"0"0,0 0-1 0 0,1 0 0 0 0,1 1 0 0 0,-11 28 0 0 0,16-38-614 0 0,0 0-1 0 0,0 0 0 0 0,1 1 1 0 0,0-1-1 0 0,0 0 0 0 0,0 1 1 0 0,1-1-1 0 0,-1 1 0 0 0,1-1 0 0 0,0 1 1 0 0,0-1-1 0 0,1 1 0 0 0,-1-1 1 0 0,1 1-1 0 0,0-1 0 0 0,0 0 1 0 0,0 1-1 0 0,1-1 0 0 0,0 0 0 0 0,0 0 1 0 0,0 0-1 0 0,0 0 0 0 0,0 0 1 0 0,1 0-1 0 0,3 3 0 0 0,-3-5-155 0 0,0 0-1 0 0,0 0 1 0 0,0 0-1 0 0,0-1 1 0 0,1 1-1 0 0,-1-1 0 0 0,0 0 1 0 0,1 0-1 0 0,-1 0 1 0 0,1 0-1 0 0,0 0 1 0 0,-1-1-1 0 0,1 0 1 0 0,-1 0-1 0 0,1 0 1 0 0,0 0-1 0 0,-1 0 0 0 0,1-1 1 0 0,-1 0-1 0 0,1 0 1 0 0,-1 0-1 0 0,1 0 1 0 0,-1 0-1 0 0,0-1 1 0 0,1 1-1 0 0,-1-1 1 0 0,0 0-1 0 0,0 0 0 0 0,4-3 1 0 0,2-1-70 0 0,-1-1 1 0 0,1 1-1 0 0,-1-2 0 0 0,0 1 1 0 0,-1-1-1 0 0,0 0 0 0 0,0-1 1 0 0,9-15-1 0 0,-13 21 32 0 0,-1-1-1 0 0,0 0 0 0 0,0-1 0 0 0,-1 1 1 0 0,1 0-1 0 0,-1 0 0 0 0,0-1 1 0 0,0 1-1 0 0,-1-1 0 0 0,1 1 1 0 0,-1-1-1 0 0,0 1 0 0 0,0-1 0 0 0,0 1 1 0 0,-1-1-1 0 0,1 1 0 0 0,-1-1 1 0 0,0 1-1 0 0,-1-1 0 0 0,1 1 1 0 0,-1 0-1 0 0,-3-6 0 0 0,2 6 2 0 0,0 0 0 0 0,0 0 0 0 0,0 1 0 0 0,-1-1 0 0 0,1 1 1 0 0,-1 0-1 0 0,0 0 0 0 0,0 0 0 0 0,0 1 0 0 0,0-1 0 0 0,0 1 0 0 0,-1 0 0 0 0,1 0 0 0 0,-1 1 0 0 0,0-1 0 0 0,1 1 0 0 0,-1 0 0 0 0,0 0 0 0 0,0 1 0 0 0,-8-1 0 0 0,3 1-654 0 0,-21 0-262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9204 0 0,'0'0'8548'0'0,"1"8"-5232"0"0,0 18-943 0 0,1-1-1 0 0,11 50 0 0 0,-10-63-2075 0 0,0 0-1 0 0,1 0 1 0 0,1-1-1 0 0,0 0 1 0 0,0 0-1 0 0,1 0 1 0 0,0-1-1 0 0,1 0 1 0 0,9 11-1 0 0,-14-41 100 0 0,-6-12-376 0 0,2 24-21 0 0,1 0 0 0 0,-1 0-1 0 0,2 0 1 0 0,-1 0 0 0 0,1 0 0 0 0,0 0-1 0 0,1 0 1 0 0,0 0 0 0 0,0 0-1 0 0,1 0 1 0 0,0 1 0 0 0,0-1-1 0 0,1 0 1 0 0,4-10 0 0 0,-4 14-4 0 0,-1 0 0 0 0,1 0 0 0 0,0 1 0 0 0,0-1 1 0 0,0 1-1 0 0,1 0 0 0 0,-1 0 0 0 0,1 0 0 0 0,0 0 1 0 0,-1 0-1 0 0,1 1 0 0 0,0 0 0 0 0,1 0 0 0 0,-1 0 1 0 0,0 0-1 0 0,1 1 0 0 0,-1-1 0 0 0,1 1 0 0 0,-1 0 1 0 0,1 0-1 0 0,-1 1 0 0 0,1 0 0 0 0,0 0 0 0 0,-1 0 1 0 0,1 0-1 0 0,5 1 0 0 0,-1 1 6 0 0,-1-1-1 0 0,1 1 1 0 0,-1 1-1 0 0,0 0 1 0 0,0 0-1 0 0,0 0 1 0 0,0 1-1 0 0,0 0 1 0 0,-1 1-1 0 0,8 6 1 0 0,9 8-260 0 0,33 35-1 0 0,-7-7-3792 0 0,-34-36-5056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19545 0 0,'0'0'1176'0'0,"-10"3"-565"0"0,-4 2-230 0 0,0 1-1 0 0,0 1 0 0 0,0 0 0 0 0,1 1 0 0 0,1 0 0 0 0,-21 17 0 0 0,28-21-311 0 0,0-1 0 0 0,1 1 0 0 0,0 0-1 0 0,0 1 1 0 0,0-1 0 0 0,0 0-1 0 0,0 1 1 0 0,1 0 0 0 0,0 0 0 0 0,0 0-1 0 0,1 0 1 0 0,-1 1 0 0 0,1-1 0 0 0,0 1-1 0 0,0-1 1 0 0,1 1 0 0 0,0 0 0 0 0,0 0-1 0 0,0-1 1 0 0,1 1 0 0 0,0 0 0 0 0,0 10-1 0 0,1-13-59 0 0,0-1 0 0 0,1 1 0 0 0,-1-1-1 0 0,0 1 1 0 0,1-1 0 0 0,0 0-1 0 0,-1 0 1 0 0,1 0 0 0 0,0 0 0 0 0,0 0-1 0 0,0 0 1 0 0,0 0 0 0 0,0-1-1 0 0,1 1 1 0 0,-1-1 0 0 0,0 0 0 0 0,1 1-1 0 0,-1-1 1 0 0,1 0 0 0 0,-1 0-1 0 0,1-1 1 0 0,0 1 0 0 0,-1-1 0 0 0,1 1-1 0 0,0-1 1 0 0,3 0 0 0 0,10 2-104 0 0,1-1 0 0 0,32-3 0 0 0,-46 2 51 0 0,20-3-1347 0 0,0-1-1 0 0,0-1 1 0 0,0-2-1 0 0,-1 0 1 0 0,1-1-1 0 0,29-15 1 0 0,-7-1-4009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1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7187 0 0,'0'0'6619'0'0,"-7"1"-4162"0"0,4-1-2271 0 0,0 0 0 0 0,0 0 0 0 0,1 1 0 0 0,-1-1 0 0 0,0 1 0 0 0,1 0 0 0 0,-1 0 0 0 0,1 0 0 0 0,-1 0 0 0 0,1 0 0 0 0,-1 0 0 0 0,1 1 0 0 0,0-1 0 0 0,-1 1 0 0 0,1 0 0 0 0,0 0 0 0 0,0 0 0 0 0,0 0 0 0 0,1 0 0 0 0,-1 0 0 0 0,0 0 0 0 0,1 0 0 0 0,-1 1 0 0 0,1-1 0 0 0,0 1 0 0 0,0-1 0 0 0,0 1 0 0 0,0-1 0 0 0,0 1 0 0 0,0 4 0 0 0,-5 18 733 0 0,1-1 1 0 0,2 1-1 0 0,0 0 1 0 0,2 0-1 0 0,2 37 1 0 0,3-7 143 0 0,17 76 0 0 0,-15-101-769 0 0,1 1 0 0 0,2-1 0 0 0,1 0 0 0 0,1-1 0 0 0,1 0 0 0 0,2-1 0 0 0,23 36 0 0 0,-31-55-406 0 0,0-2-1 0 0,1 1 0 0 0,0-1 1 0 0,0 0-1 0 0,1 0 1 0 0,-1-1-1 0 0,1 0 0 0 0,1 0 1 0 0,-1-1-1 0 0,1 0 0 0 0,14 6 1 0 0,-14-8-307 0 0,-1-1 0 0 0,1 0 0 0 0,0-1 0 0 0,0 0-1 0 0,0 0 1 0 0,0-1 0 0 0,0 0 0 0 0,0 0 0 0 0,0-1 0 0 0,0 0 0 0 0,0-1 0 0 0,0 0 0 0 0,-1 0 0 0 0,16-7 0 0 0,-3 0-3112 0 0,-1 0-1 0 0,34-23 1 0 0,-7-1-8085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267 210 15623 0 0,'-8'0'1820'0'0,"-12"2"-892"0"0,-20 2 2972 0 0,-65 13 0 0 0,90-13-3682 0 0,1 1 0 0 0,1 0 0 0 0,-1 0 0 0 0,-24 14-1 0 0,108-44-222 0 0,-69 25 3 0 0,10-5-53 0 0,1 0 0 0 0,0 1 0 0 0,0 0 0 0 0,0 1-1 0 0,20-2 1 0 0,-30 4 64 0 0,1 1-1 0 0,0 0 0 0 0,0 0 1 0 0,0 1-1 0 0,-1-1 0 0 0,1 1 1 0 0,0-1-1 0 0,-1 1 0 0 0,1 0 1 0 0,0 0-1 0 0,-1 0 0 0 0,1 0 1 0 0,-1 1-1 0 0,1-1 0 0 0,-1 1 1 0 0,0-1-1 0 0,0 1 0 0 0,0 0 0 0 0,0 0 1 0 0,0 0-1 0 0,0 0 0 0 0,0 0 1 0 0,0 0-1 0 0,-1 0 0 0 0,1 1 1 0 0,-1-1-1 0 0,0 1 0 0 0,0-1 1 0 0,0 1-1 0 0,2 4 0 0 0,-3-5-6 0 0,1 1-1 0 0,-1-1 1 0 0,1 0-1 0 0,0 1 1 0 0,0-1-1 0 0,0 0 1 0 0,0 0-1 0 0,1 0 1 0 0,-1 0 0 0 0,0 0-1 0 0,1 0 1 0 0,-1 0-1 0 0,1 0 1 0 0,0-1-1 0 0,0 1 1 0 0,0-1-1 0 0,3 3 1 0 0,-3-4-91 0 0,0 0 0 0 0,0 0 0 0 0,1 0 1 0 0,-1 0-1 0 0,0 0 0 0 0,1-1 0 0 0,-1 1 1 0 0,0-1-1 0 0,0 1 0 0 0,0-1 1 0 0,0 0-1 0 0,1 0 0 0 0,-1 0 0 0 0,0 0 1 0 0,0 0-1 0 0,-1-1 0 0 0,1 1 0 0 0,0 0 1 0 0,2-3-1 0 0,4-2-450 0 0,0 0 0 0 0,-1-1-1 0 0,1 0 1 0 0,-1 0 0 0 0,-1-1 0 0 0,1 1 0 0 0,-1-2-1 0 0,-1 1 1 0 0,1-1 0 0 0,-2 1 0 0 0,7-16 0 0 0,-3 0 545 0 0,-2 0 1 0 0,0-1 0 0 0,3-35 0 0 0,-9 57-17 0 0,8-36 3497 0 0,-1 30-882 0 0,4 24-686 0 0,20 79-680 0 0,-22-59-992 0 0,19 41 1 0 0,-24-65-720 0 0,2 0 0 0 0,-1-1-1 0 0,1 0 1 0 0,1 0 0 0 0,0-1 0 0 0,0 0 0 0 0,17 16-1 0 0,-11-15-4577 0 0,-3-6-1817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17480 0 0,'0'0'3986'0'0,"73"-11"-2417"0"0,-36 1-961 0 0,9-1-496 0 0,3-3-112 0 0,4-2-608 0 0,-1 1-2498 0 0,-1-2-2416 0 0,-7-1-4755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14 182 16472 0 0,'0'0'7416'0'0,"3"-7"-6767"0"0,5-5-687 0 0,0 0 1 0 0,1 1-1 0 0,0 0 1 0 0,18-18-1 0 0,-14 17-62 0 0,-1-2 1 0 0,0 1-1 0 0,18-30 0 0 0,-29 43 117 0 0,-1-1 0 0 0,1 1 1 0 0,-1-1-1 0 0,1 1 0 0 0,-1-1 1 0 0,0 0-1 0 0,1 1 1 0 0,-1-1-1 0 0,0 0 0 0 0,1 1 1 0 0,-1-1-1 0 0,0 0 0 0 0,0 1 1 0 0,0-1-1 0 0,0 0 0 0 0,0 1 1 0 0,0-1-1 0 0,0 0 1 0 0,0 1-1 0 0,0-1 0 0 0,0 0 1 0 0,0 0-1 0 0,0 1 0 0 0,0-1 1 0 0,-1 0-1 0 0,1 0 0 0 0,-16 2 344 0 0,-21 19-198 0 0,27-11-72 0 0,-1 1 0 0 0,2 0 0 0 0,-1 1 0 0 0,1 0 0 0 0,1 1 0 0 0,-9 15 0 0 0,14-22-56 0 0,0 0 0 0 0,0 0 0 0 0,1 0 1 0 0,0 0-1 0 0,0 1 0 0 0,0-1 0 0 0,1 1 0 0 0,0-1 0 0 0,0 1 0 0 0,0-1 1 0 0,1 1-1 0 0,-1-1 0 0 0,1 1 0 0 0,1 0 0 0 0,-1-1 0 0 0,1 1 0 0 0,0-1 1 0 0,3 10-1 0 0,-2-12-9 0 0,-1-1 1 0 0,1 1 0 0 0,0-1 0 0 0,-1 0-1 0 0,1 0 1 0 0,1 0 0 0 0,-1 0 0 0 0,0 0-1 0 0,0 0 1 0 0,1-1 0 0 0,-1 1 0 0 0,1-1-1 0 0,-1 1 1 0 0,1-1 0 0 0,-1 0 0 0 0,1 0-1 0 0,0 0 1 0 0,0-1 0 0 0,0 1 0 0 0,-1 0-1 0 0,1-1 1 0 0,0 0 0 0 0,0 0 0 0 0,0 0-1 0 0,0 0 1 0 0,0 0 0 0 0,0-1 0 0 0,-1 1-1 0 0,6-2 1 0 0,5-1-559 0 0,0-1 0 0 0,-1 1 0 0 0,1-2-1 0 0,-1 0 1 0 0,14-8 0 0 0,4-6-4307 0 0,0-3-2285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5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 9460 0 0,'0'0'10202'0'0,"-2"10"-8057"0"0,0 3-1509 0 0,0 1-1 0 0,1-1 1 0 0,0 1-1 0 0,1-1 0 0 0,1 1 1 0 0,0-1-1 0 0,1 1 1 0 0,0-1-1 0 0,1 1 0 0 0,1-1 1 0 0,6 17-1 0 0,-12-35-684 0 0,1 1 0 0 0,-1-1 0 0 0,1 1-1 0 0,0-1 1 0 0,0 1 0 0 0,1-1 0 0 0,-1 0-1 0 0,1 1 1 0 0,0-1 0 0 0,0 0 0 0 0,1 1 0 0 0,-1-1-1 0 0,1 0 1 0 0,0 1 0 0 0,0-1 0 0 0,4-7 0 0 0,-2 4 83 0 0,1 1-1 0 0,0 0 1 0 0,1 0 0 0 0,-1 0 0 0 0,1 0 0 0 0,0 1 0 0 0,1 0 0 0 0,0 0 0 0 0,10-8 0 0 0,-11 9 5 0 0,1 0 0 0 0,0 1 0 0 0,0 0 0 0 0,0 0 1 0 0,1 0-1 0 0,-1 1 0 0 0,1 0 0 0 0,0 1 0 0 0,0-1 1 0 0,0 1-1 0 0,0 0 0 0 0,0 1 0 0 0,0 0 1 0 0,1 0-1 0 0,-1 0 0 0 0,0 1 0 0 0,1 0 0 0 0,-1 1 1 0 0,0 0-1 0 0,0 0 0 0 0,1 0 0 0 0,-1 1 1 0 0,0 0-1 0 0,9 4 0 0 0,-6 0-36 0 0,1 1 1 0 0,0 0-1 0 0,13 13 1 0 0,-7-6-409 0 0,1 0 1 0 0,1-1 0 0 0,31 17 0 0 0,-41-26-621 0 0,0 1 1 0 0,1-2 0 0 0,-1 1-1 0 0,13 2 1 0 0,20-1-7482 0 0,-20-5-591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234 234 14919 0 0,'0'0'1654'0'0,"-7"-3"-875"0"0,-2 0-425 0 0,1-1 0 0 0,-1 2-1 0 0,0-1 1 0 0,1 1 0 0 0,-1 1 0 0 0,0-1 0 0 0,0 1 0 0 0,0 1-1 0 0,0 0 1 0 0,0 0 0 0 0,0 1 0 0 0,0 0 0 0 0,0 1 0 0 0,0 0-1 0 0,-16 5 1 0 0,20-5-274 0 0,-1 1 0 0 0,1-1 0 0 0,0 1 0 0 0,-1 0 0 0 0,1 1 0 0 0,1-1 0 0 0,-1 1 0 0 0,0 0 1 0 0,1 0-1 0 0,0 0 0 0 0,0 1 0 0 0,-6 8 0 0 0,10-12-79 0 0,0-1 0 0 0,0 1 0 0 0,0 0 0 0 0,1-1 0 0 0,-1 1 0 0 0,0-1 0 0 0,0 1 0 0 0,1-1 0 0 0,-1 1 0 0 0,0-1 0 0 0,1 1 1 0 0,-1-1-1 0 0,0 1 0 0 0,1-1 0 0 0,-1 0 0 0 0,1 1 0 0 0,-1-1 0 0 0,1 1 0 0 0,-1-1 0 0 0,1 0 0 0 0,-1 0 0 0 0,1 1 0 0 0,-1-1 0 0 0,1 0 1 0 0,-1 0-1 0 0,1 0 0 0 0,0 1 0 0 0,-1-1 0 0 0,1 0 0 0 0,-1 0 0 0 0,1 0 0 0 0,0 0 0 0 0,-1 0 0 0 0,1 0 0 0 0,-1 0 0 0 0,1 0 0 0 0,0 0 1 0 0,-1-1-1 0 0,1 1 0 0 0,0 0 0 0 0,29-2-51 0 0,23-12-252 0 0,-45 10 359 0 0,0 1-1 0 0,0 1 1 0 0,0 0-1 0 0,0 0 1 0 0,1 0-1 0 0,-1 1 1 0 0,0 0-1 0 0,1 1 1 0 0,-1 0-1 0 0,1 0 1 0 0,9 2 0 0 0,-15-1 32 0 0,0 0 1 0 0,-1 1 0 0 0,1-1-1 0 0,0 1 1 0 0,0-1 0 0 0,-1 1-1 0 0,1 0 1 0 0,3 4 0 0 0,-5-5-90 0 0,0 0 0 0 0,0 0 0 0 0,0 0 0 0 0,0 0 0 0 0,1 0 0 0 0,-1 0 0 0 0,0 0 0 0 0,0-1 1 0 0,1 1-1 0 0,-1 0 0 0 0,1-1 0 0 0,-1 1 0 0 0,0-1 0 0 0,1 1 0 0 0,-1-1 0 0 0,1 1 0 0 0,-1-1 1 0 0,1 0-1 0 0,-1 0 0 0 0,1 0 0 0 0,-1 0 0 0 0,1 0 0 0 0,-1 0 0 0 0,1-1 0 0 0,-1 1 0 0 0,1 0 0 0 0,-1-1 1 0 0,1 1-1 0 0,-1-1 0 0 0,1 1 0 0 0,-1-1 0 0 0,0 0 0 0 0,1 0 0 0 0,-1 1 0 0 0,0-1 0 0 0,0 0 0 0 0,2-2 1 0 0,3-1 1 0 0,1-1 0 0 0,-1 0 1 0 0,0 0-1 0 0,-1-1 1 0 0,1 0-1 0 0,-1 0 1 0 0,0 0-1 0 0,-1 0 1 0 0,1-1-1 0 0,-1 0 1 0 0,5-12-1 0 0,-1-2 768 0 0,-2 0 1 0 0,8-38 0 0 0,-8 33 907 0 0,13-42 1 0 0,-19 68-1668 0 0,0 0 0 0 0,0 0 0 0 0,0 0 0 0 0,0 0 0 0 0,0 0 0 0 0,0 0 0 0 0,0-1 0 0 0,0 1 1 0 0,0 0-1 0 0,0 0 0 0 0,0 0 0 0 0,0 0 0 0 0,1 0 0 0 0,-1 0 0 0 0,0 0 0 0 0,0 0 0 0 0,0 0 0 0 0,0-1 0 0 0,0 1 0 0 0,0 0 0 0 0,0 0 0 0 0,0 0 0 0 0,0 0 0 0 0,0 0 0 0 0,0 0 0 0 0,0 0 0 0 0,0 0 0 0 0,0 0 0 0 0,1 0 0 0 0,-1 0 0 0 0,0 0 1 0 0,0 0-1 0 0,0 0 0 0 0,0 0 0 0 0,0 0 0 0 0,0 0 0 0 0,0-1 0 0 0,0 1 0 0 0,0 0 0 0 0,1 0 0 0 0,-1 0 0 0 0,0 0 0 0 0,0 0 0 0 0,0 0 0 0 0,0 0 0 0 0,0 1 0 0 0,0-1 0 0 0,0 0 0 0 0,0 0 0 0 0,1 0 0 0 0,-1 0 0 0 0,0 0 0 0 0,0 0 0 0 0,0 0 1 0 0,0 0-1 0 0,0 0 0 0 0,0 0 0 0 0,0 0 0 0 0,0 0 0 0 0,0 0 0 0 0,0 0 0 0 0,0 0 0 0 0,0 0 0 0 0,1 1 0 0 0,-1-1 0 0 0,0 0 0 0 0,0 0 0 0 0,0 0 0 0 0,4 12 114 0 0,1 16-219 0 0,1 26-432 0 0,7 42 661 0 0,-5-66-3974 0 0,3-3-3740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37:3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17976 0 0,'0'0'673'0'0,"10"-6"-460"0"0,14-5 9 0 0,72-36 1914 0 0,-84 42-1569 0 0,0 1 0 0 0,1-1-1 0 0,-1 2 1 0 0,1 0 0 0 0,-1 0 0 0 0,18 0 0 0 0,-28 18 968 0 0,-3-14-1522 0 0,1 0-1 0 0,0 0 1 0 0,0 1 0 0 0,-1-1 0 0 0,1 0-1 0 0,0 1 1 0 0,0-1 0 0 0,0 0 0 0 0,1 1-1 0 0,-1-1 1 0 0,0 0 0 0 0,0 1 0 0 0,1-1-1 0 0,-1 0 1 0 0,1 0 0 0 0,-1 1 0 0 0,1-1-1 0 0,-1 0 1 0 0,1 0 0 0 0,0 0 0 0 0,0 0-1 0 0,-1 0 1 0 0,1 0 0 0 0,2 2 0 0 0,11-2-2 0 0,0 0 0 0 0,0-1 0 0 0,0 0 1 0 0,0-2-1 0 0,0 1 0 0 0,0-2 0 0 0,0 0 0 0 0,-1 0 1 0 0,1-1-1 0 0,18-9 0 0 0,-20 7 286 0 0,0 1 1 0 0,1 1-1 0 0,-1 0 1 0 0,1 1-1 0 0,0 1 1 0 0,0-1-1 0 0,0 2 0 0 0,0 0 1 0 0,0 1-1 0 0,0 0 1 0 0,23 3-1 0 0,-30-1-284 0 0,-1 0 1 0 0,0 0-1 0 0,1 1 0 0 0,-1-1 1 0 0,0 1-1 0 0,0 1 0 0 0,-1-1 0 0 0,1 0 1 0 0,-1 1-1 0 0,0 0 0 0 0,1 0 1 0 0,-2 0-1 0 0,1 1 0 0 0,0 0 0 0 0,-1-1 1 0 0,0 1-1 0 0,0 0 0 0 0,0 0 1 0 0,2 8-1 0 0,-4-10-20 0 0,0-1 1 0 0,0 1-1 0 0,-1 0 1 0 0,1 0-1 0 0,-1 0 1 0 0,1 0-1 0 0,-1 0 1 0 0,0 0-1 0 0,0 0 1 0 0,0 0-1 0 0,-1 0 1 0 0,1 0-1 0 0,-1 0 1 0 0,0 0-1 0 0,1 0 1 0 0,-1 0-1 0 0,-1 0 1 0 0,1 0-1 0 0,0-1 1 0 0,-1 1-1 0 0,1-1 1 0 0,-1 1-1 0 0,0-1 1 0 0,0 1-1 0 0,0-1 1 0 0,0 0-1 0 0,0 0 1 0 0,0 0-1 0 0,-1 0 1 0 0,1 0-1 0 0,-1-1 1 0 0,1 1-1 0 0,-1-1 1 0 0,0 1-1 0 0,1-1 1 0 0,-1 0-1 0 0,-6 1 1 0 0,-1 1-21 0 0,0 0 1 0 0,-1-1-1 0 0,1 0 0 0 0,0-1 1 0 0,-1 0-1 0 0,0-1 1 0 0,1 0-1 0 0,-15-2 0 0 0,18 1-509 0 0,0-1-1 0 0,0 1 0 0 0,0-1 0 0 0,0-1 0 0 0,-11-5 0 0 0,14 7-280 0 0,1-1 0 0 0,0 0 0 0 0,0-1 0 0 0,0 1 0 0 0,0-1 0 0 0,0 1 0 0 0,0-1 0 0 0,1 0 0 0 0,-1 0 0 0 0,1 0 0 0 0,-3-5 0 0 0,-2-9-8107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46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0 10037 0 0,'0'0'10447'0'0,"-3"8"-8451"0"0,-64 162 2958 0 0,-59 142-2897 0 0,86-223-3178 0 0,-73 117 1 0 0,112-205 1016 0 0,-32 43-3786 0 0,32-42 3425 0 0,0-1-1 0 0,-1 1 1 0 0,1-1-1 0 0,-1 1 1 0 0,1-1 0 0 0,-1 0-1 0 0,0 0 1 0 0,1 0-1 0 0,-1 0 1 0 0,0 0-1 0 0,0 0 1 0 0,0 0-1 0 0,1-1 1 0 0,-1 1 0 0 0,0 0-1 0 0,0-1 1 0 0,0 0-1 0 0,0 0 1 0 0,0 1-1 0 0,0-1 1 0 0,0 0-1 0 0,0 0 1 0 0,-3-1 0 0 0,-9-7-4546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46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16760 0 0,'0'0'2753'0'0,"55"-19"-224"0"0,-29 19-832 0 0,8 7-385 0 0,6 6-431 0 0,2 5-193 0 0,2 3 17 0 0,3 0-113 0 0,-2-2-48 0 0,-1-4-240 0 0,-3-2-224 0 0,-2-6-80 0 0,-4-4-960 0 0,-6-3-2098 0 0,-5-3-2496 0 0,-4-10-2530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47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18761 0 0,'0'0'8403'0'0,"17"0"-10452"0"0,-9 0-1312 0 0,0 0-753 0 0,3-5-3073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4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60 11813 0 0,'0'0'11350'0'0,"-14"-60"-28206"0"0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1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0 17864 0 0,'0'0'6691'0'0,"-55"40"-4370"0"0,34-17-1200 0 0,-5 3-369 0 0,-3 7-176 0 0,-1 1-303 0 0,-4-2-193 0 0,-1 1-48 0 0,0-6-32 0 0,1-1-497 0 0,1-7-1215 0 0,3-5-1474 0 0,5-6-1216 0 0,7-7-1361 0 0,4-1-4449 0 0</inkml:trace>
  <inkml:trace contextRef="#ctx0" brushRef="#br0" timeOffset="1">25 19 16167 0 0,'0'0'11328'0'0,"8"6"-10055"0"0,57 52 579 0 0,76 61 279 0 0,-124-106-2739 0 0,1-1 1 0 0,1 0-1 0 0,0-2 1 0 0,1 0-1 0 0,0-1 1 0 0,29 9-1 0 0,-2-13-10117 0 0,-25-6 844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4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27 13222 0 0,'0'0'7788'0'0,"-7"-5"-6358"0"0,3 2-1270 0 0,1 1 1 0 0,-1-1 0 0 0,0 1-1 0 0,1 0 1 0 0,-1 0 0 0 0,0 0 0 0 0,0 1-1 0 0,0 0 1 0 0,-7-2 0 0 0,8 3-140 0 0,1 0 1 0 0,0 0-1 0 0,-1 0 1 0 0,1 1-1 0 0,0-1 1 0 0,0 1-1 0 0,-1 0 1 0 0,1-1-1 0 0,0 1 1 0 0,0 0-1 0 0,0 0 1 0 0,0 1-1 0 0,0-1 1 0 0,0 0-1 0 0,0 1 1 0 0,0-1-1 0 0,1 1 1 0 0,-1-1 0 0 0,0 1-1 0 0,1 0 1 0 0,-1 0-1 0 0,1 0 1 0 0,0 0-1 0 0,-1 2 1 0 0,-2 0-25 0 0,2 0 0 0 0,-1 1 1 0 0,1 0-1 0 0,-1-1 1 0 0,1 1-1 0 0,1 0 0 0 0,-1 0 1 0 0,1 0-1 0 0,-1 0 1 0 0,2 1-1 0 0,-1-1 0 0 0,0 0 1 0 0,1 0-1 0 0,0 0 1 0 0,0 1-1 0 0,1-1 0 0 0,-1 0 1 0 0,1 0-1 0 0,0 0 1 0 0,1 0-1 0 0,-1 1 0 0 0,1-2 1 0 0,5 10-1 0 0,4 5 60 0 0,0-1 0 0 0,2-1-1 0 0,0 0 1 0 0,27 26 0 0 0,-23-25 493 0 0,0 1 1 0 0,15 23-1 0 0,-16-15-171 0 0,-2 0 0 0 0,-1 1 0 0 0,-1 1 0 0 0,-1 0 0 0 0,8 34 0 0 0,-1-2 311 0 0,2-2 0 0 0,30 60 0 0 0,-42-101-553 0 0,2-1 1 0 0,0 0 0 0 0,0-1-1 0 0,2 0 1 0 0,0-1 0 0 0,1 0-1 0 0,24 23 1 0 0,-27-31-76 0 0,0 1 0 0 0,0-1-1 0 0,0 0 1 0 0,1-1 0 0 0,0 0 0 0 0,0-1-1 0 0,1-1 1 0 0,0 1 0 0 0,-1-2 0 0 0,1 0 0 0 0,1 0-1 0 0,-1-1 1 0 0,15 1 0 0 0,-11-3-237 0 0,-1 0 0 0 0,1-1 0 0 0,0 0 0 0 0,-1-2-1 0 0,1 0 1 0 0,-1 0 0 0 0,0-2 0 0 0,20-8 0 0 0,-15 4-651 0 0,-1-1-1 0 0,0 0 1 0 0,-1-2 0 0 0,0 0 0 0 0,25-24-1 0 0,-7 3-7478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75 143 13478 0 0,'0'0'12851'0'0,"0"-6"-12042"0"0,1-2-537 0 0,1-7-134 0 0,-1 0-1 0 0,0 0 1 0 0,-2-15-1 0 0,2 28-128 0 0,-1-1 0 0 0,0 1 0 0 0,0 0 0 0 0,-1 0 0 0 0,1 0 0 0 0,0 0 0 0 0,-1-1 0 0 0,0 1 0 0 0,1 0 0 0 0,-1 0 0 0 0,0 0 0 0 0,0 0 0 0 0,0 0 0 0 0,0 0 0 0 0,0 1 0 0 0,0-1 0 0 0,-1 0 0 0 0,1 0 0 0 0,-1 1 0 0 0,1-1 0 0 0,-1 1 0 0 0,0-1 1 0 0,1 1-1 0 0,-1 0 0 0 0,0 0 0 0 0,0 0 0 0 0,0 0 0 0 0,0 0 0 0 0,0 0 0 0 0,-2-1 0 0 0,2 3 10 0 0,0-1 0 0 0,1 0 0 0 0,-1 0 1 0 0,1 1-1 0 0,-1-1 0 0 0,0 1 0 0 0,1-1 1 0 0,-1 1-1 0 0,1 0 0 0 0,0-1 0 0 0,-1 1 0 0 0,1 0 1 0 0,-1 0-1 0 0,1 0 0 0 0,0 0 0 0 0,0 0 1 0 0,0 1-1 0 0,0-1 0 0 0,0 0 0 0 0,0 0 1 0 0,0 1-1 0 0,0-1 0 0 0,0 1 0 0 0,0-1 1 0 0,1 1-1 0 0,-1-1 0 0 0,1 1 0 0 0,-1-1 1 0 0,1 1-1 0 0,-1-1 0 0 0,1 1 0 0 0,0 3 1 0 0,-6 53-34 0 0,6-53 14 0 0,0 0 0 0 0,0 0 0 0 0,1 0 0 0 0,0 0 0 0 0,0 0 0 0 0,0-1 0 0 0,0 1 0 0 0,1 0 0 0 0,0-1 0 0 0,0 1 0 0 0,0-1 0 0 0,1 0 0 0 0,-1 1 0 0 0,1-1 0 0 0,0 0 0 0 0,0-1 0 0 0,6 6 0 0 0,-4-4 33 0 0,1 0 0 0 0,0-1-1 0 0,1 0 1 0 0,-1-1 0 0 0,1 1-1 0 0,0-1 1 0 0,0 0-1 0 0,0-1 1 0 0,0 0 0 0 0,13 3-1 0 0,-8-3-159 0 0,1-1 0 0 0,-1 0 0 0 0,0 0-1 0 0,1-2 1 0 0,-1 1 0 0 0,0-2 0 0 0,1 1 0 0 0,-1-2-1 0 0,0 1 1 0 0,0-2 0 0 0,-1 0 0 0 0,1 0-1 0 0,21-12 1 0 0,8-18-4092 0 0,-18 6-1524 0 0,-4 4-1297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50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12 2529 0 0,'0'0'13454'0'0,"-22"-11"-5085"0"0,18 13-8165 0 0,0 1-1 0 0,0 0 0 0 0,0 0 0 0 0,0 0 0 0 0,1 0 1 0 0,-1 1-1 0 0,1-1 0 0 0,0 1 0 0 0,0 0 0 0 0,0 0 0 0 0,1 0 1 0 0,-1 1-1 0 0,1-1 0 0 0,0 0 0 0 0,-2 7 0 0 0,-2 5-94 0 0,1-1 0 0 0,1 1 0 0 0,-3 20 1 0 0,6-35-107 0 0,1 1 0 0 0,-1 1 0 0 0,1-1 0 0 0,-1 0 0 0 0,1 0 0 0 0,0 0 0 0 0,0 0 0 0 0,0 0 1 0 0,0 0-1 0 0,0 0 0 0 0,1 0 0 0 0,-1 0 0 0 0,1 0 0 0 0,-1 0 0 0 0,1 0 0 0 0,0 0 1 0 0,-1 0-1 0 0,2 2 0 0 0,-1-4 8 0 0,0 0 0 0 0,0 0 0 0 0,0 1 0 0 0,0-1 0 0 0,0 0 0 0 0,0 0 0 0 0,0 0 0 0 0,0-1 0 0 0,-1 1 0 0 0,1 0 0 0 0,0 0 0 0 0,0 0 0 0 0,0-1 0 0 0,0 1 0 0 0,0 0 0 0 0,0-1 0 0 0,-1 1 0 0 0,1-1 0 0 0,0 1 0 0 0,0-1 0 0 0,-1 1 0 0 0,1-1 0 0 0,0 1 0 0 0,-1-1 0 0 0,1 0 0 0 0,0-1 0 0 0,10-8 174 0 0,-1-1 0 0 0,-1 0 0 0 0,12-19 0 0 0,-10 11-127 0 0,-8 13 135 0 0,1-1 0 0 0,0 0 1 0 0,0 1-1 0 0,10-11 0 0 0,-14 16-181 0 0,1 0 0 0 0,0 0 0 0 0,0 0-1 0 0,0 0 1 0 0,0 1 0 0 0,1-1 0 0 0,-1 0 0 0 0,0 1-1 0 0,0-1 1 0 0,0 1 0 0 0,0-1 0 0 0,1 1-1 0 0,-1-1 1 0 0,0 1 0 0 0,0 0 0 0 0,1 0 0 0 0,-1 0-1 0 0,0 0 1 0 0,1 0 0 0 0,-1 0 0 0 0,0 0-1 0 0,1 0 1 0 0,-1 0 0 0 0,0 0 0 0 0,0 1-1 0 0,1-1 1 0 0,-1 1 0 0 0,0-1 0 0 0,0 1 0 0 0,0-1-1 0 0,1 1 1 0 0,-1 0 0 0 0,1 1 0 0 0,3 1-309 0 0,0 0 1 0 0,0 0-1 0 0,0-1 1 0 0,0 1-1 0 0,0-1 1 0 0,10 3-1 0 0,-12-4-432 0 0,0-1 0 0 0,0 0-1 0 0,0 1 1 0 0,0-1-1 0 0,0 0 1 0 0,0 0-1 0 0,0-1 1 0 0,1 1 0 0 0,-1-1-1 0 0,-1 1 1 0 0,1-1-1 0 0,0 0 1 0 0,0 0-1 0 0,3-2 1 0 0,12-7-6250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5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133 284 8468 0 0,'0'0'13876'0'0,"-6"-3"-12449"0"0,4 2-1340 0 0,-1 0 0 0 0,1 0 0 0 0,-1 1 1 0 0,0-1-1 0 0,1 1 0 0 0,-1-1 0 0 0,0 1 0 0 0,0 0 0 0 0,0 0 1 0 0,1 0-1 0 0,-1 0 0 0 0,0 0 0 0 0,1 1 0 0 0,-1 0 1 0 0,0-1-1 0 0,0 1 0 0 0,1 0 0 0 0,-1 0 0 0 0,1 0 0 0 0,-1 0 1 0 0,1 1-1 0 0,0-1 0 0 0,-1 1 0 0 0,1 0 0 0 0,0-1 0 0 0,0 1 1 0 0,0 0-1 0 0,0 0 0 0 0,0 0 0 0 0,1 0 0 0 0,-1 1 1 0 0,1-1-1 0 0,-3 4 0 0 0,0 2-56 0 0,1 0 0 0 0,0 1 0 0 0,0-1 0 0 0,1 0 0 0 0,0 1 0 0 0,1 0 0 0 0,-1-1 0 0 0,1 11 0 0 0,1-16-122 0 0,0 1 1 0 0,0-1 0 0 0,1 1 0 0 0,-1 0-1 0 0,1-1 1 0 0,0 1 0 0 0,0-1 0 0 0,0 1 0 0 0,0-1-1 0 0,2 4 1 0 0,-2-6-108 0 0,0 1-1 0 0,0-1 1 0 0,0 0 0 0 0,0 0-1 0 0,0 0 1 0 0,0 1 0 0 0,0-1-1 0 0,0 0 1 0 0,1-1-1 0 0,-1 1 1 0 0,0 0 0 0 0,1 0-1 0 0,-1 0 1 0 0,1-1 0 0 0,-1 1-1 0 0,1-1 1 0 0,-1 1 0 0 0,1-1-1 0 0,-1 1 1 0 0,1-1-1 0 0,-1 0 1 0 0,1 0 0 0 0,2 0-1 0 0,-1-1-98 0 0,-1 1 0 0 0,1-1 0 0 0,0 0-1 0 0,0-1 1 0 0,0 1 0 0 0,-1 0 0 0 0,1-1 0 0 0,-1 1-1 0 0,1-1 1 0 0,-1 0 0 0 0,1 0 0 0 0,-1 0-1 0 0,0 0 1 0 0,0 0 0 0 0,0-1 0 0 0,0 1 0 0 0,-1-1-1 0 0,1 1 1 0 0,-1-1 0 0 0,1 0 0 0 0,-1 1-1 0 0,0-1 1 0 0,0 0 0 0 0,0 0 0 0 0,1-4-1 0 0,2-6 122 0 0,-1 0 0 0 0,0 0 0 0 0,-1 0-1 0 0,2-20 1 0 0,-5 18 1267 0 0,0 0-1 0 0,-1 0 1 0 0,0 1-1 0 0,-2-1 1 0 0,1 1 0 0 0,-2 0-1 0 0,0 0 1 0 0,-8-17-1 0 0,-63-105 5748 0 0,62 113-5656 0 0,4 12 640 0 0,12 25-1451 0 0,10 26-526 0 0,20 24 404 0 0,74 111-1 0 0,-51-90-1643 0 0,-4 2-3611 0 0,-41-68-1941 0 0,-1-7-2946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51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10853 0 0,'0'0'13515'0'0,"5"12"-12375"0"0,43 93 1116 0 0,5-2 0 0 0,84 120 0 0 0,-68-117-2077 0 0,104 222 0 0 0,-164-308-1019 0 0,-2 0 1 0 0,6 26-1 0 0,-11-39-78 0 0,-1-1 0 0 0,0 1 0 0 0,-1 0 0 0 0,0-1 0 0 0,0 1-1 0 0,-1 10 1 0 0,-7-2-5173 0 0,-6-6-3422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55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2657 0 0,'0'0'9703'0'0,"0"-4"-7672"0"0,4-11 5217 0 0,9 29 1167 0 0,0 2-10144 0 0,38 52 2401 0 0,-3 2 0 0 0,63 123 0 0 0,-71-120-1842 0 0,-23-47-1798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5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14407 0 0,'0'0'12104'0'0,"10"14"-11688"0"0,277 459 2964 0 0,-283-464-3612 0 0,31 67-78 0 0,-22-24-7440 0 0</inkml:trace>
  <inkml:trace contextRef="#ctx0" brushRef="#br0" timeOffset="1">0 491 15431 0 0,'0'0'3378'0'0,"68"-43"-2018"0"0,-37 19 817 0 0,4-3-1488 0 0,-1-4-689 0 0,2-2-96 0 0,-1-3-3250 0 0,-2-3-5554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5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9636 0 0,'0'0'12315'0'0,"-14"1"-8540"0"0,12 14-2531 0 0,11 28 69 0 0,2 0 1 0 0,22 55 0 0 0,9 36-522 0 0,-33-95-844 0 0,-2 1 1 0 0,2 45 0 0 0,-7-15-4896 0 0,-5-58 1572 0 0,3-12 3211 0 0,0 0 1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5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1 581 18296 0 0,'0'0'4050'0'0,"33"-44"-2241"0"0,-1 16 768 0 0,10-5-1184 0 0,9-8-225 0 0,10-4-383 0 0,3-4-385 0 0,4-1-272 0 0,-2 0-96 0 0,-5 2-32 0 0,-2 2 0 0 0,-7 7-480 0 0,-4 6-849 0 0,-7 5-848 0 0,-7 7-1585 0 0,-5 4-1632 0 0,-4 9-4595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58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6 12070 0 0,'0'0'13416'0'0,"-7"-2"-12306"0"0,4 1-1013 0 0,0 0-1 0 0,0 1 1 0 0,0-1 0 0 0,0 1-1 0 0,0 0 1 0 0,0 0-1 0 0,0 0 1 0 0,0 0-1 0 0,0 0 1 0 0,0 1 0 0 0,0-1-1 0 0,0 1 1 0 0,1 0-1 0 0,-1 0 1 0 0,-3 1 0 0 0,-1 2 94 0 0,1 0 1 0 0,1 0-1 0 0,-1 0 1 0 0,0 1 0 0 0,1-1-1 0 0,-9 12 1 0 0,3-5 24 0 0,5-4-136 0 0,-1 0 0 0 0,1 1 0 0 0,1 0 0 0 0,-1 0 0 0 0,1 1 0 0 0,-6 13 0 0 0,4-6-31 0 0,1-1 0 0 0,0 1 0 0 0,2 1 0 0 0,-1-1 0 0 0,2 1 0 0 0,0 0 0 0 0,1 0-1 0 0,1-1 1 0 0,0 1 0 0 0,2 0 0 0 0,1 19 0 0 0,-2-34-47 0 0,1 0-1 0 0,-1-1 1 0 0,0 1-1 0 0,1 0 1 0 0,-1-1-1 0 0,0 1 1 0 0,1 0 0 0 0,0-1-1 0 0,-1 1 1 0 0,1 0-1 0 0,0-1 1 0 0,0 1-1 0 0,0-1 1 0 0,0 0-1 0 0,0 1 1 0 0,2 0-1 0 0,-3-1 3 0 0,1-1-1 0 0,0 0 1 0 0,-1 1-1 0 0,1-1 0 0 0,0 0 1 0 0,0 0-1 0 0,-1 0 0 0 0,1 1 1 0 0,0-1-1 0 0,0 0 1 0 0,-1 0-1 0 0,1 0 0 0 0,0 0 1 0 0,0 0-1 0 0,-1 0 0 0 0,1-1 1 0 0,0 1-1 0 0,0 0 1 0 0,-1 0-1 0 0,1 0 0 0 0,0-1 1 0 0,-1 1-1 0 0,1 0 0 0 0,1-1 1 0 0,1-2 7 0 0,0 1 1 0 0,-1 0-1 0 0,1 0 1 0 0,-1-1-1 0 0,1 0 1 0 0,-1 1 0 0 0,0-1-1 0 0,0 0 1 0 0,0 0-1 0 0,0 0 1 0 0,0 0-1 0 0,-1-1 1 0 0,2-4-1 0 0,17-83 59 0 0,-18 70 190 0 0,2 1 1 0 0,1 0-1 0 0,0 0 1 0 0,2 0-1 0 0,8-20 1 0 0,-14 40-260 0 0,-1 0-1 0 0,1 0 1 0 0,0 0-1 0 0,-1 0 1 0 0,1 0-1 0 0,-1 0 1 0 0,1 0-1 0 0,0 0 1 0 0,-1 0-1 0 0,1 0 1 0 0,-1 0-1 0 0,1 0 1 0 0,0 0-1 0 0,-1 0 1 0 0,1 0-1 0 0,-1 1 1 0 0,1-1-1 0 0,-1 0 1 0 0,1 0 0 0 0,-1 1-1 0 0,1-1 1 0 0,-1 0-1 0 0,1 1 1 0 0,-1-1-1 0 0,1 1 1 0 0,-1-1-1 0 0,1 0 1 0 0,-1 1-1 0 0,0-1 1 0 0,1 1-1 0 0,-1-1 1 0 0,0 1-1 0 0,0-1 1 0 0,1 1-1 0 0,-1 0 1 0 0,0-1-1 0 0,1 2 1 0 0,17 25-5 0 0,-16-25 4 0 0,2 5 1 0 0,2 1 0 0 0,-1-1-1 0 0,1 0 1 0 0,0 0 0 0 0,0 0 0 0 0,1-1-1 0 0,12 9 1 0 0,-17-13-2 0 0,1-1 0 0 0,0 1 0 0 0,-1-1 0 0 0,1 0 0 0 0,0 0 0 0 0,0 0 0 0 0,-1-1-1 0 0,1 1 1 0 0,0 0 0 0 0,0-1 0 0 0,0 0 0 0 0,0 0 0 0 0,0 0 0 0 0,0 0 0 0 0,0 0 0 0 0,0-1 0 0 0,-1 1 0 0 0,1-1 0 0 0,0 0 0 0 0,0 1 0 0 0,0-1-1 0 0,-1-1 1 0 0,1 1 0 0 0,0 0 0 0 0,-1-1 0 0 0,1 1 0 0 0,3-5 0 0 0,12-8-1017 0 0,-2-1 0 0 0,24-28 0 0 0,-27 27-206 0 0,1 1 0 0 0,1 1 0 0 0,22-18 0 0 0,-36 31 1227 0 0,0 0 1 0 0,0 0-1 0 0,0 0 1 0 0,0 0 0 0 0,0 1-1 0 0,0-1 1 0 0,0 0-1 0 0,0 0 1 0 0,0 1-1 0 0,0-1 1 0 0,0 1 0 0 0,1-1-1 0 0,-1 1 1 0 0,0 0-1 0 0,0-1 1 0 0,1 1-1 0 0,-1 0 1 0 0,0 0 0 0 0,0 0-1 0 0,1 0 1 0 0,-1 0-1 0 0,0 0 1 0 0,0 0-1 0 0,1 1 1 0 0,-1-1 0 0 0,0 0-1 0 0,0 1 1 0 0,1-1-1 0 0,-1 0 1 0 0,0 1-1 0 0,0 0 1 0 0,0-1 0 0 0,0 1-1 0 0,0 0 1 0 0,0-1-1 0 0,0 1 1 0 0,0 0-1 0 0,0 0 1 0 0,0 0 0 0 0,0 0-1 0 0,0 0 1 0 0,-1 0-1 0 0,1 0 1 0 0,0 0 0 0 0,-1 0-1 0 0,1 2 1 0 0,3 7 360 0 0,-1 0 1 0 0,0 1 0 0 0,-1-1-1 0 0,3 21 1 0 0,3 12-526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03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11813 0 0,'0'0'8268'0'0,"7"8"-7323"0"0,19 22-256 0 0,-1 1 1 0 0,-2 2 0 0 0,-1 0 0 0 0,-1 1 0 0 0,-2 1 0 0 0,-2 1-1 0 0,-1 1 1 0 0,-2 0 0 0 0,17 72 0 0 0,-16-39-384 0 0,-3 1 1 0 0,-3 1-1 0 0,-3 0 1 0 0,-7 123-1 0 0,1-179-213 0 0,-2 0-1 0 0,0 0 0 0 0,-1 0 1 0 0,0-1-1 0 0,-2 1 1 0 0,-8 21-1 0 0,12-33-190 0 0,-1-1 0 0 0,0 1-1 0 0,0 0 1 0 0,-1-1 0 0 0,1 0-1 0 0,-1 0 1 0 0,0 0 0 0 0,1 0-1 0 0,-1 0 1 0 0,-1 0 0 0 0,1-1-1 0 0,0 1 1 0 0,-4 1 0 0 0,4-2-300 0 0,-1-1 1 0 0,1 0-1 0 0,-1 0 0 0 0,1-1 1 0 0,0 1-1 0 0,-1 0 1 0 0,1-1-1 0 0,-1 0 0 0 0,1 0 1 0 0,-1 0-1 0 0,1 0 1 0 0,-1-1-1 0 0,1 0 0 0 0,-1 1 1 0 0,1-1-1 0 0,-1 0 0 0 0,-4-3 1 0 0,-22-12-5582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16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 17176 0 0,'0'0'2993'0'0,"-19"61"-976"0"0,7-24 400 0 0,-3 2-720 0 0,-3 6-288 0 0,0 0-289 0 0,-2 0-528 0 0,-2-3-511 0 0,0-5-81 0 0,3-5-17 0 0,1-5-687 0 0,3-9-1073 0 0,3-5-1728 0 0,6-11-1666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58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10453 0 0,'0'0'13798'0'0,"26"-10"-14214"0"0,-12 11-2209 0 0,4-1-1777 0 0,0-4-4194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58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12166 0 0,'0'0'12837'0'0,"-3"63"-11300"0"0,9-37-624 0 0,4 4-513 0 0,2 1-256 0 0,1-1-64 0 0,0-4-48 0 0,-1-2-32 0 0,0-5 0 0 0,-3-6-752 0 0,-2-5-2242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2:0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8 148 6915 0 0,'0'0'13660'0'0,"-4"2"-12401"0"0,0 3-15 0 0,12-5-181 0 0,31-8 565 0 0,52-18-43 0 0,263-84-747 0 0,-353 110-841 0 0,5-2 33 0 0,-1 0 1 0 0,1 0 0 0 0,0 1-1 0 0,-1 0 1 0 0,1 0 0 0 0,0 0 0 0 0,7 0-1 0 0,-11 2-18 0 0,0-1 0 0 0,0 1-1 0 0,-1-1 1 0 0,1 1 0 0 0,0 0 0 0 0,0 0-1 0 0,-1 0 1 0 0,1 0 0 0 0,0 0 0 0 0,-1 0-1 0 0,1 0 1 0 0,-1 0 0 0 0,0 1 0 0 0,1-1-1 0 0,-1 1 1 0 0,0-1 0 0 0,0 1 0 0 0,0-1-1 0 0,0 1 1 0 0,0 0 0 0 0,0-1 0 0 0,0 1-1 0 0,-1 0 1 0 0,2 3 0 0 0,53 163 1746 0 0,24 56 136 0 0,-32-123-1702 0 0,36 89 3 0 0,-80-183-195 0 0,-1 1 0 0 0,0-1 0 0 0,0 0 0 0 0,0 1 0 0 0,-1-1 0 0 0,0 1 0 0 0,-1 0 0 0 0,1-1 0 0 0,-1 1 0 0 0,-1 0 0 0 0,0-1 0 0 0,0 1 0 0 0,0-1 0 0 0,-5 13 0 0 0,3-12 0 0 0,-1-1 0 0 0,-1 1 0 0 0,1-1 0 0 0,-1 0 0 0 0,0 0 0 0 0,-1-1 0 0 0,0 1 0 0 0,0-1 0 0 0,0 0 0 0 0,-1-1 0 0 0,0 0 0 0 0,-14 9 0 0 0,-35 16 0 0 0,-1-2 0 0 0,-2-3 0 0 0,-76 22 0 0 0,19-7 0 0 0,63-19-1139 0 0,6-3-4414 0 0,-79 21-1 0 0,89-33-2833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57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79 7523 0 0,'0'0'10253'0'0,"4"-8"-8233"0"0,-3 6-2223 0 0,1-3 940 0 0,1 0 0 0 0,-1 0 0 0 0,0 0-1 0 0,-1 0 1 0 0,1-1 0 0 0,0-7 0 0 0,-2 12-551 0 0,0 0 0 0 0,0 0 1 0 0,0 0-1 0 0,0 0 0 0 0,0 0 1 0 0,0 1-1 0 0,0-1 0 0 0,0 0 0 0 0,-1 0 1 0 0,1 0-1 0 0,0 0 0 0 0,-1 0 1 0 0,1 0-1 0 0,-1 0 0 0 0,1 1 0 0 0,-1-1 1 0 0,1 0-1 0 0,-1 0 0 0 0,1 1 1 0 0,-2-2-1 0 0,1 1-116 0 0,-1 1 1 0 0,1-1-1 0 0,-1 0 1 0 0,0 1-1 0 0,1-1 1 0 0,-1 1 0 0 0,1-1-1 0 0,-1 1 1 0 0,0 0-1 0 0,0 0 1 0 0,1 0-1 0 0,-1 0 1 0 0,0 0-1 0 0,1 0 1 0 0,-1 0-1 0 0,-2 1 1 0 0,1 0-71 0 0,0 0 1 0 0,-1 1-1 0 0,1-1 1 0 0,0 1-1 0 0,0 0 1 0 0,0-1 0 0 0,0 2-1 0 0,0-1 1 0 0,0 0-1 0 0,1 0 1 0 0,-1 1-1 0 0,1 0 1 0 0,0-1-1 0 0,-1 1 1 0 0,1 0-1 0 0,0 0 1 0 0,1 0 0 0 0,-1 1-1 0 0,1-1 1 0 0,-1 0-1 0 0,0 4 1 0 0,-3 5-167 0 0,1-1 0 0 0,1 1 1 0 0,0 0-1 0 0,-2 22 0 0 0,5-16 103 0 0,1 0 0 0 0,1 0 0 0 0,0-1 0 0 0,2 1 0 0 0,0-1 0 0 0,0 0 0 0 0,2 0 0 0 0,9 21 0 0 0,-7-19 256 0 0,-1 0 0 0 0,0 1 1 0 0,-2 0-1 0 0,0 1 0 0 0,3 36 1 0 0,-11 44 1161 0 0,1-60-722 0 0,3 49 1 0 0,-1-86-625 0 0,0-1 0 0 0,0 1 0 0 0,1-1-1 0 0,0 1 1 0 0,0-1 0 0 0,0 0 0 0 0,0 1 0 0 0,0-1 0 0 0,1 0-1 0 0,-1 0 1 0 0,1 0 0 0 0,0 0 0 0 0,0 0 0 0 0,0 0-1 0 0,0 0 1 0 0,1-1 0 0 0,-1 1 0 0 0,1-1 0 0 0,-1 0 0 0 0,5 3-1 0 0,-2-2-23 0 0,0-1 0 0 0,0 0-1 0 0,0 0 1 0 0,0 0 0 0 0,1-1-1 0 0,-1 0 1 0 0,0 0 0 0 0,1 0 0 0 0,0-1-1 0 0,-1 1 1 0 0,10-2 0 0 0,2-1-508 0 0,-1 0 0 0 0,1-1 0 0 0,-1-1 1 0 0,0-1-1 0 0,0 0 0 0 0,0-1 0 0 0,23-13 1 0 0,37-30-10476 0 0,-68 42 8712 0 0,-2 2 604 0 0,-1 0-75 0 0,-1 2 566 0 0,-4 3 1158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57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18 32 0 0,'0'0'17648'0'0,"3"-2"-16549"0"0,-2 1-972 0 0,0 1 0 0 0,-1 0 0 0 0,1-1 0 0 0,0 1 0 0 0,-1-1-1 0 0,1 1 1 0 0,0-1 0 0 0,-1 0 0 0 0,1 1 0 0 0,-1-1 0 0 0,1 0 0 0 0,-1 1 0 0 0,1-1-1 0 0,-1 0 1 0 0,1 1 0 0 0,-1-1 0 0 0,0 0 0 0 0,1 0 0 0 0,-1 0 0 0 0,0 1-1 0 0,0-3 1 0 0,-15 4 3908 0 0,-17 11-807 0 0,16-3-3904 0 0,-11 9 935 0 0,-40 33 1 0 0,61-46-257 0 0,0 1 0 0 0,0-1 0 0 0,1 1 1 0 0,0 0-1 0 0,0 0 0 0 0,1 0 0 0 0,-1 1 0 0 0,1-1 0 0 0,1 1 1 0 0,-1 0-1 0 0,1 0 0 0 0,-4 15 0 0 0,7-21-3 0 0,0 0 0 0 0,0 0-1 0 0,1 0 1 0 0,-1 0 0 0 0,0-1 0 0 0,0 1 0 0 0,1 0-1 0 0,-1 0 1 0 0,1-1 0 0 0,-1 1 0 0 0,1 0-1 0 0,-1 0 1 0 0,1-1 0 0 0,-1 1 0 0 0,1-1 0 0 0,0 1-1 0 0,-1 0 1 0 0,1-1 0 0 0,0 1 0 0 0,-1-1-1 0 0,1 0 1 0 0,0 1 0 0 0,0-1 0 0 0,-1 1-1 0 0,1-1 1 0 0,0 0 0 0 0,0 0 0 0 0,0 0 0 0 0,0 1-1 0 0,-1-1 1 0 0,1 0 0 0 0,0 0 0 0 0,0 0-1 0 0,0 0 1 0 0,0 0 0 0 0,0 0 0 0 0,-1-1 0 0 0,1 1-1 0 0,0 0 1 0 0,0 0 0 0 0,1-1 0 0 0,42-7 45 0 0,-43 8-43 0 0,5-2 57 0 0,1 0 0 0 0,0 1 0 0 0,0 0 0 0 0,0 0 1 0 0,0 0-1 0 0,-1 1 0 0 0,1 0 0 0 0,0 0 0 0 0,0 1 1 0 0,0 0-1 0 0,13 4 0 0 0,-14-2 95 0 0,-1-1 1 0 0,1 2-1 0 0,-1-1 0 0 0,0 1 1 0 0,0 0-1 0 0,0 0 0 0 0,0 0 0 0 0,-1 0 1 0 0,1 1-1 0 0,-1 0 0 0 0,-1 0 1 0 0,1 0-1 0 0,4 8 0 0 0,5 10 26 0 0,-7-11-130 0 0,0 0 0 0 0,1-1 0 0 0,1-1 0 0 0,0 1 0 0 0,11 11 0 0 0,-18-21-199 0 0,0 1 0 0 0,1-1 1 0 0,0 0-1 0 0,-1 0 1 0 0,1 0-1 0 0,0 0 0 0 0,-1 0 1 0 0,1 0-1 0 0,0 0 1 0 0,0 0-1 0 0,0-1 0 0 0,0 1 1 0 0,-1-1-1 0 0,1 1 1 0 0,0-1-1 0 0,0 0 0 0 0,0 1 1 0 0,0-1-1 0 0,0 0 1 0 0,0-1-1 0 0,0 1 0 0 0,0 0 1 0 0,0-1-1 0 0,0 1 1 0 0,0-1-1 0 0,0 1 0 0 0,0-1 1 0 0,0 0-1 0 0,-1 0 1 0 0,1 0-1 0 0,0 0 0 0 0,-1 0 1 0 0,1 0-1 0 0,0 0 0 0 0,-1 0 1 0 0,1-1-1 0 0,-1 1 1 0 0,0-1-1 0 0,0 1 0 0 0,3-4 1 0 0,1-2-1912 0 0,1-1 1 0 0,-1 0-1 0 0,0 0 0 0 0,0-1 1 0 0,4-11-1 0 0,-2 5-3430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0:58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14967 0 0,'0'0'14068'0'0,"5"3"-13356"0"0,7 1-634 0 0,-1 0 0 0 0,0-1 1 0 0,1 0-1 0 0,-1-1 0 0 0,1-1 0 0 0,0 0 1 0 0,0 0-1 0 0,0-1 0 0 0,23-3 0 0 0,-20 2-52 0 0,1 0-1 0 0,-1 1 0 0 0,1 1 0 0 0,0 0 1 0 0,-1 1-1 0 0,19 5 0 0 0,-29-5-4 0 0,-1 0 0 0 0,1 0 0 0 0,-1 0 0 0 0,1 1-1 0 0,-1 0 1 0 0,0 0 0 0 0,0 0 0 0 0,0 0 0 0 0,-1 0 0 0 0,1 1 0 0 0,-1 0-1 0 0,0 0 1 0 0,0 0 0 0 0,0 0 0 0 0,0 0 0 0 0,-1 0 0 0 0,1 1 0 0 0,-1-1-1 0 0,0 1 1 0 0,-1 0 0 0 0,1 0 0 0 0,-1-1 0 0 0,0 1 0 0 0,0 6 0 0 0,6 32 339 0 0,0 67 0 0 0,-6-70-87 0 0,1-1 0 0 0,11 52 0 0 0,-5-58-273 0 0,-2-13 0 0 0,-2-1 0 0 0,0 1 0 0 0,-2 0 0 0 0,1 31 0 0 0,-3-44 0 0 0,-1 0 0 0 0,0 0 0 0 0,0-1 0 0 0,-1 1 0 0 0,0 0 0 0 0,0-1 0 0 0,-1 0 0 0 0,1 1 0 0 0,-1-1 0 0 0,-1 0 0 0 0,1 0 0 0 0,-1-1 0 0 0,0 1 0 0 0,0-1 0 0 0,-1 0 0 0 0,0 0 0 0 0,-7 6 0 0 0,0-1-475 0 0,0-1-1 0 0,0-1 1 0 0,-1 0 0 0 0,0 0-1 0 0,0-2 1 0 0,-1 1 0 0 0,-16 4-1 0 0,10-6-898 0 0,1 0-1 0 0,-1-1 1 0 0,0-1 0 0 0,0-1-1 0 0,-1-1 1 0 0,1 0-1 0 0,0-2 1 0 0,-23-3-1 0 0,2-3-10433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0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69 12454 0 0,'0'0'5373'0'0,"-7"-5"-3087"0"0,-12-6-891 0 0,0 1-1 0 0,-26-9 1 0 0,33 14-1342 0 0,-1 2 1 0 0,1-1-1 0 0,-1 1 0 0 0,0 1 0 0 0,-26-1 1 0 0,22 2-134 0 0,12 0 82 0 0,-1 0 0 0 0,1 1-1 0 0,0 0 1 0 0,0 0-1 0 0,-1 0 1 0 0,1 1-1 0 0,0-1 1 0 0,-1 1 0 0 0,1 1-1 0 0,0-1 1 0 0,0 1-1 0 0,-9 3 1 0 0,13-2-8 0 0,0 0 0 0 0,1 0 0 0 0,-1 0 0 0 0,1 0 0 0 0,0 0 0 0 0,0-1-1 0 0,0 1 1 0 0,0 0 0 0 0,0 0 0 0 0,0 0 0 0 0,1 0 0 0 0,0 0 0 0 0,-1 0 0 0 0,1-1 0 0 0,0 1 0 0 0,0 0 0 0 0,2 2 0 0 0,3 17-26 0 0,-3 27 778 0 0,-3 1 1 0 0,-1-1-1 0 0,-15 89 1 0 0,-2 67 1354 0 0,17-189-1803 0 0,1 1-1 0 0,1 0 1 0 0,1-1-1 0 0,0 1 1 0 0,7 24 0 0 0,-7-36-237 0 0,0 0 1 0 0,0-1-1 0 0,0 0 1 0 0,1 1-1 0 0,-1-1 1 0 0,1 0 0 0 0,0 0-1 0 0,0 0 1 0 0,0-1-1 0 0,1 1 1 0 0,-1-1-1 0 0,1 0 1 0 0,0 0-1 0 0,0 0 1 0 0,0 0 0 0 0,0-1-1 0 0,1 1 1 0 0,-1-1-1 0 0,1 0 1 0 0,-1-1-1 0 0,1 1 1 0 0,-1-1-1 0 0,8 1 1 0 0,4 1-666 0 0,1-1 0 0 0,-1 0 0 0 0,0-2-1 0 0,1 0 1 0 0,-1 0 0 0 0,1-2 0 0 0,-1 0 0 0 0,0-1 0 0 0,26-8 0 0 0,-7-1-1869 0 0,0-2 0 0 0,-1-2 0 0 0,36-22 0 0 0,-41 22-6549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01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17448 0 0,'0'0'8617'0'0,"0"11"-7061"0"0,-4 63-533 0 0,4 0 0 0 0,3-1 0 0 0,24 140 0 0 0,-20-179-1691 0 0,5 27-2807 0 0,4-27-8949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01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48 10373 0 0,'0'0'9055'0'0,"8"-7"-6828"0"0,-4 3-1996 0 0,1 0-1 0 0,-1 0 0 0 0,1 1 1 0 0,0 0-1 0 0,0 0 1 0 0,0 0-1 0 0,0 0 0 0 0,0 1 1 0 0,1-1-1 0 0,-1 2 0 0 0,1-1 1 0 0,-1 0-1 0 0,1 1 1 0 0,0 0-1 0 0,-1 1 0 0 0,9-1 1 0 0,-8 1-141 0 0,-1 1 1 0 0,1 0 0 0 0,0 0-1 0 0,0 0 1 0 0,-1 1-1 0 0,1-1 1 0 0,0 1 0 0 0,-1 1-1 0 0,0-1 1 0 0,1 1 0 0 0,4 3-1 0 0,-9-5-91 0 0,1 0 0 0 0,-1 0 0 0 0,0 0 1 0 0,0 0-1 0 0,0 0 0 0 0,0 0 0 0 0,0 0 0 0 0,0 1 0 0 0,0-1 0 0 0,-1 0 0 0 0,1 0 0 0 0,0 1 0 0 0,-1-1 0 0 0,1 1 1 0 0,-1-1-1 0 0,1 0 0 0 0,-1 1 0 0 0,1-1 0 0 0,-1 2 0 0 0,0-1-39 0 0,-1 0 1 0 0,1 0-1 0 0,-1 0 0 0 0,1 0 0 0 0,-1-1 1 0 0,0 1-1 0 0,1 0 0 0 0,-1-1 0 0 0,0 1 1 0 0,0 0-1 0 0,0-1 0 0 0,-1 1 1 0 0,1-1-1 0 0,0 0 0 0 0,0 1 0 0 0,-1-1 1 0 0,1 0-1 0 0,-1 0 0 0 0,-2 2 1 0 0,-15 10-215 0 0,0-2 0 0 0,-1 0 0 0 0,-1 0 1 0 0,0-2-1 0 0,0-1 0 0 0,-1 0 1 0 0,0-2-1 0 0,0 0 0 0 0,0-2 1 0 0,-1 0-1 0 0,-32 0 0 0 0,64-10-7170 0 0,1-1 4057 0 0,10-2-3666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0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1 15351 0 0,'0'0'3794'0'0,"-28"44"-2210"0"0,8-18 241 0 0,-4 4 1041 0 0,0 3-1266 0 0,-3-2-479 0 0,-2-3-417 0 0,0-3-352 0 0,2-5-352 0 0,0-4-736 0 0,2-6-1249 0 0,2-5-1601 0 0,5-5-1296 0 0,5-4-3105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16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1 8980 0 0,'0'0'15114'0'0,"-8"11"-13455"0"0,-278 363 1908 0 0,280-367-3961 0 0,-31 28-1882 0 0,8-22-6270 0 0,18-12 1407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0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13126 0 0,'0'0'2668'0'0,"-9"10"-894"0"0,1-2-1191 0 0,0 0-1 0 0,0 1 1 0 0,1 0 0 0 0,0 0-1 0 0,1 1 1 0 0,-1 0-1 0 0,2 0 1 0 0,0 1 0 0 0,0-1-1 0 0,1 1 1 0 0,0 0 0 0 0,-3 18-1 0 0,6-21-372 0 0,0 0 1 0 0,1 0-1 0 0,0 0 0 0 0,1 0 0 0 0,-1-1 0 0 0,2 1 1 0 0,-1 0-1 0 0,1-1 0 0 0,0 1 0 0 0,1-1 1 0 0,-1 1-1 0 0,8 11 0 0 0,-8-15-178 0 0,1 0 0 0 0,0 0 0 0 0,0-1 0 0 0,0 1 0 0 0,1-1 0 0 0,-1 0 0 0 0,1 0 0 0 0,0 0 0 0 0,0 0 0 0 0,0 0 0 0 0,0-1 0 0 0,0 0 0 0 0,1 0 0 0 0,-1 0 0 0 0,1 0 0 0 0,-1-1 0 0 0,1 0 0 0 0,0 0 0 0 0,-1 0 0 0 0,1 0-1 0 0,0-1 1 0 0,5 0 0 0 0,3 0-646 0 0,0 0-1 0 0,0-1 0 0 0,-1 0 1 0 0,19-5-1 0 0,21-15-9448 0 0,-32 10 1376 0 0</inkml:trace>
  <inkml:trace contextRef="#ctx0" brushRef="#br0" timeOffset="1">393 421 16456 0 0,'0'0'4049'0'0,"-17"50"-2880"0"0,6-20-417 0 0,3 0 1457 0 0,-3 3-1168 0 0,0 0-481 0 0,0-3-384 0 0,-1 0-96 0 0,-3-1-80 0 0,0-3-288 0 0,-3-5-784 0 0,3-4-1154 0 0,0-2-1343 0 0,2-10-753 0 0,1-4-2497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0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259 250 4690 0 0,'0'0'11712'0'0,"-9"3"-9962"0"0,-6 2-1204 0 0,-1 2 0 0 0,1 0 0 0 0,1 0-1 0 0,-1 1 1 0 0,1 1 0 0 0,1 1 0 0 0,0 0 0 0 0,0 0-1 0 0,-12 14 1 0 0,15-15-527 0 0,1 1 0 0 0,0 0-1 0 0,0 0 1 0 0,1 1 0 0 0,1 0 0 0 0,0 0-1 0 0,0 1 1 0 0,1 0 0 0 0,1 0-1 0 0,0 0 1 0 0,0 1 0 0 0,-3 19 0 0 0,8-31-54 0 0,-1-1 0 0 0,1 1 0 0 0,0 0 0 0 0,0 0 1 0 0,0 0-1 0 0,0 0 0 0 0,0 0 0 0 0,0 0 0 0 0,0-1 0 0 0,0 1 1 0 0,1 0-1 0 0,-1 0 0 0 0,0 0 0 0 0,0 0 0 0 0,1 0 1 0 0,-1-1-1 0 0,0 1 0 0 0,1 0 0 0 0,-1 0 0 0 0,1-1 1 0 0,-1 1-1 0 0,1 0 0 0 0,0-1 0 0 0,-1 1 0 0 0,1 0 0 0 0,0-1 1 0 0,-1 1-1 0 0,1-1 0 0 0,0 1 0 0 0,1 0 0 0 0,0-1-48 0 0,1 1 0 0 0,-1 0 0 0 0,1-1-1 0 0,-1 0 1 0 0,1 0 0 0 0,0 0 0 0 0,-1 0-1 0 0,1 0 1 0 0,-1 0 0 0 0,5-2 0 0 0,4 0-245 0 0,-1-1 0 0 0,0 0 0 0 0,0-1 1 0 0,13-7-1 0 0,-7 2-123 0 0,0-1 0 0 0,-1 0 0 0 0,0-1 1 0 0,0-1-1 0 0,-2-1 0 0 0,20-20 0 0 0,-27 25 704 0 0,0-1 0 0 0,0 1 0 0 0,-1-1 0 0 0,0 0-1 0 0,-1 0 1 0 0,1 0 0 0 0,-2-1 0 0 0,1 1 0 0 0,-2-1 0 0 0,1 0 0 0 0,-1 0-1 0 0,-1 0 1 0 0,1-16 0 0 0,-2-4 981 0 0,-2-1-1 0 0,-2 1 1 0 0,0 0-1 0 0,-2 0 1 0 0,-1 1-1 0 0,-2 0 1 0 0,-14-34 0 0 0,23 64-1228 0 0,0-1 1 0 0,0 0 0 0 0,0 1 0 0 0,0-1-1 0 0,-1 0 1 0 0,1 1 0 0 0,0-1 0 0 0,0 0 0 0 0,0 1-1 0 0,-1-1 1 0 0,1 0 0 0 0,0 0 0 0 0,0 1-1 0 0,-1-1 1 0 0,1 0 0 0 0,0 0 0 0 0,0 1-1 0 0,-1-1 1 0 0,1 0 0 0 0,0 0 0 0 0,-1 0 0 0 0,1 0-1 0 0,0 1 1 0 0,-1-1 0 0 0,1 0 0 0 0,-1 0-1 0 0,1 0 1 0 0,0 0 0 0 0,-1 0 0 0 0,1 0-1 0 0,0 0 1 0 0,-1 0 0 0 0,1 0 0 0 0,0 0 0 0 0,-1 0-1 0 0,1 0 1 0 0,0 0 0 0 0,-1-1 0 0 0,1 1-1 0 0,0 0 1 0 0,-1 0 0 0 0,1 0 0 0 0,0 0-1 0 0,-1-1 1 0 0,1 1 0 0 0,0 0 0 0 0,-1 0 0 0 0,1 0-1 0 0,0-1 1 0 0,0 1 0 0 0,-1 0 0 0 0,1-1-1 0 0,0 1 1 0 0,0 0 0 0 0,0 0 0 0 0,-1-1-1 0 0,1 1 1 0 0,0 0 0 0 0,0-1 0 0 0,-7 34 37 0 0,5-1-83 0 0,0 1-1 0 0,3 0 1 0 0,0 0-1 0 0,3-1 0 0 0,12 60 1 0 0,-9-67-869 0 0,0-1 0 0 0,2 0 0 0 0,1 0-1 0 0,21 37 1 0 0,-17-42-2984 0 0,-3-10-2052 0 0,0-4-3914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0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 19049 0 0,'0'0'11656'0'0,"-2"7"-11419"0"0,1-6-229 0 0,1 0 0 0 0,-1 0 0 0 0,1 0 0 0 0,-1 0 0 0 0,1 0 0 0 0,0 0 0 0 0,-1 0 0 0 0,1 0 1 0 0,0 0-1 0 0,0 0 0 0 0,0 0 0 0 0,0 1 0 0 0,0-1 0 0 0,0 0 0 0 0,0 0 0 0 0,0 0 0 0 0,0 0 0 0 0,1 0 0 0 0,-1 0 0 0 0,0 0 0 0 0,1 0 0 0 0,-1 0 0 0 0,1 0 0 0 0,-1 0 0 0 0,1 0 0 0 0,-1 0 0 0 0,1 0 0 0 0,0 0 0 0 0,0 0 0 0 0,-1 0 0 0 0,1-1 0 0 0,0 1 0 0 0,1 1 0 0 0,5 0 25 0 0,-1-1-1 0 0,0 0 0 0 0,1 0 0 0 0,-1 0 1 0 0,1-1-1 0 0,8 0 0 0 0,17 0 18 0 0,-11-1-31 0 0,0 1-1 0 0,1 1 1 0 0,-1 2-1 0 0,30 5 1 0 0,-46-6-16 0 0,-1-1 0 0 0,1 1 0 0 0,0-1 0 0 0,-1 1 0 0 0,0 0 0 0 0,1 1 0 0 0,-1-1 0 0 0,0 1 0 0 0,0 0 0 0 0,0 0 0 0 0,-1 0 0 0 0,1 0 0 0 0,-1 1 0 0 0,0-1 1 0 0,0 1-1 0 0,0 0 0 0 0,0 0 0 0 0,-1 0 0 0 0,1 0 0 0 0,-1 1 0 0 0,0-1 0 0 0,0 1 0 0 0,-1-1 0 0 0,3 10 0 0 0,0 14 3 0 0,-1 0-1 0 0,-1 36 1 0 0,-2-34 34 0 0,8 57-1 0 0,2-42 122 0 0,-6-31-76 0 0,-1-1 0 0 0,0 1 0 0 0,0-1 0 0 0,-2 1 0 0 0,1 0 0 0 0,-2 0 0 0 0,0 0 0 0 0,-1 0 0 0 0,-4 26 0 0 0,2-34-85 0 0,1-1 0 0 0,-2 0 0 0 0,1 1 0 0 0,-1-2 0 0 0,1 1 0 0 0,-1 0 0 0 0,0-1 0 0 0,-1 1 0 0 0,1-1 0 0 0,-1 0 0 0 0,0-1 0 0 0,0 1 0 0 0,0-1 0 0 0,-1 0 0 0 0,1 0 0 0 0,-8 2 0 0 0,-8 4 0 0 0,-1-2 0 0 0,0 0 0 0 0,-22 3 0 0 0,-60 5-2713 0 0,59-13-1087 0 0,0-1-1 0 0,0-2 1 0 0,-70-11-1 0 0,61 2-7786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2:0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8948 0 0,'0'0'10117'0'0,"5"1"-9178"0"0,65 8 1378 0 0,0-2 0 0 0,140-6 1 0 0,-100-3-1872 0 0,29 0-901 0 0,4 0 1968 0 0,-48 4-3280 0 0,-17 3-3389 0 0,-1 4-4794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2:06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16055 0 0,'0'0'5939'0'0,"65"-17"-5667"0"0,-18 10 208 0 0,12 4 241 0 0,10 1-145 0 0,7 3-384 0 0,6-1-192 0 0,1 0-1120 0 0,4-4-1666 0 0,-5-9-2528 0 0,-4-6-7572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3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28 9861 0 0,'0'0'11535'0'0,"-6"-5"-10483"0"0,1 2-854 0 0,-1 0 1 0 0,0 0-1 0 0,0 1 1 0 0,0-1-1 0 0,0 1 1 0 0,0 1-1 0 0,-1-1 1 0 0,1 1 0 0 0,-1 0-1 0 0,1 0 1 0 0,0 1-1 0 0,-1 0 1 0 0,1 0-1 0 0,-1 1 1 0 0,1-1-1 0 0,-1 1 1 0 0,1 1-1 0 0,-11 2 1 0 0,16-3-156 0 0,0-1-1 0 0,-1 0 1 0 0,1 0-1 0 0,0 1 1 0 0,0-1-1 0 0,-1 0 1 0 0,1 1-1 0 0,0-1 1 0 0,0 1-1 0 0,0 0 1 0 0,0-1-1 0 0,0 1 1 0 0,0 0-1 0 0,0 0 1 0 0,0 0-1 0 0,0 0 1 0 0,0-1-1 0 0,0 1 1 0 0,0 0-1 0 0,0 1 1 0 0,0 1-1 0 0,1-2 30 0 0,1 1-1 0 0,-1 0 1 0 0,1-1-1 0 0,0 1 1 0 0,0-1 0 0 0,0 0-1 0 0,0 1 1 0 0,0-1-1 0 0,0 0 1 0 0,0 1-1 0 0,1-1 1 0 0,-1 0 0 0 0,2 1-1 0 0,27 31 254 0 0,-26-26-314 0 0,1 1-1 0 0,-1 0 1 0 0,0 0-1 0 0,-1 1 1 0 0,0-1-1 0 0,0 1 1 0 0,-1 0-1 0 0,0-1 1 0 0,-1 1-1 0 0,1 10 1 0 0,0 18 152 0 0,-3 43 1 0 0,0-30 132 0 0,0-27-33 0 0,2-1 0 0 0,0 0-1 0 0,2 0 1 0 0,0 0 0 0 0,2 0 0 0 0,12 39-1 0 0,-14-54-196 0 0,0-1 0 0 0,0 1-1 0 0,1-1 1 0 0,-1 0-1 0 0,1 0 1 0 0,1 0 0 0 0,-1-1-1 0 0,1 1 1 0 0,0-1 0 0 0,0 0-1 0 0,0-1 1 0 0,1 1 0 0 0,0-1-1 0 0,0 0 1 0 0,0-1 0 0 0,0 1-1 0 0,0-1 1 0 0,1 0 0 0 0,0-1-1 0 0,-1 1 1 0 0,1-1-1 0 0,0-1 1 0 0,0 1 0 0 0,0-1-1 0 0,10 0 1 0 0,47-4-1778 0 0,-48 1-36 0 0,-1-2 0 0 0,0 1 0 0 0,28-13 0 0 0,-10 0-2522 0 0,-1-1 0 0 0,39-28 0 0 0,-43 27-5030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4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6 6147 0 0,'0'0'9828'0'0,"-33"-5"-908"0"0,20 4-7931 0 0,1 5-693 0 0,1 0-1 0 0,0 1 1 0 0,0 0 0 0 0,1 1 0 0 0,-1 0-1 0 0,1 1 1 0 0,1 0 0 0 0,-14 12-1 0 0,-5 8 26 0 0,-31 37 0 0 0,48-54-272 0 0,-31 50 40 0 0,36-53-110 0 0,1 2-1 0 0,0-1 0 0 0,1 0 0 0 0,0 1 0 0 0,0 0 0 0 0,1 0 0 0 0,0 0 0 0 0,0 0 1 0 0,-1 17-1 0 0,4-25 3 0 0,-1-1 1 0 0,1 1 0 0 0,0 0-1 0 0,0-1 1 0 0,0 1-1 0 0,0 0 1 0 0,0-1 0 0 0,0 1-1 0 0,1 0 1 0 0,-1 0 0 0 0,0-1-1 0 0,0 1 1 0 0,0 0-1 0 0,1-1 1 0 0,-1 1 0 0 0,0-1-1 0 0,0 1 1 0 0,1 0 0 0 0,-1-1-1 0 0,1 1 1 0 0,-1-1 0 0 0,1 1-1 0 0,-1-1 1 0 0,1 1-1 0 0,-1-1 1 0 0,1 1 0 0 0,-1-1-1 0 0,1 1 1 0 0,-1-1 0 0 0,2 1-1 0 0,22-4-228 0 0,20-23 226 0 0,-31 13 345 0 0,0 0 0 0 0,-1-1 0 0 0,0 0 1 0 0,-2-1-1 0 0,1 0 0 0 0,-2-1 0 0 0,0 0 0 0 0,-1-1 0 0 0,11-29 0 0 0,-5 23 26 0 0,-13 23-334 0 0,0-1-1 0 0,-1 1 1 0 0,1 0 0 0 0,0 0 0 0 0,-1-1-1 0 0,1 1 1 0 0,0 0 0 0 0,-1 0-1 0 0,1 0 1 0 0,0 0 0 0 0,-1-1 0 0 0,1 1-1 0 0,0 0 1 0 0,0 0 0 0 0,-1 1-1 0 0,1-1 1 0 0,0 0 0 0 0,-1 0 0 0 0,1 0-1 0 0,0 0 1 0 0,0 1 0 0 0,0-1-1 0 0,3 3 49 0 0,1 0-1 0 0,-1 0 1 0 0,0 0-1 0 0,-1 1 1 0 0,1 0-1 0 0,0 0 1 0 0,3 4-1 0 0,3 4-25 0 0,32 41-2702 0 0,-31-38 656 0 0,0-1 0 0 0,1 0 1 0 0,0-1-1 0 0,1 0 0 0 0,22 16 0 0 0,-23-22-7068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3730 0 0,'0'0'18136'0'0,"15"64"-17128"0"0,-10-35 1346 0 0,-5 3-514 0 0,2 0-799 0 0,-2-1-529 0 0,0-4-256 0 0,-5-5-256 0 0,-2-4-512 0 0,-1-5-1601 0 0,1-5-1537 0 0,1-4-1008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18969 0 0,'0'0'1635'0'0,"-3"9"-984"0"0,-3 25 463 0 0,2 0 1 0 0,-1 67-1 0 0,8-21-562 0 0,-1-64-445 0 0,-2-15-100 0 0,1 17 140 0 0,1 0 0 0 0,1-1 0 0 0,0 1 0 0 0,2 0-1 0 0,0-1 1 0 0,12 28 0 0 0,-17-44-142 0 0,0-1 0 0 0,0 1 0 0 0,1-1 0 0 0,-1 1 0 0 0,0-1 1 0 0,0 1-1 0 0,1-1 0 0 0,-1 1 0 0 0,0-1 0 0 0,1 1 0 0 0,-1-1 0 0 0,1 1 0 0 0,-1-1 0 0 0,0 0 0 0 0,1 1 0 0 0,-1-1 0 0 0,1 0 1 0 0,-1 0-1 0 0,1 1 0 0 0,-1-1 0 0 0,1 0 0 0 0,-1 0 0 0 0,1 0 0 0 0,0 1 0 0 0,-1-1 0 0 0,1 0 0 0 0,-1 0 0 0 0,1 0 0 0 0,-1 0 1 0 0,1 0-1 0 0,-1 0 0 0 0,1 0 0 0 0,0 0 0 0 0,-1 0 0 0 0,1-1 0 0 0,15-17 84 0 0,7-38 406 0 0,-21 50-259 0 0,1-5 157 0 0,1 0-1 0 0,1 0 0 0 0,0 1 1 0 0,1-1-1 0 0,0 1 1 0 0,0 1-1 0 0,9-11 0 0 0,-13 17-348 0 0,0 1-1 0 0,0 0 0 0 0,0 0 0 0 0,1 1 1 0 0,-1-1-1 0 0,0 0 0 0 0,1 1 0 0 0,-1-1 1 0 0,1 1-1 0 0,-1 0 0 0 0,1 0 0 0 0,0 0 1 0 0,-1 0-1 0 0,1 0 0 0 0,0 0 0 0 0,0 1 1 0 0,-1 0-1 0 0,1-1 0 0 0,0 1 0 0 0,0 0 1 0 0,0 0-1 0 0,0 1 0 0 0,0-1 0 0 0,-1 0 1 0 0,1 1-1 0 0,0 0 0 0 0,0 0 0 0 0,-1 0 1 0 0,1 0-1 0 0,0 0 0 0 0,-1 0 0 0 0,1 1 1 0 0,-1-1-1 0 0,4 4 0 0 0,1 0-79 0 0,-2-1-1 0 0,1 1 1 0 0,0 0-1 0 0,-1 1 1 0 0,0-1-1 0 0,-1 1 1 0 0,1 0-1 0 0,-1 0 1 0 0,0 0-1 0 0,0 1 1 0 0,-1 0-1 0 0,0-1 1 0 0,0 1-1 0 0,0 0 1 0 0,-1 0-1 0 0,0 1 1 0 0,-1-1-1 0 0,0 0 1 0 0,0 1 0 0 0,0-1-1 0 0,-1 1 1 0 0,0-1-1 0 0,0 1 1 0 0,-1-1-1 0 0,0 0 1 0 0,-1 1-1 0 0,-2 7 1 0 0,1-5-217 0 0,0 0 0 0 0,-1 0 0 0 0,0-1 0 0 0,0 1 0 0 0,-1-1 0 0 0,0 0 0 0 0,-1-1 0 0 0,0 1 0 0 0,-1-1 0 0 0,1 0 0 0 0,-2-1 0 0 0,1 0 0 0 0,-1 0 1 0 0,0 0-1 0 0,0-1 0 0 0,-1 0 0 0 0,0-1 0 0 0,0 0 0 0 0,-11 5 0 0 0,10-7-276 0 0,0 0-1 0 0,0 0 1 0 0,0 0 0 0 0,-1-1-1 0 0,1-1 1 0 0,-1 0 0 0 0,-12-1 0 0 0,18 0-145 0 0,-1 0 1 0 0,1-1 0 0 0,0 1 0 0 0,0-1-1 0 0,0-1 1 0 0,0 1 0 0 0,0-1 0 0 0,0 0 0 0 0,1 0-1 0 0,-1 0 1 0 0,0-1 0 0 0,1 1 0 0 0,0-1-1 0 0,-1 0 1 0 0,1-1 0 0 0,-5-4 0 0 0,-8-15-8411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5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15863 0 0,'0'0'12489'0'0,"7"-3"-11580"0"0,37-13-662 0 0,1 3 0 0 0,0 1-1 0 0,1 2 1 0 0,1 3-1 0 0,-1 1 1 0 0,50 1 0 0 0,-93 5-249 0 0,0 0 0 0 0,0 0 0 0 0,0 1 0 0 0,1-1 0 0 0,-1 1 0 0 0,0 0 1 0 0,0 0-1 0 0,0 0 0 0 0,0 0 0 0 0,0 0 0 0 0,0 1 0 0 0,0-1 1 0 0,-1 1-1 0 0,1 0 0 0 0,0 0 0 0 0,-1 0 0 0 0,0 0 0 0 0,1 0 0 0 0,-1 1 1 0 0,0-1-1 0 0,0 1 0 0 0,0-1 0 0 0,0 1 0 0 0,-1 0 0 0 0,1 0 1 0 0,-1 0-1 0 0,0-1 0 0 0,0 2 0 0 0,2 2 0 0 0,-1 10 6 0 0,1-1 0 0 0,-2 0 0 0 0,0 0 0 0 0,0 1 0 0 0,-3 18 0 0 0,3 43 118 0 0,12-30 322 0 0,1-6 241 0 0,-9-28-638 0 0,-1 0 0 0 0,-1 0 0 0 0,0 1 0 0 0,0-1 0 0 0,-1 1 0 0 0,-1-1 0 0 0,-1 25 0 0 0,-1-30-35 0 0,-1-1 0 0 0,1 1 1 0 0,-1 0-1 0 0,-1-1 0 0 0,0 1 1 0 0,0-1-1 0 0,0 0 0 0 0,-1 0 0 0 0,0 0 1 0 0,0-1-1 0 0,-1 1 0 0 0,0-1 0 0 0,0 0 1 0 0,-11 10-1 0 0,6-7-664 0 0,-1 0 1 0 0,0 0-1 0 0,0-1 1 0 0,-1 0-1 0 0,0-1 1 0 0,0 0-1 0 0,-1-1 0 0 0,0 0 1 0 0,-14 3-1 0 0,17-6-278 0 0,0-1-1 0 0,0 0 0 0 0,-1-1 1 0 0,1 0-1 0 0,-1 0 1 0 0,1-1-1 0 0,-1-1 0 0 0,1 0 1 0 0,-1 0-1 0 0,1-1 0 0 0,0 0 1 0 0,-18-7-1 0 0,-14-8-12950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1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15127 0 0,'0'0'12149'0'0,"50"48"-11508"0"0,-29-27-145 0 0,2-2-144 0 0,1-3-208 0 0,-1-3-144 0 0,-1-5-336 0 0,0-5-1729 0 0,1-3-2385 0 0,-1-4-1985 0 0,-1-8-6147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2:3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0 854 15847 0 0,'9'-7'4090'0'0,"200"-190"1381"0"0,137-121-2458 0 0,-256 243-2882 0 0,166-111-371 0 0,-141 116-6075 0 0,-136 74-10336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2:3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20986 0 0,'0'0'717'0'0,"1"13"-418"0"0,8 164 2113 0 0,-18 200 0 0 0,6-285-2423 0 0,0-58 83 0 0,1 44-43 0 0,3-71-1 0 0,-1-1 0 0 0,1 0 1 0 0,0-1-1 0 0,0 1 1 0 0,1 0-1 0 0,0 0 1 0 0,0 0-1 0 0,0-1 1 0 0,1 1-1 0 0,3 4 0 0 0,-5-8 62 0 0,1 1 0 0 0,0-1 0 0 0,-1 0 0 0 0,1-1 0 0 0,0 1-1 0 0,0 0 1 0 0,0 0 0 0 0,0-1 0 0 0,1 0 0 0 0,-1 1-1 0 0,0-1 1 0 0,1 0 0 0 0,-1 0 0 0 0,1 0 0 0 0,-1 0 0 0 0,1 0-1 0 0,4 0 1 0 0,-1-1 43 0 0,0 1 1 0 0,0-2-1 0 0,0 1 0 0 0,0 0 0 0 0,0-1 1 0 0,0 0-1 0 0,10-4 0 0 0,5-2 29 0 0,0-2 0 0 0,-1-1-1 0 0,24-14 1 0 0,11-10-949 0 0,-1-3 0 0 0,63-55 1 0 0,17-38-8507 0 0,-50 35-4682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2:40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20 320 6275 0 0,'-6'36'8539'0'0,"1"-13"-5813"0"0,2 0 0 0 0,0 0 0 0 0,1 32 0 0 0,2-53-2583 0 0,0-1-1 0 0,0 0 0 0 0,0 0 0 0 0,0 0 0 0 0,0 0 0 0 0,0 0 0 0 0,0 1 0 0 0,1-1 0 0 0,-1 0 0 0 0,0 0 1 0 0,1 0-1 0 0,-1 0 0 0 0,1 0 0 0 0,-1 0 0 0 0,1 0 0 0 0,-1 0 0 0 0,1 0 0 0 0,0 0 0 0 0,0 0 1 0 0,-1 0-1 0 0,1-1 0 0 0,0 1 0 0 0,2 1 0 0 0,-2-2-69 0 0,0 0-1 0 0,0 1 1 0 0,0-1 0 0 0,0-1 0 0 0,1 1-1 0 0,-1 0 1 0 0,0 0 0 0 0,0 0-1 0 0,0 0 1 0 0,0-1 0 0 0,0 1 0 0 0,0-1-1 0 0,0 1 1 0 0,0 0 0 0 0,0-1-1 0 0,0 0 1 0 0,0 1 0 0 0,2-2-1 0 0,4-4 69 0 0,-1 0 0 0 0,1 0 0 0 0,-1 0 0 0 0,10-14-1 0 0,4-12-80 0 0,-2 0-1 0 0,-1-1 1 0 0,-1-1-1 0 0,-2-1 1 0 0,-1 0-1 0 0,-2-1 1 0 0,-1 0-1 0 0,-2 0 1 0 0,6-67-1 0 0,-14 100-63 0 0,0 0 0 0 0,1-1 0 0 0,-1 1 0 0 0,0 0 0 0 0,0 0 0 0 0,-1 0 0 0 0,1 0 0 0 0,-1 0 0 0 0,1 0 0 0 0,-1-1 0 0 0,-1-2 0 0 0,1 6 3 0 0,1 0 0 0 0,0-1 0 0 0,-1 1 0 0 0,1 0 0 0 0,-1 0 0 0 0,1-1 0 0 0,0 1 0 0 0,-1 0 0 0 0,1 0 1 0 0,-1 0-1 0 0,1-1 0 0 0,0 1 0 0 0,-1 0 0 0 0,1 0 0 0 0,-1 0 0 0 0,1 0 0 0 0,-1 0 0 0 0,1 0 0 0 0,-1 0 0 0 0,1 0 0 0 0,-1 0 0 0 0,1 0 0 0 0,0 0 0 0 0,-1 0 0 0 0,1 1 0 0 0,-1-1 0 0 0,1 0 0 0 0,-1 0 0 0 0,1 0 0 0 0,0 1 0 0 0,-1-1 0 0 0,1 0 1 0 0,0 0-1 0 0,-1 1 0 0 0,1-1 0 0 0,0 0 0 0 0,-1 1 0 0 0,1-1 0 0 0,0 0 0 0 0,-1 1 0 0 0,-6 7-6 0 0,1-1 0 0 0,0 1 1 0 0,1 0-1 0 0,0 0 0 0 0,-7 15 0 0 0,-42 106 151 0 0,28-56 14 0 0,19-52-122 0 0,1 0 0 0 0,1 0 0 0 0,1 1 0 0 0,1-1 1 0 0,1 1-1 0 0,1 36 0 0 0,1-55-34 0 0,0-1 0 0 0,0 1 1 0 0,1 0-1 0 0,-1-1 0 0 0,1 1 0 0 0,-1-1 0 0 0,1 1 0 0 0,0-1 1 0 0,0 1-1 0 0,0-1 0 0 0,0 0 0 0 0,0 1 0 0 0,1-1 0 0 0,-1 0 1 0 0,1 0-1 0 0,0 0 0 0 0,2 3 0 0 0,-3-4-20 0 0,1-1-1 0 0,-1 1 1 0 0,1 0-1 0 0,-1-1 1 0 0,1 1-1 0 0,0-1 1 0 0,-1 1-1 0 0,1-1 1 0 0,0 0-1 0 0,-1 0 1 0 0,1 1-1 0 0,0-1 1 0 0,-1 0-1 0 0,1-1 1 0 0,0 1-1 0 0,-1 0 1 0 0,1 0-1 0 0,0-1 1 0 0,-1 1 0 0 0,2-1-1 0 0,5-3-182 0 0,-1 1-1 0 0,0-1 1 0 0,0 0-1 0 0,0 0 1 0 0,-1-1-1 0 0,0 0 1 0 0,0 0-1 0 0,0-1 1 0 0,7-8-1 0 0,-3 1-834 0 0,0 0 0 0 0,-1-1 0 0 0,-1 0 0 0 0,11-25 0 0 0,5-30-7198 0 0,-11 11-4894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2:4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1732 7299 0 0,'0'0'12750'0'0,"2"-12"-9503"0"0,50-187 3297 0 0,53-112-3706 0 0,-88 263-2770 0 0,44-118-53 0 0,106-203 1 0 0,-116 275-42 0 0,4 3-1 0 0,3 2 1 0 0,103-118-1 0 0,-124 167-465 0 0,12-16-1187 0 0,-21 19-2985 0 0,-22 25-1099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2:41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14311 0 0,'0'0'14094'0'0,"2"8"-13208"0"0,-1-2-784 0 0,8 36 652 0 0,17 53-1 0 0,-23-84-675 0 0,1-1-1 0 0,0 1 1 0 0,1-1 0 0 0,0 0-1 0 0,0-1 1 0 0,1 1-1 0 0,0-1 1 0 0,1-1-1 0 0,0 1 1 0 0,0-1-1 0 0,11 9 1 0 0,-14-14-66 0 0,0 0 0 0 0,0-1 0 0 0,0 0 0 0 0,0 0 0 0 0,0 0 0 0 0,0 0 0 0 0,0-1 0 0 0,1 1 1 0 0,-1-1-1 0 0,1 0 0 0 0,-1-1 0 0 0,1 1 0 0 0,-1-1 0 0 0,1 0 0 0 0,-1 0 0 0 0,8-1 0 0 0,-5 0 19 0 0,1-1-1 0 0,-1-1 0 0 0,0 1 0 0 0,0-1 0 0 0,0 0 0 0 0,0-1 0 0 0,0 1 0 0 0,0-1 1 0 0,5-6-1 0 0,11-9 76 0 0,-1-1 1 0 0,-1-2-1 0 0,36-45 1 0 0,-51 58-104 0 0,34-42-2479 0 0,-2-3 0 0 0,38-73 1 0 0,-51 75-5113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2:4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1494 351 4162 0 0,'0'0'2932'0'0,"-6"-7"-1595"0"0,-5-8-210 0 0,-2 1 1 0 0,0 0-1 0 0,0 1 1 0 0,-1 1-1 0 0,-1 0 1 0 0,-27-17 0 0 0,29 21-725 0 0,-1 1 0 0 0,1 1 0 0 0,-1 1 0 0 0,0 0 0 0 0,-29-6 0 0 0,32 7-234 0 0,-1 2-1 0 0,1 0 1 0 0,-1 0 0 0 0,0 1 0 0 0,0 0 0 0 0,-21 2-1 0 0,7 2 36 0 0,0-2 1 0 0,1 1 0 0 0,0 2 0 0 0,0 0 0 0 0,0 2 0 0 0,0 0 0 0 0,1 2 1 0 0,-43 20-1 0 0,33-10 9 0 0,0 1 0 0 0,1 2 0 0 0,1 1 0 0 0,-46 42 0 0 0,21-8 17 0 0,2 3-1 0 0,3 2 1 0 0,2 2 0 0 0,-55 95 0 0 0,51-66-103 0 0,4 2 0 0 0,4 2 0 0 0,4 2 0 0 0,-56 205 0 0 0,78-219 26 0 0,4 0 0 0 0,3 1 0 0 0,4 1 0 0 0,4 0 0 0 0,3 0 0 0 0,16 142 0 0 0,-8-186 137 0 0,2 0 0 0 0,2 0 0 0 0,1-1-1 0 0,3-1 1 0 0,1 0 0 0 0,2 0 0 0 0,1-2-1 0 0,45 69 1 0 0,-50-89-169 0 0,1-1 0 0 0,0 0 0 0 0,1-1-1 0 0,1-1 1 0 0,1-1 0 0 0,0 0 0 0 0,1-1 0 0 0,23 13 0 0 0,-25-18-96 0 0,0 0 0 0 0,0-2 0 0 0,1 0 0 0 0,0 0 0 0 0,0-2 0 0 0,0 0 0 0 0,1-1 0 0 0,0-1 0 0 0,-1 0 0 0 0,1-2 0 0 0,21-1 0 0 0,-7-3-25 0 0,-1-1 0 0 0,0-2-1 0 0,-1-1 1 0 0,0-1 0 0 0,0-2 0 0 0,-1-1-1 0 0,0-1 1 0 0,48-31 0 0 0,12-14-367 0 0,99-87 0 0 0,-82 59 220 0 0,-5-5 1 0 0,-4-4 0 0 0,159-202 0 0 0,-217 243 274 0 0,-2-2 1 0 0,-2-1-1 0 0,-4-1 0 0 0,-1-2 0 0 0,-4-2 1 0 0,-2 0-1 0 0,-3-1 0 0 0,-2-1 1 0 0,19-130-1 0 0,-33 144 15 0 0,-2-1 1 0 0,-2 1-1 0 0,-2 0 0 0 0,-2 0 1 0 0,-3 0-1 0 0,-1 0 0 0 0,-3 1 1 0 0,-2 0-1 0 0,-2 0 1 0 0,-3 2-1 0 0,-1 0 0 0 0,-2 1 1 0 0,-2 1-1 0 0,-3 0 0 0 0,-1 2 1 0 0,-2 2-1 0 0,-59-69 0 0 0,60 81-189 0 0,-2 2-1 0 0,-1 0 0 0 0,-1 2 1 0 0,-1 1-1 0 0,-1 2 0 0 0,-1 1 1 0 0,-1 2-1 0 0,0 1 0 0 0,-2 2 1 0 0,0 1-1 0 0,-1 2 0 0 0,0 2 1 0 0,-1 1-1 0 0,0 2 0 0 0,0 2 1 0 0,-1 1-1 0 0,1 2 0 0 0,-1 2 1 0 0,0 2-1 0 0,0 1 0 0 0,0 2 1 0 0,1 2-1 0 0,0 2 0 0 0,-44 14 1 0 0,30-3-897 0 0,0 2 1 0 0,2 3-1 0 0,0 2 1 0 0,-84 58-1 0 0,70-37-2619 0 0,-70 68 0 0 0,26-9-4344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2:5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22 136 2257 0 0,'0'0'14215'0'0,"18"16"-6895"0"0,-16-18-7056 0 0,0 0-1 0 0,1 0 1 0 0,-1 0-1 0 0,0 0 1 0 0,0-1 0 0 0,0 1-1 0 0,-1-1 1 0 0,1 1-1 0 0,-1-1 1 0 0,1 0-1 0 0,-1 0 1 0 0,0 1 0 0 0,0-1-1 0 0,1-4 1 0 0,11-44 344 0 0,-13 50-586 0 0,1-4 63 0 0,0 0 0 0 0,0 0 0 0 0,-1-1 0 0 0,1 1 0 0 0,-1-1 0 0 0,-1-7 0 0 0,1 13-58 0 0,-1-1 0 0 0,1 0 0 0 0,0 1 0 0 0,0-1 0 0 0,0 0 0 0 0,-1 0 0 0 0,1 1 0 0 0,0-1 0 0 0,-1 1 0 0 0,1-1 0 0 0,0 0 0 0 0,-1 1 0 0 0,1-1 0 0 0,-1 1 0 0 0,1-1 0 0 0,-1 1 0 0 0,1-1 0 0 0,-1 1 0 0 0,0-1 0 0 0,1 1 1 0 0,-2-1-1 0 0,1 1-3 0 0,0 0 0 0 0,-1 0 0 0 0,1 0 1 0 0,0 0-1 0 0,-1 0 0 0 0,1 0 1 0 0,0 0-1 0 0,0 0 0 0 0,-1 0 1 0 0,1 1-1 0 0,0-1 0 0 0,0 1 1 0 0,0-1-1 0 0,0 1 0 0 0,-1-1 0 0 0,1 1 1 0 0,-1 0-1 0 0,-46 43-418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7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21 11253 0 0,'0'0'6606'0'0,"-9"-2"-6350"0"0,-11-4-96 0 0,-1 2 1 0 0,1 0-1 0 0,0 2 1 0 0,-1 0-1 0 0,0 1 1 0 0,1 1-1 0 0,-1 1 0 0 0,1 1 1 0 0,-1 1-1 0 0,1 0 1 0 0,0 2-1 0 0,0 0 1 0 0,0 1-1 0 0,-31 15 0 0 0,50-20-140 0 0,1-1 0 0 0,-1 0-1 0 0,1 1 1 0 0,-1-1 0 0 0,1 1-1 0 0,-1-1 1 0 0,1 1 0 0 0,-1-1-1 0 0,1 1 1 0 0,0-1 0 0 0,-1 1-1 0 0,1-1 1 0 0,0 1 0 0 0,0-1-1 0 0,-1 1 1 0 0,1-1 0 0 0,0 1-1 0 0,0 0 1 0 0,0-1 0 0 0,-1 1-1 0 0,1 0 1 0 0,0-1-1 0 0,0 1 1 0 0,0-1 0 0 0,0 1-1 0 0,0 0 1 0 0,1-1 0 0 0,-1 1-1 0 0,0 0 1 0 0,0-1 0 0 0,0 1-1 0 0,0-1 1 0 0,1 1 0 0 0,-1-1-1 0 0,0 1 1 0 0,0 0 0 0 0,1-1-1 0 0,-1 1 1 0 0,1-1 0 0 0,-1 1-1 0 0,0-1 1 0 0,1 1 0 0 0,-1-1-1 0 0,1 0 1 0 0,-1 1 0 0 0,1 0-1 0 0,29 24-62 0 0,-23-20 120 0 0,4 4-30 0 0,-1-2 218 0 0,-2 1 0 0 0,1 0-1 0 0,-1 1 1 0 0,0-1 0 0 0,-1 1-1 0 0,0 1 1 0 0,0-1-1 0 0,-1 1 1 0 0,0 1 0 0 0,-1-1-1 0 0,6 17 1 0 0,1 4 218 0 0,-2-1 1 0 0,-1 2-1 0 0,-1-1 0 0 0,-2 1 1 0 0,-1 0-1 0 0,-2 0 0 0 0,-1 0 1 0 0,-1 1-1 0 0,-2-1 0 0 0,-2 0 1 0 0,-9 50-1 0 0,9-66-292 0 0,1 1 0 0 0,1-1 0 0 0,0 0 0 0 0,1 1 0 0 0,1-1 0 0 0,0 1 0 0 0,8 31 0 0 0,-8-44-246 0 0,0 0-1 0 0,1 0 1 0 0,-1 0 0 0 0,1 0-1 0 0,0-1 1 0 0,0 1 0 0 0,0-1-1 0 0,0 1 1 0 0,1-1 0 0 0,0 0 0 0 0,-1 0-1 0 0,1 0 1 0 0,0 0 0 0 0,0-1-1 0 0,1 1 1 0 0,-1-1 0 0 0,0 0-1 0 0,1 1 1 0 0,-1-2 0 0 0,1 1 0 0 0,0 0-1 0 0,0-1 1 0 0,0 0 0 0 0,0 1-1 0 0,0-2 1 0 0,0 1 0 0 0,0 0-1 0 0,0-1 1 0 0,0 0 0 0 0,0 0 0 0 0,0 0-1 0 0,0 0 1 0 0,0-1 0 0 0,0 1-1 0 0,0-1 1 0 0,0 0 0 0 0,5-2-1 0 0,1-1-1019 0 0,1 0-1 0 0,-1 0 0 0 0,0-1 0 0 0,0-1 1 0 0,-1 0-1 0 0,0 0 0 0 0,0 0 0 0 0,16-16 1 0 0,11-12-5566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11045 0 0,'0'0'3754'0'0,"-8"5"-2207"0"0,-7 5-774 0 0,1 0 0 0 0,1 1 0 0 0,-1 1-1 0 0,2 0 1 0 0,0 1 0 0 0,0 1 0 0 0,1 0 0 0 0,-12 20-1 0 0,16-24-579 0 0,1 0 0 0 0,1 0 0 0 0,-1 0 0 0 0,2 1-1 0 0,0 0 1 0 0,0 0 0 0 0,1 0 0 0 0,0 0 0 0 0,1 0-1 0 0,0 1 1 0 0,1-1 0 0 0,0 1 0 0 0,1-1 0 0 0,1 21-1 0 0,0-27-100 0 0,0-1 0 0 0,1 0-1 0 0,-1 0 1 0 0,1 0 0 0 0,0 0-1 0 0,0 0 1 0 0,0 0 0 0 0,0 0 0 0 0,1 0-1 0 0,-1-1 1 0 0,1 1 0 0 0,0-1-1 0 0,0 0 1 0 0,1 0 0 0 0,-1 0-1 0 0,6 4 1 0 0,-2-3 27 0 0,0 0 0 0 0,1-1 1 0 0,-1 1-1 0 0,1-2 0 0 0,0 1 0 0 0,0-1 1 0 0,0 0-1 0 0,12 1 0 0 0,-2-1-176 0 0,-1-2 0 0 0,0 0 1 0 0,0-1-1 0 0,0 0 0 0 0,1-2 1 0 0,-2 0-1 0 0,1 0 0 0 0,16-7 0 0 0,74-38-5168 0 0,-39 10-4965 0 0,-40 24 1405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19193 0 0,'0'0'3249'0'0,"-28"68"-1360"0"0,13-41 176 0 0,-4 3-624 0 0,-5-2-721 0 0,0-1-192 0 0,-3-3-528 0 0,-1-2-320 0 0,0-3-1265 0 0,0-8-1600 0 0,5-4-1905 0 0,0-7-3682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17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15991 0 0,'0'0'5416'0'0,"11"10"-3063"0"0,14 14-1325 0 0,-2 1 1 0 0,0 1-1 0 0,-1 2 0 0 0,32 55 0 0 0,-20-20 466 0 0,50 126-1 0 0,-73-158-1432 0 0,-2 1 0 0 0,0 0-1 0 0,-3 0 1 0 0,0 0 0 0 0,-2 1 0 0 0,-1 48-1 0 0,-3-70-194 0 0,-1 0-1 0 0,-1 0 1 0 0,0 0-1 0 0,0 0 1 0 0,-2-1-1 0 0,1 1 0 0 0,-1-1 1 0 0,0 0-1 0 0,-1 0 1 0 0,0 0-1 0 0,-1 0 1 0 0,0-1-1 0 0,-1 0 0 0 0,0 0 1 0 0,-15 15-1 0 0,15-18-779 0 0,-1 0-1 0 0,0 0 0 0 0,0 0 1 0 0,-15 7-1 0 0,14-9-633 0 0,1-1 0 0 0,-1 0-1 0 0,0 0 1 0 0,0-1 0 0 0,-12 2 0 0 0,-19-1-10284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8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277 314 10165 0 0,'0'0'4610'0'0,"-8"1"-2804"0"0,-8 1-1350 0 0,0 2 0 0 0,0 0-1 0 0,0 1 1 0 0,0 0 0 0 0,1 2 0 0 0,0 0 0 0 0,1 0 0 0 0,-23 16-1 0 0,28-18-398 0 0,1 0 0 0 0,0 1-1 0 0,1 0 1 0 0,0 0 0 0 0,0 1-1 0 0,0 0 1 0 0,1 0 0 0 0,0 0-1 0 0,0 1 1 0 0,0 0 0 0 0,1 0-1 0 0,1 1 1 0 0,-1-1 0 0 0,2 1-1 0 0,-1 0 1 0 0,1 0 0 0 0,-2 10-1 0 0,4-18-62 0 0,1 1 0 0 0,0-1-1 0 0,0 0 1 0 0,0 1 0 0 0,0-1-1 0 0,0 0 1 0 0,0 0 0 0 0,0 1-1 0 0,0-1 1 0 0,0 0 0 0 0,1 1 0 0 0,-1-1-1 0 0,0 0 1 0 0,1 0 0 0 0,-1 1-1 0 0,1-1 1 0 0,0 0 0 0 0,-1 0-1 0 0,1 0 1 0 0,0 0 0 0 0,0 0-1 0 0,-1 0 1 0 0,1 0 0 0 0,0 0-1 0 0,2 1 1 0 0,-1-1-41 0 0,0 0-1 0 0,0 0 1 0 0,0-1-1 0 0,0 1 1 0 0,0-1-1 0 0,0 1 1 0 0,0-1-1 0 0,1 0 0 0 0,-1 0 1 0 0,0 0-1 0 0,0 0 1 0 0,0 0-1 0 0,0-1 1 0 0,3 0-1 0 0,2 0-201 0 0,0-1-1 0 0,0-1 0 0 0,0 1 1 0 0,0-1-1 0 0,0 0 0 0 0,-1-1 1 0 0,1 0-1 0 0,7-6 0 0 0,-4 1-672 0 0,-1 0-1 0 0,0-1 0 0 0,0-1 1 0 0,-1 1-1 0 0,10-18 1 0 0,-12 17 933 0 0,-1 0 0 0 0,0-1 1 0 0,-1 1-1 0 0,0-1 1 0 0,3-15-1 0 0,-2-12 2171 0 0,-2 0 0 0 0,-2 0 1 0 0,-3-48-1 0 0,-1-36 2242 0 0,2 110-4354 0 0,1-9 1157 0 0,1 21-622 0 0,2 13-351 0 0,4 25-340 0 0,3 0 1 0 0,1 0-1 0 0,20 45 0 0 0,-3-8-3282 0 0,-5 3-5964 0 0,-18-54-1452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1:19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11877 0 0,'0'0'9840'0'0,"8"-1"-9368"0"0,42-9 143 0 0,-1-2 0 0 0,75-29 0 0 0,-84 25-637 0 0,1 2 0 0 0,-1 2 0 0 0,2 2 0 0 0,0 1 0 0 0,53-3 0 0 0,-93 11 34 0 0,0 1 0 0 0,0 1 1 0 0,0-1-1 0 0,0 0 0 0 0,-1 0 1 0 0,1 1-1 0 0,0-1 1 0 0,0 1-1 0 0,0 0 0 0 0,-1-1 1 0 0,1 1-1 0 0,0 0 0 0 0,-1 0 1 0 0,1 0-1 0 0,-1 0 1 0 0,1 0-1 0 0,-1 0 0 0 0,0 1 1 0 0,1-1-1 0 0,-1 0 0 0 0,2 3 1 0 0,-1 9 73 0 0,0-1 1 0 0,0 1-1 0 0,-1 0 1 0 0,-1 0 0 0 0,0 0-1 0 0,-1 0 1 0 0,-3 17-1 0 0,0 15 19 0 0,4-22 227 0 0,0 0-1 0 0,2-1 1 0 0,1 0-1 0 0,0 1 1 0 0,2-1-1 0 0,0 0 1 0 0,2-1-1 0 0,0 1 1 0 0,1-1-1 0 0,1-1 1 0 0,24 39-1 0 0,-28-51-165 0 0,0 1-1 0 0,0-1 0 0 0,-1 1 1 0 0,-1 0-1 0 0,1 0 1 0 0,2 15-1 0 0,-5-22-159 0 0,-1 1-1 0 0,0 0 1 0 0,0 0-1 0 0,0 0 1 0 0,0 0-1 0 0,-1 0 1 0 0,1 0-1 0 0,-1 0 1 0 0,0-1-1 0 0,0 1 1 0 0,0 0 0 0 0,0-1-1 0 0,0 1 1 0 0,0 0-1 0 0,-1-1 1 0 0,0 1-1 0 0,1-1 1 0 0,-1 0-1 0 0,0 0 1 0 0,0 1-1 0 0,0-1 1 0 0,0 0 0 0 0,0-1-1 0 0,-1 1 1 0 0,-3 2-1 0 0,-13 8-150 0 0,0-1 0 0 0,-1-2-1 0 0,0 1 1 0 0,-1-2 0 0 0,-41 10 0 0 0,9-6-488 0 0,-68 6 0 0 0,-11-7-3798 0 0,45-14-5331 0 0,49-5-1374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9:42:56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9 629 2497 0 0,'0'0'12635'0'0,"-8"13"-7539"0"0,8-23-4417 0 0,1 0 1 0 0,0 0-1 0 0,0 0 1 0 0,1 0-1 0 0,0 1 1 0 0,1-1-1 0 0,0 0 1 0 0,1 1-1 0 0,6-12 1 0 0,-9 19-653 0 0,0 0-1 0 0,1-1 1 0 0,-1 1-1 0 0,1 0 1 0 0,-1 0 0 0 0,1 1-1 0 0,0-1 1 0 0,-1 0 0 0 0,1 0-1 0 0,0 1 1 0 0,0-1-1 0 0,1 1 1 0 0,-1 0 0 0 0,0-1-1 0 0,0 1 1 0 0,1 0-1 0 0,-1 0 1 0 0,0 1 0 0 0,1-1-1 0 0,-1 0 1 0 0,1 1 0 0 0,-1 0-1 0 0,1-1 1 0 0,-1 1-1 0 0,1 0 1 0 0,-1 0 0 0 0,1 0-1 0 0,-1 1 1 0 0,1-1 0 0 0,-1 1-1 0 0,1-1 1 0 0,-1 1-1 0 0,0 0 1 0 0,1 0 0 0 0,-1 0-1 0 0,0 0 1 0 0,1 0-1 0 0,-1 1 1 0 0,0-1 0 0 0,0 1-1 0 0,0-1 1 0 0,2 3 0 0 0,15 10-9 0 0,0-2 0 0 0,1 0 0 0 0,0-1 0 0 0,1-2 0 0 0,0 1 0 0 0,41 10 0 0 0,-47-17 10 0 0,0 0 0 0 0,-1-2-1 0 0,1 1 1 0 0,0-2 0 0 0,0 0-1 0 0,0-1 1 0 0,0 0 0 0 0,-1-1-1 0 0,1-1 1 0 0,0-1 0 0 0,24-8-1 0 0,-17 5 126 0 0,-6 1 35 0 0,0-1 0 0 0,0 0 0 0 0,20-13 0 0 0,-10 4 10 0 0,-1-1-1 0 0,-1 0 1 0 0,0-2 0 0 0,-2-1-1 0 0,0-1 1 0 0,26-33 0 0 0,-23 27-19 0 0,-21 22-175 0 0,1-1 0 0 0,1 1 0 0 0,-1 0 0 0 0,1 0-1 0 0,-1 1 1 0 0,1-1 0 0 0,1 1 0 0 0,-1 1 0 0 0,0-1 0 0 0,1 1 0 0 0,0 0-1 0 0,0 1 1 0 0,0-1 0 0 0,0 1 0 0 0,0 1 0 0 0,0 0 0 0 0,1 0-1 0 0,-1 0 1 0 0,0 0 0 0 0,1 1 0 0 0,-1 1 0 0 0,0-1 0 0 0,1 1 0 0 0,-1 0-1 0 0,0 1 1 0 0,0 0 0 0 0,0 0 0 0 0,0 1 0 0 0,0-1 0 0 0,0 1-1 0 0,-1 1 1 0 0,1-1 0 0 0,9 8 0 0 0,9 6-118 0 0,0 1-43 0 0,1-2 1 0 0,53 25-1 0 0,-68-36 153 0 0,0-2 1 0 0,0 0-1 0 0,0 0 0 0 0,0-1 0 0 0,1 0 0 0 0,-1-1 0 0 0,1 0 1 0 0,-1-1-1 0 0,1 0 0 0 0,-1-1 0 0 0,17-3 0 0 0,4-4 131 0 0,-1-2 0 0 0,1-1-1 0 0,-1-2 1 0 0,55-31 0 0 0,-48 23 394 0 0,79-30 0 0 0,-103 47-472 0 0,1-1-1 0 0,0 2 1 0 0,0 0-1 0 0,-1 1 1 0 0,2 1-1 0 0,-1 0 1 0 0,0 1-1 0 0,0 0 1 0 0,22 4-1 0 0,44 12-38 0 0,-43-7-10 0 0,0-2 0 0 0,1-1 0 0 0,0-2 1 0 0,0-2-1 0 0,74-5 0 0 0,-44-11 0 0 0,128-41 0 0 0,-133 34 0 0 0,1 2 0 0 0,73-10 0 0 0,-115 26 0 0 0,0 1 0 0 0,0 1 0 0 0,0 1 0 0 0,0 1 0 0 0,0 1 0 0 0,0 1 0 0 0,0 1 0 0 0,0 1 0 0 0,-1 1 0 0 0,23 10 0 0 0,39 20 0 0 0,-45-18 0 0 0,0-1 0 0 0,57 15 0 0 0,-83-29 0 0 0,0 0 0 0 0,0-1 0 0 0,0-1 0 0 0,0 0 0 0 0,1 0 0 0 0,-1-2 0 0 0,0 1 0 0 0,0-2 0 0 0,1 0 0 0 0,-1 0 0 0 0,24-9 0 0 0,-12-1-167 0 0,0-1 1 0 0,0-1-1 0 0,-2-1 0 0 0,0-1 0 0 0,0-2 1 0 0,-2 0-1 0 0,31-33 0 0 0,59-47-799 0 0,-71 72-980 0 0,-38 25 1419 0 0,1 0 0 0 0,-1 0-1 0 0,0 0 1 0 0,0 0 0 0 0,1 1 0 0 0,-1-1 0 0 0,1 1 0 0 0,-1-1 0 0 0,0 1 0 0 0,1 0 0 0 0,-1 0 0 0 0,1 0 0 0 0,-1 0 0 0 0,0 0 0 0 0,1 1 0 0 0,3 0 0 0 0,10 12-7461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9909 0 0,'0'0'11301'0'0,"-4"10"-9967"0"0,1 3-935 0 0,0 0 0 0 0,0 0 0 0 0,2 0 0 0 0,-1 0 0 0 0,2 0 0 0 0,0 0 0 0 0,0 0 0 0 0,5 24 0 0 0,35 244 3512 0 0,-34-186-5410 0 0,-6 0-3653 0 0,-1-88 2258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45 129 12534 0 0,'0'0'3204'0'0,"-7"-6"-814"0"0,-22-18 233 0 0,28 23-2482 0 0,0 0-1 0 0,0 0 1 0 0,1 0 0 0 0,-1 0 0 0 0,0 0-1 0 0,1-1 1 0 0,-1 1 0 0 0,1 0 0 0 0,-1 0 0 0 0,1 0-1 0 0,-1 0 1 0 0,1-1 0 0 0,0 1 0 0 0,0 0-1 0 0,0 0 1 0 0,-1-1 0 0 0,1 1 0 0 0,0 0 0 0 0,1-1-1 0 0,-1 1 1 0 0,0 0 0 0 0,0 0 0 0 0,1-1-1 0 0,-1 1 1 0 0,0 0 0 0 0,1 0 0 0 0,-1 0 0 0 0,1 0-1 0 0,-1 0 1 0 0,1-1 0 0 0,0 1 0 0 0,0 0-1 0 0,-1 0 1 0 0,1 0 0 0 0,0 1 0 0 0,0-1 0 0 0,0 0-1 0 0,1-1 1 0 0,37-25 1601 0 0,-28 22-1538 0 0,1 0 0 0 0,0 1-1 0 0,0 1 1 0 0,0 0-1 0 0,0 1 1 0 0,0 0-1 0 0,1 0 1 0 0,-1 2-1 0 0,1-1 1 0 0,-1 1-1 0 0,20 4 1 0 0,-22-3-194 0 0,0 0 1 0 0,0 1-1 0 0,0 1 0 0 0,0-1 1 0 0,0 2-1 0 0,0-1 1 0 0,-1 2-1 0 0,0-1 1 0 0,0 1-1 0 0,0 0 0 0 0,-1 1 1 0 0,1 0-1 0 0,-1 0 1 0 0,10 11-1 0 0,-16-13-85 0 0,1-1 1 0 0,-1 0-1 0 0,0 1 0 0 0,0 0 0 0 0,0-1 1 0 0,-1 1-1 0 0,0 0 0 0 0,1 0 0 0 0,-1 0 1 0 0,0 0-1 0 0,-1 0 0 0 0,1 0 0 0 0,-1 0 1 0 0,0 0-1 0 0,0 0 0 0 0,0 0 0 0 0,0 0 1 0 0,-1 0-1 0 0,0 0 0 0 0,0 0 0 0 0,0 0 1 0 0,0 0-1 0 0,0 0 0 0 0,-1 0 0 0 0,0-1 1 0 0,0 1-1 0 0,0 0 0 0 0,-3 3 0 0 0,-7 11-446 0 0,-1-1 0 0 0,0-1 0 0 0,-1 0 0 0 0,-17 15-1 0 0,25-26 406 0 0,-45 43-1147 0 0,31-32 1175 0 0,2 1 1 0 0,0 1-1 0 0,1 0 1 0 0,1 1-1 0 0,0 1 1 0 0,-15 27-1 0 0,30-45 134 0 0,0 0-1 0 0,-1 0 1 0 0,1 0 0 0 0,0 0-1 0 0,1 1 1 0 0,-1-1-1 0 0,0 0 1 0 0,1 1 0 0 0,-1-1-1 0 0,1 0 1 0 0,0 1-1 0 0,0-1 1 0 0,0 1 0 0 0,0-1-1 0 0,0 1 1 0 0,0-1-1 0 0,1 0 1 0 0,-1 1 0 0 0,1-1-1 0 0,0 0 1 0 0,-1 1-1 0 0,1-1 1 0 0,0 0 0 0 0,0 0-1 0 0,1 0 1 0 0,-1 1 0 0 0,0-1-1 0 0,1-1 1 0 0,-1 1-1 0 0,1 0 1 0 0,0 0 0 0 0,0 0-1 0 0,-1-1 1 0 0,1 1-1 0 0,0-1 1 0 0,0 0 0 0 0,1 0-1 0 0,-1 1 1 0 0,0-1-1 0 0,0 0 1 0 0,4 1 0 0 0,11 4 181 0 0,0-1 0 0 0,1-1 0 0 0,-1 0 0 0 0,29 2 1 0 0,-29-4-137 0 0,149 23 160 0 0,-81-11-9231 0 0,-73-13 2531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1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54 119 11909 0 0,'0'0'3901'0'0,"6"-9"-1580"0"0,-3 5-1958 0 0,23-40 1578 0 0,-24 42-1779 0 0,-1-1-1 0 0,0 1 0 0 0,0-1 1 0 0,0 1-1 0 0,0-1 0 0 0,0 0 1 0 0,-1 1-1 0 0,1-1 1 0 0,-1 0-1 0 0,0 0 0 0 0,1 1 1 0 0,-1-1-1 0 0,-1 0 0 0 0,1 0 1 0 0,0 0-1 0 0,-1 1 1 0 0,1-1-1 0 0,-2-3 0 0 0,2 6-129 0 0,0-1-1 0 0,-1 1 1 0 0,1-1-1 0 0,-1 1 0 0 0,1-1 1 0 0,-1 1-1 0 0,1-1 1 0 0,-1 1-1 0 0,1 0 0 0 0,-1-1 1 0 0,1 1-1 0 0,-1 0 1 0 0,1-1-1 0 0,-1 1 0 0 0,0 0 1 0 0,1-1-1 0 0,-1 1 1 0 0,0 0-1 0 0,1 0 0 0 0,-1 0 1 0 0,1 0-1 0 0,-1 0 0 0 0,0 0 1 0 0,1 0-1 0 0,-1 0 1 0 0,0 0-1 0 0,1 0 0 0 0,-1 0 1 0 0,0 0-1 0 0,1 0 1 0 0,-1 1-1 0 0,0-1 0 0 0,1 0 1 0 0,-1 0-1 0 0,1 1 1 0 0,-1-1-1 0 0,0 1 0 0 0,-20 17 572 0 0,14-7-531 0 0,0 0-1 0 0,1 1 1 0 0,0 0 0 0 0,0 0-1 0 0,-5 22 1 0 0,9-27-59 0 0,0 1 0 0 0,0 0 0 0 0,1 0 0 0 0,0 0 0 0 0,1-1 0 0 0,-1 1 1 0 0,2 0-1 0 0,-1 0 0 0 0,1 0 0 0 0,0 0 0 0 0,3 8 0 0 0,-3-14-47 0 0,0 1 0 0 0,0-1 0 0 0,1 1-1 0 0,-1-1 1 0 0,1 1 0 0 0,0-1 0 0 0,-1 0 0 0 0,1 0 0 0 0,0 0 0 0 0,0 0 0 0 0,1 0 0 0 0,-1 0-1 0 0,0-1 1 0 0,1 1 0 0 0,-1-1 0 0 0,1 0 0 0 0,-1 1 0 0 0,1-1 0 0 0,0 0 0 0 0,-1 0 0 0 0,1-1 0 0 0,0 1-1 0 0,0-1 1 0 0,-1 1 0 0 0,1-1 0 0 0,0 0 0 0 0,0 0 0 0 0,0 0 0 0 0,0 0 0 0 0,-1-1 0 0 0,6 0-1 0 0,4-1-826 0 0,0-1 0 0 0,0 0 0 0 0,0 0-1 0 0,0-2 1 0 0,-1 1 0 0 0,12-7-1 0 0,16-12-5293 0 0,1-1-4116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1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51 8180 0 0,'-1'-7'7171'0'0,"-1"-3"-6010"0"0,-6-24 946 0 0,10 49 2754 0 0,-3 16-3512 0 0,0-2-993 0 0,9 80 992 0 0,4 1 0 0 0,53 205 0 0 0,-64-312-1445 0 0,18 52-2331 0 0,-3-30-1859 0 0,6-9-4132 0 0,-3-12-2137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2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10 2577 0 0,'0'0'18988'0'0,"-27"-9"-13669"0"0,24 9-5215 0 0,0 1 0 0 0,0 0 1 0 0,0 1-1 0 0,0-1 0 0 0,0 1 0 0 0,0-1 0 0 0,0 1 0 0 0,0 0 0 0 0,1 0 0 0 0,-1 0 0 0 0,1 0 0 0 0,-1 0 0 0 0,1 1 1 0 0,0-1-1 0 0,0 1 0 0 0,-2 4 0 0 0,-29 46 234 0 0,27-42-327 0 0,1 1 0 0 0,0-1 1 0 0,1 1-1 0 0,0 0 0 0 0,0 1 1 0 0,2-1-1 0 0,-1 0 0 0 0,0 24 0 0 0,3-36-12 0 0,0 1 0 0 0,0-1 0 0 0,0 1 0 0 0,0-1 0 0 0,0 1 0 0 0,0-1 0 0 0,0 1 0 0 0,0-1 0 0 0,0 1 0 0 0,0-1 0 0 0,1 0 0 0 0,-1 1 0 0 0,0-1 0 0 0,0 1 0 0 0,0-1 0 0 0,1 1 0 0 0,-1-1 0 0 0,0 0 0 0 0,1 1 0 0 0,-1-1 0 0 0,0 1 0 0 0,1-1 0 0 0,-1 0 0 0 0,0 1-1 0 0,1-1 1 0 0,-1 0 0 0 0,1 0 0 0 0,-1 1 0 0 0,0-1 0 0 0,1 0 0 0 0,-1 0 0 0 0,1 0 0 0 0,0 1 0 0 0,19-5 31 0 0,16-16 143 0 0,-27 12 22 0 0,1 1 1 0 0,-2-2-1 0 0,1 1 0 0 0,-1-1 0 0 0,0-1 0 0 0,-1 1 0 0 0,9-16 0 0 0,-15 32-109 0 0,0 0-1 0 0,0-1 1 0 0,1 1 0 0 0,0 0-1 0 0,0-1 1 0 0,0 1 0 0 0,1-1-1 0 0,4 8 1 0 0,-6-12-179 0 0,0 0 0 0 0,0 0 0 0 0,0 0-1 0 0,0 0 1 0 0,1 0 0 0 0,-1 0 0 0 0,1 0 0 0 0,-1-1-1 0 0,1 1 1 0 0,0 0 0 0 0,0-1 0 0 0,0 0 0 0 0,0 1-1 0 0,-1-1 1 0 0,2 0 0 0 0,-1 0 0 0 0,0 0 0 0 0,0 0-1 0 0,0 0 1 0 0,0-1 0 0 0,4 1 0 0 0,-3-1-757 0 0,0 0 0 0 0,0 0 0 0 0,0 0 1 0 0,0 0-1 0 0,0-1 0 0 0,0 0 0 0 0,0 0 0 0 0,0 0 1 0 0,0 0-1 0 0,0 0 0 0 0,-1 0 0 0 0,1-1 0 0 0,0 1 1 0 0,-1-1-1 0 0,5-3 0 0 0,14-12-10422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2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15063 0 0,'0'0'14324'0'0,"-2"12"-13793"0"0,1 31-126 0 0,1 1 1 0 0,2-1-1 0 0,13 65 1 0 0,-13-88-970 0 0,9 46 1269 0 0,4-40-4248 0 0,-14-25 2970 0 0,0 0 0 0 0,0 0 0 0 0,0 0-1 0 0,0 0 1 0 0,0 0 0 0 0,0 0 0 0 0,1 0 0 0 0,-1-1 0 0 0,0 1 0 0 0,1 0 0 0 0,-1-1 0 0 0,0 1 0 0 0,1-1-1 0 0,-1 0 1 0 0,1 1 0 0 0,1-1 0 0 0,11 0-6089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9861 0 0,'0'0'22906'0'0,"-1"3"-22906"0"0,1 3 0 0 0,0 2-272 0 0,0 1-2641 0 0,1-1-3170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7571 0 0,'0'0'13783'0'0,"6"-3"-12697"0"0,8-5-533 0 0,0 1 1 0 0,1 0 0 0 0,0 1 0 0 0,0 1 0 0 0,1 1 0 0 0,22-5 0 0 0,-32 8-532 0 0,0 0 1 0 0,1 0-1 0 0,-1 1 0 0 0,0 0 1 0 0,0 0-1 0 0,0 1 1 0 0,0-1-1 0 0,0 1 1 0 0,0 0-1 0 0,0 1 1 0 0,0 0-1 0 0,0 0 1 0 0,0 0-1 0 0,-1 0 1 0 0,1 1-1 0 0,-1 0 0 0 0,0 0 1 0 0,0 1-1 0 0,0-1 1 0 0,9 9-1 0 0,-3 2-154 0 0,-1 0 0 0 0,-1 1 0 0 0,0 0 0 0 0,9 20 0 0 0,3 5-2450 0 0,3-2-4476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75 8356 0 0,'0'0'7219'0'0,"-3"-55"-6851"0"0,3 40 993 0 0,3 11 256 0 0,5 4-1297 0 0,1 4-320 0 0,4 5-432 0 0,3 1-2226 0 0,2-2-5393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3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15 134 8804 0 0,'0'0'5539'0'0,"-2"10"-3218"0"0,0-2-2297 0 0,0-1 775 0 0,-1 2 0 0 0,2-1-1 0 0,-1 0 1 0 0,1 0-1 0 0,0 0 1 0 0,1 1 0 0 0,0-1-1 0 0,0 0 1 0 0,1 1-1 0 0,1 7 1 0 0,-1-14-733 0 0,1-1 0 0 0,-1 1 0 0 0,0-1 0 0 0,0 0 1 0 0,1 0-1 0 0,-1 1 0 0 0,0-1 0 0 0,1 0 0 0 0,-1 0 0 0 0,1-1 0 0 0,0 1 0 0 0,-1 0 1 0 0,1 0-1 0 0,-1-1 0 0 0,1 1 0 0 0,0-1 0 0 0,0 1 0 0 0,-1-1 0 0 0,1 0 0 0 0,0 0 0 0 0,0 0 1 0 0,0 0-1 0 0,-1 0 0 0 0,1 0 0 0 0,0 0 0 0 0,0-1 0 0 0,-1 1 0 0 0,1 0 0 0 0,0-1 1 0 0,0 0-1 0 0,-1 1 0 0 0,3-2 0 0 0,4-1 30 0 0,0 0-1 0 0,0 0 1 0 0,0-1 0 0 0,0-1-1 0 0,9-5 1 0 0,-14 7-69 0 0,1 1-1 0 0,-1-1 1 0 0,1 0 0 0 0,-1-1-1 0 0,0 1 1 0 0,0-1-1 0 0,0 1 1 0 0,-1-1 0 0 0,1 0-1 0 0,-1 0 1 0 0,0 0 0 0 0,0 0-1 0 0,0 0 1 0 0,-1-1 0 0 0,0 1-1 0 0,1-1 1 0 0,-1 1 0 0 0,-1-1-1 0 0,1 1 1 0 0,-1-1 0 0 0,0 1-1 0 0,0-1 1 0 0,0 1 0 0 0,0-1-1 0 0,-2-5 1 0 0,0 4-29 0 0,1 1 0 0 0,-1 0 1 0 0,0 0-1 0 0,-1 0 0 0 0,1 0 0 0 0,-1 0 1 0 0,0 1-1 0 0,0-1 0 0 0,-1 1 0 0 0,1 0 1 0 0,-1 0-1 0 0,0 0 0 0 0,0 0 0 0 0,0 0 1 0 0,-1 1-1 0 0,1 0 0 0 0,-1 0 0 0 0,0 0 1 0 0,0 1-1 0 0,-9-4 0 0 0,6 3-1198 0 0,33 10-11115 0 0,-3-7 2964 0 0</inkml:trace>
  <inkml:trace contextRef="#ctx0" brushRef="#br0" timeOffset="1">409 0 17592 0 0,'0'0'5712'0'0,"-3"9"-2727"0"0,-2 7-2036 0 0,1 1 0 0 0,0-1 0 0 0,-2 33 0 0 0,6-42-904 0 0,-1-1 0 0 0,1 0 0 0 0,0 1 0 0 0,1-1 0 0 0,0 1 0 0 0,0-1 0 0 0,0 0-1 0 0,1 1 1 0 0,-1-1 0 0 0,2 0 0 0 0,-1 0 0 0 0,1 0 0 0 0,-1 0 0 0 0,2-1 0 0 0,5 9-1 0 0,-9-14-60 0 0,0 0-1 0 0,1 0 0 0 0,-1 0 1 0 0,0 1-1 0 0,1-1 1 0 0,-1 0-1 0 0,1 0 0 0 0,-1 0 1 0 0,1 0-1 0 0,-1 0 0 0 0,0 0 1 0 0,1 0-1 0 0,-1 0 0 0 0,1 0 1 0 0,-1 0-1 0 0,1 0 0 0 0,-1 0 1 0 0,0 0-1 0 0,1 0 0 0 0,-1 0 1 0 0,1-1-1 0 0,-1 1 0 0 0,0 0 1 0 0,1 0-1 0 0,-1 0 0 0 0,0-1 1 0 0,1 1-1 0 0,-1 0 0 0 0,0 0 1 0 0,1-1-1 0 0,-1 1 1 0 0,0 0-1 0 0,1-1 0 0 0,-1 1 1 0 0,0 0-1 0 0,0-1 0 0 0,1 1 1 0 0,-1 0-1 0 0,0-1 0 0 0,0 1 1 0 0,0-1-1 0 0,0 1 0 0 0,0 0 1 0 0,0-1-1 0 0,1 1 0 0 0,-1-1 1 0 0,0 1-1 0 0,0-1 0 0 0,0 1 1 0 0,0 0-1 0 0,-1-2 0 0 0,11-33 25 0 0,-8 26-49 0 0,2-6 102 0 0,1 1-1 0 0,1 0 0 0 0,0 0 0 0 0,0 1 0 0 0,2-1 1 0 0,10-14-1 0 0,-17 26-34 0 0,1-1 0 0 0,0 1 0 0 0,0-1-1 0 0,0 1 1 0 0,0 0 0 0 0,0 0 0 0 0,0 0 0 0 0,0 0 0 0 0,0 0 0 0 0,1 1 0 0 0,-1-1 0 0 0,1 1 0 0 0,0-1 0 0 0,-1 1 0 0 0,1 0 0 0 0,0 0 0 0 0,0 0-1 0 0,-1 0 1 0 0,1 1 0 0 0,0-1 0 0 0,0 1 0 0 0,0 0 0 0 0,0 0 0 0 0,0 0 0 0 0,0 0 0 0 0,0 0 0 0 0,0 1 0 0 0,0-1 0 0 0,0 1 0 0 0,-1 0 0 0 0,1-1-1 0 0,0 1 1 0 0,0 1 0 0 0,-1-1 0 0 0,1 0 0 0 0,0 1 0 0 0,-1-1 0 0 0,5 5 0 0 0,3 1-57 0 0,-3-2-31 0 0,-1 1 0 0 0,0 0-1 0 0,0 0 1 0 0,0 0 0 0 0,-1 1 0 0 0,0 0 0 0 0,8 13 0 0 0,13 26-4169 0 0,-17-30-1716 0 0,-4-8-790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17480 0 0,'-5'11'144'0'0,"-7"24"855"0"0,1 0 0 0 0,2 1 1 0 0,1 1-1 0 0,2-1 0 0 0,1 1 0 0 0,1 66 0 0 0,5-63-381 0 0,1 1-1 0 0,2-1 1 0 0,2 0 0 0 0,2 0-1 0 0,1-1 1 0 0,20 52-1 0 0,-25-81-569 0 0,0 1-1 0 0,1 0 1 0 0,1-1-1 0 0,0 0 1 0 0,0-1-1 0 0,1 1 1 0 0,0-1-1 0 0,1 0 0 0 0,0-1 1 0 0,0 0-1 0 0,14 11 1 0 0,-15-15-340 0 0,-1 0 0 0 0,1-1 1 0 0,0 0-1 0 0,0 0 0 0 0,0 0 1 0 0,0-1-1 0 0,0 0 0 0 0,1 0 0 0 0,-1-1 1 0 0,1 0-1 0 0,-1 0 0 0 0,1-1 1 0 0,-1 0-1 0 0,1 0 0 0 0,-1-1 0 0 0,1 0 1 0 0,-1 0-1 0 0,13-4 0 0 0,23-12-4168 0 0,0-5-1746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7219 0 0,'0'0'14956'0'0,"-3"8"-12875"0"0,-1 3-1726 0 0,1 0-1 0 0,1 0 0 0 0,-1 1 0 0 0,2-1 1 0 0,0 0-1 0 0,0 1 0 0 0,1 0 0 0 0,1-1 1 0 0,2 19-1 0 0,29 114 1962 0 0,-16-80-1529 0 0,3 38-637 0 0,6 110 1 0 0,-20-158-1492 0 0,-5-52 1028 0 0,0 0 0 0 0,0-1 0 0 0,1 1 0 0 0,-1 0 0 0 0,1 0 0 0 0,-1 0 0 0 0,1 0 0 0 0,0 0 0 0 0,-1 0 0 0 0,1 0 0 0 0,0-1 0 0 0,0 1 0 0 0,0 0 0 0 0,1-1 0 0 0,-1 1 0 0 0,3 2 0 0 0,-3-4 62 0 0,-1 0 0 0 0,1 0 1 0 0,0 0-1 0 0,0 1 0 0 0,0-1 0 0 0,0 0 0 0 0,0 0 0 0 0,-1 0 0 0 0,1-1 0 0 0,0 1 0 0 0,0 0 0 0 0,0 0 1 0 0,0 0-1 0 0,-1-1 0 0 0,1 1 0 0 0,0 0 0 0 0,0-1 0 0 0,0 1 0 0 0,-1-1 0 0 0,1 1 0 0 0,0-1 0 0 0,-1 1 1 0 0,1-1-1 0 0,0 1 0 0 0,-1-1 0 0 0,1 0 0 0 0,-1 1 0 0 0,1-1 0 0 0,-1 0 0 0 0,1 1 0 0 0,-1-1 1 0 0,1 0-1 0 0,-1 0 0 0 0,0 0 0 0 0,0 1 0 0 0,1-1 0 0 0,-1 0 0 0 0,0 0 0 0 0,0-1 0 0 0,10-25-7099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4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15879 0 0,'3'-9'1171'0'0,"-1"3"-821"0"0,0 0 0 0 0,0 1-1 0 0,1-1 1 0 0,0 1 0 0 0,0-1-1 0 0,1 1 1 0 0,-1 0-1 0 0,1 0 1 0 0,0 1 0 0 0,0-1-1 0 0,1 1 1 0 0,-1 0-1 0 0,1 0 1 0 0,0 0 0 0 0,0 1-1 0 0,0 0 1 0 0,1 0 0 0 0,-1 0-1 0 0,1 1 1 0 0,0-1-1 0 0,7-1 1 0 0,-6 3-246 0 0,-1 0 0 0 0,1 0 0 0 0,-1 1 0 0 0,1 0 0 0 0,0 0 0 0 0,-1 0 0 0 0,1 1 0 0 0,-1 0 0 0 0,1 1 0 0 0,-1-1 0 0 0,1 1 0 0 0,-1 1 1 0 0,0-1-1 0 0,0 1 0 0 0,0 0 0 0 0,0 0 0 0 0,-1 0 0 0 0,1 1 0 0 0,-1 0 0 0 0,0 0 0 0 0,0 1 0 0 0,0-1 0 0 0,7 10 0 0 0,-9-10-96 0 0,0 0-1 0 0,0 1 1 0 0,0 0 0 0 0,0 0-1 0 0,-1 0 1 0 0,1 0-1 0 0,-1 0 1 0 0,-1 0 0 0 0,1 0-1 0 0,-1 1 1 0 0,0-1 0 0 0,0 1-1 0 0,0-1 1 0 0,-1 1 0 0 0,0-1-1 0 0,0 1 1 0 0,0-1 0 0 0,-1 1-1 0 0,1-1 1 0 0,-2 1-1 0 0,1-1 1 0 0,0 0 0 0 0,-1 0-1 0 0,0 1 1 0 0,0-1 0 0 0,-1 0-1 0 0,1-1 1 0 0,-6 8 0 0 0,0-1-388 0 0,-1-1 1 0 0,0 0-1 0 0,0 0 1 0 0,-19 15-1 0 0,21-21-643 0 0,1 1-1 0 0,-1-1 1 0 0,0 0-1 0 0,-1 0 1 0 0,-8 3-1 0 0,4-6-3701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16936 0 0,'0'0'6117'0'0,"8"8"-4145"0"0,51 56-303 0 0,86 123-1 0 0,-141-180-1704 0 0,1 1-1 0 0,-1-1 1 0 0,-1 1-1 0 0,0 0 0 0 0,0 0 1 0 0,3 13-1 0 0,-6-20 7 0 0,1 0-1 0 0,-1 1 0 0 0,0-1 0 0 0,0 0 1 0 0,0 1-1 0 0,0-1 0 0 0,0 0 1 0 0,0 0-1 0 0,0 1 0 0 0,-1-1 0 0 0,1 0 1 0 0,0 1-1 0 0,-1-1 0 0 0,1 0 1 0 0,-1 0-1 0 0,1 0 0 0 0,-1 1 0 0 0,1-1 1 0 0,-1 0-1 0 0,0 0 0 0 0,0 0 1 0 0,0 0-1 0 0,-1 1 0 0 0,0-1-19 0 0,-1 0 0 0 0,1 0 0 0 0,-1 0 1 0 0,1-1-1 0 0,-1 1 0 0 0,0-1 0 0 0,1 1 0 0 0,-1-1 0 0 0,0 0 0 0 0,1 0 0 0 0,-1 0 0 0 0,0 0 0 0 0,1-1 0 0 0,-1 1 1 0 0,0-1-1 0 0,1 0 0 0 0,-4-1 0 0 0,3 1 90 0 0,-1 0 1 0 0,1-1 0 0 0,0 0-1 0 0,0 1 1 0 0,0-1 0 0 0,0 0-1 0 0,0-1 1 0 0,0 1 0 0 0,0 0-1 0 0,1-1 1 0 0,-1 1-1 0 0,1-1 1 0 0,0 0 0 0 0,0 0-1 0 0,0 0 1 0 0,0 0 0 0 0,0 0-1 0 0,1-1 1 0 0,-1 1 0 0 0,1 0-1 0 0,0-1 1 0 0,0 1-1 0 0,0-1 1 0 0,1 1 0 0 0,-1-1-1 0 0,1 0 1 0 0,0 1 0 0 0,0-6-1 0 0,0 1-26 0 0,0 0-1 0 0,0 0 0 0 0,1 0 1 0 0,0 1-1 0 0,1-1 1 0 0,0 0-1 0 0,0 0 0 0 0,0 1 1 0 0,1-1-1 0 0,0 1 1 0 0,1 0-1 0 0,4-7 0 0 0,-1 5-424 0 0,1 0-1 0 0,0 1 1 0 0,1 0-1 0 0,-1 0 1 0 0,2 1-1 0 0,-1 0 1 0 0,13-6-1 0 0,41-20-7949 0 0,-28 19-798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143 104 12486 0 0,'0'0'10882'0'0,"5"-7"-10767"0"0,-1 1-99 0 0,-1 3-12 0 0,0-1-1 0 0,0 0 1 0 0,0 0-1 0 0,0 0 1 0 0,-1 0-1 0 0,0 0 1 0 0,0 0-1 0 0,0-1 1 0 0,0 1-1 0 0,-1-1 0 0 0,0 1 1 0 0,0-1-1 0 0,0 0 1 0 0,0 1-1 0 0,-1-10 1 0 0,0 13 4 0 0,-1 0 1 0 0,0 0-1 0 0,1 0 1 0 0,-1 0-1 0 0,0 0 1 0 0,0 0-1 0 0,0 1 1 0 0,0-1-1 0 0,0 0 1 0 0,0 0-1 0 0,0 1 1 0 0,0-1-1 0 0,0 1 1 0 0,0-1-1 0 0,0 1 1 0 0,-1-1-1 0 0,1 1 1 0 0,0 0 0 0 0,0 0-1 0 0,0-1 1 0 0,-1 1-1 0 0,1 0 1 0 0,0 0-1 0 0,0 0 1 0 0,0 0-1 0 0,-1 0 1 0 0,1 1-1 0 0,0-1 1 0 0,0 0-1 0 0,0 1 1 0 0,-1-1-1 0 0,1 0 1 0 0,0 1-1 0 0,-2 1 1 0 0,-39 17 466 0 0,31-10-365 0 0,1-1 0 0 0,0 2 0 0 0,0-1 0 0 0,1 1 0 0 0,1 1 0 0 0,-11 16 0 0 0,16-23-56 0 0,0 0-1 0 0,1 0 1 0 0,-1 1-1 0 0,1-1 1 0 0,0 1 0 0 0,0-1-1 0 0,1 1 1 0 0,0-1-1 0 0,-1 1 1 0 0,2 0-1 0 0,-1 0 1 0 0,0 0-1 0 0,1 0 1 0 0,0-1-1 0 0,0 1 1 0 0,0 0-1 0 0,1 0 1 0 0,0 0-1 0 0,0 0 1 0 0,0-1-1 0 0,2 7 1 0 0,0-8-65 0 0,-1 0 0 0 0,0 0 0 0 0,0 0 0 0 0,1-1 0 0 0,0 1 1 0 0,-1-1-1 0 0,1 0 0 0 0,0 1 0 0 0,0-1 0 0 0,0-1 0 0 0,1 1 0 0 0,-1 0 0 0 0,0-1 0 0 0,1 1 0 0 0,-1-1 0 0 0,1 0 0 0 0,-1 0 1 0 0,1-1-1 0 0,5 2 0 0 0,9-1-698 0 0,-1 1 1 0 0,30-3-1 0 0,-45 1 601 0 0,18-2-2195 0 0,0 0 0 0 0,0-2 0 0 0,21-6 0 0 0,14-6-7715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5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230 344 11493 0 0,'0'0'2556'0'0,"-9"1"-208"0"0,7-1-2245 0 0,-58 8 3735 0 0,52-4-3017 0 0,-2-1-617 0 0,0 1 0 0 0,0 0 0 0 0,1 1 1 0 0,0 0-1 0 0,0 0 0 0 0,0 1 0 0 0,0 0 0 0 0,1 1 0 0 0,0-1 1 0 0,-7 10-1 0 0,10-10-129 0 0,0-1 0 0 0,1 1 1 0 0,0 1-1 0 0,0-1 0 0 0,0 1 0 0 0,1-1 1 0 0,0 1-1 0 0,1 0 0 0 0,-1 0 1 0 0,1 0-1 0 0,1 0 0 0 0,-1 1 0 0 0,1-1 1 0 0,0 15-1 0 0,1-21-83 0 0,-1 1 0 0 0,1 0 0 0 0,0 0 1 0 0,0-1-1 0 0,1 1 0 0 0,-1 0 0 0 0,0-1 0 0 0,1 1 0 0 0,-1 0 1 0 0,1-1-1 0 0,-1 1 0 0 0,1 0 0 0 0,0-1 0 0 0,-1 1 1 0 0,1-1-1 0 0,0 1 0 0 0,0-1 0 0 0,0 0 0 0 0,0 1 0 0 0,1-1 1 0 0,-1 0-1 0 0,0 0 0 0 0,0 0 0 0 0,1 0 0 0 0,1 1 0 0 0,0-1-24 0 0,0 0-1 0 0,-1 0 1 0 0,1-1-1 0 0,0 1 1 0 0,0-1-1 0 0,0 0 1 0 0,0 1-1 0 0,0-1 1 0 0,0-1-1 0 0,0 1 1 0 0,0 0-1 0 0,0-1 0 0 0,4-1 1 0 0,5-2-91 0 0,-1 0 0 0 0,1-1-1 0 0,0 0 1 0 0,-1-1 0 0 0,18-13 0 0 0,-20 13 116 0 0,0-1 1 0 0,-1 0-1 0 0,-1 0 1 0 0,1-1-1 0 0,-1 0 1 0 0,0 0-1 0 0,-1-1 1 0 0,0 0-1 0 0,0 0 0 0 0,-1-1 1 0 0,0 1-1 0 0,-1-1 1 0 0,0 0-1 0 0,4-15 1 0 0,-6 10 254 0 0,0 0 1 0 0,0 0-1 0 0,-2 0 1 0 0,0 0 0 0 0,0 1-1 0 0,-1-1 1 0 0,-1 0-1 0 0,-1 0 1 0 0,-8-26 0 0 0,7 27 14 0 0,-4-17 509 0 0,-1 0-1 0 0,-2 1 0 0 0,-1 0 0 0 0,-22-39 0 0 0,20 56 325 0 0,12 24-483 0 0,9 29-468 0 0,11 17-531 0 0,3-2 0 0 0,54 104 0 0 0,-52-131-4066 0 0,-21-26 3498 0 0,0-1 0 0 0,0 1 0 0 0,0-1 0 0 0,0 0 0 0 0,1 0-1 0 0,-1 0 1 0 0,0 0 0 0 0,1 0 0 0 0,-1-1 0 0 0,0 1 0 0 0,1-1 0 0 0,3 1 0 0 0,11-1-6111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6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9 186 6739 0 0,'0'0'17592'0'0,"-8"51"-17368"0"0,9-23-16 0 0,5 3-48 0 0,0 3-112 0 0,1-3-32 0 0,1-4-16 0 0,-2-3-32 0 0,0-2-912 0 0,-1-8-2065 0 0,0-5-1858 0 0</inkml:trace>
  <inkml:trace contextRef="#ctx0" brushRef="#br0" timeOffset="1">24 0 18633 0 0,'0'0'1184'0'0,"-3"63"-2625"0"0,11-39-2448 0 0,2-3-5059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11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0 5939 0 0,'0'0'8940'0'0,"-9"2"-6806"0"0,2-1-1694 0 0,3-1-216 0 0,0 1 1 0 0,0 0-1 0 0,-1-1 0 0 0,1 2 1 0 0,0-1-1 0 0,1 0 0 0 0,-1 1 1 0 0,0 0-1 0 0,0 0 0 0 0,1 0 1 0 0,-1 0-1 0 0,-5 5 0 0 0,3-2 48 0 0,0-1 0 0 0,0 1 0 0 0,1 0-1 0 0,0 0 1 0 0,0 1 0 0 0,1 0 0 0 0,-1-1-1 0 0,1 2 1 0 0,0-1 0 0 0,1 0 0 0 0,-5 12 0 0 0,-1 2 247 0 0,-2 4-74 0 0,1 0 1 0 0,1 1-1 0 0,2 0 0 0 0,0 1 1 0 0,-3 27-1 0 0,8-42-332 0 0,1 1 1 0 0,0 0-1 0 0,0 0 0 0 0,1 0 0 0 0,1 0 1 0 0,0 0-1 0 0,1 0 0 0 0,0 0 0 0 0,0 0 1 0 0,1-1-1 0 0,1 1 0 0 0,0-1 0 0 0,8 15 1 0 0,-9-21-115 0 0,1 0 1 0 0,-1-1-1 0 0,1 1 1 0 0,0-1 0 0 0,0 0-1 0 0,0 0 1 0 0,1 0-1 0 0,-1-1 1 0 0,1 1-1 0 0,0-1 1 0 0,0 0-1 0 0,0-1 1 0 0,0 1 0 0 0,0-1-1 0 0,1 0 1 0 0,-1 0-1 0 0,1-1 1 0 0,0 1-1 0 0,-1-1 1 0 0,1-1 0 0 0,0 1-1 0 0,0-1 1 0 0,-1 0-1 0 0,1 0 1 0 0,0 0-1 0 0,0-1 1 0 0,-1 0 0 0 0,8-2-1 0 0,-3 0-464 0 0,1 0 0 0 0,0-1 0 0 0,-1 0 0 0 0,0-1 0 0 0,0 0 0 0 0,10-6 0 0 0,-11 5-1042 0 0,0-1 0 0 0,0 0 0 0 0,-1 0 0 0 0,0-1 0 0 0,12-15 0 0 0,-3-2-4410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6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14295 0 0,'0'0'1296'0'0,"-6"9"-31"0"0,-10 16-514 0 0,1 1-1 0 0,1 1 1 0 0,1 0 0 0 0,2 0 0 0 0,0 1 0 0 0,2 1 0 0 0,1 0 0 0 0,2 0 0 0 0,1 0 0 0 0,-3 36-1 0 0,8-63-758 0 0,0 0 0 0 0,0 0-1 0 0,0 1 1 0 0,0-1-1 0 0,0 0 1 0 0,0 0-1 0 0,1 0 1 0 0,-1 0-1 0 0,1 0 1 0 0,0 0-1 0 0,-1 0 1 0 0,1 0-1 0 0,0 0 1 0 0,0 0-1 0 0,0 0 1 0 0,0 0-1 0 0,1-1 1 0 0,-1 1-1 0 0,0 0 1 0 0,1-1-1 0 0,-1 1 1 0 0,1-1-1 0 0,-1 0 1 0 0,4 3-1 0 0,-1-3-156 0 0,-1 0 0 0 0,1 0 0 0 0,-1 0-1 0 0,1-1 1 0 0,-1 1 0 0 0,1-1 0 0 0,-1 0 0 0 0,1 0-1 0 0,0 0 1 0 0,-1 0 0 0 0,1-1 0 0 0,-1 0 0 0 0,6-1-1 0 0,11-5-1579 0 0,1 0-1 0 0,-1-2 0 0 0,32-19 0 0 0,-49 27 1551 0 0,40-24-5116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7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143 272 4770 0 0,'0'0'14489'0'0,"-2"-16"-9436"0"0,-3 16-4887 0 0,0 0 0 0 0,0 1 0 0 0,1 0 0 0 0,-1 0 0 0 0,0 0 0 0 0,0 1 0 0 0,0-1 0 0 0,1 1 0 0 0,-1 0 0 0 0,1 1 0 0 0,0-1 0 0 0,-1 1 0 0 0,1 0 0 0 0,0 0 0 0 0,1 0-1 0 0,-1 0 1 0 0,0 1 0 0 0,1-1 0 0 0,0 1 0 0 0,0 0 0 0 0,-5 8 0 0 0,2-4-165 0 0,1 0 1 0 0,0 0-1 0 0,1 0 1 0 0,0 0-1 0 0,0 1 0 0 0,1 0 1 0 0,0 0-1 0 0,0 0 0 0 0,1 0 1 0 0,-2 18-1 0 0,4-23-41 0 0,3 10-83 0 0,-2-13 61 0 0,0 0 0 0 0,1 0 0 0 0,-1-1 0 0 0,1 1 0 0 0,-1 0 0 0 0,1-1 0 0 0,0 1 0 0 0,-1-1 0 0 0,1 1 0 0 0,-1-1 0 0 0,1 0 0 0 0,0 0 0 0 0,-1 0 0 0 0,1 0 1 0 0,0 0-1 0 0,1 0 0 0 0,4-1 22 0 0,-1 0 0 0 0,0 0 0 0 0,1-1 0 0 0,-1 0 0 0 0,0 0 0 0 0,0-1 0 0 0,0 1 0 0 0,0-1 0 0 0,-1 0 0 0 0,1-1 0 0 0,-1 0 0 0 0,0 0 0 0 0,0 0 0 0 0,0 0 0 0 0,0-1 0 0 0,7-9 0 0 0,16-12 117 0 0,-28 26-80 0 0,1 1 1 0 0,0 0 0 0 0,0 0 0 0 0,-1-1 0 0 0,1 1-1 0 0,-1 0 1 0 0,1 0 0 0 0,0 0 0 0 0,-1 0-1 0 0,0 0 1 0 0,1 0 0 0 0,-1 0 0 0 0,0 0 0 0 0,1 0-1 0 0,-1 0 1 0 0,0 0 0 0 0,0 0 0 0 0,0 0-1 0 0,0 0 1 0 0,0 0 0 0 0,0 2 0 0 0,0-1-41 0 0,1 1 1 0 0,-1 0-1 0 0,1-1 0 0 0,0 1 1 0 0,-1 0-1 0 0,1-1 1 0 0,0 1-1 0 0,0-1 0 0 0,1 0 1 0 0,1 4-1 0 0,0-5-173 0 0,0 0 0 0 0,0-1 0 0 0,0 0 0 0 0,1 1 0 0 0,-1-1 0 0 0,0 0 0 0 0,0 0 0 0 0,0-1 0 0 0,0 1 0 0 0,0-1 0 0 0,0 1 0 0 0,0-1 0 0 0,0 0 0 0 0,0 0 0 0 0,0 0 0 0 0,0-1 0 0 0,-1 1 0 0 0,1-1 0 0 0,2-1 0 0 0,53-38-742 0 0,-53 37 700 0 0,6-5 205 0 0,0-1 0 0 0,-1 0 0 0 0,0-1 0 0 0,-1 0 0 0 0,0-1 0 0 0,-1 1 0 0 0,0-2 0 0 0,0 1 0 0 0,-2-1 0 0 0,0 0 0 0 0,7-19 0 0 0,-9 19 820 0 0,-1-1 0 0 0,0 0 0 0 0,0 0-1 0 0,-2 0 1 0 0,0 0 0 0 0,0-1 0 0 0,-1 1 0 0 0,-1 0 0 0 0,0 0 0 0 0,-1 0 0 0 0,-6-22 0 0 0,-1 20 835 0 0,3 26-991 0 0,-1 28-468 0 0,5 11-107 0 0,1-1 0 0 0,3 1 0 0 0,1 0 0 0 0,3 0 0 0 0,13 49 0 0 0,-2-50-1549 0 0,-1-30-2588 0 0,-14-17 3505 0 0,-1-1 1 0 0,0 1-1 0 0,1 0 0 0 0,-1-1 0 0 0,1 0 0 0 0,-1 1 0 0 0,1-1 1 0 0,-1 0-1 0 0,1 1 0 0 0,-1-1 0 0 0,1 0 0 0 0,-1 0 1 0 0,1 0-1 0 0,1-1 0 0 0,11-2-7373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7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20601 0 0,'0'0'3026'0'0,"60"-20"-1810"0"0,-30 9-767 0 0,1 1-449 0 0,4-5-64 0 0,0 0-817 0 0,1 0-1200 0 0,0-2-1360 0 0,-4 0-1410 0 0,-2-1-6162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7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 14375 0 0,'0'0'6664'0'0,"-8"0"-4196"0"0,-47-7 872 0 0,73 30-2956 0 0,-10-17-322 0 0,0 1-1 0 0,0-2 1 0 0,0 1-1 0 0,0-1 1 0 0,1 0-1 0 0,0-1 1 0 0,0 0-1 0 0,1 0 1 0 0,-1-1-1 0 0,1-1 1 0 0,-1 1-1 0 0,1-1 1 0 0,0-1-1 0 0,0 0 1 0 0,0 0-1 0 0,15-2 1 0 0,-23 1-204 0 0,-1 0 0 0 0,1 0 0 0 0,0-1 0 0 0,-1 1 0 0 0,1-1 0 0 0,0 1 0 0 0,-1-1 0 0 0,1 1 0 0 0,-1-1 0 0 0,1 0 0 0 0,-1 0 0 0 0,1 0 0 0 0,-1 0 0 0 0,1 0 0 0 0,-1 0 0 0 0,0 0 0 0 0,0 0 0 0 0,0-1 0 0 0,1 1-1 0 0,-1 0 1 0 0,1-2 0 0 0,6-22-8896 0 0,-7 10-1393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8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85 160 15447 0 0,'0'0'10354'0'0,"9"-9"-10306"0"0,5-4-33 0 0,41-43-68 0 0,-51 52 56 0 0,0-1 0 0 0,0 1-1 0 0,-1-1 1 0 0,0 0 0 0 0,0 0 0 0 0,0 0-1 0 0,-1-1 1 0 0,1 1 0 0 0,-1 0-1 0 0,0-1 1 0 0,1-7 0 0 0,-3 12 7 0 0,0 1-1 0 0,0-1 1 0 0,0 1 0 0 0,0-1 0 0 0,0 1 0 0 0,0-1-1 0 0,0 1 1 0 0,0 0 0 0 0,0-1 0 0 0,0 1 0 0 0,-1-1-1 0 0,1 1 1 0 0,0-1 0 0 0,0 1 0 0 0,0-1-1 0 0,-1 1 1 0 0,1 0 0 0 0,0-1 0 0 0,0 1 0 0 0,-1-1-1 0 0,1 1 1 0 0,0 0 0 0 0,-1-1 0 0 0,1 1 0 0 0,0 0-1 0 0,-1-1 1 0 0,1 1 0 0 0,-1 0 0 0 0,1 0-1 0 0,0-1 1 0 0,-1 1 0 0 0,1 0 0 0 0,-1 0 0 0 0,1 0-1 0 0,-1 0 1 0 0,-22 2 339 0 0,-19 17-50 0 0,31-12-305 0 0,1 1 1 0 0,0 1-1 0 0,0 0 0 0 0,1 0 0 0 0,0 1 0 0 0,1 0 0 0 0,0 0 0 0 0,0 1 0 0 0,1 0 0 0 0,1 0 1 0 0,0 1-1 0 0,-6 17 0 0 0,10-24 13 0 0,0 0 1 0 0,0 0-1 0 0,1 0 1 0 0,0 0-1 0 0,0 0 1 0 0,0 1-1 0 0,1-1 1 0 0,0 0-1 0 0,0 1 1 0 0,0-1-1 0 0,1 0 1 0 0,-1 1-1 0 0,1-1 1 0 0,0 0-1 0 0,1 0 1 0 0,0 0-1 0 0,-1 0 1 0 0,1 0-1 0 0,1 0 1 0 0,-1 0-1 0 0,1-1 1 0 0,0 1-1 0 0,0-1 1 0 0,0 0-1 0 0,1 0 1 0 0,-1 0-1 0 0,1 0 1 0 0,0-1-1 0 0,0 1 1 0 0,0-1-1 0 0,1 0 1 0 0,7 4-1 0 0,2 0 95 0 0,1-1-1 0 0,-1 0 1 0 0,1-2 0 0 0,0 1-1 0 0,0-2 1 0 0,1 0 0 0 0,-1-1-1 0 0,1 0 1 0 0,-1-1-1 0 0,1-1 1 0 0,22-3 0 0 0,-11 0-1581 0 0,53-12 1 0 0,17-19-8609 0 0,-49 11-3295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4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7684 0 0,'0'0'5834'0'0,"10"-5"-3956"0"0,-4 1-1387 0 0,-4 1-319 0 0,1 1 1 0 0,-1 0-1 0 0,1 1 1 0 0,0-1-1 0 0,0 0 1 0 0,-1 1 0 0 0,1 0-1 0 0,0-1 1 0 0,0 1-1 0 0,1 0 1 0 0,-1 1-1 0 0,0-1 1 0 0,0 0-1 0 0,0 1 1 0 0,1 0 0 0 0,-1 0-1 0 0,0 0 1 0 0,0 0-1 0 0,1 0 1 0 0,4 2-1 0 0,3 3 180 0 0,0 1 0 0 0,0 0-1 0 0,-1 0 1 0 0,0 1 0 0 0,0 1 0 0 0,-1-1-1 0 0,1 2 1 0 0,13 16 0 0 0,-3-1 250 0 0,-1 1 1 0 0,21 35-1 0 0,-27-38-408 0 0,-2 0 1 0 0,-1 1-1 0 0,-1 0 0 0 0,0 1 0 0 0,-2-1 0 0 0,-1 2 1 0 0,-1-1-1 0 0,-1 1 0 0 0,-1-1 0 0 0,-1 1 1 0 0,-1 0-1 0 0,-4 34 0 0 0,1-37-216 0 0,-2-1 0 0 0,0 1 0 0 0,-1-1 0 0 0,-1 0 0 0 0,-1-1 0 0 0,-1 1 0 0 0,-1-1 0 0 0,-22 36 0 0 0,29-52-160 0 0,-19 24-902 0 0,20-27 869 0 0,0-1-1 0 0,0 1 0 0 0,1 0 1 0 0,-1-1-1 0 0,0 1 0 0 0,0-1 1 0 0,0 1-1 0 0,0-1 1 0 0,1 1-1 0 0,-1-1 0 0 0,0 0 1 0 0,0 1-1 0 0,0-1 0 0 0,0 0 1 0 0,0 0-1 0 0,0 1 0 0 0,0-1 1 0 0,-2 0-1 0 0,3-1-107 0 0,-1 0 1 0 0,0 1-1 0 0,1-1 0 0 0,-1 0 1 0 0,0 0-1 0 0,1 0 0 0 0,-1 0 1 0 0,1 0-1 0 0,0 1 0 0 0,-1-1 1 0 0,1 0-1 0 0,0 0 0 0 0,-1 0 1 0 0,1 0-1 0 0,0 0 0 0 0,0 0 1 0 0,0 0-1 0 0,0 0 0 0 0,0 0 1 0 0,0 0-1 0 0,0 0 0 0 0,0 0 1 0 0,0 0-1 0 0,1 0 0 0 0,-1 0 1 0 0,1-1-1 0 0,-1-2-1199 0 0,5-29-7658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15655 0 0,'0'0'5379'0'0,"0"63"-2818"0"0,0-34-288 0 0,0 4-1345 0 0,2 1-672 0 0,2 0-208 0 0,-1-5 16 0 0,0-4-64 0 0,-3-6-352 0 0,2-9-2161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0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55 17512 0 0,'0'0'2449'0'0,"-15"-53"-2353"0"0,16 52 961 0 0,10 1-49 0 0,6 7-944 0 0,3 5-64 0 0,5 1-176 0 0,4 2-2417 0 0,3-1-2161 0 0,1 0-5507 0 0</inkml:trace>
  <inkml:trace contextRef="#ctx0" brushRef="#br0" timeOffset="1">419 194 14871 0 0,'0'0'5770'0'0,"-8"4"-3259"0"0,-1 1-1773 0 0,5-4-564 0 0,0 1 0 0 0,0 0 0 0 0,0 0 0 0 0,0 0 0 0 0,1 0 0 0 0,-1 1 0 0 0,1-1 0 0 0,-1 1 0 0 0,1 0 0 0 0,0 0 0 0 0,0 0 0 0 0,0 1 0 0 0,0-1 0 0 0,1 1 0 0 0,0 0 0 0 0,-1-1 0 0 0,1 1 0 0 0,1 0 0 0 0,-1 0 0 0 0,0 0 0 0 0,1 1 0 0 0,0-1 0 0 0,0 0 0 0 0,0 0 0 0 0,1 1 0 0 0,-1-1 0 0 0,1 7 1 0 0,0-9-180 0 0,0 0 0 0 0,0 0 1 0 0,1-1-1 0 0,-1 1 1 0 0,0 0-1 0 0,1 0 0 0 0,-1 0 1 0 0,1-1-1 0 0,-1 1 1 0 0,1 0-1 0 0,0-1 1 0 0,0 1-1 0 0,0-1 0 0 0,0 1 1 0 0,0-1-1 0 0,0 1 1 0 0,0-1-1 0 0,1 1 0 0 0,-1-1 1 0 0,0 0-1 0 0,1 0 1 0 0,-1 0-1 0 0,1 0 1 0 0,1 1-1 0 0,46 14-142 0 0,-43-15 149 0 0,-1-1 0 0 0,0 2 0 0 0,0-1 0 0 0,0 0 0 0 0,0 1 0 0 0,-1 0 0 0 0,1 0 0 0 0,0 1 0 0 0,-1-1-1 0 0,5 4 1 0 0,-8-5-15 0 0,0 1 0 0 0,-1-1-1 0 0,1 0 1 0 0,0 0 0 0 0,-1 1-1 0 0,1-1 1 0 0,-1 0 0 0 0,0 1 0 0 0,1-1-1 0 0,-1 0 1 0 0,0 1 0 0 0,0-1-1 0 0,0 0 1 0 0,0 1 0 0 0,0-1-1 0 0,0 0 1 0 0,0 1 0 0 0,0-1-1 0 0,-1 1 1 0 0,1-1 0 0 0,0 0-1 0 0,-1 1 1 0 0,1-1 0 0 0,-1 0-1 0 0,0 0 1 0 0,1 0 0 0 0,-1 1-1 0 0,0-1 1 0 0,0 0 0 0 0,0 0-1 0 0,1 0 1 0 0,-1 0 0 0 0,0 0 0 0 0,-1 0-1 0 0,1 0 1 0 0,-1 0 0 0 0,-48 38-3308 0 0,42-34 1959 0 0,-16 12-2566 0 0,7-8-4665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0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47 11189 0 0,'0'0'1593'0'0,"-5"-8"597"0"0,0-1-1455 0 0,4 5-365 0 0,0 1 0 0 0,-1-1-1 0 0,0 1 1 0 0,0 0-1 0 0,0 0 1 0 0,0 0 0 0 0,-1 0-1 0 0,1 0 1 0 0,-8 2 5409 0 0,9 36-4079 0 0,10 29 362 0 0,25 89 0 0 0,-21-105-2488 0 0,-2 2 0 0 0,-2 0 0 0 0,4 83 0 0 0,-13-122-863 0 0,0 8-2170 0 0,1-7-4198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1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16119 0 0,'0'0'5827'0'0,"8"-3"-3541"0"0,45-15-84 0 0,147-55 812 0 0,-174 62-2971 0 0,1-2 0 0 0,-2-1-1 0 0,0-1 1 0 0,0-1 0 0 0,27-24-1 0 0,-46 35 11 0 0,-4 4-8 0 0,0-1 1 0 0,0 1-1 0 0,-1-1 0 0 0,1 0 0 0 0,-1 0 0 0 0,1 1 0 0 0,-1-1 1 0 0,1 0-1 0 0,-1 0 0 0 0,0 0 0 0 0,0 0 0 0 0,1-5 1 0 0,-5 22 14 0 0,1 0 0 0 0,0 0 0 0 0,1 0 0 0 0,1 0 0 0 0,2 22 0 0 0,-2-2-31 0 0,1-3-33 0 0,8 60 1 0 0,-7-79-17 0 0,1 0 0 0 0,0-1 1 0 0,1 1-1 0 0,0-1 0 0 0,1 1 0 0 0,0-1 0 0 0,10 15 1 0 0,-15-27 18 0 0,0 1 0 0 0,1-1 0 0 0,-1 1 1 0 0,0 0-1 0 0,0-1 0 0 0,1 0 0 0 0,-1 1 1 0 0,0-1-1 0 0,1 1 0 0 0,-1-1 0 0 0,0 1 1 0 0,1-1-1 0 0,-1 0 0 0 0,1 1 0 0 0,-1-1 1 0 0,1 0-1 0 0,-1 1 0 0 0,1-1 0 0 0,-1 0 0 0 0,1 0 1 0 0,-1 1-1 0 0,1-1 0 0 0,-1 0 0 0 0,1 0 1 0 0,-1 0-1 0 0,1 0 0 0 0,0 0 0 0 0,-1 0 1 0 0,1 0-1 0 0,-1 0 0 0 0,1 0 0 0 0,-1 0 1 0 0,1 0-1 0 0,0 0 0 0 0,0 0 0 0 0,10-19 54 0 0,-1-33 26 0 0,-10 51-85 0 0,2-20-1 0 0,0-2 361 0 0,2 1 0 0 0,5-23 0 0 0,-8 40-290 0 0,1 0-1 0 0,-1 0 0 0 0,1 1 1 0 0,0-1-1 0 0,0 1 0 0 0,0-1 0 0 0,1 1 1 0 0,-1 0-1 0 0,1 0 0 0 0,0 0 1 0 0,1 0-1 0 0,-1 1 0 0 0,0-1 0 0 0,1 1 1 0 0,6-4-1 0 0,-8 6-62 0 0,0 0 1 0 0,1 0-1 0 0,-1 0 1 0 0,1 1-1 0 0,-1-1 1 0 0,1 1 0 0 0,-1 0-1 0 0,1 0 1 0 0,0-1-1 0 0,-1 2 1 0 0,1-1-1 0 0,-1 0 1 0 0,1 0-1 0 0,-1 1 1 0 0,1 0-1 0 0,-1-1 1 0 0,1 1-1 0 0,-1 0 1 0 0,1 0-1 0 0,-1 0 1 0 0,0 1-1 0 0,0-1 1 0 0,0 0-1 0 0,4 4 1 0 0,7 5-9 0 0,-1 0 0 0 0,21 23 0 0 0,-12-12-42 0 0,-19-19-27 0 0,50 42-2779 0 0,-13-24-7380 0 0,-22-18 2303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1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12054 0 0,'0'0'9927'0'0,"-8"7"-8364"0"0,4-3-1366 0 0,0 0-1 0 0,0 0 0 0 0,0 0 1 0 0,1 1-1 0 0,-1-1 1 0 0,1 1-1 0 0,0 0 1 0 0,0 0-1 0 0,1 0 0 0 0,-1 0 1 0 0,1 0-1 0 0,1 1 1 0 0,-1-1-1 0 0,1 1 0 0 0,-2 7 1 0 0,0 22 211 0 0,2 1-1 0 0,1 0 1 0 0,1 0 0 0 0,3 0-1 0 0,0-1 1 0 0,3 1 0 0 0,0-1 0 0 0,3-1-1 0 0,1 1 1 0 0,27 58 0 0 0,-40-106-237 0 0,1 1 0 0 0,1-1 0 0 0,0 0 0 0 0,0 1 0 0 0,4-15 0 0 0,-4 21-194 0 0,2-1 0 0 0,-1 1 0 0 0,1 0 0 0 0,0 0-1 0 0,0 0 1 0 0,1 1 0 0 0,5-11 0 0 0,-6 14 17 0 0,-1 0 1 0 0,1 0-1 0 0,-1 0 0 0 0,1 0 0 0 0,0 0 1 0 0,0 1-1 0 0,0-1 0 0 0,0 1 0 0 0,0-1 1 0 0,0 1-1 0 0,0 0 0 0 0,0 0 0 0 0,0 0 1 0 0,1 0-1 0 0,-1 0 0 0 0,0 0 0 0 0,1 1 1 0 0,-1-1-1 0 0,1 1 0 0 0,-1 0 0 0 0,4-1 1 0 0,-4 2-5 0 0,0 0 1 0 0,0-1-1 0 0,0 1 1 0 0,-1 0 0 0 0,1 0-1 0 0,0 0 1 0 0,0 0-1 0 0,-1 1 1 0 0,1-1 0 0 0,0 0-1 0 0,-1 1 1 0 0,1-1-1 0 0,-1 1 1 0 0,0-1-1 0 0,0 1 1 0 0,1 0 0 0 0,-1 0-1 0 0,1 1 1 0 0,20 38-52 0 0,-19-34 60 0 0,-1-3-223 0 0,3 7 346 0 0,1 0 0 0 0,0-1 1 0 0,1 1-1 0 0,0-2 0 0 0,13 16 0 0 0,-18-24-363 0 0,0 1-1 0 0,1 0 1 0 0,-1 0-1 0 0,0-1 1 0 0,0 1-1 0 0,1-1 1 0 0,-1 0-1 0 0,1 0 1 0 0,0 0-1 0 0,-1 0 1 0 0,1 0-1 0 0,4 0 1 0 0,-4-1-547 0 0,0 0 0 0 0,0 0 0 0 0,0 0 0 0 0,0-1 0 0 0,0 1 0 0 0,0-1 1 0 0,-1 0-1 0 0,1 0 0 0 0,0 0 0 0 0,0 0 0 0 0,-1 0 0 0 0,1 0 0 0 0,-1-1 0 0 0,4-2 0 0 0,10-7-7061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1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10853 0 0,'0'0'9876'0'0,"9"-5"-9091"0"0,-2 1-665 0 0,8-4 9 0 0,0-2 0 0 0,21-17 0 0 0,-33 26-124 0 0,-1-1 1 0 0,1 0-1 0 0,-1 0 0 0 0,0 0 1 0 0,0 0-1 0 0,1-1 0 0 0,-2 1 1 0 0,1-1-1 0 0,0 1 0 0 0,0-1 1 0 0,-1 1-1 0 0,1-1 0 0 0,-1 0 1 0 0,0 0-1 0 0,0 0 0 0 0,0 0 1 0 0,0 0-1 0 0,-1 0 0 0 0,1 0 0 0 0,-1 0 1 0 0,1 0-1 0 0,-1 0 0 0 0,0 0 1 0 0,-1-4-1 0 0,1 6 34 0 0,-1 0 1 0 0,1 0-1 0 0,-1-1 1 0 0,0 1-1 0 0,1 0 0 0 0,-1 0 1 0 0,0 0-1 0 0,0 0 0 0 0,0 0 1 0 0,0 0-1 0 0,0 0 0 0 0,0 0 1 0 0,0 0-1 0 0,0 1 0 0 0,0-1 1 0 0,0 0-1 0 0,0 1 0 0 0,-1-1 1 0 0,1 1-1 0 0,0-1 0 0 0,0 1 1 0 0,-1-1-1 0 0,1 1 0 0 0,0 0 1 0 0,-1 0-1 0 0,1 0 1 0 0,0 0-1 0 0,-1 0 0 0 0,1 0 1 0 0,0 0-1 0 0,-1 0 0 0 0,1 0 1 0 0,0 0-1 0 0,0 1 0 0 0,-1-1 1 0 0,1 1-1 0 0,0-1 0 0 0,-2 2 1 0 0,-1-1 105 0 0,1 0 0 0 0,-1 1 1 0 0,1 0-1 0 0,0 0 0 0 0,-1 0 0 0 0,1 0 1 0 0,0 0-1 0 0,1 0 0 0 0,-1 1 0 0 0,0 0 1 0 0,1-1-1 0 0,-5 7 0 0 0,5-6-96 0 0,0 0 0 0 0,0 1 1 0 0,1-1-1 0 0,-1 1 0 0 0,1-1 0 0 0,-1 1 0 0 0,1 0 0 0 0,0 0 1 0 0,1 0-1 0 0,-1-1 0 0 0,1 1 0 0 0,0 0 0 0 0,-1 0 0 0 0,2 0 1 0 0,-1 0-1 0 0,0 0 0 0 0,1 0 0 0 0,0 0 0 0 0,0-1 0 0 0,0 1 1 0 0,0 0-1 0 0,1-1 0 0 0,-1 1 0 0 0,1-1 0 0 0,0 1 0 0 0,0-1 1 0 0,0 0-1 0 0,1 1 0 0 0,-1-1 0 0 0,1 0 0 0 0,-1-1 0 0 0,1 1 1 0 0,5 3-1 0 0,1 0-283 0 0,0-1 0 0 0,0 0 0 0 0,0 0 1 0 0,1-1-1 0 0,0 0 0 0 0,0-1 0 0 0,0 0 0 0 0,0-1 1 0 0,0 0-1 0 0,1 0 0 0 0,15 0 0 0 0,5-2-4755 0 0,51-5 0 0 0,-18-6-5794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19353 0 0,'0'0'7203'0'0,"6"50"-6354"0"0,7-9 207 0 0,4 8-224 0 0,4 6-79 0 0,-2 2-337 0 0,-1-3-208 0 0,-2-3-128 0 0,-3-7-80 0 0,-5-6-32 0 0,1-11-1217 0 0,-7-6-1248 0 0,2-11-2241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2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19 14054 0 0,'0'0'5205'0'0,"7"-4"-2811"0"0,0 2-2124 0 0,0-1 0 0 0,0 1 0 0 0,0 0 1 0 0,0 0-1 0 0,0 1 0 0 0,0 0 0 0 0,0 0 1 0 0,0 1-1 0 0,0 0 0 0 0,1 0 0 0 0,-1 1 0 0 0,0 0 1 0 0,0 0-1 0 0,0 0 0 0 0,0 1 0 0 0,11 5 1 0 0,-10-5-149 0 0,114 43 1235 0 0,-111-40-1274 0 0,-1 1 0 0 0,1-1 0 0 0,-1 2 0 0 0,0 0 1 0 0,0 0-1 0 0,-1 0 0 0 0,0 1 0 0 0,13 16 0 0 0,-19-22-74 0 0,-1 1 0 0 0,0 0-1 0 0,-1-1 1 0 0,1 1 0 0 0,0 0 0 0 0,-1 0-1 0 0,0 0 1 0 0,1 0 0 0 0,-1 0-1 0 0,0 0 1 0 0,-1 0 0 0 0,1 0-1 0 0,-1 1 1 0 0,1-1 0 0 0,-1 0-1 0 0,0 0 1 0 0,0 0 0 0 0,0 1-1 0 0,-1-1 1 0 0,1 0 0 0 0,-2 6 0 0 0,0-4-38 0 0,-1 0 0 0 0,1-1 0 0 0,-1 1 0 0 0,0 0 0 0 0,-1-1 0 0 0,1 0 0 0 0,-1 0 0 0 0,1 0 0 0 0,-1 0 0 0 0,0 0 1 0 0,-9 5-1 0 0,-10 5-497 0 0,0-1 1 0 0,-1-1 0 0 0,0-1-1 0 0,-28 8 1 0 0,51-18 487 0 0,-95 28-3205 0 0,86-27 2082 0 0,-1 0 0 0 0,1 0 0 0 0,-1-1 0 0 0,1-1 0 0 0,-1 0 0 0 0,0 0 0 0 0,-14-2 0 0 0,11-5-4070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2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65 8884 0 0,'0'0'8721'0'0,"2"-8"-6872"0"0,1 0-1280 0 0,-2 5-357 0 0,0 0 0 0 0,0 0 0 0 0,0 0 0 0 0,0 1 0 0 0,-1-1 0 0 0,1 0 0 0 0,-1 0 0 0 0,0 0 0 0 0,0 0 1 0 0,0 0-1 0 0,-1-4 0 0 0,1 7-59 0 0,-1-1 1 0 0,0 0-1 0 0,0 0 0 0 0,0 0 1 0 0,0 0-1 0 0,0 1 1 0 0,0-1-1 0 0,0 1 1 0 0,0-1-1 0 0,0 1 0 0 0,0-1 1 0 0,0 1-1 0 0,-1-1 1 0 0,1 1-1 0 0,0 0 1 0 0,0 0-1 0 0,0 0 0 0 0,0-1 1 0 0,-1 1-1 0 0,1 0 1 0 0,0 0-1 0 0,0 1 1 0 0,-1-1-1 0 0,1 0 0 0 0,-2 1 1 0 0,-32 5 403 0 0,24-2-405 0 0,0 1 0 0 0,1 0 0 0 0,-1 0 0 0 0,1 2 0 0 0,1-1 0 0 0,-1 1 0 0 0,1 0 0 0 0,0 1 0 0 0,-13 16 0 0 0,17-20-127 0 0,1 1-1 0 0,0 0 1 0 0,0 1 0 0 0,0-1-1 0 0,1 1 1 0 0,0-1-1 0 0,0 1 1 0 0,0 0 0 0 0,1 0-1 0 0,0 0 1 0 0,0 1-1 0 0,0-1 1 0 0,1 1-1 0 0,0-1 1 0 0,0 0 0 0 0,1 1-1 0 0,0 0 1 0 0,1 11-1 0 0,-1-16-21 0 0,1-1 0 0 0,-1 0-1 0 0,1 1 1 0 0,0-1 0 0 0,-1 0 0 0 0,1 0-1 0 0,0 1 1 0 0,0-1 0 0 0,0 0 0 0 0,0 0-1 0 0,0 0 1 0 0,0 0 0 0 0,0 0-1 0 0,1 0 1 0 0,-1 0 0 0 0,0 0 0 0 0,0-1-1 0 0,1 1 1 0 0,-1 0 0 0 0,0-1-1 0 0,1 1 1 0 0,-1-1 0 0 0,1 1 0 0 0,-1-1-1 0 0,1 0 1 0 0,-1 0 0 0 0,1 0 0 0 0,-1 1-1 0 0,1-1 1 0 0,-1-1 0 0 0,0 1-1 0 0,1 0 1 0 0,-1 0 0 0 0,1 0 0 0 0,-1-1-1 0 0,1 1 1 0 0,-1-1 0 0 0,3-1-1 0 0,3 0 7 0 0,1 0 0 0 0,-1-1-1 0 0,1 0 1 0 0,-1-1-1 0 0,12-7 1 0 0,-13 7 55 0 0,-1 1 1 0 0,0-1 0 0 0,0 0-1 0 0,0-1 1 0 0,-1 1 0 0 0,1-1-1 0 0,-1 1 1 0 0,0-2 0 0 0,0 1-1 0 0,-1 0 1 0 0,1-1 0 0 0,-1 1-1 0 0,0-1 1 0 0,-1 0 0 0 0,0 0-1 0 0,0 0 1 0 0,0 0 0 0 0,0 0-1 0 0,-1-1 1 0 0,1-11 0 0 0,44 81 303 0 0,-42-59-698 0 0,-1 0 0 0 0,1-1 0 0 0,0 1 0 0 0,0-1 0 0 0,0 0-1 0 0,0 0 1 0 0,1 0 0 0 0,-1-1 0 0 0,1 1 0 0 0,8 2 0 0 0,30 1-8314 0 0,-22-6 931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3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12262 0 0,'0'0'13494'0'0,"-7"6"-12806"0"0,2-1-637 0 0,1 0-1 0 0,0 0 1 0 0,0 0-1 0 0,0 0 1 0 0,0 1-1 0 0,1-1 1 0 0,0 1-1 0 0,0 0 1 0 0,0 0 0 0 0,1 0-1 0 0,0 1 1 0 0,0-1-1 0 0,1 0 1 0 0,0 1-1 0 0,0-1 1 0 0,0 1-1 0 0,1-1 1 0 0,0 10 0 0 0,0-14-49 0 0,0-1 1 0 0,0 1 0 0 0,0-1 0 0 0,0 1 0 0 0,1-1-1 0 0,-1 1 1 0 0,0-1 0 0 0,1 1 0 0 0,-1-1 0 0 0,1 1 0 0 0,0-1-1 0 0,-1 1 1 0 0,1-1 0 0 0,0 0 0 0 0,0 1 0 0 0,0-1-1 0 0,0 0 1 0 0,0 0 0 0 0,0 1 0 0 0,0-1 0 0 0,0 0 0 0 0,1 0-1 0 0,-1-1 1 0 0,0 1 0 0 0,1 0 0 0 0,-1 0 0 0 0,0 0-1 0 0,1-1 1 0 0,1 1 0 0 0,1 1 11 0 0,28 9 86 0 0,-25-10-101 0 0,-1 1 0 0 0,1 0 0 0 0,-1 1 0 0 0,0 0 0 0 0,0 0-1 0 0,9 5 1 0 0,-14-7-2 0 0,0-1 0 0 0,-1 1 0 0 0,1-1-1 0 0,-1 1 1 0 0,0-1 0 0 0,1 1 0 0 0,-1-1 0 0 0,1 1-1 0 0,-1 0 1 0 0,0-1 0 0 0,1 1 0 0 0,-1 0-1 0 0,0-1 1 0 0,0 1 0 0 0,1 0 0 0 0,-1-1-1 0 0,0 1 1 0 0,0 0 0 0 0,0-1 0 0 0,0 1-1 0 0,0 0 1 0 0,0 0 0 0 0,0-1 0 0 0,0 1-1 0 0,0 1 1 0 0,-1 0-8 0 0,-1 0 1 0 0,1 0-1 0 0,0 0 0 0 0,0 0 0 0 0,-1 0 0 0 0,1-1 0 0 0,-1 1 0 0 0,1 0 0 0 0,-1-1 1 0 0,0 1-1 0 0,0-1 0 0 0,-2 2 0 0 0,-3 2-107 0 0,1 0 1 0 0,-1 0 0 0 0,-1-1-1 0 0,1-1 1 0 0,-1 1 0 0 0,1-1-1 0 0,-1 0 1 0 0,0 0-1 0 0,0-1 1 0 0,-16 2 0 0 0,61-29-10398 0 0,-19 14 5497 0 0,0 0-1846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3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17 349 13334 0 0,'0'0'11205'0'0,"27"45"-9988"0"0,-18-30-833 0 0,0 2-96 0 0,-2-2 48 0 0,-1-3 48 0 0,-3-2-368 0 0,0-4-16 0 0,-3-3-1008 0 0</inkml:trace>
  <inkml:trace contextRef="#ctx0" brushRef="#br0" timeOffset="1">1 52 18168 0 0,'0'0'1889'0'0,"0"-43"-448"0"0,2 34 64 0 0,8 9-113 0 0,0 4-1200 0 0,3 8-192 0 0,3 5-16 0 0,1 0-432 0 0,6 1-2145 0 0,0-4-2081 0 0,7-4-4226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3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14919 0 0,'0'0'4130'0'0,"-8"5"-675"0"0,0 0-2815 0 0,0 0 0 0 0,1 1 0 0 0,0-1 1 0 0,0 1-1 0 0,0 1 0 0 0,1-1 1 0 0,0 1-1 0 0,0 1 0 0 0,1-1 1 0 0,0 1-1 0 0,0 0 0 0 0,-5 12 0 0 0,7-13-520 0 0,1 1 0 0 0,0 0 1 0 0,0 0-1 0 0,1 0 0 0 0,0 0 0 0 0,0 0 0 0 0,1 15 0 0 0,0-21-130 0 0,1 0 0 0 0,-1 0 0 0 0,1 0 0 0 0,-1 0 1 0 0,1 0-1 0 0,0 0 0 0 0,0-1 0 0 0,0 1 0 0 0,0 0 0 0 0,0 0 0 0 0,0-1 0 0 0,1 1 1 0 0,-1-1-1 0 0,0 1 0 0 0,1-1 0 0 0,0 0 0 0 0,-1 1 0 0 0,1-1 0 0 0,-1 0 1 0 0,1 0-1 0 0,0 0 0 0 0,0 0 0 0 0,0 0 0 0 0,0-1 0 0 0,0 1 0 0 0,0-1 0 0 0,0 1 1 0 0,0-1-1 0 0,0 1 0 0 0,0-1 0 0 0,0 0 0 0 0,2 0 0 0 0,12 1-739 0 0,0-1-1 0 0,0 0 0 0 0,17-3 1 0 0,-21 2-132 0 0,69-11-5338 0 0,-27 1-746 0 0,-3-2-3784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4978 0 0,'0'0'11256'0'0,"0"8"-9279"0"0,5 155 5769 0 0,5 7-4266 0 0,4 127-1969 0 0,-14-259-1531 0 0,0-4-927 0 0,1 1 0 0 0,2-1 0 0 0,7 37 0 0 0,-10-70 792 0 0,0 0-1 0 0,0 0 1 0 0,1-1 0 0 0,-1 1-1 0 0,0 0 1 0 0,0 0-1 0 0,0 0 1 0 0,1 0-1 0 0,-1-1 1 0 0,0 1-1 0 0,1 0 1 0 0,-1 0-1 0 0,1-1 1 0 0,-1 1-1 0 0,1 0 1 0 0,-1-1-1 0 0,1 1 1 0 0,0 0-1 0 0,-1-1 1 0 0,1 1-1 0 0,0-1 1 0 0,-1 1-1 0 0,1-1 1 0 0,0 1-1 0 0,0-1 1 0 0,-1 0-1 0 0,1 1 1 0 0,1-1 0 0 0,-1 0-188 0 0,0 0 1 0 0,0-1 0 0 0,0 1 0 0 0,0-1 0 0 0,0 1 0 0 0,0-1 0 0 0,-1 1 0 0 0,1-1 0 0 0,0 0 0 0 0,0 1 0 0 0,-1-1 0 0 0,1 0 0 0 0,0 1 0 0 0,-1-1 0 0 0,1 0 0 0 0,0 0 0 0 0,-1 0 0 0 0,1 0 0 0 0,-1 0 0 0 0,0 1 0 0 0,1-1 0 0 0,-1 0 0 0 0,1-2 0 0 0,7-23-8382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16392 0 0,'0'0'1155'0'0,"8"-7"547"0"0,-3 4-1409 0 0,-1-1 0 0 0,1 1 0 0 0,0-1 1 0 0,0 2-1 0 0,0-1 0 0 0,0 0 0 0 0,0 1 1 0 0,0 0-1 0 0,1 0 0 0 0,0 0 0 0 0,-1 1 1 0 0,1 0-1 0 0,0 0 0 0 0,-1 1 0 0 0,1-1 0 0 0,0 1 1 0 0,0 0-1 0 0,-1 1 0 0 0,1-1 0 0 0,0 1 1 0 0,8 3-1 0 0,-5-2-161 0 0,-1 1 1 0 0,1 1-1 0 0,-1 0 0 0 0,0 0 1 0 0,0 1-1 0 0,0 0 0 0 0,-1 0 1 0 0,1 0-1 0 0,-1 1 0 0 0,-1 1 1 0 0,1-1-1 0 0,7 11 1 0 0,-11-14-119 0 0,-1 0 0 0 0,1 1 0 0 0,-1-1 0 0 0,0 1 0 0 0,0-1 0 0 0,-1 1 1 0 0,1 0-1 0 0,-1 0 0 0 0,1 0 0 0 0,-1 0 0 0 0,-1 0 0 0 0,1 0 0 0 0,0 0 0 0 0,-1 0 1 0 0,0 0-1 0 0,0 1 0 0 0,0-1 0 0 0,-1 0 0 0 0,1 0 0 0 0,-1 0 0 0 0,0 0 1 0 0,0 0-1 0 0,0 0 0 0 0,-1 0 0 0 0,1 0 0 0 0,-1-1 0 0 0,0 1 0 0 0,0 0 1 0 0,-4 4-1 0 0,-3 3-109 0 0,-1 0 0 0 0,0 0 1 0 0,-18 13-1 0 0,16-12-308 0 0,-1-2-1 0 0,0 0 1 0 0,-1 0 0 0 0,0-1 0 0 0,-21 9-1 0 0,7-5-940 0 0,8-4-240 0 0,12-7-1258 0 0,25-20-12432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1 320 9492 0 0,'0'0'10627'0'0,"4"8"-8859"0"0,1 3-1406 0 0,23 47 1972 0 0,-26-53-2173 0 0,0 0 1 0 0,0 0-1 0 0,0 0 0 0 0,-1 0 1 0 0,0 1-1 0 0,0-1 0 0 0,-1 0 0 0 0,1 1 1 0 0,-1 9-1 0 0,0-14-166 0 0,0 0 1 0 0,0-1-1 0 0,-1 1 0 0 0,1 0 0 0 0,0 0 1 0 0,0-1-1 0 0,0 1 0 0 0,0 0 1 0 0,-1-1-1 0 0,1 1 0 0 0,0 0 0 0 0,-1-1 1 0 0,1 1-1 0 0,-1-1 0 0 0,1 1 1 0 0,0 0-1 0 0,-1-1 0 0 0,1 1 0 0 0,-1-1 1 0 0,0 1-1 0 0,1-1 0 0 0,-1 0 1 0 0,1 1-1 0 0,-1-1 0 0 0,0 1 0 0 0,1-1 1 0 0,-1 0-1 0 0,0 0 0 0 0,1 1 1 0 0,-1-1-1 0 0,0 0 0 0 0,1 0 0 0 0,-1 0 1 0 0,0 0-1 0 0,0 0 0 0 0,1 0 1 0 0,-1 0-1 0 0,0 0 0 0 0,1 0 0 0 0,-1 0 1 0 0,-1 0-1 0 0,1-1-5 0 0,0 0 0 0 0,0 1 0 0 0,1-1-1 0 0,-1 1 1 0 0,0-1 0 0 0,0 0 0 0 0,1 0 0 0 0,-1 1 0 0 0,0-1 0 0 0,1 0 0 0 0,-1 0-1 0 0,0 0 1 0 0,1 0 0 0 0,-1 0 0 0 0,1 0 0 0 0,0 0 0 0 0,-1 0 0 0 0,1 0-1 0 0,0 0 1 0 0,0 0 0 0 0,-1 0 0 0 0,1 0 0 0 0,0 0 0 0 0,0 0 0 0 0,0 0-1 0 0,0 0 1 0 0,0 0 0 0 0,1 0 0 0 0,-1 0 0 0 0,1-2 0 0 0,2-7 31 0 0,1 0 1 0 0,1 0 0 0 0,0 1 0 0 0,0 0-1 0 0,1 0 1 0 0,0 0 0 0 0,0 1 0 0 0,1 0-1 0 0,0 0 1 0 0,1 1 0 0 0,0-1-1 0 0,0 2 1 0 0,0-1 0 0 0,1 1 0 0 0,0 1-1 0 0,0-1 1 0 0,0 1 0 0 0,1 1 0 0 0,0 0-1 0 0,15-4 1 0 0,-19 7 89 0 0,1 0 0 0 0,0 1-1 0 0,0 0 1 0 0,0 0 0 0 0,-1 1 0 0 0,1-1 0 0 0,0 1 0 0 0,0 1-1 0 0,-1 0 1 0 0,1 0 0 0 0,-1 0 0 0 0,1 0 0 0 0,-1 1 0 0 0,0 0-1 0 0,8 6 1 0 0,29 29-1605 0 0,-7 10-8315 0 0</inkml:trace>
  <inkml:trace contextRef="#ctx0" brushRef="#br0" timeOffset="1">191 0 12534 0 0,'0'0'160'0'0,"43"3"16"0"0,-17 7 880 0 0,-1 3-1056 0 0,1-2-912 0 0,0 0-8164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12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45 233 15447 0 0,'0'0'7716'0'0,"43"49"-6948"0"0,-26-33 80 0 0,-1-1-640 0 0,0 0-208 0 0,-2-5 0 0 0,-2-1-800 0 0,0-4-2433 0 0,-2-5-1826 0 0</inkml:trace>
  <inkml:trace contextRef="#ctx0" brushRef="#br0" timeOffset="1">6 76 16375 0 0,'0'0'65'0'0,"-6"-50"255"0"0,16 43-320 0 0,2-3-3106 0 0,4 1-5057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9348 0 0,'1'8'7356'0'0,"10"85"-1254"0"0,-10-82-5620 0 0,-1 0-1 0 0,0 0 1 0 0,-1 0-1 0 0,0 0 0 0 0,-1 0 1 0 0,0 0-1 0 0,-5 13 1 0 0,7-24-489 0 0,0 1 0 0 0,0-1 1 0 0,0 0-1 0 0,0 1 0 0 0,0-1 1 0 0,0 0-1 0 0,0 1 1 0 0,0-1-1 0 0,0 0 0 0 0,-1 1 1 0 0,1-1-1 0 0,0 0 0 0 0,0 1 1 0 0,0-1-1 0 0,0 0 1 0 0,-1 1-1 0 0,1-1 0 0 0,0 0 1 0 0,0 0-1 0 0,0 1 0 0 0,-1-1 1 0 0,1 0-1 0 0,0 0 1 0 0,0 1-1 0 0,-1-1 0 0 0,1 0 1 0 0,0 0-1 0 0,-1 0 0 0 0,1 0 1 0 0,0 0-1 0 0,-1 1 1 0 0,1-1-1 0 0,0 0 0 0 0,-1 0 1 0 0,1 0-1 0 0,0 0 0 0 0,-1 0 1 0 0,1 0-1 0 0,0 0 1 0 0,-1 0-1 0 0,1 0 0 0 0,0 0 1 0 0,-1 0-1 0 0,1 0 1 0 0,-1-1-1 0 0,-9-17-213 0 0,0-28-363 0 0,10 36 456 0 0,0 0-1 0 0,0 0 0 0 0,1 0 0 0 0,1-1 1 0 0,0 1-1 0 0,0 1 0 0 0,1-1 0 0 0,0 0 1 0 0,6-12-1 0 0,-8 20 144 0 0,0 0 0 0 0,0-1-1 0 0,1 1 1 0 0,-1 0 0 0 0,1 0 0 0 0,0 0 0 0 0,-1 0 0 0 0,1 0 0 0 0,0 0-1 0 0,0 0 1 0 0,0 0 0 0 0,0 1 0 0 0,1-1 0 0 0,-1 1 0 0 0,0 0-1 0 0,5-2 1 0 0,-4 3 14 0 0,-1-1-1 0 0,1 1 1 0 0,0 0-1 0 0,-1 0 1 0 0,1 1-1 0 0,0-1 0 0 0,-1 0 1 0 0,1 1-1 0 0,0 0 1 0 0,-1-1-1 0 0,1 1 1 0 0,-1 0-1 0 0,1 0 1 0 0,-1 1-1 0 0,0-1 1 0 0,0 0-1 0 0,1 1 0 0 0,-1-1 1 0 0,0 1-1 0 0,2 3 1 0 0,4 1 8 0 0,0 2 0 0 0,-1-1 0 0 0,0 1 0 0 0,-1 0 0 0 0,0 1 0 0 0,0-1 0 0 0,-1 1 0 0 0,0 0 0 0 0,0 1 0 0 0,-1-1 0 0 0,0 1 0 0 0,-1 0 0 0 0,0 0 0 0 0,-1 0 0 0 0,2 16 0 0 0,-7-19 4 0 0,-6-14 35 0 0,-4-12-1 0 0,12 14-50 0 0,-1 0 1 0 0,1 0-1 0 0,0 0 0 0 0,0 0 1 0 0,0 0-1 0 0,1 0 0 0 0,-1 0 1 0 0,1-1-1 0 0,1 1 0 0 0,-1 0 1 0 0,1 0-1 0 0,0 0 0 0 0,0 0 1 0 0,0 0-1 0 0,1 0 0 0 0,-1 0 1 0 0,1 0-1 0 0,0 0 0 0 0,1 1 1 0 0,-1-1-1 0 0,1 1 0 0 0,0-1 1 0 0,0 1-1 0 0,7-6 0 0 0,-7 7 9 0 0,0 0 0 0 0,1 0 0 0 0,-1 1-1 0 0,1-1 1 0 0,-1 1 0 0 0,1 0-1 0 0,0 0 1 0 0,-1 0 0 0 0,1 1-1 0 0,0-1 1 0 0,1 1 0 0 0,-1 0-1 0 0,0 0 1 0 0,0 0 0 0 0,0 1 0 0 0,0 0-1 0 0,1-1 1 0 0,-1 2 0 0 0,0-1-1 0 0,0 0 1 0 0,1 1 0 0 0,-1 0-1 0 0,0 0 1 0 0,0 0 0 0 0,0 0 0 0 0,0 1-1 0 0,0-1 1 0 0,0 1 0 0 0,-1 0-1 0 0,6 4 1 0 0,10 8 73 0 0,0 1 0 0 0,-2 1 0 0 0,27 30 0 0 0,28 26-2958 0 0,-63-65 1021 0 0,0 0 1 0 0,0-1-1 0 0,20 10 1 0 0,-8-8-5157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39 359 14807 0 0,'0'0'4642'0'0,"44"-19"-3474"0"0,-29 23-431 0 0,-1 7-145 0 0,1 5 160 0 0,-1 2-576 0 0,-1-1-176 0 0,-3 1-128 0 0,-2 0-608 0 0,-1-6-1377 0 0,-2-3-1889 0 0</inkml:trace>
  <inkml:trace contextRef="#ctx0" brushRef="#br0" timeOffset="1">0 79 14166 0 0,'0'0'2466'0'0,"14"-61"-2098"0"0,-1 47 112 0 0,0 11 480 0 0,2 5-799 0 0,5 13-161 0 0,2 2-273 0 0,2 0-3088 0 0,6 2-9109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4594 0 0,'0'0'16616'0'0,"3"10"-14850"0"0,17 58 742 0 0,18 138 0 0 0,-8-35-2239 0 0,-29-169-410 0 0,11 34-3530 0 0,-12-35 3087 0 0,1 0 1 0 0,0 0 0 0 0,-1 0 0 0 0,1 0 0 0 0,0 0 0 0 0,0 0 0 0 0,-1-1-1 0 0,1 1 1 0 0,0 0 0 0 0,0 0 0 0 0,0-1 0 0 0,0 1 0 0 0,0-1 0 0 0,0 1-1 0 0,0-1 1 0 0,1 1 0 0 0,-1-1 0 0 0,1 1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6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10853 0 0,'0'0'15439'0'0,"10"-4"-14844"0"0,-2 1-520 0 0,-1 0 1 0 0,1 0-1 0 0,0 1 0 0 0,0 0 1 0 0,0 0-1 0 0,0 1 1 0 0,0 0-1 0 0,0 1 0 0 0,1 0 1 0 0,-1 0-1 0 0,0 0 0 0 0,0 1 1 0 0,0 1-1 0 0,0-1 1 0 0,11 4-1 0 0,10 7-56 0 0,-2 1 1 0 0,1 1 0 0 0,44 31-1 0 0,-14 2-2616 0 0,-56-45 1539 0 0,5 5-1653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6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13814 0 0,'0'0'4034'0'0,"45"-40"-3698"0"0,-35 43-336 0 0,0 7-688 0 0,1-1-3346 0 0,2-1-7123 0 0</inkml:trace>
  <inkml:trace contextRef="#ctx0" brushRef="#br0" timeOffset="1">190 272 18152 0 0,'0'0'1766'0'0,"1"11"-594"0"0,-1 0-1174 0 0,0 2 1057 0 0,0-1 1 0 0,1 1-1 0 0,1-1 1 0 0,0 1 0 0 0,0-1-1 0 0,7 20 1 0 0,-9-32-1048 0 0,0 0 0 0 0,1 1 0 0 0,-1-1 0 0 0,0 1 0 0 0,0-1-1 0 0,1 0 1 0 0,-1 1 0 0 0,0-1 0 0 0,1 1 0 0 0,-1-1 0 0 0,0 0 0 0 0,1 0 0 0 0,-1 1 0 0 0,0-1-1 0 0,1 0 1 0 0,-1 1 0 0 0,1-1 0 0 0,-1 0 0 0 0,1 0 0 0 0,-1 0 0 0 0,1 0 0 0 0,-1 0 0 0 0,0 1 0 0 0,1-1-1 0 0,-1 0 1 0 0,1 0 0 0 0,-1 0 0 0 0,1 0 0 0 0,-1 0 0 0 0,1 0 0 0 0,-1 0 0 0 0,1-1 0 0 0,0 1-1 0 0,16-12 143 0 0,8-21-53 0 0,17-52-4 0 0,-33 64-309 0 0,0 1 1 0 0,17-26-1 0 0,6 9-4947 0 0,11 8-5712 0 0,-29 23-949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96 122 3746 0 0,'0'0'14855'0'0,"8"-5"-12855"0"0,-2 1-1531 0 0,0-1 0 0 0,0 0-1 0 0,0 0 1 0 0,9-12 0 0 0,-13 15-405 0 0,0 0 0 0 0,-1 0 1 0 0,1-1-1 0 0,-1 1 0 0 0,0 0 1 0 0,0-1-1 0 0,0 1 0 0 0,0-1 1 0 0,0 1-1 0 0,0-1 0 0 0,0 1 1 0 0,-1-1-1 0 0,0 0 0 0 0,1 0 1 0 0,-1 1-1 0 0,0-1 0 0 0,0 0 1 0 0,0 1-1 0 0,-1-1 1 0 0,1 0-1 0 0,-1 1 0 0 0,0-4 1 0 0,0 5-67 0 0,0-1 1 0 0,0 1 0 0 0,0 0-1 0 0,1-1 1 0 0,-1 1 0 0 0,0 0 0 0 0,-1 0-1 0 0,1 0 1 0 0,0 0 0 0 0,0 0-1 0 0,0 0 1 0 0,-1 0 0 0 0,1 1 0 0 0,0-1-1 0 0,-1 0 1 0 0,1 1 0 0 0,-1-1-1 0 0,1 1 1 0 0,-1-1 0 0 0,1 1 0 0 0,-1 0-1 0 0,1-1 1 0 0,-1 1 0 0 0,1 0-1 0 0,-1 0 1 0 0,1 0 0 0 0,-1 0 0 0 0,1 1-1 0 0,-1-1 1 0 0,1 0 0 0 0,-1 1-1 0 0,1-1 1 0 0,-1 1 0 0 0,1-1 0 0 0,-3 2-1 0 0,-2 0-6 0 0,0 1-1 0 0,0 0 0 0 0,0 0 1 0 0,0 0-1 0 0,0 1 0 0 0,-9 7 1 0 0,10-6 15 0 0,-1 0 0 0 0,1 1 0 0 0,1 0 0 0 0,-1-1-1 0 0,1 2 1 0 0,0-1 0 0 0,0 0 0 0 0,1 1 0 0 0,0 0 0 0 0,0-1 0 0 0,1 1 0 0 0,-3 9 0 0 0,5-12 8 0 0,-1-1 0 0 0,1 1 0 0 0,-1-1 1 0 0,1 1-1 0 0,1-1 0 0 0,-1 1 0 0 0,0 0 0 0 0,1-1 0 0 0,0 1 1 0 0,-1-1-1 0 0,1 1 0 0 0,1-1 0 0 0,-1 0 0 0 0,0 1 0 0 0,1-1 1 0 0,0 0-1 0 0,0 0 0 0 0,0 0 0 0 0,0 0 0 0 0,0-1 0 0 0,1 1 1 0 0,-1 0-1 0 0,1-1 0 0 0,-1 0 0 0 0,1 1 0 0 0,0-1 1 0 0,3 2-1 0 0,6 2-20 0 0,0 0 0 0 0,0-1 1 0 0,0 0-1 0 0,1-1 1 0 0,0 0-1 0 0,0-1 0 0 0,0-1 1 0 0,0 0-1 0 0,14 1 1 0 0,50-2-2133 0 0,-4-4-3701 0 0,-70 3 5439 0 0,66-6-8859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7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155 346 14999 0 0,'0'0'4770'0'0,"-3"55"-3009"0"0,3-28 688 0 0,0 3-1040 0 0,0 1-545 0 0,0-6-352 0 0,0-3-224 0 0,-2-7-288 0 0,1-4-48 0 0,-3-8-1408 0 0</inkml:trace>
  <inkml:trace contextRef="#ctx0" brushRef="#br0" timeOffset="1">0 1 16071 0 0,'0'0'5139'0'0,"44"10"-2994"0"0,-29 9-1633 0 0,5 4-512 0 0,2 2-1137 0 0,1-1-3137 0 0,3-3-6210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5:5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14 115 13302 0 0,'0'0'5981'0'0,"2"9"-4116"0"0,0 3-1694 0 0,11 49 4155 0 0,-12-56-3957 0 0,-1-1 0 0 0,1 1 0 0 0,-1 0 0 0 0,0 0 0 0 0,-1 0 0 0 0,1 0 0 0 0,-1 0 0 0 0,0 0 0 0 0,0 0 0 0 0,-3 7 0 0 0,4-11-364 0 0,0-1 0 0 0,0 0 0 0 0,0 1 0 0 0,0-1 0 0 0,0 1 0 0 0,0-1 0 0 0,0 0 1 0 0,0 1-1 0 0,-1-1 0 0 0,1 0 0 0 0,0 1 0 0 0,0-1 0 0 0,-1 0 0 0 0,1 1 0 0 0,0-1 0 0 0,0 0 0 0 0,-1 0 0 0 0,1 1 0 0 0,0-1 0 0 0,-1 0 0 0 0,1 0 0 0 0,0 1 0 0 0,-1-1 0 0 0,1 0 0 0 0,0 0 0 0 0,-1 0 0 0 0,1 0 0 0 0,0 0 0 0 0,-1 1 0 0 0,1-1 0 0 0,-1 0 0 0 0,1 0 0 0 0,0 0 0 0 0,-1 0 0 0 0,1 0 0 0 0,-1-1 0 0 0,-7-12-78 0 0,2-21-413 0 0,7 21 363 0 0,0 1 1 0 0,1 0-1 0 0,0 0 0 0 0,1 0 1 0 0,1 0-1 0 0,0 1 0 0 0,0-1 1 0 0,1 1-1 0 0,1 0 1 0 0,6-11-1 0 0,-8 17 196 0 0,-1-1-1 0 0,0 1 1 0 0,1-1-1 0 0,0 1 1 0 0,0 1 0 0 0,1-1-1 0 0,-1 1 1 0 0,1-1-1 0 0,0 1 1 0 0,0 0 0 0 0,1 1-1 0 0,-1 0 1 0 0,1-1 0 0 0,-1 2-1 0 0,1-1 1 0 0,0 1-1 0 0,0 0 1 0 0,0 0 0 0 0,1 0-1 0 0,11-1 1 0 0,-13 4-56 0 0,-1 0 0 0 0,0 0 0 0 0,0 1 0 0 0,1-1 1 0 0,-1 1-1 0 0,0 0 0 0 0,0 0 0 0 0,-1 0 0 0 0,1 1 0 0 0,0-1 1 0 0,-1 1-1 0 0,1 0 0 0 0,-1 0 0 0 0,0 0 0 0 0,0 0 0 0 0,0 1 1 0 0,-1-1-1 0 0,1 1 0 0 0,-1 0 0 0 0,0 0 0 0 0,3 5 0 0 0,5 11-46 0 0,0 0-1 0 0,11 38 0 0 0,-15-39-208 0 0,0 1 1 0 0,3 26-1 0 0,-8-39-569 0 0,-1 0 0 0 0,1 0-1 0 0,-1 0 1 0 0,-1 1-1 0 0,-2 12 1 0 0,-2-8-5887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0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11701 0 0,'0'0'11758'0'0,"0"8"-9581"0"0,13 312 3432 0 0,-4-228-5080 0 0,32 138 0 0 0,-38-221-833 0 0,0 5 7 0 0,0-1 1 0 0,2 1 0 0 0,7 16-1 0 0,9-2-4653 0 0,-19-27 4298 0 0,-1 0-1 0 0,1-1 1 0 0,-1 1 0 0 0,1 0 0 0 0,-1 0 0 0 0,1-1 0 0 0,-1 1-1 0 0,1-1 1 0 0,0 1 0 0 0,-1-1 0 0 0,1 0 0 0 0,0 0 0 0 0,0 1-1 0 0,-1-1 1 0 0,1 0 0 0 0,0-1 0 0 0,1 1 0 0 0,16-5-8670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0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54 17848 0 0,'0'0'1780'0'0,"0"8"55"0"0,-1 14-208 0 0,-1-1-537 0 0,2 1 1 0 0,0-1 0 0 0,1 1 0 0 0,7 35 0 0 0,-7-53-1047 0 0,0 0 0 0 0,0-1 1 0 0,0 1-1 0 0,0 0 0 0 0,0-1 0 0 0,1 1 0 0 0,-1-1 1 0 0,1 0-1 0 0,0 1 0 0 0,0-1 0 0 0,0 0 0 0 0,1 0 1 0 0,-1 0-1 0 0,1 0 0 0 0,-1-1 0 0 0,1 1 0 0 0,0-1 1 0 0,0 1-1 0 0,0-1 0 0 0,1 0 0 0 0,-1 0 0 0 0,0-1 1 0 0,1 1-1 0 0,-1-1 0 0 0,1 1 0 0 0,-1-1 0 0 0,1 0 1 0 0,0-1-1 0 0,0 1 0 0 0,-1-1 0 0 0,1 1 0 0 0,0-1 1 0 0,0 0-1 0 0,6-1 0 0 0,-5 0-68 0 0,0 1 0 0 0,0-1 0 0 0,0-1 0 0 0,0 1 0 0 0,0-1 1 0 0,0 0-1 0 0,-1 0 0 0 0,1 0 0 0 0,-1 0 0 0 0,1-1 0 0 0,-1 0 0 0 0,0 0 0 0 0,0 0 0 0 0,0 0 0 0 0,0-1 0 0 0,-1 0 0 0 0,0 1 0 0 0,1-1 0 0 0,-1 0 1 0 0,-1-1-1 0 0,1 1 0 0 0,0-1 0 0 0,-1 1 0 0 0,0-1 0 0 0,2-7 0 0 0,-2 6-16 0 0,-1 0 0 0 0,1 0 1 0 0,-1 0-1 0 0,-1-1 0 0 0,1 1 1 0 0,-1 0-1 0 0,0-1 0 0 0,-1 1 0 0 0,1 0 1 0 0,-1 0-1 0 0,-1-1 0 0 0,1 1 1 0 0,-1 0-1 0 0,0 0 0 0 0,0 0 0 0 0,-1 1 1 0 0,0-1-1 0 0,0 0 0 0 0,-7-9 0 0 0,10 15 13 0 0,-46-53-1040 0 0,43 49 677 0 0,-1 1 0 0 0,1-1 0 0 0,-1 1 0 0 0,0 0 0 0 0,0 1-1 0 0,0-1 1 0 0,-1 1 0 0 0,1 0 0 0 0,-1 0 0 0 0,1 0 0 0 0,-1 0 0 0 0,-4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12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15175 0 0,'0'0'4205'0'0,"2"12"-2407"0"0,35 141 3239 0 0,18 10-4304 0 0,-52-154-771 0 0,17 27-1194 0 0,-1-17-3041 0 0,-1-15-2499 0 0,-5-3-2034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0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9 3586 0 0,'0'0'17165'0'0,"-7"-2"-15909"0"0,4 0-1138 0 0,0 1-1 0 0,1 0 1 0 0,-1 1-1 0 0,0-1 1 0 0,0 0-1 0 0,0 1 0 0 0,0 0 1 0 0,0-1-1 0 0,0 1 1 0 0,0 1-1 0 0,0-1 1 0 0,0 0-1 0 0,-5 2 0 0 0,3 0 55 0 0,-1 0-1 0 0,1 0 0 0 0,0 1 1 0 0,0 0-1 0 0,0 0 0 0 0,1 0 0 0 0,-1 1 1 0 0,-4 4-1 0 0,-6 5 80 0 0,1 1 1 0 0,-19 23 0 0 0,30-33-244 0 0,0 0 1 0 0,0 0 0 0 0,0 0-1 0 0,0 1 1 0 0,1-1 0 0 0,0 1-1 0 0,0-1 1 0 0,0 1 0 0 0,0 0-1 0 0,1 0 1 0 0,0 0 0 0 0,0 0 0 0 0,0 0-1 0 0,1 0 1 0 0,-1 6 0 0 0,2-10-10 0 0,-1 0 1 0 0,0 0 0 0 0,1 0-1 0 0,-1 0 1 0 0,1 0 0 0 0,-1 0 0 0 0,1 0-1 0 0,0 0 1 0 0,-1-1 0 0 0,1 1 0 0 0,0 0-1 0 0,0 0 1 0 0,0-1 0 0 0,-1 1-1 0 0,1-1 1 0 0,0 1 0 0 0,0 0 0 0 0,0-1-1 0 0,0 0 1 0 0,0 1 0 0 0,0-1-1 0 0,0 0 1 0 0,0 1 0 0 0,0-1 0 0 0,0 0-1 0 0,0 0 1 0 0,0 0 0 0 0,0 0-1 0 0,1 0 1 0 0,-1 0 0 0 0,0 0 0 0 0,0 0-1 0 0,0 0 1 0 0,2-1 0 0 0,36-9 76 0 0,-22 2 48 0 0,-2-1-1 0 0,1 0 0 0 0,-1-1 0 0 0,13-11 1 0 0,-17 12 839 0 0,-2 0 1 0 0,1-1 0 0 0,10-13 0 0 0,-27 69 652 0 0,-27 60-1576 0 0,-58 123 0 0 0,54-161-398 0 0,36-65 209 0 0,0 0 0 0 0,0 0 0 0 0,-1 0 0 0 0,1 0 0 0 0,-1 0 0 0 0,1 0 1 0 0,-1-1-1 0 0,0 1 0 0 0,0-1 0 0 0,0 0 0 0 0,-1 0 0 0 0,1 0 0 0 0,0 0 0 0 0,-1-1 0 0 0,1 0 1 0 0,-1 1-1 0 0,-6 0 0 0 0,9-2 18 0 0,1 0 0 0 0,-1-1 1 0 0,0 1-1 0 0,0 0 0 0 0,0-1 0 0 0,1 1 1 0 0,-1-1-1 0 0,0 1 0 0 0,1-1 1 0 0,-1 1-1 0 0,1-1 0 0 0,-1 0 0 0 0,0 1 1 0 0,1-1-1 0 0,-1 0 0 0 0,1 1 0 0 0,-1-1 1 0 0,1 0-1 0 0,0 0 0 0 0,-1 1 1 0 0,1-1-1 0 0,0 0 0 0 0,0 0 0 0 0,-1 0 1 0 0,1 0-1 0 0,0 1 0 0 0,0-1 1 0 0,0 0-1 0 0,0 0 0 0 0,0 0 0 0 0,0 0 1 0 0,0 0-1 0 0,0 1 0 0 0,1-2 0 0 0,3-34-5434 0 0,7 5-1580 0 0,6-5-3619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0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12 240 18569 0 0,'0'0'4898'0'0,"-1"54"-2337"0"0,1-29-192 0 0,0 1-992 0 0,0-1-529 0 0,0-2-192 0 0,0-6-352 0 0,0 0-304 0 0,-3-8-96 0 0,-1-1-816 0 0,0-5-849 0 0</inkml:trace>
  <inkml:trace contextRef="#ctx0" brushRef="#br0" timeOffset="1">30 1 14327 0 0,'0'0'1984'0'0,"35"44"-3216"0"0,-20-27-3090 0 0,7-1-3810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01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4482 0 0,'0'0'11082'0'0,"-7"8"-6733"0"0,-14 17-2331 0 0,1-3 1143 0 0,2 0 0 0 0,-29 45 0 0 0,46-66-3116 0 0,0 0-1 0 0,1 0 0 0 0,-1 0 1 0 0,0 0-1 0 0,1 0 0 0 0,-1 0 0 0 0,1 1 1 0 0,0-1-1 0 0,-1 0 0 0 0,1 0 1 0 0,0 0-1 0 0,0 1 0 0 0,0-1 0 0 0,-1 0 1 0 0,1 0-1 0 0,0 1 0 0 0,1-1 1 0 0,-1 0-1 0 0,0 0 0 0 0,0 1 0 0 0,1-1 1 0 0,-1 0-1 0 0,1 1 0 0 0,0-1-31 0 0,0 0 0 0 0,-1-1 1 0 0,1 1-1 0 0,0 0 0 0 0,0-1 0 0 0,0 1 0 0 0,0-1 0 0 0,1 1 0 0 0,-1-1 0 0 0,0 0 0 0 0,0 1 0 0 0,0-1 0 0 0,0 0 0 0 0,0 0 0 0 0,0 0 0 0 0,0 0 0 0 0,1 0 0 0 0,-1 0 0 0 0,2 0 0 0 0,6-1-279 0 0,-1-1 0 0 0,1 0-1 0 0,0 0 1 0 0,15-7-1 0 0,75-40-8700 0 0,-71 34 4304 0 0,13-6-4293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02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16440 0 0,'0'0'1776'0'0,"3"58"33"0"0,2-11 576 0 0,-3 14 48 0 0,4 8-384 0 0,-1 7-528 0 0,5 1-416 0 0,0-1-385 0 0,0-6-416 0 0,2-8-224 0 0,-4-11-80 0 0,0-9-432 0 0,-2-12-1041 0 0,-5-6-1168 0 0,-1-9-1105 0 0,-4-7-624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09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33 7043 0 0,'0'0'13430'0'0,"10"-6"-12330"0"0,-5 2-894 0 0,1 1 0 0 0,0 0 1 0 0,0 0-1 0 0,0 0 0 0 0,0 1 1 0 0,0 0-1 0 0,0 0 0 0 0,1 1 1 0 0,-1 0-1 0 0,1 0 0 0 0,-1 0 1 0 0,1 1-1 0 0,-1 0 1 0 0,1 0-1 0 0,-1 1 0 0 0,1-1 1 0 0,-1 1-1 0 0,1 1 0 0 0,-1 0 1 0 0,0-1-1 0 0,1 2 0 0 0,10 4 1 0 0,-13-5-172 0 0,0 1 1 0 0,0-1-1 0 0,0 0 1 0 0,0 1-1 0 0,-1 0 1 0 0,1 0 0 0 0,-1 0-1 0 0,0 0 1 0 0,0 1-1 0 0,0-1 1 0 0,0 1-1 0 0,0 0 1 0 0,-1 0-1 0 0,0 0 1 0 0,1 0 0 0 0,-2 0-1 0 0,1 0 1 0 0,0 0-1 0 0,-1 1 1 0 0,0-1-1 0 0,0 1 1 0 0,0-1-1 0 0,0 1 1 0 0,-1-1 0 0 0,0 1-1 0 0,0 0 1 0 0,0-1-1 0 0,-1 1 1 0 0,1-1-1 0 0,-1 1 1 0 0,0-1-1 0 0,0 1 1 0 0,-1-1-1 0 0,1 0 1 0 0,-1 1 0 0 0,0-1-1 0 0,0 0 1 0 0,-1 0-1 0 0,1 0 1 0 0,-1 0-1 0 0,0-1 1 0 0,-3 4-1 0 0,-12 12-390 0 0,0-1-1 0 0,-2-1 0 0 0,0-1 0 0 0,-44 27 0 0 0,-29 24-5449 0 0,91-65 4219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10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12790 0 0,'0'0'7894'0'0,"8"-5"-6314"0"0,-5 3-1424 0 0,0 0 0 0 0,0 0 0 0 0,1 0 0 0 0,-1 0 0 0 0,1 1 0 0 0,-1-1 0 0 0,1 1 0 0 0,0 0 1 0 0,0 0-1 0 0,-1 0 0 0 0,1 1 0 0 0,0-1 0 0 0,0 1 0 0 0,0 0 0 0 0,0 0 0 0 0,0 0 1 0 0,-1 1-1 0 0,1-1 0 0 0,0 1 0 0 0,0 0 0 0 0,-1 0 0 0 0,1 1 0 0 0,0-1 0 0 0,-1 1 1 0 0,1-1-1 0 0,3 3 0 0 0,-2 0-76 0 0,0 0 0 0 0,0 1 0 0 0,0-1 0 0 0,0 1 0 0 0,-1 0 0 0 0,0 0 0 0 0,0 0 0 0 0,0 1 0 0 0,-1-1 1 0 0,0 1-1 0 0,0 0 0 0 0,0 0 0 0 0,-1 0 0 0 0,0 0 0 0 0,0 0 0 0 0,0 1 0 0 0,-1-1 0 0 0,0 1 0 0 0,0-1 0 0 0,-1 8 0 0 0,0-9-208 0 0,0-1-1 0 0,0 0 0 0 0,0 0 0 0 0,-1 0 0 0 0,0 0 0 0 0,0 0 0 0 0,0 0 0 0 0,0 0 0 0 0,-1 0 0 0 0,0 0 1 0 0,1 0-1 0 0,-1-1 0 0 0,-1 1 0 0 0,1 0 0 0 0,0-1 0 0 0,-1 0 0 0 0,0 0 0 0 0,0 0 0 0 0,0 0 1 0 0,0 0-1 0 0,0 0 0 0 0,0-1 0 0 0,-1 0 0 0 0,1 1 0 0 0,-1-1 0 0 0,0-1 0 0 0,0 1 0 0 0,1 0 1 0 0,-1-1-1 0 0,0 0 0 0 0,0 0 0 0 0,-6 1 0 0 0,8-2 74 0 0,1 1-1 0 0,0-1 1 0 0,0 0 0 0 0,-1 0 0 0 0,1 0 0 0 0,0 0-1 0 0,0 0 1 0 0,-1 0 0 0 0,1 0 0 0 0,0 0-1 0 0,0 0 1 0 0,0-1 0 0 0,-1 1 0 0 0,1-1 0 0 0,0 1-1 0 0,0-1 1 0 0,0 1 0 0 0,0-1 0 0 0,0 1-1 0 0,0-1 1 0 0,0 0 0 0 0,0 0 0 0 0,0 1 0 0 0,0-1-1 0 0,0 0 1 0 0,-1-1 0 0 0,1-1 58 0 0,0 1-1 0 0,0 0 1 0 0,0-1 0 0 0,0 1 0 0 0,1 0-1 0 0,-1-1 1 0 0,1 1 0 0 0,0-1 0 0 0,0 1-1 0 0,0-1 1 0 0,0 1 0 0 0,0-4 0 0 0,2-5 223 0 0,0 1 0 0 0,0 0 0 0 0,1 0 0 0 0,0 0 0 0 0,6-13 0 0 0,2 1 58 0 0,2 0 0 0 0,0 1-1 0 0,1 0 1 0 0,1 1 0 0 0,30-31-1 0 0,-38 44-235 0 0,1-1 0 0 0,0 1-1 0 0,0 1 1 0 0,1-1 0 0 0,0 1-1 0 0,0 1 1 0 0,1 0 0 0 0,-1 0-1 0 0,1 1 1 0 0,0 0 0 0 0,0 1 0 0 0,0 0-1 0 0,1 0 1 0 0,-1 1 0 0 0,20-1-1 0 0,-29 3-29 0 0,1 0 0 0 0,-1 0 0 0 0,0 0 0 0 0,1 0 0 0 0,-1 0 0 0 0,1 1 0 0 0,-1-1 0 0 0,0 1 0 0 0,1-1 0 0 0,-1 1 0 0 0,0-1 0 0 0,1 1 0 0 0,-1-1 0 0 0,0 1 0 0 0,0 0 0 0 0,0 0 0 0 0,1 0 0 0 0,-1 0 0 0 0,0 0 0 0 0,0 0 0 0 0,0 0 0 0 0,-1 0 0 0 0,2 2 0 0 0,0 0-2 0 0,-1 0 1 0 0,0 0 0 0 0,0 0-1 0 0,0 0 1 0 0,0 0-1 0 0,-1 0 1 0 0,1 1-1 0 0,-1-1 1 0 0,0 0-1 0 0,0 4 1 0 0,-1 12 9 0 0,-2 0 0 0 0,0-1 0 0 0,-6 20 0 0 0,4-16 65 0 0,4-18-103 0 0,-2 10 99 0 0,1-1 1 0 0,0 0 0 0 0,1 1 0 0 0,0 24 0 0 0,1-35-54 0 0,0-1 1 0 0,1 0-1 0 0,-1 1 0 0 0,0-1 1 0 0,1 0-1 0 0,0 0 0 0 0,-1 1 1 0 0,1-1-1 0 0,0 0 1 0 0,0 0-1 0 0,0 0 0 0 0,1 0 1 0 0,-1 0-1 0 0,0 0 0 0 0,1 0 1 0 0,-1 0-1 0 0,1-1 0 0 0,0 1 1 0 0,-1 0-1 0 0,1-1 1 0 0,0 1-1 0 0,0-1 0 0 0,0 0 1 0 0,0 0-1 0 0,0 0 0 0 0,0 0 1 0 0,1 0-1 0 0,-1 0 1 0 0,0 0-1 0 0,0-1 0 0 0,1 1 1 0 0,-1-1-1 0 0,0 0 0 0 0,5 0 1 0 0,31-1 263 0 0,-27-5-252 0 0,-3 0 18 0 0,8-1-37 0 0,0-2 0 0 0,-1 0 0 0 0,0-1 0 0 0,-1-1 0 0 0,0 0 0 0 0,0-1 0 0 0,21-23 0 0 0,-30 29-75 0 0,0 1 0 0 0,-1-1 0 0 0,1-1 0 0 0,-1 1 0 0 0,0 0 0 0 0,0-1 1 0 0,-1 0-1 0 0,0 0 0 0 0,0 0 0 0 0,-1 0 0 0 0,0 0 0 0 0,0-1 0 0 0,-1 1 0 0 0,0-1 0 0 0,0 1 1 0 0,0-1-1 0 0,-1 1 0 0 0,0-1 0 0 0,-1 0 0 0 0,0 1 0 0 0,-2-9 0 0 0,3 15-11 0 0,0 0 0 0 0,0 1 0 0 0,0-1-1 0 0,-1 0 1 0 0,1 0 0 0 0,0 0 0 0 0,0 1-1 0 0,-1-1 1 0 0,1 0 0 0 0,-1 0 0 0 0,1 1-1 0 0,0-1 1 0 0,-1 0 0 0 0,0 1 0 0 0,1-1-1 0 0,-1 0 1 0 0,1 1 0 0 0,-1-1 0 0 0,0 1-1 0 0,1-1 1 0 0,-1 1 0 0 0,0-1 0 0 0,0 1-1 0 0,1 0 1 0 0,-1-1 0 0 0,0 1 0 0 0,0 0-1 0 0,1 0 1 0 0,-1-1 0 0 0,0 1 0 0 0,0 0-1 0 0,0 0 1 0 0,0 0 0 0 0,1 0 0 0 0,-1 0-1 0 0,0 0 1 0 0,0 0 0 0 0,-1 1 0 0 0,-8 9-5045 0 0,12 10-4361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1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18 5667 0 0,'0'0'13889'0'0,"5"-3"-12206"0"0,17-10 4741 0 0,-31 11-5141 0 0,-13 4-965 0 0,14 1-253 0 0,-1 2 1 0 0,1-1-1 0 0,1 1 0 0 0,-1 0 1 0 0,0 0-1 0 0,1 1 0 0 0,0 0 1 0 0,-11 13-1 0 0,14-15-77 0 0,1 0 0 0 0,0 0 1 0 0,-1 0-1 0 0,1 0 0 0 0,1 1 0 0 0,-1-1 1 0 0,1 1-1 0 0,0-1 0 0 0,0 1 0 0 0,0 0 1 0 0,0 0-1 0 0,1 0 0 0 0,0 0 0 0 0,0 0 1 0 0,0 0-1 0 0,1 1 0 0 0,0 5 0 0 0,0-10-1 0 0,1 0-1 0 0,-1 0 1 0 0,1 0-1 0 0,0 0 0 0 0,-1 0 1 0 0,1 0-1 0 0,0 0 1 0 0,-1 0-1 0 0,1 0 1 0 0,0 0-1 0 0,0 0 1 0 0,0 0-1 0 0,0-1 0 0 0,0 1 1 0 0,0 0-1 0 0,0-1 1 0 0,0 1-1 0 0,0-1 1 0 0,1 1-1 0 0,-1-1 1 0 0,0 1-1 0 0,0-1 1 0 0,0 0-1 0 0,0 0 0 0 0,1 1 1 0 0,-1-1-1 0 0,0 0 1 0 0,0 0-1 0 0,1 0 1 0 0,-1 0-1 0 0,0-1 1 0 0,0 1-1 0 0,0 0 0 0 0,1 0 1 0 0,-1-1-1 0 0,0 1 1 0 0,0-1-1 0 0,2 0 1 0 0,52-20 130 0 0,-51 19-133 0 0,2-1 157 0 0,0 0 0 0 0,1 1 0 0 0,-1-1 0 0 0,1 1 0 0 0,0 0 0 0 0,0 1 0 0 0,10-2 0 0 0,-15 3-84 0 0,0 1 0 0 0,0-1 0 0 0,0 1-1 0 0,-1-1 1 0 0,1 1 0 0 0,0-1 0 0 0,0 1 0 0 0,0 0 0 0 0,0 0 0 0 0,-1 0-1 0 0,1 0 1 0 0,0 0 0 0 0,-1 1 0 0 0,1-1 0 0 0,-1 0 0 0 0,1 1 0 0 0,-1-1-1 0 0,0 1 1 0 0,0-1 0 0 0,0 1 0 0 0,0 0 0 0 0,0-1 0 0 0,0 1 0 0 0,0 0-1 0 0,0 0 1 0 0,0 0 0 0 0,-1 0 0 0 0,1 0 0 0 0,0 3 0 0 0,3 10 19 0 0,-1-6-74 0 0,-1 1-1 0 0,-1-1 1 0 0,1 1 0 0 0,-1 0 0 0 0,-1-1 0 0 0,0 1 0 0 0,-2 18-1 0 0,1-16-111 0 0,-1-1-1 0 0,0 0 0 0 0,0 1 0 0 0,-1-1 0 0 0,0 0 0 0 0,-1-1 0 0 0,-1 1 0 0 0,1-1 1 0 0,-2 1-1 0 0,1-1 0 0 0,-1-1 0 0 0,-8 11 0 0 0,9-14-165 0 0,0 0 0 0 0,-1 0 0 0 0,1 0 1 0 0,-1 0-1 0 0,0-1 0 0 0,0 0 0 0 0,-1 0 0 0 0,1-1 0 0 0,-1 0 0 0 0,0 0 0 0 0,0-1 1 0 0,-1 1-1 0 0,1-1 0 0 0,-1-1 0 0 0,1 0 0 0 0,-1 0 0 0 0,0 0 0 0 0,-9 0 0 0 0,16-2 87 0 0,0 0-1 0 0,0 0 1 0 0,0 0 0 0 0,0 0-1 0 0,0 0 1 0 0,0 0-1 0 0,-1 0 1 0 0,1-1 0 0 0,0 1-1 0 0,0 0 1 0 0,0-1-1 0 0,0 1 1 0 0,0 0 0 0 0,0-1-1 0 0,0 0 1 0 0,0 1-1 0 0,0-1 1 0 0,0 1-1 0 0,1-1 1 0 0,-1 0 0 0 0,0 0-1 0 0,0 0 1 0 0,1 1-1 0 0,-1-1 1 0 0,0 0 0 0 0,1 0-1 0 0,-1 0 1 0 0,1 0-1 0 0,-1 0 1 0 0,1 0 0 0 0,-1 0-1 0 0,1 0 1 0 0,-1-2-1 0 0,1-2-809 0 0,0 1 0 0 0,-1-1 0 0 0,1 0 0 0 0,1 1 0 0 0,-1-1-1 0 0,1 1 1 0 0,1-7 0 0 0,7-16-6308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1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5635 0 0,'0'0'22463'0'0,"8"4"-22105"0"0,3 4-171 0 0,0 0 1 0 0,0 0 0 0 0,-1 1 0 0 0,0 1-1 0 0,10 11 1 0 0,-15-15-165 0 0,0-1 0 0 0,0 1 1 0 0,-1 0-1 0 0,0 0 0 0 0,0 1 0 0 0,0-1 0 0 0,-1 1 0 0 0,0 0 0 0 0,0 0 1 0 0,-1 0-1 0 0,0 0 0 0 0,3 15 0 0 0,-5-22-58 0 0,0 0-1 0 0,0 0 1 0 0,0 1 0 0 0,0-1-1 0 0,0 0 1 0 0,0 1 0 0 0,0-1-1 0 0,0 0 1 0 0,0 1 0 0 0,0-1-1 0 0,0 0 1 0 0,0 0 0 0 0,0 1-1 0 0,0-1 1 0 0,0 0 0 0 0,0 1-1 0 0,0-1 1 0 0,0 0 0 0 0,0 0-1 0 0,0 1 1 0 0,0-1 0 0 0,-1 0-1 0 0,1 1 1 0 0,0-1 0 0 0,0 0 0 0 0,0 0-1 0 0,-1 0 1 0 0,1 1 0 0 0,0-1-1 0 0,0 0 1 0 0,-1 0 0 0 0,1 0-1 0 0,0 1 1 0 0,0-1 0 0 0,-1 0-1 0 0,1 0 1 0 0,0 0 0 0 0,-1 0-1 0 0,1 0 1 0 0,0 0 0 0 0,0 0-1 0 0,-1 0 1 0 0,1 0 0 0 0,0 1-1 0 0,-1-1 1 0 0,1 0 0 0 0,0-1-1 0 0,-1 1 1 0 0,1 0 0 0 0,0 0-1 0 0,0 0 1 0 0,-1 0 0 0 0,1 0-1 0 0,0 0 1 0 0,-1 0 0 0 0,1 0-1 0 0,0 0 1 0 0,0-1 0 0 0,-1 1-1 0 0,1 0 1 0 0,0 0 0 0 0,0 0-1 0 0,-1-1 1 0 0,1 1 0 0 0,0 0-1 0 0,0 0 1 0 0,0-1 0 0 0,-1 1-1 0 0,1 0 1 0 0,-15-21-128 0 0,14 14 182 0 0,0 1-1 0 0,1-1 1 0 0,0 1-1 0 0,0-1 1 0 0,0 1-1 0 0,1-1 1 0 0,0 1 0 0 0,0-1-1 0 0,1 1 1 0 0,0 0-1 0 0,0-1 1 0 0,0 1-1 0 0,1 0 1 0 0,0 1-1 0 0,0-1 1 0 0,1 0 0 0 0,-1 1-1 0 0,1 0 1 0 0,0 0-1 0 0,0 0 1 0 0,1 0-1 0 0,6-5 1 0 0,-1 1-142 0 0,-1 1 1 0 0,1 0-1 0 0,1 1 0 0 0,-1 0 0 0 0,1 1 1 0 0,1 0-1 0 0,-1 0 0 0 0,1 1 0 0 0,0 1 1 0 0,21-5-1 0 0,-9 6-2551 0 0,1 1 0 0 0,-1 1 0 0 0,31 3 0 0 0,-15 2-4534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11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11 5827 0 0,'0'0'13379'0'0,"-17"-10"-9102"0"0,6 11-3914 0 0,1 0-1 0 0,-1 0 1 0 0,1 2 0 0 0,0-1 0 0 0,0 1 0 0 0,0 1-1 0 0,0 0 1 0 0,0 0 0 0 0,1 1 0 0 0,0 0 0 0 0,0 1-1 0 0,-13 10 1 0 0,15-12-359 0 0,1 1 1 0 0,0 0-1 0 0,0 1 0 0 0,1 0 0 0 0,0 0 0 0 0,0 0 0 0 0,0 0 1 0 0,1 1-1 0 0,0 0 0 0 0,0 0 0 0 0,0 0 0 0 0,1 0 0 0 0,0 0 1 0 0,1 1-1 0 0,-1 0 0 0 0,1-1 0 0 0,-1 11 0 0 0,3-17-29 0 0,0 1-1 0 0,0-1 0 0 0,0 0 0 0 0,0 0 0 0 0,0 0 1 0 0,0 1-1 0 0,1-1 0 0 0,-1 0 0 0 0,0 0 1 0 0,1 0-1 0 0,-1 0 0 0 0,1 1 0 0 0,-1-1 0 0 0,1 0 1 0 0,-1 0-1 0 0,1 0 0 0 0,0 0 0 0 0,-1 0 1 0 0,1 0-1 0 0,0-1 0 0 0,0 1 0 0 0,0 0 1 0 0,0 0-1 0 0,-1 0 0 0 0,1-1 0 0 0,2 2 0 0 0,-1-1 3 0 0,1 0 0 0 0,0-1-1 0 0,-1 1 1 0 0,1 0-1 0 0,0-1 1 0 0,0 0-1 0 0,0 0 1 0 0,-1 1 0 0 0,1-1-1 0 0,0-1 1 0 0,3 1-1 0 0,2-2 28 0 0,1 1 1 0 0,-1-2-1 0 0,1 1 0 0 0,-1-1 1 0 0,0 0-1 0 0,13-7 0 0 0,-14 5 375 0 0,0 0-1 0 0,0-1 1 0 0,-1 1-1 0 0,0-1 0 0 0,0-1 1 0 0,10-12-1 0 0,-15 18-320 0 0,-1 1-1 0 0,1-1 0 0 0,-1 1 0 0 0,1 0 0 0 0,0-1 0 0 0,0 1 1 0 0,-1 0-1 0 0,1-1 0 0 0,0 1 0 0 0,0 0 0 0 0,-1 0 1 0 0,1 0-1 0 0,0 0 0 0 0,0 0 0 0 0,-1 0 0 0 0,1 0 0 0 0,0 0 1 0 0,0 0-1 0 0,-1 0 0 0 0,1 0 0 0 0,0 1 0 0 0,0-1 0 0 0,-1 0 1 0 0,1 0-1 0 0,0 1 0 0 0,-1-1 0 0 0,2 1 0 0 0,25 13-352 0 0,-15-7 211 0 0,-4-4-520 0 0,0 0 0 0 0,1 0 0 0 0,-1-1 0 0 0,1 0 0 0 0,13 1 0 0 0,-16-3-916 0 0,1 0-1 0 0,-1 0 1 0 0,1-1-1 0 0,-1 1 0 0 0,0-1 1 0 0,0 0-1 0 0,1-1 1 0 0,8-3-1 0 0,7-5-6829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12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17320 0 0,'0'0'7342'0'0,"5"9"-6144"0"0,1 6-698 0 0,1 0 0 0 0,-2 0 1 0 0,0 1-1 0 0,-1 0 0 0 0,0 0 0 0 0,-2 0 0 0 0,2 25 1 0 0,-3-54-1128 0 0,0-1 0 0 0,0 1 0 0 0,6-20 0 0 0,-6 29 766 0 0,-1 0-1 0 0,1 1 0 0 0,1-1 0 0 0,-1 0 1 0 0,0 0-1 0 0,1 1 0 0 0,0-1 1 0 0,0 1-1 0 0,0-1 0 0 0,0 1 0 0 0,1 0 1 0 0,-1 0-1 0 0,1 0 0 0 0,0 0 1 0 0,0 0-1 0 0,0 1 0 0 0,0-1 0 0 0,3-1 1 0 0,-3 3-50 0 0,11-1 98 0 0,9 23-204 0 0,-17-14-163 0 0,1 0 0 0 0,-1 1 1 0 0,0 0-1 0 0,-1 0 0 0 0,0 0 1 0 0,0 1-1 0 0,-1 0 0 0 0,0 0 1 0 0,-1 0-1 0 0,1 0 0 0 0,2 16 1 0 0,-9-34-623 0 0,2 7 809 0 0,0 1 1 0 0,1-1-1 0 0,-1 1 0 0 0,1-1 1 0 0,-1 0-1 0 0,1 1 0 0 0,0-1 1 0 0,-1 0-1 0 0,1 1 0 0 0,0-1 1 0 0,0 0-1 0 0,0 0 1 0 0,0-1-1 0 0,2-3 126 0 0,0 0 0 0 0,0 0 0 0 0,1 0 0 0 0,-1 0 0 0 0,1 0-1 0 0,0 1 1 0 0,1 0 0 0 0,-1-1 0 0 0,1 1 0 0 0,0 0 0 0 0,1 1 0 0 0,-1-1 0 0 0,1 1 0 0 0,0 0 0 0 0,0 0 0 0 0,0 0 0 0 0,11-5 0 0 0,-12 7-93 0 0,0 0 0 0 0,-1 0 1 0 0,1 1-1 0 0,0-1 1 0 0,0 1-1 0 0,0 0 0 0 0,0 0 1 0 0,0 1-1 0 0,1-1 1 0 0,-1 1-1 0 0,0 0 1 0 0,0 0-1 0 0,0 0 0 0 0,1 1 1 0 0,-1-1-1 0 0,0 1 1 0 0,0 0-1 0 0,0 0 0 0 0,0 1 1 0 0,0-1-1 0 0,0 1 1 0 0,-1 0-1 0 0,1 0 0 0 0,0 0 1 0 0,-1 0-1 0 0,0 1 1 0 0,5 3-1 0 0,3 6-191 0 0,-1 0 0 0 0,-1 0 0 0 0,14 23 0 0 0,0 2-3164 0 0,5-4-6297 0 0,-20-26 3166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12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167 280 13830 0 0,'0'0'4597'0'0,"-8"-3"-1716"0"0,4 0-2519 0 0,1 1-1 0 0,-1 0 0 0 0,-1 0 0 0 0,1 1 0 0 0,0 0 1 0 0,0-1-1 0 0,0 1 0 0 0,-1 0 0 0 0,1 1 0 0 0,-1-1 0 0 0,1 1 1 0 0,-1 0-1 0 0,1 0 0 0 0,0 1 0 0 0,-1-1 0 0 0,-6 2 1 0 0,8-1-352 0 0,0 1 0 0 0,0-1 0 0 0,0 1 1 0 0,0 0-1 0 0,0 0 0 0 0,0 0 1 0 0,0 0-1 0 0,1 0 0 0 0,-1 1 1 0 0,-3 3-1 0 0,1 1-64 0 0,0 0 1 0 0,0 0-1 0 0,1 1 1 0 0,0-1-1 0 0,0 1 1 0 0,1 0-1 0 0,0 0 1 0 0,0 0-1 0 0,1 0 1 0 0,0 0-1 0 0,0 1 1 0 0,1-1-1 0 0,0 1 1 0 0,0-1-1 0 0,1 1 1 0 0,0-1-1 0 0,1 1 1 0 0,2 9-1 0 0,-3-16-156 0 0,1-1-1 0 0,-1 1 0 0 0,1 0 1 0 0,0 0-1 0 0,0 0 0 0 0,0-1 1 0 0,0 1-1 0 0,0-1 0 0 0,0 1 0 0 0,1 0 1 0 0,-1-1-1 0 0,1 0 0 0 0,-1 1 1 0 0,0-1-1 0 0,1 0 0 0 0,0 0 0 0 0,-1 0 1 0 0,1 0-1 0 0,0 0 0 0 0,0 0 1 0 0,-1 0-1 0 0,1-1 0 0 0,0 1 1 0 0,0-1-1 0 0,0 1 0 0 0,0-1 0 0 0,0 0 1 0 0,0 0-1 0 0,0 1 0 0 0,0-2 1 0 0,0 1-1 0 0,0 0 0 0 0,0 0 0 0 0,0 0 1 0 0,0-1-1 0 0,0 1 0 0 0,-1-1 1 0 0,1 0-1 0 0,0 0 0 0 0,0 1 1 0 0,2-3-1 0 0,3 0-678 0 0,0 0 0 0 0,0-1 1 0 0,0 0-1 0 0,0-1 0 0 0,-1 1 1 0 0,0-1-1 0 0,1 0 0 0 0,8-12 1 0 0,-10 12 788 0 0,-2-1 1 0 0,1 0 0 0 0,-1 0-1 0 0,1-1 1 0 0,-2 1-1 0 0,1-1 1 0 0,-1 1-1 0 0,0-1 1 0 0,1-7 0 0 0,-1 2 859 0 0,-1 0 1 0 0,0 0 0 0 0,-1 0 0 0 0,-2-21 0 0 0,-5-5 3049 0 0,-1 1 1 0 0,-18-51-1 0 0,10 40-1718 0 0,-3-8 1002 0 0,15 48-1982 0 0,15 35-1063 0 0,127 381-1610 0 0,-134-393 315 0 0,7 21-3285 0 0,1-14-4680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1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16103 0 0,'0'0'7177'0'0,"8"5"-6235"0"0,-4-2-873 0 0,0 0 0 0 0,0 0 0 0 0,0 0-1 0 0,0 0 1 0 0,0 1 0 0 0,-1 0 0 0 0,0 0 0 0 0,0 0 0 0 0,0 0 0 0 0,0 0 0 0 0,-1 0 0 0 0,1 1 0 0 0,-1-1 0 0 0,0 1 0 0 0,-1 0-1 0 0,1 0 1 0 0,-1 0 0 0 0,0-1 0 0 0,0 1 0 0 0,0 0 0 0 0,-1 0 0 0 0,0 1 0 0 0,0 6 0 0 0,0-7-62 0 0,0 28 540 0 0,0-33-577 0 0,0 1 1 0 0,0 0-1 0 0,0 0 1 0 0,0 0-1 0 0,0 0 1 0 0,0-1-1 0 0,0 1 1 0 0,-1 0-1 0 0,1 0 1 0 0,0 0-1 0 0,0-1 1 0 0,-1 1-1 0 0,1 0 1 0 0,0 0 0 0 0,-1-1-1 0 0,1 1 1 0 0,-1 0-1 0 0,1-1 1 0 0,-1 1-1 0 0,0-1 1 0 0,1 1-1 0 0,-1 0 1 0 0,1-1-1 0 0,-1 1 1 0 0,0-1-1 0 0,1 0 1 0 0,-1 1-1 0 0,0-1 1 0 0,0 0-1 0 0,0 1 1 0 0,-1-1-1 0 0,1-4 32 0 0,0 0-1 0 0,0 0 1 0 0,0 0-1 0 0,0 0 1 0 0,0 0-1 0 0,1 0 1 0 0,0 0-1 0 0,0-1 1 0 0,1-6-1 0 0,-1 8 0 0 0,1-5 147 0 0,0 1-1 0 0,0 0 1 0 0,0 0-1 0 0,1 0 1 0 0,1 0-1 0 0,-1 0 0 0 0,1 1 1 0 0,0-1-1 0 0,0 1 1 0 0,1 0-1 0 0,0 0 1 0 0,0 0-1 0 0,1 0 0 0 0,-1 0 1 0 0,1 1-1 0 0,1 0 1 0 0,-1 0-1 0 0,9-6 1 0 0,-13 11-138 0 0,0-1 1 0 0,0 1-1 0 0,0-1 1 0 0,0 1 0 0 0,0 0-1 0 0,0-1 1 0 0,1 1-1 0 0,-1 0 1 0 0,0 0 0 0 0,0 0-1 0 0,0 0 1 0 0,0 0-1 0 0,1 0 1 0 0,-1 0 0 0 0,0 0-1 0 0,0 0 1 0 0,0 0-1 0 0,0 1 1 0 0,1-1 0 0 0,-1 0-1 0 0,0 1 1 0 0,0-1-1 0 0,0 1 1 0 0,0-1 0 0 0,0 1-1 0 0,0 0 1 0 0,0-1-1 0 0,0 1 1 0 0,0 0 0 0 0,-1 0-1 0 0,1 0 1 0 0,0 0-1 0 0,0 0 1 0 0,-1 0 0 0 0,1 0-1 0 0,0 0 1 0 0,-1 0-1 0 0,1 0 1 0 0,-1 0 0 0 0,1 0-1 0 0,-1 0 1 0 0,1 2-1 0 0,2 9-82 0 0,1 0-1 0 0,-2-1 1 0 0,3 21-1 0 0,-1-3-311 0 0,-5-32 427 0 0,0 0 1 0 0,1 0-1 0 0,-1 0 1 0 0,0 0 0 0 0,1 0-1 0 0,0 0 1 0 0,0 0-1 0 0,0 0 1 0 0,0 1-1 0 0,0-1 1 0 0,0 0-1 0 0,1 0 1 0 0,-1 0 0 0 0,1 0-1 0 0,0 0 1 0 0,0 0-1 0 0,0 1 1 0 0,0-1-1 0 0,1 0 1 0 0,-1 1-1 0 0,1-1 1 0 0,-1 1-1 0 0,1-1 1 0 0,0 1 0 0 0,0 0-1 0 0,0 0 1 0 0,0 0-1 0 0,1 0 1 0 0,-1 0-1 0 0,0 0 1 0 0,1 1-1 0 0,-1-1 1 0 0,1 1 0 0 0,0-1-1 0 0,-1 1 1 0 0,1 0-1 0 0,0 0 1 0 0,3 0-1 0 0,0-1 60 0 0,1 0-1 0 0,0 1 1 0 0,0 0-1 0 0,0 1 1 0 0,-1-1 0 0 0,1 1-1 0 0,0 1 1 0 0,0-1-1 0 0,0 1 1 0 0,-1 0-1 0 0,1 1 1 0 0,0-1-1 0 0,-1 1 1 0 0,1 1-1 0 0,-1-1 1 0 0,8 5-1 0 0,18 16-533 0 0,-24-17 256 0 0,0 0-1 0 0,1 0 0 0 0,0-1 1 0 0,0 1-1 0 0,12 3 0 0 0,4-4-5043 0 0,1-7-4591 0 0,-10-3-32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1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12054 0 0,'0'0'9780'0'0,"33"55"-9588"0"0,-23-40-160 0 0,-1-2-32 0 0,2-3-288 0 0,2-2-1649 0 0,-1-3-3009 0 0</inkml:trace>
  <inkml:trace contextRef="#ctx0" brushRef="#br0" timeOffset="1">112 1 17704 0 0,'0'0'0'0'0,"46"44"-11813"0"0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1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16023 0 0,'0'0'4370'0'0,"4"9"-2299"0"0,-2-5-1697 0 0,0 4-49 0 0,0-1 1 0 0,1-1 0 0 0,0 1-1 0 0,0 0 1 0 0,0-1 0 0 0,1 1-1 0 0,0-1 1 0 0,0 0 0 0 0,1 0-1 0 0,0-1 1 0 0,5 6 0 0 0,-7-53-975 0 0,-2 37 681 0 0,0 0-1 0 0,0 0 0 0 0,1 1 1 0 0,-1-1-1 0 0,1 0 1 0 0,0 1-1 0 0,0 0 0 0 0,0-1 1 0 0,1 1-1 0 0,-1 0 1 0 0,1 0-1 0 0,0 0 0 0 0,0 1 1 0 0,6-6-1 0 0,-2 2 315 0 0,1 0 0 0 0,0 0-1 0 0,0 1 1 0 0,1 0 0 0 0,15-9-1 0 0,-23 15-333 0 0,0-1 0 0 0,1 0 0 0 0,-1 1 0 0 0,1-1-1 0 0,-1 1 1 0 0,1-1 0 0 0,0 1 0 0 0,-1 0-1 0 0,1 0 1 0 0,-1-1 0 0 0,1 1 0 0 0,0 0 0 0 0,-1 1-1 0 0,1-1 1 0 0,-1 0 0 0 0,1 0 0 0 0,-1 1-1 0 0,1-1 1 0 0,-1 1 0 0 0,1-1 0 0 0,-1 1 0 0 0,1 0-1 0 0,1 0 1 0 0,0 2-16 0 0,-1-1-1 0 0,1 0 1 0 0,-1 1 0 0 0,0-1-1 0 0,1 1 1 0 0,-1 0 0 0 0,-1 0-1 0 0,1 0 1 0 0,0 0 0 0 0,1 4-1 0 0,3 9-769 0 0,-1 0 1 0 0,0 0-1 0 0,3 24 0 0 0,-8-36 382 0 0,8 30-3880 0 0,-1-13-1591 0 0,-2-9-700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13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24 12806 0 0,'0'0'9164'0'0,"-8"-5"-7379"0"0,4 2-1700 0 0,0 1 0 0 0,0 0 0 0 0,0 0 1 0 0,-1 0-1 0 0,1 0 0 0 0,-1 1 0 0 0,0 0 0 0 0,1 0 1 0 0,-1 0-1 0 0,0 0 0 0 0,0 1 0 0 0,1-1 0 0 0,-1 1 0 0 0,0 1 1 0 0,0-1-1 0 0,0 1 0 0 0,1 0 0 0 0,-1 0 0 0 0,0 0 0 0 0,1 0 1 0 0,-1 1-1 0 0,1 0 0 0 0,-1 0 0 0 0,1 0 0 0 0,0 0 1 0 0,0 1-1 0 0,-6 5 0 0 0,8-8-111 0 0,1 1 0 0 0,-1 0-1 0 0,1 0 1 0 0,-1 1 0 0 0,1-1 0 0 0,0 0 0 0 0,-1 0 0 0 0,1 1-1 0 0,0-1 1 0 0,0 1 0 0 0,0-1 0 0 0,0 1 0 0 0,0-1 0 0 0,0 1-1 0 0,0 0 1 0 0,0-1 0 0 0,1 1 0 0 0,-1 3 0 0 0,1-4-18 0 0,0 0-1 0 0,1-1 1 0 0,-1 1 0 0 0,1 0 0 0 0,-1 0 0 0 0,1 0-1 0 0,-1-1 1 0 0,1 1 0 0 0,-1 0 0 0 0,1-1 0 0 0,0 1 0 0 0,0 0-1 0 0,-1-1 1 0 0,1 1 0 0 0,0-1 0 0 0,0 1 0 0 0,-1-1-1 0 0,1 0 1 0 0,0 1 0 0 0,0-1 0 0 0,0 0 0 0 0,0 1-1 0 0,0-1 1 0 0,0 0 0 0 0,1 0 0 0 0,14 2-505 0 0,0 0 0 0 0,0-1-1 0 0,19-1 1 0 0,-15-1 409 0 0,-19 2 258 0 0,1-1 0 0 0,0 0 0 0 0,0 1 0 0 0,-1-1 0 0 0,1 1 1 0 0,0 0-1 0 0,-1-1 0 0 0,1 1 0 0 0,-1 0 0 0 0,1 0 0 0 0,-1 0 0 0 0,1 0 0 0 0,-1 0 1 0 0,0 0-1 0 0,1 1 0 0 0,-1-1 0 0 0,0 0 0 0 0,0 1 0 0 0,0-1 0 0 0,0 1 1 0 0,0-1-1 0 0,0 1 0 0 0,0-1 0 0 0,-1 1 0 0 0,1 0 0 0 0,-1-1 0 0 0,2 5 0 0 0,6 54 831 0 0,-7-43-931 0 0,1-3-27 0 0,2 16 43 0 0,-2 0-1 0 0,-1 0 1 0 0,-4 43 0 0 0,3-67-25 0 0,-1 0 1 0 0,0 0-1 0 0,0 0 1 0 0,0 0 0 0 0,-1 0-1 0 0,0-1 1 0 0,0 1 0 0 0,0 0-1 0 0,-1-1 1 0 0,0 1 0 0 0,0-1-1 0 0,0 0 1 0 0,-1 0 0 0 0,1 0-1 0 0,-1 0 1 0 0,0-1 0 0 0,-1 0-1 0 0,1 0 1 0 0,-1 0 0 0 0,0 0-1 0 0,0 0 1 0 0,0-1 0 0 0,-7 3-1 0 0,9-4-71 0 0,0-1 1 0 0,-1 0-1 0 0,1 0 0 0 0,0 0 0 0 0,-1 0 1 0 0,1 0-1 0 0,-1-1 0 0 0,1 1 0 0 0,-1-1 0 0 0,1 0 1 0 0,-1 0-1 0 0,1 0 0 0 0,-1-1 0 0 0,1 1 0 0 0,0-1 1 0 0,-1 0-1 0 0,1 0 0 0 0,-1 0 0 0 0,1 0 1 0 0,0 0-1 0 0,0-1 0 0 0,0 0 0 0 0,0 0 0 0 0,0 0 1 0 0,0 0-1 0 0,0 0 0 0 0,-2-3 0 0 0,2 1-495 0 0,0 0-1 0 0,0 0 1 0 0,1 0-1 0 0,-1-1 1 0 0,1 1-1 0 0,0-1 1 0 0,1 1-1 0 0,-1-1 1 0 0,1 0-1 0 0,0 0 0 0 0,0 0 1 0 0,0 1-1 0 0,1-1 1 0 0,-1 0-1 0 0,1 0 1 0 0,0 0-1 0 0,1 0 1 0 0,1-9-1 0 0,7-18-4703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14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25051 0 0,'0'0'3426'0'0,"48"15"-2225"0"0,-41-14-1057 0 0,-4-1-144 0 0,-1-2-1313 0 0,-2-12-2481 0 0,0-3-4546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2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8068 0 0,'0'0'6848'0'0,"0"8"-4113"0"0,0 40 448 0 0,10 65 1 0 0,38 134 235 0 0,-31-173-2969 0 0,-4-13-300 0 0,7 82-1 0 0,-20-56-3209 0 0,0-83 2161 0 0,0 0-1 0 0,-1-1 0 0 0,1 1 1 0 0,-1-1-1 0 0,0 1 1 0 0,0-1-1 0 0,0 1 0 0 0,0-1 1 0 0,-3 6-1 0 0,-7 1-8171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20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2 308 11541 0 0,'-1'-9'5029'0'0,"1"-2"-4568"0"0,0 0 0 0 0,0 0-1 0 0,1 0 1 0 0,0 1 0 0 0,1-1 0 0 0,1 0-1 0 0,-1 1 1 0 0,2-1 0 0 0,-1 1-1 0 0,1 0 1 0 0,1 0 0 0 0,0 1-1 0 0,0-1 1 0 0,1 1 0 0 0,10-11 0 0 0,-5 7-315 0 0,1 1 1 0 0,1 0 0 0 0,0 1 0 0 0,1 1-1 0 0,0 0 1 0 0,27-15 0 0 0,-31 20-92 0 0,1 0 0 0 0,-1 1 0 0 0,0 0-1 0 0,1 1 1 0 0,0 0 0 0 0,0 1 0 0 0,0 0 0 0 0,0 1 0 0 0,0 0 0 0 0,0 0 0 0 0,18 3 0 0 0,-27-2-95 0 0,1 0 0 0 0,-1 0 1 0 0,0 1-1 0 0,0-1 0 0 0,1 1 1 0 0,-1-1-1 0 0,0 1 0 0 0,0 0 1 0 0,0 0-1 0 0,0 0 1 0 0,0 0-1 0 0,0 0 0 0 0,0 1 1 0 0,0-1-1 0 0,0 0 0 0 0,-1 1 1 0 0,1-1-1 0 0,-1 1 0 0 0,1 0 1 0 0,-1 0-1 0 0,1 0 0 0 0,-1-1 1 0 0,1 4-1 0 0,-1-2-113 0 0,0 1-1 0 0,0-1 1 0 0,-1 1-1 0 0,1-1 1 0 0,-1 1-1 0 0,0-1 1 0 0,0 1-1 0 0,0-1 1 0 0,-1 1-1 0 0,1 0 1 0 0,-1-1 0 0 0,0 1-1 0 0,-1 3 1 0 0,-4 10-576 0 0,-1-1 0 0 0,-1 0 0 0 0,0 0 0 0 0,-19 25 0 0 0,-8 5-260 0 0,15-20 715 0 0,-27 43 1 0 0,42-62 467 0 0,2 0 0 0 0,-1 0 0 0 0,1 1 0 0 0,0-1-1 0 0,0 1 1 0 0,1-1 0 0 0,0 1 0 0 0,1 0 0 0 0,0 0-1 0 0,0 0 1 0 0,0 13 0 0 0,2-17-70 0 0,-1-1-1 0 0,1 1 1 0 0,0-1 0 0 0,0 1-1 0 0,0-1 1 0 0,0 1 0 0 0,1-1-1 0 0,0 0 1 0 0,-1 0 0 0 0,1 1-1 0 0,0-1 1 0 0,0-1 0 0 0,1 1-1 0 0,-1 0 1 0 0,5 3 0 0 0,-1-1 40 0 0,0 0 0 0 0,1 0 1 0 0,0-1-1 0 0,0 0 0 0 0,0 0 1 0 0,13 4-1 0 0,6 0 16 0 0,1-1-1 0 0,0-1 1 0 0,29 2-1 0 0,-2-2-207 0 0,0-2-1 0 0,64-3 1 0 0,-91-3-1673 0 0,0-1-1 0 0,0-1 0 0 0,40-12 1 0 0,-24 2-4523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20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13590 0 0,'-8'7'3439'0'0,"-4"5"-2890"0"0,1-1-1 0 0,0 2 1 0 0,0-1-1 0 0,-9 17 1 0 0,-6 22 1521 0 0,14-20-1417 0 0,1 0-1 0 0,1 1 1 0 0,2 0 0 0 0,2 1-1 0 0,-4 35 1 0 0,7-31-476 0 0,2 0-1 0 0,1 0 1 0 0,2 0 0 0 0,1 0 0 0 0,2-1 0 0 0,2 1 0 0 0,18 57-1 0 0,-22-85-222 0 0,0 1-1 0 0,1 0 1 0 0,1-1-1 0 0,0 0 1 0 0,0 0-1 0 0,1-1 1 0 0,-1 1-1 0 0,2-1 1 0 0,0 0-1 0 0,8 8 1 0 0,-11-13-302 0 0,0 0 0 0 0,0-1 1 0 0,0 1-1 0 0,0-1 0 0 0,0 0 1 0 0,0 0-1 0 0,1 0 1 0 0,-1 0-1 0 0,1-1 0 0 0,5 1 1 0 0,-5-1-523 0 0,0-1 1 0 0,1 0-1 0 0,-1 0 1 0 0,0 0-1 0 0,1 0 1 0 0,-1-1 0 0 0,0 0-1 0 0,0 0 1 0 0,0-1-1 0 0,8-2 1 0 0,27-17-8690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2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0 10309 0 0,'0'0'6563'0'0,"-33"55"-4834"0"0,19-22 1264 0 0,-4 11-896 0 0,1 5-945 0 0,-3 6-399 0 0,-2 3-97 0 0,-2 0-288 0 0,-1-3-128 0 0,0-5-240 0 0,0-5 0 0 0,1-10-624 0 0,1-5-1713 0 0,5-10-1681 0 0,4-8-1056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21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9444 0 0,'0'0'10787'0'0,"8"4"-8765"0"0,10 3-990 0 0,-1 1 0 0 0,1 0-1 0 0,29 21 1 0 0,-20-10-162 0 0,72 46 962 0 0,-12-6-2652 0 0,-28-25-5301 0 0,-47-30-87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1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17752 0 0,'0'0'544'0'0,"54"-42"-207"0"0,-32 31-337 0 0,3-4-113 0 0,2 2-1599 0 0,2-2-4003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2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17032 0 0,'0'0'2401'0'0,"-28"66"-560"0"0,18-35 160 0 0,2 7-1233 0 0,-1 4-496 0 0,0-1-128 0 0,-1 0-32 0 0,1-2-80 0 0,-3-6-32 0 0,3-4-112 0 0,-1-9-1537 0 0,2-7-1872 0 0,1-11-2226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2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 12102 0 0,'0'0'7254'0'0,"-5"12"-4608"0"0,-70 186 2729 0 0,-55 125-4806 0 0,126-315-1249 0 0,-19 33-2660 0 0,2-23-8026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22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16359 0 0,'0'0'10901'0'0,"51"15"-10324"0"0,-21 3-49 0 0,3 3-320 0 0,0 2-112 0 0,2 2-96 0 0,-3-4-48 0 0,-3-2-432 0 0,-1-3-1153 0 0,-3-5-1200 0 0,-2-2-1921 0 0,-1-6-3266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2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16568 0 0,'0'0'1192'0'0,"7"4"-13"0"0,7 4-595 0 0,-1 1 1 0 0,-1 0-1 0 0,0 0 0 0 0,0 2 0 0 0,0-1 0 0 0,-2 1 0 0 0,1 1 0 0 0,-1 0 0 0 0,-1 1 1 0 0,0-1-1 0 0,11 25 0 0 0,-2-3 233 0 0,-2 1-1 0 0,-1 0 1 0 0,19 70 0 0 0,-25-68-589 0 0,-1 1 1 0 0,-3 0-1 0 0,-1 1 1 0 0,-1 63-1 0 0,-3-83-580 0 0,-2 0 0 0 0,0 0 0 0 0,-1 0 0 0 0,-1 0 0 0 0,-1-1 0 0 0,-1 1 0 0 0,0-1 0 0 0,-1 0 1 0 0,-1-1-1 0 0,-1 0 0 0 0,-13 20 0 0 0,-8-3-4016 0 0,-2-9-2016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28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12806 0 0,'0'0'4754'0'0,"42"5"-3217"0"0,-21 0-321 0 0,3 0-431 0 0,5 2-433 0 0,3-1-256 0 0,2-1-64 0 0,4-3-32 0 0,2-2-96 0 0,1 0-945 0 0,2-9-1312 0 0,0-7-3169 0 0,0-4-6852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69 108 1345 0 0,'0'0'5237'0'0,"-8"-3"-3522"0"0,3 1-1664 0 0,-32-16 3491 0 0,36 18-3199 0 0,0-1 0 0 0,-1 0 0 0 0,1 0 0 0 0,0 0 0 0 0,0 0 0 0 0,0-1 0 0 0,0 1 1 0 0,0 0-1 0 0,0 0 0 0 0,0-1 0 0 0,0 1 0 0 0,0 0 0 0 0,0-1 0 0 0,1 1 0 0 0,-1-1 0 0 0,0 1 0 0 0,1-1 0 0 0,0 1 0 0 0,-1-1 0 0 0,1 1 0 0 0,0-1 0 0 0,0 0 0 0 0,0 1 0 0 0,0-1 0 0 0,0-2 1 0 0,1 3-161 0 0,0 0 0 0 0,0 0 1 0 0,-1 0-1 0 0,1 0 1 0 0,1 0-1 0 0,-1 0 0 0 0,0 0 1 0 0,0 1-1 0 0,0-1 1 0 0,0 0-1 0 0,0 1 0 0 0,1-1 1 0 0,-1 1-1 0 0,0-1 1 0 0,1 1-1 0 0,-1-1 0 0 0,0 1 1 0 0,1 0-1 0 0,-1 0 1 0 0,0 0-1 0 0,1 0 0 0 0,-1 0 1 0 0,1 0-1 0 0,-1 0 1 0 0,0 0-1 0 0,2 1 0 0 0,40 5 1322 0 0,-19 6-1298 0 0,0 0 0 0 0,-1 1 0 0 0,-1 1 0 0 0,0 1 0 0 0,-1 1 0 0 0,0 2 0 0 0,-2-1 0 0 0,0 2 0 0 0,21 27 0 0 0,-34-39-245 0 0,-1 0 1 0 0,0 1-1 0 0,0-1 0 0 0,-1 1 0 0 0,0 0 1 0 0,0 0-1 0 0,-1 1 0 0 0,0-1 0 0 0,0 1 1 0 0,-1-1-1 0 0,-1 1 0 0 0,1 0 0 0 0,0 13 1 0 0,-2-19-58 0 0,0 1 0 0 0,-1-1 0 0 0,1 1 0 0 0,-1 0 0 0 0,0-1 0 0 0,1 0 0 0 0,-2 1 0 0 0,1-1 0 0 0,0 0 0 0 0,-1 1 0 0 0,1-1 1 0 0,-1 0-1 0 0,0 0 0 0 0,0 0 0 0 0,0 0 0 0 0,0-1 0 0 0,-1 1 0 0 0,1 0 0 0 0,-1-1 0 0 0,1 0 0 0 0,-1 1 0 0 0,0-1 0 0 0,0-1 0 0 0,0 1 0 0 0,0 0 1 0 0,-1-1-1 0 0,1 1 0 0 0,0-1 0 0 0,-1 0 0 0 0,1 0 0 0 0,-1 0 0 0 0,1 0 0 0 0,-1-1 0 0 0,1 0 0 0 0,-8 0 0 0 0,8 1 84 0 0,0-1 0 0 0,-1 0-1 0 0,1 0 1 0 0,0 0 0 0 0,-1-1-1 0 0,1 1 1 0 0,0-1 0 0 0,-1 0-1 0 0,1 0 1 0 0,0 0 0 0 0,0 0-1 0 0,0 0 1 0 0,0-1 0 0 0,0 0-1 0 0,0 1 1 0 0,0-1 0 0 0,1 0 0 0 0,-1 0-1 0 0,-3-4 1 0 0,2 1 93 0 0,1 0 1 0 0,-1 1 0 0 0,1-1-1 0 0,1 0 1 0 0,-1 0-1 0 0,1-1 1 0 0,0 1-1 0 0,0-1 1 0 0,0 1 0 0 0,-1-11-1 0 0,1 3 117 0 0,1-1 1 0 0,0 0-1 0 0,1 0 0 0 0,1 0 1 0 0,0 0-1 0 0,1 0 0 0 0,0 0 1 0 0,7-24-1 0 0,-5 28-165 0 0,1 0 0 0 0,-1 0 0 0 0,1 0 0 0 0,1 0 0 0 0,0 1 0 0 0,0 0 0 0 0,1 0 0 0 0,0 1 0 0 0,1 0 0 0 0,-1 0 0 0 0,2 0 0 0 0,-1 1 0 0 0,15-9 0 0 0,-10 8-471 0 0,0 1 0 0 0,0 1 1 0 0,23-8-1 0 0,50-7-6624 0 0,-50 14 125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100 126 12694 0 0,'0'0'13198'0'0,"1"-8"-12456"0"0,0 0-610 0 0,1-3-53 0 0,-1 0 1 0 0,0 0 0 0 0,-1-1-1 0 0,-1-11 1 0 0,1 21-78 0 0,0 1-1 0 0,0-1 0 0 0,0 0 1 0 0,0 1-1 0 0,0-1 0 0 0,-1 0 1 0 0,1 1-1 0 0,-1-1 0 0 0,1 0 1 0 0,-1 1-1 0 0,1-1 0 0 0,-1 1 1 0 0,0-1-1 0 0,0 1 0 0 0,0-1 1 0 0,0 1-1 0 0,0 0 0 0 0,0-1 1 0 0,0 1-1 0 0,-1 0 0 0 0,1 0 1 0 0,0 0-1 0 0,-1 0 0 0 0,1 0 1 0 0,-1 0-1 0 0,1 0 0 0 0,-1 1 1 0 0,1-1-1 0 0,-1 0 0 0 0,1 1 1 0 0,-1-1-1 0 0,0 1 0 0 0,1 0 1 0 0,-1-1-1 0 0,0 1 0 0 0,1 0 1 0 0,-3 0-1 0 0,1 1-1 0 0,1 0 0 0 0,0-1 0 0 0,0 1 0 0 0,0 0 0 0 0,0 0-1 0 0,0 1 1 0 0,0-1 0 0 0,0 0 0 0 0,0 1 0 0 0,0-1 0 0 0,1 1 0 0 0,-1-1 0 0 0,1 1-1 0 0,-1 0 1 0 0,1 0 0 0 0,-1 0 0 0 0,1 0 0 0 0,0 0 0 0 0,0 0 0 0 0,0 0 0 0 0,0 0-1 0 0,-1 4 1 0 0,-13 51-16 0 0,14-55 16 0 0,-2 16 9 0 0,0 1 0 0 0,1-1 0 0 0,1 1 0 0 0,2 24-1 0 0,0-37-21 0 0,-1 0 0 0 0,1 0 0 0 0,1 0 0 0 0,-1 0 0 0 0,1 0 0 0 0,0 0 0 0 0,5 9 0 0 0,-6-13-19 0 0,1 1 1 0 0,-1-1-1 0 0,1 0 0 0 0,0 0 0 0 0,-1 0 0 0 0,1 0 1 0 0,0-1-1 0 0,0 1 0 0 0,0 0 0 0 0,0-1 1 0 0,0 1-1 0 0,1-1 0 0 0,-1 0 0 0 0,0 0 0 0 0,1 1 1 0 0,-1-2-1 0 0,1 1 0 0 0,3 1 0 0 0,-1-2-200 0 0,-1 0 0 0 0,1 0 1 0 0,-1 0-1 0 0,1-1 0 0 0,-1 1 0 0 0,0-1 0 0 0,1 0 1 0 0,-1 0-1 0 0,0-1 0 0 0,1 1 0 0 0,-1-1 0 0 0,0 0 0 0 0,0 0 1 0 0,0-1-1 0 0,-1 1 0 0 0,1-1 0 0 0,4-4 0 0 0,9-7-1687 0 0,-1-2 0 0 0,18-21 0 0 0,-20 22-202 0 0,15-17-4340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0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15655 0 0,'0'0'5608'0'0,"-6"12"-3218"0"0,2-3-2114 0 0,-1 0 0 0 0,2 0 0 0 0,-1 1-1 0 0,1 0 1 0 0,1-1 0 0 0,-1 1-1 0 0,2 0 1 0 0,-1 0 0 0 0,2 0-1 0 0,-1 0 1 0 0,2 15 0 0 0,5 9-128 0 0,1 0 0 0 0,2 0-1 0 0,2-1 1 0 0,1-1 0 0 0,1 1 0 0 0,2-2 0 0 0,1 0 0 0 0,30 44 0 0 0,-42-70-1117 0 0,0 0 0 0 0,0 0 0 0 0,1 0-1 0 0,0-1 1 0 0,9 8 0 0 0,16 1-10117 0 0,-13-11-306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59 8948 0 0,'0'0'11328'0'0,"-1"-5"-10979"0"0,1-1-910 0 0,-10-32 6453 0 0,10 37-5764 0 0,-1 1 1 0 0,1-1 0 0 0,0 1-1 0 0,-1-1 1 0 0,1 0 0 0 0,-1 1-1 0 0,1-1 1 0 0,-1 1 0 0 0,1-1-1 0 0,-1 1 1 0 0,1-1 0 0 0,-1 1-1 0 0,0 0 1 0 0,1-1-1 0 0,-1 1 1 0 0,1 0 0 0 0,-1-1-1 0 0,0 1 1 0 0,1 0 0 0 0,-1 0-1 0 0,0-1 1 0 0,0 1 0 0 0,1 0-1 0 0,-1 0 1 0 0,0 0 0 0 0,-1 0-1 0 0,-16 10-709 0 0,-1 5 630 0 0,0 2-1 0 0,-29 34 1 0 0,44-47-50 0 0,1 0 0 0 0,0 1 0 0 0,-1-1 0 0 0,2 1 0 0 0,-1-1 0 0 0,0 1 0 0 0,1 0 0 0 0,0 0 0 0 0,0 0 0 0 0,1 0 0 0 0,-1 0 0 0 0,1 0-1 0 0,0 1 1 0 0,0-1 0 0 0,1 0 0 0 0,0 1 0 0 0,0-1 0 0 0,0 0 0 0 0,2 11 0 0 0,-2-15 2 0 0,1 0-1 0 0,-1 1 1 0 0,1-1-1 0 0,0 0 1 0 0,-1 0-1 0 0,1 0 0 0 0,0 0 1 0 0,0 0-1 0 0,0 0 1 0 0,0 0-1 0 0,0 0 1 0 0,0 0-1 0 0,0 0 1 0 0,0 0-1 0 0,0-1 1 0 0,0 1-1 0 0,0 0 1 0 0,0-1-1 0 0,1 1 0 0 0,-1-1 1 0 0,0 0-1 0 0,1 1 1 0 0,-1-1-1 0 0,0 0 1 0 0,0 0-1 0 0,1 1 1 0 0,-1-1-1 0 0,0 0 1 0 0,1 0-1 0 0,-1-1 1 0 0,0 1-1 0 0,1 0 0 0 0,-1 0 1 0 0,0-1-1 0 0,1 1 1 0 0,-1 0-1 0 0,0-1 1 0 0,0 0-1 0 0,1 1 1 0 0,0-2-1 0 0,3 0 12 0 0,1 0-1 0 0,-1-1 1 0 0,0 0 0 0 0,0 0-1 0 0,0 0 1 0 0,0-1 0 0 0,7-7-1 0 0,-8 6 149 0 0,0 0-1 0 0,-1 0 0 0 0,1-1 0 0 0,-1 1 0 0 0,0-1 1 0 0,-1 1-1 0 0,0-1 0 0 0,1 0 0 0 0,-2 0 1 0 0,1 0-1 0 0,-1-1 0 0 0,0 1 0 0 0,0 0 1 0 0,-1 0-1 0 0,1-1 0 0 0,-2 1 0 0 0,1 0 0 0 0,-2-9 1 0 0,4 21-165 0 0,1 1 0 0 0,0-1 0 0 0,0 0 0 0 0,0 0 1 0 0,1-1-1 0 0,0 1 0 0 0,0 0 0 0 0,1-1 0 0 0,-1 0 0 0 0,1 0 1 0 0,0-1-1 0 0,0 1 0 0 0,1-1 0 0 0,-1 0 0 0 0,1-1 0 0 0,6 4 1 0 0,-7-5-346 0 0,0 0 1 0 0,0 0 0 0 0,1 0 0 0 0,-1-1 0 0 0,0 0 0 0 0,0 0-1 0 0,1-1 1 0 0,9 1 0 0 0,-9-2-669 0 0,0 1 0 0 0,0-1 0 0 0,-1-1 0 0 0,1 1 0 0 0,0-1 0 0 0,-1 0 0 0 0,0 0 0 0 0,11-6 0 0 0,7-6-4636 0 0,0-2-2253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15367 0 0,'0'0'12286'0'0,"-3"12"-11969"0"0,2-7-278 0 0,-3 11 30 0 0,0 1 0 0 0,1 0 1 0 0,1 0-1 0 0,0 0 0 0 0,2 1 0 0 0,0-1 1 0 0,1 0-1 0 0,0 0 0 0 0,1 0 0 0 0,1 0 1 0 0,8 24-1 0 0,-10-36-525 0 0,12 34 917 0 0,-1-24-4539 0 0,-11-15 3553 0 0,0 0 1 0 0,-1 1-1 0 0,1-1 1 0 0,0 0-1 0 0,0 0 1 0 0,-1 0-1 0 0,1 1 0 0 0,0-1 1 0 0,-1 0-1 0 0,1 0 1 0 0,0 0-1 0 0,0 0 1 0 0,-1 0-1 0 0,1 0 0 0 0,0 0 1 0 0,0-1-1 0 0,-1 1 1 0 0,1 0-1 0 0,0 0 1 0 0,-1 0-1 0 0,1-1 0 0 0,0 1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2:58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9 8324 0 0,'0'0'11712'0'0,"-4"8"-9951"0"0,-1 4-1288 0 0,0 1-1 0 0,1 0 1 0 0,0 0 0 0 0,1 0 0 0 0,1 0 0 0 0,0 1 0 0 0,1-1 0 0 0,0 0 0 0 0,1 1 0 0 0,2 16 0 0 0,1-6-50 0 0,0 0 0 0 0,1-1-1 0 0,1 1 1 0 0,1-1 0 0 0,14 31 0 0 0,-19-50-414 0 0,0 0 0 0 0,1-1 0 0 0,-1 1 0 0 0,1 0 0 0 0,0-1 0 0 0,1 0 0 0 0,-1 1 0 0 0,0-1 0 0 0,1 0-1 0 0,0 0 1 0 0,0 0 0 0 0,0-1 0 0 0,0 1 0 0 0,0-1 0 0 0,0 0 0 0 0,1 1 0 0 0,-1-1 0 0 0,1-1 0 0 0,-1 1 0 0 0,1 0 0 0 0,0-1 0 0 0,0 0 0 0 0,-1 0 0 0 0,1 0-1 0 0,0-1 1 0 0,0 1 0 0 0,0-1 0 0 0,0 0 0 0 0,0 0 0 0 0,0 0 0 0 0,0 0 0 0 0,0-1 0 0 0,0 0 0 0 0,0 1 0 0 0,0-2 0 0 0,0 1 0 0 0,0 0 0 0 0,-1-1 0 0 0,1 1-1 0 0,-1-1 1 0 0,1 0 0 0 0,-1-1 0 0 0,0 1 0 0 0,1 0 0 0 0,4-6 0 0 0,-1 3-6 0 0,-1 0 1 0 0,-1 0-1 0 0,1-1 1 0 0,-1 0-1 0 0,0 0 1 0 0,0 0-1 0 0,0 0 1 0 0,-1-1-1 0 0,0 0 0 0 0,0 0 1 0 0,-1 0-1 0 0,0 0 1 0 0,0 0-1 0 0,0-1 1 0 0,-1 1-1 0 0,-1-1 1 0 0,1 0-1 0 0,-1 0 1 0 0,0 1-1 0 0,-1-1 0 0 0,0 0 1 0 0,0 0-1 0 0,-2-10 1 0 0,-11-16 33 0 0,4 16-15 0 0,-1 1-1 0 0,-1 1 0 0 0,0 0 1 0 0,-2 0-1 0 0,-15-15 1 0 0,22 25-77 0 0,0 0-1 0 0,0 1 1 0 0,0-1 0 0 0,-1 1 0 0 0,0 1 0 0 0,0-1 0 0 0,0 1-1 0 0,0 1 1 0 0,-1-1 0 0 0,1 1 0 0 0,-1 0 0 0 0,0 1-1 0 0,0 0 1 0 0,-16-2 0 0 0,24 4-25 0 0,-1 0-1 0 0,1-1 1 0 0,-1 1-1 0 0,0 0 1 0 0,1 0-1 0 0,-1 0 0 0 0,0 0 1 0 0,1 0-1 0 0,-1 0 1 0 0,0 0-1 0 0,1 0 1 0 0,-1 0-1 0 0,0 0 1 0 0,1 0-1 0 0,-1 1 1 0 0,0-1-1 0 0,1 0 1 0 0,-1 0-1 0 0,1 1 1 0 0,-1-1-1 0 0,0 0 1 0 0,1 1-1 0 0,-1-1 1 0 0,1 0-1 0 0,-1 1 1 0 0,1-1-1 0 0,-1 1 1 0 0,1-1-1 0 0,-1 1 1 0 0,1-1-1 0 0,0 1 1 0 0,-1-1-1 0 0,1 1 0 0 0,0 0 1 0 0,-1-1-1 0 0,1 1 1 0 0,0-1-1 0 0,0 1 1 0 0,0 0-1 0 0,0-1 1 0 0,-1 1-1 0 0,1 0 1 0 0,0-1-1 0 0,0 1 1 0 0,0 1-1 0 0,1-1-285 0 0,-1 1 0 0 0,1-1-1 0 0,0 1 1 0 0,0-1-1 0 0,0 1 1 0 0,0-1 0 0 0,0 1-1 0 0,0-1 1 0 0,0 0 0 0 0,0 0-1 0 0,0 0 1 0 0,0 1 0 0 0,1-1-1 0 0,-1 0 1 0 0,0 0 0 0 0,1-1-1 0 0,2 2 1 0 0,22 7-5274 0 0,8-3-3420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1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61 114 10741 0 0,'0'0'4743'0'0,"-5"11"-2120"0"0,0-2-2162 0 0,-32 67 5223 0 0,34-70-5274 0 0,1 0 1 0 0,0 0-1 0 0,0 0 0 0 0,1 0 1 0 0,-1 0-1 0 0,1 0 1 0 0,1 1-1 0 0,-1-1 0 0 0,1 0 1 0 0,0 1-1 0 0,0-1 0 0 0,2 7 1 0 0,-1-12-398 0 0,-1 0-1 0 0,1-1 1 0 0,0 1 0 0 0,-1 0 0 0 0,1 0 0 0 0,0 0-1 0 0,0 0 1 0 0,0-1 0 0 0,0 1 0 0 0,0 0 0 0 0,-1-1-1 0 0,1 1 1 0 0,0 0 0 0 0,1-1 0 0 0,-1 1 0 0 0,0-1-1 0 0,0 0 1 0 0,0 1 0 0 0,0-1 0 0 0,0 0-1 0 0,0 0 1 0 0,0 0 0 0 0,1 0 0 0 0,-1 0 0 0 0,0 0-1 0 0,0 0 1 0 0,0 0 0 0 0,0 0 0 0 0,0 0 0 0 0,1-1-1 0 0,-1 1 1 0 0,0 0 0 0 0,0-1 0 0 0,0 1 0 0 0,0-1-1 0 0,0 1 1 0 0,0-1 0 0 0,0 0 0 0 0,1 0 0 0 0,40-24 123 0 0,-37 19-128 0 0,1 1-1 0 0,-1-1 1 0 0,0 0-1 0 0,-1 0 1 0 0,1 0-1 0 0,-1 0 1 0 0,0-1-1 0 0,-1 0 1 0 0,1 0-1 0 0,-1 0 1 0 0,-1 0-1 0 0,1 0 1 0 0,-1-1 0 0 0,-1 1-1 0 0,1-1 1 0 0,-1 1-1 0 0,-1-1 1 0 0,1 0-1 0 0,-1 1 1 0 0,0-1-1 0 0,-1 0 1 0 0,0 1-1 0 0,0-1 1 0 0,-1 1-1 0 0,0-1 1 0 0,0 1-1 0 0,-1 0 1 0 0,0 0-1 0 0,0 0 1 0 0,0 0-1 0 0,-1 0 1 0 0,0 1 0 0 0,-1-1-1 0 0,1 1 1 0 0,-1 0-1 0 0,0 1 1 0 0,-1-1-1 0 0,-8-6 1 0 0,14 12-92 0 0,0 0 1 0 0,0 0-1 0 0,1 0 0 0 0,-1 0 1 0 0,0 0-1 0 0,0 0 1 0 0,0 0-1 0 0,0 0 1 0 0,0 0-1 0 0,1 0 0 0 0,-1 0 1 0 0,0 0-1 0 0,0 0 1 0 0,0 0-1 0 0,0 0 1 0 0,1 0-1 0 0,-1 0 0 0 0,0 0 1 0 0,0 0-1 0 0,0-1 1 0 0,0 1-1 0 0,0 0 1 0 0,0 0-1 0 0,1 0 0 0 0,-1 0 1 0 0,0 0-1 0 0,0 0 1 0 0,0 0-1 0 0,0-1 1 0 0,0 1-1 0 0,0 0 0 0 0,0 0 1 0 0,0 0-1 0 0,0 0 1 0 0,0 0-1 0 0,0-1 1 0 0,1 1-1 0 0,-1 0 0 0 0,0 0 1 0 0,0 0-1 0 0,0 0 1 0 0,0-1-1 0 0,0 1 1 0 0,0 0-1 0 0,0 0 0 0 0,0 0 1 0 0,0 0-1 0 0,-1-1 1 0 0,1 1-1 0 0,0 0 1 0 0,0 0-1 0 0,0 0 0 0 0,0 0 1 0 0,0 0-1 0 0,0-1 1 0 0,0 1-1 0 0,0 0 1 0 0,0 0-1 0 0,0 0 0 0 0,-1 0 1 0 0,1 0-1 0 0,0 0 1 0 0,0 0-1 0 0,0-1 1 0 0,20 2-4777 0 0,-14-1 2551 0 0,22 1-5823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2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11637 0 0,'0'0'14514'0'0,"11"-5"-13335"0"0,11-5-810 0 0,2 1 0 0 0,0 1 1 0 0,0 0-1 0 0,0 2 0 0 0,1 1 1 0 0,31-2-1 0 0,-40 7-344 0 0,0 1 0 0 0,1 1 0 0 0,-1 1 0 0 0,-1 0 0 0 0,17 5 0 0 0,-27-7-244 0 0,0 1 0 0 0,0 0 0 0 0,0 0 0 0 0,0 0 0 0 0,0 0 0 0 0,-1 1 0 0 0,0-1-1 0 0,1 1 1 0 0,-1 1 0 0 0,0-1 0 0 0,0 0 0 0 0,0 1 0 0 0,-1 0 0 0 0,1 0 0 0 0,-1 0 0 0 0,0 0 0 0 0,0 1 0 0 0,-1-1 0 0 0,4 6 0 0 0,-4 6-4832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14839 0 0,'0'0'1665'0'0,"17"-49"-1169"0"0,-7 36-32 0 0,-1 7-304 0 0,0 6-160 0 0,1 6-720 0 0,-2 3-2578 0 0,2 2-4882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29 125 16664 0 0,'0'0'2854'0'0,"-2"11"-439"0"0,-4 13-910 0 0,0 3 1170 0 0,0 1-1 0 0,-2 41 1 0 0,8-69-2671 0 0,0 1-1 0 0,0-1 0 0 0,0 0 0 0 0,0 0 1 0 0,0 0-1 0 0,0 0 0 0 0,0 1 0 0 0,0-1 0 0 0,0 0 1 0 0,0 0-1 0 0,0 0 0 0 0,0 0 0 0 0,0 0 1 0 0,0 1-1 0 0,0-1 0 0 0,0 0 0 0 0,0 0 1 0 0,0 0-1 0 0,1 0 0 0 0,-1 0 0 0 0,0 0 1 0 0,0 1-1 0 0,0-1 0 0 0,0 0 0 0 0,0 0 0 0 0,0 0 1 0 0,0 0-1 0 0,1 0 0 0 0,-1 0 0 0 0,0 0 1 0 0,0 0-1 0 0,0 0 0 0 0,0 1 0 0 0,0-1 1 0 0,1 0-1 0 0,-1 0 0 0 0,0 0 0 0 0,0 0 0 0 0,0 0 1 0 0,0 0-1 0 0,1 0 0 0 0,-1 0 0 0 0,0 0 1 0 0,0 0-1 0 0,0 0 0 0 0,0 0 0 0 0,0 0 1 0 0,1-1-1 0 0,-1 1 0 0 0,0 0 0 0 0,0 0 0 0 0,12-7 144 0 0,9-11-5 0 0,-14 11-441 0 0,0 0 1 0 0,-1-1-1 0 0,1 0 0 0 0,-2 0 1 0 0,1-1-1 0 0,-1 1 1 0 0,0-1-1 0 0,-1 0 1 0 0,0-1-1 0 0,0 1 1 0 0,-1-1-1 0 0,0 1 1 0 0,-1-1-1 0 0,0 0 1 0 0,-1 0-1 0 0,0 0 1 0 0,0 0-1 0 0,-1-1 0 0 0,-2-13 1 0 0,2 22-285 0 0,0 1 0 0 0,0-1 0 0 0,0 1 1 0 0,1 0-1 0 0,-1-1 0 0 0,0 1 0 0 0,1 0 0 0 0,-1-1 0 0 0,1 1 0 0 0,-1 0 1 0 0,1 0-1 0 0,-1 0 0 0 0,1-1 0 0 0,0 1 0 0 0,0 0 0 0 0,0 0 1 0 0,0 0-1 0 0,0 0 0 0 0,0 0 0 0 0,0 0 0 0 0,0 0 0 0 0,2-1 0 0 0,1-1-2304 0 0,7-7-6048 0 0</inkml:trace>
  <inkml:trace contextRef="#ctx0" brushRef="#br0" timeOffset="1">221 1 11173 0 0,'0'0'8212'0'0,"2"9"-5376"0"0,5 17-1250 0 0,1 0 0 0 0,1-1 1 0 0,1 0-1 0 0,22 39 0 0 0,-23-48-1098 0 0,-7-10-356 0 0,1 0 0 0 0,0-1 0 0 0,1 1 1 0 0,-1-1-1 0 0,9 9 0 0 0,-15-21-101 0 0,1 0-1 0 0,0 1 1 0 0,1-1-1 0 0,-1 0 1 0 0,1 0-1 0 0,0-11 0 0 0,1 8-28 0 0,0 0 0 0 0,1 0 0 0 0,1 0 0 0 0,0 0 0 0 0,0 0-1 0 0,0 1 1 0 0,1-1 0 0 0,8-15 0 0 0,-10 21 4 0 0,1 1 0 0 0,0 0 0 0 0,-1 0 0 0 0,1 0 0 0 0,0 0 0 0 0,0 1 0 0 0,1-1 0 0 0,-1 0 0 0 0,1 1 0 0 0,-1 0 1 0 0,1-1-1 0 0,0 1 0 0 0,0 0 0 0 0,-1 0 0 0 0,2 1 0 0 0,-1-1 0 0 0,0 1 0 0 0,0-1 0 0 0,0 1 0 0 0,1 0 0 0 0,-1 0 0 0 0,1 0 0 0 0,-1 1 0 0 0,0-1 0 0 0,1 1 0 0 0,-1 0 0 0 0,1 0 1 0 0,4 1-1 0 0,-5-1-8 0 0,0 1 0 0 0,0 0 0 0 0,-1 0 0 0 0,1 0 1 0 0,0 0-1 0 0,-1 0 0 0 0,1 0 0 0 0,0 1 1 0 0,-1-1-1 0 0,0 1 0 0 0,1 0 0 0 0,-1 0 0 0 0,0 0 1 0 0,0 0-1 0 0,0 0 0 0 0,0 1 0 0 0,0-1 1 0 0,1 3-1 0 0,24 54-574 0 0,-24-50-1203 0 0,0 0 0 0 0,1 0 1 0 0,0-1-1 0 0,6 11 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 15447 0 0,'0'0'4002'0'0,"-8"-1"-1820"0"0,2 0-1945 0 0,1 1 0 0 0,-1 0 0 0 0,1 1 0 0 0,-1 0 0 0 0,0 0 0 0 0,1 0 0 0 0,0 0 0 0 0,-1 1 0 0 0,1 0 0 0 0,0 0 0 0 0,0 0 0 0 0,0 1 0 0 0,0-1 0 0 0,0 1 0 0 0,0 0 0 0 0,1 1 0 0 0,0-1 0 0 0,-1 1 0 0 0,1 0 0 0 0,1 0 0 0 0,-1 0 0 0 0,-6 10 0 0 0,4-6-202 0 0,0 0 1 0 0,1 1-1 0 0,0 0 1 0 0,1 0-1 0 0,0 0 1 0 0,0 0-1 0 0,0 1 1 0 0,2 0-1 0 0,-4 12 1 0 0,6-17-32 0 0,0-1 0 0 0,-1 0-1 0 0,1 1 1 0 0,1-1 0 0 0,-1 0 0 0 0,1 1 0 0 0,-1-1 0 0 0,1 0 0 0 0,0 0 0 0 0,1 0-1 0 0,-1 1 1 0 0,1-1 0 0 0,0-1 0 0 0,0 1 0 0 0,0 0 0 0 0,0 0 0 0 0,1-1 0 0 0,-1 1 0 0 0,1-1-1 0 0,0 0 1 0 0,0 0 0 0 0,0 0 0 0 0,7 5 0 0 0,43 20 97 0 0,-42-23-79 0 0,-1 0 0 0 0,1 1 0 0 0,15 11 0 0 0,-26-17-23 0 0,1 1 1 0 0,0-1-1 0 0,-1 1 0 0 0,1-1 0 0 0,-1 1 0 0 0,1-1 0 0 0,-1 1 0 0 0,1-1 0 0 0,-1 1 0 0 0,1-1 1 0 0,-1 1-1 0 0,1 0 0 0 0,-1-1 0 0 0,0 1 0 0 0,1 0 0 0 0,-1-1 0 0 0,0 1 0 0 0,0 0 1 0 0,0 0-1 0 0,1-1 0 0 0,-1 1 0 0 0,0 0 0 0 0,0 0 0 0 0,0-1 0 0 0,0 1 0 0 0,0 0 0 0 0,0 0 1 0 0,-1-1-1 0 0,1 1 0 0 0,0 0 0 0 0,0 0 0 0 0,-1 0 0 0 0,0 1 0 0 0,0 0-1 0 0,-1 0 1 0 0,1-1-1 0 0,-1 1 1 0 0,0-1-1 0 0,1 1 1 0 0,-1-1-1 0 0,0 1 1 0 0,0-1-1 0 0,-4 2 1 0 0,-51 19-1336 0 0,55-21 1203 0 0,-40 10-3701 0 0,0-8-4351 0 0,30-5 1639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3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9220 0 0,'0'0'12302'0'0,"0"9"-11299"0"0,8 105 2689 0 0,-2-56-2178 0 0,-3 88 0 0 0,-2-85-692 0 0,0-40 299 0 0,0-40 87 0 0,0 11-1207 0 0,0 1-1 0 0,0 0 0 0 0,1 0 1 0 0,0 0-1 0 0,0 0 0 0 0,1 1 1 0 0,0-1-1 0 0,5-7 1 0 0,32-50-2 0 0,-40 63 0 0 0,1 0 0 0 0,-1 0 0 0 0,1 0 0 0 0,-1 0 0 0 0,1 0 0 0 0,0 0 0 0 0,-1 0 0 0 0,1 0 0 0 0,0 0 0 0 0,0 0 0 0 0,-1 1 0 0 0,1-1 0 0 0,0 0 0 0 0,0 0 0 0 0,0 1 0 0 0,0-1 0 0 0,0 1 0 0 0,0-1 0 0 0,0 1 0 0 0,0-1 0 0 0,0 1 0 0 0,0 0 0 0 0,1-1 0 0 0,-1 1 0 0 0,0 0 0 0 0,0 0 0 0 0,0 0 0 0 0,0 0 0 0 0,0 0 0 0 0,1 0 0 0 0,-1 0 0 0 0,0 0 0 0 0,0 1 0 0 0,0-1 0 0 0,0 0 0 0 0,0 1 0 0 0,0-1 0 0 0,0 0 0 0 0,0 1 0 0 0,0 0 0 0 0,0-1 0 0 0,0 1 0 0 0,0-1 0 0 0,0 1 0 0 0,0 0 0 0 0,0 0 0 0 0,0 0 0 0 0,-1-1 0 0 0,1 1 0 0 0,0 1 0 0 0,6 8-15 0 0,-1 0 1 0 0,0 0 0 0 0,-1 0-1 0 0,6 16 1 0 0,1 1 1 0 0,-7-18 31 0 0,0 0 0 0 0,1 0-1 0 0,-1-1 1 0 0,2 0 0 0 0,-1 0-1 0 0,10 8 1 0 0,-14-15-64 0 0,0 1 1 0 0,0-1-1 0 0,0 1 1 0 0,0-1 0 0 0,0 0-1 0 0,0 0 1 0 0,1 0-1 0 0,-1 0 1 0 0,0 0-1 0 0,1 0 1 0 0,-1-1-1 0 0,1 1 1 0 0,-1-1 0 0 0,1 0-1 0 0,-1 1 1 0 0,1-1-1 0 0,-1-1 1 0 0,1 1-1 0 0,-1 0 1 0 0,1 0 0 0 0,-1-1-1 0 0,1 1 1 0 0,-1-1-1 0 0,0 0 1 0 0,1 0-1 0 0,-1 0 1 0 0,0 0-1 0 0,0 0 1 0 0,1-1 0 0 0,1-1-1 0 0,12-9-1491 0 0,0-2 1 0 0,-1 0-1 0 0,-1 0 0 0 0,0-1 0 0 0,13-20 0 0 0,-11 16 988 0 0,0-1 0 0 0,31-27 0 0 0,-47 47 649 0 0,1 0-1 0 0,-1-1 1 0 0,1 1-1 0 0,-1-1 1 0 0,1 1-1 0 0,-1 0 1 0 0,1 0-1 0 0,0-1 1 0 0,-1 1 0 0 0,1 0-1 0 0,-1 0 1 0 0,1 0-1 0 0,0-1 1 0 0,-1 1-1 0 0,1 0 1 0 0,-1 0-1 0 0,1 0 1 0 0,0 0-1 0 0,-1 0 1 0 0,1 0-1 0 0,-1 0 1 0 0,1 0-1 0 0,0 1 1 0 0,-1-1 0 0 0,1 0-1 0 0,-1 0 1 0 0,1 0-1 0 0,0 1 1 0 0,-1-1-1 0 0,1 0 1 0 0,-1 1-1 0 0,1-1 1 0 0,-1 0-1 0 0,1 1 1 0 0,-1-1-1 0 0,1 1 1 0 0,-1-1-1 0 0,0 1 1 0 0,1-1 0 0 0,-1 1-1 0 0,1-1 1 0 0,-1 1-1 0 0,0-1 1 0 0,0 1-1 0 0,1-1 1 0 0,-1 1-1 0 0,0 0 1 0 0,16 44 954 0 0,-16-40-1261 0 0,1-1 1 0 0,0 0-1 0 0,0 0 1 0 0,1 0-1 0 0,-1 0 1 0 0,1 0-1 0 0,0 0 1 0 0,0 0-1 0 0,0 0 1 0 0,5 6-1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13334 0 0,'0'0'688'0'0,"52"-36"-720"0"0,-43 45-1008 0 0,3 2-4226 0 0</inkml:trace>
  <inkml:trace contextRef="#ctx0" brushRef="#br0" timeOffset="1">191 136 14487 0 0,'0'0'3775'0'0,"0"9"-694"0"0,4 26-729 0 0,1 0-1 0 0,2 0 0 0 0,19 59 1 0 0,50 106-3442 0 0,-48-131-967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11573 0 0,'0'0'4522'0'0,"6"-7"-3105"0"0,18-22-774 0 0,-23 28-541 0 0,0 0 1 0 0,0 0-1 0 0,0 1 1 0 0,0-1-1 0 0,0 1 1 0 0,0-1-1 0 0,0 1 1 0 0,0 0-1 0 0,1-1 1 0 0,-1 1-1 0 0,0 0 1 0 0,0-1-1 0 0,0 1 1 0 0,0 0-1 0 0,0 0 1 0 0,1 0-1 0 0,-1 0 1 0 0,0 0-1 0 0,0 1 1 0 0,0-1-1 0 0,0 0 1 0 0,0 0-1 0 0,1 1 1 0 0,-1-1-1 0 0,0 1 1 0 0,0-1-1 0 0,0 1 1 0 0,0-1-1 0 0,0 1 1 0 0,0 0-1 0 0,0-1 1 0 0,1 2-1 0 0,27 29 1420 0 0,-26-26-1464 0 0,7 7 110 0 0,-1 0 0 0 0,0 1 0 0 0,-1 0-1 0 0,-1 0 1 0 0,10 22 0 0 0,-16-31-141 0 0,1-1 0 0 0,-1 0 1 0 0,0 0-1 0 0,0 0 0 0 0,0 0 1 0 0,-1 1-1 0 0,1-1 0 0 0,-1 0 1 0 0,0 1-1 0 0,0-1 0 0 0,0 0 1 0 0,0 1-1 0 0,0-1 0 0 0,-1 0 1 0 0,0 1-1 0 0,1-1 0 0 0,-1 0 1 0 0,0 0-1 0 0,-1 0 0 0 0,1 0 1 0 0,-1 0-1 0 0,1 0 0 0 0,-1 0 1 0 0,0 0-1 0 0,0 0 0 0 0,0-1 1 0 0,0 1-1 0 0,0-1 0 0 0,-1 1 0 0 0,1-1 1 0 0,-5 2-1 0 0,-2 2-516 0 0,-1 0 0 0 0,0-1 0 0 0,0 0 1 0 0,0-1-1 0 0,-12 4 0 0 0,18-7-341 0 0,0 0 1 0 0,0-1-1 0 0,0 1 0 0 0,0-1 1 0 0,-1 1-1 0 0,1-1 1 0 0,0-1-1 0 0,0 1 0 0 0,0 0 1 0 0,-6-2-1 0 0,2-4-5898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4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15767 0 0,'0'0'6286'0'0,"4"9"-3992"0"0,105 283 5833 0 0,-71-135-9747 0 0,-27-80-3988 0 0,-7-4-4487 0 0,-4-89 386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5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13958 0 0,'0'0'3063'0'0,"3"-7"-710"0"0,2 0-1776 0 0,0-1-1 0 0,1 1 1 0 0,0 0-1 0 0,0 0 0 0 0,0 1 1 0 0,1 0-1 0 0,0 0 1 0 0,0 1-1 0 0,1-1 1 0 0,-1 2-1 0 0,1-1 1 0 0,0 1-1 0 0,13-5 1 0 0,54-16 614 0 0,-70 24-1165 0 0,0 0 0 0 0,1 0 0 0 0,-1 0 0 0 0,0 0 0 0 0,0 1 0 0 0,0 0 0 0 0,0 0 0 0 0,1 1 0 0 0,-1-1-1 0 0,0 1 1 0 0,0 0 0 0 0,10 4 0 0 0,-14-4-47 0 0,0-1-1 0 0,1 1 0 0 0,-1 1 1 0 0,0-1-1 0 0,0 0 0 0 0,0 0 1 0 0,0 0-1 0 0,0 1 1 0 0,0-1-1 0 0,0 0 0 0 0,0 1 1 0 0,0-1-1 0 0,-1 1 0 0 0,1-1 1 0 0,0 1-1 0 0,-1-1 1 0 0,0 1-1 0 0,1 0 0 0 0,-1-1 1 0 0,0 1-1 0 0,0 0 0 0 0,0-1 1 0 0,0 1-1 0 0,0-1 0 0 0,0 1 1 0 0,0 0-1 0 0,0-1 1 0 0,-1 1-1 0 0,1 0 0 0 0,-1-1 1 0 0,1 1-1 0 0,-1-1 0 0 0,0 1 1 0 0,1-1-1 0 0,-2 2 1 0 0,-31 53-2600 0 0,32-55 2531 0 0,-45 52-3517 0 0,27-32 2282 0 0,-29 40 0 0 0,44-56 1473 0 0,1 0 0 0 0,0 1 1 0 0,0-1-1 0 0,0 1 0 0 0,1 0 1 0 0,0 0-1 0 0,0 0 0 0 0,0 0 1 0 0,1 0-1 0 0,0 0 0 0 0,0 0 0 0 0,0 1 1 0 0,1 7-1 0 0,1-10 9 0 0,0-1-1 0 0,0 1 0 0 0,0-1 1 0 0,1 1-1 0 0,-1-1 1 0 0,1 1-1 0 0,0-1 1 0 0,0 0-1 0 0,0 0 1 0 0,1 0-1 0 0,-1 0 1 0 0,1-1-1 0 0,-1 1 0 0 0,1-1 1 0 0,0 1-1 0 0,0-1 1 0 0,0 0-1 0 0,0 0 1 0 0,4 2-1 0 0,11 6 671 0 0,1-1 0 0 0,23 8 0 0 0,-26-11-448 0 0,172 66 657 0 0,-169-64-1456 0 0,44 16 1160 0 0,-30-17-2520 0 0,-5-10-3708 0 0,-16-6-1782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6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89 255 13526 0 0,'0'0'10264'0'0,"8"-5"-8840"0"0,8-6-968 0 0,0 0 0 0 0,0-2 0 0 0,-1 0 0 0 0,19-22 0 0 0,-29 31-439 0 0,-1 0 0 0 0,0-1 0 0 0,-1 0 0 0 0,1 0 0 0 0,-1 0 1 0 0,1 0-1 0 0,-2 0 0 0 0,1-1 0 0 0,0 1 0 0 0,-1-1 0 0 0,0 0 0 0 0,-1 1 0 0 0,1-1 0 0 0,-1 0 0 0 0,0 0 0 0 0,0 0 0 0 0,-1 0 1 0 0,0 0-1 0 0,0 0 0 0 0,-2-9 0 0 0,2 12-18 0 0,-1 1 1 0 0,1 0-1 0 0,-1 0 1 0 0,0 0-1 0 0,0-1 1 0 0,0 1-1 0 0,-1 0 0 0 0,1 0 1 0 0,0 0-1 0 0,-1 1 1 0 0,1-1-1 0 0,-1 0 1 0 0,0 0-1 0 0,1 1 1 0 0,-1-1-1 0 0,0 1 1 0 0,0 0-1 0 0,0-1 1 0 0,0 1-1 0 0,0 0 0 0 0,0 0 1 0 0,-1 0-1 0 0,1 1 1 0 0,0-1-1 0 0,0 0 1 0 0,-1 1-1 0 0,1-1 1 0 0,0 1-1 0 0,-1 0 1 0 0,1 0-1 0 0,0 0 1 0 0,-1 0-1 0 0,1 0 0 0 0,0 1 1 0 0,-1-1-1 0 0,1 1 1 0 0,-4 1-1 0 0,-1 0-4 0 0,1 0 0 0 0,-1 1 0 0 0,1-1 0 0 0,-1 2 0 0 0,1-1 1 0 0,0 1-1 0 0,0 0 0 0 0,1 0 0 0 0,-1 0 0 0 0,1 1 0 0 0,-7 8 0 0 0,1 1 1 0 0,1 1 0 0 0,1 1 0 0 0,0 0 1 0 0,1 0-1 0 0,1 1 0 0 0,1 0 0 0 0,0 0 0 0 0,1 0 1 0 0,-3 23-1 0 0,6-30 6 0 0,0 0 0 0 0,1 0 0 0 0,0 0 0 0 0,1 0 0 0 0,0 0 0 0 0,1 0 0 0 0,0-1 0 0 0,0 1 0 0 0,1 0 0 0 0,0 0 0 0 0,1-1 0 0 0,0 1 0 0 0,1-1 0 0 0,0 0 0 0 0,0 0 0 0 0,1 0 0 0 0,0 0 0 0 0,7 9 0 0 0,11 1 14 0 0,4-5 0 0 0,-20-12-44 0 0,0 0 0 0 0,0-1 0 0 0,0 0 1 0 0,0 0-1 0 0,0-1 0 0 0,0 0 0 0 0,0 0 1 0 0,1 0-1 0 0,-1-1 0 0 0,0 0 0 0 0,0-1 0 0 0,0 0 1 0 0,-1 0-1 0 0,1 0 0 0 0,10-5 0 0 0,39-25-2594 0 0,-4-5-3920 0 0,-42 30 4612 0 0,28-21-7853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13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25 356 18889 0 0,'0'0'1659'0'0,"2"-10"-106"0"0,29-86 2504 0 0,-21 69-3968 0 0,-1 1 0 0 0,-1-1 0 0 0,-1-1 0 0 0,-2 1 0 0 0,-1-1-1 0 0,2-37 1 0 0,-6 64-84 0 0,0 0-1 0 0,0 0 1 0 0,0 0 0 0 0,0-1-1 0 0,0 1 1 0 0,-1 0 0 0 0,1 0-1 0 0,0 0 1 0 0,0 0-1 0 0,-1 0 1 0 0,1 0 0 0 0,-1 0-1 0 0,1 0 1 0 0,-1 0-1 0 0,1 0 1 0 0,-1 0 0 0 0,1 1-1 0 0,-2-2 1 0 0,1 1 3 0 0,1 1 1 0 0,-1 0-1 0 0,1 0 0 0 0,-1 0 1 0 0,1 0-1 0 0,-1 0 1 0 0,1 0-1 0 0,-1 0 0 0 0,1 0 1 0 0,-1 0-1 0 0,0 0 1 0 0,1 0-1 0 0,-1 0 0 0 0,1 0 1 0 0,-1 0-1 0 0,1 0 1 0 0,-1 0-1 0 0,1 1 0 0 0,-1-1 1 0 0,1 0-1 0 0,-1 0 1 0 0,1 1-1 0 0,-1-1 0 0 0,0 1 1 0 0,-3 2 18 0 0,1 0 0 0 0,0 0 0 0 0,-1 0 0 0 0,1 1 1 0 0,1-1-1 0 0,-1 1 0 0 0,-3 5 0 0 0,-3 9 16 0 0,1 1 0 0 0,0-1-1 0 0,2 2 1 0 0,0-1 0 0 0,1 1-1 0 0,1 0 1 0 0,-2 28 0 0 0,1 149 433 0 0,5-163-352 0 0,2 45 150 0 0,17 110 0 0 0,11-55-1072 0 0,-21-103-612 0 0,2-1 0 0 0,16 32 1 0 0,-1-19-6638 0 0,-18-34 1380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1 15143 0 0,'0'0'5250'0'0,"-54"36"-2528"0"0,26-17-337 0 0,-2 4-1553 0 0,-2 1-736 0 0,-1 1-64 0 0,0-2-32 0 0,1-3-176 0 0,3-2-1137 0 0,4-3-832 0 0,2-7-1072 0 0,5-4-1553 0 0,3-4-3906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7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0 329 13462 0 0,'0'0'7620'0'0,"57"54"-6708"0"0,-34-35-576 0 0,2-5-240 0 0,5-1-80 0 0,1-8-16 0 0,3-5-80 0 0,-1-3-1232 0 0,0-10-1730 0 0,-1-6-3409 0 0</inkml:trace>
  <inkml:trace contextRef="#ctx0" brushRef="#br0" timeOffset="1">478 250 12230 0 0,'0'0'13270'0'0,"-8"55"-12310"0"0,8-34-352 0 0,0-2-335 0 0,0 0-209 0 0,0-1-48 0 0,4-3-16 0 0,-1-5-529 0 0,1-3-1472 0 0,-2-3-1216 0 0</inkml:trace>
  <inkml:trace contextRef="#ctx0" brushRef="#br0" timeOffset="2">448 117 11125 0 0,'0'0'1937'0'0,"19"-76"-112"0"0,-3 52-465 0 0,3 9-815 0 0,0 14-545 0 0,1 3-529 0 0,3 9-1311 0 0,-1 6-2578 0 0,1 0-3762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7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16792 0 0,'0'0'10044'0'0,"-9"7"-8635"0"0,0 1-1281 0 0,1 1 1 0 0,0 0-1 0 0,0 0 1 0 0,1 0-1 0 0,1 1 0 0 0,-12 20 1 0 0,16-26-231 0 0,1-1 0 0 0,-1 1 0 0 0,0 0 0 0 0,1-1 0 0 0,0 1 0 0 0,0 0 0 0 0,0 0 0 0 0,1 0 0 0 0,-1 0 1 0 0,1 0-1 0 0,0 0 0 0 0,0 0 0 0 0,0 0 0 0 0,0 0 0 0 0,1-1 0 0 0,0 1 0 0 0,-1 0 0 0 0,1 0 0 0 0,1 0 0 0 0,-1 0 0 0 0,1-1 0 0 0,-1 1 1 0 0,1-1-1 0 0,0 1 0 0 0,0-1 0 0 0,1 0 0 0 0,-1 0 0 0 0,6 6 0 0 0,-2-5-95 0 0,0 0 0 0 0,1 1 0 0 0,0-2 0 0 0,0 1 0 0 0,9 2 0 0 0,-11-4 164 0 0,0-1-1 0 0,0 1 0 0 0,0 0 1 0 0,-1 1-1 0 0,1-1 1 0 0,-1 1-1 0 0,0 0 1 0 0,0 0-1 0 0,0 0 1 0 0,0 0-1 0 0,0 1 1 0 0,-1 0-1 0 0,4 4 1 0 0,-7-7-2 0 0,1 0 0 0 0,-1 0 0 0 0,0 0 0 0 0,0 0 0 0 0,0 0 0 0 0,0 0 0 0 0,0 0 0 0 0,0 0 1 0 0,0 0-1 0 0,0 0 0 0 0,0 0 0 0 0,-1 0 0 0 0,1 0 0 0 0,0 0 0 0 0,-1 0 0 0 0,1 0 0 0 0,-1 0 0 0 0,1 0 1 0 0,-1 0-1 0 0,1 0 0 0 0,-1 0 0 0 0,0 0 0 0 0,1 0 0 0 0,-1-1 0 0 0,0 1 0 0 0,0 0 0 0 0,0 0 1 0 0,1-1-1 0 0,-1 1 0 0 0,0-1 0 0 0,0 1 0 0 0,0-1 0 0 0,0 1 0 0 0,0-1 0 0 0,0 0 0 0 0,0 1 1 0 0,-2-1-1 0 0,-1 2-668 0 0,1-1 1 0 0,-1 0-1 0 0,0 0 1 0 0,1 0-1 0 0,-1 0 1 0 0,0-1-1 0 0,0 1 1 0 0,0-1 0 0 0,-6-1-1 0 0,4-2-3920 0 0,4-6-2170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7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20281 0 0,'0'0'5587'0'0,"1"10"-3394"0"0,11 150 881 0 0,-4 97-2394 0 0,-8-236-1298 0 0,-1 1 1 0 0,-5 25 0 0 0,2-28-3722 0 0,-1 0-3608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8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13366 0 0,'0'0'2809'0'0,"9"-5"-552"0"0,101-53 5330 0 0,-15 21-6319 0 0,-63 26-817 0 0,-12 8-386 0 0,-15 11-318 0 0,-19 24-624 0 0,3-7 469 0 0,10-23 402 0 0,0 1 0 0 0,0 0-1 0 0,0 0 1 0 0,1-1 0 0 0,-1 1-1 0 0,1 0 1 0 0,0 0 0 0 0,-1 0 0 0 0,1-1-1 0 0,1 1 1 0 0,-1 0 0 0 0,0 0-1 0 0,1 0 1 0 0,-1-1 0 0 0,1 1-1 0 0,0 0 1 0 0,0-1 0 0 0,0 1-1 0 0,0 0 1 0 0,1-1 0 0 0,-1 1-1 0 0,3 2 1 0 0,2 1 18 0 0,-1-1 0 0 0,1 0-1 0 0,0-1 1 0 0,0 0 0 0 0,1 0 0 0 0,11 6-1 0 0,26 17 114 0 0,-43-26-107 0 0,0 0 0 0 0,1-1 1 0 0,-1 1-1 0 0,0 0 0 0 0,0 0 0 0 0,0 0 1 0 0,0 0-1 0 0,0 0 0 0 0,0 0 0 0 0,0 0 1 0 0,-1 1-1 0 0,1-1 0 0 0,0 0 1 0 0,-1 0-1 0 0,1 1 0 0 0,0-1 0 0 0,-1 0 1 0 0,0 1-1 0 0,1-1 0 0 0,-1 0 0 0 0,0 1 1 0 0,0-1-1 0 0,0 1 0 0 0,0-1 0 0 0,0 0 1 0 0,0 1-1 0 0,0-1 0 0 0,0 1 1 0 0,0-1-1 0 0,-1 0 0 0 0,1 1 0 0 0,-1-1 1 0 0,1 0-1 0 0,-1 1 0 0 0,1-1 0 0 0,-1 0 1 0 0,0 0-1 0 0,-1 2 0 0 0,-20 14-1486 0 0,-7-9-4969 0 0,23-8 1955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19401 0 0,'0'0'2961'0'0,"-1"10"-1021"0"0,-2 22 217 0 0,4 55-1 0 0,21 108 50 0 0,-6-68-1773 0 0,-14-90-859 0 0,9 56 663 0 0,-9-86-1419 0 0,-1 0 1 0 0,2 0-1 0 0,-1-1 1 0 0,1 1-1 0 0,-1-1 1 0 0,6 8-1 0 0</inkml:trace>
  <inkml:trace contextRef="#ctx0" brushRef="#br0" timeOffset="1">98 333 16760 0 0,'0'0'1510'0'0,"10"0"133"0"0,36 0 318 0 0,-39 1-1667 0 0,1 0-1 0 0,0 1 1 0 0,-1 0 0 0 0,1 1-1 0 0,-1 0 1 0 0,0 0-1 0 0,0 0 1 0 0,0 1 0 0 0,0 0-1 0 0,0 0 1 0 0,-1 1 0 0 0,0 0-1 0 0,0 0 1 0 0,0 0-1 0 0,-1 1 1 0 0,0 0 0 0 0,0 0-1 0 0,0 0 1 0 0,6 11 0 0 0,-8-12-196 0 0,0 1 1 0 0,0 0-1 0 0,0-1 0 0 0,-1 1 1 0 0,1 0-1 0 0,-1 0 1 0 0,-1 1-1 0 0,1-1 1 0 0,-1 0-1 0 0,0 0 1 0 0,-1 1-1 0 0,0-1 1 0 0,0 1-1 0 0,0-1 1 0 0,-1 0-1 0 0,1 1 1 0 0,-1-1-1 0 0,-1 0 0 0 0,0 0 1 0 0,1 0-1 0 0,-2 0 1 0 0,1 0-1 0 0,-4 6 1 0 0,-1-2-74 0 0,-1 1 1 0 0,0-2-1 0 0,-1 1 1 0 0,0-1-1 0 0,0 0 1 0 0,-1-1-1 0 0,-1 0 1 0 0,-11 7-1 0 0,-1-2-687 0 0,-1 0-1 0 0,-45 16 1 0 0,68-28 406 0 0,-1 0 1 0 0,1-1 0 0 0,0 1-1 0 0,0-1 1 0 0,-1 1 0 0 0,1-1-1 0 0,0 0 1 0 0,-1 1 0 0 0,1-1-1 0 0,0 0 1 0 0,-1 0 0 0 0,1 0-1 0 0,-1 0 1 0 0,1 0 0 0 0,0 0-1 0 0,-1 0 1 0 0,1 0 0 0 0,0-1-1 0 0,-1 1 1 0 0,1-1 0 0 0,0 1 0 0 0,-1-1-1 0 0,-1 0 1 0 0,3-1-194 0 0,0 1 1 0 0,-1 0-1 0 0,1 0 0 0 0,0-1 1 0 0,0 1-1 0 0,0 0 0 0 0,0-1 1 0 0,0 1-1 0 0,0 0 0 0 0,0-1 1 0 0,1 1-1 0 0,-1 0 0 0 0,0-1 1 0 0,1 1-1 0 0,-1 0 1 0 0,1 0-1 0 0,-1-1 0 0 0,1 1 1 0 0,-1 0-1 0 0,1 0 0 0 0,0 0 1 0 0,0 0-1 0 0,0 0 0 0 0,1-2 1 0 0,18-24-8607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61 12070 0 0,'0'0'12274'0'0,"0"-7"-12225"0"0,-1-2 165 0 0,-4-22-874 0 0,5 30 630 0 0,-1 0 0 0 0,1 0 0 0 0,-1 0 1 0 0,0 0-1 0 0,0 0 0 0 0,0 1 1 0 0,1-1-1 0 0,-1 0 0 0 0,0 0 1 0 0,0 1-1 0 0,0-1 0 0 0,0 1 1 0 0,0-1-1 0 0,0 1 0 0 0,0-1 1 0 0,0 1-1 0 0,0 0 0 0 0,0-1 1 0 0,-1 1-1 0 0,1 0 0 0 0,0 0 1 0 0,0 0-1 0 0,0 0 0 0 0,0 0 1 0 0,0 0-1 0 0,0 0 0 0 0,0 0 1 0 0,-1 1-1 0 0,1-1 0 0 0,-2 1 1 0 0,-1 0 60 0 0,0 1 0 0 0,0-1 0 0 0,0 1 1 0 0,0 0-1 0 0,0 0 0 0 0,0 1 0 0 0,0-1 1 0 0,1 1-1 0 0,-1 0 0 0 0,1 0 0 0 0,0 0 1 0 0,0 0-1 0 0,0 0 0 0 0,0 1 0 0 0,1-1 1 0 0,-1 1-1 0 0,1 0 0 0 0,0 0 0 0 0,0 0 1 0 0,0 0-1 0 0,1 0 0 0 0,-1 0 0 0 0,1 0 1 0 0,0 1-1 0 0,0-1 0 0 0,1 0 0 0 0,-1 1 1 0 0,1 8-1 0 0,0-8 6 0 0,-1-1 0 0 0,1 1 0 0 0,1 0 0 0 0,-1 0 0 0 0,1-1 0 0 0,0 1 0 0 0,0 0 1 0 0,0-1-1 0 0,0 1 0 0 0,1-1 0 0 0,0 1 0 0 0,0-1 0 0 0,0 0 0 0 0,1 0 0 0 0,-1 0 0 0 0,1 0 0 0 0,0 0 0 0 0,0 0 0 0 0,0-1 1 0 0,1 1-1 0 0,-1-1 0 0 0,1 0 0 0 0,0 0 0 0 0,0-1 0 0 0,0 1 0 0 0,8 3 0 0 0,-4-3 28 0 0,1-1-1 0 0,0-1 1 0 0,0 1 0 0 0,-1-1-1 0 0,1-1 1 0 0,0 0 0 0 0,0 0-1 0 0,0-1 1 0 0,0 0 0 0 0,-1 0-1 0 0,1-1 1 0 0,0 0 0 0 0,-1-1 0 0 0,0 1-1 0 0,1-2 1 0 0,9-4 0 0 0,-2-1-956 0 0,0 0 1 0 0,23-17 0 0 0,21-26-7143 0 0,-31 22 194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79 8148 0 0,'0'-9'5882'0'0,"1"-2"-4286"0"0,0-24 1173 0 0,-3 12 2004 0 0,-5 29-181 0 0,1 8-3803 0 0,-2 15-271 0 0,3 1 0 0 0,0 1 0 0 0,2-1 0 0 0,1 1 0 0 0,2 39 0 0 0,3-26-401 0 0,2 0 1 0 0,1-1-1 0 0,14 48 1 0 0,-19-82-178 0 0,0 1 104 0 0,18 19-1349 0 0,0-8-2415 0 0,6-11-5176 0 0,-9-9 38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39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11573 0 0,'0'0'9714'0'0,"9"-4"-8124"0"0,283-125 1305 0 0,-299 164-900 0 0,4-20-1985 0 0,0 0 0 0 0,1 0-1 0 0,1 0 1 0 0,0 0 0 0 0,2 17-1 0 0,-1-27-6 0 0,0 1-1 0 0,1 0 1 0 0,0-1-1 0 0,0 1 1 0 0,0-1 0 0 0,1 1-1 0 0,0-1 1 0 0,0 1-1 0 0,0-1 1 0 0,1 0-1 0 0,-1 0 1 0 0,1 0 0 0 0,0-1-1 0 0,1 1 1 0 0,-1-1-1 0 0,8 8 1 0 0,-10-11-1 0 0,1 0 1 0 0,-1 0 0 0 0,1 0-1 0 0,-1 0 1 0 0,1 0-1 0 0,0 0 1 0 0,0 0 0 0 0,-1 0-1 0 0,1-1 1 0 0,0 1-1 0 0,0-1 1 0 0,0 1 0 0 0,0-1-1 0 0,-1 0 1 0 0,1 0-1 0 0,0 0 1 0 0,0 0 0 0 0,0 0-1 0 0,0 0 1 0 0,0 0-1 0 0,0 0 1 0 0,0-1-1 0 0,-1 1 1 0 0,4-2 0 0 0,5-3-47 0 0,-1-1 1 0 0,0 0 0 0 0,-1 0 0 0 0,1-1-1 0 0,8-10 1 0 0,19-18-347 0 0,-23 21 728 0 0,1 1 0 0 0,27-21 0 0 0,-41 34-256 0 0,1-1-1 0 0,-1 1 1 0 0,1 0-1 0 0,0-1 1 0 0,-1 1 0 0 0,1 0-1 0 0,-1 0 1 0 0,1 0-1 0 0,0 0 1 0 0,-1-1-1 0 0,1 1 1 0 0,0 0-1 0 0,-1 0 1 0 0,1 0-1 0 0,0 0 1 0 0,-1 0 0 0 0,1 1-1 0 0,0-1 1 0 0,-1 0-1 0 0,1 0 1 0 0,-1 0-1 0 0,1 0 1 0 0,0 1-1 0 0,-1-1 1 0 0,1 0-1 0 0,-1 1 1 0 0,1-1 0 0 0,-1 0-1 0 0,1 1 1 0 0,-1-1-1 0 0,1 1 1 0 0,-1-1-1 0 0,1 1 1 0 0,-1-1-1 0 0,1 1 1 0 0,-1-1-1 0 0,1 2 1 0 0,15 30 306 0 0,-14-28-389 0 0,-1 0-1 0 0,1-1 1 0 0,-1 1 0 0 0,1-1 0 0 0,0 0 0 0 0,0 1 0 0 0,1-1 0 0 0,2 3 0 0 0,-2-4-28 0 0,-1-1 0 0 0,1 1 0 0 0,0-1 1 0 0,0 0-1 0 0,0 0 0 0 0,0 0 1 0 0,0 0-1 0 0,0 0 0 0 0,0-1 1 0 0,0 1-1 0 0,0-1 0 0 0,0 0 1 0 0,0 0-1 0 0,1 0 0 0 0,-1 0 0 0 0,0-1 1 0 0,0 1-1 0 0,0-1 0 0 0,0 0 1 0 0,0 0-1 0 0,0 0 0 0 0,0 0 1 0 0,0 0-1 0 0,0-1 0 0 0,-1 1 0 0 0,1-1 1 0 0,-1 0-1 0 0,1 0 0 0 0,-1 0 1 0 0,1 0-1 0 0,-1 0 0 0 0,0-1 1 0 0,0 1-1 0 0,0-1 0 0 0,0 1 1 0 0,-1-1-1 0 0,1 1 0 0 0,-1-1 0 0 0,1 0 1 0 0,-1 0-1 0 0,0 0 0 0 0,0 0 1 0 0,0 0-1 0 0,0-4 0 0 0,3-12-176 0 0,-1-1-748 0 0,1 0 0 0 0,1 0 1 0 0,9-21-1 0 0,-12 35-186 0 0,2-1 0 0 0,-1 1 1 0 0,1-1-1 0 0,0 1 0 0 0,0 0 1 0 0,1 0-1 0 0,7-7 0 0 0,7-3-5509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4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51 104 16424 0 0,'0'0'8003'0'0,"7"3"-6434"0"0,-4-2-1534 0 0,1 0 0 0 0,-1-1 0 0 0,1 1 0 0 0,-1-1 1 0 0,1 1-1 0 0,-1-1 0 0 0,1-1 0 0 0,-1 1 0 0 0,1 0 0 0 0,-1-1 0 0 0,1 1 1 0 0,-1-1-1 0 0,1 0 0 0 0,-1 0 0 0 0,0-1 0 0 0,1 1 0 0 0,-1-1 0 0 0,0 1 1 0 0,0-1-1 0 0,0 0 0 0 0,0 0 0 0 0,-1-1 0 0 0,1 1 0 0 0,-1 0 0 0 0,1-1 1 0 0,-1 0-1 0 0,0 1 0 0 0,0-1 0 0 0,0 0 0 0 0,0 0 0 0 0,0 0 0 0 0,-1 0 1 0 0,1-1-1 0 0,0-3 0 0 0,-1 5-61 0 0,0 0-1 0 0,0 0 1 0 0,-1 0 0 0 0,1 0 0 0 0,-1 0 0 0 0,0 0 0 0 0,0 0-1 0 0,0 0 1 0 0,0 0 0 0 0,0 0 0 0 0,0 0 0 0 0,0 0 0 0 0,-1-1-1 0 0,1 1 1 0 0,-1 0 0 0 0,-1-3 0 0 0,2 4 21 0 0,-1 0 0 0 0,0 0-1 0 0,0 0 1 0 0,0 0 0 0 0,0 0 0 0 0,0 0-1 0 0,0 0 1 0 0,0 0 0 0 0,0 1 0 0 0,0-1-1 0 0,0 0 1 0 0,0 1 0 0 0,0-1 0 0 0,-1 1-1 0 0,1-1 1 0 0,0 1 0 0 0,0-1 0 0 0,-1 1 0 0 0,-1 0-1 0 0,-1-1 4 0 0,1 1 0 0 0,-1 0 0 0 0,0 1 1 0 0,1-1-1 0 0,-1 1 0 0 0,1-1 0 0 0,-1 1 0 0 0,1 0 0 0 0,0 0 0 0 0,-1 1 0 0 0,1-1 0 0 0,0 1 0 0 0,0-1 0 0 0,0 1 0 0 0,0 0 0 0 0,0 0 0 0 0,-5 5 1 0 0,1 0 15 0 0,0 1 1 0 0,1 0 0 0 0,0 0-1 0 0,0 0 1 0 0,0 1 0 0 0,1 0-1 0 0,1 0 1 0 0,-1 0 0 0 0,2 0-1 0 0,-1 1 1 0 0,1 0 0 0 0,1-1-1 0 0,-1 1 1 0 0,2 0 0 0 0,-1 0-1 0 0,2 1 1 0 0,-1 12 0 0 0,2-21-11 0 0,-1 0 1 0 0,1 0 0 0 0,-1 0 0 0 0,1 0-1 0 0,-1 0 1 0 0,1 0 0 0 0,0 0 0 0 0,0 0-1 0 0,0 0 1 0 0,0 0 0 0 0,1-1 0 0 0,-1 1-1 0 0,0 0 1 0 0,1-1 0 0 0,-1 1 0 0 0,1-1-1 0 0,-1 0 1 0 0,1 1 0 0 0,0-1 0 0 0,2 1-1 0 0,0 0-83 0 0,1 0 0 0 0,0 0 0 0 0,0 0 0 0 0,0-1 0 0 0,0 0 0 0 0,0 0 0 0 0,0 0-1 0 0,6 0 1 0 0,46-4-3675 0 0,-11-7-5275 0 0,-12-1-431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1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16712 0 0,'0'0'4226'0'0,"62"-37"-3522"0"0,-30 18-208 0 0,5-1-336 0 0,5-3-160 0 0,3-5-1456 0 0,3-1-2066 0 0,0-6-1825 0 0,-1-1-2240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4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80 12534 0 0,'0'0'3473'0'0,"-7"0"-1784"0"0,-2 2-1200 0 0,5-1-226 0 0,1-1 0 0 0,0 1 0 0 0,0-1 0 0 0,-1 1 0 0 0,1-1 0 0 0,0 0 0 0 0,-1-1 0 0 0,1 1 0 0 0,-5-1 0 0 0,8 1-223 0 0,-1-1-1 0 0,1 1 1 0 0,-1 0 0 0 0,1 0 0 0 0,-1 0 0 0 0,1 0 0 0 0,-1-1-1 0 0,1 1 1 0 0,-1 0 0 0 0,1 0 0 0 0,-1-1 0 0 0,1 1-1 0 0,-1 0 1 0 0,1-1 0 0 0,0 1 0 0 0,-1-1 0 0 0,1 1-1 0 0,0-1 1 0 0,-1 1 0 0 0,1 0 0 0 0,0-1 0 0 0,-1 1-1 0 0,1-1 1 0 0,0 1 0 0 0,0-1 0 0 0,0 1 0 0 0,-1-1 0 0 0,1 0-1 0 0,0 1 1 0 0,0-1 0 0 0,0 1 0 0 0,0-1 0 0 0,0 1-1 0 0,0-1 1 0 0,0 1 0 0 0,0-1 0 0 0,0 0 0 0 0,0 1-1 0 0,1-1 1 0 0,-1 1 0 0 0,0-1 0 0 0,15-28-639 0 0,-14 27 520 0 0,0 1 0 0 0,0 0 0 0 0,0-1 1 0 0,0 1-1 0 0,-1 0 0 0 0,1-1 0 0 0,0 1 0 0 0,0-1 0 0 0,-1 1 0 0 0,1-1 0 0 0,-1 1 0 0 0,1-1 1 0 0,-1 0-1 0 0,0 1 0 0 0,0-1 0 0 0,0 0 0 0 0,0-2 0 0 0,-1 3 80 0 0,0 1 0 0 0,0-1 0 0 0,0 1-1 0 0,0-1 1 0 0,0 1 0 0 0,0-1 0 0 0,0 1 0 0 0,0 0-1 0 0,0-1 1 0 0,0 1 0 0 0,0 0 0 0 0,-1 0 0 0 0,1 0 0 0 0,0 0-1 0 0,0 0 1 0 0,0 0 0 0 0,0 0 0 0 0,0 0 0 0 0,0 1-1 0 0,-1-1 1 0 0,1 0 0 0 0,0 1 0 0 0,0-1 0 0 0,0 1 0 0 0,0-1-1 0 0,0 1 1 0 0,0-1 0 0 0,0 1 0 0 0,0 0 0 0 0,0-1-1 0 0,1 1 1 0 0,-1 0 0 0 0,0 0 0 0 0,-1 1 0 0 0,-26 32 1192 0 0,26-30-1086 0 0,0-1 0 0 0,0 1 0 0 0,0 0 0 0 0,1 0 0 0 0,-1-1 0 0 0,1 1-1 0 0,0 0 1 0 0,0 1 0 0 0,0-1 0 0 0,1 0 0 0 0,0 0 0 0 0,-1 0 0 0 0,2 0 0 0 0,-1 0 0 0 0,0 0 0 0 0,1 1 0 0 0,0-1 0 0 0,-1 0 0 0 0,2 0 0 0 0,-1 0-1 0 0,0 0 1 0 0,3 4 0 0 0,-1-4-110 0 0,1 1-1 0 0,-1-2 0 0 0,1 1 0 0 0,-1 0 0 0 0,1-1 0 0 0,0 1 1 0 0,0-1-1 0 0,1 0 0 0 0,-1 0 0 0 0,1-1 0 0 0,-1 1 0 0 0,1-1 1 0 0,0 0-1 0 0,0 0 0 0 0,0-1 0 0 0,0 0 0 0 0,7 2 0 0 0,5 0-490 0 0,0-1 0 0 0,1-1 0 0 0,-1 0 0 0 0,19-2 0 0 0,33-10-7390 0 0,-37 1-287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40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50 12390 0 0,'0'0'14027'0'0,"-1"9"-13037"0"0,-1 6-763 0 0,2 0-1 0 0,-1-1 1 0 0,2 1-1 0 0,0 0 0 0 0,1 0 1 0 0,0-1-1 0 0,7 24 1 0 0,-4-25 66 0 0,4 24 315 0 0,-9-37-664 0 0,-2-5-195 0 0,1 1-1 0 0,-1-1 0 0 0,1 0 0 0 0,0 0 1 0 0,1 0-1 0 0,-1 0 0 0 0,1-7 0 0 0,1 4 265 0 0,-1 0 0 0 0,2 0-1 0 0,-1 0 1 0 0,1 1 0 0 0,0-1-1 0 0,1 0 1 0 0,0 1 0 0 0,0-1-1 0 0,1 1 1 0 0,-1 0 0 0 0,2 0-1 0 0,-1 0 1 0 0,1 1 0 0 0,5-7-1 0 0,-2 4 193 0 0,0 0-1 0 0,0 1 1 0 0,1 0-1 0 0,0 0 1 0 0,0 1-1 0 0,1 0 1 0 0,0 0-1 0 0,21-9 0 0 0,-29 15-189 0 0,0 0 0 0 0,0 0-1 0 0,1 0 1 0 0,-1 0 0 0 0,0 0-1 0 0,0 1 1 0 0,1-1 0 0 0,-1 1 0 0 0,0 0-1 0 0,1 0 1 0 0,-1-1 0 0 0,1 1-1 0 0,-1 1 1 0 0,0-1 0 0 0,1 0-1 0 0,-1 1 1 0 0,0-1 0 0 0,1 1-1 0 0,-1 0 1 0 0,0 0 0 0 0,0-1-1 0 0,0 2 1 0 0,0-1 0 0 0,0 0-1 0 0,0 0 1 0 0,0 1 0 0 0,0-1-1 0 0,0 1 1 0 0,0-1 0 0 0,-1 1-1 0 0,1 0 1 0 0,-1 0 0 0 0,3 3-1 0 0,1 6-274 0 0,0-1-1 0 0,0 1 0 0 0,-2 1 1 0 0,1-1-1 0 0,3 21 0 0 0,6 19-6883 0 0,-9-44 1470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4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0 14951 0 0,'0'0'7355'0'0,"-12"5"-5199"0"0,-84 46 20 0 0,2 4 0 0 0,-107 83 0 0 0,-86 52-5054 0 0,281-186 2452 0 0,-28 12-2913 0 0,22-19-206 0 0,11-16-1989 0 0,6-3-2131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4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17496 0 0,'0'0'10869'0'0,"9"6"-9906"0"0,18 19-493 0 0,0 1 0 0 0,-2 1 0 0 0,-1 1 0 0 0,22 36 0 0 0,-13-20-294 0 0,53 57 1 0 0,-59-74 102 0 0,60 44 1 0 0,-76-63-1041 0 0,0-1 0 0 0,1 0 1 0 0,22 8-1 0 0,-28-13-628 0 0,0 0 0 0 0,1 0 0 0 0,0-1 1 0 0,-1 1-1 0 0,1-1 0 0 0,0-1 0 0 0,0 0 1 0 0,10 0-1 0 0,1-4-8600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41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25 4818 0 0,'0'0'15474'0'0,"-7"-5"-14543"0"0,4 3-842 0 0,1 0-1 0 0,-1 0 1 0 0,0 0-1 0 0,0 0 1 0 0,0 1 0 0 0,0-1-1 0 0,-1 1 1 0 0,1 0 0 0 0,0 0-1 0 0,-1 0 1 0 0,1 0-1 0 0,-1 0 1 0 0,1 1 0 0 0,-1 0-1 0 0,1-1 1 0 0,-1 1-1 0 0,1 1 1 0 0,-1-1 0 0 0,1 0-1 0 0,-1 1 1 0 0,1 0 0 0 0,0 0-1 0 0,-1 0 1 0 0,1 0-1 0 0,0 0 1 0 0,0 1 0 0 0,-6 3-1 0 0,-10 6 196 0 0,1 1 0 0 0,0 1 0 0 0,-26 24 0 0 0,38-31-235 0 0,0 0-1 0 0,1 0 0 0 0,-1 0 0 0 0,1 0 1 0 0,1 1-1 0 0,-1 0 0 0 0,1 0 0 0 0,0 0 1 0 0,0 1-1 0 0,1-1 0 0 0,0 1 0 0 0,-3 14 1 0 0,6-21-47 0 0,0 0 0 0 0,0-1-1 0 0,-1 1 1 0 0,1 0 0 0 0,0 0 0 0 0,0 0 0 0 0,0 0 0 0 0,1 0 0 0 0,-1 0 0 0 0,0 0 0 0 0,0 0 0 0 0,0-1 0 0 0,1 1 0 0 0,-1 0 0 0 0,0 0 0 0 0,1 0 0 0 0,-1 0 0 0 0,1-1 0 0 0,-1 1 0 0 0,1 0 0 0 0,-1 0-1 0 0,1-1 1 0 0,0 1 0 0 0,-1 0 0 0 0,1-1 0 0 0,0 1 0 0 0,-1-1 0 0 0,2 1 0 0 0,0 0 3 0 0,0 0 0 0 0,1 0 0 0 0,-1-1 0 0 0,0 1 1 0 0,1-1-1 0 0,-1 0 0 0 0,0 0 0 0 0,0 0 0 0 0,1 0 0 0 0,4 0 0 0 0,3-2 12 0 0,-1 0-1 0 0,1 0 0 0 0,0-1 1 0 0,11-5-1 0 0,95-60 2284 0 0,-114 68-2221 0 0,-1-1-1 0 0,1 1 1 0 0,0 0 0 0 0,0 0-1 0 0,0 0 1 0 0,0 0 0 0 0,0 0-1 0 0,0 1 1 0 0,0-1 0 0 0,0 1-1 0 0,-1-1 1 0 0,1 1 0 0 0,0-1-1 0 0,0 1 1 0 0,-1 0 0 0 0,1 0-1 0 0,0 0 1 0 0,-1 0 0 0 0,1 0-1 0 0,1 2 1 0 0,0-1-131 0 0,-1 0 0 0 0,1-1-1 0 0,0 1 1 0 0,-1-1 0 0 0,1 0 0 0 0,0 1 0 0 0,0-1-1 0 0,0-1 1 0 0,0 1 0 0 0,4 0 0 0 0,-2-1-606 0 0,-1 0 0 0 0,1-1 0 0 0,-1 1-1 0 0,1-1 1 0 0,-1-1 0 0 0,1 1 0 0 0,-1 0 0 0 0,5-3 0 0 0,17-12-9648 0 0,-14 8 2281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4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8548 0 0,'0'0'18075'0'0,"3"8"-16880"0"0,1 10-592 0 0,12 42 652 0 0,-15-56-1147 0 0,0 0 1 0 0,1 0 0 0 0,-1 0-1 0 0,1-1 1 0 0,0 1-1 0 0,0 0 1 0 0,0-1-1 0 0,1 1 1 0 0,-1-1 0 0 0,7 7-1 0 0,-8-10-124 0 0,-1 0-1 0 0,1 0 1 0 0,0-1-1 0 0,-1 1 1 0 0,1 0-1 0 0,0 0 1 0 0,-1 0-1 0 0,1 0 1 0 0,0-1 0 0 0,-1 1-1 0 0,1 0 1 0 0,-1-1-1 0 0,1 1 1 0 0,-1 0-1 0 0,1-1 1 0 0,0 1-1 0 0,-1-1 1 0 0,1 1-1 0 0,-1-1 1 0 0,0 1 0 0 0,1-1-1 0 0,-1 1 1 0 0,1-1-1 0 0,-1 0 1 0 0,0 1-1 0 0,0-1 1 0 0,1 1-1 0 0,-1-2 1 0 0,16-27-1092 0 0,-11 18 836 0 0,-3 8 295 0 0,-1 1-1 0 0,1-1 0 0 0,0 0 0 0 0,0 0 1 0 0,0 1-1 0 0,1-1 0 0 0,-1 1 0 0 0,0-1 0 0 0,1 1 1 0 0,0 0-1 0 0,-1 0 0 0 0,1 0 0 0 0,0 1 1 0 0,0-1-1 0 0,0 1 0 0 0,0-1 0 0 0,1 1 1 0 0,-1 0-1 0 0,4 0 0 0 0,-2 0 15 0 0,0 2-1 0 0,0-1 0 0 0,0 0 1 0 0,0 1-1 0 0,0 0 0 0 0,0 0 1 0 0,0 1-1 0 0,0-1 1 0 0,0 1-1 0 0,0 0 0 0 0,-1 0 1 0 0,6 4-1 0 0,-1-2-373 0 0,-1 0 0 0 0,1 0 1 0 0,0-1-1 0 0,1 0 0 0 0,-1-1 0 0 0,15 3 0 0 0,31-4-8553 0 0,-29-3 692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4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245 151 11317 0 0,'0'0'9007'0'0,"-9"-5"-6171"0"0,4 2-2594 0 0,-1 0 0 0 0,1 0 0 0 0,0 1 0 0 0,-1 0 0 0 0,1 0 0 0 0,-1 0 1 0 0,1 1-1 0 0,-1-1 0 0 0,0 1 0 0 0,0 1 0 0 0,0-1 0 0 0,0 1 0 0 0,1 0 0 0 0,-1 1 0 0 0,0-1 0 0 0,0 1 0 0 0,0 0 0 0 0,1 0 1 0 0,-1 1-1 0 0,0 0 0 0 0,1 0 0 0 0,-6 3 0 0 0,0 2-155 0 0,0 0 0 0 0,1 0 0 0 0,0 1 0 0 0,-16 17 1 0 0,22-21-266 0 0,1-1 1 0 0,0 0 0 0 0,1 1-1 0 0,-1 0 1 0 0,1-1 0 0 0,-1 1-1 0 0,1 0 1 0 0,0 0 0 0 0,0 1-1 0 0,1-1 1 0 0,-1 0 0 0 0,1 0-1 0 0,0 1 1 0 0,0-1 0 0 0,1 1 0 0 0,-1-1-1 0 0,1 5 1 0 0,0-7-91 0 0,1 0 1 0 0,-1-1 0 0 0,1 1-1 0 0,-1 0 1 0 0,1-1-1 0 0,-1 1 1 0 0,1-1-1 0 0,0 1 1 0 0,0-1-1 0 0,0 1 1 0 0,0-1-1 0 0,0 0 1 0 0,0 1-1 0 0,0-1 1 0 0,0 0-1 0 0,1 0 1 0 0,-1 0 0 0 0,0 0-1 0 0,1 0 1 0 0,2 1-1 0 0,1 0-264 0 0,-1 1 1 0 0,1-2-1 0 0,0 1 0 0 0,1-1 1 0 0,-1 1-1 0 0,10 0 0 0 0,-4-1-7 0 0,1-1 1 0 0,0 0-1 0 0,0 0 0 0 0,-1-1 1 0 0,20-4-1 0 0,-27 4 582 0 0,0-1 1 0 0,0 1-1 0 0,0 0 1 0 0,0-1-1 0 0,-1 0 1 0 0,1 0-1 0 0,-1 0 0 0 0,1 0 1 0 0,-1 0-1 0 0,0-1 1 0 0,0 0-1 0 0,0 1 1 0 0,0-1-1 0 0,0 0 1 0 0,-1-1-1 0 0,1 1 1 0 0,-1 0-1 0 0,0-1 1 0 0,0 1-1 0 0,0-1 0 0 0,0 0 1 0 0,-1 0-1 0 0,0 1 1 0 0,0-1-1 0 0,0 0 1 0 0,0 0-1 0 0,1-8 1 0 0,-2-8 1537 0 0,0 0 1 0 0,-1 1-1 0 0,-2-1 1 0 0,-7-34-1 0 0,6 33 287 0 0,0-1 1 0 0,0-23-1 0 0,15 111 124 0 0,26 53-2036 0 0,-27-89 156 0 0,2-1 0 0 0,0 0 0 0 0,28 44 1 0 0,-33-62-505 0 0,1-1 1 0 0,1 1 0 0 0,-1-2-1 0 0,18 17 1 0 0,-20-21-649 0 0,1-1 0 0 0,-1 1 1 0 0,1-1-1 0 0,0 0 0 0 0,0 0 0 0 0,1-1 0 0 0,-1 0 0 0 0,14 3 0 0 0,-9-3-2648 0 0,-3-2 924 0 0,-1 1-144 0 0,-3-2 933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4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1 7844 0 0,'0'0'18032'0'0,"-10"-1"-16706"0"0,1 2-1170 0 0,-1 0 0 0 0,1 1 1 0 0,0 0-1 0 0,0 0 0 0 0,0 1 0 0 0,0 0 1 0 0,1 1-1 0 0,-1 0 0 0 0,1 0 0 0 0,0 0 1 0 0,0 1-1 0 0,0 1 0 0 0,-10 9 0 0 0,-112 95 365 0 0,48-39 331 0 0,26-25-3137 0 0,7-11-2649 0 0,-1-2-3687 0 0,36-24 1014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43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8916 0 0,'0'0'15002'0'0,"0"-1"-14913"0"0,1 1 1 0 0,-1 0 0 0 0,0-1 0 0 0,0 1 0 0 0,1-1 0 0 0,-1 1 0 0 0,0-1-1 0 0,1 1 1 0 0,-1-1 0 0 0,0 1 0 0 0,1 0 0 0 0,-1-1 0 0 0,0 1 0 0 0,1 0-1 0 0,-1-1 1 0 0,1 1 0 0 0,-1 0 0 0 0,1 0 0 0 0,-1-1 0 0 0,1 1-1 0 0,-1 0 1 0 0,1 0 0 0 0,-1 0 0 0 0,1 0 0 0 0,-1 0 0 0 0,1 0 0 0 0,0 0-1 0 0,3 4 117 0 0,0 0-1 0 0,0 0 1 0 0,-1 1-1 0 0,0 0 0 0 0,0-1 1 0 0,0 1-1 0 0,0 1 0 0 0,-1-1 1 0 0,3 8-1 0 0,5 7 191 0 0,3 5-51 0 0,2 0 0 0 0,1-2 1 0 0,1 1-1 0 0,29 29 1 0 0,-36-44-640 0 0,0 0 0 0 0,0 0 0 0 0,1-1 0 0 0,22 12 0 0 0,-25-16-620 0 0,0 0-1 0 0,0-1 0 0 0,0 0 1 0 0,1-1-1 0 0,-1 1 0 0 0,1-2 1 0 0,0 1-1 0 0,12-1 0 0 0,11 0-6547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6:4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9 17928 0 0,'0'0'4306'0'0,"-44"24"-2481"0"0,30-24-1153 0 0,-2 0-672 0 0,3-5-48 0 0,-1-8-3713 0 0,4-2-5508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14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16616 0 0,'0'0'2166'0'0,"-8"8"102"0"0,-2 4-1621 0 0,1-1 0 0 0,1 1 0 0 0,0 1 0 0 0,1 0 0 0 0,0 0 0 0 0,1 0 0 0 0,0 1 1 0 0,-7 27-1 0 0,3 8 59 0 0,2 1 1 0 0,2 1-1 0 0,2-1 1 0 0,3 1 0 0 0,1 0-1 0 0,9 56 1 0 0,6-23-515 0 0,-10-67-212 0 0,0 1 0 0 0,0 0 0 0 0,2-1 0 0 0,0 0 0 0 0,1 0 0 0 0,1-1 0 0 0,0 0 0 0 0,1-1 0 0 0,15 18 0 0 0,-17-25-347 0 0,0 0 0 0 0,0-1 1 0 0,0 1-1 0 0,1-2 0 0 0,0 1 1 0 0,19 8-1 0 0,-17-10-518 0 0,-1-1 1 0 0,1 0-1 0 0,0-1 0 0 0,0 0 1 0 0,0 0-1 0 0,1-2 0 0 0,14 2 0 0 0,27-4-5688 0 0,0-9-4011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1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4722 0 0,'0'0'17504'0'0,"-4"7"-15586"0"0,0 6-1550 0 0,0 0 0 0 0,1 0 0 0 0,0 0 0 0 0,1 0-1 0 0,0 0 1 0 0,1 1 0 0 0,1 12 0 0 0,9 110 1643 0 0,-1-44-1029 0 0,-15 277 187 0 0,-4-212-5953 0 0,9-129 3162 0 0,1-24 301 0 0,1-19-9859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16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55 14407 0 0,'0'0'2838'0'0,"6"-7"-1616"0"0,-1 0-973 0 0,-4 4-134 0 0,0 0 1 0 0,1 1 0 0 0,0-1-1 0 0,0 1 1 0 0,-1-1-1 0 0,1 1 1 0 0,0 0-1 0 0,1 0 1 0 0,-1 0 0 0 0,0 0-1 0 0,1 0 1 0 0,-1 1-1 0 0,1-1 1 0 0,-1 1-1 0 0,1-1 1 0 0,0 1 0 0 0,4-1-1 0 0,-3 1 92 0 0,0 0 0 0 0,0 1 0 0 0,-1-1-1 0 0,1 1 1 0 0,0 0 0 0 0,0 0 0 0 0,0 0 0 0 0,0 1 0 0 0,0-1-1 0 0,0 1 1 0 0,0 0 0 0 0,4 1 0 0 0,-4 1-189 0 0,1-1 0 0 0,-1 1 1 0 0,0 0-1 0 0,1 1 0 0 0,-1-1 0 0 0,-1 0 1 0 0,1 1-1 0 0,0 0 0 0 0,-1 0 0 0 0,0 0 1 0 0,0 0-1 0 0,0 1 0 0 0,0-1 0 0 0,-1 1 0 0 0,0 0 1 0 0,2 6-1 0 0,0-1 25 0 0,-1 0 0 0 0,-1 0 0 0 0,0 0 0 0 0,0 1 0 0 0,-1-1 0 0 0,0 0-1 0 0,-1 1 1 0 0,0-1 0 0 0,-1 1 0 0 0,0-1 0 0 0,0 0 0 0 0,-1 0 0 0 0,-1 0 0 0 0,0 0 0 0 0,0 0 0 0 0,-1 0 0 0 0,0 0 0 0 0,-7 10 0 0 0,-2 3-616 0 0,-2 0 0 0 0,-1-1 1 0 0,0-1-1 0 0,-2 0 1 0 0,-35 32-1 0 0,47-48-312 0 0,-11 7-4873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1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10005 0 0,'0'0'16837'0'0,"5"3"-16210"0"0,7 4-422 0 0,15 10 210 0 0,29 43-222 0 0,-29-29-168 0 0,44 67 0 0 0,-64-87-45 0 0,0 1 0 0 0,-1 0 0 0 0,0 0 0 0 0,-1 0 0 0 0,-1 0 0 0 0,0 1 0 0 0,0 0 0 0 0,-1 0 0 0 0,-1 0 0 0 0,1 15 0 0 0,-3-27-22 0 0,0 0 1 0 0,1 1 0 0 0,-1-1 0 0 0,-1 1-1 0 0,1-1 1 0 0,0 1 0 0 0,0-1 0 0 0,0 0 0 0 0,-1 1-1 0 0,1-1 1 0 0,-1 0 0 0 0,1 1 0 0 0,-1-1 0 0 0,1 0-1 0 0,-1 0 1 0 0,0 1 0 0 0,0-1 0 0 0,1 0 0 0 0,-1 0-1 0 0,0 0 1 0 0,0 0 0 0 0,0 0 0 0 0,0 0 0 0 0,-1 0-1 0 0,1 0 1 0 0,0-1 0 0 0,0 1 0 0 0,0 0 0 0 0,-1-1-1 0 0,1 1 1 0 0,0-1 0 0 0,-1 1 0 0 0,1-1-1 0 0,0 1 1 0 0,-1-1 0 0 0,1 0 0 0 0,-1 0 0 0 0,1 0-1 0 0,-2 0 1 0 0,0 0 34 0 0,1 0 0 0 0,-1-1 0 0 0,1 1-1 0 0,-1-1 1 0 0,1 0 0 0 0,0 0 0 0 0,-1 0 0 0 0,1 0-1 0 0,0 0 1 0 0,0 0 0 0 0,0 0 0 0 0,0-1-1 0 0,0 1 1 0 0,0-1 0 0 0,0 0 0 0 0,0 1 0 0 0,1-1-1 0 0,-1 0 1 0 0,1 0 0 0 0,-1 0 0 0 0,1 0 0 0 0,-2-3-1 0 0,0-3 135 0 0,1 0 0 0 0,0-1-1 0 0,0 1 1 0 0,1-1-1 0 0,0 0 1 0 0,1 1-1 0 0,-1-1 1 0 0,2 0-1 0 0,-1 1 1 0 0,1-1 0 0 0,0 0-1 0 0,1 1 1 0 0,5-16-1 0 0,-2 8-108 0 0,1 0-1 0 0,1 0 1 0 0,0 1-1 0 0,1 0 1 0 0,1 0-1 0 0,11-15 1 0 0,-12 20-356 0 0,1 0 1 0 0,0 1-1 0 0,1-1 0 0 0,0 2 1 0 0,0 0-1 0 0,1 0 1 0 0,17-9-1 0 0,-15 10-1966 0 0,0 1 0 0 0,0 1-1 0 0,26-7 1 0 0,-3 4-6687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17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32 17080 0 0,'0'0'6312'0'0,"-4"12"-4183"0"0,-4 11-1178 0 0,0 1 0 0 0,2 1-1 0 0,-4 28 1 0 0,9-42-731 0 0,0 0 1 0 0,1-1-1 0 0,0 1 0 0 0,0 0 0 0 0,3 13 0 0 0,-2-20-219 0 0,0 0-1 0 0,0 0 1 0 0,0 0-1 0 0,1 0 0 0 0,-1 0 1 0 0,1 0-1 0 0,0-1 1 0 0,0 1-1 0 0,1 0 0 0 0,-1-1 1 0 0,1 0-1 0 0,-1 0 1 0 0,1 1-1 0 0,5 3 0 0 0,-6-5 5 0 0,0 0-1 0 0,1-1 0 0 0,-1 1 1 0 0,1 0-1 0 0,-1-1 0 0 0,1 1 1 0 0,0-1-1 0 0,0 0 0 0 0,0 0 1 0 0,-1 0-1 0 0,1 0 1 0 0,0-1-1 0 0,0 1 0 0 0,0-1 1 0 0,0 1-1 0 0,0-1 0 0 0,1 0 1 0 0,-1 0-1 0 0,0-1 0 0 0,0 1 1 0 0,0-1-1 0 0,0 1 0 0 0,-1-1 1 0 0,1 0-1 0 0,0 0 0 0 0,0 0 1 0 0,0-1-1 0 0,-1 1 0 0 0,1-1 1 0 0,0 1-1 0 0,-1-1 0 0 0,1 0 1 0 0,-1 0-1 0 0,0 0 1 0 0,0 0-1 0 0,0 0 0 0 0,0-1 1 0 0,2-3-1 0 0,1 0-12 0 0,-1 0 0 0 0,0-1 0 0 0,0 1 0 0 0,-1-1 0 0 0,0 0 0 0 0,0 0 0 0 0,-1 0 1 0 0,0 0-1 0 0,0-1 0 0 0,0 1 0 0 0,-1 0 0 0 0,0-1 0 0 0,-1 1 0 0 0,0-12 0 0 0,-2 8-10 0 0,-1 0 0 0 0,-1 0-1 0 0,0 0 1 0 0,0 0 0 0 0,-1 1 0 0 0,0 0 0 0 0,-1 0 0 0 0,0 1-1 0 0,-10-12 1 0 0,-10-18-1382 0 0,22 28-1143 0 0,8 1-5738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1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24683 0 0,'0'0'987'0'0,"-2"8"-672"0"0,-9 66 1798 0 0,-2 99 0 0 0,13-119-1873 0 0,2 1 0 0 0,15 91 1 0 0,-1-88-1704 0 0,1-35-3227 0 0,-16-21 3923 0 0,1-1 0 0 0,-1 0 0 0 0,1 0 0 0 0,0 0 0 0 0,-1 0 0 0 0,1-1 0 0 0,0 1 0 0 0,-1 0 0 0 0,1-1 0 0 0,0 1 0 0 0,0-1 0 0 0,-1 1 0 0 0,4-1 0 0 0,12 0-8920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1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18969 0 0,'0'0'7539'0'0,"1"8"-6989"0"0,2 4-283 0 0,0-1 0 0 0,0 0-1 0 0,1 0 1 0 0,1 0 0 0 0,-1-1 0 0 0,2 1 0 0 0,-1-1 0 0 0,9 10 0 0 0,-13-18-241 0 0,1 1 1 0 0,0-1-1 0 0,0 0 1 0 0,0 1-1 0 0,0-1 0 0 0,1 0 1 0 0,-1 0-1 0 0,1 0 1 0 0,-1 0-1 0 0,1-1 1 0 0,0 1-1 0 0,-1-1 1 0 0,1 0-1 0 0,0 1 0 0 0,0-1 1 0 0,0 0-1 0 0,0-1 1 0 0,0 1-1 0 0,0-1 1 0 0,0 1-1 0 0,0-1 1 0 0,1 0-1 0 0,-1 0 1 0 0,0 0-1 0 0,0 0 0 0 0,0-1 1 0 0,0 1-1 0 0,0-1 1 0 0,0 0-1 0 0,0 0 1 0 0,0 0-1 0 0,0 0 1 0 0,0-1-1 0 0,-1 1 0 0 0,1-1 1 0 0,0 1-1 0 0,-1-1 1 0 0,4-3-1 0 0,-1 1-63 0 0,0-1 1 0 0,0 1-1 0 0,-1-1 0 0 0,1 0 0 0 0,-1 0 0 0 0,0-1 1 0 0,0 1-1 0 0,-1-1 0 0 0,0 0 0 0 0,0 0 0 0 0,0 0 0 0 0,-1-1 1 0 0,1 1-1 0 0,-2 0 0 0 0,1-1 0 0 0,-1 0 0 0 0,0 1 1 0 0,0-1-1 0 0,-1 0 0 0 0,0 1 0 0 0,0-1 0 0 0,0 0 0 0 0,-1 1 1 0 0,0-1-1 0 0,0 0 0 0 0,-1 1 0 0 0,0-1 0 0 0,0 1 1 0 0,-1 0-1 0 0,1 0 0 0 0,-1 0 0 0 0,-1 0 0 0 0,1 0 1 0 0,-8-9-1 0 0,10 13-41 0 0,-1 1 1 0 0,1 0 0 0 0,0 0 0 0 0,-1 0-1 0 0,1 0 1 0 0,-1 0 0 0 0,1 0 0 0 0,-1 0-1 0 0,1 0 1 0 0,-1 1 0 0 0,0-1 0 0 0,1 0 0 0 0,-4 0-1 0 0,-7 4-2608 0 0,6 9-3588 0 0,5 2-1154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1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44 17576 0 0,'0'0'9287'0'0,"-5"-7"-7897"0"0,-17-22-616 0 0,22 28-756 0 0,-1 1 0 0 0,1-1 0 0 0,-1 1 0 0 0,1-1 0 0 0,-1 1 0 0 0,0-1 1 0 0,1 1-1 0 0,-1-1 0 0 0,0 1 0 0 0,1 0 0 0 0,-1-1 0 0 0,0 1 0 0 0,1 0 0 0 0,-1 0 1 0 0,0-1-1 0 0,1 1 0 0 0,-1 0 0 0 0,0 0 0 0 0,0 0 0 0 0,1 0 0 0 0,-1 0 1 0 0,0 0-1 0 0,0 0 0 0 0,1 0 0 0 0,-1 0 0 0 0,0 0 0 0 0,0 1 0 0 0,1-1 0 0 0,-1 0 1 0 0,0 0-1 0 0,1 1 0 0 0,-1-1 0 0 0,0 0 0 0 0,1 1 0 0 0,-1-1 0 0 0,0 1 1 0 0,1-1-1 0 0,-2 2 0 0 0,2-2-34 0 0,-3 2 1 0 0,0 1 1 0 0,1-1-1 0 0,-1 1 1 0 0,1 0 0 0 0,-1 0-1 0 0,1 0 1 0 0,0 0-1 0 0,0 0 1 0 0,0 0 0 0 0,0 1-1 0 0,1-1 1 0 0,-1 1-1 0 0,1-1 1 0 0,0 1 0 0 0,0-1-1 0 0,0 1 1 0 0,1 0-1 0 0,-1-1 1 0 0,1 6-1 0 0,0-9-47 0 0,1 1-1 0 0,-1-1 1 0 0,1 1-1 0 0,-1-1 1 0 0,1 0-1 0 0,-1 1 1 0 0,1-1-1 0 0,0 1 1 0 0,-1-1-1 0 0,1 0 1 0 0,-1 0-1 0 0,1 1 1 0 0,0-1-1 0 0,-1 0 1 0 0,1 0-1 0 0,0 0 1 0 0,-1 0-1 0 0,1 1 1 0 0,0-1-1 0 0,-1 0 1 0 0,1 0-1 0 0,0-1 1 0 0,0 1-1 0 0,-1 0 1 0 0,1 0-1 0 0,0 0 1 0 0,-1 0-1 0 0,1-1 1 0 0,-1 1-1 0 0,1 0 1 0 0,0 0-1 0 0,0-1 1 0 0,29-10-1203 0 0,-27 9 1063 0 0,-2 2 221 0 0,1-1-1 0 0,-1 0 1 0 0,1 1 0 0 0,-1-1-1 0 0,1 1 1 0 0,0 0 0 0 0,-1-1-1 0 0,1 1 1 0 0,-1 0 0 0 0,1 0-1 0 0,0 0 1 0 0,-1 0 0 0 0,1 1-1 0 0,-1-1 1 0 0,1 0 0 0 0,0 1-1 0 0,-1-1 1 0 0,1 1 0 0 0,-1-1-1 0 0,1 1 1 0 0,-1 0 0 0 0,1-1-1 0 0,-1 1 1 0 0,0 0 0 0 0,1 0-1 0 0,-1 0 1 0 0,0 0 0 0 0,0 0-1 0 0,0 1 1 0 0,0-1 0 0 0,0 0-1 0 0,0 0 1 0 0,0 1 0 0 0,0-1-1 0 0,0 1 1 0 0,1 2 0 0 0,2 7 232 0 0,0 0 0 0 0,0 0 0 0 0,-1 0 0 0 0,2 17 0 0 0,0-1-146 0 0,5 8 636 0 0,-3-11-299 0 0,-1 0 1 0 0,-1 1-1 0 0,-1 0 0 0 0,1 31 1 0 0,-5-49-415 0 0,0 0 0 0 0,-1 1 1 0 0,0-1-1 0 0,0 1 1 0 0,-1-1-1 0 0,0 0 1 0 0,0 0-1 0 0,-1 0 0 0 0,0 0 1 0 0,0 0-1 0 0,0-1 1 0 0,-1 1-1 0 0,0-1 1 0 0,0 0-1 0 0,-1 0 0 0 0,0 0 1 0 0,0-1-1 0 0,-10 9 1 0 0,-3 1-2 0 0,-1-2 1 0 0,0 0-1 0 0,-1-1 1 0 0,0-2-1 0 0,-1 0 1 0 0,-38 13-1 0 0,47-19-425 0 0,0-1 0 0 0,0-1 0 0 0,-1 0 0 0 0,1 0 0 0 0,-1-1 0 0 0,-14-1 0 0 0,20-1-345 0 0,1 1 0 0 0,-1-1 0 0 0,0-1-1 0 0,0 1 1 0 0,0-1 0 0 0,1 0 0 0 0,-1-1 0 0 0,1 0-1 0 0,0 0 1 0 0,0 0 0 0 0,-11-8 0 0 0,-14-18-7568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1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68 10933 0 0,'0'0'2513'0'0,"4"-7"-53"0"0,7-21-319 0 0,-5 6 751 0 0,-6 22-2719 0 0,0 0 0 0 0,0-1 0 0 0,0 1-1 0 0,1 0 1 0 0,-1-1 0 0 0,0 1 0 0 0,0 0-1 0 0,0-1 1 0 0,0 1 0 0 0,0 0 0 0 0,0-1-1 0 0,-1 1 1 0 0,1-1 0 0 0,0 1 0 0 0,0 0 0 0 0,0-1-1 0 0,0 1 1 0 0,0 0 0 0 0,0-1 0 0 0,-1 1-1 0 0,1 0 1 0 0,0 0 0 0 0,0-1 0 0 0,0 1 0 0 0,-1 0-1 0 0,1-1 1 0 0,0 1 0 0 0,0 0 0 0 0,-1 0-1 0 0,1-1 1 0 0,0 1 0 0 0,-1 0 0 0 0,1 0 0 0 0,0 0-1 0 0,-1-1 1 0 0,-1 2-58 0 0,-1-1 0 0 0,1 1 0 0 0,0-1 0 0 0,-1 1 0 0 0,1 0 0 0 0,0-1 0 0 0,0 1 0 0 0,0 0 0 0 0,0 1 0 0 0,0-1 0 0 0,0 0 0 0 0,0 1 0 0 0,0-1 1 0 0,-3 3-1 0 0,-28 29 6 0 0,28-27-31 0 0,-53 63 75 0 0,33-29-109 0 0,18-28-53 0 0,1 0 1 0 0,0 1-1 0 0,1-1 0 0 0,0 1 0 0 0,1 0 0 0 0,0 1 0 0 0,-2 19 0 0 0,6-28-2 0 0,-1 0 0 0 0,1 0 0 0 0,0 0 1 0 0,1 0-1 0 0,-1 0 0 0 0,1 0 0 0 0,0 0 1 0 0,0 0-1 0 0,1-1 0 0 0,-1 1 0 0 0,1 0 0 0 0,0-1 1 0 0,1 1-1 0 0,-1-1 0 0 0,1 0 0 0 0,-1 1 0 0 0,1-1 1 0 0,1-1-1 0 0,-1 1 0 0 0,0 0 0 0 0,1-1 0 0 0,0 1 1 0 0,6 3-1 0 0,4 1 34 0 0,0 0 0 0 0,0-1 0 0 0,20 6 1 0 0,-24-10-22 0 0,0 1 1 0 0,0 0-1 0 0,0 1 1 0 0,0 0 0 0 0,-1 0-1 0 0,0 1 1 0 0,0 0-1 0 0,14 13 1 0 0,-22-18-29 0 0,0 1-1 0 0,0-1 1 0 0,0 0 0 0 0,0 1-1 0 0,0-1 1 0 0,-1 0 0 0 0,1 1-1 0 0,-1-1 1 0 0,1 1-1 0 0,-1-1 1 0 0,1 1 0 0 0,-1 0-1 0 0,0-1 1 0 0,0 1 0 0 0,0-1-1 0 0,0 1 1 0 0,0-1 0 0 0,0 1-1 0 0,0-1 1 0 0,0 1 0 0 0,-1 0-1 0 0,1-1 1 0 0,-1 1 0 0 0,1-1-1 0 0,-1 0 1 0 0,1 1 0 0 0,-1-1-1 0 0,0 1 1 0 0,0-1 0 0 0,0 0-1 0 0,0 1 1 0 0,0-1 0 0 0,0 0-1 0 0,0 0 1 0 0,0 0 0 0 0,0 0-1 0 0,-3 2 1 0 0,-4 4-228 0 0,-2-1-1 0 0,1 1 1 0 0,0-2 0 0 0,-12 6 0 0 0,14-7 8 0 0,-70 31-2998 0 0,44-26-1476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19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19257 0 0,'0'0'8300'0'0,"0"9"-7324"0"0,0-4-832 0 0,1 1 1 0 0,-1 0-1 0 0,1-1 0 0 0,0 1 0 0 0,1-1 1 0 0,-1 0-1 0 0,4 8 0 0 0,-4-11-115 0 0,0 0-1 0 0,1 0 0 0 0,-1 0 1 0 0,1 0-1 0 0,-1 0 1 0 0,1 0-1 0 0,0-1 0 0 0,0 1 1 0 0,0 0-1 0 0,0-1 0 0 0,0 1 1 0 0,0-1-1 0 0,0 0 1 0 0,0 0-1 0 0,1 0 0 0 0,-1 0 1 0 0,0 0-1 0 0,1 0 1 0 0,-1-1-1 0 0,1 1 0 0 0,-1-1 1 0 0,1 1-1 0 0,3-1 1 0 0,7 0-25 0 0,1-1 1 0 0,-1-1-1 0 0,0 0 1 0 0,0 0-1 0 0,0-1 1 0 0,0-1 0 0 0,0 0-1 0 0,-1-1 1 0 0,1-1-1 0 0,-1 1 1 0 0,0-2-1 0 0,-1 0 1 0 0,18-14 0 0 0,-30 41 33 0 0,-1-1 0 0 0,-1 1 1 0 0,-6 19-1 0 0,3-7 54 0 0,-40 327 546 0 0,46-333-1164 0 0,5 0-3741 0 0,-4-26 4016 0 0,-1 1-1 0 0,0-1 1 0 0,0 1-1 0 0,0 0 0 0 0,1-1 1 0 0,-1 1-1 0 0,0-1 1 0 0,1 1-1 0 0,-1-1 0 0 0,1 1 1 0 0,-1-1-1 0 0,1 1 1 0 0,-1-1-1 0 0,0 1 0 0 0,1-1 1 0 0,0 0-1 0 0,-1 1 1 0 0,1-1-1 0 0,-1 0 0 0 0,1 0 1 0 0,-1 1-1 0 0,1-1 1 0 0,0 0-1 0 0,-1 0 0 0 0,1 0 1 0 0,0 1-1 0 0,1-2-254 0 0,0 1-1 0 0,-1-1 0 0 0,1 1 1 0 0,0-1-1 0 0,-1 0 0 0 0,1 0 1 0 0,-1 1-1 0 0,1-1 0 0 0,-1 0 1 0 0,0 0-1 0 0,1-1 1 0 0,-1 1-1 0 0,0 0 0 0 0,0 0 1 0 0,2-2-1 0 0,13-18-8524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13174 0 0,'0'0'14908'0'0,"7"0"-13891"0"0,-4 0-951 0 0,0 0 1 0 0,0 0 0 0 0,0 0-1 0 0,0 1 1 0 0,0 0 0 0 0,0-1 0 0 0,-1 1-1 0 0,1 0 1 0 0,0 0 0 0 0,0 1-1 0 0,-1-1 1 0 0,1 0 0 0 0,-1 1-1 0 0,1 0 1 0 0,-1 0 0 0 0,0-1 0 0 0,1 1-1 0 0,-1 1 1 0 0,0-1 0 0 0,0 0-1 0 0,-1 0 1 0 0,1 1 0 0 0,0-1-1 0 0,-1 1 1 0 0,1 0 0 0 0,-1-1-1 0 0,0 1 1 0 0,0 0 0 0 0,1 4 0 0 0,4 10-82 0 0,1 1 340 0 0,-4-32 101 0 0,-2 2-365 0 0,0 0 1 0 0,1 0-1 0 0,0 0 1 0 0,0 1-1 0 0,1-1 1 0 0,1 1-1 0 0,6-14 0 0 0,-7 18-29 0 0,0 1-1 0 0,0 0 1 0 0,0 0-1 0 0,1 0 0 0 0,0 0 1 0 0,0 1-1 0 0,1-1 1 0 0,0 1-1 0 0,-1 0 0 0 0,2 0 1 0 0,-1 1-1 0 0,0 0 1 0 0,13-7-1 0 0,-17 10-31 0 0,2 1 0 0 0,-1-1 0 0 0,0 1 0 0 0,0-1 0 0 0,0 1 0 0 0,0 0 0 0 0,0 0 0 0 0,0 0 0 0 0,0 0 0 0 0,0 0 0 0 0,0 0 0 0 0,1 0 0 0 0,-1 1 0 0 0,0-1 0 0 0,0 1 0 0 0,0 0 0 0 0,0 0 0 0 0,0 0 0 0 0,-1 0 0 0 0,1 0 0 0 0,0 0 0 0 0,0 0 0 0 0,-1 0 0 0 0,1 1 0 0 0,1 1 0 0 0,42 47 0 0 0,-21-21 0 0 0,-20-25-384 0 0,0 0 0 0 0,0-1 0 0 0,0 0 0 0 0,1 0 1 0 0,-1 0-1 0 0,1-1 0 0 0,8 4 0 0 0,-8-4-471 0 0,0-1 1 0 0,0 0-1 0 0,1 0 1 0 0,-1-1-1 0 0,0 1 1 0 0,0-1-1 0 0,0 0 1 0 0,1 0-1 0 0,-1-1 1 0 0,0 0-1 0 0,0 0 1 0 0,0 0-1 0 0,0 0 1 0 0,0-1-1 0 0,0 0 1 0 0,0 0-1 0 0,0 0 1 0 0,0-1-1 0 0,7-4 1 0 0,14-12-11208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1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 4418 0 0,'0'0'3442'0'0,"-3"-10"-3442"0"0,1 9-545 0 0,1 0-447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0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15527 0 0,'0'0'10389'0'0,"4"49"-10309"0"0,2-14 48 0 0,0 4 64 0 0,2 6 64 0 0,-1-1-64 0 0,1-1-64 0 0,-1-4-80 0 0,-2-2-48 0 0,2-8-464 0 0,1-6-4450 0 0,-1-7-4034 0 0</inkml:trace>
  <inkml:trace contextRef="#ctx0" brushRef="#br0" timeOffset="1">0 233 17848 0 0,'0'0'2865'0'0,"49"-31"-1968"0"0,-19 24-369 0 0,7 0-432 0 0,6-2-96 0 0,7 0-768 0 0,3-2-2194 0 0,0 1-1760 0 0,2 0-3634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16 8500 0 0,'0'0'17797'0'0,"-1"-2"-17608"0"0,0 1 0 0 0,1 0 0 0 0,-1 0 1 0 0,0 0-1 0 0,1 0 0 0 0,-1-1 0 0 0,0 1 0 0 0,0 0 0 0 0,0 0 0 0 0,0 0 0 0 0,0 1 0 0 0,0-1 0 0 0,-2-1 0 0 0,-8 4-73 0 0,0 1 1 0 0,0 0-1 0 0,1 0 0 0 0,-1 1 1 0 0,1 0-1 0 0,0 1 0 0 0,0 1 0 0 0,0-1 1 0 0,1 1-1 0 0,0 1 0 0 0,0 0 1 0 0,0 0-1 0 0,1 1 0 0 0,-14 16 1 0 0,22-24-121 0 0,-1 0 1 0 0,1 1-1 0 0,-1-1 0 0 0,1 0 1 0 0,0 1-1 0 0,-1-1 1 0 0,1 1-1 0 0,0-1 1 0 0,-1 1-1 0 0,1-1 1 0 0,0 1-1 0 0,-1-1 0 0 0,1 1 1 0 0,0-1-1 0 0,0 1 1 0 0,0-1-1 0 0,-1 1 1 0 0,1 0-1 0 0,0-1 1 0 0,0 1-1 0 0,0-1 0 0 0,0 1 1 0 0,0-1-1 0 0,0 1 1 0 0,0 0-1 0 0,0-1 1 0 0,0 1-1 0 0,1-1 1 0 0,-1 1-1 0 0,0-1 0 0 0,0 1 1 0 0,0 0-1 0 0,1-1 1 0 0,-1 1-1 0 0,0-1 1 0 0,1 1-1 0 0,23 2-123 0 0,39-17 36 0 0,-58 13 115 0 0,-3 0-32 0 0,0 0 0 0 0,0 1 1 0 0,0-1-1 0 0,0 1 0 0 0,0 0 0 0 0,0 0 0 0 0,0-1 0 0 0,0 1 0 0 0,0 0 0 0 0,0 1 0 0 0,0-1 0 0 0,0 0 0 0 0,0 0 1 0 0,0 1-1 0 0,0-1 0 0 0,0 1 0 0 0,-1 0 0 0 0,1 0 0 0 0,0 0 0 0 0,0 0 0 0 0,0 0 0 0 0,-1 0 0 0 0,1 0 0 0 0,-1 0 1 0 0,1 0-1 0 0,-1 1 0 0 0,3 2 0 0 0,-1-3-383 0 0,1-1 0 0 0,-1 1 0 0 0,0-1 1 0 0,1 0-1 0 0,-1 0 0 0 0,1 0 0 0 0,-1 0 0 0 0,0-1 1 0 0,1 1-1 0 0,-1-1 0 0 0,0 0 0 0 0,0 0 1 0 0,1 0-1 0 0,-1 0 0 0 0,5-4 0 0 0,-6 5 105 0 0,26-12-3895 0 0,7 0-2147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17352 0 0,'0'0'8441'0'0,"-9"7"-6659"0"0,-10 11-1321 0 0,1 0 0 0 0,1 1 0 0 0,-21 29 0 0 0,29-34-1082 0 0,-29 37 2048 0 0,17-28-3180 0 0,0-11-4816 0 0</inkml:trace>
  <inkml:trace contextRef="#ctx0" brushRef="#br0" timeOffset="1">0 1 18392 0 0,'0'0'7316'0'0,"58"22"-6580"0"0,-39-4-352 0 0,6 1-240 0 0,1 4-80 0 0,0 2-48 0 0,1-4 16 0 0,-4 3 0 0 0,0-4-32 0 0,-6-1-816 0 0,-7-7-3634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14951 0 0,'0'0'2916'0'0,"5"8"-2860"0"0,-3-5-39 0 0,0 1 0 0 0,1-1 0 0 0,-1 1 0 0 0,1-1 0 0 0,0 0 0 0 0,0 0 0 0 0,0 0 0 0 0,0 0 0 0 0,0-1 0 0 0,1 1 0 0 0,-1-1 0 0 0,8 3 0 0 0,0 0 128 0 0,1-1 1 0 0,0 0 0 0 0,0-1 0 0 0,16 2 0 0 0,64 6 851 0 0,-1-3 1 0 0,102-5 0 0 0,188-24 106 0 0,-330 17-1119 0 0,909-70 223 0 0,-685 54-192 0 0,1631-30 1176 0 0,-1443 73-166 0 0,-163-5-2340 0 0,-240-18-4094 0 0,-26-1-6464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6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2801 0 0,'0'0'19361'0'0,"-3"6"-17677"0"0,0 1-1508 0 0,0 0 1 0 0,1 0 0 0 0,0 0 0 0 0,0 0 0 0 0,0 1 0 0 0,1-1 0 0 0,0 1 0 0 0,1 0-1 0 0,0 9 1 0 0,7 81 1271 0 0,-1-28-919 0 0,-5 78-300 0 0,-4-84-5201 0 0,2-60 1925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0 202 18504 0 0,'0'0'1164'0'0,"8"-5"236"0"0,39-18 421 0 0,0 2-1 0 0,1 2 1 0 0,69-18-1 0 0,59-23-1453 0 0,-153 50-344 0 0,-16 6-16 0 0,1 0-1 0 0,0 0 1 0 0,-1 1 0 0 0,1 0-1 0 0,0 1 1 0 0,0 0 0 0 0,1 0-1 0 0,11 0 1 0 0,-19 3-10 0 0,0 0-1 0 0,0 0 1 0 0,1 0 0 0 0,-1 1 0 0 0,0-1-1 0 0,-1 1 1 0 0,1-1 0 0 0,0 1 0 0 0,0-1 0 0 0,0 1-1 0 0,-1-1 1 0 0,1 1 0 0 0,-1-1 0 0 0,1 1-1 0 0,-1 0 1 0 0,0-1 0 0 0,0 1 0 0 0,0 0 0 0 0,0-1-1 0 0,0 1 1 0 0,0 3 0 0 0,0-1-14 0 0,2 151-9 0 0,-3-111 26 0 0,1-1 0 0 0,1 0 0 0 0,3 0-1 0 0,2 0 1 0 0,15 59 0 0 0,-21-100 8 0 0,1 0-1 0 0,-1 0 1 0 0,1 0-1 0 0,-1 0 1 0 0,1-1-1 0 0,-1 1 0 0 0,1 0 1 0 0,0 0-1 0 0,0-1 1 0 0,0 1-1 0 0,0 0 1 0 0,0-1-1 0 0,1 1 1 0 0,-1-1-1 0 0,0 1 1 0 0,1-1-1 0 0,-1 0 1 0 0,1 0-1 0 0,-1 0 1 0 0,1 0-1 0 0,0 0 1 0 0,2 2-1 0 0,-3-4 46 0 0,1 0 1 0 0,-1 1-1 0 0,1-1 0 0 0,-1 0 1 0 0,0 0-1 0 0,0 0 0 0 0,1 0 1 0 0,-1 0-1 0 0,0 0 0 0 0,0-1 1 0 0,0 1-1 0 0,0 0 0 0 0,0 0 1 0 0,0-1-1 0 0,-1 1 0 0 0,1-1 0 0 0,0 1 1 0 0,-1-1-1 0 0,1 1 0 0 0,-1-1 1 0 0,1 1-1 0 0,-1-1 0 0 0,0 1 1 0 0,1-1-1 0 0,-1 1 0 0 0,0-3 1 0 0,5-38 907 0 0,-5 31-805 0 0,2-1 0 0 0,-1 1-1 0 0,2 0 1 0 0,-1 0 0 0 0,1-1-1 0 0,10-19 1 0 0,-13 29-151 0 0,1 0-1 0 0,0 0 1 0 0,-1 0-1 0 0,1 0 1 0 0,0 1-1 0 0,0-1 1 0 0,0 0-1 0 0,0 1 1 0 0,0-1-1 0 0,1 1 1 0 0,-1-1 0 0 0,0 1-1 0 0,1 0 1 0 0,-1 0-1 0 0,1-1 1 0 0,-1 1-1 0 0,1 0 1 0 0,0 0-1 0 0,-1 0 1 0 0,1 1-1 0 0,0-1 1 0 0,0 0-1 0 0,2 0 1 0 0,-2 1-6 0 0,1 0-1 0 0,-1 1 1 0 0,0-1-1 0 0,1 1 1 0 0,-1-1 0 0 0,1 1-1 0 0,-1 0 1 0 0,0 0 0 0 0,1 0-1 0 0,-1 0 1 0 0,0 0 0 0 0,0 0-1 0 0,0 0 1 0 0,0 1-1 0 0,3 2 1 0 0,9 9-153 0 0,-2 1-1 0 0,1 0 0 0 0,19 30 1 0 0,-22-29-131 0 0,0-2-332 0 0,27 35-3514 0 0,-8-22-4482 0 0,-10-16-1234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19 170 9989 0 0,'0'0'4975'0'0,"6"-9"-3193"0"0,7-10-1148 0 0,26-40 2371 0 0,-36 55-2695 0 0,0-1 0 0 0,-1 0 1 0 0,0 0-1 0 0,0 0 0 0 0,0-1 0 0 0,0 1 1 0 0,-1 0-1 0 0,0-1 0 0 0,0 1 0 0 0,0-10 1 0 0,-1 15-271 0 0,0-1 0 0 0,0 0 1 0 0,0 1-1 0 0,0-1 1 0 0,0 0-1 0 0,-1 1 1 0 0,1-1-1 0 0,0 0 0 0 0,0 1 1 0 0,0-1-1 0 0,-1 0 1 0 0,1 1-1 0 0,0-1 1 0 0,-1 0-1 0 0,1 1 1 0 0,0-1-1 0 0,-1 1 0 0 0,1-1 1 0 0,-1 1-1 0 0,1-1 1 0 0,-1 1-1 0 0,1-1 1 0 0,-1 1-1 0 0,1 0 1 0 0,-1-1-1 0 0,0 1 0 0 0,1 0 1 0 0,-1-1-1 0 0,1 1 1 0 0,-1 0-1 0 0,0 0 1 0 0,1-1-1 0 0,-1 1 0 0 0,0 0 1 0 0,1 0-1 0 0,-1 0 1 0 0,0 0-1 0 0,0 0 1 0 0,1 0-1 0 0,-1 0 1 0 0,0 0-1 0 0,1 0 0 0 0,-1 1 1 0 0,0-1-1 0 0,1 0 1 0 0,-1 0-1 0 0,0 0 1 0 0,1 1-1 0 0,-1-1 0 0 0,1 0 1 0 0,-1 1-1 0 0,0-1 1 0 0,1 1-1 0 0,-1-1 1 0 0,1 1-1 0 0,-1 0 1 0 0,-3 1 13 0 0,0 1 1 0 0,0 0 0 0 0,0 0-1 0 0,0 0 1 0 0,1 0 0 0 0,-1 1-1 0 0,-2 3 1 0 0,1 2-27 0 0,0-1 0 0 0,1 1 0 0 0,0-1 0 0 0,1 1 0 0 0,0 0 0 0 0,0 1 0 0 0,0-1 0 0 0,2 0 0 0 0,-1 1 0 0 0,1-1 0 0 0,0 1 0 0 0,1-1 0 0 0,0 1 0 0 0,1 0 0 0 0,3 17 0 0 0,-4-25-94 0 0,1 0 0 0 0,0 0 0 0 0,-1 0 0 0 0,1 0 0 0 0,0 0 0 0 0,0 0 0 0 0,0-1 0 0 0,0 1 0 0 0,0 0-1 0 0,1-1 1 0 0,-1 1 0 0 0,1-1 0 0 0,-1 1 0 0 0,1-1 0 0 0,-1 0 0 0 0,1 1 0 0 0,0-1 0 0 0,-1 0 0 0 0,1 0 0 0 0,0 0-1 0 0,0-1 1 0 0,0 1 0 0 0,0 0 0 0 0,0-1 0 0 0,0 1 0 0 0,0-1 0 0 0,0 1 0 0 0,0-1 0 0 0,0 0 0 0 0,0 0 0 0 0,0 0-1 0 0,0 0 1 0 0,0-1 0 0 0,0 1 0 0 0,0 0 0 0 0,0-1 0 0 0,0 1 0 0 0,3-3 0 0 0,5 0-1743 0 0,0-1 1 0 0,0 0 0 0 0,0-1-1 0 0,-1 0 1 0 0,0 0-1 0 0,9-8 1 0 0,9-9-4261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7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7972 0 0,'0'0'13030'0'0,"3"3"-12958"0"0,10 14-62 0 0,0 2 0 0 0,-1-1 0 0 0,0 2 0 0 0,-2-1 0 0 0,0 1 0 0 0,-2 1 0 0 0,10 32 0 0 0,-21-65 1232 0 0,1 1 0 0 0,1-1 0 0 0,-1 1 1 0 0,2-20-1 0 0,0 18-1265 0 0,1 1 0 0 0,0-1 0 0 0,1 1 0 0 0,0 0 1 0 0,1 0-1 0 0,0 0 0 0 0,1 0 0 0 0,8-16 0 0 0,-9 23-420 0 0,-1 1 0 0 0,1 0 0 0 0,1 0 0 0 0,-1 0 0 0 0,1 0 0 0 0,-1 0 0 0 0,1 1 0 0 0,0 0 1 0 0,0-1-1 0 0,9-3 0 0 0,-9 5-819 0 0,0 0-1 0 0,1 0 1 0 0,-1 1 0 0 0,0-1 0 0 0,1 1 0 0 0,-1 0 0 0 0,8 0 0 0 0,-5 1-1664 0 0,-3 0 776 0 0,0-1-93 0 0,-1 1 722 0 0,-3 0 1517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42 129 11045 0 0,'0'0'13844'0'0,"7"-5"-12505"0"0,1-2-1171 0 0,0 1-1 0 0,-1-1 1 0 0,1-1 0 0 0,5-8-1 0 0,-11 14-154 0 0,0 0-1 0 0,0 0 1 0 0,0 0-1 0 0,-1-1 0 0 0,1 1 1 0 0,-1 0-1 0 0,0-1 1 0 0,0 1-1 0 0,0-1 0 0 0,0 1 1 0 0,0-1-1 0 0,0 0 0 0 0,-1 1 1 0 0,1-1-1 0 0,-1 0 1 0 0,0 1-1 0 0,0-1 0 0 0,0 0 1 0 0,0 0-1 0 0,0 1 1 0 0,0-1-1 0 0,-1 0 0 0 0,0 0 1 0 0,1 1-1 0 0,-2-4 1 0 0,1 5-4 0 0,0 1 0 0 0,1-1 1 0 0,-1 0-1 0 0,0 0 0 0 0,0 0 1 0 0,0 1-1 0 0,1-1 0 0 0,-1 0 1 0 0,0 1-1 0 0,0-1 0 0 0,0 1 1 0 0,0-1-1 0 0,0 1 0 0 0,0 0 1 0 0,0-1-1 0 0,0 1 0 0 0,0 0 1 0 0,-1 0-1 0 0,1 0 0 0 0,0 0 1 0 0,0-1-1 0 0,0 2 0 0 0,0-1 1 0 0,0 0-1 0 0,0 0 0 0 0,0 0 1 0 0,0 0-1 0 0,0 1 0 0 0,0-1 1 0 0,0 0-1 0 0,0 1 0 0 0,0-1 1 0 0,0 1-1 0 0,0-1 0 0 0,0 1 1 0 0,0 0-1 0 0,0-1 0 0 0,0 1 1 0 0,0 0-1 0 0,1 0 0 0 0,-1-1 1 0 0,-1 3-1 0 0,-32 35-10 0 0,30-32 6 0 0,0 0 1 0 0,1 0-1 0 0,-1 1 1 0 0,1-1-1 0 0,1 1 1 0 0,-1 0 0 0 0,1 0-1 0 0,0 0 1 0 0,1 0-1 0 0,-1 1 1 0 0,1-1-1 0 0,1 0 1 0 0,0 0-1 0 0,0 1 1 0 0,0-1-1 0 0,3 12 1 0 0,-2-14-110 0 0,0-1-1 0 0,1 0 1 0 0,0 1 0 0 0,0-1 0 0 0,0 0-1 0 0,1 0 1 0 0,-1-1 0 0 0,1 1 0 0 0,0 0-1 0 0,0-1 1 0 0,0 0 0 0 0,1 0 0 0 0,-1 0-1 0 0,1 0 1 0 0,-1 0 0 0 0,1-1-1 0 0,0 1 1 0 0,0-1 0 0 0,0 0 0 0 0,1 0-1 0 0,-1-1 1 0 0,0 1 0 0 0,1-1 0 0 0,-1 0-1 0 0,1 0 1 0 0,-1-1 0 0 0,8 1-1 0 0,10 1-2189 0 0,0-1 0 0 0,1-1-1 0 0,21-4 1 0 0,23-8-9634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8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51 4514 0 0,'0'0'11488'0'0,"-21"-28"-2065"0"0,12 19-7956 0 0,7 7-1319 0 0,0 1-1 0 0,-1-1 0 0 0,1 1 0 0 0,-1-1 1 0 0,0 1-1 0 0,1 0 0 0 0,-1 0 1 0 0,0 1-1 0 0,0-1 0 0 0,0 0 0 0 0,1 1 1 0 0,-1 0-1 0 0,0-1 0 0 0,0 1 0 0 0,0 1 1 0 0,0-1-1 0 0,0 0 0 0 0,0 1 1 0 0,1-1-1 0 0,-5 2 0 0 0,2 0-87 0 0,0 1 0 0 0,0 0 0 0 0,0-1 0 0 0,1 1 0 0 0,-1 1-1 0 0,1-1 1 0 0,0 1 0 0 0,0 0 0 0 0,0 0 0 0 0,-4 5 0 0 0,-2 5-86 0 0,1 0 0 0 0,0 0 0 0 0,1 1 0 0 0,1 0 0 0 0,0 0 0 0 0,-6 20 0 0 0,11-28 24 0 0,0 0 1 0 0,1-1-1 0 0,-1 1 0 0 0,1 0 1 0 0,1 0-1 0 0,-1 0 0 0 0,1 0 1 0 0,0 0-1 0 0,3 13 0 0 0,-3-18 1 0 0,1 0-1 0 0,-1-1 1 0 0,1 1 0 0 0,0 0-1 0 0,-1-1 1 0 0,1 1 0 0 0,0-1-1 0 0,0 1 1 0 0,0-1 0 0 0,0 0-1 0 0,1 1 1 0 0,-1-1-1 0 0,0 0 1 0 0,1 0 0 0 0,-1 1-1 0 0,0-1 1 0 0,3 1 0 0 0,-1-1-1 0 0,-1 0 0 0 0,1 0 0 0 0,0-1 0 0 0,0 1 0 0 0,0-1 1 0 0,0 1-1 0 0,0-1 0 0 0,0 0 0 0 0,0 0 0 0 0,0 0 1 0 0,-1-1-1 0 0,1 1 0 0 0,5-2 0 0 0,0 0-4 0 0,-1-1 0 0 0,0 1-1 0 0,0-1 1 0 0,0-1-1 0 0,-1 1 1 0 0,1-1 0 0 0,-1 0-1 0 0,0-1 1 0 0,0 0 0 0 0,6-5-1 0 0,-9 7 46 0 0,1-1 0 0 0,-1 1 0 0 0,1-1 1 0 0,-1 0-1 0 0,0 0 0 0 0,-1-1 0 0 0,1 1 0 0 0,-1 0 0 0 0,1-1 0 0 0,-2 0 0 0 0,1 1 0 0 0,0-1 0 0 0,-1 0 0 0 0,0 0 0 0 0,1-11 729 0 0,9 37-806 0 0,16-18-2356 0 0,-21-4 740 0 0,0-1 0 0 0,0 1 0 0 0,0-1 1 0 0,-1-1-1 0 0,1 1 0 0 0,7-5 0 0 0,29-25-8964 0 0,-25 10 9929 0 0,-12 10 5726 0 0,7-6 5461 0 0,-10 17-10391 0 0,-1 1-1 0 0,1 0 1 0 0,-1 0-1 0 0,0 0 0 0 0,1 0 1 0 0,-1 1-1 0 0,1-1 1 0 0,-1 0-1 0 0,1 1 0 0 0,-1-1 1 0 0,0 1-1 0 0,1-1 1 0 0,-1 1-1 0 0,0-1 1 0 0,1 1-1 0 0,-1 0 0 0 0,0 0 1 0 0,2 1-1 0 0,32 19 483 0 0,-1 1 0 0 0,-1 2 0 0 0,-2 2 1 0 0,33 32-1 0 0,-59-47-590 0 0,-17-11-41 0 0,-18-14 111 0 0,28 11 21 0 0,-1 1-1 0 0,0-1 1 0 0,1 0-1 0 0,0 0 0 0 0,-1 0 1 0 0,1 0-1 0 0,0-1 1 0 0,1 1-1 0 0,-1-1 1 0 0,1 1-1 0 0,-1-1 1 0 0,1 1-1 0 0,0-1 0 0 0,0 0 1 0 0,1 1-1 0 0,-1-1 1 0 0,1 0-1 0 0,0 0 1 0 0,0 0-1 0 0,0 1 0 0 0,0-1 1 0 0,1 0-1 0 0,-1 0 1 0 0,1 0-1 0 0,0 1 1 0 0,3-8-1 0 0,-2 7-263 0 0,0-1-1 0 0,1 1 1 0 0,-1 0-1 0 0,1 0 1 0 0,0 0-1 0 0,0 1 1 0 0,0-1-1 0 0,1 0 1 0 0,-1 1 0 0 0,1 0-1 0 0,0 0 1 0 0,0 0-1 0 0,0 1 1 0 0,0-1-1 0 0,1 1 1 0 0,-1 0-1 0 0,0 0 1 0 0,1 0 0 0 0,0 1-1 0 0,7-2 1 0 0,45-1-9892 0 0,-47 4 6760 0 0,-3 0 845 0 0,0 0-122 0 0,-3 0 830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20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7716 0 0,'0'0'15201'0'0,"-2"6"-14593"0"0,0 13-213 0 0,0 1 0 0 0,1 0 0 0 0,1-1-1 0 0,1 1 1 0 0,0-1 0 0 0,7 31-1 0 0,3 39-289 0 0,-8-43-223 0 0,1-16-3480 0 0,-2-26 1562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8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70 127 15063 0 0,'0'0'10962'0'0,"2"-8"-9823"0"0,4-8-857 0 0,-1 0-1 0 0,-1 0 0 0 0,-1-1 0 0 0,3-29 0 0 0,-6 46-280 0 0,0 0-1 0 0,0-1 1 0 0,0 1-1 0 0,0 0 1 0 0,0 0-1 0 0,0-1 1 0 0,0 1-1 0 0,0 0 1 0 0,0 0-1 0 0,0-1 1 0 0,0 1-1 0 0,0 0 1 0 0,0-1-1 0 0,0 1 1 0 0,0 0-1 0 0,0 0 1 0 0,0-1-1 0 0,-1 1 1 0 0,1 0-1 0 0,0 0 1 0 0,0-1-1 0 0,0 1 1 0 0,0 0-1 0 0,-1 0 1 0 0,1 0-1 0 0,0-1 0 0 0,0 1 1 0 0,0 0-1 0 0,-1 0 1 0 0,1 0-1 0 0,0 0 1 0 0,0 0-1 0 0,-1 0 1 0 0,1-1-1 0 0,0 1 1 0 0,0 0-1 0 0,-1 0 1 0 0,1 0-1 0 0,0 0 1 0 0,-1 0-1 0 0,-13 6-23 0 0,-10 15-75 0 0,18-13 105 0 0,1-1 0 0 0,-1 1 0 0 0,1-1 0 0 0,1 2 0 0 0,0-1 0 0 0,0 0 0 0 0,1 1 0 0 0,-1 0 0 0 0,2 0-1 0 0,0-1 1 0 0,-3 17 0 0 0,5-22-82 0 0,-1 0 0 0 0,1 0 0 0 0,0 0 0 0 0,0 0 0 0 0,0 0 0 0 0,0 0-1 0 0,1 0 1 0 0,-1 0 0 0 0,1 0 0 0 0,0 0 0 0 0,-1 0 0 0 0,1 0 0 0 0,1-1-1 0 0,-1 1 1 0 0,0 0 0 0 0,1 0 0 0 0,-1-1 0 0 0,1 1 0 0 0,0-1 0 0 0,0 0-1 0 0,0 1 1 0 0,0-1 0 0 0,0 0 0 0 0,0 0 0 0 0,1 0 0 0 0,-1 0 0 0 0,1-1-1 0 0,0 1 1 0 0,-1-1 0 0 0,1 1 0 0 0,0-1 0 0 0,0 0 0 0 0,0 0 0 0 0,-1 0 0 0 0,1-1-1 0 0,0 1 1 0 0,6 0 0 0 0,69-1-7443 0 0,-29-6-1169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9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12822 0 0,'0'0'13459'0'0,"-2"9"-13179"0"0,-6 33-146 0 0,7 2 191 0 0,15 175 1192 0 0,-2-75-1892 0 0,-10-118-740 0 0,1-7-3851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9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1969 0 0,'0'0'13289'0'0,"8"1"-11251"0"0,14-3-1324 0 0,0 0-1 0 0,0-1 1 0 0,-1-1 0 0 0,1-1-1 0 0,-1-1 1 0 0,0 0 0 0 0,-1-2-1 0 0,21-10 1 0 0,-8 1-625 0 0,0-1 1 0 0,0-2-1 0 0,-2-1 0 0 0,32-27 1 0 0,-43 25 503 0 0,-6 8 1237 0 0,-13 16-1816 0 0,-1-1-1 0 0,1 1 1 0 0,-1 0-1 0 0,1-1 1 0 0,-1 1 0 0 0,1 0-1 0 0,-1-1 1 0 0,1 1-1 0 0,-1 0 1 0 0,0 0 0 0 0,1 0-1 0 0,-1-1 1 0 0,0 1 0 0 0,0 0-1 0 0,1 0 1 0 0,-1 0-1 0 0,0-1 1 0 0,0 1 0 0 0,0 0-1 0 0,0 0 1 0 0,0 0-1 0 0,0 0 1 0 0,-1 0 0 0 0,1-1-1 0 0,0 1 1 0 0,-1 1-1 0 0,4 73-28 0 0,3 0 0 0 0,31 144 0 0 0,-37-217 19 0 0,11 36 3 0 0,-10-37-1 0 0,-1 0 0 0 0,0 0 0 0 0,1 1 0 0 0,-1-1-1 0 0,1 0 1 0 0,0 0 0 0 0,-1 0 0 0 0,1 0 0 0 0,0 0 0 0 0,-1 0 0 0 0,1 0 0 0 0,0 0 0 0 0,0 0 0 0 0,0-1 0 0 0,0 1 0 0 0,0 0-1 0 0,0 0 1 0 0,0-1 0 0 0,0 1 0 0 0,0-1 0 0 0,0 1 0 0 0,1-1 0 0 0,-1 1 0 0 0,0-1 0 0 0,0 0 0 0 0,2 1 0 0 0,-1-4 101 0 0,-1 1 1 0 0,0-1 0 0 0,0 1-1 0 0,0-1 1 0 0,-1 0 0 0 0,1 1-1 0 0,-1-1 1 0 0,0 0 0 0 0,1 1-1 0 0,-1-1 1 0 0,0 0-1 0 0,0 0 1 0 0,-2-4 0 0 0,2 2 98 0 0,0-8 104 0 0,1 0 1 0 0,0 1 0 0 0,1-1-1 0 0,0 0 1 0 0,1 1 0 0 0,0-1 0 0 0,5-11-1 0 0,-7 21-301 0 0,0 0 0 0 0,1 1-1 0 0,-1-1 1 0 0,0 0 0 0 0,1 1-1 0 0,0-1 1 0 0,-1 1 0 0 0,1-1-1 0 0,0 1 1 0 0,0 0 0 0 0,1 0 0 0 0,-1 0-1 0 0,0 0 1 0 0,1 0 0 0 0,-1 1-1 0 0,1-1 1 0 0,-1 1 0 0 0,1-1-1 0 0,0 1 1 0 0,0 0 0 0 0,-1 0-1 0 0,1 0 1 0 0,0 0 0 0 0,0 1 0 0 0,0-1-1 0 0,0 1 1 0 0,0 0 0 0 0,0 0-1 0 0,0 0 1 0 0,0 0 0 0 0,0 0-1 0 0,0 1 1 0 0,0-1 0 0 0,0 1-1 0 0,5 2 1 0 0,1 1-59 0 0,0 0 0 0 0,-1 1 0 0 0,0 0 0 0 0,0 0 0 0 0,0 1 1 0 0,0 0-1 0 0,-1 1 0 0 0,0 0 0 0 0,12 14 0 0 0,13 13-3623 0 0,4-7-5977 0 0,-23-21-181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2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15015 0 0,'0'0'469'0'0,"7"-6"628"0"0,-5 3-1006 0 0,0 1 1 0 0,0-1-1 0 0,0 1 0 0 0,1 0 1 0 0,-1 0-1 0 0,1 0 0 0 0,0 0 0 0 0,-1 1 1 0 0,1-1-1 0 0,0 1 0 0 0,0-1 1 0 0,0 1-1 0 0,0 0 0 0 0,0 0 1 0 0,0 0-1 0 0,0 1 0 0 0,0-1 1 0 0,1 1-1 0 0,-1 0 0 0 0,0 0 1 0 0,0 0-1 0 0,0 0 0 0 0,1 0 1 0 0,-1 1-1 0 0,0-1 0 0 0,0 1 0 0 0,0 0 1 0 0,0 0-1 0 0,0 0 0 0 0,0 0 1 0 0,0 1-1 0 0,0-1 0 0 0,-1 1 1 0 0,6 4-1 0 0,2 1-86 0 0,0 1 0 0 0,0 1-1 0 0,-1-1 1 0 0,-1 2 0 0 0,9 10 0 0 0,-14-15 16 0 0,1 0 0 0 0,-1 0 0 0 0,0 0 0 0 0,0 1 0 0 0,-1-1 0 0 0,0 1 0 0 0,0 0 0 0 0,0 0 0 0 0,-1 0 0 0 0,1 0 0 0 0,-1 0 0 0 0,0 8 0 0 0,-1-13 23 0 0,0-1 0 0 0,0 1 0 0 0,0-1 0 0 0,0 0 0 0 0,0 1 0 0 0,-1-1 1 0 0,1 0-1 0 0,0 1 0 0 0,0-1 0 0 0,0 1 0 0 0,0-1 0 0 0,0 0 0 0 0,-1 1 1 0 0,1-1-1 0 0,0 0 0 0 0,0 1 0 0 0,-1-1 0 0 0,1 0 0 0 0,0 0 0 0 0,0 1 1 0 0,-1-1-1 0 0,1 0 0 0 0,0 0 0 0 0,-1 1 0 0 0,1-1 0 0 0,0 0 0 0 0,-1 0 1 0 0,1 0-1 0 0,0 0 0 0 0,-1 1 0 0 0,1-1 0 0 0,-1 0 0 0 0,1 0 0 0 0,0 0 1 0 0,-1 0-1 0 0,1 0 0 0 0,0 0 0 0 0,-1 0 0 0 0,1 0 0 0 0,-1 0 0 0 0,1 0 1 0 0,0 0-1 0 0,-1 0 0 0 0,1-1 0 0 0,-1 1 0 0 0,1 0 0 0 0,0 0 0 0 0,-1 0 1 0 0,0-1 76 0 0,0 1 1 0 0,0 0-1 0 0,0-1 1 0 0,0 1-1 0 0,0-1 0 0 0,1 1 1 0 0,-1-1-1 0 0,0 1 1 0 0,0-1-1 0 0,0 0 1 0 0,1 1-1 0 0,-1-1 1 0 0,0 0-1 0 0,1 0 1 0 0,-1 0-1 0 0,1 1 1 0 0,-1-1-1 0 0,1 0 1 0 0,-1 0-1 0 0,0-1 1 0 0,0-6 144 0 0,1-1 1 0 0,0 1 0 0 0,0 0 0 0 0,0-1 0 0 0,1 1-1 0 0,0 0 1 0 0,1 0 0 0 0,0 0 0 0 0,0 0-1 0 0,1 0 1 0 0,0 0 0 0 0,0 0 0 0 0,1 1 0 0 0,0 0-1 0 0,0-1 1 0 0,9-9 0 0 0,-7 8-625 0 0,1 1 0 0 0,1 0-1 0 0,-1 1 1 0 0,1 0 0 0 0,12-9 0 0 0,-13 11-668 0 0,0 1 1 0 0,-1 0-1 0 0,1 1 0 0 0,1 0 1 0 0,-1 0-1 0 0,0 0 1 0 0,12-2-1 0 0,1 1-5718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0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76 124 10901 0 0,'0'0'10215'0'0,"7"-8"-10113"0"0,0 1-86 0 0,32-37-39 0 0,-37 42 28 0 0,0 0 0 0 0,0 0 1 0 0,-1-1-1 0 0,1 1 1 0 0,-1-1-1 0 0,1 0 1 0 0,-1 1-1 0 0,0-1 1 0 0,0 0-1 0 0,0 0 0 0 0,-1 0 1 0 0,1 1-1 0 0,-1-1 1 0 0,1 0-1 0 0,-1 0 1 0 0,0 0-1 0 0,0-4 0 0 0,0 6 13 0 0,-1 1-1 0 0,1-1 0 0 0,0 0 0 0 0,0 1 0 0 0,0-1 0 0 0,-1 1 0 0 0,1-1 1 0 0,0 0-1 0 0,-1 1 0 0 0,1-1 0 0 0,-1 1 0 0 0,1-1 0 0 0,-1 1 0 0 0,1-1 0 0 0,0 1 1 0 0,-1 0-1 0 0,0-1 0 0 0,1 1 0 0 0,-1 0 0 0 0,1-1 0 0 0,-1 1 0 0 0,1 0 1 0 0,-1-1-1 0 0,0 1 0 0 0,1 0 0 0 0,-1 0 0 0 0,0 0 0 0 0,1 0 0 0 0,-1 0 1 0 0,0 0-1 0 0,-24 7 492 0 0,-16 22 438 0 0,34-21-706 0 0,0 0 1 0 0,0 1-1 0 0,1 0 0 0 0,0 0 1 0 0,1 0-1 0 0,0 1 1 0 0,0 0-1 0 0,1 0 0 0 0,-6 20 1 0 0,9-26-222 0 0,0-1 0 0 0,1 0 0 0 0,-1 0 0 0 0,1 1 0 0 0,-1-1 0 0 0,1 0 0 0 0,0 0 0 0 0,0 1 1 0 0,0-1-1 0 0,1 0 0 0 0,-1 1 0 0 0,1-1 0 0 0,0 0 0 0 0,0 0 0 0 0,0 0 0 0 0,0 0 0 0 0,1 0 1 0 0,-1 0-1 0 0,1 0 0 0 0,0 0 0 0 0,0 0 0 0 0,0-1 0 0 0,0 1 0 0 0,0-1 0 0 0,0 1 0 0 0,1-1 0 0 0,-1 0 1 0 0,1 0-1 0 0,0 0 0 0 0,-1 0 0 0 0,1 0 0 0 0,0-1 0 0 0,0 0 0 0 0,0 1 0 0 0,6 1 0 0 0,5 0-402 0 0,-1 0-1 0 0,1-1 1 0 0,-1 0-1 0 0,1-1 1 0 0,0-1-1 0 0,16-1 0 0 0,1-1-4666 0 0,49-12 0 0 0,-40 4-1053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92 105 14711 0 0,'0'0'7545'0'0,"7"-7"-7521"0"0,-2 2-13 0 0,-1 1-6 0 0,1 0-1 0 0,-1 0 1 0 0,0 0 0 0 0,0-1-1 0 0,-1 1 1 0 0,1-1 0 0 0,-1 0-1 0 0,0 0 1 0 0,0 0 0 0 0,-1 0-1 0 0,1 0 1 0 0,1-8 0 0 0,-4 11 11 0 0,0 1 1 0 0,0 0-1 0 0,-1 0 1 0 0,1 0 0 0 0,0 0-1 0 0,-1 0 1 0 0,1 0 0 0 0,-1 0-1 0 0,1 0 1 0 0,-1 0 0 0 0,0 0-1 0 0,1 0 1 0 0,-1 0-1 0 0,0 0 1 0 0,0 0 0 0 0,1 0-1 0 0,-1 1 1 0 0,0-1 0 0 0,0 0-1 0 0,0 1 1 0 0,0-1 0 0 0,0 1-1 0 0,0-1 1 0 0,0 1-1 0 0,0-1 1 0 0,0 1 0 0 0,0 0-1 0 0,-1-1 1 0 0,1 1 0 0 0,0 0-1 0 0,0 0 1 0 0,0 0 0 0 0,0 0-1 0 0,0 0 1 0 0,-1 0-1 0 0,1 0 1 0 0,0 0 0 0 0,0 0-1 0 0,0 1 1 0 0,-2 0 0 0 0,-3 0 58 0 0,1 0 1 0 0,0 0-1 0 0,-1 0 1 0 0,1 1-1 0 0,0 0 1 0 0,0 0-1 0 0,-8 5 0 0 0,7-3-16 0 0,1 0 0 0 0,0 1 0 0 0,0 0 0 0 0,0 0 0 0 0,1 1 0 0 0,0-1-1 0 0,0 1 1 0 0,0 0 0 0 0,0 0 0 0 0,1 0 0 0 0,0 1 0 0 0,0-1-1 0 0,-2 11 1 0 0,4-14-54 0 0,0 0 0 0 0,1 0-1 0 0,-1 1 1 0 0,1-1 0 0 0,-1 1 0 0 0,1-1-1 0 0,0 1 1 0 0,1-1 0 0 0,-1 0-1 0 0,0 1 1 0 0,1-1 0 0 0,0 0 0 0 0,0 1-1 0 0,0-1 1 0 0,0 0 0 0 0,0 0-1 0 0,1 0 1 0 0,-1 0 0 0 0,1 0 0 0 0,0 0-1 0 0,0 0 1 0 0,0 0 0 0 0,0-1-1 0 0,1 1 1 0 0,-1-1 0 0 0,1 0 0 0 0,-1 1-1 0 0,6 2 1 0 0,0-1-512 0 0,-1 0 1 0 0,1-1-1 0 0,0 0 0 0 0,0-1 1 0 0,0 0-1 0 0,0 0 0 0 0,0 0 1 0 0,0-1-1 0 0,0-1 0 0 0,14 1 1 0 0,25-1-5281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13398 0 0,'0'0'4706'0'0,"-5"11"-2779"0"0,-6 16-981 0 0,2 1 1 0 0,1 0 0 0 0,1 0 0 0 0,1 1 0 0 0,-2 42 0 0 0,4 159 2544 0 0,5-219-3447 0 0,-1 1 0 0 0,1-1 0 0 0,1 0 0 0 0,0 0 0 0 0,1 0 0 0 0,0 0 1 0 0,1 0-1 0 0,0-1 0 0 0,0 0 0 0 0,8 13 0 0 0,-9-19-174 0 0,-1-1 0 0 0,1 1 0 0 0,0-1 0 0 0,0 0 0 0 0,0 0 1 0 0,0-1-1 0 0,0 1 0 0 0,1-1 0 0 0,-1 1 0 0 0,1-1 0 0 0,0 0 0 0 0,0 0 0 0 0,0-1 0 0 0,0 1 0 0 0,0-1 0 0 0,0 0 0 0 0,0 0 1 0 0,0 0-1 0 0,0 0 0 0 0,1-1 0 0 0,-1 0 0 0 0,0 0 0 0 0,0 0 0 0 0,1 0 0 0 0,-1-1 0 0 0,0 1 0 0 0,0-1 0 0 0,0 0 0 0 0,7-3 0 0 0,-2 3-562 0 0,2-2 308 0 0,26-27-4179 0 0,-14 7-1622 0 0,-6-4-4708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9412 0 0,'0'0'5715'0'0,"45"0"-4354"0"0,-10-4 1296 0 0,5-2-816 0 0,5 1-657 0 0,4 1-544 0 0,1-4-191 0 0,-3 2-353 0 0,-3 1-96 0 0,-4-3-545 0 0,-3-1-1920 0 0,-5 1-1456 0 0,-4-1-3555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1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52 7427 0 0,'0'0'14482'0'0,"0"5"-13418"0"0,-1 0-817 0 0,1 1 246 0 0,-1-1 1 0 0,1 1 0 0 0,0 0 0 0 0,0-1 0 0 0,0 1-1 0 0,1 0 1 0 0,1 7 0 0 0,-1-12-415 0 0,-1 0-1 0 0,0 0 1 0 0,1 0 0 0 0,-1 0-1 0 0,1 0 1 0 0,0 0 0 0 0,-1 0-1 0 0,1 0 1 0 0,0-1 0 0 0,0 1-1 0 0,-1 0 1 0 0,1 0 0 0 0,0 0-1 0 0,0-1 1 0 0,0 1 0 0 0,0 0-1 0 0,0-1 1 0 0,2 2-1 0 0,-1-2-92 0 0,0 0-1 0 0,0 1 0 0 0,0-1 1 0 0,1 0-1 0 0,-1 0 0 0 0,0 0 0 0 0,0 0 1 0 0,0 0-1 0 0,1-1 0 0 0,-1 1 1 0 0,0-1-1 0 0,0 1 0 0 0,4-3 0 0 0,5-1 131 0 0,0-1 0 0 0,0 0 0 0 0,-1 0 0 0 0,0-2 0 0 0,0 1 0 0 0,0-1 0 0 0,-1-1 0 0 0,0 1 0 0 0,0-2 0 0 0,-1 1 0 0 0,0-1 0 0 0,0 0 0 0 0,-1-1 0 0 0,11-19 0 0 0,-19 36-82 0 0,0-1 0 0 0,0 0 0 0 0,1 1 1 0 0,-1-1-1 0 0,1 0 0 0 0,1 1 0 0 0,1 7 0 0 0,-1 9-54 0 0,0 0 142 0 0,0 0 0 0 0,6 35-1 0 0,10-6-1197 0 0,-15-48 482 0 0,0 0 0 0 0,0 0 0 0 0,1-1 0 0 0,0 1 0 0 0,-1-1 1 0 0,1 1-1 0 0,0-1 0 0 0,7 6 0 0 0,9-1-5678 0 0,4-5-3031 0 0</inkml:trace>
  <inkml:trace contextRef="#ctx0" brushRef="#br0" timeOffset="1">554 92 18761 0 0,'0'0'1936'0'0,"-5"11"-679"0"0,-3 10-473 0 0,0 1 0 0 0,2 0 0 0 0,0 0 0 0 0,2 1 0 0 0,0 0 0 0 0,-1 32 0 0 0,7 7-542 0 0,3-1 0 0 0,22 104 1 0 0,2-47-2806 0 0,-27-109 1399 0 0,7 20-2207 0 0,1-17-2066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1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17032 0 0,'8'-7'1248'0'0,"-3"3"-1015"0"0,0-1-1 0 0,0 1 1 0 0,1 0-1 0 0,0 0 1 0 0,-1 1-1 0 0,2 0 1 0 0,-1 0-1 0 0,0 0 1 0 0,0 1-1 0 0,1 0 1 0 0,-1 0-1 0 0,1 0 1 0 0,0 1-1 0 0,0 0 1 0 0,-1 0-1 0 0,1 1 1 0 0,0 0-1 0 0,0 0 1 0 0,12 2-1 0 0,-10 0-197 0 0,-1 1-1 0 0,1-1 0 0 0,-1 1 0 0 0,0 0 0 0 0,0 1 1 0 0,0 0-1 0 0,0 1 0 0 0,-1-1 0 0 0,0 1 0 0 0,0 1 1 0 0,0-1-1 0 0,-1 1 0 0 0,1 0 0 0 0,-1 1 0 0 0,-1-1 1 0 0,1 1-1 0 0,-1 0 0 0 0,-1 1 0 0 0,1-1 0 0 0,-1 1 1 0 0,0 0-1 0 0,-1 0 0 0 0,0 0 0 0 0,0 1 0 0 0,-1-1 1 0 0,0 1-1 0 0,0-1 0 0 0,-1 1 0 0 0,0 0 0 0 0,-1 0 1 0 0,0-1-1 0 0,0 1 0 0 0,-1 0 0 0 0,0 0 0 0 0,-1-1 1 0 0,1 1-1 0 0,-2-1 0 0 0,1 1 0 0 0,-1-1 0 0 0,-1 0 1 0 0,1 0-1 0 0,-1 0 0 0 0,-6 8 0 0 0,-33 35-2297 0 0,40-48 1695 0 0,0 0 0 0 0,-1 0 0 0 0,1-1-1 0 0,0 0 1 0 0,-1 1 0 0 0,0-1 0 0 0,-7 3 0 0 0,3-5-2682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2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5619 0 0,'0'0'12541'0'0,"-5"5"-10145"0"0,1 5-1951 0 0,1 0-1 0 0,-1 1 1 0 0,2-1-1 0 0,-1 1 1 0 0,1-1 0 0 0,1 1-1 0 0,0 14 1 0 0,2 79 1209 0 0,-1-104-1652 0 0,1 26 298 0 0,2 1 1 0 0,1-1-1 0 0,10 35 1 0 0,-11-51-268 0 0,0 0 1 0 0,0 0 0 0 0,1-1-1 0 0,1 1 1 0 0,-1-1 0 0 0,1 0 0 0 0,1 0-1 0 0,0-1 1 0 0,0 0 0 0 0,1 0-1 0 0,12 12 1 0 0,-17-18-42 0 0,0-1-1 0 0,1 1 1 0 0,-1 0-1 0 0,1-1 1 0 0,-1 1-1 0 0,1-1 1 0 0,0 0-1 0 0,-1 0 1 0 0,1 0 0 0 0,0 0-1 0 0,0-1 1 0 0,0 1-1 0 0,-1-1 1 0 0,1 1-1 0 0,0-1 1 0 0,0 0-1 0 0,0 0 1 0 0,0 0-1 0 0,0-1 1 0 0,0 1-1 0 0,0-1 1 0 0,-1 0 0 0 0,1 1-1 0 0,0-1 1 0 0,4-3-1 0 0,-4 3-252 0 0,0-1 0 0 0,0 0 1 0 0,0 0-1 0 0,0-1 0 0 0,0 1 0 0 0,-1-1 0 0 0,1 1 1 0 0,3-6-1 0 0,-4 4-525 0 0,1 1 0 0 0,-1-1 0 0 0,0 0 0 0 0,-1 0 0 0 0,1 0 0 0 0,-1 0 0 0 0,2-8 0 0 0,0-10-5104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2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96 8980 0 0,'0'0'12440'0'0,"7"-8"-12410"0"0,24-24-12 0 0,-30 31-15 0 0,0 0-1 0 0,0 0 0 0 0,1 0 0 0 0,-1 0 0 0 0,0 0 0 0 0,0 0 1 0 0,0-1-1 0 0,-1 1 0 0 0,1 0 0 0 0,0-1 0 0 0,0 1 0 0 0,-1-1 1 0 0,1 1-1 0 0,0 0 0 0 0,-1-1 0 0 0,0 1 0 0 0,1-1 0 0 0,-1 0 1 0 0,0 1-1 0 0,0-1 0 0 0,0 1 0 0 0,0-1 0 0 0,0 1 0 0 0,0-1 0 0 0,0 1 1 0 0,0-1-1 0 0,-1 1 0 0 0,1-1 0 0 0,-1 1 0 0 0,1-1 0 0 0,-1 1 1 0 0,-1-3-1 0 0,1 3-3 0 0,0 0 0 0 0,-1 0-1 0 0,1 0 1 0 0,0 1 0 0 0,0-1 0 0 0,-1 1 0 0 0,1-1 0 0 0,-1 1 0 0 0,1 0 0 0 0,0-1 0 0 0,-1 1 0 0 0,1 0 0 0 0,-1 0-1 0 0,1 0 1 0 0,0 0 0 0 0,-1 0 0 0 0,1 0 0 0 0,-1 0 0 0 0,1 1 0 0 0,0-1 0 0 0,-1 0 0 0 0,1 1 0 0 0,-1-1 0 0 0,1 1-1 0 0,0-1 1 0 0,0 1 0 0 0,-1 0 0 0 0,1 0 0 0 0,0-1 0 0 0,-2 3 0 0 0,-2 2 0 0 0,0 0 0 0 0,0 0 0 0 0,1 0 1 0 0,0 1-1 0 0,0-1 0 0 0,0 1 0 0 0,1 0 0 0 0,-1 1 1 0 0,1-1-1 0 0,1 0 0 0 0,-1 1 0 0 0,-1 11 0 0 0,3-16 0 0 0,0 0 0 0 0,1 0-1 0 0,-1 0 1 0 0,1 1 0 0 0,-1-1-1 0 0,1 0 1 0 0,0 1 0 0 0,0-1 0 0 0,0 0-1 0 0,0 0 1 0 0,0 1 0 0 0,1-1-1 0 0,-1 0 1 0 0,1 0 0 0 0,0 1-1 0 0,-1-1 1 0 0,1 0 0 0 0,0 0-1 0 0,0 0 1 0 0,0 0 0 0 0,1 0 0 0 0,-1 0-1 0 0,0 0 1 0 0,1-1 0 0 0,-1 1-1 0 0,1 0 1 0 0,-1-1 0 0 0,1 1-1 0 0,0-1 1 0 0,0 1 0 0 0,0-1 0 0 0,0 0-1 0 0,0 0 1 0 0,0 0 0 0 0,0 0-1 0 0,0 0 1 0 0,0-1 0 0 0,1 1-1 0 0,-1 0 1 0 0,4-1 0 0 0,3 1-369 0 0,1 0 0 0 0,-1-1 1 0 0,1 0-1 0 0,-1 0 0 0 0,15-4 1 0 0,44-16-7074 0 0,-24 5-336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 12022 0 0,'0'0'4532'0'0,"-7"-2"-3099"0"0,4 1-1371 0 0,-1 1 1 0 0,1-1-1 0 0,0 1 0 0 0,-1 0 1 0 0,1 0-1 0 0,0 0 1 0 0,-1 1-1 0 0,1-1 0 0 0,0 1 1 0 0,-1-1-1 0 0,1 1 1 0 0,0 0-1 0 0,0 0 0 0 0,0 1 1 0 0,0-1-1 0 0,0 1 1 0 0,0-1-1 0 0,0 1 0 0 0,0 0 1 0 0,0 0-1 0 0,1 0 1 0 0,-1 1-1 0 0,1-1 0 0 0,0 1 1 0 0,0-1-1 0 0,0 1 1 0 0,0 0-1 0 0,0 0 0 0 0,0-1 1 0 0,1 1-1 0 0,-1 1 1 0 0,1-1-1 0 0,0 0 0 0 0,0 0 1 0 0,-1 6-1 0 0,1-5-49 0 0,-1 0 0 0 0,1 0 0 0 0,0 0 0 0 0,1 0 0 0 0,-1 1 0 0 0,1-1 0 0 0,0 0 0 0 0,0 1 0 0 0,0-1 0 0 0,1 0-1 0 0,-1 1 1 0 0,1-1 0 0 0,0 0 0 0 0,1 0 0 0 0,-1 0 0 0 0,1 0 0 0 0,2 5 0 0 0,2 1 115 0 0,1-1 1 0 0,0 0-1 0 0,0 0 1 0 0,1-1-1 0 0,9 7 1 0 0,24 28 487 0 0,-40-41-609 0 0,0-1 0 0 0,-1 0 1 0 0,1 0-1 0 0,0 1 0 0 0,0-1 1 0 0,-1 1-1 0 0,1-1 0 0 0,-1 1 1 0 0,1-1-1 0 0,-1 1 0 0 0,0-1 1 0 0,0 1-1 0 0,1-1 0 0 0,-1 1 1 0 0,0-1-1 0 0,0 1 0 0 0,-1-1 1 0 0,1 1-1 0 0,0-1 0 0 0,0 1 1 0 0,-1-1-1 0 0,1 1 0 0 0,-1-1 1 0 0,1 1-1 0 0,-1-1 0 0 0,0 1 1 0 0,1-1-1 0 0,-1 0 0 0 0,0 0 1 0 0,0 1-1 0 0,0-1 0 0 0,0 0 1 0 0,0 0-1 0 0,0 0 0 0 0,0 0 1 0 0,-1 0-1 0 0,1 0 0 0 0,0 0 1 0 0,0 0-1 0 0,-1-1 0 0 0,1 1 1 0 0,-1 0-1 0 0,-1 0 0 0 0,-35 11-1628 0 0,36-12 1069 0 0,0 0 0 0 0,-1 1-1 0 0,1-1 1 0 0,-1 0 0 0 0,1-1-1 0 0,0 1 1 0 0,-1 0 0 0 0,1-1-1 0 0,0 1 1 0 0,-1-1 0 0 0,-3-1-1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2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138 135 4066 0 0,'0'0'10426'0'0,"-7"8"-7169"0"0,-17 19-852 0 0,-28 40 0 0 0,45-56-1957 0 0,0 0 0 0 0,0 0 1 0 0,1 1-1 0 0,1 0 0 0 0,0 0 1 0 0,0 0-1 0 0,1 0 0 0 0,-4 21 1 0 0,8-33-435 0 0,0 1 1 0 0,0-1 0 0 0,0 1 0 0 0,0 0 0 0 0,0-1 0 0 0,0 1 0 0 0,0 0 0 0 0,0-1-1 0 0,0 1 1 0 0,0 0 0 0 0,0-1 0 0 0,0 1 0 0 0,0 0 0 0 0,0-1 0 0 0,0 1 0 0 0,1-1 0 0 0,-1 1-1 0 0,0 0 1 0 0,1-1 0 0 0,-1 1 0 0 0,0-1 0 0 0,1 1 0 0 0,-1-1 0 0 0,1 1 0 0 0,-1-1-1 0 0,1 1 1 0 0,-1-1 0 0 0,1 0 0 0 0,-1 1 0 0 0,1-1 0 0 0,0 1 0 0 0,22-4 398 0 0,21-23 304 0 0,-21 8-662 0 0,-1-2 1 0 0,-1 0-1 0 0,-1-2 1 0 0,0 0-1 0 0,17-28 1 0 0,-16 29-3477 0 0,-4 14-5721 0 0,-5 6-169 0 0</inkml:trace>
  <inkml:trace contextRef="#ctx0" brushRef="#br0" timeOffset="1">432 164 11845 0 0,'0'0'2796'0'0,"6"-8"-984"0"0,0-2-1274 0 0,2-2 252 0 0,-1 0 0 0 0,0 0 1 0 0,-1 0-1 0 0,0-1 1 0 0,-1 1-1 0 0,-1-1 1 0 0,0-1-1 0 0,4-25 0 0 0,-8 33 1458 0 0,-3 9-956 0 0,-9 22-672 0 0,-13 42-901 0 0,12-10 321 0 0,2-1 0 0 0,3 2 0 0 0,2-1 0 0 0,2 73 0 0 0,28 230-1825 0 0,-21-335 1391 0 0,-2-18-668 0 0,1 14-899 0 0,-4-13-5338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 13158 0 0,'0'0'9428'0'0,"66"-38"-8467"0"0,-23 24-641 0 0,9-5-272 0 0,10-3-48 0 0,6-4-912 0 0,7-5-2914 0 0,5-2-4034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12358 0 0,'0'0'8622'0'0,"-4"11"-7266"0"0,-13 41 41 0 0,2 2 0 0 0,2 0 0 0 0,-5 60 0 0 0,10-40-439 0 0,4 146 0 0 0,4-209-1038 0 0,1 0 1 0 0,1 0-1 0 0,0 0 0 0 0,0 0 0 0 0,1 0 0 0 0,0 0 0 0 0,1-1 0 0 0,0 0 0 0 0,1 0 1 0 0,0 0-1 0 0,7 10 0 0 0,-9-16-285 0 0,0-1 0 0 0,0 1 0 0 0,0-1 0 0 0,0 0 0 0 0,1 0 0 0 0,0 0 0 0 0,0 0-1 0 0,0 0 1 0 0,0-1 0 0 0,0 0 0 0 0,9 4 0 0 0,-8-5-449 0 0,0 0 1 0 0,0 0-1 0 0,0 0 0 0 0,1 0 0 0 0,-1-1 0 0 0,0 0 0 0 0,1 0 0 0 0,-1-1 1 0 0,0 1-1 0 0,0-1 0 0 0,1 0 0 0 0,6-3 0 0 0,11-6-9777 0 0</inkml:trace>
  <inkml:trace contextRef="#ctx0" brushRef="#br0" timeOffset="1">1 558 16680 0 0,'0'0'2161'0'0,"49"-21"-1521"0"0,-13 9 96 0 0,8 0-432 0 0,5-2-304 0 0,5-2-80 0 0,1 0-3009 0 0,-1 2-3554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3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95 11957 0 0,'0'0'10747'0'0,"7"-8"-9931"0"0,-2 3-693 0 0,-1 1-68 0 0,0 0 0 0 0,0 0 0 0 0,0-1-1 0 0,0 1 1 0 0,-1-1 0 0 0,1 0 0 0 0,-1 0-1 0 0,-1 0 1 0 0,1 0 0 0 0,-1-1 0 0 0,0 1-1 0 0,3-10 1 0 0,-6 14-27 0 0,1 1 0 0 0,0-1 0 0 0,-1 0 0 0 0,1 1-1 0 0,-1-1 1 0 0,1 1 0 0 0,-1-1 0 0 0,1 1 0 0 0,-1-1 0 0 0,0 1-1 0 0,1-1 1 0 0,-1 1 0 0 0,1 0 0 0 0,-1-1 0 0 0,0 1 0 0 0,0 0-1 0 0,1-1 1 0 0,-1 1 0 0 0,0 0 0 0 0,1 0 0 0 0,-1 0 0 0 0,0 0 0 0 0,0 0-1 0 0,1 0 1 0 0,-1 0 0 0 0,0 0 0 0 0,0 0 0 0 0,1 0 0 0 0,-1 0-1 0 0,0 0 1 0 0,1 0 0 0 0,-1 1 0 0 0,0-1 0 0 0,0 0 0 0 0,1 1-1 0 0,-1-1 1 0 0,1 0 0 0 0,-2 1 0 0 0,-31 12 327 0 0,23-6-182 0 0,-1 1-1 0 0,2-1 1 0 0,-1 2 0 0 0,1-1 0 0 0,1 1-1 0 0,-15 19 1 0 0,20-24-128 0 0,0 1-1 0 0,0-1 1 0 0,0 1-1 0 0,0 0 1 0 0,1 0 0 0 0,0 1-1 0 0,0-1 1 0 0,0 0-1 0 0,0 1 1 0 0,1-1-1 0 0,0 1 1 0 0,0-1 0 0 0,1 1-1 0 0,0 0 1 0 0,0-1-1 0 0,0 1 1 0 0,1 8-1 0 0,1-11-52 0 0,-1-1-1 0 0,0 0 0 0 0,0 1 0 0 0,1-1 0 0 0,0 0 0 0 0,-1 1 0 0 0,1-1 0 0 0,0 0 1 0 0,0 0-1 0 0,0-1 0 0 0,0 1 0 0 0,0 0 0 0 0,1-1 0 0 0,-1 1 0 0 0,0-1 0 0 0,1 0 1 0 0,-1 0-1 0 0,1 0 0 0 0,0 0 0 0 0,-1 0 0 0 0,1 0 0 0 0,0-1 0 0 0,-1 1 0 0 0,1-1 1 0 0,0 0-1 0 0,0 0 0 0 0,-1 0 0 0 0,5 0 0 0 0,5 0-813 0 0,-1-1 0 0 0,0 0 0 0 0,0-1 0 0 0,0 0 0 0 0,19-6 0 0 0,30-18-10588 0 0,-33 9 1659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4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12550 0 0,'0'0'9834'0'0,"8"-1"-8431"0"0,-5 1-1336 0 0,1 0 1 0 0,-1-1-1 0 0,1 1 0 0 0,-1 0 1 0 0,1 0-1 0 0,-1 1 0 0 0,1-1 1 0 0,-1 1-1 0 0,1 0 1 0 0,-1 0-1 0 0,0 0 0 0 0,1 0 1 0 0,-1 1-1 0 0,0-1 0 0 0,0 1 1 0 0,0 0-1 0 0,0 0 0 0 0,0 0 1 0 0,0 0-1 0 0,-1 0 1 0 0,1 1-1 0 0,-1-1 0 0 0,1 1 1 0 0,-1-1-1 0 0,0 1 0 0 0,0 0 1 0 0,0 0-1 0 0,-1 0 0 0 0,1 0 1 0 0,-1 1-1 0 0,1-1 1 0 0,-1 0-1 0 0,0 1 0 0 0,0-1 1 0 0,0 5-1 0 0,-1-6-19 0 0,0 1 0 0 0,-1 0 0 0 0,1 0 0 0 0,-1 0 0 0 0,1-1 0 0 0,-1 1 0 0 0,0 0 0 0 0,0 0 0 0 0,0-1 0 0 0,-1 1 0 0 0,1-1 0 0 0,-1 1 0 0 0,1-1 0 0 0,-3 3 0 0 0,3-4-41 0 0,0 0 1 0 0,0 0 0 0 0,0 0-1 0 0,0 0 1 0 0,0 0-1 0 0,0 0 1 0 0,0 0-1 0 0,0 0 1 0 0,0-1-1 0 0,0 1 1 0 0,0 0-1 0 0,-1-1 1 0 0,1 1-1 0 0,0-1 1 0 0,0 1-1 0 0,-1-1 1 0 0,1 0-1 0 0,0 1 1 0 0,-1-1 0 0 0,1 0-1 0 0,0 0 1 0 0,-1 0-1 0 0,1 0 1 0 0,-1 0-1 0 0,1 0 1 0 0,0-1-1 0 0,-1 1 1 0 0,1 0-1 0 0,0-1 1 0 0,-1 1-1 0 0,1-1 1 0 0,-2 0-1 0 0,2 0 3 0 0,1 0-1 0 0,-1 0 1 0 0,0 0-1 0 0,1 0 1 0 0,-1 0-1 0 0,1 0 0 0 0,-1 0 1 0 0,1 0-1 0 0,0 0 1 0 0,-1 0-1 0 0,1 0 1 0 0,0 0-1 0 0,0 0 1 0 0,0 0-1 0 0,0-1 0 0 0,0 1 1 0 0,0 0-1 0 0,0 0 1 0 0,0 0-1 0 0,0 0 1 0 0,0 0-1 0 0,1 0 0 0 0,-1 0 1 0 0,0 0-1 0 0,1 0 1 0 0,-1-1-1 0 0,1 1 1 0 0,-1 1-1 0 0,1-1 0 0 0,-1 0 1 0 0,1 0-1 0 0,0 0 1 0 0,0 0-1 0 0,-1 0 1 0 0,3-1-1 0 0,27-33 81 0 0,50-37-1103 0 0,-44 44-2410 0 0,-2 3-2674 0 0,-9 5-2496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4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2433 0 0,'0'0'15693'0'0,"1"8"-13772"0"0,46 149 7029 0 0,-47-168-8966 0 0,0 0-1 0 0,1-1 0 0 0,1 1 0 0 0,0 0 1 0 0,0 0-1 0 0,5-13 0 0 0,-5 19 22 0 0,0 0 0 0 0,0 0 0 0 0,1-1 0 0 0,-1 2 0 0 0,1-1 0 0 0,0 0 0 0 0,0 0 0 0 0,6-5 0 0 0,-7 8-5 0 0,0 1 0 0 0,0-1 0 0 0,0 1 0 0 0,0-1 0 0 0,0 1 0 0 0,0 0 0 0 0,0 0 0 0 0,0 0 0 0 0,0 0 0 0 0,0 0 0 0 0,1 0 0 0 0,-1 1 0 0 0,0-1 0 0 0,1 1 0 0 0,-1 0 0 0 0,1-1 0 0 0,-1 1 0 0 0,0 0 0 0 0,1 0 0 0 0,-1 1 0 0 0,3-1 0 0 0,-2 2-11 0 0,1-1 0 0 0,-1 1 0 0 0,1-1 1 0 0,-1 1-1 0 0,0 0 0 0 0,0 0 0 0 0,0 1 0 0 0,0-1 0 0 0,0 1 0 0 0,0-1 0 0 0,-1 1 0 0 0,1 0 0 0 0,-1 0 0 0 0,0 0 0 0 0,0 0 0 0 0,0 0 0 0 0,0 1 1 0 0,0-1-1 0 0,-1 0 0 0 0,0 1 0 0 0,2 5 0 0 0,1 3-10 0 0,-1 0 0 0 0,0 0 0 0 0,-1 0 0 0 0,0 0 1 0 0,0 18-1 0 0,-8 0-298 0 0,6-30 306 0 0,0-1-1 0 0,0 1 1 0 0,0 0-1 0 0,0-1 1 0 0,-1 1-1 0 0,1 0 1 0 0,0-1-1 0 0,0 1 1 0 0,0 0-1 0 0,-1-1 0 0 0,1 1 1 0 0,0 0-1 0 0,0-1 1 0 0,-1 1-1 0 0,1 0 1 0 0,0 0-1 0 0,-1 0 1 0 0,1-1-1 0 0,0 1 1 0 0,-1 0-1 0 0,1 0 1 0 0,0 0-1 0 0,-1 0 0 0 0,1-1 1 0 0,-1 1-1 0 0,1 0 1 0 0,0 0-1 0 0,-1 0 1 0 0,1 0-1 0 0,0 0 1 0 0,-1 0-1 0 0,1 0 1 0 0,-1 0-1 0 0,1 0 1 0 0,0 0-1 0 0,-1 1 0 0 0,1-1 1 0 0,0 0-1 0 0,-1 0 1 0 0,1 0-1 0 0,0 0 1 0 0,-1 0-1 0 0,1 1 1 0 0,0-1-1 0 0,-1 0 1 0 0,1 0-1 0 0,0 1 1 0 0,-1-1-1 0 0,1 0 1 0 0,0 0-1 0 0,0 1 0 0 0,-1-1 1 0 0,1 0-1 0 0,0 1 1 0 0,0-1-1 0 0,0 0 1 0 0,-1 1-1 0 0,1-1 1 0 0,0 0-1 0 0,0 1 1 0 0,0-1-1 0 0,0 1 1 0 0,-2-6-25 0 0,1 0 0 0 0,0 0 0 0 0,0 0 1 0 0,0 0-1 0 0,0 0 0 0 0,1 0 0 0 0,0 0 1 0 0,0 0-1 0 0,0-1 0 0 0,1 1 1 0 0,0 0-1 0 0,0 0 0 0 0,0 0 0 0 0,1 0 1 0 0,-1 0-1 0 0,1 0 0 0 0,0 1 1 0 0,1-1-1 0 0,4-6 0 0 0,3-8 333 0 0,2 2-1 0 0,0-1 1 0 0,21-20 0 0 0,-31 35-234 0 0,0 0 1 0 0,0 0 0 0 0,1 1-1 0 0,-1-1 1 0 0,1 1-1 0 0,0 0 1 0 0,-1 0 0 0 0,1 0-1 0 0,0 0 1 0 0,0 0-1 0 0,0 1 1 0 0,1-1 0 0 0,-1 1-1 0 0,0 0 1 0 0,1 0-1 0 0,-1 0 1 0 0,0 0 0 0 0,1 0-1 0 0,6 1 1 0 0,-7 1-67 0 0,1 0-1 0 0,0 0 1 0 0,-1 1 0 0 0,1-1-1 0 0,-1 1 1 0 0,0 0 0 0 0,1 0-1 0 0,-1 0 1 0 0,0 1 0 0 0,0-1-1 0 0,0 1 1 0 0,-1 0 0 0 0,1-1 0 0 0,-1 1-1 0 0,1 0 1 0 0,-1 1 0 0 0,3 5-1 0 0,18 30-346 0 0,7 9-2603 0 0,-26-42 1370 0 0,0 0-1 0 0,1-1 0 0 0,0 0 0 0 0,0 0 0 0 0,10 8 0 0 0,5 0-6777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5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17592 0 0,'0'0'1401'0'0,"-6"8"-94"0"0,-14 15-147 0 0,-27 34 232 0 0,44-54-1369 0 0,1 1 0 0 0,0-1 0 0 0,-1 1 0 0 0,1 0 0 0 0,0-1 0 0 0,1 1 0 0 0,-1 0 0 0 0,1 0 0 0 0,0 0 0 0 0,0 1 0 0 0,0-1-1 0 0,0 0 1 0 0,1 8 0 0 0,0-10 54 0 0,1 0-1 0 0,-1 0 0 0 0,1 1 1 0 0,0-1-1 0 0,0 0 0 0 0,0 0 0 0 0,0 0 1 0 0,0 0-1 0 0,1 0 0 0 0,-1 0 1 0 0,1 0-1 0 0,-1 0 0 0 0,1 0 1 0 0,0-1-1 0 0,-1 1 0 0 0,5 2 1 0 0,40 22 1443 0 0,-40-24-1424 0 0,1 2-1 0 0,-1-1 1 0 0,0 0 0 0 0,0 1-1 0 0,0 0 1 0 0,0 1 0 0 0,7 6-1 0 0,-13-10-98 0 0,1 0 0 0 0,0 0 0 0 0,-1 0-1 0 0,1 1 1 0 0,-1-1 0 0 0,1 0 0 0 0,-1 0-1 0 0,0 0 1 0 0,1 0 0 0 0,-1 1 0 0 0,0-1-1 0 0,0 0 1 0 0,0 0 0 0 0,0 0 0 0 0,0 1-1 0 0,0-1 1 0 0,0 0 0 0 0,0 0 0 0 0,0 0-1 0 0,-1 1 1 0 0,1-1 0 0 0,0 0 0 0 0,-1 0-1 0 0,1 0 1 0 0,-1 0 0 0 0,1 0 0 0 0,-1 0-1 0 0,0 0 1 0 0,1 0 0 0 0,-1 0 0 0 0,0 0-1 0 0,0 0 1 0 0,0 0 0 0 0,0 0 0 0 0,0-1-1 0 0,0 1 1 0 0,0 0 0 0 0,0-1 0 0 0,0 1-1 0 0,0-1 1 0 0,0 1 0 0 0,0-1 0 0 0,-2 1-1 0 0,-54 20-619 0 0,55-20 554 0 0,-83 17-3605 0 0,28-15-5610 0 0,40-3 1747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5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19305 0 0,'0'0'432'0'0,"16"50"-3441"0"0,-16-40-5475 0 0</inkml:trace>
  <inkml:trace contextRef="#ctx0" brushRef="#br0" timeOffset="1">28 306 18184 0 0,'0'0'5107'0'0,"-28"-47"-20843"0"0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22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12934 0 0,'0'0'435'0'0,"9"-5"146"0"0,8-6-224 0 0,3-2 580 0 0,1 1-1 0 0,1 1 1 0 0,0 1-1 0 0,0 0 1 0 0,42-10-1 0 0,-60 19-815 0 0,-1 0-1 0 0,1 0 0 0 0,-1 0 0 0 0,0 1 0 0 0,1-1 0 0 0,-1 1 0 0 0,1 0 0 0 0,-1 0 0 0 0,1 0 0 0 0,-1 1 0 0 0,7 1 0 0 0,-8-1-25 0 0,0 0 0 0 0,-1 0 0 0 0,1 0 0 0 0,0 0 0 0 0,-1 1 0 0 0,1-1 0 0 0,0 1 0 0 0,-1 0 0 0 0,0-1 0 0 0,1 1 0 0 0,-1 0 0 0 0,0 0 0 0 0,0 0 0 0 0,0 0 0 0 0,0 0 0 0 0,0 0 0 0 0,-1 0 0 0 0,1 0 0 0 0,0 2 0 0 0,10 32 729 0 0,-2-3 15 0 0,23 53-1 0 0,-29-79-766 0 0,0 0-1 0 0,0 0 0 0 0,1 0 0 0 0,0-1 0 0 0,1 0 0 0 0,-1 0 0 0 0,1 0 0 0 0,1 0 1 0 0,-1-1-1 0 0,1 0 0 0 0,-1 0 0 0 0,1-1 0 0 0,10 7 0 0 0,-11-10-22 0 0,0 1-1 0 0,-1-1 1 0 0,1 0-1 0 0,0 0 1 0 0,0 0-1 0 0,0-1 1 0 0,0 1-1 0 0,0-1 1 0 0,-1 0-1 0 0,1-1 1 0 0,0 1-1 0 0,0-1 1 0 0,0 0-1 0 0,0 0 1 0 0,-1-1 0 0 0,1 0-1 0 0,-1 1 1 0 0,1-1-1 0 0,-1-1 1 0 0,0 1-1 0 0,1-1 1 0 0,-1 1-1 0 0,0-1 1 0 0,-1 0-1 0 0,1-1 1 0 0,4-4-1 0 0,-5 5-23 0 0,0 0 0 0 0,0 0 1 0 0,0-1-1 0 0,0 0 0 0 0,0 1 0 0 0,-1-1 0 0 0,1 0 0 0 0,-1 0 1 0 0,0-1-1 0 0,-1 1 0 0 0,1 0 0 0 0,-1-1 0 0 0,0 1 0 0 0,0-1 0 0 0,0 1 1 0 0,0-1-1 0 0,-1 1 0 0 0,0-1 0 0 0,0 1 0 0 0,0-1 0 0 0,0 0 1 0 0,-1 1-1 0 0,0-1 0 0 0,0 1 0 0 0,0-1 0 0 0,0 1 0 0 0,-4-8 1 0 0,0 5-5 0 0,0 0 1 0 0,0 0-1 0 0,-1 1 1 0 0,1 0-1 0 0,-1 0 1 0 0,-1 0-1 0 0,1 1 1 0 0,-1 0-1 0 0,0 0 1 0 0,0 1-1 0 0,-10-5 1 0 0,14 7-81 0 0,-1 0 0 0 0,0 0 0 0 0,0 1 1 0 0,0-1-1 0 0,0 1 0 0 0,0 0 0 0 0,0 0 1 0 0,0 1-1 0 0,-1-1 0 0 0,1 1 0 0 0,0 0 0 0 0,0 0 1 0 0,-1 0-1 0 0,1 0 0 0 0,0 1 0 0 0,0 0 1 0 0,0 0-1 0 0,0 0 0 0 0,0 0 0 0 0,0 1 0 0 0,0-1 1 0 0,0 1-1 0 0,0 0 0 0 0,-3 3 0 0 0,6-5-92 0 0,0 1-1 0 0,1-1 0 0 0,-1 1 0 0 0,0 0 0 0 0,1-1 1 0 0,-1 1-1 0 0,1-1 0 0 0,-1 1 0 0 0,1 0 1 0 0,-1 0-1 0 0,1-1 0 0 0,-1 1 0 0 0,1 0 0 0 0,0 0 1 0 0,-1 0-1 0 0,1-1 0 0 0,0 1 0 0 0,0 0 1 0 0,0 0-1 0 0,0 0 0 0 0,0 0 0 0 0,0-1 1 0 0,0 2-1 0 0,0 0-309 0 0,0-1 0 0 0,1 0 0 0 0,-1 0 0 0 0,1-1 0 0 0,-1 1 0 0 0,1 0 0 0 0,0 0 0 0 0,-1 0 0 0 0,1 0 0 0 0,0 0 0 0 0,0-1 0 0 0,0 1 0 0 0,-1 0 0 0 0,1-1 0 0 0,0 1 0 0 0,0 0 0 0 0,0-1 0 0 0,0 1 0 0 0,0-1 0 0 0,0 0 0 0 0,0 1 0 0 0,0-1 0 0 0,0 0 0 0 0,0 0 0 0 0,2 1 0 0 0,16 0-9893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7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40 179 8996 0 0,'0'0'9831'0'0,"-6"11"-8294"0"0,0-2-1204 0 0,2 0 1 0 0,-1 1-1 0 0,1 0 1 0 0,1 0-1 0 0,0 0 1 0 0,0 0-1 0 0,1 0 1 0 0,0 0-1 0 0,1 1 1 0 0,0 11-1 0 0,12 272 3893 0 0,-16-593-3762 0 0,3 208-458 0 0,0 61-11 0 0,1 0 0 0 0,2 0 0 0 0,1 1 1 0 0,8-46-1 0 0,-10 74 2 0 0,0 0 0 0 0,0 0 0 0 0,0 0 0 0 0,1 0-1 0 0,-1 0 1 0 0,0 0 0 0 0,1 0 0 0 0,-1 1 0 0 0,0-1 0 0 0,1 0 0 0 0,-1 0 0 0 0,1 0 0 0 0,-1 1 0 0 0,1-1 0 0 0,0 0 0 0 0,-1 0 0 0 0,1 1-1 0 0,0-1 1 0 0,-1 1 0 0 0,1-1 0 0 0,0 1 0 0 0,0-1 0 0 0,-1 1 0 0 0,1-1 0 0 0,0 1 0 0 0,0 0 0 0 0,0-1 0 0 0,0 1 0 0 0,0 0 0 0 0,0-1 0 0 0,1 2-4 0 0,0-1 1 0 0,0 1-1 0 0,0-1 1 0 0,0 1-1 0 0,0 0 1 0 0,0-1-1 0 0,0 1 1 0 0,0 0-1 0 0,-1 0 1 0 0,1 0-1 0 0,0 1 1 0 0,-1-1-1 0 0,2 2 1 0 0,44 49-123 0 0,-45-50 124 0 0,131 205-39 0 0,-4-5-1022 0 0,-120-191-162 0 0,9 13-2349 0 0,-14-8-4619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1 366 17272 0 0,'0'0'1505'0'0,"68"-59"-129"0"0,-27 34 417 0 0,4-2-1201 0 0,9-2 17 0 0,-1-2-433 0 0,4 0-144 0 0,-1-1-32 0 0,1-1-513 0 0,-5 0-2240 0 0,-4-1-1569 0 0,-2 3-3617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8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14038 0 0,'0'0'8255'0'0,"-3"9"-7169"0"0,-1 11-706 0 0,1 0 1 0 0,0 0 0 0 0,1 1-1 0 0,2-1 1 0 0,2 35 0 0 0,21 116 1367 0 0,-9-79-1488 0 0,-11-60-431 0 0,10 55 617 0 0,-11-79-924 0 0,0-1 1 0 0,0 0 0 0 0,0 0 0 0 0,1 0-1 0 0,0 0 1 0 0,0-1 0 0 0,1 1 0 0 0,0-1 0 0 0,5 6-1 0 0,-8-10-14 0 0,1 0-1 0 0,0-1 1 0 0,-1 1 0 0 0,1-1-1 0 0,0 1 1 0 0,0-1-1 0 0,0 0 1 0 0,0 0-1 0 0,0 0 1 0 0,0 0 0 0 0,0 0-1 0 0,5 0 1 0 0,16-1-7025 0 0,-4-7-1530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8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12806 0 0,'0'0'12344'0'0,"3"-9"-10930"0"0,-1 4-1303 0 0,0-1 0 0 0,1 1 0 0 0,-1 0 0 0 0,1 0 0 0 0,0 0 0 0 0,1 0 0 0 0,-1 1 0 0 0,1-1 0 0 0,0 1 0 0 0,0 0 0 0 0,0 0 0 0 0,1 0 0 0 0,-1 1 0 0 0,1-1 0 0 0,0 1 0 0 0,0 0 0 0 0,0 0 0 0 0,1 1 0 0 0,9-4 0 0 0,-7 3-48 0 0,0 0 0 0 0,0 0 1 0 0,0 1-1 0 0,1 0 0 0 0,-1 1 0 0 0,0-1 1 0 0,1 1-1 0 0,-1 1 0 0 0,1 0 1 0 0,-1 0-1 0 0,1 1 0 0 0,13 2 0 0 0,-18-1-59 0 0,0-1-1 0 0,1 1 1 0 0,-1 0 0 0 0,0 0-1 0 0,0 0 1 0 0,0 1-1 0 0,-1-1 1 0 0,1 1-1 0 0,-1 0 1 0 0,1 0 0 0 0,-1 0-1 0 0,0 1 1 0 0,0-1-1 0 0,0 1 1 0 0,-1-1-1 0 0,1 1 1 0 0,-1 0-1 0 0,0 0 1 0 0,0 0 0 0 0,0 0-1 0 0,-1 1 1 0 0,1-1-1 0 0,-1 0 1 0 0,0 1-1 0 0,0 5 1 0 0,3 58 12 0 0,-4-57-11 0 0,0 0 0 0 0,0 0 1 0 0,1 0-1 0 0,0 0 0 0 0,1 0 1 0 0,1 0-1 0 0,4 15 1 0 0,-6-24-3 0 0,0-1 1 0 0,-1 1-1 0 0,1-1 1 0 0,0 1-1 0 0,0-1 1 0 0,0 0-1 0 0,0 1 1 0 0,0-1-1 0 0,0 0 1 0 0,0 0 0 0 0,0 0-1 0 0,1 0 1 0 0,-1 0-1 0 0,0 0 1 0 0,1 0-1 0 0,-1 0 1 0 0,1-1-1 0 0,-1 1 1 0 0,1 0-1 0 0,-1-1 1 0 0,1 1-1 0 0,-1-1 1 0 0,1 0 0 0 0,0 1-1 0 0,-1-1 1 0 0,1 0-1 0 0,-1 0 1 0 0,1 0-1 0 0,0 0 1 0 0,-1 0-1 0 0,1-1 1 0 0,2 0-1 0 0,3-1 9 0 0,-1-1-1 0 0,1 0 1 0 0,-1 0-1 0 0,0-1 0 0 0,0 0 1 0 0,0 0-1 0 0,-1-1 1 0 0,1 1-1 0 0,-1-1 0 0 0,0 0 1 0 0,6-8-1 0 0,-5 5-3 0 0,0 0 0 0 0,-1 0 0 0 0,0 0-1 0 0,0 0 1 0 0,-1-1 0 0 0,0 0 0 0 0,-1 0 0 0 0,0 0 0 0 0,0 0-1 0 0,-1-1 1 0 0,0 1 0 0 0,-1-1 0 0 0,1-11 0 0 0,-1 16-19 0 0,-1-1 0 0 0,0 0 0 0 0,-1 0 0 0 0,0 0 0 0 0,1 0 0 0 0,-2 0 0 0 0,1 1-1 0 0,-1-1 1 0 0,0 0 0 0 0,0 1 0 0 0,0-1 0 0 0,-1 1 0 0 0,0 0 0 0 0,0 0 0 0 0,0 0 0 0 0,-1 0 0 0 0,1 1 0 0 0,-1-1 0 0 0,0 1 0 0 0,-1 0 0 0 0,1 0 0 0 0,-8-5 0 0 0,10 8-77 0 0,0 0-1 0 0,0 0 1 0 0,1 0 0 0 0,-1 0 0 0 0,0 0-1 0 0,0 1 1 0 0,0-1 0 0 0,0 1 0 0 0,0-1-1 0 0,0 1 1 0 0,0 0 0 0 0,0 0 0 0 0,0 0-1 0 0,0 0 1 0 0,0 0 0 0 0,-1 0 0 0 0,1 0-1 0 0,0 1 1 0 0,0-1 0 0 0,0 1 0 0 0,1 0-1 0 0,-1-1 1 0 0,0 1 0 0 0,0 0 0 0 0,-3 2-1 0 0,-6 12-4073 0 0,10 6-4134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9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18552 0 0,'0'0'5088'0'0,"3"11"-3258"0"0,4 27-982 0 0,-5-19-537 0 0,2 0-1 0 0,0-1 1 0 0,1 1-1 0 0,0-1 1 0 0,2 0-1 0 0,0 0 1 0 0,15 26 0 0 0,-22-44-309 0 0,0 0 1 0 0,0 1-1 0 0,0-1 1 0 0,0 0 0 0 0,0 0-1 0 0,1 0 1 0 0,-1 0 0 0 0,0 0-1 0 0,0 0 1 0 0,0 1-1 0 0,0-1 1 0 0,0 0 0 0 0,0 0-1 0 0,0 0 1 0 0,0 0 0 0 0,0 0-1 0 0,1 0 1 0 0,-1 0 0 0 0,0 0-1 0 0,0 0 1 0 0,0 0-1 0 0,0 1 1 0 0,0-1 0 0 0,1 0-1 0 0,-1 0 1 0 0,0 0 0 0 0,0 0-1 0 0,0 0 1 0 0,0 0-1 0 0,0 0 1 0 0,1 0 0 0 0,-1 0-1 0 0,0 0 1 0 0,0 0 0 0 0,0 0-1 0 0,0 0 1 0 0,0 0-1 0 0,1 0 1 0 0,-1-1 0 0 0,0 1-1 0 0,0 0 1 0 0,0 0 0 0 0,0 0-1 0 0,0 0 1 0 0,0 0 0 0 0,1 0-1 0 0,-1 0 1 0 0,0 0-1 0 0,0 0 1 0 0,0 0 0 0 0,0-1-1 0 0,0 1 1 0 0,0 0 0 0 0,0 0-1 0 0,0 0 1 0 0,0 0-1 0 0,0 0 1 0 0,1 0 0 0 0,-1-1-1 0 0,0 1 1 0 0,0 0 0 0 0,0 0-1 0 0,0 0 1 0 0,0 0 0 0 0,0 0-1 0 0,0-1 1 0 0,0 1-1 0 0,0 0 1 0 0,1-20 19 0 0,-3-22-140 0 0,2 41 118 0 0,-4-80 18 0 0,4 76-15 0 0,1-1 1 0 0,-1 1-1 0 0,1 0 1 0 0,0 0-1 0 0,0 0 1 0 0,0 0-1 0 0,1 1 1 0 0,0-1-1 0 0,0 0 1 0 0,0 1-1 0 0,0-1 1 0 0,1 1-1 0 0,5-8 1 0 0,-6 10-3 0 0,0 1 1 0 0,0 0-1 0 0,0-1 1 0 0,0 1-1 0 0,0 0 1 0 0,1 0-1 0 0,-1 0 1 0 0,0 0-1 0 0,0 1 1 0 0,1-1-1 0 0,-1 1 1 0 0,0-1-1 0 0,1 1 1 0 0,-1 0-1 0 0,0 0 1 0 0,1 0-1 0 0,-1 0 1 0 0,0 0-1 0 0,1 0 1 0 0,-1 1-1 0 0,0-1 1 0 0,1 1-1 0 0,-1 0 1 0 0,0 0-1 0 0,0 0 1 0 0,1 0-1 0 0,-1 0 1 0 0,0 0-1 0 0,0 0 1 0 0,0 1-1 0 0,-1-1 1 0 0,1 1-1 0 0,2 1 1 0 0,8 7-14 0 0,0 0 1 0 0,-1 1-1 0 0,15 19 1 0 0,-24-28 10 0 0,35 46-14 0 0,-34-44 15 0 0,0 0-1 0 0,-1 0 1 0 0,1 0 0 0 0,-1 1 0 0 0,0-1-1 0 0,0 1 1 0 0,-1-1 0 0 0,1 1 0 0 0,1 9-1 0 0,-25-32 247 0 0,18 11-227 0 0,1-1 0 0 0,-1 1 0 0 0,1-1 0 0 0,0 1 0 0 0,1-1 0 0 0,0 0 1 0 0,0 0-1 0 0,1 0 0 0 0,0 0 0 0 0,0-1 0 0 0,1 1 0 0 0,0 0 0 0 0,1 0 0 0 0,0 0 0 0 0,0 0 1 0 0,4-14-1 0 0,-4 18-14 0 0,-1 1 0 0 0,1-1-1 0 0,1 1 1 0 0,-1 0 0 0 0,0 0 0 0 0,1-1 0 0 0,0 1 0 0 0,-1 0 0 0 0,1 0 0 0 0,1 1 0 0 0,-1-1-1 0 0,0 0 1 0 0,1 1 0 0 0,-1-1 0 0 0,1 1 0 0 0,-1 0 0 0 0,1 0 0 0 0,0 0 0 0 0,0 0 0 0 0,0 0-1 0 0,1 1 1 0 0,-1-1 0 0 0,0 1 0 0 0,0 0 0 0 0,1 0 0 0 0,-1 0 0 0 0,1 0 0 0 0,-1 1 0 0 0,1 0-1 0 0,-1-1 1 0 0,1 1 0 0 0,-1 0 0 0 0,1 1 0 0 0,-1-1 0 0 0,1 1 0 0 0,-1-1 0 0 0,1 1 0 0 0,-1 0 0 0 0,0 0-1 0 0,6 3 1 0 0,2 1-12 0 0,-1-1 0 0 0,-1 1 0 0 0,1 1 0 0 0,-1 0 1 0 0,0 0-1 0 0,12 12 0 0 0,42 27-1703 0 0,5-15-2385 0 0,-14-19-3767 0 0,-28-10 1053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3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15511 0 0,'0'0'6102'0'0,"-7"1"-5403"0"0,4 0-649 0 0,1-1 0 0 0,-1 1 0 0 0,1-1 1 0 0,0 1-1 0 0,-1 0 0 0 0,1 0 0 0 0,0 0 1 0 0,0 0-1 0 0,0 1 0 0 0,-1-1 1 0 0,1 1-1 0 0,1-1 0 0 0,-1 1 0 0 0,0 0 1 0 0,0-1-1 0 0,0 1 0 0 0,1 0 0 0 0,-1 0 1 0 0,1 0-1 0 0,0 1 0 0 0,0-1 1 0 0,-1 0-1 0 0,2 0 0 0 0,-1 1 0 0 0,0-1 1 0 0,0 1-1 0 0,1-1 0 0 0,-1 0 0 0 0,1 1 1 0 0,-1-1-1 0 0,1 1 0 0 0,0-1 1 0 0,0 1-1 0 0,1-1 0 0 0,-1 1 0 0 0,0-1 1 0 0,1 1-1 0 0,-1-1 0 0 0,1 1 1 0 0,0-1-1 0 0,0 0 0 0 0,0 1 0 0 0,0-1 1 0 0,2 3-1 0 0,0 0 164 0 0,0-1 1 0 0,1 0-1 0 0,-1 0 1 0 0,1 0-1 0 0,0-1 1 0 0,0 1-1 0 0,0-1 0 0 0,1 0 1 0 0,-1 0-1 0 0,1 0 1 0 0,-1-1-1 0 0,1 1 1 0 0,0-1-1 0 0,0 0 0 0 0,10 2 1 0 0,-8-2-11 0 0,-1 0 0 0 0,1 1 1 0 0,0 0-1 0 0,0 0 0 0 0,-1 1 1 0 0,9 6-1 0 0,-14-9-201 0 0,-1-1 1 0 0,1 1-1 0 0,0 0 1 0 0,-1 0 0 0 0,1-1-1 0 0,-1 1 1 0 0,0 0-1 0 0,1 0 1 0 0,-1-1-1 0 0,1 1 1 0 0,-1 0-1 0 0,0 0 1 0 0,0 0 0 0 0,0 0-1 0 0,1-1 1 0 0,-1 1-1 0 0,0 0 1 0 0,0 0-1 0 0,0 0 1 0 0,0 0 0 0 0,0 0-1 0 0,-1 0 1 0 0,1-1-1 0 0,0 1 1 0 0,0 0-1 0 0,0 0 1 0 0,-1 0-1 0 0,1 0 1 0 0,0-1 0 0 0,-1 1-1 0 0,1 0 1 0 0,-1 0-1 0 0,1-1 1 0 0,-1 1-1 0 0,1 0 1 0 0,-1-1-1 0 0,0 1 1 0 0,1 0 0 0 0,-1-1-1 0 0,0 1 1 0 0,0-1-1 0 0,1 1 1 0 0,-1-1-1 0 0,0 0 1 0 0,-1 1-1 0 0,-40 23-85 0 0,39-22 62 0 0,-27 11-2085 0 0,-50 16 0 0 0,4-13-9273 0 0,49-14 1088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4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1 407 16343 0 0,'0'0'2255'0'0,"9"-2"-649"0"0,42-6 528 0 0,336-49 3098 0 0,-262 42-4770 0 0,-58 7-411 0 0,1336-185 1912 0 0,-1354 185-2208 0 0,75-17-1859 0 0,-110 21 1655 0 0,0 0 0 0 0,-1-1 0 0 0,1 0 1 0 0,-1-1-1 0 0,0-1 0 0 0,15-10 0 0 0,-8-3-4654 0 0,-5-3-2568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40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25115 0 0,'0'0'0'0'0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7:40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24235 0 0,'0'0'3298'0'0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1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15 3314 0 0,'2'-3'9938'0'0,"3"-8"-5870"0"0,-8 10-3672 0 0,0 1 0 0 0,0 0 1 0 0,0 0-1 0 0,1 0 0 0 0,-1 1 0 0 0,0-1 0 0 0,0 1 1 0 0,1 0-1 0 0,-1 0 0 0 0,0-1 0 0 0,1 2 0 0 0,-1-1 1 0 0,1 0-1 0 0,-3 2 0 0 0,-1 1-41 0 0,0 0 0 0 0,1 0 1 0 0,0 1-1 0 0,0 0 0 0 0,-6 8 0 0 0,-1 3-26 0 0,1 0-1 0 0,1 1 1 0 0,-9 19-1 0 0,15-29-269 0 0,1 1 1 0 0,-1-1-1 0 0,2 1 0 0 0,-1 0 0 0 0,1 0 1 0 0,0 0-1 0 0,1 1 0 0 0,-1 13 0 0 0,2-19-32 0 0,0 1-1 0 0,1-1 1 0 0,-1 0-1 0 0,1 0 1 0 0,-1 0-1 0 0,1-1 1 0 0,0 1-1 0 0,0 0 1 0 0,1 0-1 0 0,-1 0 1 0 0,0-1-1 0 0,1 1 1 0 0,0 0-1 0 0,0-1 1 0 0,-1 0-1 0 0,2 1 1 0 0,-1-1-1 0 0,0 0 1 0 0,0 0-1 0 0,1 0 1 0 0,-1 0-1 0 0,1-1 1 0 0,-1 1-1 0 0,1-1 1 0 0,0 1-1 0 0,4 1 1 0 0,9 2 192 0 0,0-1 0 0 0,0 0 0 0 0,18 2 0 0 0,-23-6-178 0 0,0 2 1 0 0,0 0-1 0 0,-1 0 1 0 0,1 1-1 0 0,-1 0 1 0 0,1 1-1 0 0,-1 0 1 0 0,0 0 0 0 0,17 12-1 0 0,-25-14-40 0 0,-1-1 0 0 0,0 0 0 0 0,1 1 0 0 0,-1-1 0 0 0,0 1 0 0 0,0-1 0 0 0,0 1 0 0 0,0-1 0 0 0,-1 1 0 0 0,1 0 0 0 0,0-1 0 0 0,-1 1 0 0 0,1 0 0 0 0,-1 0 0 0 0,1 0 0 0 0,-1 0 0 0 0,0-1 0 0 0,0 1 0 0 0,0 0 0 0 0,0 0 0 0 0,0 0 0 0 0,0 0 0 0 0,0 0 0 0 0,-1-1 0 0 0,1 1 0 0 0,-1 0 0 0 0,1 0 0 0 0,-1-1 0 0 0,0 1 0 0 0,0 0 0 0 0,0-1 0 0 0,0 1 0 0 0,0 0 0 0 0,0-1 0 0 0,0 0 0 0 0,0 1 0 0 0,0-1 0 0 0,-1 0 0 0 0,-1 2 0 0 0,-8 9-42 0 0,0-1 1 0 0,-1-1 0 0 0,-20 14 0 0 0,22-17-52 0 0,7-5-83 0 0,-56 41-1482 0 0,17-18-6121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23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4226 0 0,'0'0'17232'0'0,"4"9"-15936"0"0,6 21-425 0 0,-1 0 0 0 0,-2 1-1 0 0,-1 0 1 0 0,-1 0 0 0 0,1 44-1 0 0,-7-72-559 0 0,-2-10-125 0 0,-1-13-24 0 0,4-4-130 0 0,1 1-1 0 0,0 0 0 0 0,7-30 1 0 0,-6 44-32 0 0,0 1 1 0 0,0 0-1 0 0,0 1 0 0 0,1-1 1 0 0,0 0-1 0 0,1 1 1 0 0,0-1-1 0 0,0 1 0 0 0,0 0 1 0 0,1 1-1 0 0,0-1 0 0 0,11-11 1 0 0,-14 17-4 0 0,0 0 0 0 0,-1 1 0 0 0,1-1 0 0 0,0 0 0 0 0,0 1 0 0 0,0-1 0 0 0,0 1 0 0 0,-1 0 0 0 0,1-1 0 0 0,0 1 0 0 0,0 0 0 0 0,0 0 0 0 0,0 0 0 0 0,0 0 0 0 0,0 1 0 0 0,0-1 0 0 0,0 0 0 0 0,-1 1 0 0 0,1 0 0 0 0,0-1 0 0 0,0 1 0 0 0,0 0 0 0 0,-1 0 0 0 0,1 0 0 0 0,0 0 0 0 0,-1 0 0 0 0,1 0 0 0 0,-1 0 0 0 0,1 1 0 0 0,-1-1 0 0 0,0 0 0 0 0,0 1 0 0 0,2 1 1 0 0,7 9-49 0 0,0-1 0 0 0,16 26 1 0 0,-23-32 31 0 0,9 12-25 0 0,-2-3 22 0 0,-1 0 0 0 0,-1 0 1 0 0,11 26-1 0 0,-22-52 255 0 0,0 0 0 0 0,0-1 0 0 0,1 1 0 0 0,1-1 0 0 0,0 0 1 0 0,0 1-1 0 0,1-1 0 0 0,3-18 0 0 0,-2 24-209 0 0,0 1 0 0 0,0-1 0 0 0,0 1 0 0 0,1-1 0 0 0,0 1 0 0 0,0 0 0 0 0,1 0 0 0 0,-1 0 0 0 0,1 0-1 0 0,1 0 1 0 0,-1 1 0 0 0,1 0 0 0 0,0-1 0 0 0,0 1 0 0 0,1 0 0 0 0,-1 1 0 0 0,1-1 0 0 0,9-5 0 0 0,-12 8-27 0 0,0 1 0 0 0,1 0 0 0 0,-1 0 0 0 0,1 0 0 0 0,-1 0 0 0 0,1 0 0 0 0,0 1 1 0 0,-1-1-1 0 0,1 1 0 0 0,0 0 0 0 0,-1-1 0 0 0,1 1 0 0 0,0 0 0 0 0,0 1 0 0 0,-1-1 0 0 0,1 0 0 0 0,0 1 0 0 0,-1 0 0 0 0,1-1 0 0 0,3 3 0 0 0,-1-1-7 0 0,0 1 0 0 0,0 0 0 0 0,-1 0-1 0 0,1 1 1 0 0,-1-1 0 0 0,0 1 0 0 0,0 0 0 0 0,0 0 0 0 0,5 7-1 0 0,-1 1-51 0 0,-1 0-1 0 0,0 0 1 0 0,-1 0-1 0 0,0 1 1 0 0,0 0-1 0 0,-2 0 0 0 0,5 17 1 0 0,-4 24-2523 0 0,-8-19-4664 0 0,-1-23 1124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2849 0 0,'0'-7'27581'0'0,"0"25"-27308"0"0,1 1 0 0 0,1-1 1 0 0,1 0-1 0 0,0 0 0 0 0,2 0 1 0 0,8 22-1 0 0,-12-35-271 0 0,1-1 0 0 0,0-1 0 0 0,0 1 0 0 0,0 0 1 0 0,0 0-1 0 0,1-1 0 0 0,-1 1 0 0 0,1-1 0 0 0,0 0 1 0 0,0 0-1 0 0,1 0 0 0 0,-1 0 0 0 0,0-1 0 0 0,5 3 0 0 0,-5-4 1 0 0,0 0-1 0 0,0 0 0 0 0,1 0 1 0 0,-1 0-1 0 0,0-1 0 0 0,0 0 0 0 0,1 0 1 0 0,-1 1-1 0 0,0-2 0 0 0,0 1 0 0 0,1 0 1 0 0,-1-1-1 0 0,0 0 0 0 0,0 1 1 0 0,0-1-1 0 0,0 0 0 0 0,0-1 0 0 0,0 1 1 0 0,0-1-1 0 0,0 1 0 0 0,4-4 1 0 0,-4 3-4 0 0,0 1 1 0 0,0-1-1 0 0,0 0 1 0 0,0 0-1 0 0,-1 0 1 0 0,1-1-1 0 0,-1 1 1 0 0,1-1-1 0 0,-1 1 1 0 0,0-1-1 0 0,0 0 1 0 0,0 0-1 0 0,0 0 1 0 0,-1 0-1 0 0,1 0 1 0 0,-1 0-1 0 0,0 0 1 0 0,1 0-1 0 0,-2-1 1 0 0,1 1 0 0 0,0-1-1 0 0,-1 1 1 0 0,1 0-1 0 0,-1-1 1 0 0,0 1-1 0 0,0-1 1 0 0,-1-3-1 0 0,-4 22-87 0 0,3 15-75 0 0,6 6 199 0 0,1-1-1 0 0,2 0 1 0 0,13 41-1 0 0,-2-5-3848 0 0,-4 1-7530 0 0,-11-54 3512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12790 0 0,'0'0'10015'0'0,"8"5"-9134"0"0,-1 1-622 0 0,1 1 1 0 0,-1 1 0 0 0,-1-1-1 0 0,0 1 1 0 0,0 1 0 0 0,0-1 0 0 0,-1 1-1 0 0,0 0 1 0 0,-1 0 0 0 0,0 0 0 0 0,0 0-1 0 0,-1 1 1 0 0,2 10 0 0 0,16 71 228 0 0,-23-136-369 0 0,0 21-90 0 0,2 0-1 0 0,3-27 1 0 0,-3 45-18 0 0,1 1 0 0 0,0-1 0 0 0,0 0 0 0 0,1 1 0 0 0,0-1-1 0 0,0 1 1 0 0,0 0 0 0 0,0-1 0 0 0,1 1 0 0 0,0 0 0 0 0,0 1 0 0 0,0-1 0 0 0,1 0-1 0 0,4-4 1 0 0,-6 8-10 0 0,0-1 0 0 0,0 1 1 0 0,0 0-1 0 0,0-1 0 0 0,0 1 0 0 0,1 0 0 0 0,-1 0 0 0 0,0 0 0 0 0,1 1 0 0 0,-1-1 0 0 0,0 0 0 0 0,1 1 1 0 0,-1 0-1 0 0,1 0 0 0 0,-1-1 0 0 0,1 1 0 0 0,-1 1 0 0 0,1-1 0 0 0,-1 0 0 0 0,1 1 0 0 0,-1-1 0 0 0,1 1 1 0 0,-1 0-1 0 0,0-1 0 0 0,0 1 0 0 0,1 0 0 0 0,-1 1 0 0 0,0-1 0 0 0,0 0 0 0 0,0 1 0 0 0,0-1 0 0 0,0 1 1 0 0,3 3-1 0 0,8 6-4 0 0,0 2 1 0 0,-1 0 0 0 0,17 25-1 0 0,-15-21 2 0 0,-10-88 1594 0 0,-3 67-1522 0 0,-1-1 0 0 0,1 1-1 0 0,0-1 1 0 0,0 1 0 0 0,0-1 0 0 0,1 1 0 0 0,0 0 0 0 0,-1-1 0 0 0,2 1 0 0 0,-1 0 0 0 0,0 0 0 0 0,4-3 0 0 0,-5 5-66 0 0,0 1 1 0 0,0 0-1 0 0,0 0 0 0 0,0 0 1 0 0,0 0-1 0 0,0 0 0 0 0,1 0 1 0 0,-1 0-1 0 0,0 0 1 0 0,1 1-1 0 0,-1-1 0 0 0,1 0 1 0 0,-1 1-1 0 0,1-1 0 0 0,-1 1 1 0 0,1-1-1 0 0,-1 1 0 0 0,1 0 1 0 0,0 0-1 0 0,-1 0 0 0 0,1 0 1 0 0,-1 0-1 0 0,1 0 1 0 0,-1 0-1 0 0,1 0 0 0 0,0 1 1 0 0,-1-1-1 0 0,1 1 0 0 0,-1-1 1 0 0,1 1-1 0 0,-1 0 0 0 0,0-1 1 0 0,1 1-1 0 0,-1 0 0 0 0,0 0 1 0 0,1 0-1 0 0,1 2 0 0 0,9 8 71 0 0,0 0-1 0 0,-1 1 1 0 0,0 1-1 0 0,16 26 1 0 0,20 22-3357 0 0,-11-29-6221 0 0,-26-26 1885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3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17880 0 0,'0'0'4344'0'0,"1"10"-3205"0"0,12 85 1143 0 0,-2-18-888 0 0,3 99 1 0 0,-14-183-1285 0 0,1 1-1 0 0,0-1 0 0 0,1 1 0 0 0,-1 0 1 0 0,1-1-1 0 0,1 1 0 0 0,-1 0 1 0 0,1 0-1 0 0,0 0 0 0 0,0 1 0 0 0,1-1 1 0 0,-1 1-1 0 0,1 0 0 0 0,1-1 1 0 0,-1 2-1 0 0,1-1 0 0 0,0 1 0 0 0,10-8 1 0 0,-12 10-114 0 0,0-1 0 0 0,0 1 1 0 0,1 0-1 0 0,-1 1 1 0 0,1-1-1 0 0,0 1 0 0 0,-1-1 1 0 0,1 1-1 0 0,0 0 1 0 0,0 0-1 0 0,-1 1 0 0 0,1-1 1 0 0,0 1-1 0 0,0 0 1 0 0,0 0-1 0 0,0 0 0 0 0,0 0 1 0 0,0 1-1 0 0,0 0 1 0 0,-1 0-1 0 0,1 0 0 0 0,0 0 1 0 0,0 0-1 0 0,-1 1 1 0 0,1 0-1 0 0,-1-1 0 0 0,1 1 1 0 0,-1 1-1 0 0,0-1 1 0 0,0 0-1 0 0,0 1 0 0 0,0 0 1 0 0,0-1-1 0 0,2 5 1 0 0,-1-3-30 0 0,-1 1 0 0 0,1 1-1 0 0,-1-1 1 0 0,0 0 0 0 0,-1 1 0 0 0,1 0 0 0 0,-1 0 0 0 0,0-1 0 0 0,0 1 0 0 0,-1 0 0 0 0,0 0 0 0 0,0 1 0 0 0,-1-1 0 0 0,1 0 0 0 0,-1 0 0 0 0,0 0 0 0 0,-1 0 0 0 0,0 1 0 0 0,0-1 0 0 0,0 0 0 0 0,0 0 0 0 0,-1 0 0 0 0,-4 9 0 0 0,3-9-271 0 0,1 0 0 0 0,-1-1 0 0 0,0 1 0 0 0,-1 0 0 0 0,1-1 0 0 0,-1 0 0 0 0,0 0 0 0 0,-1 0 0 0 0,1 0 0 0 0,-1-1 0 0 0,0 0 0 0 0,0 0 0 0 0,0 0 0 0 0,-1 0 0 0 0,1-1 0 0 0,-1 0 0 0 0,0 0 0 0 0,0-1 0 0 0,0 1 0 0 0,0-1 0 0 0,0 0 0 0 0,-12 1 0 0 0,17-3 128 0 0,0 0 1 0 0,0 0-1 0 0,0 1 1 0 0,0-1-1 0 0,0 0 1 0 0,0 0-1 0 0,0-1 1 0 0,0 1-1 0 0,0 0 1 0 0,0 0 0 0 0,0 0-1 0 0,0-1 1 0 0,0 1-1 0 0,0-1 1 0 0,0 1-1 0 0,0 0 1 0 0,0-1-1 0 0,1 0 1 0 0,-1 1-1 0 0,0-1 1 0 0,0 1-1 0 0,0-1 1 0 0,0-1-1 0 0,-5-16-5574 0 0,5-5-4919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3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15991 0 0,'0'0'4197'0'0,"-5"7"-1492"0"0,-4 11-1170 0 0,0-1 0 0 0,2 1-1 0 0,-10 29 1 0 0,14-37-1296 0 0,0-1-1 0 0,1 1 1 0 0,1 0 0 0 0,-1-1-1 0 0,1 1 1 0 0,1 0 0 0 0,0 0-1 0 0,0 0 1 0 0,1-1 0 0 0,3 14-1 0 0,-4-22-236 0 0,1 1-1 0 0,0 0 1 0 0,-1 0-1 0 0,1-1 1 0 0,0 1 0 0 0,0 0-1 0 0,0-1 1 0 0,0 1-1 0 0,0-1 1 0 0,0 1-1 0 0,1-1 1 0 0,-1 1 0 0 0,0-1-1 0 0,1 0 1 0 0,-1 0-1 0 0,1 0 1 0 0,-1 0-1 0 0,1 0 1 0 0,0 0 0 0 0,-1 0-1 0 0,4 1 1 0 0,0-1-35 0 0,-1-1 1 0 0,0 1-1 0 0,0-1 1 0 0,1 1 0 0 0,-1-1-1 0 0,0 0 1 0 0,1-1-1 0 0,-1 1 1 0 0,6-2-1 0 0,3-2-188 0 0,-1 0 0 0 0,1 0 0 0 0,-1-1 0 0 0,0 0 0 0 0,16-11-1 0 0,-22 12 89 0 0,1 0-1 0 0,-1-1 1 0 0,0 0-1 0 0,-1 0 1 0 0,1 0-1 0 0,-1 0 1 0 0,0-1-1 0 0,0 0 1 0 0,0 0-1 0 0,-1-1 1 0 0,0 1-1 0 0,-1-1 1 0 0,1 0-1 0 0,-1 0 0 0 0,0 0 1 0 0,1-9-1 0 0,-3 13 117 0 0,-1 0-1 0 0,0 0 0 0 0,0 0 0 0 0,0 0 0 0 0,0 1 0 0 0,-1-1 0 0 0,1 0 0 0 0,-1 0 1 0 0,0 0-1 0 0,0 0 0 0 0,0 0 0 0 0,0 0 0 0 0,0 1 0 0 0,-1-1 0 0 0,1 0 0 0 0,-1 1 1 0 0,1-1-1 0 0,-1 1 0 0 0,-4-4 0 0 0,0 1-62 0 0,-1 0-1 0 0,1 0 1 0 0,-1 1 0 0 0,0-1-1 0 0,-1 2 1 0 0,1-1 0 0 0,-1 1-1 0 0,1 0 1 0 0,-1 0 0 0 0,-14-2-1 0 0,-29-1-3465 0 0,16 6-2539 0 0,11 1-2505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13094 0 0,'0'0'6147'0'0,"0"80"-4210"0"0,0-33 1584 0 0,3 13-1232 0 0,3 6-880 0 0,0 0-641 0 0,4 1-127 0 0,-3-5-113 0 0,1-6-272 0 0,-1-7-240 0 0,1-7-16 0 0,2-6-144 0 0,1-10-1425 0 0,1-7-1696 0 0,4-9-2226 0 0,1-8-480 0 0,3-4-1888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4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18232 0 0,'0'0'1089'0'0,"18"43"-193"0"0,-10-26-287 0 0,2 3-513 0 0,0-1-96 0 0,0-3-48 0 0,-3-5-593 0 0,-1-3-1056 0 0,0-5-2496 0 0</inkml:trace>
  <inkml:trace contextRef="#ctx0" brushRef="#br0" timeOffset="1">8 4 12214 0 0,'0'0'0'0'0,"61"-4"-7284"0"0,-37 16 4515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13590 0 0,'0'0'6083'0'0,"-28"55"-3282"0"0,22-35-800 0 0,0 4-912 0 0,3-3-321 0 0,3-2-352 0 0,0 0-240 0 0,2-7-64 0 0,5-1-80 0 0,4-6-32 0 0,2-3-48 0 0,4-2-736 0 0,5-3-1553 0 0,4-5-1217 0 0,5-6-1040 0 0,2-1-3618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16 4482 0 0,'0'0'17595'0'0,"-7"-4"-16381"0"0,6 3-1130 0 0,-1-1 0 0 0,0 1 1 0 0,0 0-1 0 0,0 0 0 0 0,0 0 1 0 0,0 0-1 0 0,0 0 1 0 0,0 0-1 0 0,-1 1 0 0 0,1-1 1 0 0,0 1-1 0 0,0 0 0 0 0,0-1 1 0 0,-1 1-1 0 0,1 0 0 0 0,0 0 1 0 0,-5 1-1 0 0,3 1 25 0 0,0-1 1 0 0,0 1-1 0 0,0 0 1 0 0,0 0-1 0 0,1 1 0 0 0,-1-1 1 0 0,1 1-1 0 0,-1 0 0 0 0,1-1 1 0 0,-5 7-1 0 0,-2 1-68 0 0,0 1 1 0 0,0 0-1 0 0,2 0 1 0 0,-1 1-1 0 0,1 0 1 0 0,1 0-1 0 0,0 1 1 0 0,1 0-1 0 0,1 0 0 0 0,0 1 1 0 0,0-1-1 0 0,-2 19 1 0 0,6-31-48 0 0,1 0 0 0 0,0 0 0 0 0,0 0 0 0 0,0 0 1 0 0,-1 0-1 0 0,1 0 0 0 0,0 0 0 0 0,0 0 0 0 0,1 0 0 0 0,-1 0 0 0 0,0 0 0 0 0,0 0 1 0 0,0 0-1 0 0,1 0 0 0 0,-1 0 0 0 0,0 0 0 0 0,1 0 0 0 0,-1 0 0 0 0,1 0 1 0 0,-1-1-1 0 0,1 1 0 0 0,0 0 0 0 0,-1 0 0 0 0,1 0 0 0 0,0-1 0 0 0,-1 1 1 0 0,3 1-1 0 0,-2-2-15 0 0,1 1 1 0 0,0-1-1 0 0,0 0 1 0 0,-1 0-1 0 0,1 0 1 0 0,0 0-1 0 0,0 0 1 0 0,-1 0 0 0 0,1 0-1 0 0,0 0 1 0 0,0-1-1 0 0,-1 1 1 0 0,1 0-1 0 0,2-2 1 0 0,6-2-271 0 0,0-1 1 0 0,0 0-1 0 0,15-10 1 0 0,-13 6 38 0 0,30-19-117 0 0,-42 28 398 0 0,1-1 0 0 0,0 1 0 0 0,-1 0 0 0 0,1-1 0 0 0,0 1 0 0 0,0 0 0 0 0,-1-1 1 0 0,1 1-1 0 0,0 0 0 0 0,0 0 0 0 0,0 0 0 0 0,-1 0 0 0 0,1 0 0 0 0,0 0 0 0 0,0 0 1 0 0,0 0-1 0 0,-1 0 0 0 0,1 0 0 0 0,0 0 0 0 0,0 0 0 0 0,0 0 0 0 0,-1 1 0 0 0,1-1 0 0 0,0 0 1 0 0,0 1-1 0 0,-1-1 0 0 0,1 1 0 0 0,0-1 0 0 0,-1 0 0 0 0,1 1 0 0 0,0 0 0 0 0,-1-1 0 0 0,1 1 1 0 0,-1-1-1 0 0,1 1 0 0 0,-1 0 0 0 0,1-1 0 0 0,-1 1 0 0 0,0 0 0 0 0,1-1 0 0 0,-1 1 1 0 0,0 0-1 0 0,1 0 0 0 0,-1-1 0 0 0,0 1 0 0 0,0 1 0 0 0,3 10 158 0 0,-2-7-90 0 0,0 0 1 0 0,0 1-1 0 0,0-1 0 0 0,1 0 0 0 0,0 0 0 0 0,0-1 1 0 0,4 8-1 0 0,-5-11-198 0 0,0 0-1 0 0,0 0 1 0 0,0 0 0 0 0,0 0 0 0 0,0-1 0 0 0,0 1-1 0 0,0 0 1 0 0,1 0 0 0 0,-1-1 0 0 0,0 1 0 0 0,1-1-1 0 0,-1 1 1 0 0,0-1 0 0 0,1 0 0 0 0,-1 1 0 0 0,0-1-1 0 0,1 0 1 0 0,-1 0 0 0 0,1 0 0 0 0,-1 0 0 0 0,0 0-1 0 0,1 0 1 0 0,-1 0 0 0 0,0-1 0 0 0,1 1 0 0 0,-1-1-1 0 0,0 1 1 0 0,1 0 0 0 0,-1-1 0 0 0,0 0 0 0 0,1 1 0 0 0,-1-1-1 0 0,0 0 1 0 0,1-1 0 0 0,16-8-5439 0 0,-1-1 1 0 0,31-26 0 0 0,-25 16-3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14407 0 0,'0'0'10901'0'0,"10"48"-9653"0"0,-7-18-704 0 0,0 4-303 0 0,3 2-145 0 0,2-2-96 0 0,0 0 64 0 0,2-7 64 0 0,1-1-112 0 0,1-4-16 0 0,1-7-433 0 0,1-4-2224 0 0,4-6-2321 0 0,0-5-2786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6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2273 0 0,'0'0'23136'0'0,"10"-6"-22213"0"0,10-6-676 0 0,1 0-1 0 0,-1 2 1 0 0,2 1 0 0 0,0 1 0 0 0,0 0-1 0 0,24-4 1 0 0,-39 11-233 0 0,0 0-1 0 0,0 0 1 0 0,0 1 0 0 0,0 0 0 0 0,0 0-1 0 0,0 1 1 0 0,0-1 0 0 0,0 2-1 0 0,0-1 1 0 0,0 1 0 0 0,9 3-1 0 0,-12-3-14 0 0,1 1-1 0 0,-1 0 1 0 0,0-1-1 0 0,0 2 0 0 0,0-1 1 0 0,0 0-1 0 0,0 1 0 0 0,-1-1 1 0 0,0 1-1 0 0,1 0 1 0 0,-1 1-1 0 0,-1-1 0 0 0,1 0 1 0 0,-1 1-1 0 0,1-1 0 0 0,-1 1 1 0 0,2 9-1 0 0,2 6 53 0 0,-4-13-37 0 0,-1 1 1 0 0,2-1-1 0 0,-1 0 1 0 0,1 0-1 0 0,0 0 1 0 0,8 11-1 0 0,-11-17-11 0 0,1 0 1 0 0,-1 0-1 0 0,1-1 0 0 0,0 1 0 0 0,0 0 0 0 0,-1-1 1 0 0,1 1-1 0 0,0-1 0 0 0,0 1 0 0 0,0-1 1 0 0,0 1-1 0 0,0-1 0 0 0,0 0 0 0 0,0 1 0 0 0,0-1 1 0 0,-1 0-1 0 0,1 0 0 0 0,0 1 0 0 0,0-1 1 0 0,0 0-1 0 0,0 0 0 0 0,2 0 0 0 0,0-1 6 0 0,-1 0 0 0 0,0 0 0 0 0,1 0 0 0 0,-1 0 0 0 0,0 0 0 0 0,0-1 0 0 0,0 1 0 0 0,0-1 0 0 0,0 1 0 0 0,0-1 0 0 0,0 0 0 0 0,0 0 0 0 0,1-2 0 0 0,0 0-22 0 0,0 0-1 0 0,0 0 0 0 0,0-1 1 0 0,-1 1-1 0 0,1-1 0 0 0,-1 0 0 0 0,0 0 1 0 0,-1 0-1 0 0,1 0 0 0 0,-1 0 1 0 0,0 0-1 0 0,0 0 0 0 0,-1 0 1 0 0,1 0-1 0 0,-1-1 0 0 0,-1 1 0 0 0,1 0 1 0 0,-1 0-1 0 0,1 0 0 0 0,-1 0 1 0 0,-1 0-1 0 0,1 0 0 0 0,-1 0 1 0 0,-4-9-1 0 0,4 10-64 0 0,0 0-1 0 0,0 1 1 0 0,0-1 0 0 0,0 1 0 0 0,-1-1-1 0 0,1 1 1 0 0,-1 0 0 0 0,0 0 0 0 0,0 0-1 0 0,-1 0 1 0 0,1 0 0 0 0,0 1 0 0 0,-1 0-1 0 0,1-1 1 0 0,-1 1 0 0 0,0 1 0 0 0,0-1-1 0 0,0 0 1 0 0,0 1 0 0 0,0 0 0 0 0,0 0-1 0 0,0 0 1 0 0,-1 1 0 0 0,1-1 0 0 0,0 1-1 0 0,0 0 1 0 0,0 0 0 0 0,-1 0 0 0 0,1 1-1 0 0,0-1 1 0 0,-5 2 0 0 0,-8 7-2843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23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7764 0 0,'0'0'17896'0'0,"5"53"-15863"0"0,-5-29-561 0 0,0 5-751 0 0,-2 3-353 0 0,-1 1-160 0 0,-6-3-112 0 0,1 1 48 0 0,-6-5-112 0 0,0-3-32 0 0,-1-1-96 0 0,-1-4-1008 0 0,1-1-1634 0 0,-1-6-2832 0 0,2-5-4723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6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14503 0 0,'0'0'9332'0'0,"3"8"-7433"0"0,5 12-1191 0 0,1 0-1 0 0,1 0 1 0 0,1-1 0 0 0,22 30-1 0 0,-25-37-808 0 0,-9-10-523 0 0,-14-23-353 0 0,13 14 1018 0 0,-1-1-1 0 0,1 1 1 0 0,0-1-1 0 0,1 0 1 0 0,-1 0 0 0 0,2 1-1 0 0,-1-1 1 0 0,1 0-1 0 0,0 0 1 0 0,1 0 0 0 0,0 0-1 0 0,0 0 1 0 0,0 1 0 0 0,1-1-1 0 0,0 0 1 0 0,1 1-1 0 0,6-14 1 0 0,-8 19-39 0 0,0 1 1 0 0,0-1-1 0 0,0 1 0 0 0,0-1 0 0 0,0 1 1 0 0,0 0-1 0 0,1-1 0 0 0,-1 1 1 0 0,0 0-1 0 0,1 0 0 0 0,-1 0 0 0 0,0 0 1 0 0,1 0-1 0 0,-1 0 0 0 0,1 1 1 0 0,0-1-1 0 0,-1 0 0 0 0,1 1 0 0 0,0-1 1 0 0,-1 1-1 0 0,1-1 0 0 0,0 1 1 0 0,0 0-1 0 0,-1 0 0 0 0,1 0 1 0 0,0 0-1 0 0,0 0 0 0 0,-1 0 0 0 0,1 1 1 0 0,0-1-1 0 0,1 1 0 0 0,1 1 4 0 0,-1-1 0 0 0,1 1 0 0 0,-1 1 0 0 0,0-1 1 0 0,0 0-1 0 0,0 1 0 0 0,0-1 0 0 0,4 5 0 0 0,-6-6-6 0 0,8 11-9 0 0,0-1-1 0 0,-1 2 1 0 0,-1-1 0 0 0,0 1-1 0 0,11 26 1 0 0,-9-17-2 0 0,-10-27 17 0 0,0 0-1 0 0,0 0 1 0 0,0 0 0 0 0,0-1-1 0 0,1 1 1 0 0,0 0-1 0 0,0 0 1 0 0,1 0 0 0 0,-1 0-1 0 0,1 0 1 0 0,0 0-1 0 0,1 0 1 0 0,-1 0-1 0 0,3-5 1 0 0,1-4 84 0 0,1 1 0 0 0,0-1-1 0 0,15-22 1 0 0,-19 33-60 0 0,0 0-1 0 0,0 1 0 0 0,0-1 1 0 0,0 0-1 0 0,0 1 0 0 0,0 0 1 0 0,1-1-1 0 0,-1 1 0 0 0,1 0 1 0 0,-1 0-1 0 0,1 1 1 0 0,0-1-1 0 0,0 0 0 0 0,0 1 1 0 0,0 0-1 0 0,0 0 0 0 0,0-1 1 0 0,0 2-1 0 0,0-1 0 0 0,1 0 1 0 0,3 0-1 0 0,-3 2-59 0 0,0 0 0 0 0,0 0-1 0 0,0 0 1 0 0,-1 0 0 0 0,1 0 0 0 0,0 1-1 0 0,-1 0 1 0 0,1-1 0 0 0,-1 1 0 0 0,0 1-1 0 0,0-1 1 0 0,0 0 0 0 0,0 1 0 0 0,0 0-1 0 0,0-1 1 0 0,0 1 0 0 0,3 5 0 0 0,-6-8 29 0 0,22 25-3518 0 0,6-7-6272 0 0,-13-15 2439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6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14983 0 0,'0'0'9143'0'0,"-5"9"-9055"0"0,1-3-74 0 0,1 0 0 0 0,0 1-1 0 0,0-1 1 0 0,1 1 0 0 0,-1 0 0 0 0,1 0 0 0 0,-1 11 0 0 0,2-15 58 0 0,1 0 0 0 0,0 1 0 0 0,1-1 1 0 0,-1 0-1 0 0,0 0 0 0 0,1 1 0 0 0,0-1 0 0 0,-1 0 1 0 0,1 0-1 0 0,1 0 0 0 0,-1 0 0 0 0,0 0 0 0 0,1 0 1 0 0,-1 0-1 0 0,1 0 0 0 0,0 0 0 0 0,0-1 0 0 0,0 1 0 0 0,1-1 1 0 0,-1 1-1 0 0,0-1 0 0 0,5 3 0 0 0,9 5 265 0 0,9 11 483 0 0,-25-20-808 0 0,1 0-1 0 0,-1 0 1 0 0,0 0-1 0 0,0-1 0 0 0,0 1 1 0 0,0 0-1 0 0,0 0 1 0 0,0 0-1 0 0,0 0 1 0 0,0 0-1 0 0,0 0 1 0 0,-1 0-1 0 0,1-1 0 0 0,0 1 1 0 0,-1 0-1 0 0,1 0 1 0 0,0 0-1 0 0,-1-1 1 0 0,1 1-1 0 0,-1 0 0 0 0,1 0 1 0 0,-1-1-1 0 0,1 1 1 0 0,-1 0-1 0 0,0-1 1 0 0,1 1-1 0 0,-1-1 0 0 0,0 1 1 0 0,0-1-1 0 0,1 1 1 0 0,-1-1-1 0 0,0 1 1 0 0,0-1-1 0 0,0 0 0 0 0,-1 1 1 0 0,-19 12 6 0 0,0-2 0 0 0,-37 15 0 0 0,13-14-3812 0 0,38-12-534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8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16023 0 0,'0'0'7396'0'0,"-6"75"-6324"0"0,12-31-15 0 0,4 6-177 0 0,0 3-352 0 0,0 1-272 0 0,-3-2-159 0 0,-1-2-49 0 0,-2-5-48 0 0,-4-4-129 0 0,0-4-1503 0 0,2-9-1890 0 0,-1-5-1296 0 0,1-12-3474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42 15399 0 0,'9'-6'1350'0'0,"31"-18"-224"0"0,-5 14 699 0 0,-29 9-1636 0 0,0 1 1 0 0,1 0 0 0 0,-1 0-1 0 0,0 1 1 0 0,0-1 0 0 0,0 2-1 0 0,0-1 1 0 0,0 1 0 0 0,0-1-1 0 0,0 2 1 0 0,0-1 0 0 0,-1 1-1 0 0,1-1 1 0 0,-1 2 0 0 0,0-1-1 0 0,0 0 1 0 0,0 1-1 0 0,0 0 1 0 0,0 0 0 0 0,-1 1-1 0 0,0-1 1 0 0,0 1 0 0 0,0 0-1 0 0,-1 0 1 0 0,1 0 0 0 0,3 10-1 0 0,-3-8-149 0 0,-1 0-1 0 0,0 0 0 0 0,-1 1 1 0 0,0-1-1 0 0,0 1 0 0 0,0-1 1 0 0,-1 1-1 0 0,0 0 0 0 0,-1-1 1 0 0,0 1-1 0 0,0 0 0 0 0,0 0 1 0 0,-1 0-1 0 0,0-1 0 0 0,-1 1 1 0 0,0-1-1 0 0,0 1 0 0 0,0-1 1 0 0,-1 1-1 0 0,-7 11 0 0 0,1-6-66 0 0,0 0 0 0 0,-1-1-1 0 0,0 0 1 0 0,-1-1 0 0 0,0 0-1 0 0,-1-1 1 0 0,0 0 0 0 0,-16 10-1 0 0,19-15-756 0 0,0 0-1 0 0,0 0 1 0 0,-1-1-1 0 0,0 0 0 0 0,0 0 1 0 0,0-1-1 0 0,-19 3 0 0 0,13-7-3030 0 0,6-8-2369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66 141 14711 0 0,'0'0'10967'0'0,"4"-8"-10628"0"0,3-7-314 0 0,0 0 0 0 0,-1 0-1 0 0,4-18 1 0 0,-9 30-29 0 0,-1 1-1 0 0,1-1 1 0 0,-1 0 0 0 0,1 1-1 0 0,-1-1 1 0 0,0 0 0 0 0,0 1-1 0 0,0-1 1 0 0,0 0 0 0 0,-1 0-1 0 0,1 1 1 0 0,-1-1 0 0 0,0 0-1 0 0,-1-2 1 0 0,1 4 0 0 0,0 0-1 0 0,0 0 1 0 0,0 0-1 0 0,0 0 1 0 0,0 0 0 0 0,0 0-1 0 0,-1 1 1 0 0,1-1-1 0 0,0 0 1 0 0,-1 1-1 0 0,1-1 1 0 0,0 1 0 0 0,-1-1-1 0 0,1 1 1 0 0,-1 0-1 0 0,1 0 1 0 0,-1 0 0 0 0,1-1-1 0 0,0 1 1 0 0,-1 1-1 0 0,1-1 1 0 0,-1 0-1 0 0,1 0 1 0 0,-1 0 0 0 0,1 1-1 0 0,0-1 1 0 0,-1 1-1 0 0,1-1 1 0 0,-3 2 0 0 0,1 0-6 0 0,-1 0 0 0 0,1 0 0 0 0,-1 0 0 0 0,1 0 0 0 0,0 1 1 0 0,0-1-1 0 0,0 1 0 0 0,0 0 0 0 0,1 0 0 0 0,-1 0 0 0 0,1 0 1 0 0,-1 0-1 0 0,1 1 0 0 0,0-1 0 0 0,1 1 0 0 0,-1-1 0 0 0,0 1 1 0 0,1 0-1 0 0,0 0 0 0 0,0-1 0 0 0,0 1 0 0 0,0 0 0 0 0,1 8 1 0 0,-1-5 4 0 0,0 0 0 0 0,1 0 0 0 0,-1 0 0 0 0,2 0 0 0 0,-1 0 0 0 0,1 0 1 0 0,0 0-1 0 0,1 0 0 0 0,-1-1 0 0 0,1 1 0 0 0,1 0 0 0 0,-1-1 0 0 0,5 7 0 0 0,-3-7-165 0 0,1 1 0 0 0,0-1-1 0 0,1-1 1 0 0,-1 1-1 0 0,1-1 1 0 0,1 0 0 0 0,-1 0-1 0 0,0-1 1 0 0,1 0-1 0 0,0 0 1 0 0,0-1 0 0 0,0 1-1 0 0,1-2 1 0 0,11 4-1 0 0,-4-2-1385 0 0,0-1-1 0 0,1-1 1 0 0,-1 0-1 0 0,1-2 1 0 0,0 1-1 0 0,21-4 1 0 0,4-3-8014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0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18 8980 0 0,'0'0'11427'0'0,"-4"-4"-10269"0"0,3 3-1037 0 0,0 0 0 0 0,-1-1 0 0 0,1 1 0 0 0,-1 0 0 0 0,1 0 0 0 0,-1 0 0 0 0,1 0 0 0 0,-1 0 0 0 0,0 0 0 0 0,1 1 0 0 0,-1-1 0 0 0,0 1 0 0 0,0-1 1 0 0,1 1-1 0 0,-3-1 0 0 0,2 2-45 0 0,0-1 0 0 0,-1 0 0 0 0,1 1 0 0 0,0 0 0 0 0,0 0 0 0 0,0 0 0 0 0,0-1 0 0 0,0 2 1 0 0,1-1-1 0 0,-1 0 0 0 0,0 0 0 0 0,0 1 0 0 0,1-1 0 0 0,-1 1 0 0 0,1-1 0 0 0,-3 3 0 0 0,-5 5-25 0 0,0 0 0 0 0,1 1 0 0 0,0-1 0 0 0,1 2 0 0 0,0-1 0 0 0,0 1 0 0 0,1 0 0 0 0,0 1 0 0 0,1 0-1 0 0,1-1 1 0 0,-5 16 0 0 0,9-26-49 0 0,0-1 0 0 0,1 1 0 0 0,-1-1 0 0 0,0 1 0 0 0,0-1 0 0 0,0 1 0 0 0,1-1 0 0 0,-1 1 0 0 0,0-1 0 0 0,0 0 0 0 0,1 1 0 0 0,-1-1 0 0 0,0 1 0 0 0,1-1 0 0 0,-1 0 0 0 0,1 1 0 0 0,-1-1 0 0 0,0 0 0 0 0,1 1 0 0 0,-1-1 0 0 0,1 0 0 0 0,-1 1 0 0 0,1-1 0 0 0,-1 0 0 0 0,1 0 0 0 0,-1 0 1 0 0,1 0-1 0 0,-1 1 0 0 0,1-1 0 0 0,-1 0 0 0 0,1 0 0 0 0,-1 0 0 0 0,1 0 0 0 0,-1 0 0 0 0,1 0 0 0 0,-1 0 0 0 0,1-1 0 0 0,0 1 0 0 0,-1 0 0 0 0,1 0 0 0 0,-1 0 0 0 0,1 0 0 0 0,-1-1 0 0 0,0 1 0 0 0,1 0 0 0 0,-1 0 0 0 0,1-1 0 0 0,-1 1 0 0 0,1-1 0 0 0,27-11 132 0 0,8-15-25 0 0,-31 22-28 0 0,1 0 1 0 0,0 0-1 0 0,0 1 1 0 0,0 0 0 0 0,0 0-1 0 0,1 0 1 0 0,0 1-1 0 0,0 0 1 0 0,0 0-1 0 0,13-3 1 0 0,-18 6-22 0 0,0 1 0 0 0,0-1 0 0 0,0 1 0 0 0,-1 0 1 0 0,1-1-1 0 0,0 1 0 0 0,0 0 0 0 0,-1 0 0 0 0,1 0 0 0 0,-1 0 0 0 0,1 0 1 0 0,-1 1-1 0 0,1-1 0 0 0,-1 0 0 0 0,0 1 0 0 0,0-1 0 0 0,1 1 0 0 0,-1-1 1 0 0,0 1-1 0 0,0 0 0 0 0,-1-1 0 0 0,1 1 0 0 0,0 0 0 0 0,0 0 0 0 0,-1-1 0 0 0,1 1 1 0 0,-1 0-1 0 0,1 4 0 0 0,8 56 496 0 0,-8-46-511 0 0,-1 1 0 0 0,-1-1-1 0 0,-1 1 1 0 0,0-1 0 0 0,-1 0 0 0 0,-1 0 0 0 0,0 0 0 0 0,-9 21 0 0 0,9-28-42 0 0,0 0 0 0 0,-1-1 0 0 0,0 1 1 0 0,0-1-1 0 0,0 0 0 0 0,-1 0 0 0 0,-1 0 0 0 0,1-1 0 0 0,-1 0 0 0 0,0 0 0 0 0,-1-1 0 0 0,0 0 0 0 0,0 0 0 0 0,0-1 0 0 0,-12 6 0 0 0,18-10-86 0 0,0 1 1 0 0,0-1-1 0 0,-1 0 0 0 0,1 0 0 0 0,0-1 0 0 0,0 1 0 0 0,-1 0 1 0 0,1-1-1 0 0,0 1 0 0 0,-1-1 0 0 0,1 0 0 0 0,0 0 1 0 0,-1 0-1 0 0,1 0 0 0 0,0 0 0 0 0,-1 0 0 0 0,1-1 1 0 0,0 1-1 0 0,-1-1 0 0 0,1 1 0 0 0,0-1 0 0 0,0 0 1 0 0,-1 0-1 0 0,1 0 0 0 0,0 0 0 0 0,0-1 0 0 0,0 1 1 0 0,0 0-1 0 0,0-1 0 0 0,1 1 0 0 0,-1-1 0 0 0,-2-2 1 0 0,2-1-710 0 0,-1 0 0 0 0,1 0 0 0 0,0 0 0 0 0,1 0 0 0 0,-1 0 0 0 0,1 0 0 0 0,0-1 0 0 0,0 1 0 0 0,1 0 0 0 0,-1-1 0 0 0,1 1 0 0 0,0 0 0 0 0,2-10 0 0 0,5-25-7553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0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12 260 17560 0 0,'0'0'6211'0'0,"28"53"-4322"0"0,-20-35-673 0 0,-1-1-415 0 0,-2-2-129 0 0,-3 0-336 0 0,-1-6-336 0 0,-1 0 0 0 0,0-5-1264 0 0</inkml:trace>
  <inkml:trace contextRef="#ctx0" brushRef="#br0" timeOffset="1">0 0 992 0 0,'0'0'0'0'0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0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16648 0 0,'0'0'2358'0'0,"4"8"8"0"0,66 123 8477 0 0,-73-140-10844 0 0,1 0 0 0 0,-1 0-1 0 0,2 0 1 0 0,-1 0 0 0 0,1 0 0 0 0,1-1 0 0 0,0 1 0 0 0,0 0 0 0 0,1 0 0 0 0,0 0-1 0 0,3-14 1 0 0,-4 20-9 0 0,1-1 0 0 0,0 1 0 0 0,0-1 0 0 0,0 1 0 0 0,0 0-1 0 0,0 0 1 0 0,1-1 0 0 0,-1 1 0 0 0,1 0 0 0 0,0 0 0 0 0,0 1-1 0 0,0-1 1 0 0,0 0 0 0 0,0 1 0 0 0,1-1 0 0 0,-1 1 0 0 0,1-1 0 0 0,0 1-1 0 0,-1 0 1 0 0,1 0 0 0 0,0 1 0 0 0,0-1 0 0 0,0 1 0 0 0,1-1 0 0 0,-1 1-1 0 0,0 0 1 0 0,0 0 0 0 0,1 0 0 0 0,-1 1 0 0 0,1-1 0 0 0,-1 1 0 0 0,1 0-1 0 0,-1 0 1 0 0,1 0 0 0 0,4 1 0 0 0,-3 0-71 0 0,1 1 0 0 0,-1 0 0 0 0,0 1 0 0 0,1-1-1 0 0,-1 1 1 0 0,-1 0 0 0 0,1 1 0 0 0,0-1 0 0 0,-1 1 0 0 0,1 0 0 0 0,-1 0 0 0 0,0 0 0 0 0,-1 0 0 0 0,1 1-1 0 0,-1-1 1 0 0,6 10 0 0 0,1 4-1149 0 0,0 1 0 0 0,-1-1 0 0 0,8 27 0 0 0,-9-16-1862 0 0,-5-9-5888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5971 0 0,'0'0'9385'0'0,"0"-5"-8059"0"0,0-14 6251 0 0,1 61-4260 0 0,1 2-2872 0 0,-2 4 22 0 0,0-33-389 0 0,0 1 1 0 0,1-1-1 0 0,1 1 0 0 0,3 17 1 0 0,-5-32-77 0 0,1-1 0 0 0,-1 1 0 0 0,0 0 0 0 0,0-1 0 0 0,0 1-1 0 0,1 0 1 0 0,-1-1 0 0 0,0 1 0 0 0,0-1 0 0 0,1 1 0 0 0,-1 0 0 0 0,1-1 0 0 0,-1 1 0 0 0,1-1 0 0 0,-1 1 0 0 0,0-1 0 0 0,1 0 0 0 0,0 1 0 0 0,-1-1 0 0 0,1 1-1 0 0,-1-1 1 0 0,1 0 0 0 0,-1 1 0 0 0,1-1 0 0 0,0 0 0 0 0,-1 0 0 0 0,1 0 0 0 0,0 1 0 0 0,-1-1 0 0 0,1 0 0 0 0,0 0 0 0 0,-1 0 0 0 0,2 0 0 0 0,24-12 109 0 0,17-27-13 0 0,-36 30-88 0 0,0 0 1 0 0,-1-1 0 0 0,0 0 0 0 0,6-14 0 0 0,-8 14 94 0 0,1 0 1 0 0,1 1-1 0 0,-1 0 1 0 0,10-11-1 0 0,-15 19-94 0 0,1 1 0 0 0,-1 0 0 0 0,0-1-1 0 0,1 1 1 0 0,-1 0 0 0 0,1 0 0 0 0,-1 0 0 0 0,0 0-1 0 0,1-1 1 0 0,-1 1 0 0 0,1 0 0 0 0,-1 0-1 0 0,0 0 1 0 0,1 0 0 0 0,-1 0 0 0 0,1 0 0 0 0,-1 0-1 0 0,0 0 1 0 0,1 0 0 0 0,-1 0 0 0 0,1 0-1 0 0,-1 0 1 0 0,0 0 0 0 0,1 0 0 0 0,-1 1 0 0 0,1-1-1 0 0,-1 0 1 0 0,0 0 0 0 0,1 0 0 0 0,-1 1-1 0 0,0-1 1 0 0,1 0 0 0 0,-1 0 0 0 0,0 1 0 0 0,1-1-1 0 0,-1 0 1 0 0,0 0 0 0 0,1 1 0 0 0,-1-1-1 0 0,0 1 1 0 0,0-1 0 0 0,0 0 0 0 0,1 1 0 0 0,-1-1-1 0 0,0 1 1 0 0,12 22-21 0 0,-10-18 45 0 0,2 4-20 0 0,2 4-3 0 0,0 0-1 0 0,1-1 1 0 0,0 1-1 0 0,1-1 0 0 0,18 20 1 0 0,-24-30-9 0 0,1 1-1 0 0,1-1 1 0 0,-1 1 0 0 0,0-1 0 0 0,1 0 0 0 0,-1 0-1 0 0,1 0 1 0 0,-1-1 0 0 0,1 1 0 0 0,0-1 0 0 0,0 0-1 0 0,0 0 1 0 0,0 0 0 0 0,0 0 0 0 0,0-1 0 0 0,0 0-1 0 0,0 0 1 0 0,0 0 0 0 0,0 0 0 0 0,0-1 0 0 0,-1 1 0 0 0,1-1-1 0 0,0 0 1 0 0,0 0 0 0 0,0 0 0 0 0,4-3 0 0 0,-4 3 22 0 0,0 0 1 0 0,-1-1-1 0 0,1 1 1 0 0,0-1-1 0 0,-1 0 1 0 0,1 0-1 0 0,-1 0 1 0 0,0-1-1 0 0,1 1 1 0 0,-1-1-1 0 0,0 0 1 0 0,-1 0-1 0 0,1 0 1 0 0,0 0-1 0 0,-1 0 1 0 0,0-1-1 0 0,0 1 1 0 0,0-1-1 0 0,0 0 0 0 0,0 1 1 0 0,-1-1-1 0 0,0 0 1 0 0,1 0-1 0 0,-1 0 1 0 0,-1 0-1 0 0,1 0 1 0 0,0-7-1 0 0,-2-4 57 0 0,-1 1-1 0 0,0 0 0 0 0,-1 0 1 0 0,0 1-1 0 0,-1-1 1 0 0,-10-22-1 0 0,13 19-2148 0 0,2 16 1360 0 0,1-1 0 0 0,-1 1-1 0 0,0 0 1 0 0,1 0 0 0 0,-1 0 0 0 0,0 0 0 0 0,1 0 0 0 0,0 0 0 0 0,-1 0 0 0 0,1 1 0 0 0,-1-1-1 0 0,4 0 1 0 0,-2-1-567 0 0,19-7-7871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1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75 265 12278 0 0,'0'0'9972'0'0,"-1"62"-6418"0"0,-1-42-1425 0 0,2 1-1121 0 0,0-1-592 0 0,0-3-175 0 0,0-4-177 0 0,0-1-64 0 0,0-6-112 0 0,0-1-1393 0 0</inkml:trace>
  <inkml:trace contextRef="#ctx0" brushRef="#br0" timeOffset="1">4 78 16712 0 0,'0'0'224'0'0,"-3"-50"176"0"0,3 37-368 0 0,4 6-32 0 0,5 5-96 0 0,1-1-2465 0 0,4 1-3330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2:59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9412 0 0,'0'0'17027'0'0,"0"9"-16016"0"0,-3 33 373 0 0,3 1-1 0 0,8 74 1 0 0,25 93-1405 0 0,-32-206-681 0 0,5 26 44 0 0,-1-18-2273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2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14839 0 0,'0'0'2852'0'0,"2"11"-1678"0"0,15 140 3157 0 0,14 100-1184 0 0,-31-360-1229 0 0,-1 101-1914 0 0,-10-121 118 0 0,11 116-110 0 0,0 0-1 0 0,1-1 0 0 0,1 1 0 0 0,0 0 0 0 0,0 0 1 0 0,2 0-1 0 0,7-19 0 0 0,-11 30-14 0 0,1 0 0 0 0,-1 1 0 0 0,1-1 0 0 0,0 0 0 0 0,-1 1 1 0 0,1-1-1 0 0,0 1 0 0 0,0-1 0 0 0,0 1 0 0 0,0-1 0 0 0,1 1 0 0 0,-1 0 0 0 0,0 0 0 0 0,1-1 0 0 0,-1 1 0 0 0,0 0 0 0 0,1 0 1 0 0,-1 0-1 0 0,1 0 0 0 0,0 1 0 0 0,-1-1 0 0 0,1 0 0 0 0,0 1 0 0 0,-1-1 0 0 0,1 1 0 0 0,3-1 0 0 0,-2 2-8 0 0,0-1-1 0 0,0 1 0 0 0,0 0 1 0 0,0 0-1 0 0,0 1 0 0 0,-1-1 1 0 0,1 0-1 0 0,-1 1 0 0 0,1 0 1 0 0,-1-1-1 0 0,1 1 1 0 0,-1 0-1 0 0,0 0 0 0 0,3 4 1 0 0,8 10-57 0 0,-1 0 1 0 0,-1 0 0 0 0,15 29-1 0 0,7 23 35 0 0,-23-44 28 0 0,1 0 1 0 0,2-1 0 0 0,20 29-1 0 0,-31-112 574 0 0,-2 13-52 0 0,1 25-423 0 0,0-1 1 0 0,1 1-1 0 0,7-29 0 0 0,-7 42-90 0 0,0 0-1 0 0,1 0 1 0 0,0 0-1 0 0,1 1 1 0 0,0-1 0 0 0,0 1-1 0 0,1 0 1 0 0,0 0-1 0 0,0 0 1 0 0,10-10-1 0 0,-13 16-8 0 0,0 1-1 0 0,0-1 0 0 0,0 1 0 0 0,0-1 0 0 0,0 1 1 0 0,0 0-1 0 0,1 0 0 0 0,-1 0 0 0 0,0 0 0 0 0,1 1 0 0 0,-1-1 1 0 0,1 0-1 0 0,-1 1 0 0 0,0 0 0 0 0,1-1 0 0 0,-1 1 0 0 0,1 0 1 0 0,-1 0-1 0 0,1 1 0 0 0,-1-1 0 0 0,1 0 0 0 0,-1 1 0 0 0,1 0 1 0 0,-1-1-1 0 0,0 1 0 0 0,1 0 0 0 0,-1 0 0 0 0,0 0 1 0 0,0 1-1 0 0,0-1 0 0 0,0 0 0 0 0,0 1 0 0 0,0 0 0 0 0,0-1 1 0 0,2 3-1 0 0,8 8-50 0 0,0 0 0 0 0,0 0 0 0 0,18 28 0 0 0,-25-33 41 0 0,47 72-291 0 0,-22-32-1392 0 0,2-2-4008 0 0,-31-44 5082 0 0,0 0-1 0 0,0 0 1 0 0,0 0-1 0 0,0 0 1 0 0,0 0-1 0 0,0 0 1 0 0,0 0-1 0 0,0 0 1 0 0,1 0 0 0 0,-1 0-1 0 0,0-1 1 0 0,1 1-1 0 0,-1 0 1 0 0,0-1-1 0 0,2 1 1 0 0,8 0-7254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1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17416 0 0,'0'0'9556'0'0,"8"64"-8323"0"0,0-29-337 0 0,2 6-223 0 0,0 2-209 0 0,0-2 32 0 0,2-1-320 0 0,-4-7-160 0 0,2-1-16 0 0,-2-7-368 0 0,-1-6-1649 0 0,2-3-1489 0 0,3-7-2288 0 0,-2-4-2770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2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17576 0 0,'0'0'2017'0'0,"10"-7"-344"0"0,8-5-904 0 0,1 0 0 0 0,1 2 0 0 0,0 0 0 0 0,24-7 0 0 0,-29 11-678 0 0,-1 2 0 0 0,1 0 0 0 0,0 0 0 0 0,0 2 0 0 0,0 0-1 0 0,0 0 1 0 0,0 1 0 0 0,17 2 0 0 0,-27 0-7 0 0,0 1 0 0 0,-1 0 0 0 0,1 0 0 0 0,-1 1-1 0 0,1-1 1 0 0,-1 1 0 0 0,0 0 0 0 0,0 0 0 0 0,0 0-1 0 0,-1 0 1 0 0,1 1 0 0 0,-1-1 0 0 0,0 1 0 0 0,4 5 0 0 0,-3-3-79 0 0,1-1-1 0 0,-1 0 1 0 0,1 0 0 0 0,0 0 0 0 0,1-1 0 0 0,-1 0 0 0 0,11 6 0 0 0,-16-10-13 0 0,0 1 1 0 0,1-1-1 0 0,-1 0 1 0 0,0 0 0 0 0,1 0-1 0 0,-1 0 1 0 0,0 0-1 0 0,1 0 1 0 0,-1 0-1 0 0,1 0 1 0 0,-1 0-1 0 0,0 0 1 0 0,1 0-1 0 0,-1 0 1 0 0,1 0 0 0 0,-1 0-1 0 0,0-1 1 0 0,1 1-1 0 0,-1 0 1 0 0,0 0-1 0 0,1 0 1 0 0,-1-1-1 0 0,0 1 1 0 0,1 0-1 0 0,-1 0 1 0 0,0 0 0 0 0,0-1-1 0 0,1 1 1 0 0,-1 0-1 0 0,0-1 1 0 0,0 1-1 0 0,1 0 1 0 0,-1-1-1 0 0,0 1 1 0 0,0 0-1 0 0,0-1 1 0 0,0 1 0 0 0,0 0-1 0 0,1-1 1 0 0,-1 1-1 0 0,0-1 1 0 0,0 0-1 0 0,4-26-122 0 0,2-3 455 0 0,-3 26-177 0 0,0-1-1 0 0,0 1 1 0 0,0 0-1 0 0,0 0 0 0 0,1 0 1 0 0,0 0-1 0 0,-1 0 0 0 0,1 1 1 0 0,1 0-1 0 0,-1 0 0 0 0,0 0 1 0 0,1 0-1 0 0,0 1 1 0 0,-1-1-1 0 0,1 1 0 0 0,0 0 1 0 0,0 1-1 0 0,0-1 0 0 0,0 1 1 0 0,1 0-1 0 0,-1 0 0 0 0,0 1 1 0 0,0 0-1 0 0,1-1 1 0 0,-1 2-1 0 0,0-1 0 0 0,1 1 1 0 0,6 1-1 0 0,0 2-82 0 0,-1 0 0 0 0,0 0 0 0 0,0 1 0 0 0,0 0 0 0 0,0 1 0 0 0,-1 1 0 0 0,0-1 0 0 0,-1 2 0 0 0,1-1-1 0 0,-1 1 1 0 0,11 14 0 0 0,11 18-240 0 0,5 6-2130 0 0,-8-22-5609 0 0,-15-18-1423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2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19465 0 0,'0'0'1825'0'0,"19"53"-1537"0"0,-6-11 1265 0 0,0 14 159 0 0,4 8-671 0 0,-2 4-289 0 0,0 2-336 0 0,-4-4-127 0 0,-1-2-17 0 0,-6-10-144 0 0,0-5-128 0 0,0-9-112 0 0,0-8-1377 0 0,2-8-1777 0 0,2-7-1039 0 0,3-9-1314 0 0,1-8-2001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5 178 13654 0 0,'0'0'12048'0'0,"-1"10"-11170"0"0,1-4-846 0 0,-2 2 171 0 0,1 1 0 0 0,1-1 0 0 0,0 1 0 0 0,0-1 0 0 0,1 1 0 0 0,2 10 0 0 0,-3-18-192 0 0,0 1 0 0 0,1 0 0 0 0,0 0 1 0 0,-1-1-1 0 0,1 1 0 0 0,0-1 0 0 0,0 1 0 0 0,0-1 0 0 0,0 1 0 0 0,0-1 1 0 0,0 1-1 0 0,0-1 0 0 0,1 0 0 0 0,-1 0 0 0 0,0 0 0 0 0,1 1 0 0 0,-1-1 1 0 0,1-1-1 0 0,-1 1 0 0 0,1 0 0 0 0,-1 0 0 0 0,1 0 0 0 0,0-1 0 0 0,-1 1 1 0 0,1-1-1 0 0,0 0 0 0 0,0 1 0 0 0,-1-1 0 0 0,1 0 0 0 0,0 0 0 0 0,0 0 1 0 0,0 0-1 0 0,-1 0 0 0 0,1 0 0 0 0,0-1 0 0 0,0 1 0 0 0,-1-1 0 0 0,1 1 1 0 0,0-1-1 0 0,-1 1 0 0 0,4-3 0 0 0,-1 1-284 0 0,1 0 0 0 0,-1 0-1 0 0,0-1 1 0 0,1 0 0 0 0,-1 1-1 0 0,-1-1 1 0 0,1-1 0 0 0,0 1 0 0 0,-1-1-1 0 0,1 1 1 0 0,3-6 0 0 0,-6 7 119 0 0,0 1 1 0 0,0-1 0 0 0,0 1-1 0 0,0-1 1 0 0,0 1-1 0 0,0-1 1 0 0,0 0-1 0 0,-1 1 1 0 0,1-1-1 0 0,0 0 1 0 0,-1 0-1 0 0,0 1 1 0 0,1-1-1 0 0,-1 0 1 0 0,0 0-1 0 0,0 0 1 0 0,0 1-1 0 0,0-1 1 0 0,0 0-1 0 0,0 0 1 0 0,-1 0 0 0 0,1 1-1 0 0,-1-1 1 0 0,1 0-1 0 0,-1 0 1 0 0,0 1-1 0 0,1-1 1 0 0,-1 0-1 0 0,0 1 1 0 0,0-1-1 0 0,0 1 1 0 0,0-1-1 0 0,-2-1 1 0 0,-22-17-1144 0 0,-17-16 848 0 0,39 34 523 0 0,1 0 1 0 0,0-1 0 0 0,0 1 0 0 0,0-1 0 0 0,0 0-1 0 0,1 1 1 0 0,-1-1 0 0 0,1 0 0 0 0,-1 0 0 0 0,1 0-1 0 0,0 0 1 0 0,0 0 0 0 0,0-5 0 0 0,1 7 40 0 0,1-1 0 0 0,-1 1-1 0 0,1-1 1 0 0,-1 1 0 0 0,1-1 0 0 0,0 1 0 0 0,-1 0 0 0 0,1 0-1 0 0,0-1 1 0 0,0 1 0 0 0,0 0 0 0 0,0 0 0 0 0,0 0-1 0 0,1 0 1 0 0,-1 0 0 0 0,0 0 0 0 0,0 0 0 0 0,1 0 0 0 0,-1 0-1 0 0,0 1 1 0 0,1-1 0 0 0,-1 1 0 0 0,1-1 0 0 0,-1 1 0 0 0,1-1-1 0 0,-1 1 1 0 0,1 0 0 0 0,-1 0 0 0 0,1-1 0 0 0,-1 1 0 0 0,3 1 0 0 0,53-4 919 0 0,-49 4-1015 0 0,0 0 0 0 0,0 0 0 0 0,0 1 0 0 0,0 0 0 0 0,0 0 0 0 0,-1 1 0 0 0,1 0 0 0 0,-1 0 0 0 0,0 1 0 0 0,0 0 0 0 0,9 7 0 0 0,3 3-21 0 0,-1 2 0 0 0,23 26 1 0 0,-22-22 12 0 0,-18-19-8 0 0,-1 0 1 0 0,1-1-1 0 0,0 1 0 0 0,0 0 0 0 0,0 0 0 0 0,1-1 0 0 0,-1 1 0 0 0,0-1 0 0 0,0 1 0 0 0,0-1 0 0 0,0 1 0 0 0,0-1 0 0 0,1 0 0 0 0,-1 0 0 0 0,0 1 0 0 0,0-1 0 0 0,1 0 0 0 0,-1 0 0 0 0,0 0 0 0 0,0 0 0 0 0,1-1 0 0 0,-1 1 0 0 0,0 0 0 0 0,0 0 0 0 0,2-1 0 0 0,32-18 83 0 0,-32 17-56 0 0,0 0 0 0 0,0 0 0 0 0,1 0 0 0 0,-1 0 0 0 0,1 0 0 0 0,0 1 0 0 0,-1 0 0 0 0,1-1 0 0 0,5 0 0 0 0,-8 3 69 0 0,0-1 1 0 0,1 1-1 0 0,-1-1 0 0 0,0 1 1 0 0,0-1-1 0 0,0 1 1 0 0,0 0-1 0 0,0-1 1 0 0,0 1-1 0 0,0 0 1 0 0,0 0-1 0 0,0 0 1 0 0,0 0-1 0 0,0 0 1 0 0,0 0-1 0 0,0 0 0 0 0,-1 0 1 0 0,2 3-1 0 0,-1-3-32 0 0,0 1-1 0 0,0-1 1 0 0,0 1-1 0 0,0-1 1 0 0,0 1-1 0 0,0-1 1 0 0,1 0-1 0 0,-1 0 1 0 0,0 1-1 0 0,1-1 1 0 0,-1 0-1 0 0,1 0 1 0 0,-1 0-1 0 0,1-1 1 0 0,0 1-1 0 0,3 1 1 0 0,-3-1-44 0 0,0-1 0 0 0,1 1 0 0 0,-1-1 1 0 0,1 0-1 0 0,-1 0 0 0 0,1 0 0 0 0,-1 0 0 0 0,1 0 1 0 0,-1 0-1 0 0,1-1 0 0 0,-1 1 0 0 0,1-1 1 0 0,-1 0-1 0 0,1 0 0 0 0,-1 0 0 0 0,0 0 1 0 0,0 0-1 0 0,1 0 0 0 0,-1-1 0 0 0,0 1 0 0 0,0-1 1 0 0,0 1-1 0 0,-1-1 0 0 0,1 0 0 0 0,0 0 1 0 0,-1 0-1 0 0,1 0 0 0 0,-1 0 0 0 0,1 0 0 0 0,-1 0 1 0 0,0 0-1 0 0,0 0 0 0 0,0-1 0 0 0,1-2 1 0 0,0-7-15 0 0,1-1 1 0 0,-2 1-1 0 0,0-1 1 0 0,0 0-1 0 0,-3-21 0 0 0,2-13-1054 0 0,0 47 788 0 0,0-1-1 0 0,0 1 1 0 0,0-1 0 0 0,0 1 0 0 0,0-1 0 0 0,1 1 0 0 0,-1-1 0 0 0,0 1 0 0 0,0-1 0 0 0,1 1-1 0 0,-1-1 1 0 0,0 1 0 0 0,1-1 0 0 0,-1 1 0 0 0,1-1 0 0 0,-1 1 0 0 0,0 0 0 0 0,1-1 0 0 0,-1 1 0 0 0,1 0-1 0 0,-1-1 1 0 0,1 1 0 0 0,-1 0 0 0 0,1 0 0 0 0,-1-1 0 0 0,2 1 0 0 0,1-2-2061 0 0,0 1 627 0 0,0 0-69 0 0,-2 0 568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3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115 140 17752 0 0,'0'0'7545'0'0,"3"-8"-7009"0"0,3-8-492 0 0,-1-1 0 0 0,5-30-1 0 0,-9 44-31 0 0,-1 1 0 0 0,1-1-1 0 0,-1 0 1 0 0,0 0 0 0 0,0 0 0 0 0,0 0-1 0 0,0 1 1 0 0,-1-1 0 0 0,1 0 0 0 0,-1 0-1 0 0,0 1 1 0 0,0-1 0 0 0,-1-4 0 0 0,1 6 8 0 0,-1 0 0 0 0,1 1 0 0 0,0-1 0 0 0,0 0 0 0 0,0 0 0 0 0,0 1 0 0 0,0-1 0 0 0,-1 1 0 0 0,1-1 0 0 0,0 1 0 0 0,0 0 0 0 0,-1-1 0 0 0,1 1 1 0 0,0 0-1 0 0,-1 0 0 0 0,1 0 0 0 0,0 0 0 0 0,-1 0 0 0 0,1 0 0 0 0,0 0 0 0 0,-1 1 0 0 0,1-1 0 0 0,0 0 0 0 0,0 1 0 0 0,-1-1 0 0 0,1 1 1 0 0,0-1-1 0 0,0 1 0 0 0,0 0 0 0 0,0-1 0 0 0,0 1 0 0 0,-2 1 0 0 0,-3 2 0 0 0,0 0 1 0 0,1 0-1 0 0,-1 1 1 0 0,1 0-1 0 0,0 0 1 0 0,0 1-1 0 0,0-1 1 0 0,1 1-1 0 0,0 0 1 0 0,0 0-1 0 0,0 0 1 0 0,1 1-1 0 0,-4 11 1 0 0,2-6 11 0 0,1 0 1 0 0,0 0-1 0 0,1 0 1 0 0,0 0-1 0 0,1 0 1 0 0,1 1-1 0 0,0 14 1 0 0,0-25-116 0 0,1-1 0 0 0,0 1 0 0 0,1 0 0 0 0,-1-1 0 0 0,0 1 0 0 0,0-1 0 0 0,1 1 0 0 0,-1 0 0 0 0,1-1 0 0 0,-1 1 0 0 0,1-1 0 0 0,0 1 0 0 0,-1-1 0 0 0,1 0 0 0 0,0 1 0 0 0,0-1 0 0 0,0 0 0 0 0,0 0 0 0 0,0 1 0 0 0,1-1 0 0 0,-1 0 0 0 0,0 0 0 0 0,0 0 0 0 0,1 0 0 0 0,-1-1 0 0 0,1 1 0 0 0,-1 0 0 0 0,0 0 0 0 0,1-1 0 0 0,-1 1 0 0 0,1-1 0 0 0,2 1 0 0 0,1-1-1006 0 0,-1 0 0 0 0,0 0 0 0 0,0 0 0 0 0,0 0 1 0 0,0-1-1 0 0,0 1 0 0 0,0-1 0 0 0,0 0 1 0 0,0-1-1 0 0,0 1 0 0 0,8-4 0 0 0,12-8-10028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13830 0 0,'0'0'5104'0'0,"7"-1"-3735"0"0,2 2-1078 0 0,-1 0 0 0 0,0 1 0 0 0,1 0 0 0 0,-1 0 1 0 0,0 1-1 0 0,0 0 0 0 0,0 1 0 0 0,-1-1 0 0 0,1 1 0 0 0,-1 1 1 0 0,0-1-1 0 0,0 1 0 0 0,8 9 0 0 0,9 3-386 0 0,45 36 1081 0 0,-63-48-833 0 0,-1 0 1 0 0,0 1-1 0 0,0-1 1 0 0,0 1 0 0 0,0 0-1 0 0,-1 1 1 0 0,0-1 0 0 0,5 12-1 0 0,-8-18-156 0 0,-1 1 0 0 0,0-1 0 0 0,0 0 0 0 0,0 1 0 0 0,1-1 0 0 0,-1 0 0 0 0,0 1-1 0 0,0-1 1 0 0,0 0 0 0 0,0 1 0 0 0,0-1 0 0 0,0 1 0 0 0,0-1 0 0 0,0 0 0 0 0,0 1 0 0 0,0-1 0 0 0,0 1 0 0 0,0-1-1 0 0,0 0 1 0 0,0 1 0 0 0,0-1 0 0 0,0 1 0 0 0,0-1 0 0 0,0 0 0 0 0,-1 1 0 0 0,1-1 0 0 0,0 0 0 0 0,0 1 0 0 0,0-1-1 0 0,-1 0 1 0 0,1 1 0 0 0,0-1 0 0 0,-1 0 0 0 0,1 1 0 0 0,0-1 0 0 0,0 0 0 0 0,-1 0 0 0 0,1 1 0 0 0,0-1 0 0 0,-1 0-1 0 0,-20-2-145 0 0,16 0 138 0 0,-1 0 0 0 0,1 0-1 0 0,0-1 1 0 0,-1 1 0 0 0,1-1 0 0 0,-5-5-1 0 0,6 5 36 0 0,1-1-1 0 0,0 1 1 0 0,0-1-1 0 0,1 0 1 0 0,-1 0-1 0 0,1 0 1 0 0,0 0-1 0 0,0-1 0 0 0,0 1 1 0 0,1-1-1 0 0,-1 1 1 0 0,1-1-1 0 0,0 1 1 0 0,0-1-1 0 0,1 0 1 0 0,-1 0-1 0 0,1 1 0 0 0,0-1 1 0 0,1 0-1 0 0,-1 0 1 0 0,1 1-1 0 0,0-1 1 0 0,0 1-1 0 0,0-1 1 0 0,0 0-1 0 0,1 1 0 0 0,0 0 1 0 0,0-1-1 0 0,0 1 1 0 0,1 0-1 0 0,4-6 1 0 0,0 0-358 0 0,1-1 0 0 0,0 1 1 0 0,0 0-1 0 0,16-13 1 0 0,-13 13-1103 0 0,1 1 0 0 0,0 0 0 0 0,17-9 0 0 0,18-5-5394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 16408 0 0,'0'0'109'0'0,"-11"-1"270"0"0,-1 2-123 0 0,0 0 0 0 0,0 0 1 0 0,0 1-1 0 0,0 1 1 0 0,0 0-1 0 0,0 0 0 0 0,1 1 1 0 0,-1 1-1 0 0,1 0 0 0 0,-18 11 1 0 0,1 2 436 0 0,0 1 1 0 0,1 1-1 0 0,1 2 1 0 0,2 0-1 0 0,-37 44 0 0 0,52-56-463 0 0,1 1-1 0 0,1 0 0 0 0,0 1 0 0 0,1 0 1 0 0,0 0-1 0 0,1 0 0 0 0,-6 21 0 0 0,9-26-144 0 0,0 1-1 0 0,1 0 0 0 0,0 0 0 0 0,1 0 1 0 0,0 0-1 0 0,0 0 0 0 0,1 0 0 0 0,0 0 0 0 0,0-1 1 0 0,0 1-1 0 0,1 0 0 0 0,1 0 0 0 0,5 12 1 0 0,-3-11-86 0 0,0 0 1 0 0,1-1 0 0 0,0 0-1 0 0,1 0 1 0 0,0 0 0 0 0,0-1-1 0 0,1 0 1 0 0,0 0 0 0 0,0-1-1 0 0,0 0 1 0 0,1 0 0 0 0,0-1-1 0 0,0 0 1 0 0,0-1 0 0 0,1 0-1 0 0,0 0 1 0 0,-1-1 0 0 0,1-1-1 0 0,0 1 1 0 0,15 0 0 0 0,-2 0-499 0 0,-1 0 0 0 0,1-2 0 0 0,32-2 0 0 0,-33-1-852 0 0,0-1 1 0 0,0 0 0 0 0,21-8 0 0 0,11-7-2993 0 0,-4-5-3581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4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34 7251 0 0,'0'0'13977'0'0,"-2"-5"-12861"0"0,1 3-933 0 0,1 1 0 0 0,-1-1 0 0 0,0 0 0 0 0,1 1 0 0 0,-1-1 0 0 0,0 1 1 0 0,0-1-1 0 0,0 1 0 0 0,0-1 0 0 0,0 1 0 0 0,0 0 0 0 0,-1 0 1 0 0,1-1-1 0 0,0 1 0 0 0,-1 0 0 0 0,1 0 0 0 0,-1 0 0 0 0,1 0 0 0 0,-4-1 1 0 0,3 2-42 0 0,-1 0 0 0 0,0 0 1 0 0,1 0-1 0 0,-1 0 0 0 0,1 0 1 0 0,-1 0-1 0 0,0 1 0 0 0,1-1 1 0 0,-1 1-1 0 0,1 0 0 0 0,-1 0 1 0 0,1 0-1 0 0,-1 0 0 0 0,1 0 1 0 0,0 0-1 0 0,-3 2 0 0 0,-11 7-84 0 0,0 0 0 0 0,1 0 0 0 0,1 2 0 0 0,0 0 0 0 0,0 0 0 0 0,1 1 0 0 0,1 1-1 0 0,0 0 1 0 0,-12 19 0 0 0,21-29-68 0 0,1 0-1 0 0,-1-1 1 0 0,1 1-1 0 0,0 0 1 0 0,0 0-1 0 0,0 0 0 0 0,0 0 1 0 0,1 1-1 0 0,-1-1 1 0 0,0 8-1 0 0,2-11 8 0 0,0 0 0 0 0,0 0 1 0 0,0-1-1 0 0,0 1 0 0 0,0 0 0 0 0,0-1 0 0 0,0 1 0 0 0,0 0 0 0 0,1-1 0 0 0,-1 1 0 0 0,0 0 0 0 0,0-1 0 0 0,1 1 0 0 0,-1 0 0 0 0,1-1 0 0 0,-1 1 1 0 0,0-1-1 0 0,1 1 0 0 0,-1-1 0 0 0,1 1 0 0 0,-1-1 0 0 0,1 1 0 0 0,0-1 0 0 0,-1 1 0 0 0,2 0 0 0 0,0-1 5 0 0,0 1 0 0 0,0-1 0 0 0,1 1 0 0 0,-1-1 0 0 0,0 0 0 0 0,0 0 1 0 0,0 0-1 0 0,1 0 0 0 0,-1 0 0 0 0,0-1 0 0 0,0 1 0 0 0,4-2 0 0 0,4-1 24 0 0,-1-1 1 0 0,0 0-1 0 0,1-1 1 0 0,-2 0 0 0 0,14-9-1 0 0,-17 10-9 0 0,1-1-1 0 0,0 1 1 0 0,1 0-1 0 0,-1 1 1 0 0,1 0-1 0 0,-1 0 1 0 0,1 0-1 0 0,0 1 1 0 0,0 0-1 0 0,0 0 1 0 0,14-1-1 0 0,-19 3-4 0 0,0 0 0 0 0,0 1-1 0 0,-1-1 1 0 0,1 1 0 0 0,0 0-1 0 0,0 0 1 0 0,-1-1-1 0 0,1 1 1 0 0,0 0 0 0 0,-1 0-1 0 0,1 1 1 0 0,-1-1 0 0 0,0 0-1 0 0,1 0 1 0 0,-1 1 0 0 0,0-1-1 0 0,2 4 1 0 0,20 13-1692 0 0,0-18-3012 0 0,11-17-5068 0 0,-13 5 2120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4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10069 0 0,'0'0'12616'0'0,"-1"5"-11666"0"0,-1 10-871 0 0,0 0 1 0 0,1 0 0 0 0,0 0-1 0 0,1 0 1 0 0,1 0 0 0 0,0 0-1 0 0,1 0 1 0 0,1 0 0 0 0,0 0-1 0 0,1-1 1 0 0,0 0 0 0 0,1 0-1 0 0,9 17 1 0 0,-11-27-49 0 0,-1 0 1 0 0,0 1-1 0 0,0 0 1 0 0,0-1-1 0 0,-1 1 1 0 0,1 0-1 0 0,1 9 1 0 0,-3-13-19 0 0,0-1 0 0 0,0 1 0 0 0,-1 0-1 0 0,1-1 1 0 0,0 1 0 0 0,0-1 0 0 0,0 1 0 0 0,0 0 0 0 0,-1-1 0 0 0,1 1 0 0 0,0-1 0 0 0,0 1 0 0 0,-1-1 0 0 0,1 1 0 0 0,0-1 0 0 0,-1 1 0 0 0,1-1-1 0 0,-1 1 1 0 0,1-1 0 0 0,-1 0 0 0 0,1 1 0 0 0,-1-1 0 0 0,1 1 0 0 0,-1-1 0 0 0,0 0 0 0 0,-27 1 261 0 0,26-1-410 0 0,1 0 0 0 0,-1-1 1 0 0,1 1-1 0 0,-1-1 0 0 0,1 1 0 0 0,-1-1 1 0 0,1 0-1 0 0,-1 0 0 0 0,1 0 1 0 0,0 0-1 0 0,-1 0 0 0 0,1 0 0 0 0,-2-2 1 0 0,2 2-282 0 0,0 0 0 0 0,0-1 0 0 0,0 1 0 0 0,0 0 0 0 0,1-1 0 0 0,-1 1 0 0 0,0-1 0 0 0,1 1 0 0 0,-1-1 0 0 0,1 0 0 0 0,-1 1 1 0 0,1-1-1 0 0,0 0 0 0 0,0 1 0 0 0,-1-1 0 0 0,1 0 0 0 0,1 1 0 0 0,-1-1 0 0 0,0 0 0 0 0,1-2 0 0 0,6-12-5063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13702 0 0,'0'0'8329'0'0,"6"-6"-7067"0"0,1 0-1125 0 0,-1 0-1 0 0,0 0 0 0 0,-1 0 0 0 0,1-1 0 0 0,-1 1 1 0 0,0-1-1 0 0,-1 0 0 0 0,0-1 0 0 0,0 1 1 0 0,-1-1-1 0 0,0 0 0 0 0,0 0 0 0 0,0 0 1 0 0,-1 0-1 0 0,2-15 0 0 0,-4 23-104 0 0,0 0-1 0 0,0-1 1 0 0,0 1 0 0 0,0-1-1 0 0,0 1 1 0 0,0 0 0 0 0,0-1-1 0 0,0 1 1 0 0,0-1 0 0 0,0 1-1 0 0,0 0 1 0 0,0-1 0 0 0,-1 1-1 0 0,1-1 1 0 0,0 1-1 0 0,0 0 1 0 0,0-1 0 0 0,0 1-1 0 0,-1-1 1 0 0,1 1 0 0 0,0 0-1 0 0,0-1 1 0 0,-1 1 0 0 0,1 0-1 0 0,0 0 1 0 0,-1-1 0 0 0,1 1-1 0 0,0 0 1 0 0,-1 0 0 0 0,1-1-1 0 0,0 1 1 0 0,-1 0 0 0 0,1 0-1 0 0,-1 0 1 0 0,1-1 0 0 0,0 1-1 0 0,-1 0 1 0 0,-17 7 338 0 0,-12 21-420 0 0,28-23 54 0 0,-1 0 0 0 0,1 0-1 0 0,0 0 1 0 0,0 0 0 0 0,0 0-1 0 0,1 1 1 0 0,0-1-1 0 0,0 0 1 0 0,0 1 0 0 0,1 9-1 0 0,-1-12 5 0 0,1-1 0 0 0,-1 1-1 0 0,1-1 1 0 0,0 1-1 0 0,0-1 1 0 0,0 1-1 0 0,0-1 1 0 0,1 1-1 0 0,-1-1 1 0 0,1 1 0 0 0,-1-1-1 0 0,1 1 1 0 0,0-1-1 0 0,0 1 1 0 0,0-1-1 0 0,0 0 1 0 0,1 0 0 0 0,-1 0-1 0 0,0 1 1 0 0,1-1-1 0 0,0-1 1 0 0,-1 1-1 0 0,1 0 1 0 0,0 0 0 0 0,0-1-1 0 0,3 3 1 0 0,2 1 30 0 0,2 1 20 0 0,0 0 0 0 0,0 0 0 0 0,0-1-1 0 0,1-1 1 0 0,0 0 0 0 0,0 0 0 0 0,0 0-1 0 0,0-2 1 0 0,0 1 0 0 0,20 1 0 0 0,41-2-1433 0 0,-6-14-4713 0 0,-29-2-1446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25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82 9909 0 0,'0'0'8011'0'0,"1"-7"-6189"0"0,2-26-119 0 0,-3 30-1349 0 0,1 1 1 0 0,-1 0-1 0 0,0-1 1 0 0,0 1-1 0 0,0 0 1 0 0,0-1-1 0 0,0 1 1 0 0,-1-1-1 0 0,1 1 1 0 0,-1 0-1 0 0,1-1 1 0 0,-1 1-1 0 0,0 0 0 0 0,0 0 1 0 0,-2-3-1 0 0,1 4-321 0 0,-1 1-1 0 0,0 0 1 0 0,1 0-1 0 0,-1 0 0 0 0,0 0 1 0 0,1 0-1 0 0,-1 1 0 0 0,0-1 1 0 0,1 1-1 0 0,-1 0 1 0 0,1 0-1 0 0,-1 0 0 0 0,1 0 1 0 0,-1 0-1 0 0,1 0 1 0 0,0 1-1 0 0,-1-1 0 0 0,1 1 1 0 0,0 0-1 0 0,0-1 0 0 0,0 1 1 0 0,-2 3-1 0 0,-41 47-118 0 0,37-40 73 0 0,0 0-1 0 0,1 1 0 0 0,-11 26 0 0 0,16-33 6 0 0,-1 0 0 0 0,2 0 1 0 0,-1 0-1 0 0,1 1 0 0 0,0-1 0 0 0,0 0 0 0 0,1 1 0 0 0,-1-1 1 0 0,1 1-1 0 0,1-1 0 0 0,1 9 0 0 0,-2-14 8 0 0,0 0 0 0 0,1 0 1 0 0,-1 0-1 0 0,1 0 0 0 0,0 0 0 0 0,-1 0 1 0 0,1 0-1 0 0,0 0 0 0 0,-1 0 0 0 0,1 0 0 0 0,0-1 1 0 0,0 1-1 0 0,0 0 0 0 0,0 0 0 0 0,0-1 1 0 0,0 1-1 0 0,0-1 0 0 0,0 1 0 0 0,0-1 1 0 0,0 1-1 0 0,0-1 0 0 0,0 1 0 0 0,0-1 0 0 0,0 0 1 0 0,0 0-1 0 0,1 0 0 0 0,-1 0 0 0 0,0 1 1 0 0,0-1-1 0 0,0-1 0 0 0,0 1 0 0 0,0 0 0 0 0,1 0 1 0 0,-1 0-1 0 0,0-1 0 0 0,0 1 0 0 0,0 0 1 0 0,0-1-1 0 0,0 1 0 0 0,0-1 0 0 0,0 1 1 0 0,0-1-1 0 0,2-1 0 0 0,4-1 28 0 0,0-1-1 0 0,-1 0 1 0 0,1 0 0 0 0,-1-1-1 0 0,6-5 1 0 0,-9 7 31 0 0,0-1 0 0 0,0 1 1 0 0,0-1-1 0 0,-1 1 0 0 0,0-1 0 0 0,0 0 1 0 0,0 0-1 0 0,0 0 0 0 0,0-1 0 0 0,-1 1 0 0 0,0 0 1 0 0,0 0-1 0 0,0-1 0 0 0,0-8 0 0 0,11-34 1633 0 0,-12 47-1683 0 0,0 0 1 0 0,0-1 0 0 0,1 1-1 0 0,-1-1 1 0 0,0 1-1 0 0,0 0 1 0 0,0-1-1 0 0,0 1 1 0 0,1 0-1 0 0,-1-1 1 0 0,0 1-1 0 0,0 0 1 0 0,1 0 0 0 0,-1-1-1 0 0,0 1 1 0 0,1 0-1 0 0,-1 0 1 0 0,0-1-1 0 0,1 1 1 0 0,-1 0-1 0 0,0 0 1 0 0,1 0-1 0 0,-1 0 1 0 0,1-1 0 0 0,-1 1-1 0 0,0 0 1 0 0,1 0-1 0 0,-1 0 1 0 0,0 0-1 0 0,1 0 1 0 0,-1 0-1 0 0,1 0 1 0 0,-1 0-1 0 0,0 0 1 0 0,1 0 0 0 0,-1 0-1 0 0,1 1 1 0 0,-1-1-1 0 0,0 0 1 0 0,1 0-1 0 0,-1 0 1 0 0,0 0-1 0 0,1 0 1 0 0,-1 1 0 0 0,0-1-1 0 0,1 0 1 0 0,-1 0-1 0 0,0 1 1 0 0,1-1-1 0 0,-1 1 1 0 0,23 26-127 0 0,-5-4 32 0 0,-13-18-117 0 0,0 1 0 0 0,0-1-1 0 0,1 1 1 0 0,0-2-1 0 0,0 1 1 0 0,9 5-1 0 0,-12-9-781 0 0,0 1 0 0 0,1 0-1 0 0,0-1 1 0 0,-1 0-1 0 0,1 1 1 0 0,0-2-1 0 0,0 1 1 0 0,7 0 0 0 0,2 0-5561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13030 0 0,'0'0'8604'0'0,"-4"10"-6822"0"0,-4 17-1168 0 0,1-1-1 0 0,1 1 1 0 0,1 0-1 0 0,-3 54 1 0 0,9 128 1996 0 0,1-121-2267 0 0,-3-56-427 0 0,6 86 472 0 0,-4-109-630 0 0,0 1 1 0 0,1-1 0 0 0,0 1 0 0 0,1-1 0 0 0,-1 0 0 0 0,2 0 0 0 0,0 0 0 0 0,0 0 0 0 0,8 12 0 0 0,-10-19-281 0 0,1 1 0 0 0,0-1 0 0 0,0 1 0 0 0,0-1 0 0 0,0 0 0 0 0,0 0 0 0 0,0 0 0 0 0,1 0 0 0 0,-1-1 0 0 0,1 0 0 0 0,-1 1 0 0 0,1-1 0 0 0,0 0 0 0 0,-1-1 0 0 0,1 1 0 0 0,0-1 0 0 0,0 1 0 0 0,-1-1 0 0 0,1-1 0 0 0,0 1-1 0 0,0 0 1 0 0,-1-1 0 0 0,1 0 0 0 0,0 1 0 0 0,-1-1 0 0 0,6-3 0 0 0,22-11-7847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7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49 134 12118 0 0,'0'0'5711'0'0,"7"-8"-4136"0"0,-5 6-1485 0 0,6-7 190 0 0,0 0-1 0 0,0 0 1 0 0,10-16 0 0 0,-17 22-219 0 0,1 0 1 0 0,0 0-1 0 0,-1 0 0 0 0,0-1 0 0 0,0 1 1 0 0,0 0-1 0 0,0 0 0 0 0,0-1 0 0 0,0-3 1 0 0,-1 5-35 0 0,0 1 0 0 0,-1 0 1 0 0,1-1-1 0 0,0 1 0 0 0,0-1 1 0 0,-1 1-1 0 0,1 0 0 0 0,-1-1 1 0 0,1 1-1 0 0,-1 0 1 0 0,1 0-1 0 0,-1-1 0 0 0,0 1 1 0 0,1 0-1 0 0,-1 0 0 0 0,0 0 1 0 0,0 0-1 0 0,0 0 0 0 0,0 0 1 0 0,0 0-1 0 0,0 0 0 0 0,-1 0 1 0 0,0-1-1 0 0,1 2 73 0 0,-1-1 0 0 0,1 0 0 0 0,0 1-1 0 0,0-1 1 0 0,-1 1 0 0 0,1-1 0 0 0,0 1 0 0 0,-1-1 0 0 0,1 1-1 0 0,0 0 1 0 0,-1 0 0 0 0,1 0 0 0 0,-1 0 0 0 0,1 0 0 0 0,0 0-1 0 0,-1 0 1 0 0,1 0 0 0 0,-1 1 0 0 0,1-1 0 0 0,0 0 0 0 0,-1 1-1 0 0,1-1 1 0 0,-2 2 0 0 0,0 0-14 0 0,0-1 0 0 0,1 2-1 0 0,-1-1 1 0 0,1 0 0 0 0,-1 0-1 0 0,1 1 1 0 0,0 0 0 0 0,0-1 0 0 0,-3 5-1 0 0,0 3-36 0 0,0-1-1 0 0,0 1 0 0 0,1-1 0 0 0,1 1 1 0 0,-4 14-1 0 0,5-16-34 0 0,1 1 1 0 0,0 0-1 0 0,0 0 1 0 0,1-1-1 0 0,0 1 1 0 0,1 0-1 0 0,0 0 1 0 0,0-1-1 0 0,5 17 1 0 0,-5-20-13 0 0,1-1 0 0 0,0 0 0 0 0,0 0 0 0 0,0 0 0 0 0,0 0 0 0 0,1 0 0 0 0,-1-1 0 0 0,1 1 0 0 0,0-1 0 0 0,0 1 0 0 0,0-1 0 0 0,1 0 0 0 0,-1 0 0 0 0,1-1 0 0 0,0 1 0 0 0,0-1 0 0 0,0 0 0 0 0,0 0 0 0 0,0 0 0 0 0,0 0 0 0 0,5 1 0 0 0,32 7 26 0 0,-30-12-39 0 0,-1 0-11 0 0,0 1-484 0 0,-1 0 0 0 0,1 0 0 0 0,-1-1 0 0 0,1-1 0 0 0,-1 1 0 0 0,0-2 0 0 0,0 1 0 0 0,16-9 0 0 0,-9 2-2774 0 0,0 0-1 0 0,-1-1 1 0 0,24-22 0 0 0,-15 9-3389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7684 0 0,'0'0'14342'0'0,"18"69"-13830"0"0,-15-33-272 0 0,-1-2-192 0 0,-1 4-16 0 0,-1-5-16 0 0,0-1-16 0 0,0-3-176 0 0,-3-5-2161 0 0,-3-5-1568 0 0,-1-6-4435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8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1 326 13958 0 0,'0'0'2039'0'0,"8"-6"-620"0"0,95-60 1208 0 0,42-28-7520 0 0,-130 83 4667 0 0,-1-1-1 0 0,0-1 1 0 0,-1 0 0 0 0,0-1-1 0 0,-1 0 1 0 0,-1-1 0 0 0,11-17-1 0 0,-16 6 4950 0 0,-4 17 672 0 0,-1 20-2226 0 0,-1 28-2800 0 0,3-1 1 0 0,0 1-1 0 0,3-1 1 0 0,1 0-1 0 0,2-1 1 0 0,2 0-1 0 0,19 46 1 0 0,-28-77-906 0 0,0-1 1 0 0,1 0 0 0 0,-1 1 0 0 0,1-1 0 0 0,0 0 0 0 0,0 0 0 0 0,1 0-1 0 0,-1-1 1 0 0,1 1 0 0 0,0-1 0 0 0,1 0 0 0 0,-1 0 0 0 0,1 0-1 0 0,-1-1 1 0 0,1 0 0 0 0,10 5 0 0 0,6-3-5895 0 0</inkml:trace>
  <inkml:trace contextRef="#ctx0" brushRef="#br0" timeOffset="1">434 356 16119 0 0,'0'0'4418'0'0,"52"-46"-4081"0"0,-18 30-321 0 0,5 0-16 0 0,5 1-1425 0 0,2-2-1921 0 0,-2 6-3153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67 11429 0 0,'0'0'11067'0'0,"5"-7"-10587"0"0,0 1-370 0 0,0 1-22 0 0,-1 0 0 0 0,0 0-1 0 0,0 0 1 0 0,-1 0-1 0 0,0 0 1 0 0,0-1-1 0 0,4-7 1 0 0,-8 13-67 0 0,1-1 1 0 0,0 1 0 0 0,0 0-1 0 0,0-1 1 0 0,-1 1-1 0 0,1 0 1 0 0,0-1-1 0 0,-1 1 1 0 0,1 0-1 0 0,0 0 1 0 0,0-1 0 0 0,-1 1-1 0 0,1 0 1 0 0,0 0-1 0 0,-1 0 1 0 0,1 0-1 0 0,0-1 1 0 0,-1 1-1 0 0,1 0 1 0 0,-1 0-1 0 0,1 0 1 0 0,0 0 0 0 0,-1 0-1 0 0,1 0 1 0 0,0 0-1 0 0,-1 0 1 0 0,1 0-1 0 0,-1 0 1 0 0,1 0-1 0 0,0 0 1 0 0,-1 0 0 0 0,1 1-1 0 0,0-1 1 0 0,-1 0-1 0 0,1 0 1 0 0,0 0-1 0 0,-1 0 1 0 0,1 1-1 0 0,0-1 1 0 0,-1 0 0 0 0,1 0-1 0 0,0 1 1 0 0,-1-1-1 0 0,1 0 1 0 0,0 0-1 0 0,-1 1 1 0 0,-18 10 51 0 0,11-4 19 0 0,1 1 0 0 0,0 0 0 0 0,0 0 0 0 0,0 0-1 0 0,1 1 1 0 0,-9 18 0 0 0,12-22-48 0 0,1 1-1 0 0,0 0 1 0 0,0-1-1 0 0,0 1 0 0 0,0 0 1 0 0,1 0-1 0 0,0 0 1 0 0,0 0-1 0 0,1 0 0 0 0,-1 0 1 0 0,1 0-1 0 0,1 0 1 0 0,0 9-1 0 0,0-14-121 0 0,0 1-1 0 0,-1-1 1 0 0,1 1 0 0 0,0-1-1 0 0,0 1 1 0 0,0-1-1 0 0,0 0 1 0 0,0 0 0 0 0,0 0-1 0 0,0 1 1 0 0,0-1 0 0 0,1 0-1 0 0,-1 0 1 0 0,0-1 0 0 0,1 1-1 0 0,-1 0 1 0 0,0 0 0 0 0,1-1-1 0 0,-1 1 1 0 0,1 0 0 0 0,-1-1-1 0 0,1 0 1 0 0,0 1 0 0 0,-1-1-1 0 0,1 0 1 0 0,-1 0-1 0 0,1 0 1 0 0,0 0 0 0 0,-1 0-1 0 0,1 0 1 0 0,-1 0 0 0 0,1-1-1 0 0,0 1 1 0 0,-1 0 0 0 0,2-2-1 0 0,6 1-817 0 0,-1-1 0 0 0,0-1-1 0 0,0 0 1 0 0,0 0 0 0 0,9-5 0 0 0,9-8-5897 0 0,0-2-4340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19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12470 0 0,'0'0'12541'0'0,"10"1"-12196"0"0,-4 1-315 0 0,1-1 1 0 0,0 1 0 0 0,-1 0 0 0 0,0 1 0 0 0,1-1-1 0 0,-1 1 1 0 0,0 0 0 0 0,0 1 0 0 0,-1 0 0 0 0,1 0 0 0 0,-1 0-1 0 0,0 0 1 0 0,0 1 0 0 0,0 0 0 0 0,0 0 0 0 0,-1 0-1 0 0,0 1 1 0 0,0-1 0 0 0,5 12 0 0 0,-6-11 108 0 0,0 0 0 0 0,-1 1 0 0 0,1-1 0 0 0,-1 1 0 0 0,1 8 0 0 0,-3-14-129 0 0,1 0 0 0 0,-1 0 0 0 0,0 0 0 0 0,0 0-1 0 0,1 0 1 0 0,-1 0 0 0 0,0 0 0 0 0,0 0 0 0 0,0 0 0 0 0,0 0-1 0 0,0 0 1 0 0,-1 0 0 0 0,1 0 0 0 0,0 0 0 0 0,0 0 0 0 0,-1 0-1 0 0,1 0 1 0 0,0 0 0 0 0,-1 0 0 0 0,1 0 0 0 0,-1 0 0 0 0,0 0 0 0 0,1 0-1 0 0,-1 0 1 0 0,1-1 0 0 0,-1 1 0 0 0,0 0 0 0 0,0 0 0 0 0,1-1-1 0 0,-1 1 1 0 0,0-1 0 0 0,0 1 0 0 0,0-1 0 0 0,0 1 0 0 0,0-1-1 0 0,0 1 1 0 0,0-1 0 0 0,0 0 0 0 0,0 0 0 0 0,0 1 0 0 0,0-1-1 0 0,0 0 1 0 0,-1 0 0 0 0,1 0 20 0 0,0-1 0 0 0,0 1 1 0 0,0-1-1 0 0,0 1 0 0 0,0-1 0 0 0,0 0 0 0 0,0 0 1 0 0,0 1-1 0 0,0-1 0 0 0,1 0 0 0 0,-1 0 0 0 0,0 0 0 0 0,1 0 1 0 0,-1 0-1 0 0,0 1 0 0 0,1-1 0 0 0,-1 0 0 0 0,1-1 1 0 0,0 1-1 0 0,-1 0 0 0 0,1 0 0 0 0,0 0 0 0 0,-1 0 0 0 0,1 0 1 0 0,0 0-1 0 0,0 0 0 0 0,0 0 0 0 0,0-1 0 0 0,0 1 0 0 0,1-1 1 0 0,1-39 695 0 0,1 29-754 0 0,1 1 1 0 0,-1 0-1 0 0,2 0 0 0 0,0 0 0 0 0,0 1 0 0 0,1 0 0 0 0,0 0 0 0 0,1 0 1 0 0,0 1-1 0 0,0-1 0 0 0,18-14 0 0 0,18-11-2758 0 0,3 8-3519 0 0,-13 11-1422 0 0</inkml:trace>
  <inkml:trace contextRef="#ctx0" brushRef="#br0" timeOffset="1">721 192 24651 0 0,'0'0'8116'0'0,"-3"-44"-18553"0"0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20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15079 0 0,'0'0'7894'0'0,"3"7"-6899"0"0,6 18-1009 0 0,8 17 2415 0 0,18 72-1 0 0,-30-92-2927 0 0,-2-1-1 0 0,1 26 0 0 0,-3-29-1946 0 0,-2 0-1 0 0,0 0 1 0 0,-5 24 0 0 0,5-34-4319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20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15991 0 0,'0'0'545'0'0,"25"-61"175"0"0,-6 31 128 0 0,6 2 833 0 0,4 3-1313 0 0,-1 6-352 0 0,1 4-16 0 0,0 8-176 0 0,-3 4-736 0 0,-4 3-1089 0 0,-6 5-2705 0 0,-6 7-3890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2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81 345 17512 0 0,'0'0'2049'0'0,"45"24"-1425"0"0,-23-24 1 0 0,2-8-449 0 0,4-4-176 0 0,-2-7-32 0 0,-2-1-1745 0 0,-3-1-736 0 0,-6-3-2338 0 0,-5 4-3328 0 0</inkml:trace>
  <inkml:trace contextRef="#ctx0" brushRef="#br0" timeOffset="1">0 145 15527 0 0,'0'0'2705'0'0,"66"-44"-1200"0"0,-31 30-993 0 0,5 0-288 0 0,6 3-224 0 0,3-3 0 0 0,5 4-480 0 0,1-3-1073 0 0,0 1-1456 0 0,-2 0-2914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21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0 16263 0 0,'0'0'9333'0'0,"-58"63"-6852"0"0,41-33-720 0 0,-3 5-369 0 0,2 0-479 0 0,2 2-593 0 0,-1-3-240 0 0,2 0-80 0 0,1-5-16 0 0,2-4-96 0 0,0-5-961 0 0,6-6-1040 0 0,0-6-1296 0 0</inkml:trace>
  <inkml:trace contextRef="#ctx0" brushRef="#br0" timeOffset="1">0 67 15735 0 0,'0'0'9124'0'0,"61"57"-8083"0"0,-35-26-337 0 0,3 4-368 0 0,3 2-192 0 0,-2-5-64 0 0,2 2-64 0 0,-2-9 0 0 0,-1-7-16 0 0,1-7-32 0 0,-2-7-1792 0 0,1-5-3427 0 0,-1-13-3473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2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15207 0 0,'0'0'2150'0'0,"9"-1"-573"0"0,-2 1-1437 0 0,0 0-1 0 0,1 0 1 0 0,-1 1 0 0 0,0 0 0 0 0,0 0-1 0 0,0 0 1 0 0,0 1 0 0 0,12 5-1 0 0,-16-6-113 0 0,0 0 0 0 0,0 0 0 0 0,0 1 0 0 0,0-1 0 0 0,0 1 0 0 0,-1 0 0 0 0,1 0 0 0 0,-1 0 0 0 0,1 0 0 0 0,-1 1 0 0 0,0-1 0 0 0,0 0 0 0 0,0 1 0 0 0,0 0 0 0 0,0-1 0 0 0,-1 1 0 0 0,1 0 0 0 0,-1 0 0 0 0,0 0 0 0 0,0 0 0 0 0,0 0-1 0 0,0 0 1 0 0,0 0 0 0 0,0 0 0 0 0,-1 0 0 0 0,0 5 0 0 0,0-7-8 0 0,0 1 0 0 0,-1 0 1 0 0,1 0-1 0 0,-1-1 0 0 0,0 1 0 0 0,0-1 0 0 0,1 1 0 0 0,-1-1 0 0 0,0 1 1 0 0,0-1-1 0 0,0 1 0 0 0,-1-1 0 0 0,1 0 0 0 0,0 0 0 0 0,0 1 0 0 0,-1-1 1 0 0,1 0-1 0 0,-1 0 0 0 0,1 0 0 0 0,-1-1 0 0 0,1 1 0 0 0,-1 0 0 0 0,0 0 0 0 0,1-1 1 0 0,-1 1-1 0 0,0-1 0 0 0,1 0 0 0 0,-1 1 0 0 0,-2-1 0 0 0,3 0 59 0 0,-1 0-1 0 0,1 1 0 0 0,-1-1 0 0 0,1 0 1 0 0,0 0-1 0 0,-1 0 0 0 0,1 0 1 0 0,-1 0-1 0 0,1-1 0 0 0,0 1 1 0 0,-1 0-1 0 0,1-1 0 0 0,0 1 1 0 0,-1-1-1 0 0,1 1 0 0 0,0-1 0 0 0,0 1 1 0 0,-1-1-1 0 0,1 0 0 0 0,0 0 1 0 0,0 0-1 0 0,0 0 0 0 0,0 0 1 0 0,0 0-1 0 0,0 0 0 0 0,0 0 1 0 0,0 0-1 0 0,1 0 0 0 0,-1 0 0 0 0,0-1 1 0 0,1 1-1 0 0,-1 0 0 0 0,1 0 1 0 0,-1-1-1 0 0,1 1 0 0 0,-1 0 1 0 0,1-1-1 0 0,0 1 0 0 0,0-3 1 0 0,0-5 124 0 0,0-1 1 0 0,1 1 0 0 0,1 0 0 0 0,0 0-1 0 0,0 0 1 0 0,0 0 0 0 0,1 0 0 0 0,1 0-1 0 0,-1 1 1 0 0,1-1 0 0 0,1 1 0 0 0,6-9-1 0 0,-6 9-584 0 0,1 1 0 0 0,0 0-1 0 0,0 0 1 0 0,0 1 0 0 0,11-9-1 0 0,-12 12-739 0 0,0-1-1 0 0,0 1 1 0 0,1 0-1 0 0,-1 0 1 0 0,1 1 0 0 0,0-1-1 0 0,0 1 1 0 0,8-1-1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21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19225 0 0,'0'0'4962'0'0,"46"40"-13830"0"0,-26-24-4114 0 0</inkml:trace>
  <inkml:trace contextRef="#ctx0" brushRef="#br0" timeOffset="1">159 333 18424 0 0,'0'0'14343'0'0,"-35"-21"-15768"0"0,35 0-2512 0 0,0-1-4131 0 0,0-5-10613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2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10373 0 0,'0'0'9017'0'0,"-5"10"-7827"0"0,-1 8-704 0 0,1 0 0 0 0,1 1 1 0 0,0-1-1 0 0,2 1 0 0 0,0 0 0 0 0,1 0 0 0 0,1 0 0 0 0,5 37 0 0 0,-4-40-244 0 0,19 140 1235 0 0,-16-133-1636 0 0,1 0 0 0 0,1 0 0 0 0,1-1 0 0 0,16 35 0 0 0,-22-55-174 0 0,1 0 0 0 0,-1 0 0 0 0,0 0 0 0 0,1 0 0 0 0,-1 0 0 0 0,1-1 0 0 0,-1 1 0 0 0,1 0 0 0 0,0-1 0 0 0,0 1 1 0 0,0-1-1 0 0,0 0 0 0 0,0 1 0 0 0,3 1 0 0 0,-3-3-141 0 0,-1 1 0 0 0,1-1 0 0 0,-1 0 0 0 0,1 0 1 0 0,0 1-1 0 0,-1-1 0 0 0,1 0 0 0 0,-1 0 0 0 0,1 0 0 0 0,0 0 0 0 0,-1-1 0 0 0,1 1 1 0 0,-1 0-1 0 0,1-1 0 0 0,-1 1 0 0 0,1-1 0 0 0,-1 0 0 0 0,1 1 0 0 0,-1-1 1 0 0,1 0-1 0 0,-1 0 0 0 0,2-1 0 0 0,9-9-5670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23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37 172 11045 0 0,'0'0'4101'0'0,"-7"4"-2279"0"0,-22 13-328 0 0,90-49 3788 0 0,52-17-4653 0 0,-61 28-108 0 0,-48 19-498 0 0,10-5 8 0 0,0 1 0 0 0,0 0 0 0 0,1 1 0 0 0,0 0 0 0 0,0 2 0 0 0,0 0 0 0 0,1 0 1 0 0,-1 1-1 0 0,17 1 0 0 0,-30 1-33 0 0,1 1 0 0 0,0 0 1 0 0,0 0-1 0 0,0 0 1 0 0,-1 1-1 0 0,1-1 1 0 0,0 1-1 0 0,-1-1 0 0 0,0 1 1 0 0,1 0-1 0 0,-1 0 1 0 0,0 0-1 0 0,0 0 1 0 0,0 0-1 0 0,0 1 0 0 0,0-1 1 0 0,0 1-1 0 0,-1-1 1 0 0,1 1-1 0 0,-1-1 1 0 0,0 1-1 0 0,0 0 0 0 0,0 0 1 0 0,0 0-1 0 0,1 4 1 0 0,2 11 25 0 0,0 1-1 0 0,2 35 1 0 0,-4-40 23 0 0,-1 6-4 0 0,0-9-25 0 0,-1 0 0 0 0,2 0 0 0 0,0 0 0 0 0,0 0 0 0 0,1 0 0 0 0,4 11 0 0 0,-6-20-14 0 0,1 1 0 0 0,-1-1 0 0 0,0 0 0 0 0,1 0 0 0 0,-1 0 0 0 0,1 0 0 0 0,0 0 0 0 0,0 0 0 0 0,0 0 0 0 0,0-1 0 0 0,0 1 0 0 0,0-1 0 0 0,0 1 0 0 0,0-1 0 0 0,1 0 0 0 0,-1 0 0 0 0,0 0 0 0 0,1 0 0 0 0,-1 0 0 0 0,1-1 0 0 0,-1 1 0 0 0,1-1 0 0 0,-1 1 0 0 0,1-1 0 0 0,0 0 0 0 0,-1 0 0 0 0,1 0 0 0 0,-1-1 0 0 0,1 1 0 0 0,-1 0 0 0 0,1-1 0 0 0,2-1 0 0 0,6-1 84 0 0,-1 0-1 0 0,0-2 0 0 0,0 1 0 0 0,0-1 0 0 0,0-1 0 0 0,-1 1 1 0 0,0-2-1 0 0,0 1 0 0 0,16-16 0 0 0,-14 11-60 0 0,0-1 0 0 0,0 0-1 0 0,-1 0 1 0 0,0-1 0 0 0,-1-1 0 0 0,9-18 0 0 0,-16 28-24 0 0,0-1 0 0 0,0 0 0 0 0,-1 1 0 0 0,0-1 0 0 0,0 0 0 0 0,0 0 1 0 0,0 1-1 0 0,-1-1 0 0 0,0 0 0 0 0,0 0 0 0 0,0 0 0 0 0,0 0 0 0 0,-1 0 1 0 0,0 0-1 0 0,0 1 0 0 0,0-1 0 0 0,-1 0 0 0 0,1 0 0 0 0,-1 1 0 0 0,0-1 1 0 0,-1 1-1 0 0,1 0 0 0 0,-1 0 0 0 0,1 0 0 0 0,-1 0 0 0 0,-6-6 0 0 0,4 6-18 0 0,0-1 0 0 0,0 1-1 0 0,0 0 1 0 0,0 1-1 0 0,-1-1 1 0 0,0 1-1 0 0,1 0 1 0 0,-1 0-1 0 0,0 1 1 0 0,-1-1-1 0 0,1 2 1 0 0,0-1 0 0 0,-1 1-1 0 0,1-1 1 0 0,-1 2-1 0 0,1-1 1 0 0,-1 1-1 0 0,1 0 1 0 0,-12 2-1 0 0,13-1-255 0 0,1 0-1 0 0,0 0 1 0 0,0 1-1 0 0,0 0 1 0 0,0-1-1 0 0,0 2 1 0 0,-6 3-1 0 0,9-6 56 0 0,0 1-1 0 0,0-1 1 0 0,1 1 0 0 0,-1 0-1 0 0,0-1 1 0 0,0 1-1 0 0,0 0 1 0 0,0 0-1 0 0,1-1 1 0 0,-1 1-1 0 0,0 0 1 0 0,1 0 0 0 0,-1 0-1 0 0,1 0 1 0 0,-1 0-1 0 0,1 0 1 0 0,-1 0-1 0 0,1 0 1 0 0,0 0-1 0 0,-1 0 1 0 0,1 0 0 0 0,0 0-1 0 0,0 0 1 0 0,0 0-1 0 0,0 0 1 0 0,0 1-1 0 0,0-1 1 0 0,0 0-1 0 0,0 0 1 0 0,0 0-1 0 0,1 0 1 0 0,-1 0 0 0 0,0 0-1 0 0,1 0 1 0 0,-1 0-1 0 0,1 1 1 0 0,9 5-5144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2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75 14487 0 0,'0'0'6472'0'0,"-3"8"-4426"0"0,0 4-1496 0 0,0 0 0 0 0,1 0 0 0 0,0 0 0 0 0,0 1 1 0 0,2-1-1 0 0,-1 1 0 0 0,2-1 0 0 0,0 1 0 0 0,0-1 0 0 0,4 16 0 0 0,-1-5-301 0 0,-3-15-235 0 0,0 0 0 0 0,1 0 0 0 0,0 0 0 0 0,0 0 0 0 0,4 9 0 0 0,-7-22-118 0 0,1-1 0 0 0,-1 0-1 0 0,1 0 1 0 0,0 0 0 0 0,2-11-1 0 0,-1-8 46 0 0,-2 3 69 0 0,-1 7 27 0 0,1 1 1 0 0,0 0-1 0 0,1 0 0 0 0,4-25 0 0 0,-4 37-21 0 0,0 0 0 0 0,1 1 0 0 0,-1-1 0 0 0,1 0-1 0 0,-1 0 1 0 0,1 0 0 0 0,0 0 0 0 0,0 1 0 0 0,0-1 0 0 0,0 0-1 0 0,0 1 1 0 0,0-1 0 0 0,0 0 0 0 0,0 1 0 0 0,1 0 0 0 0,-1-1 0 0 0,0 1-1 0 0,1 0 1 0 0,-1-1 0 0 0,1 1 0 0 0,0 0 0 0 0,-1 0 0 0 0,1 1-1 0 0,0-1 1 0 0,0 0 0 0 0,0 0 0 0 0,-1 1 0 0 0,1-1 0 0 0,0 1-1 0 0,0 0 1 0 0,0-1 0 0 0,0 1 0 0 0,0 0 0 0 0,0 0 0 0 0,0 0-1 0 0,0 0 1 0 0,0 1 0 0 0,0-1 0 0 0,-1 1 0 0 0,1-1 0 0 0,3 2 0 0 0,0 0-20 0 0,0 0 0 0 0,-1 1 0 0 0,0 0 0 0 0,0 0 0 0 0,0 0 0 0 0,0 0 0 0 0,0 0 0 0 0,0 1 0 0 0,-1 0 1 0 0,0-1-1 0 0,0 1 0 0 0,0 1 0 0 0,0-1 0 0 0,3 6 0 0 0,24 54-69 0 0,-27-59 100 0 0,-5-14-11 0 0,1-1-1 0 0,1 1 0 0 0,-1-1 0 0 0,2 1 0 0 0,-1-1 0 0 0,1 1 0 0 0,1-1 0 0 0,0 1 0 0 0,0 0 0 0 0,1-1 0 0 0,0 1 0 0 0,0 0 0 0 0,1 1 0 0 0,0-1 0 0 0,1 1 0 0 0,0 0 0 0 0,0 0 0 0 0,1 0 0 0 0,0 1 0 0 0,0-1 0 0 0,14-10 0 0 0,-19 17-6 0 0,1 0-1 0 0,0 0 1 0 0,-1 0-1 0 0,1 0 1 0 0,0 0-1 0 0,-1 1 1 0 0,1-1 0 0 0,0 1-1 0 0,0-1 1 0 0,0 1-1 0 0,0 0 1 0 0,0-1-1 0 0,0 1 1 0 0,-1 0-1 0 0,1 0 1 0 0,0 1-1 0 0,0-1 1 0 0,0 0-1 0 0,0 1 1 0 0,0-1-1 0 0,-1 1 1 0 0,1-1-1 0 0,0 1 1 0 0,0 0 0 0 0,-1 0-1 0 0,1 0 1 0 0,0 0-1 0 0,-1 0 1 0 0,1 0-1 0 0,-1 0 1 0 0,1 0-1 0 0,-1 1 1 0 0,0-1-1 0 0,0 1 1 0 0,1-1-1 0 0,-1 1 1 0 0,0-1-1 0 0,0 1 1 0 0,1 2-1 0 0,6 10-94 0 0,-1 1 0 0 0,0-1-1 0 0,9 28 1 0 0,-9-22-241 0 0,-5-16 2 0 0,17 39-3291 0 0,-1-18-7551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24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 19769 0 0,'0'0'1953'0'0,"-25"50"-336"0"0,11-19-433 0 0,-2 2 1377 0 0,-4 1-1296 0 0,1 1-577 0 0,1-2 1 0 0,-3-2-369 0 0,2-2-304 0 0,0-2-16 0 0,-2-5-593 0 0,3-1-2176 0 0,0-7-3426 0 0,4-4-3857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2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81 16632 0 0,'0'0'3180'0'0,"2"10"-1427"0"0,8 28-439 0 0,-1 0 1 0 0,-3 0-1 0 0,5 76 1 0 0,-16-96-1276 0 0,-4-17-24 0 0,7-3-32 0 0,0 0-1 0 0,1 1 1 0 0,-1-1-1 0 0,1 0 1 0 0,-1 0-1 0 0,1 0 1 0 0,0 0-1 0 0,0 0 1 0 0,0 0-1 0 0,0 0 1 0 0,0 0-1 0 0,-1-3 1 0 0,-1-7-96 0 0,1-1 0 0 0,0 0 0 0 0,1 0 0 0 0,0 0 1 0 0,1 0-1 0 0,0 0 0 0 0,1 1 0 0 0,1-1 1 0 0,3-16-1 0 0,-3 20 98 0 0,0 0 0 0 0,1 1-1 0 0,0-1 1 0 0,0 1 0 0 0,1 0 0 0 0,0 0 0 0 0,0 0-1 0 0,1 0 1 0 0,0 0 0 0 0,0 1 0 0 0,1 0 0 0 0,0 0 0 0 0,0 1-1 0 0,9-7 1 0 0,-14 12 17 0 0,1 0 0 0 0,0-1-1 0 0,0 1 1 0 0,0 0 0 0 0,0 0-1 0 0,0 0 1 0 0,0 1 0 0 0,0-1-1 0 0,0 0 1 0 0,0 1 0 0 0,0-1-1 0 0,1 1 1 0 0,-1 0 0 0 0,0 0-1 0 0,0 0 1 0 0,0 0 0 0 0,0 0-1 0 0,1 0 1 0 0,-1 0 0 0 0,0 1-1 0 0,3 0 1 0 0,-2 1 1 0 0,1 0-1 0 0,0 0 1 0 0,-1 0 0 0 0,1 0-1 0 0,-1 1 1 0 0,0-1-1 0 0,0 1 1 0 0,0 0 0 0 0,0 0-1 0 0,4 5 1 0 0,4 8-5 0 0,-1 1 0 0 0,0 0 0 0 0,12 32 1 0 0,-19-42-7 0 0,30 71-43 0 0,-16-35-47 0 0,-21-57 155 0 0,2-1 1 0 0,-1 1 0 0 0,2 0-1 0 0,0-1 1 0 0,1 0 0 0 0,0 1 0 0 0,1-1-1 0 0,5-25 1 0 0,-4 32-23 0 0,-1 1 0 0 0,1-1 0 0 0,0 1 1 0 0,1 0-1 0 0,-1 0 0 0 0,2 0 0 0 0,-1 0 0 0 0,1 0 0 0 0,0 1 0 0 0,0 0 0 0 0,0-1 1 0 0,1 2-1 0 0,0-1 0 0 0,1 0 0 0 0,-1 1 0 0 0,1 0 0 0 0,0 0 0 0 0,0 1 0 0 0,9-6 0 0 0,-11 9-5 0 0,0-1 0 0 0,0 1 0 0 0,0 0 0 0 0,0 1 0 0 0,0-1-1 0 0,0 1 1 0 0,0-1 0 0 0,0 1 0 0 0,0 0 0 0 0,1 1 0 0 0,-1-1-1 0 0,0 1 1 0 0,0 0 0 0 0,0 0 0 0 0,0 0 0 0 0,-1 0 0 0 0,1 1-1 0 0,0-1 1 0 0,0 1 0 0 0,-1 0 0 0 0,1 0 0 0 0,-1 1 0 0 0,0-1-1 0 0,1 1 1 0 0,-1-1 0 0 0,3 5 0 0 0,9 9-121 0 0,0 0 0 0 0,-2 1 0 0 0,21 32 0 0 0,-19-26-215 0 0,-2-2-603 0 0,8 11-2309 0 0,-4-16-4124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26 7908 0 0,'0'0'10652'0'0,"-3"-5"-9579"0"0,2 4-967 0 0,0-1 0 0 0,0 1 0 0 0,0 0 0 0 0,0-1 0 0 0,0 1 1 0 0,0 0-1 0 0,0 0 0 0 0,0 0 0 0 0,-1 0 0 0 0,1 0 0 0 0,0 0 0 0 0,-1 0 0 0 0,1 0 0 0 0,-1 0 0 0 0,1 0 1 0 0,-1 1-1 0 0,1-1 0 0 0,-1 1 0 0 0,1-1 0 0 0,-1 1 0 0 0,0 0 0 0 0,1-1 0 0 0,-3 1 0 0 0,0 1 57 0 0,0-1-1 0 0,0 1 1 0 0,0 0-1 0 0,0 0 0 0 0,0 1 1 0 0,1-1-1 0 0,-1 1 1 0 0,0 0-1 0 0,1 0 1 0 0,0 0-1 0 0,-4 2 0 0 0,-9 7-56 0 0,1 0 0 0 0,1 0 1 0 0,0 2-1 0 0,1 0 0 0 0,0 0 0 0 0,0 1 0 0 0,2 1 0 0 0,0 0 0 0 0,0 0 0 0 0,2 1 0 0 0,-12 25 0 0 0,21-40-107 0 0,-1-1-1 0 0,1 1 1 0 0,-1 0 0 0 0,1 0 0 0 0,0-1-1 0 0,0 1 1 0 0,-1 0 0 0 0,1 0 0 0 0,0 0-1 0 0,0-1 1 0 0,0 1 0 0 0,0 0 0 0 0,0 0-1 0 0,0 0 1 0 0,0 0 0 0 0,0 0 0 0 0,0-1-1 0 0,0 1 1 0 0,1 0 0 0 0,-1 0 0 0 0,0 0-1 0 0,0-1 1 0 0,1 1 0 0 0,-1 0 0 0 0,1 0-1 0 0,-1-1 1 0 0,0 1 0 0 0,1 0 0 0 0,1 1-1 0 0,-1-2 7 0 0,0 0-1 0 0,1 1 0 0 0,-1-1 0 0 0,1 0 0 0 0,-1 0 1 0 0,1 1-1 0 0,-1-1 0 0 0,1 0 0 0 0,-1 0 0 0 0,1-1 1 0 0,-1 1-1 0 0,1 0 0 0 0,-1 0 0 0 0,1-1 1 0 0,1 0-1 0 0,51-24 190 0 0,-2-15-179 0 0,-38 28 1085 0 0,0 0 1 0 0,27-17-1 0 0,-40 30-1054 0 0,0 0-1 0 0,0 0 1 0 0,0-1-1 0 0,0 1 0 0 0,0 0 1 0 0,0 0-1 0 0,0 0 1 0 0,0 0-1 0 0,0 0 1 0 0,0 0-1 0 0,0 1 1 0 0,-1-1-1 0 0,1 0 0 0 0,0 0 1 0 0,-1 1-1 0 0,1-1 1 0 0,0 2-1 0 0,12 17 316 0 0,-10-19-627 0 0,-1 0-1 0 0,1 0 0 0 0,0-1 0 0 0,0 1 0 0 0,-1 0 0 0 0,1-1 0 0 0,0 0 0 0 0,0 0 0 0 0,0 1 1 0 0,0-2-1 0 0,-1 1 0 0 0,1 0 0 0 0,0-1 0 0 0,0 1 0 0 0,0-1 0 0 0,-1 0 0 0 0,5-1 0 0 0,45-24-8759 0 0,-41 19 6876 0 0,13-5-7844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2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15143 0 0,'0'0'11258'0'0,"9"2"-11202"0"0,1 1-49 0 0,-1 0 0 0 0,1 0-1 0 0,-1 2 1 0 0,0-1-1 0 0,14 9 1 0 0,-21-11-8 0 0,1-1 1 0 0,0 1-1 0 0,-1-1 1 0 0,1 1-1 0 0,-1 0 0 0 0,0 0 1 0 0,0 0-1 0 0,1 0 1 0 0,-1 0-1 0 0,-1 1 1 0 0,1-1-1 0 0,0 1 1 0 0,0-1-1 0 0,-1 1 1 0 0,0-1-1 0 0,1 1 0 0 0,-1 0 1 0 0,0 0-1 0 0,0 0 1 0 0,-1 0-1 0 0,1 0 1 0 0,-1 0-1 0 0,1 0 1 0 0,-1 0-1 0 0,0 0 1 0 0,0 0-1 0 0,-1 4 0 0 0,1-6-25 0 0,0 0-1 0 0,0 0 0 0 0,-1-1 0 0 0,1 1 0 0 0,0 0 0 0 0,-1-1 0 0 0,1 1 0 0 0,-1 0 0 0 0,1-1 0 0 0,-1 1 0 0 0,1 0 0 0 0,-1-1 0 0 0,1 1 0 0 0,-1-1 0 0 0,0 1 0 0 0,1-1 0 0 0,-1 0 0 0 0,0 1 0 0 0,1-1 0 0 0,-1 1 0 0 0,0-1 0 0 0,1 0 0 0 0,-1 0 1 0 0,0 0-1 0 0,0 1 0 0 0,0-1 0 0 0,1 0 0 0 0,-1 0 0 0 0,0 0 0 0 0,0 0 0 0 0,1 0 0 0 0,-1 0 0 0 0,0 0 0 0 0,0 0 0 0 0,0-1 0 0 0,1 1 0 0 0,-1 0 0 0 0,0 0 0 0 0,-1-1 0 0 0,1 0 8 0 0,-1 1-1 0 0,1-1 1 0 0,0 0-1 0 0,-1 1 0 0 0,1-1 1 0 0,0 0-1 0 0,0 0 1 0 0,0 0-1 0 0,0 0 1 0 0,-1 0-1 0 0,1 0 1 0 0,0 0-1 0 0,1 0 1 0 0,-1-1-1 0 0,0 1 1 0 0,0 0-1 0 0,0-1 0 0 0,1 1 1 0 0,-1 0-1 0 0,0-3 1 0 0,1-5 66 0 0,0 1-1 0 0,1-1 1 0 0,0 1 0 0 0,1 0 0 0 0,-1-1-1 0 0,2 1 1 0 0,-1 0 0 0 0,1 0 0 0 0,0 0 0 0 0,1 0-1 0 0,0 1 1 0 0,0-1 0 0 0,1 1 0 0 0,-1 0-1 0 0,2 0 1 0 0,-1 1 0 0 0,1-1 0 0 0,10-8-1 0 0,-12 11-1032 0 0,1 0-1 0 0,0 1 0 0 0,0 0 0 0 0,0-1 0 0 0,0 1 0 0 0,0 1 0 0 0,1-1 0 0 0,-1 1 1 0 0,11-3-1 0 0,-4 3-6830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26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 7123 0 0,'0'0'19436'0'0,"-2"8"-18190"0"0,0 1-1022 0 0,-5 44 1996 0 0,7-52-2186 0 0,0 0 0 0 0,0 1 0 0 0,0-1 1 0 0,0 0-1 0 0,0 0 0 0 0,0 1 0 0 0,0-1 0 0 0,0 0 0 0 0,1 1 0 0 0,-1-1 0 0 0,1 0 0 0 0,-1 0 0 0 0,1 1 0 0 0,-1-1 1 0 0,1 0-1 0 0,-1 0 0 0 0,1 0 0 0 0,0 0 0 0 0,0 0 0 0 0,0 0 0 0 0,-1 0 0 0 0,1 0 0 0 0,0 0 0 0 0,0 0 0 0 0,0-1 0 0 0,1 1 1 0 0,-1 0-1 0 0,0-1 0 0 0,0 1 0 0 0,0 0 0 0 0,0-1 0 0 0,1 0 0 0 0,-1 1 0 0 0,0-1 0 0 0,0 0 0 0 0,3 1 0 0 0,4-1-18 0 0,-1-1-1 0 0,1 1 0 0 0,0-2 0 0 0,0 1 0 0 0,-1-1 0 0 0,1 0 0 0 0,-1 0 1 0 0,1-1-1 0 0,-1 0 0 0 0,0 0 0 0 0,0-1 0 0 0,0 0 0 0 0,-1 0 1 0 0,1-1-1 0 0,-1 0 0 0 0,0 0 0 0 0,0 0 0 0 0,-1-1 0 0 0,0 0 0 0 0,0 0 1 0 0,0 0-1 0 0,-1 0 0 0 0,1-1 0 0 0,4-11 0 0 0,2 80 401 0 0,8 142-183 0 0,-18-177-195 0 0,-2 1 0 0 0,0-1 1 0 0,-2 0-1 0 0,-1 0 0 0 0,-10 38 0 0 0,11-57-183 0 0,0-1 0 0 0,0 1 0 0 0,0-1 0 0 0,-1 0 0 0 0,0 0-1 0 0,0-1 1 0 0,-1 1 0 0 0,0-1 0 0 0,0 0 0 0 0,-1 0 0 0 0,1 0 0 0 0,-1-1 0 0 0,0 0 0 0 0,-10 6 0 0 0,13-9 10 0 0,0-1 0 0 0,0 1 0 0 0,-1-1 1 0 0,1 0-1 0 0,-1 0 0 0 0,1 0 0 0 0,-1 0 1 0 0,1 0-1 0 0,-1-1 0 0 0,1 0 0 0 0,-1 1 1 0 0,0-1-1 0 0,1-1 0 0 0,-1 1 0 0 0,1 0 1 0 0,-1-1-1 0 0,1 0 0 0 0,-1 0 0 0 0,1 0 1 0 0,-1 0-1 0 0,1 0 0 0 0,0-1 0 0 0,0 0 1 0 0,0 1-1 0 0,-1-1 0 0 0,2 0 0 0 0,-1-1 1 0 0,0 1-1 0 0,0 0 0 0 0,1-1 0 0 0,-1 0 1 0 0,1 1-1 0 0,-3-5 0 0 0,-12-17-5643 0 0,1-3-1391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7155 0 0,'0'0'13014'0'0,"-2"10"-11320"0"0,0 12-1071 0 0,1-1-1 0 0,0 1 0 0 0,1 0 1 0 0,2-1-1 0 0,0 1 1 0 0,7 26-1 0 0,65 244 2507 0 0,-69-422-581 0 0,-8 88-2523 0 0,1-67 3 0 0,2 98-28 0 0,1 0 1 0 0,1-1-1 0 0,0 1 1 0 0,0 0-1 0 0,1 1 0 0 0,0-1 1 0 0,7-12-1 0 0,-10 21-1 0 0,1 0 0 0 0,0 0 0 0 0,0 1 0 0 0,0-1-1 0 0,0 1 1 0 0,0-1 0 0 0,0 1 0 0 0,0-1 0 0 0,0 1 0 0 0,0 0 0 0 0,1-1-1 0 0,-1 1 1 0 0,1 0 0 0 0,-1 0 0 0 0,1 0 0 0 0,-1 0 0 0 0,1 0-1 0 0,0 1 1 0 0,-1-1 0 0 0,1 0 0 0 0,0 1 0 0 0,0-1 0 0 0,-1 1-1 0 0,1 0 1 0 0,3-1 0 0 0,-1 2 3 0 0,0-1 1 0 0,-1 1-1 0 0,1 0 0 0 0,-1 0 1 0 0,1 1-1 0 0,-1-1 0 0 0,1 1 1 0 0,-1 0-1 0 0,0-1 0 0 0,0 1 1 0 0,0 1-1 0 0,3 2 0 0 0,10 9 10 0 0,-1 1 0 0 0,-1 1-1 0 0,18 25 1 0 0,-29-38-16 0 0,70 114 390 0 0,-38-55-1805 0 0,5-4-5629 0 0,-32-51 536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2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17192 0 0,'0'0'11010'0'0,"3"8"-10476"0"0,0 1-428 0 0,-1-4-20 0 0,0 1 1 0 0,0-1-1 0 0,1 0 0 0 0,0 0 1 0 0,0 0-1 0 0,7 9 1 0 0,-9-12-74 0 0,1-1 0 0 0,0 1 0 0 0,-1-1 0 0 0,1 0 0 0 0,0 1 0 0 0,0-1 0 0 0,0 0 0 0 0,0 0 0 0 0,0 0 1 0 0,0-1-1 0 0,0 1 0 0 0,1 0 0 0 0,-1-1 0 0 0,0 1 0 0 0,0-1 0 0 0,1 0 0 0 0,-1 0 0 0 0,0 0 0 0 0,0 0 0 0 0,1 0 0 0 0,-1-1 0 0 0,0 1 0 0 0,0 0 1 0 0,4-2-1 0 0,-2 1 44 0 0,1 0 0 0 0,0-1 0 0 0,-1 1 1 0 0,1-1-1 0 0,-1 0 0 0 0,0 0 0 0 0,1-1 1 0 0,-1 1-1 0 0,0-1 0 0 0,0 0 1 0 0,-1 0-1 0 0,1 0 0 0 0,6-8 0 0 0,-7 6 22 0 0,0 0-1 0 0,-1-1 0 0 0,1 1 1 0 0,-1 0-1 0 0,0-1 0 0 0,0 0 0 0 0,-1 0 1 0 0,0 1-1 0 0,0-1 0 0 0,0 0 1 0 0,-1 0-1 0 0,0-10 0 0 0,0 15 328 0 0,1 22 138 0 0,13 127-468 0 0,0 37-37 0 0,-13-152-38 0 0,0-2 13 0 0,-5 58-1 0 0,3-81-22 0 0,0 0-1 0 0,-1 0 1 0 0,0 1-1 0 0,0-1 1 0 0,-1-1-1 0 0,0 1 1 0 0,-1 0-1 0 0,1-1 1 0 0,-1 1-1 0 0,-1-1 1 0 0,-9 12-1 0 0,13-18-125 0 0,0 1-1 0 0,0-1 1 0 0,-1 1 0 0 0,1-1-1 0 0,-1 0 1 0 0,1 1-1 0 0,-1-1 1 0 0,1 0-1 0 0,-1 0 1 0 0,0 0 0 0 0,0 0-1 0 0,1-1 1 0 0,-1 1-1 0 0,0 0 1 0 0,0-1-1 0 0,0 1 1 0 0,0-1 0 0 0,0 0-1 0 0,0 1 1 0 0,0-1-1 0 0,0 0 1 0 0,0 0-1 0 0,1 0 1 0 0,-1-1 0 0 0,0 1-1 0 0,0 0 1 0 0,-3-2-1 0 0,2 1-697 0 0,0-1-1 0 0,0 0 0 0 0,0 0 1 0 0,1 0-1 0 0,-1 0 0 0 0,1 0 1 0 0,-1 0-1 0 0,1-1 0 0 0,0 1 1 0 0,0-1-1 0 0,0 0 0 0 0,0 1 1 0 0,0-1-1 0 0,1 0 0 0 0,-3-6 1 0 0,-6-22-11424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11397 0 0,'0'0'14583'0'0,"4"11"-13297"0"0,3 5-816 0 0,0 0 1 0 0,1 0-1 0 0,0-1 1 0 0,1 0-1 0 0,1 0 0 0 0,0-1 1 0 0,16 16-1 0 0,-23-27-398 0 0,0 0-1 0 0,0 0 0 0 0,0-1 1 0 0,1 1-1 0 0,-1-1 0 0 0,1 0 1 0 0,0 0-1 0 0,0 0 0 0 0,0 0 1 0 0,0 0-1 0 0,0-1 0 0 0,0 0 1 0 0,0 0-1 0 0,0 0 0 0 0,7 1 1 0 0,-6-3-66 0 0,-1 0 0 0 0,0 1 1 0 0,0-2-1 0 0,0 1 0 0 0,0 0 1 0 0,0-1-1 0 0,0 1 0 0 0,-1-1 1 0 0,1 0-1 0 0,0-1 0 0 0,-1 1 1 0 0,0 0-1 0 0,1-1 0 0 0,-1 0 1 0 0,0 0-1 0 0,0 0 0 0 0,-1 0 1 0 0,1 0-1 0 0,3-7 0 0 0,-1 2-13 0 0,-1 0-1 0 0,0 0 1 0 0,0-1-1 0 0,-1 1 1 0 0,0-1-1 0 0,-1 0 0 0 0,0 0 1 0 0,0 0-1 0 0,-1-1 1 0 0,0 1-1 0 0,0-13 0 0 0,-1 11-789 0 0,1 0 0 0 0,0 0 0 0 0,1-1-1 0 0,0 1 1 0 0,1 0 0 0 0,7-20 0 0 0,-8 29 122 0 0,-1 0 1 0 0,1-1 0 0 0,0 1 0 0 0,-1 0-1 0 0,1 0 1 0 0,0 0 0 0 0,0 0 0 0 0,0 0-1 0 0,0 1 1 0 0,4-3 0 0 0,14-6-8448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1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14311 0 0,'0'0'3076'0'0,"0"7"-171"0"0,5 97 5223 0 0,10 6-5331 0 0,-5-45-2466 0 0,-10-65-371 0 0,2-44-726 0 0,-2 14 558 0 0,-1 6 242 0 0,1 0 1 0 0,1-1 0 0 0,1 1 0 0 0,10-42-1 0 0,-12 65-25 0 0,0-1 0 0 0,1 1 0 0 0,-1-1 0 0 0,0 1 0 0 0,1-1 0 0 0,0 1 0 0 0,-1-1 0 0 0,1 1 0 0 0,0 0 0 0 0,0-1 0 0 0,-1 1 0 0 0,1 0 0 0 0,0 0 0 0 0,0 0-1 0 0,0 0 1 0 0,1 0 0 0 0,-1 0 0 0 0,0 0 0 0 0,0 0 0 0 0,1 0 0 0 0,-1 0 0 0 0,0 1 0 0 0,1-1 0 0 0,-1 0 0 0 0,0 1 0 0 0,1-1 0 0 0,-1 1 0 0 0,1 0 0 0 0,-1-1 0 0 0,1 1-1 0 0,-1 0 1 0 0,1 0 0 0 0,-1 0 0 0 0,1 0 0 0 0,0 0 0 0 0,-1 0 0 0 0,1 1 0 0 0,-1-1 0 0 0,0 1 0 0 0,1-1 0 0 0,-1 0 0 0 0,1 1 0 0 0,1 1 0 0 0,5 2-25 0 0,0 1 1 0 0,0 0 0 0 0,0 0-1 0 0,-1 1 1 0 0,12 12 0 0 0,47 53-223 0 0,-60-64 213 0 0,-2 1-1 0 0,1 0 1 0 0,-1-1 0 0 0,0 1 0 0 0,3 12-1 0 0,-8-13 19 0 0,-8-11 53 0 0,-8-12 33 0 0,12 9-38 0 0,1 0 1 0 0,1 0-1 0 0,-1 0 0 0 0,1 0 1 0 0,1-1-1 0 0,0 0 1 0 0,0 1-1 0 0,0-1 0 0 0,1 0 1 0 0,0 0-1 0 0,0 0 1 0 0,1 0-1 0 0,0 0 1 0 0,0 0-1 0 0,1 0 0 0 0,0 0 1 0 0,3-8-1 0 0,-4 12-22 0 0,1 1 1 0 0,-1 0-1 0 0,1-1 0 0 0,0 1 0 0 0,0 0 1 0 0,1-1-1 0 0,-1 1 0 0 0,1 0 0 0 0,-1 0 1 0 0,1 0-1 0 0,0 0 0 0 0,0 0 0 0 0,0 1 0 0 0,1-1 1 0 0,-1 1-1 0 0,1-1 0 0 0,-1 1 0 0 0,1 0 1 0 0,0 0-1 0 0,0 0 0 0 0,0 0 0 0 0,0 1 1 0 0,0-1-1 0 0,0 1 0 0 0,0-1 0 0 0,1 1 1 0 0,-1 0-1 0 0,0 1 0 0 0,1-1 0 0 0,-1 1 0 0 0,1-1 1 0 0,-1 1-1 0 0,1 0 0 0 0,-1 0 0 0 0,1 0 1 0 0,-1 1-1 0 0,1-1 0 0 0,-1 1 0 0 0,0 0 1 0 0,6 2-1 0 0,3 3-65 0 0,-1 0 1 0 0,0 1 0 0 0,0 0-1 0 0,0 1 1 0 0,-1 0 0 0 0,0 1-1 0 0,-1 0 1 0 0,0 0 0 0 0,0 1-1 0 0,-1 0 1 0 0,8 14 0 0 0,38 38-6262 0 0,-40-51 776 0 0,0-3-1920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18 178 14006 0 0,'0'0'3391'0'0,"0"-7"-2292"0"0,2-7-867 0 0,0 0 0 0 0,1 0 0 0 0,6-16 0 0 0,-4 13-142 0 0,0 0 1 0 0,-2 0-1 0 0,4-31 0 0 0,-17 56 1533 0 0,-4 12-968 0 0,9-10-395 0 0,1 0-1 0 0,0 0 0 0 0,0 1 0 0 0,1 0 1 0 0,0-1-1 0 0,1 1 0 0 0,0 0 0 0 0,1 0 1 0 0,0 0-1 0 0,1 0 0 0 0,1 16 0 0 0,-1-22-203 0 0,1-1-1 0 0,0 1 1 0 0,0-1-1 0 0,0 1 0 0 0,0-1 1 0 0,1 0-1 0 0,0 0 1 0 0,0 1-1 0 0,0-1 0 0 0,0 0 1 0 0,1 0-1 0 0,-1-1 1 0 0,1 1-1 0 0,0-1 0 0 0,0 1 1 0 0,0-1-1 0 0,1 0 1 0 0,-1 0-1 0 0,1 0 0 0 0,0 0 1 0 0,-1-1-1 0 0,1 0 0 0 0,0 1 1 0 0,1-2-1 0 0,-1 1 1 0 0,0 0-1 0 0,1-1 0 0 0,-1 0 1 0 0,8 2-1 0 0,5-1-301 0 0,-1-1-1 0 0,0 0 1 0 0,0-1 0 0 0,1-1-1 0 0,-1 0 1 0 0,0-1-1 0 0,0-1 1 0 0,22-7 0 0 0,15-10-4255 0 0,-3-8-3419 0 0,-26 11 780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2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15367 0 0,'0'0'7219'0'0,"9"5"-6394"0"0,20 14-415 0 0,48 41 0 0 0,-70-54-391 0 0,0-1 1 0 0,-1 1-1 0 0,0 0 1 0 0,0 1-1 0 0,-1 0 1 0 0,0 0-1 0 0,0 0 1 0 0,-1 0-1 0 0,1 1 1 0 0,-1 0-1 0 0,-1-1 1 0 0,0 2-1 0 0,0-1 1 0 0,3 14-1 0 0,-6-21-27 0 0,-1 1 0 0 0,1-1 0 0 0,0 0 0 0 0,0 1 0 0 0,-1-1 0 0 0,1 0 0 0 0,-1 1 0 0 0,1-1 0 0 0,-1 0 0 0 0,0 0 0 0 0,1 0 0 0 0,-1 0 0 0 0,0 1 0 0 0,0-1 0 0 0,0 0 0 0 0,0 0 0 0 0,0 0 0 0 0,0-1 0 0 0,0 1 0 0 0,0 0 0 0 0,0 0 0 0 0,0 0 0 0 0,0-1 0 0 0,0 1 0 0 0,-1-1 0 0 0,1 1 0 0 0,0-1 0 0 0,-1 1 0 0 0,1-1 0 0 0,0 0 0 0 0,-1 0 0 0 0,1 1 0 0 0,0-1 0 0 0,-1 0 0 0 0,1 0 0 0 0,0 0 0 0 0,-1-1 0 0 0,-1 1 0 0 0,1 0 12 0 0,-1 0 0 0 0,1 0 1 0 0,0-1-1 0 0,0 1 0 0 0,-1 0 0 0 0,1-1 0 0 0,0 1 0 0 0,0-1 1 0 0,0 0-1 0 0,0 0 0 0 0,0 0 0 0 0,0 0 0 0 0,0 0 0 0 0,0 0 1 0 0,0-1-1 0 0,0 1 0 0 0,0 0 0 0 0,1-1 0 0 0,-1 0 0 0 0,1 1 0 0 0,-1-1 1 0 0,1 0-1 0 0,0 0 0 0 0,-2-2 0 0 0,1-4 126 0 0,1 0 0 0 0,0 1 0 0 0,1-1 0 0 0,-1 0-1 0 0,2 0 1 0 0,-1 0 0 0 0,1 1 0 0 0,0-1 0 0 0,0 0 0 0 0,1 1-1 0 0,0-1 1 0 0,1 1 0 0 0,0-1 0 0 0,0 1 0 0 0,0 0 0 0 0,1 0 0 0 0,0 1-1 0 0,0-1 1 0 0,10-11 0 0 0,-1 3-398 0 0,0 0 0 0 0,0 1 0 0 0,2 0 0 0 0,-1 1 0 0 0,2 1 0 0 0,29-18-1 0 0,29-6-5513 0 0,-22 24-5884 0 0,-35 11 6080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119 239 6147 0 0,'0'0'7555'0'0,"7"44"-4129"0"0,-6-27-273 0 0,2 6-479 0 0,1 0-1186 0 0,-1 1-960 0 0,2-2-432 0 0,2 0-31 0 0,-1-2-33 0 0,1-3-32 0 0,0-4 0 0 0,-2-2-65 0 0,-1-6-1743 0 0</inkml:trace>
  <inkml:trace contextRef="#ctx0" brushRef="#br0" timeOffset="1">18 53 19417 0 0,'0'0'0'0'0,"-16"-45"0"0"0,14 37-432 0 0,10 16 384 0 0,0 8-561 0 0,6 2-2208 0 0,4 1-6211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14711 0 0,'0'0'1715'0'0,"-9"7"-5"0"0,0 0-1257 0 0,0 0 0 0 0,1 1 0 0 0,0 0-1 0 0,0 0 1 0 0,1 1 0 0 0,0 0 0 0 0,1 1 0 0 0,0-1-1 0 0,0 1 1 0 0,1 0 0 0 0,0 0 0 0 0,1 1-1 0 0,-4 14 1 0 0,5-15-320 0 0,1 1 1 0 0,0-1-1 0 0,1 1 0 0 0,0-1 0 0 0,1 1 0 0 0,0-1 0 0 0,1 1 0 0 0,2 12 1 0 0,-3-20-123 0 0,1 1 1 0 0,0-1 0 0 0,0 0 0 0 0,1 1 0 0 0,-1-1 0 0 0,1 0 0 0 0,-1 0 0 0 0,1 0 0 0 0,0 0 0 0 0,0 0 0 0 0,0 0 0 0 0,1-1 0 0 0,-1 1 0 0 0,1-1 0 0 0,-1 0 0 0 0,1 1 0 0 0,0-1 0 0 0,0 0-1 0 0,0-1 1 0 0,0 1 0 0 0,0 0 0 0 0,0-1 0 0 0,0 0 0 0 0,1 0 0 0 0,-1 0 0 0 0,0 0 0 0 0,1 0 0 0 0,4 0 0 0 0,0 0-334 0 0,-1-1 0 0 0,1 0 0 0 0,0 0 0 0 0,-1 0 0 0 0,1-1 0 0 0,-1 0 0 0 0,1-1 0 0 0,10-3 0 0 0,-4 0-1810 0 0,-1-1 1 0 0,0-1-1 0 0,19-12 1 0 0,-2 0-6222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58 9012 0 0,'0'0'10562'0'0,"0"-7"-8961"0"0,0 3-1201 0 0,0 1-253 0 0,0 1 0 0 0,1 0 0 0 0,-1 0-1 0 0,0 0 1 0 0,-1-1 0 0 0,1 1 0 0 0,0 0 0 0 0,0 0 0 0 0,-1 0 0 0 0,0 0 0 0 0,1-1 0 0 0,-1 1 0 0 0,0 0 0 0 0,0 0 0 0 0,-2-3 0 0 0,1 4 54 0 0,1 0 0 0 0,-1 0 1 0 0,0 0-1 0 0,1 0 0 0 0,-1 1 0 0 0,0-1 1 0 0,0 0-1 0 0,0 1 0 0 0,0 0 1 0 0,0-1-1 0 0,0 1 0 0 0,0 0 1 0 0,1 0-1 0 0,-1 0 0 0 0,0 0 1 0 0,0 0-1 0 0,0 1 0 0 0,0-1 1 0 0,0 0-1 0 0,0 1 0 0 0,0 0 0 0 0,1-1 1 0 0,-1 1-1 0 0,0 0 0 0 0,0 0 1 0 0,1 0-1 0 0,-1 0 0 0 0,-2 2 1 0 0,-43 34 848 0 0,26-16-683 0 0,1 1 0 0 0,-25 36 0 0 0,38-48-273 0 0,0 1 1 0 0,1-1 0 0 0,0 1-1 0 0,1 1 1 0 0,0-1 0 0 0,1 1 0 0 0,0-1-1 0 0,-3 22 1 0 0,7-33-95 0 0,0 1 0 0 0,-1-1 0 0 0,1 1 0 0 0,0-1 0 0 0,0 1 0 0 0,0 0 0 0 0,0-1 0 0 0,0 1 0 0 0,0-1 0 0 0,0 1 0 0 0,0-1 0 0 0,1 1 0 0 0,-1-1 0 0 0,0 1 0 0 0,0 0 0 0 0,0-1 0 0 0,0 1 0 0 0,1-1 0 0 0,-1 1 0 0 0,0-1 0 0 0,1 1 0 0 0,-1-1 0 0 0,0 0 0 0 0,1 1 0 0 0,-1-1 0 0 0,1 1 0 0 0,-1-1 0 0 0,0 0 0 0 0,1 1 0 0 0,-1-1 0 0 0,1 0 0 0 0,-1 1 0 0 0,1-1 0 0 0,0 0 0 0 0,23-2 0 0 0,21-20 0 0 0,11-23 0 0 0,-45 35 0 0 0,0 0 0 0 0,0 1 0 0 0,1 1 0 0 0,0 0 0 0 0,16-8 0 0 0,-27 16 0 0 0,0 0 0 0 0,1 0 0 0 0,-1-1 0 0 0,0 1 0 0 0,1 0 0 0 0,-1 0 0 0 0,0 0 0 0 0,1 0 0 0 0,-1 0 0 0 0,0 1 0 0 0,1-1 0 0 0,-1 0 0 0 0,0 0 0 0 0,0 1 0 0 0,1-1 0 0 0,-1 1 0 0 0,0 0 0 0 0,0-1 0 0 0,0 1 0 0 0,0 0 0 0 0,0-1 0 0 0,1 1 0 0 0,-1 0 0 0 0,-1 0 0 0 0,1 0 0 0 0,0 0 0 0 0,0 0 0 0 0,0 0 0 0 0,0 0 0 0 0,-1 0 0 0 0,1 0 0 0 0,-1 1 0 0 0,1-1 0 0 0,-1 0 0 0 0,1 2 0 0 0,1 0 0 0 0,-1 0 0 0 0,1-1 0 0 0,0 1 0 0 0,-1-1 0 0 0,1 1 0 0 0,0-1 0 0 0,1 0 0 0 0,-1 0 0 0 0,0 0 0 0 0,1 0 0 0 0,-1 0 0 0 0,1 0 0 0 0,-1-1 0 0 0,1 1 0 0 0,0-1 0 0 0,-1 0 0 0 0,1 1 0 0 0,0-2 0 0 0,0 1 0 0 0,4 1 0 0 0,-2-2-388 0 0,-1 0 1 0 0,1 0-1 0 0,0-1 1 0 0,-1 1-1 0 0,1-1 1 0 0,-1 0-1 0 0,1-1 0 0 0,-1 1 1 0 0,0-1-1 0 0,1 0 1 0 0,-1 0-1 0 0,0 0 1 0 0,4-3-1 0 0,49-41-10068 0 0,-45 36 8164 0 0,15-14-9564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18601 0 0,'0'0'11077'0'0,"-2"12"-10130"0"0,2 29-588 0 0,1 0-1 0 0,2 0 1 0 0,14 63 0 0 0,-11-65-378 0 0,-4-19-448 0 0,2 0-1 0 0,10 34 0 0 0,-8-45-3945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13526 0 0,'0'0'6027'0'0,"10"-7"-3802"0"0,5-4-1428 0 0,0 0-1 0 0,1 2 1 0 0,1 0 0 0 0,0 0-1 0 0,20-6 1 0 0,-33 13-682 0 0,1 1-1 0 0,-1-1 1 0 0,1 1-1 0 0,-1 0 1 0 0,1 0 0 0 0,-1 0-1 0 0,1 1 1 0 0,0 0-1 0 0,-1 0 1 0 0,1 0-1 0 0,0 0 1 0 0,-1 1 0 0 0,1 0-1 0 0,-1 0 1 0 0,1 0-1 0 0,-1 0 1 0 0,1 1-1 0 0,-1-1 1 0 0,0 1 0 0 0,0 0-1 0 0,0 1 1 0 0,0-1-1 0 0,0 1 1 0 0,0 0-1 0 0,-1 0 1 0 0,1 0 0 0 0,-1 0-1 0 0,0 0 1 0 0,0 1-1 0 0,4 4 1 0 0,-3 0-111 0 0,0 0 0 0 0,0 1 0 0 0,-1-1 0 0 0,0 1-1 0 0,0 0 1 0 0,-1 0 0 0 0,1 9 0 0 0,10 33 15 0 0,-12-50-18 0 0,-1 1 0 0 0,1-1-1 0 0,-1 0 1 0 0,1 0-1 0 0,-1 0 1 0 0,1 1-1 0 0,0-1 1 0 0,-1 0-1 0 0,1 0 1 0 0,0 0-1 0 0,0 0 1 0 0,0 0-1 0 0,0 0 1 0 0,0 0-1 0 0,0-1 1 0 0,0 1-1 0 0,0 0 1 0 0,0-1-1 0 0,1 1 1 0 0,-1 0 0 0 0,0-1-1 0 0,0 1 1 0 0,1-1-1 0 0,-1 0 1 0 0,0 1-1 0 0,2-1 1 0 0,1 0 4 0 0,-1 0-1 0 0,0-1 1 0 0,0 1 0 0 0,0-1 0 0 0,1 0 0 0 0,-1 0 0 0 0,0 0-1 0 0,0 0 1 0 0,0 0 0 0 0,4-3 0 0 0,7-5 13 0 0,0-1 1 0 0,-2 0 0 0 0,16-14-1 0 0,-28 24-18 0 0,11-10 5 0 0,-1-1 1 0 0,-1 0-1 0 0,0-1 0 0 0,0 0 1 0 0,-1 0-1 0 0,11-23 0 0 0,-17 31-3 0 0,0 0 0 0 0,0 0 0 0 0,0 0 0 0 0,-1 0 0 0 0,0 0 0 0 0,0-1 0 0 0,0 1 0 0 0,0 0 0 0 0,0-1 0 0 0,-1 1 0 0 0,0-1 0 0 0,0 1 0 0 0,0 0 0 0 0,0-1 0 0 0,-1 1 0 0 0,0-1 0 0 0,0 1 0 0 0,0 0 0 0 0,0 0 0 0 0,-1 0 0 0 0,0 0 0 0 0,1 0 0 0 0,-1 0 0 0 0,-1 0 0 0 0,1 0 0 0 0,-5-5 0 0 0,4 7-26 0 0,0 0 0 0 0,0 0 1 0 0,0 1-1 0 0,-1-1 0 0 0,1 1 1 0 0,0-1-1 0 0,-1 1 0 0 0,1 0 1 0 0,-1 1-1 0 0,0-1 0 0 0,1 0 1 0 0,-1 1-1 0 0,0 0 0 0 0,1 0 1 0 0,-1 0-1 0 0,0 0 0 0 0,1 1 1 0 0,-1 0-1 0 0,0-1 0 0 0,1 1 1 0 0,-1 0-1 0 0,1 1 0 0 0,0-1 1 0 0,-1 1-1 0 0,-3 2 0 0 0,5-3-510 0 0,0 0 0 0 0,-1 1 0 0 0,1-1 0 0 0,0 1-1 0 0,0-1 1 0 0,0 1 0 0 0,0 0 0 0 0,0 0-1 0 0,1 0 1 0 0,-1 0 0 0 0,1 0 0 0 0,-1 1-1 0 0,-1 2 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6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21 21642 0 0,'0'0'7761'0'0,"-2"10"-6091"0"0,0-2-1557 0 0,1 1 0 0 0,0 0 0 0 0,1 0 0 0 0,0 0 0 0 0,0 0 0 0 0,1 0-1 0 0,0 0 1 0 0,0 0 0 0 0,1-1 0 0 0,0 1 0 0 0,1 0 0 0 0,0-1 0 0 0,0 0 0 0 0,6 10 0 0 0,-4-10-113 0 0,-4-5 0 0 0,1 1 0 0 0,0 0 0 0 0,0-1 0 0 0,0 0 0 0 0,0 1 0 0 0,0-1 0 0 0,1 0 0 0 0,0 0 0 0 0,-1-1 0 0 0,1 1 0 0 0,0 0 0 0 0,0-1 0 0 0,1 0 0 0 0,5 4 0 0 0,-8-7-49 0 0,0 0 1 0 0,-1 0-1 0 0,1 0 1 0 0,0 0-1 0 0,-1 0 1 0 0,0 0-1 0 0,1 0 1 0 0,-1 0-1 0 0,1 0 0 0 0,-1 0 1 0 0,0 0-1 0 0,0-1 1 0 0,0 1-1 0 0,1 0 1 0 0,-1 0-1 0 0,0 0 0 0 0,-1 0 1 0 0,1-1-1 0 0,0 1 1 0 0,0 0-1 0 0,0 0 1 0 0,-1-2-1 0 0,-3-29-1096 0 0,4 32 1145 0 0,-1-5 5 0 0,0 1 0 0 0,0-1 0 0 0,1 0 1 0 0,0 0-1 0 0,0 0 0 0 0,0 0 0 0 0,1 0 1 0 0,0 1-1 0 0,0-1 0 0 0,0 0 0 0 0,0 0 1 0 0,1 1-1 0 0,0-1 0 0 0,0 1 0 0 0,0-1 1 0 0,0 1-1 0 0,1 0 0 0 0,4-6 0 0 0,-5 8 0 0 0,0 0-1 0 0,1 0 1 0 0,-1 1 0 0 0,0-1-1 0 0,1 0 1 0 0,-1 1-1 0 0,1 0 1 0 0,0 0-1 0 0,-1 0 1 0 0,1 0-1 0 0,0 0 1 0 0,0 0 0 0 0,0 0-1 0 0,0 1 1 0 0,0 0-1 0 0,-1 0 1 0 0,1-1-1 0 0,0 2 1 0 0,0-1-1 0 0,0 0 1 0 0,0 1 0 0 0,0-1-1 0 0,0 1 1 0 0,-1 0-1 0 0,1 0 1 0 0,0 0-1 0 0,0 0 1 0 0,-1 0-1 0 0,1 1 1 0 0,-1-1 0 0 0,5 4-1 0 0,29 22-17 0 0,7 16 2 0 0,-41-40 11 0 0,1 0 1 0 0,-1 0 0 0 0,0 1-1 0 0,0-1 1 0 0,0 1 0 0 0,0-1-1 0 0,0 1 1 0 0,-1 0-1 0 0,0 0 1 0 0,1-1 0 0 0,-1 1-1 0 0,0 7 1 0 0,-1-10 0 0 0,0-1 0 0 0,0 0-1 0 0,-1 0 1 0 0,1 1 0 0 0,0-1 0 0 0,0 0-1 0 0,-1 1 1 0 0,1-1 0 0 0,0 0 0 0 0,0 0-1 0 0,-1 0 1 0 0,1 1 0 0 0,0-1-1 0 0,-1 0 1 0 0,1 0 0 0 0,0 0 0 0 0,-1 0-1 0 0,1 0 1 0 0,0 0 0 0 0,-1 1 0 0 0,1-1-1 0 0,-1 0 1 0 0,1 0 0 0 0,0 0 0 0 0,-1 0-1 0 0,1 0 1 0 0,0 0 0 0 0,-1-1 0 0 0,1 1-1 0 0,0 0 1 0 0,-1 0 0 0 0,1 0 0 0 0,0 0-1 0 0,-1 0 1 0 0,1 0 0 0 0,0-1 0 0 0,-1 1-1 0 0,1 0 1 0 0,0 0 0 0 0,-1 0 0 0 0,1-1-1 0 0,0 1 1 0 0,0 0 0 0 0,-1 0 0 0 0,1-1-1 0 0,0 1 1 0 0,0 0 0 0 0,0-1 0 0 0,-1 1-1 0 0,1 0 1 0 0,0-1 0 0 0,-18-14-13 0 0,16 11 12 0 0,-1 0-1 0 0,0-1 1 0 0,1 0 0 0 0,0 1 0 0 0,0-1-1 0 0,1 0 1 0 0,-1 0 0 0 0,1 0 0 0 0,0 0 0 0 0,1-1-1 0 0,-1 1 1 0 0,1 0 0 0 0,0 0 0 0 0,0 0-1 0 0,0-1 1 0 0,1 1 0 0 0,0 0 0 0 0,0 0-1 0 0,0 0 1 0 0,1 0 0 0 0,-1 0 0 0 0,4-5 0 0 0,-4 6 33 0 0,1 1 0 0 0,0-1 0 0 0,0 1 1 0 0,0 0-1 0 0,0-1 0 0 0,0 1 1 0 0,1 0-1 0 0,-1 0 0 0 0,1 1 1 0 0,0-1-1 0 0,0 1 0 0 0,0-1 0 0 0,0 1 1 0 0,0 0-1 0 0,1 0 0 0 0,-1 0 1 0 0,0 1-1 0 0,1-1 0 0 0,0 1 1 0 0,-1 0-1 0 0,1 0 0 0 0,0 0 0 0 0,0 0 1 0 0,-1 1-1 0 0,1-1 0 0 0,0 1 1 0 0,0 0-1 0 0,0 0 0 0 0,0 0 1 0 0,6 2-1 0 0,-5 0-55 0 0,-1 0 1 0 0,1 0 0 0 0,-1 0-1 0 0,0 1 1 0 0,0 0-1 0 0,0 0 1 0 0,0 0 0 0 0,0 0-1 0 0,0 0 1 0 0,-1 1-1 0 0,0 0 1 0 0,0-1-1 0 0,0 1 1 0 0,0 0 0 0 0,0 1-1 0 0,-1-1 1 0 0,0 0-1 0 0,0 1 1 0 0,0-1 0 0 0,1 7-1 0 0,17 27-5726 0 0,-20-38 5395 0 0,1 1 1 0 0,-1-1-1 0 0,0 1 0 0 0,1-1 0 0 0,-1 1 0 0 0,1-1 0 0 0,-1 1 0 0 0,0-1 0 0 0,1 0 0 0 0,-1 1 0 0 0,1-1 0 0 0,-1 0 1 0 0,1 1-1 0 0,-1-1 0 0 0,1 0 0 0 0,-1 0 0 0 0,1 1 0 0 0,-1-1 0 0 0,1 0 0 0 0,0 0 0 0 0,-1 0 0 0 0,1 0 0 0 0,-1 0 1 0 0,2 0-1 0 0,8 0-7563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2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4594 0 0,'0'0'10440'0'0,"9"1"-8808"0"0,1 2-1055 0 0,0-1 0 0 0,0 1-1 0 0,-1 1 1 0 0,0-1 0 0 0,1 2-1 0 0,-1-1 1 0 0,-1 1 0 0 0,1 1-1 0 0,-1-1 1 0 0,0 2 0 0 0,0-1-1 0 0,11 12 1 0 0,5 9-148 0 0,-2 1 0 0 0,-1 0 0 0 0,-1 2 0 0 0,-1 0 0 0 0,-2 2 0 0 0,-1-1 0 0 0,-2 2 0 0 0,13 41 0 0 0,-20-53-390 0 0,-2 0-1 0 0,0 0 1 0 0,-1 0 0 0 0,-2 0 0 0 0,0 1-1 0 0,-1-1 1 0 0,-1 1 0 0 0,-1-1 0 0 0,-1 1-1 0 0,-1-1 1 0 0,0 1 0 0 0,-2-1 0 0 0,-1-1-1 0 0,-14 38 1 0 0,15-48-15 0 0,-1 0 1 0 0,0 1-1 0 0,-1-2 1 0 0,0 1-1 0 0,-1-1 0 0 0,0 0 1 0 0,0-1-1 0 0,-1 0 0 0 0,-17 13 1 0 0,20-17-299 0 0,0 0 1 0 0,0 0-1 0 0,-1-1 0 0 0,1 1 1 0 0,-1-2-1 0 0,0 1 1 0 0,0-1-1 0 0,0 0 0 0 0,0 0 1 0 0,0-1-1 0 0,-1 0 1 0 0,1 0-1 0 0,0-1 1 0 0,-1 0-1 0 0,1 0 0 0 0,-15-3 1 0 0,19 3-176 0 0,0-1 1 0 0,0 0-1 0 0,0 0 1 0 0,0-1-1 0 0,0 1 1 0 0,1-1 0 0 0,-1 1-1 0 0,0-1 1 0 0,1 0-1 0 0,-1 0 1 0 0,-2-3-1 0 0,-8-19-6935 0 0,12 1-1135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6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6531 0 0,'0'0'16330'0'0,"-9"0"-14348"0"0,5 0-1906 0 0,1-1 0 0 0,0 1 0 0 0,-1 1 0 0 0,1-1-1 0 0,0 0 1 0 0,0 1 0 0 0,-1 0 0 0 0,1-1-1 0 0,0 1 1 0 0,0 1 0 0 0,0-1 0 0 0,0 0 0 0 0,0 1-1 0 0,0-1 1 0 0,0 1 0 0 0,1 0 0 0 0,-1 0-1 0 0,0 0 1 0 0,1 0 0 0 0,0 1 0 0 0,-1-1 0 0 0,1 1-1 0 0,0-1 1 0 0,0 1 0 0 0,1 0 0 0 0,-1 0 0 0 0,0 0-1 0 0,1 0 1 0 0,0 0 0 0 0,0 0 0 0 0,0 0-1 0 0,0 0 1 0 0,0 0 0 0 0,0 1 0 0 0,1-1 0 0 0,0 6-1 0 0,-1-7-51 0 0,1 1 0 0 0,-1 0 0 0 0,1 0 0 0 0,0 0 0 0 0,0 0 0 0 0,0 0 0 0 0,1 0 0 0 0,-1 0 0 0 0,1 0 0 0 0,0 0 0 0 0,-1-1 0 0 0,1 1 0 0 0,0 0 0 0 0,1 0 0 0 0,-1-1 0 0 0,0 1 0 0 0,1-1 0 0 0,0 1 0 0 0,-1-1 0 0 0,1 0 0 0 0,0 0 0 0 0,0 1 0 0 0,0-1 0 0 0,1-1 0 0 0,-1 1 0 0 0,0 0 0 0 0,5 2 0 0 0,4 1 274 0 0,1 0 0 0 0,0-1 0 0 0,0 0 0 0 0,0-1 0 0 0,18 2 0 0 0,-18-3-104 0 0,1 1 0 0 0,0 0 0 0 0,15 6 0 0 0,-27-8-192 0 0,-1-1-1 0 0,1 0 0 0 0,0 1 0 0 0,-1-1 0 0 0,1 0 0 0 0,0 1 0 0 0,-1-1 0 0 0,1 1 0 0 0,-1-1 0 0 0,1 1 0 0 0,-1-1 0 0 0,1 1 0 0 0,-1 0 0 0 0,1-1 0 0 0,-1 1 0 0 0,1-1 0 0 0,-1 1 0 0 0,0 0 0 0 0,1-1 0 0 0,-1 1 0 0 0,0 0 0 0 0,0 0 0 0 0,0-1 0 0 0,1 1 0 0 0,-1 0 0 0 0,0 0 0 0 0,0-1 1 0 0,0 1-1 0 0,0 0 0 0 0,0 0 0 0 0,0-1 0 0 0,0 1 0 0 0,-1 0 0 0 0,1 0 0 0 0,0-1 0 0 0,0 1 0 0 0,-1 0 0 0 0,1-1 0 0 0,0 1 0 0 0,-1 0 0 0 0,1-1 0 0 0,0 1 0 0 0,-1 0 0 0 0,1-1 0 0 0,-1 1 0 0 0,1-1 0 0 0,-1 1 0 0 0,0-1 0 0 0,1 1 0 0 0,-1-1 0 0 0,0 1 0 0 0,-34 27-128 0 0,32-27 86 0 0,-60 38-3448 0 0,21-15-6991 0 0,31-17 2004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5058 0 0,'0'0'13783'0'0,"-1"46"-12263"0"0,5-21 65 0 0,3 4-528 0 0,0 6-273 0 0,1-1-368 0 0,-2 1-336 0 0,-2-6-32 0 0,-2-2-32 0 0,-2-5-16 0 0,0-2-528 0 0,-5-6-1329 0 0,-2-3-992 0 0,0-3-1281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8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13478 0 0,'0'0'2481'0'0,"25"-57"-1200"0"0,-6 25-385 0 0,7 2 225 0 0,4 1-625 0 0,2 5-368 0 0,1 5-128 0 0,1 7-176 0 0,-1 3-1569 0 0,-6 5-1600 0 0,-8 4-4691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29 385 15847 0 0,'0'0'2129'0'0,"46"14"-2001"0"0,-26-26-128 0 0,-1-9-576 0 0,2 0-1745 0 0,-5 0-2817 0 0,-1 2-3186 0 0</inkml:trace>
  <inkml:trace contextRef="#ctx0" brushRef="#br0" timeOffset="1">1 278 12758 0 0,'0'0'3585'0'0,"35"-47"-2944"0"0,-9 23 223 0 0,5-1-736 0 0,7-4-112 0 0,2 1-16 0 0,5-2-400 0 0,1 3-1153 0 0,2 1-1504 0 0,-2 4-1121 0 0,0 2-1312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82 8244 0 0,'0'0'9740'0'0,"-6"10"-6837"0"0,2-3-2537 0 0,-92 156 8271 0 0,55-91-8230 0 0,35-60-1059 0 0,-31 49 512 0 0,23-44-4568 0 0,-2-6-5274 0 0</inkml:trace>
  <inkml:trace contextRef="#ctx0" brushRef="#br0" timeOffset="1">1 213 13446 0 0,'0'0'9124'0'0,"58"-23"-7827"0"0,-37 27-769 0 0,4 6-288 0 0,0-1-176 0 0,1-2-48 0 0,-3 1-16 0 0,-1-4-48 0 0,-1-4-1264 0 0,-3 0-1938 0 0,-1-10-2705 0 0</inkml:trace>
  <inkml:trace contextRef="#ctx0" brushRef="#br0" timeOffset="2">349 1 13398 0 0,'0'0'8420'0'0,"45"24"-14551"0"0,-33-4-3265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3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78 16055 0 0,'0'0'11558'0'0,"-15"-45"-13719"0"0,12 31-1905 0 0,2-5-2929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4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3794 0 0,'0'0'15276'0'0,"5"-7"-14396"0"0,-2 3-797 0 0,0 1 1 0 0,0 0-1 0 0,0 0 0 0 0,0 0 0 0 0,0 0 0 0 0,1 1 0 0 0,-1-1 0 0 0,1 1 0 0 0,-1 0 0 0 0,1 0 0 0 0,0 0 0 0 0,0 0 0 0 0,0 1 0 0 0,0 0 0 0 0,0 0 0 0 0,1 0 0 0 0,-1 0 0 0 0,0 1 0 0 0,0-1 0 0 0,1 1 0 0 0,-1 0 0 0 0,0 0 0 0 0,0 1 0 0 0,1-1 0 0 0,-1 1 0 0 0,0 0 0 0 0,0 0 0 0 0,0 0 0 0 0,0 1 0 0 0,0 0 0 0 0,0-1 0 0 0,4 4 0 0 0,-5-3-80 0 0,0 0-1 0 0,-1 0 0 0 0,1 1 1 0 0,0-1-1 0 0,-1 1 0 0 0,1 0 1 0 0,-1 0-1 0 0,0 0 0 0 0,0 0 0 0 0,0 0 1 0 0,0 0-1 0 0,-1 1 0 0 0,1-1 1 0 0,-1 1-1 0 0,0-1 0 0 0,0 1 1 0 0,0-1-1 0 0,0 1 0 0 0,-1 0 0 0 0,1-1 1 0 0,-1 1-1 0 0,0 0 0 0 0,0-1 1 0 0,-1 1-1 0 0,1 0 0 0 0,-1-1 1 0 0,1 1-1 0 0,-1 0 0 0 0,-1-1 0 0 0,0 4 1 0 0,-6 14-286 0 0,-1-1-1 0 0,0 0 1 0 0,-1 0 0 0 0,-14 17 0 0 0,6-7-446 0 0,11-17 489 0 0,-25 47-322 0 0,30-57 601 0 0,1 1 0 0 0,-1-1 0 0 0,1 0 0 0 0,0 0 0 0 0,0 0 0 0 0,1 1 0 0 0,-1-1 0 0 0,1 1 0 0 0,-1-1 0 0 0,1 0 0 0 0,0 1 0 0 0,0-1 0 0 0,1 1 0 0 0,-1-1 0 0 0,2 6 0 0 0,-1-7 44 0 0,1-1 1 0 0,-1 0 0 0 0,0 0-1 0 0,1 0 1 0 0,-1 1-1 0 0,1-1 1 0 0,-1-1 0 0 0,1 1-1 0 0,0 0 1 0 0,-1 0 0 0 0,1 0-1 0 0,0-1 1 0 0,-1 1-1 0 0,1-1 1 0 0,0 0 0 0 0,0 1-1 0 0,0-1 1 0 0,-1 0 0 0 0,1 0-1 0 0,0 0 1 0 0,0 0-1 0 0,0 0 1 0 0,2-1 0 0 0,43-8 777 0 0,-33 4-745 0 0,0 0 1 0 0,-1-1 0 0 0,0 0 0 0 0,0-1-1 0 0,14-11 1 0 0,19-22-2272 0 0,11-23-6686 0 0,-35 37 504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41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14743 0 0,'0'0'2011'0'0,"-8"8"166"0"0,-1 0-1524 0 0,1 1-1 0 0,0 0 1 0 0,1 1-1 0 0,0 0 1 0 0,0 0-1 0 0,1 1 1 0 0,1-1-1 0 0,-1 1 1 0 0,2 1-1 0 0,0-1 0 0 0,0 1 1 0 0,1-1-1 0 0,0 1 1 0 0,1 0-1 0 0,-1 15 1 0 0,3-19-555 0 0,0 0 1 0 0,1-1 0 0 0,0 1-1 0 0,1-1 1 0 0,-1 1 0 0 0,2-1-1 0 0,-1 0 1 0 0,1 0 0 0 0,0 0-1 0 0,0 0 1 0 0,1 0 0 0 0,-1-1-1 0 0,8 9 1 0 0,-9-12-97 0 0,0-1-1 0 0,0 0 1 0 0,1 0 0 0 0,-1 0-1 0 0,0 0 1 0 0,1 0 0 0 0,0 0 0 0 0,0-1-1 0 0,-1 1 1 0 0,1-1 0 0 0,0 0-1 0 0,0 0 1 0 0,0 0 0 0 0,0 0-1 0 0,0 0 1 0 0,0-1 0 0 0,1 1 0 0 0,-1-1-1 0 0,0 0 1 0 0,0 0 0 0 0,0 0-1 0 0,0-1 1 0 0,0 1 0 0 0,1-1-1 0 0,-1 1 1 0 0,0-1 0 0 0,0 0 0 0 0,0 0-1 0 0,0 0 1 0 0,-1-1 0 0 0,1 1-1 0 0,0-1 1 0 0,0 1 0 0 0,3-5-1 0 0,2 1-169 0 0,0-1-1 0 0,-1 0 1 0 0,0-1-1 0 0,0 0 1 0 0,0 0-1 0 0,-1-1 0 0 0,0 1 1 0 0,-1-1-1 0 0,1-1 1 0 0,-2 1-1 0 0,1-1 1 0 0,-1 1-1 0 0,5-18 0 0 0,-7 21 92 0 0,-1 0-1 0 0,0 0 0 0 0,0 0 0 0 0,0 0 0 0 0,-1 0 0 0 0,1 0 0 0 0,-1 0 1 0 0,0 0-1 0 0,-1 0 0 0 0,0 0 0 0 0,1 0 0 0 0,-1 0 0 0 0,-1 0 0 0 0,1 0 0 0 0,-1 1 1 0 0,0-1-1 0 0,0 0 0 0 0,0 1 0 0 0,-1-1 0 0 0,1 1 0 0 0,-1 0 0 0 0,0 0 1 0 0,-1 0-1 0 0,1 0 0 0 0,0 1 0 0 0,-1-1 0 0 0,0 1 0 0 0,-4-3 0 0 0,4 3-164 0 0,0 0-118 0 0,1 0 0 0 0,-1 1 0 0 0,0-1 0 0 0,0 1 0 0 0,0 0 0 0 0,0 0 0 0 0,0 0 0 0 0,-1 0 0 0 0,1 1 0 0 0,-1-1 0 0 0,1 1 0 0 0,-1 0 0 0 0,-8 0 0 0 0,10 10-7289 0 0,17-1-3884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42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35 109 14999 0 0,'0'0'4858'0'0,"-1"8"-2814"0"0,-1 5-1148 0 0,1-1 0 0 0,0 0 1 0 0,1 1-1 0 0,0-1 0 0 0,1 1 0 0 0,3 17 1 0 0,-4-27-836 0 0,1 0-1 0 0,0 0 1 0 0,-1-1 0 0 0,1 1 0 0 0,0 0 0 0 0,0-1-1 0 0,1 1 1 0 0,-1 0 0 0 0,0-1 0 0 0,1 1 0 0 0,0-1 0 0 0,-1 0-1 0 0,1 1 1 0 0,0-1 0 0 0,0 0 0 0 0,0 0 0 0 0,1 0 0 0 0,-1-1-1 0 0,0 1 1 0 0,1 0 0 0 0,-1-1 0 0 0,1 0 0 0 0,-1 1-1 0 0,1-1 1 0 0,0 0 0 0 0,0 0 0 0 0,-1-1 0 0 0,1 1 0 0 0,0-1-1 0 0,0 1 1 0 0,0-1 0 0 0,0 0 0 0 0,0 0 0 0 0,0 0 0 0 0,0 0-1 0 0,-1-1 1 0 0,6 0 0 0 0,-3-1-77 0 0,0 1 0 0 0,1-1-1 0 0,-1 0 1 0 0,0 0 0 0 0,-1 0 0 0 0,1-1 0 0 0,0 0 0 0 0,-1 0-1 0 0,1 0 1 0 0,-1-1 0 0 0,0 1 0 0 0,0-1 0 0 0,-1 0 0 0 0,1 0-1 0 0,-1 0 1 0 0,0 0 0 0 0,0-1 0 0 0,5-8 0 0 0,-7 10-9 0 0,1 0 1 0 0,-1 0-1 0 0,0 0 1 0 0,0 0-1 0 0,0-1 1 0 0,0 1-1 0 0,0 0 1 0 0,-1-1-1 0 0,1 1 1 0 0,-1 0-1 0 0,0-1 1 0 0,0 1-1 0 0,0-1 1 0 0,-1 1-1 0 0,1 0 1 0 0,-1-1-1 0 0,0 1 1 0 0,0 0-1 0 0,0 0 0 0 0,0-1 1 0 0,-1 1-1 0 0,1 0 1 0 0,-1 0-1 0 0,0 1 1 0 0,1-1-1 0 0,-1 0 1 0 0,-1 0-1 0 0,1 1 1 0 0,0-1-1 0 0,-4-2 1 0 0,-29-20-15 0 0,-1 1 0 0 0,-45-22 1 0 0,60 34 2 0 0,10 7-927 0 0,14 9-2069 0 0,18 11-1953 0 0,4-7 585 0 0,4-1-2667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43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13286 0 0,'0'0'2913'0'0,"-7"61"-383"0"0,2-18-1074 0 0,-1 6 689 0 0,-3 3-336 0 0,1-2-736 0 0,-3-4-641 0 0,0-5-368 0 0,0-9-64 0 0,-1-8-240 0 0,2-8-1169 0 0,-1-6-960 0 0,3-9-1585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27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25484 0 0,'0'0'7283'0'0,"1"5"-7283"0"0,-1-2-576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4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4178 0 0,'0'0'17523'0'0,"4"-5"-16688"0"0,0 0-774 0 0,0 0 0 0 0,0 0 0 0 0,1 1 0 0 0,-1 0 0 0 0,1 0 0 0 0,0 0 0 0 0,0 0 0 0 0,1 1 0 0 0,-1 0 0 0 0,1 0 0 0 0,0 1 0 0 0,0-1 0 0 0,0 1 0 0 0,0 0 0 0 0,0 1 0 0 0,0-1 0 0 0,0 1 0 0 0,1 1 0 0 0,-1-1 0 0 0,0 1 0 0 0,1 0 0 0 0,-1 0 0 0 0,10 3 0 0 0,-14-2-63 0 0,0 0 0 0 0,1 0-1 0 0,-1 0 1 0 0,0 1-1 0 0,0-1 1 0 0,1 1 0 0 0,-1 0-1 0 0,0 0 1 0 0,-1 0 0 0 0,1 0-1 0 0,0 0 1 0 0,-1 0-1 0 0,1 0 1 0 0,-1 0 0 0 0,1 1-1 0 0,-1-1 1 0 0,0 0 0 0 0,0 1-1 0 0,0-1 1 0 0,-1 1 0 0 0,1 0-1 0 0,0-1 1 0 0,-1 1-1 0 0,0-1 1 0 0,1 1 0 0 0,-1 0-1 0 0,0-1 1 0 0,-1 6 0 0 0,0 3-16 0 0,0 0 1 0 0,0 0-1 0 0,-1-1 1 0 0,0 1-1 0 0,-8 20 1 0 0,-4-1-637 0 0,-31 50 0 0 0,-3 7 401 0 0,47-86 275 0 0,0 0 0 0 0,1 1 0 0 0,-1-1 0 0 0,0 0-1 0 0,1 1 1 0 0,-1-1 0 0 0,1 1 0 0 0,-1-1 0 0 0,1 1 0 0 0,0-1-1 0 0,0 1 1 0 0,-1-1 0 0 0,1 1 0 0 0,0 0 0 0 0,1-1 0 0 0,-1 1-1 0 0,0-1 1 0 0,0 1 0 0 0,1-1 0 0 0,0 3 0 0 0,0-3 28 0 0,0 0 0 0 0,-1 0 0 0 0,1-1 0 0 0,0 1 0 0 0,0 0 0 0 0,0-1 0 0 0,0 1 0 0 0,0-1 0 0 0,0 1 0 0 0,0-1 0 0 0,0 0 0 0 0,1 1 0 0 0,-1-1 0 0 0,0 0 0 0 0,0 0 0 0 0,0 0 0 0 0,0 1 0 0 0,0-1 0 0 0,1-1 0 0 0,-1 1 0 0 0,1 0 0 0 0,9-2 135 0 0,0 0 1 0 0,0 0 0 0 0,-1-1-1 0 0,15-6 1 0 0,-25 8-187 0 0,119-48-154 0 0,-104 42-700 0 0,-1-2 0 0 0,0 0 0 0 0,19-15 1 0 0,-6-6-6494 0 0,-17 14 673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4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34 4514 0 0,'0'0'14962'0'0,"-6"8"-12972"0"0,2-3-1677 0 0,0 1-1 0 0,1-1 1 0 0,-1 1 0 0 0,1-1-1 0 0,1 1 1 0 0,-1 0 0 0 0,1 1-1 0 0,0-1 1 0 0,0 0 0 0 0,1 0-1 0 0,0 1 1 0 0,0-1 0 0 0,0 1-1 0 0,1 6 1 0 0,0 6 209 0 0,1 0 0 0 0,1 0-1 0 0,1 0 1 0 0,1 0 0 0 0,0-1 0 0 0,12 30-1 0 0,-14-42-450 0 0,1 0 0 0 0,0 0-1 0 0,0-1 1 0 0,1 1-1 0 0,-1-1 1 0 0,1 0 0 0 0,0 0-1 0 0,1 0 1 0 0,-1 0 0 0 0,8 5-1 0 0,-9-8-42 0 0,1 0 1 0 0,-1 0-1 0 0,1 0 0 0 0,0-1 1 0 0,0 1-1 0 0,0-1 0 0 0,0 0 0 0 0,0 0 1 0 0,0 0-1 0 0,0 0 0 0 0,0-1 1 0 0,0 0-1 0 0,0 1 0 0 0,0-2 0 0 0,0 1 1 0 0,0 0-1 0 0,8-3 0 0 0,-6 1-12 0 0,0 0-1 0 0,1 0 1 0 0,-1-1-1 0 0,0 0 1 0 0,0-1-1 0 0,-1 1 1 0 0,1-1-1 0 0,-1 0 1 0 0,0-1 0 0 0,0 1-1 0 0,0-1 1 0 0,-1 0-1 0 0,1 0 1 0 0,-1 0-1 0 0,0-1 1 0 0,-1 1-1 0 0,1-1 1 0 0,-1 0-1 0 0,0 0 1 0 0,3-9-1 0 0,-4 8-2 0 0,1 0 0 0 0,-1 0 0 0 0,0 0-1 0 0,-1 0 1 0 0,0 0 0 0 0,0 0 0 0 0,0-1-1 0 0,-1 1 1 0 0,0 0 0 0 0,0 0 0 0 0,-1-1-1 0 0,0 1 1 0 0,0 0 0 0 0,-1 0 0 0 0,0 0-1 0 0,0 0 1 0 0,-1 0 0 0 0,-5-11-1 0 0,-3 3-299 0 0,1 1 0 0 0,-2 0 0 0 0,0 0 0 0 0,-19-15 0 0 0,26 24 163 0 0,1 1 1 0 0,-1 0-1 0 0,-1 0 0 0 0,1 0 1 0 0,0 1-1 0 0,-1 0 0 0 0,0 0 0 0 0,0 0 1 0 0,0 1-1 0 0,0 0 0 0 0,0 0 0 0 0,0 0 1 0 0,-1 1-1 0 0,1 0 0 0 0,-11 0 1 0 0,16 1-43 0 0,0 0 1 0 0,0 0 0 0 0,0 1 0 0 0,0-1 0 0 0,0 0 0 0 0,1 1 0 0 0,-1-1 0 0 0,0 1 0 0 0,0-1 0 0 0,0 1-1 0 0,0-1 1 0 0,1 1 0 0 0,-1 0 0 0 0,0-1 0 0 0,0 1 0 0 0,1 0 0 0 0,-1 0 0 0 0,1-1 0 0 0,-1 1 0 0 0,0 0-1 0 0,1 0 1 0 0,0 0 0 0 0,-1 0 0 0 0,1 0 0 0 0,-1 0 0 0 0,1-1 0 0 0,0 1 0 0 0,0 2 0 0 0,0 18-7010 0 0,6-8-226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47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23579 0 0,'0'0'9188'0'0,"-3"4"-9444"0"0,-1-3-2049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4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21498 0 0,'0'0'3313'0'0,"0"51"-2544"0"0,0-3 1136 0 0,0 12 384 0 0,-2 8-801 0 0,1 4-543 0 0,-1-1-385 0 0,-1-6-560 0 0,-3-10 0 0 0,-2-8 0 0 0,-3-9-1873 0 0,-4-12-3697 0 0,-2-10-6036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5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 8052 0 0,'0'0'11442'0'0,"-8"0"-9427"0"0,3 0-1873 0 0,-1 0 0 0 0,1 0 0 0 0,0 1 0 0 0,0 0 0 0 0,0 0 0 0 0,0 1 0 0 0,0-1 0 0 0,0 1 0 0 0,0 0 1 0 0,0 0-1 0 0,0 1 0 0 0,1-1 0 0 0,-1 1 0 0 0,1 0 0 0 0,0 0 0 0 0,0 1 0 0 0,0-1 0 0 0,-4 6 0 0 0,-13 12 260 0 0,1 1 0 0 0,-32 45 0 0 0,46-58-333 0 0,1 0 0 0 0,0 0 0 0 0,0 0 0 0 0,1 1 0 0 0,0 0 0 0 0,0 0 0 0 0,1 0 0 0 0,1 0 0 0 0,0 0 0 0 0,0 1-1 0 0,0 17 1 0 0,2-24-31 0 0,1 0-1 0 0,0 0 1 0 0,0 0-1 0 0,0 1 0 0 0,1-1 1 0 0,-1 0-1 0 0,1-1 0 0 0,0 1 1 0 0,0 0-1 0 0,0 0 1 0 0,1-1-1 0 0,-1 0 0 0 0,1 1 1 0 0,0-1-1 0 0,0 0 1 0 0,0 0-1 0 0,0 0 0 0 0,1-1 1 0 0,-1 1-1 0 0,1-1 1 0 0,-1 0-1 0 0,8 3 0 0 0,11 5 113 0 0,0 0-1 0 0,46 11 1 0 0,-28-9 166 0 0,-32-9-279 0 0,3 0 39 0 0,0 1 1 0 0,-1 0 0 0 0,1 1 0 0 0,11 7-1 0 0,-20-11-98 0 0,-1 0 0 0 0,1 0 0 0 0,-1 0 0 0 0,1 0 0 0 0,-1 1-1 0 0,1-1 1 0 0,-1 0 0 0 0,0 1 0 0 0,1-1 0 0 0,-1 1 0 0 0,0-1-1 0 0,0 1 1 0 0,0-1 0 0 0,0 1 0 0 0,-1 0 0 0 0,1 0-1 0 0,0-1 1 0 0,-1 1 0 0 0,1 0 0 0 0,-1 0 0 0 0,1 0 0 0 0,-1 0-1 0 0,0-1 1 0 0,0 1 0 0 0,0 0 0 0 0,0 0 0 0 0,0 0 0 0 0,0 0-1 0 0,-1 0 1 0 0,1 0 0 0 0,-1-1 0 0 0,1 1 0 0 0,-1 2 0 0 0,-1-1-356 0 0,1 0 1 0 0,0 0 0 0 0,-1-1-1 0 0,0 1 1 0 0,1 0-1 0 0,-1-1 1 0 0,0 1 0 0 0,0-1-1 0 0,0 0 1 0 0,-1 1 0 0 0,1-1-1 0 0,-1 0 1 0 0,1 0 0 0 0,-1-1-1 0 0,0 1 1 0 0,1 0 0 0 0,-7 1-1 0 0,0 1-1874 0 0,-6 4-2096 0 0,3-4-1260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55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16600 0 0,'0'0'4065'0'0,"-11"48"-2720"0"0,4-8 352 0 0,4 5-224 0 0,0 6-657 0 0,3 2-256 0 0,0-1-112 0 0,3-5-160 0 0,6-6-111 0 0,-1-5-177 0 0,2-11 0 0 0,1-3-144 0 0,1-10-1473 0 0,1-7-1809 0 0,-1-5-1216 0 0,-1-3-3762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56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16472 0 0,'0'0'608'0'0,"64"-7"736"0"0,-31 1 737 0 0,9-7-1312 0 0,5 0-593 0 0,4-3-128 0 0,1-4-48 0 0,1-1-528 0 0,-4-3-1986 0 0,-2-1-2432 0 0,-3-2-4354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5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17272 0 0,'0'0'5768'0'0,"10"7"-4351"0"0,-2-1-1245 0 0,94 69 1994 0 0,-88-64-2004 0 0,-1 0 0 0 0,-1 0 1 0 0,0 2-1 0 0,-1-1 0 0 0,0 1 0 0 0,9 16 0 0 0,-15-10-356 0 0,-14-15-956 0 0,7-4 1084 0 0,0-1 0 0 0,0 0-1 0 0,0 0 1 0 0,0 1 0 0 0,0-1 0 0 0,0-1 0 0 0,0 1-1 0 0,0 0 1 0 0,1 0 0 0 0,-1-1 0 0 0,0 1 0 0 0,1-1-1 0 0,-1 0 1 0 0,-1-1 0 0 0,0-3 78 0 0,-1-1 0 0 0,1 0 1 0 0,0 1-1 0 0,0-1 0 0 0,1 0 0 0 0,-1 0 0 0 0,2-1 0 0 0,-1 1 0 0 0,1 0 1 0 0,0-1-1 0 0,1 1 0 0 0,0 0 0 0 0,0-1 0 0 0,0 1 0 0 0,1-1 1 0 0,0 1-1 0 0,1 0 0 0 0,-1 0 0 0 0,1 0 0 0 0,4-8 0 0 0,-2 4-236 0 0,0 0-1 0 0,1 1 1 0 0,1-1-1 0 0,0 1 1 0 0,0 0-1 0 0,1 0 1 0 0,0 1 0 0 0,1 0-1 0 0,0 0 1 0 0,0 1-1 0 0,18-14 1 0 0,36-11-6577 0 0,-29 20 932 0 0</inkml:trace>
  <inkml:trace contextRef="#ctx0" brushRef="#br0" timeOffset="1">568 37 12694 0 0,'0'0'8148'0'0,"0"42"-5795"0"0,0-20 288 0 0,2 2-1136 0 0,3 4-993 0 0,3-2-208 0 0,1 1-32 0 0,1-4-160 0 0,-2-4-96 0 0,0-4-16 0 0,-1-4-416 0 0,-3-4-1889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5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11941 0 0,'0'0'0'0'0,"51"18"-1632"0"0,-25 2-2146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5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47 12790 0 0,'0'0'6136'0'0,"-2"9"-3599"0"0,-1-2-2138 0 0,1 1-1 0 0,0 0 1 0 0,1 0-1 0 0,0 1 0 0 0,0-1 1 0 0,1 0-1 0 0,-1 0 1 0 0,2 0-1 0 0,0 1 1 0 0,0-1-1 0 0,0 0 1 0 0,1 0-1 0 0,0 0 1 0 0,0 0-1 0 0,1-1 0 0 0,6 13 1 0 0,21 20 468 0 0,-11-30-647 0 0,-19-10-214 0 0,1-1 0 0 0,-1 1 0 0 0,1 0 0 0 0,0 0 0 0 0,-1-1 0 0 0,1 1 0 0 0,-1-1-1 0 0,1 1 1 0 0,-1 0 0 0 0,1-1 0 0 0,-1 1 0 0 0,1-1 0 0 0,-1 1 0 0 0,1-1 0 0 0,-1 1 0 0 0,0-1-1 0 0,1 0 1 0 0,-1 1 0 0 0,0-1 0 0 0,0 1 0 0 0,1-1 0 0 0,-1 0 0 0 0,0 1 0 0 0,0-1-1 0 0,0 0 1 0 0,0 1 0 0 0,0-1 0 0 0,0 0 0 0 0,0 1 0 0 0,0-2 0 0 0,2-58 104 0 0,-3 39-106 0 0,2 0 0 0 0,5-33 0 0 0,-6 49 6 0 0,1 1 0 0 0,0 0 0 0 0,0-1 0 0 0,1 1 0 0 0,-1 0 0 0 0,1 0 0 0 0,0 0 0 0 0,0 0 0 0 0,0 0 0 0 0,1 0 0 0 0,-1 1 0 0 0,1-1 0 0 0,0 1 0 0 0,0 0 0 0 0,0-1-1 0 0,1 1 1 0 0,4-3 0 0 0,-5 5-9 0 0,0-1-1 0 0,0 1 1 0 0,0 0-1 0 0,0 0 1 0 0,0 0-1 0 0,0 1 1 0 0,0-1-1 0 0,0 1 0 0 0,1 0 1 0 0,-1 0-1 0 0,0 0 1 0 0,0 0-1 0 0,0 0 1 0 0,0 1-1 0 0,0-1 1 0 0,0 1-1 0 0,0 0 1 0 0,0 0-1 0 0,6 3 0 0 0,6 3-167 0 0,0 1-1 0 0,23 16 0 0 0,-1 0-1464 0 0,18-4-2791 0 0,-16-16-3349 0 0,-17-4-208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3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1873 0 0,'0'0'19681'0'0,"0"-4"-17731"0"0,8 11 733 0 0,10 25-1119 0 0,27 57-155 0 0,-32-64-966 0 0,2 5-208 0 0,0 3-147 0 0,2-1 1 0 0,0 0 0 0 0,3-1-1 0 0,43 52 1 0 0,-63-83-85 0 0,0 0 1 0 0,0 0 0 0 0,0 0 0 0 0,0 1 0 0 0,0-1 0 0 0,0 0 0 0 0,0 0-1 0 0,0 0 1 0 0,1 0 0 0 0,-1 0 0 0 0,0 1 0 0 0,0-1 0 0 0,0 0 0 0 0,0 0 0 0 0,0 0-1 0 0,0 0 1 0 0,1 0 0 0 0,-1 0 0 0 0,0 0 0 0 0,0 0 0 0 0,0 0 0 0 0,0 0 0 0 0,0 0-1 0 0,1 1 1 0 0,-1-1 0 0 0,0 0 0 0 0,0 0 0 0 0,0 0 0 0 0,0 0 0 0 0,1 0-1 0 0,-1 0 1 0 0,0 0 0 0 0,0 0 0 0 0,0-1 0 0 0,0 1 0 0 0,1 0 0 0 0,-1 0 0 0 0,0 0-1 0 0,0 0 1 0 0,0 0 0 0 0,0 0 0 0 0,0 0 0 0 0,1 0 0 0 0,-1 0 0 0 0,0 0 0 0 0,0 0-1 0 0,0-1 1 0 0,0 1 0 0 0,0 0 0 0 0,0 0 0 0 0,1 0 0 0 0,-1 0 0 0 0,0 0-1 0 0,0 0 1 0 0,0-1 0 0 0,0 1 0 0 0,0 0 0 0 0,0 0 0 0 0,0 0 0 0 0,1-18 254 0 0,-5-26 48 0 0,3 40-296 0 0,-5-53 31 0 0,3-1 0 0 0,2 1-1 0 0,2-1 1 0 0,3 0 0 0 0,3 1-1 0 0,2 0 1 0 0,21-73 0 0 0,-29 126-49 0 0,0 1-1 0 0,0 0 1 0 0,0 0 0 0 0,0 0 0 0 0,0 0 0 0 0,1 0-1 0 0,0 0 1 0 0,-1 0 0 0 0,1 1 0 0 0,0-1 0 0 0,0 1-1 0 0,0-1 1 0 0,1 1 0 0 0,3-4 0 0 0,-5 6-31 0 0,-1 0 0 0 0,1 0 0 0 0,0-1 1 0 0,-1 1-1 0 0,1 0 0 0 0,-1 0 0 0 0,1 0 1 0 0,0 0-1 0 0,-1 0 0 0 0,1-1 0 0 0,0 2 1 0 0,-1-1-1 0 0,1 0 0 0 0,0 0 0 0 0,-1 0 0 0 0,1 0 1 0 0,0 0-1 0 0,-1 0 0 0 0,1 1 0 0 0,0-1 1 0 0,-1 0-1 0 0,1 0 0 0 0,-1 1 0 0 0,1-1 1 0 0,0 1-1 0 0,1 1-191 0 0,0 0 0 0 0,0 0 0 0 0,-1 0 1 0 0,1 0-1 0 0,-1 0 0 0 0,1 1 0 0 0,-1-1 0 0 0,0 0 0 0 0,0 1 1 0 0,1 3-1 0 0,8 33-8260 0 0,-10-18 914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57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17 5074 0 0,'0'0'15818'0'0,"-5"-16"-11240"0"0,1 16-4413 0 0,1 0-1 0 0,-1 1 1 0 0,1 0-1 0 0,-1 0 1 0 0,1 0-1 0 0,-1 0 1 0 0,1 0-1 0 0,0 1 1 0 0,-1 0-1 0 0,1-1 1 0 0,0 1-1 0 0,0 1 0 0 0,0-1 1 0 0,1 0-1 0 0,-1 1 1 0 0,0-1-1 0 0,1 1 1 0 0,0 0-1 0 0,-1 0 1 0 0,1-1-1 0 0,-3 7 1 0 0,0 0-181 0 0,-1 0 0 0 0,1 0-1 0 0,1 1 1 0 0,-1-1 0 0 0,2 1 0 0 0,-5 16 0 0 0,8-25 15 0 0,0 1 1 0 0,-1-1 0 0 0,1 0-1 0 0,0 0 1 0 0,0 1-1 0 0,0-1 1 0 0,0 0-1 0 0,0 0 1 0 0,0 0-1 0 0,0 1 1 0 0,0-1 0 0 0,1 0-1 0 0,-1 0 1 0 0,0 0-1 0 0,1 0 1 0 0,-1 1-1 0 0,1-1 1 0 0,0 0-1 0 0,-1 0 1 0 0,1 0 0 0 0,0 0-1 0 0,-1 0 1 0 0,1 0-1 0 0,0 0 1 0 0,0-1-1 0 0,0 1 1 0 0,0 0-1 0 0,0 0 1 0 0,0-1 0 0 0,0 1-1 0 0,0 0 1 0 0,2 0-1 0 0,37 6 251 0 0,-24-5 46 0 0,-9 0-176 0 0,-1 0-1 0 0,1 0 1 0 0,0 1 0 0 0,-1 0 0 0 0,0 0 0 0 0,0 1-1 0 0,0 0 1 0 0,0 0 0 0 0,-1 0 0 0 0,1 1 0 0 0,-1-1-1 0 0,0 2 1 0 0,0-1 0 0 0,-1 0 0 0 0,0 1 0 0 0,0 0-1 0 0,0 0 1 0 0,-1 0 0 0 0,1 0 0 0 0,-1 0 0 0 0,-1 1 0 0 0,4 11-1 0 0,-5-12-140 0 0,1 0-1 0 0,-2 0 1 0 0,1 1-1 0 0,-1-1 1 0 0,0 0-1 0 0,0 0 1 0 0,-1 0-1 0 0,1 0 1 0 0,-1 0-1 0 0,-1 0 1 0 0,1 0-1 0 0,-1 0 1 0 0,0-1-1 0 0,0 1 0 0 0,-1 0 1 0 0,0-1-1 0 0,0 0 1 0 0,0 1-1 0 0,0-1 1 0 0,-1-1-1 0 0,0 1 1 0 0,0 0-1 0 0,0-1 1 0 0,-1 0-1 0 0,0 0 1 0 0,-7 5-1 0 0,2-3-523 0 0,0 0-1 0 0,0 0 1 0 0,0-1-1 0 0,-16 5 0 0 0,-12-2-2801 0 0,3-14-3904 0 0,21-4 1190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8:5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17800 0 0,'0'0'11056'0'0,"-5"8"-10501"0"0,-3 7-393 0 0,0 1 1 0 0,0 0-1 0 0,2 0 1 0 0,0 0-1 0 0,-7 35 1 0 0,11-43-143 0 0,1 0 1 0 0,1 0-1 0 0,-1 0 1 0 0,1 1-1 0 0,1-1 1 0 0,-1 0-1 0 0,1 0 1 0 0,1 0-1 0 0,0 0 1 0 0,0-1-1 0 0,0 1 1 0 0,1 0-1 0 0,0-1 1 0 0,1 0-1 0 0,-1 1 1 0 0,8 9-1 0 0,1-2-6 0 0,-7-9-7 0 0,-1 0 0 0 0,0 0 0 0 0,0 0 0 0 0,0 0 0 0 0,-1 1 0 0 0,5 10 0 0 0,-8-15-7 0 0,0 0 0 0 0,1 0 0 0 0,-1 0 0 0 0,0 1 0 0 0,0-1 0 0 0,0 0 0 0 0,0 0-1 0 0,0 0 1 0 0,-1 1 0 0 0,1-1 0 0 0,-1 0 0 0 0,1 0 0 0 0,-1 0 0 0 0,0 0 0 0 0,0 0 0 0 0,0 0 0 0 0,0 0 0 0 0,0 0 0 0 0,0 0 0 0 0,-1 0 0 0 0,1 0 0 0 0,0-1 0 0 0,-1 1 0 0 0,0-1 0 0 0,1 1 0 0 0,-3 1-1 0 0,-15 11-971 0 0,0 0-1 0 0,-1-2 0 0 0,0 0 1 0 0,-28 12-1 0 0,-43 14-9704 0 0,82-35 9092 0 0,-18 9-7443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0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17832 0 0,'0'0'5763'0'0,"43"47"-4194"0"0,-28-31-817 0 0,0-2-592 0 0,1-5-160 0 0,-4-6-416 0 0,1-3-1265 0 0,-3-3-768 0 0,-1-11-1169 0 0,-1 0-2353 0 0,-1-6-5106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00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12198 0 0,'0'0'6387'0'0,"7"44"-4227"0"0,4-24-607 0 0,3-3-304 0 0,2 0-449 0 0,2-4-512 0 0,2-4-160 0 0,0-6-128 0 0,1-3-16 0 0,0-2-1376 0 0,0-7-2258 0 0,-4-4-1824 0 0,2-3-5075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00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15463 0 0,'0'0'8807'0'0,"0"11"-7513"0"0,3 29-857 0 0,1-1 0 0 0,3 1 0 0 0,1-1 0 0 0,13 41 0 0 0,67 165 419 0 0,-39-115-341 0 0,-97-216-179 0 0,45 76-277 0 0,0-1 0 0 0,0 0 0 0 0,1 1 0 0 0,-1-22 0 0 0,3 28-35 0 0,0-1 0 0 0,0 1 0 0 0,0-1 0 0 0,1 1 1 0 0,0 0-1 0 0,0-1 0 0 0,0 1 0 0 0,0 0 0 0 0,1 0 0 0 0,0-1 0 0 0,-1 1 0 0 0,1 1 0 0 0,1-1 0 0 0,4-7 0 0 0,13-6 81 0 0,-14 15-92 0 0,0-1 1 0 0,1 1 0 0 0,-1 0 0 0 0,1 1 0 0 0,-1 0 0 0 0,1 0 0 0 0,-1 0 0 0 0,1 1 0 0 0,0 0 0 0 0,-1 0-1 0 0,1 0 1 0 0,0 1 0 0 0,-1 0 0 0 0,1 0 0 0 0,-1 1 0 0 0,1 0 0 0 0,-1 0 0 0 0,0 1 0 0 0,0-1 0 0 0,0 1 0 0 0,0 1-1 0 0,7 5 1 0 0,9 5-14 0 0,0 1 0 0 0,-1 1 1 0 0,-2 1-1 0 0,24 26 0 0 0,-36-36-736 0 0,52 61 2203 0 0,-36-28-4970 0 0,-21-36 1807 0 0,0 0 0 0 0,-1 0 0 0 0,0 0 1 0 0,0 1-1 0 0,0-1 0 0 0,0 0 0 0 0,0 7 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01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63 106 12310 0 0,'0'0'3030'0'0,"3"-8"-1720"0"0,-1 5-1166 0 0,1-4 271 0 0,0 0-1 0 0,0 0 1 0 0,-1 0 0 0 0,0 0 0 0 0,2-12-1 0 0,-4 17-389 0 0,0 1-1 0 0,0-1 1 0 0,1 1-1 0 0,-1-1 1 0 0,-1 1-1 0 0,1-1 0 0 0,0 1 1 0 0,0 0-1 0 0,0-1 1 0 0,-1 1-1 0 0,1-1 0 0 0,-1 1 1 0 0,1 0-1 0 0,-1-1 1 0 0,0 1-1 0 0,1 0 1 0 0,-1 0-1 0 0,0-1 0 0 0,0 1 1 0 0,0 0-1 0 0,0 0 1 0 0,0 0-1 0 0,0 0 0 0 0,0 0 1 0 0,0 0-1 0 0,0 0 1 0 0,0 1-1 0 0,-1-1 1 0 0,1 0-1 0 0,0 1 0 0 0,-1-1 1 0 0,1 1-1 0 0,0-1 1 0 0,-1 1-1 0 0,1-1 0 0 0,-1 1 1 0 0,1 0-1 0 0,0 0 1 0 0,-1 0-1 0 0,1 0 1 0 0,-3 0-1 0 0,2 0 17 0 0,-1 1 1 0 0,1-1-1 0 0,0 1 1 0 0,0 0 0 0 0,0-1-1 0 0,0 1 1 0 0,0 0-1 0 0,0 0 1 0 0,0 0-1 0 0,0 1 1 0 0,1-1-1 0 0,-1 0 1 0 0,0 1-1 0 0,1-1 1 0 0,-1 1-1 0 0,1-1 1 0 0,-1 1-1 0 0,1 0 1 0 0,0 0-1 0 0,0 0 1 0 0,0-1-1 0 0,0 1 1 0 0,0 0-1 0 0,0 0 1 0 0,0 1-1 0 0,1-1 1 0 0,-1 0-1 0 0,1 0 1 0 0,-1 0-1 0 0,1 0 1 0 0,0 3-1 0 0,-1 3-35 0 0,-1 0 0 0 0,2 0 0 0 0,-1 0 0 0 0,1 0 1 0 0,0 0-1 0 0,1 0 0 0 0,2 11 0 0 0,0-11 40 0 0,0 0 1 0 0,1-1 0 0 0,0 1 0 0 0,1-1-1 0 0,-1 0 1 0 0,1 0 0 0 0,0 0 0 0 0,1-1 0 0 0,0 0-1 0 0,0 0 1 0 0,0 0 0 0 0,1-1 0 0 0,0 0-1 0 0,0 0 1 0 0,0 0 0 0 0,0-1 0 0 0,1 0 0 0 0,0-1-1 0 0,0 0 1 0 0,0 0 0 0 0,12 2 0 0 0,-11-2-227 0 0,1-1-1 0 0,-1-1 1 0 0,0 0 0 0 0,1 0 0 0 0,-1 0 0 0 0,1-2-1 0 0,-1 1 1 0 0,1-1 0 0 0,-1 0 0 0 0,17-5 0 0 0,-21 4-448 0 0,1 0 0 0 0,0 0 0 0 0,-1-1 0 0 0,1 0 0 0 0,-1 0 0 0 0,0 0 1 0 0,0-1-1 0 0,0 1 0 0 0,0-1 0 0 0,5-7 0 0 0,6-9-5417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01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15415 0 0,'0'0'9957'0'0,"34"51"-9045"0"0,-12-14-192 0 0,0 5-95 0 0,1 3-225 0 0,-5 0-176 0 0,-1-2-192 0 0,-4-7-32 0 0,-4-7-720 0 0,1-8-1377 0 0,-2-7-1505 0 0,1-5-816 0 0,0-8-2529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01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17720 0 0,'0'0'7315'0'0,"36"65"-6626"0"0,-18-21-481 0 0,1 5-160 0 0,0 3-32 0 0,-1-1-16 0 0,-4-3-96 0 0,-3-6-272 0 0,-3-9-433 0 0,-1-6-1408 0 0,-2-13-2289 0 0</inkml:trace>
  <inkml:trace contextRef="#ctx0" brushRef="#br0" timeOffset="1">315 169 16776 0 0,'-2'9'1990'0'0,"-1"9"-1146"0"0,-9 74 4457 0 0,11-84-4919 0 0,0 1 0 0 0,1-1 1 0 0,0 1-1 0 0,1-1 0 0 0,0 1 1 0 0,0-1-1 0 0,1 1 0 0 0,4 14 1 0 0,-5-22-341 0 0,-1 0 0 0 0,1 1 0 0 0,-1-1 0 0 0,1 0 1 0 0,0 0-1 0 0,-1 1 0 0 0,1-1 0 0 0,0 0 0 0 0,0 0 0 0 0,0 0 1 0 0,0 0-1 0 0,0 0 0 0 0,0 0 0 0 0,0 0 0 0 0,0 0 1 0 0,1-1-1 0 0,-1 1 0 0 0,0 0 0 0 0,0-1 0 0 0,1 1 1 0 0,-1-1-1 0 0,0 1 0 0 0,1-1 0 0 0,-1 1 0 0 0,0-1 0 0 0,1 0 1 0 0,-1 0-1 0 0,1 0 0 0 0,-1 0 0 0 0,1 0 0 0 0,-1 0 1 0 0,0 0-1 0 0,1 0 0 0 0,-1-1 0 0 0,1 1 0 0 0,-1 0 0 0 0,0-1 1 0 0,1 1-1 0 0,-1-1 0 0 0,0 0 0 0 0,0 1 0 0 0,1-1 1 0 0,-1 0-1 0 0,0 0 0 0 0,0 0 0 0 0,0 0 0 0 0,0 0 0 0 0,0 0 1 0 0,0 0-1 0 0,1-2 0 0 0,5-4-67 0 0,0 0 0 0 0,-1-1 0 0 0,0 0 0 0 0,0 0 0 0 0,8-17 0 0 0,-8 11-306 0 0,-1 0 0 0 0,0 0 0 0 0,-1 0 0 0 0,0-1 0 0 0,-1 1 0 0 0,-1-1 0 0 0,1-21 0 0 0,-3 30 102 0 0,-1 0 1 0 0,1 0-1 0 0,-1 0 1 0 0,0-1-1 0 0,0 1 1 0 0,-1 0-1 0 0,0 0 1 0 0,0 0-1 0 0,-3-6 1 0 0,3 9 39 0 0,0 0 0 0 0,0 0 0 0 0,0 0 0 0 0,0 0 0 0 0,0 1 0 0 0,-1-1 0 0 0,1 1 0 0 0,-1-1 0 0 0,0 1 0 0 0,0 0 0 0 0,0 0 0 0 0,0 0 0 0 0,0 1 0 0 0,0-1 0 0 0,0 1 0 0 0,0 0 0 0 0,-5-2 0 0 0,-21 3-4434 0 0,10 6-2373 0 0,3 1-2635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0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17560 0 0,'0'0'6755'0'0,"14"59"-5730"0"0,-10-34-593 0 0,2 1-320 0 0,0-5-112 0 0,0-6-416 0 0,0-5-1697 0 0,2-8-1713 0 0,3-2-1713 0 0,1-15-5378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0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17672 0 0,'0'0'3138'0'0,"-4"56"-1762"0"0,4-25 417 0 0,0 2-640 0 0,0 6-769 0 0,7 0-336 0 0,0-5-16 0 0,-1-4-32 0 0,0-3-48 0 0,0-7-1489 0 0,-1-6-2481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37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1 302 3410 0 0,'0'0'17632'0'0,"8"-6"-15479"0"0,6-4-1665 0 0,0 1-1 0 0,0 1 1 0 0,1 1 0 0 0,0 0 0 0 0,1 1 0 0 0,-1 0 0 0 0,24-4 0 0 0,16-4-491 0 0,413-103 2251 0 0,-312 74-6095 0 0,-2-2-5460 0 0,-104 31 946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0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8292 0 0,'0'0'8390'0'0,"-1"10"-6127"0"0,-10 124 2203 0 0,6-70-3956 0 0,4-26-622 0 0,-2-1 0 0 0,-1 1 0 0 0,-2-1-1 0 0,-2 0 1 0 0,-15 42 0 0 0,14-62-2373 0 0,-2-10-2807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03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19145 0 0,'0'0'2833'0'0,"73"-9"-6739"0"0,-33-13-1152 0 0,4-5-4226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0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14727 0 0,'0'0'2513'0'0,"50"9"-2513"0"0,-23-24-865 0 0,10-8-3472 0 0,6-7-5444 0 0</inkml:trace>
  <inkml:trace contextRef="#ctx0" brushRef="#br0" timeOffset="1">751 48 18633 0 0,'0'0'8756'0'0,"22"-47"-30318"0"0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3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4658 0 0,'0'0'17680'0'0,"3"8"-16714"0"0,19 40 451 0 0,3-1-1 0 0,2-2 1 0 0,41 56 0 0 0,-27-43-998 0 0,44 83-1 0 0,-76-122-382 0 0,-9-28 24 0 0,-4-18-17 0 0,1-7-40 0 0,1 0 1 0 0,2-1-1 0 0,1 0 0 0 0,2 1 1 0 0,1 0-1 0 0,2 0 0 0 0,12-41 1 0 0,-18 73-45 0 0,1 0 0 0 0,-1 0 1 0 0,1 1-1 0 0,-1-1 0 0 0,1 0 1 0 0,0 0-1 0 0,-1 0 0 0 0,1 0 1 0 0,0 1-1 0 0,0-1 0 0 0,1 0 1 0 0,-1 1-1 0 0,0-1 0 0 0,0 1 1 0 0,1 0-1 0 0,-1-1 0 0 0,1 1 1 0 0,-1 0-1 0 0,1 0 0 0 0,-1 0 1 0 0,1 0-1 0 0,0 0 0 0 0,0 0 1 0 0,-1 0-1 0 0,1 0 0 0 0,0 1 1 0 0,0-1-1 0 0,0 1 1 0 0,0-1-1 0 0,0 1 0 0 0,3 0 1 0 0,2 2-1132 0 0,-1-1 0 0 0,0 2-1 0 0,1-1 1 0 0,-1 1 0 0 0,0 0 0 0 0,-1 0 0 0 0,11 8 0 0 0,-15-11 927 0 0,21 14-6961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3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50 5410 0 0,'0'0'11894'0'0,"0"-4"-10867"0"0,0 2-780 0 0,0 0 0 0 0,0 0 0 0 0,-1 1-1 0 0,1-1 1 0 0,0 0 0 0 0,-1 0 0 0 0,1 0 0 0 0,-1 1-1 0 0,1-1 1 0 0,-1 0 0 0 0,0 0 0 0 0,0 1 0 0 0,0-1 0 0 0,0 1-1 0 0,0-1 1 0 0,0 1 0 0 0,0-1 0 0 0,0 1 0 0 0,-1 0 0 0 0,1-1-1 0 0,0 1 1 0 0,-1 0 0 0 0,1 0 0 0 0,-1 0 0 0 0,0 0-1 0 0,1 0 1 0 0,-1 0 0 0 0,0 1 0 0 0,1-1 0 0 0,-1 0 0 0 0,0 1-1 0 0,0 0 1 0 0,0-1 0 0 0,1 1 0 0 0,-1 0 0 0 0,0 0 0 0 0,-2 0-1 0 0,-1 0-132 0 0,1 1-1 0 0,0-1 1 0 0,0 1-1 0 0,0 0 1 0 0,0 0-1 0 0,0 1 0 0 0,0-1 1 0 0,0 1-1 0 0,0 0 1 0 0,0 0-1 0 0,0 0 1 0 0,1 0-1 0 0,-1 1 1 0 0,1-1-1 0 0,0 1 0 0 0,0 0 1 0 0,-3 3-1 0 0,-5 8-58 0 0,0 1-1 0 0,2 0 0 0 0,0 1 1 0 0,0 0-1 0 0,1 0 1 0 0,1 1-1 0 0,1 0 0 0 0,1 0 1 0 0,0 1-1 0 0,1-1 1 0 0,1 1-1 0 0,-2 29 0 0 0,5-46-53 0 0,-1 0 0 0 0,1 0-1 0 0,0 0 1 0 0,0 0 0 0 0,0 0-1 0 0,0 0 1 0 0,0 0 0 0 0,1 0-1 0 0,-1 0 1 0 0,0 0 0 0 0,0 0-1 0 0,1 0 1 0 0,-1 0 0 0 0,1 0-1 0 0,-1 0 1 0 0,0 0 0 0 0,1 0-1 0 0,0 0 1 0 0,-1 0 0 0 0,1-1-1 0 0,0 1 1 0 0,-1 0 0 0 0,1 0-1 0 0,0-1 1 0 0,0 1 0 0 0,-1-1-1 0 0,1 1 1 0 0,0 0 0 0 0,0-1-1 0 0,1 1 1 0 0,0-1 3 0 0,1 0 0 0 0,-1 0 0 0 0,0 0 0 0 0,0 0 0 0 0,1 0 0 0 0,-1 0 0 0 0,0-1 0 0 0,0 1 0 0 0,1-1 0 0 0,-1 0 0 0 0,0 0 0 0 0,0 1 0 0 0,2-3 0 0 0,6-2 33 0 0,-1 0 0 0 0,1-2 0 0 0,-1 1 0 0 0,13-12 0 0 0,-3-7 87 0 0,-16 20-39 0 0,1 1 0 0 0,-1-1 0 0 0,1 1 0 0 0,-1 0-1 0 0,1 0 1 0 0,1 0 0 0 0,8-6 0 0 0,-12 10-77 0 0,-1 0-1 0 0,1 0 1 0 0,0 1 0 0 0,0-1 0 0 0,-1 0 0 0 0,1 0 0 0 0,0 1 0 0 0,-1-1-1 0 0,1 1 1 0 0,0-1 0 0 0,-1 1 0 0 0,1-1 0 0 0,-1 1 0 0 0,1-1-1 0 0,-1 1 1 0 0,1-1 0 0 0,-1 1 0 0 0,1-1 0 0 0,-1 1 0 0 0,1 0 0 0 0,-1-1-1 0 0,0 1 1 0 0,1 0 0 0 0,-1 0 0 0 0,0-1 0 0 0,0 1 0 0 0,0 0 0 0 0,1 0-1 0 0,-1-1 1 0 0,0 1 0 0 0,0 1 0 0 0,7 33 7 0 0,-6-31 15 0 0,13 58 5 0 0,-13-59-183 0 0,11 27-359 0 0,-2-22-3087 0 0,7-8-5387 0 0,-6-5 825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3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6355 0 0,'0'0'20663'0'0,"10"3"-19532"0"0,6 3-838 0 0,-1 0-1 0 0,1 1 1 0 0,-1 1-1 0 0,-1 0 1 0 0,19 14 0 0 0,-28-18-277 0 0,1-1 0 0 0,-1 1 0 0 0,-1 1 1 0 0,1-1-1 0 0,0 1 0 0 0,-1-1 0 0 0,0 1 1 0 0,0 1-1 0 0,-1-1 0 0 0,1 0 1 0 0,-1 1-1 0 0,0 0 0 0 0,-1 0 0 0 0,1 0 1 0 0,-1 0-1 0 0,0 0 0 0 0,-1 0 0 0 0,1 0 1 0 0,-1 7-1 0 0,-1-11-44 0 0,0-1 0 0 0,0 0 0 0 0,0 1-1 0 0,0-1 1 0 0,-1 1 0 0 0,1-1 0 0 0,0 0 0 0 0,-1 1 0 0 0,1-1 0 0 0,-1 0 0 0 0,0 0 0 0 0,1 0 0 0 0,-1 1 0 0 0,0-1-1 0 0,0 0 1 0 0,0 0 0 0 0,0 0 0 0 0,0 0 0 0 0,0 0 0 0 0,0 0 0 0 0,0 0 0 0 0,0-1 0 0 0,0 1 0 0 0,0 0 0 0 0,0-1-1 0 0,-1 1 1 0 0,1 0 0 0 0,0-1 0 0 0,-1 0 0 0 0,1 1 0 0 0,0-1 0 0 0,-1 0 0 0 0,1 0 0 0 0,0 1 0 0 0,-1-1-1 0 0,1 0 1 0 0,-1 0 0 0 0,1-1 0 0 0,0 1 0 0 0,-1 0 0 0 0,1 0 0 0 0,0-1 0 0 0,-1 1 0 0 0,1-1 0 0 0,0 1 0 0 0,-1-1-1 0 0,1 1 1 0 0,0-1 0 0 0,0 0 0 0 0,0 0 0 0 0,0 1 0 0 0,0-1 0 0 0,0 0 0 0 0,0 0 0 0 0,0 0 0 0 0,0 0 0 0 0,0 0-1 0 0,0-1 1 0 0,0 1 0 0 0,1 0 0 0 0,-1 0 0 0 0,1 0 0 0 0,-1-1 0 0 0,1 1 0 0 0,-1-2 0 0 0,-2-6 116 0 0,1-1 1 0 0,0 1-1 0 0,0 0 0 0 0,1-1 1 0 0,0 1-1 0 0,1-1 1 0 0,0 1-1 0 0,1-1 1 0 0,0 1-1 0 0,0-1 1 0 0,1 1-1 0 0,0 0 0 0 0,0 0 1 0 0,1 0-1 0 0,1 0 1 0 0,-1 0-1 0 0,10-15 1 0 0,-6 13-455 0 0,0 1 1 0 0,0-1 0 0 0,1 2-1 0 0,1-1 1 0 0,13-12 0 0 0,16-6-4291 0 0,3 7-3444 0 0,-27 14-101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236 343 13622 0 0,'0'0'10965'0'0,"2"60"-9572"0"0,3-37-401 0 0,3 2-31 0 0,0 0-257 0 0,2-1-384 0 0,-2-3-192 0 0,1-4-80 0 0,-4-1-48 0 0,-1-4-256 0 0,-2-3-1761 0 0</inkml:trace>
  <inkml:trace contextRef="#ctx0" brushRef="#br0" timeOffset="1">47 71 11045 0 0,'0'0'4578'0'0,"-37"-56"-3617"0"0,29 44 335 0 0,6 9 689 0 0,2 8-800 0 0,11 10-1121 0 0,6 9-64 0 0,2 5-64 0 0,2 0-1713 0 0,2-1-3570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1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44 1185 0 0,'0'0'15393'0'0,"1"-4"-14902"0"0,1-5-1152 0 0,1-16 7204 0 0,-4 24-6405 0 0,1 1 1 0 0,0 0 0 0 0,-1-1 0 0 0,1 1-1 0 0,0-1 1 0 0,-1 1 0 0 0,1 0-1 0 0,0 0 1 0 0,-1-1 0 0 0,1 1 0 0 0,0 0-1 0 0,-1-1 1 0 0,1 1 0 0 0,-1 0-1 0 0,1 0 1 0 0,-1 0 0 0 0,1 0 0 0 0,-1-1-1 0 0,1 1 1 0 0,-1 0 0 0 0,1 0-1 0 0,0 0 1 0 0,-1 0 0 0 0,1 0 0 0 0,-1 0-1 0 0,0 0 1 0 0,-17 4-460 0 0,13-1 354 0 0,0 0 0 0 0,0 0 0 0 0,0 1 0 0 0,1 0 0 0 0,-1 0 0 0 0,1 0 0 0 0,0 0 0 0 0,0 0 0 0 0,0 1 0 0 0,1 0 0 0 0,0 0 0 0 0,0 0 0 0 0,-5 10 0 0 0,5-10-26 0 0,-5 12 1 0 0,1 0-1 0 0,1 1 0 0 0,1 0 0 0 0,0 0 1 0 0,1 0-1 0 0,1 1 0 0 0,1 0 0 0 0,0-1 1 0 0,1 1-1 0 0,3 23 0 0 0,-2-40-9 0 0,0 0 0 0 0,0 0 0 0 0,0 0 0 0 0,0-1 0 0 0,0 1 0 0 0,1 0 0 0 0,-1 0 0 0 0,1 0 0 0 0,-1-1 0 0 0,1 1 0 0 0,-1 0 0 0 0,1-1 0 0 0,0 1 0 0 0,0 0 0 0 0,0-1 0 0 0,0 1 0 0 0,0-1 0 0 0,0 0 0 0 0,2 2 0 0 0,-2-2-2 0 0,0-1 0 0 0,1 1 0 0 0,-1-1 0 0 0,0 1-1 0 0,0-1 1 0 0,1 0 0 0 0,-1 0 0 0 0,0 1 0 0 0,0-1 0 0 0,1 0 0 0 0,-1 0 0 0 0,0 0 0 0 0,1 0 0 0 0,-1-1 0 0 0,0 1 0 0 0,1 0 0 0 0,-1 0-1 0 0,0-1 1 0 0,3 0 0 0 0,2-2 6 0 0,1-1-1 0 0,-1 0 0 0 0,0 0 0 0 0,0 0 1 0 0,0 0-1 0 0,0-1 0 0 0,8-9 0 0 0,-9 7 71 0 0,1 0-1 0 0,-1 0 1 0 0,0-1-1 0 0,0 0 1 0 0,-1 0-1 0 0,0 0 1 0 0,0-1-1 0 0,3-13 1 0 0,-5 14 330 0 0,0 0 1 0 0,0-1-1 0 0,-1 1 1 0 0,-1-1-1 0 0,1 1 1 0 0,-1-1 0 0 0,-1 1-1 0 0,0-1 1 0 0,-2-10-1 0 0,3 19-50 0 0,1 5-317 0 0,0 0 0 0 0,0 0 0 0 0,0 0 0 0 0,0-1-1 0 0,1 1 1 0 0,0 0 0 0 0,0-1 0 0 0,0 1 0 0 0,1-1-1 0 0,4 7 1 0 0,3 8-18 0 0,-3-4-260 0 0,-1-3-10 0 0,0 1 1 0 0,1-1-1 0 0,0 0 0 0 0,10 12 0 0 0,-14-21-473 0 0,-1 0 0 0 0,1 0 0 0 0,0-1 0 0 0,0 1 0 0 0,1-1-1 0 0,-1 1 1 0 0,7 2 0 0 0,-7-4-378 0 0,0 1 0 0 0,0-1 0 0 0,0-1 0 0 0,0 1 0 0 0,0 0 0 0 0,0-1 0 0 0,0 0 0 0 0,0 1 0 0 0,0-1 0 0 0,0 0 0 0 0,4-1 0 0 0,15-4-6531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64 13894 0 0,'0'0'3431'0'0,"-2"-9"-8"0"0,-10-29 40 0 0,12 37-3253 0 0,0 1-1 0 0,-1-1 1 0 0,1 0-1 0 0,0 0 1 0 0,0 0-1 0 0,0 1 1 0 0,-1-1-1 0 0,1 0 1 0 0,0 0-1 0 0,-1 1 1 0 0,1-1-1 0 0,-1 0 1 0 0,1 1 0 0 0,-1-1-1 0 0,1 0 1 0 0,-1 1-1 0 0,1-1 1 0 0,-1 0-1 0 0,0 1 1 0 0,1-1-1 0 0,-1 1 1 0 0,0 0-1 0 0,1-1 1 0 0,-2 0-1 0 0,-6 15 1175 0 0,1 27-1291 0 0,8 83 134 0 0,1-82-233 0 0,-2 0 0 0 0,-8 62-1 0 0,12-116-12 0 0,2 0 0 0 0,-1 0 0 0 0,1 0 0 0 0,1 1 0 0 0,0 0-1 0 0,1 0 1 0 0,12-13 0 0 0,-16 19 53 0 0,0 1 0 0 0,1-1-1 0 0,-1 1 1 0 0,1 1 0 0 0,0-1-1 0 0,0 1 1 0 0,1-1 0 0 0,-1 2-1 0 0,0-1 1 0 0,7-2 0 0 0,-9 4-30 0 0,0 1 0 0 0,0-1 0 0 0,-1 1 1 0 0,1-1-1 0 0,0 1 0 0 0,0 0 0 0 0,0 0 0 0 0,0 1 1 0 0,0-1-1 0 0,0 0 0 0 0,0 1 0 0 0,-1 0 1 0 0,1 0-1 0 0,0 0 0 0 0,0 0 0 0 0,-1 0 1 0 0,1 0-1 0 0,0 1 0 0 0,-1-1 0 0 0,0 1 1 0 0,1 0-1 0 0,2 3 0 0 0,-2-2-8 0 0,0 1-1 0 0,0-1 1 0 0,0 1-1 0 0,-1 0 1 0 0,1 0 0 0 0,-1 0-1 0 0,0 0 1 0 0,-1 1-1 0 0,1-1 1 0 0,-1 0 0 0 0,0 1-1 0 0,0-1 1 0 0,0 1-1 0 0,0-1 1 0 0,-1 1 0 0 0,0 0-1 0 0,0-1 1 0 0,0 1-1 0 0,0-1 1 0 0,-1 1-1 0 0,0-1 1 0 0,-1 6 0 0 0,-9 25-311 0 0,4-27 197 0 0,1-3-28 0 0,-40 51-2398 0 0,18-32-1445 0 0,-3-11-5189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1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15703 0 0,'0'0'10293'0'0,"2"11"-9469"0"0,61 336 2126 0 0,-18-110-8015 0 0,-39-210-194 0 0,2-10-2085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37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0 4994 0 0,'0'0'19577'0'0,"-2"10"-18664"0"0,-3 13-453 0 0,-1 0 1 0 0,-1-1-1 0 0,-1 0 1 0 0,-1 0-1 0 0,-1-1 1 0 0,-21 35-1 0 0,10-23-1038 0 0,-2-1-1 0 0,0 0 1 0 0,-44 42-1 0 0,53-62-1996 0 0,5-9-801 0 0</inkml:trace>
  <inkml:trace contextRef="#ctx0" brushRef="#br0" timeOffset="1">0 89 16520 0 0,'0'0'3540'0'0,"8"3"-1513"0"0,24 12-272 0 0,0 1-1 0 0,-2 1 1 0 0,46 33 0 0 0,28 20-1525 0 0,-47-31-947 0 0,-21-14-2886 0 0,0-1-5835 0 0,-22-15 583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2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21 171 4562 0 0,'0'0'7492'0'0,"5"-10"-5534"0"0,-3 7-1658 0 0,36-69 2299 0 0,-33 63-1811 0 0,-1 0 1 0 0,0 0-1 0 0,-1-1 0 0 0,0 1 0 0 0,-1-1 1 0 0,2-19-1 0 0,-8 28 1282 0 0,-6 11-1527 0 0,-6 11-475 0 0,7-4 5 0 0,0 0 1 0 0,1 0-1 0 0,1 1 0 0 0,1 0 0 0 0,1 0 1 0 0,0 0-1 0 0,1 1 0 0 0,1-1 0 0 0,1 1 1 0 0,0 31-1 0 0,2-48-82 0 0,0 0 0 0 0,0 0 0 0 0,0 0 0 0 0,0 1-1 0 0,0-1 1 0 0,1 0 0 0 0,-1 0 0 0 0,1 0 0 0 0,-1 0 0 0 0,1 0 0 0 0,0 0 0 0 0,0 0 0 0 0,0 0 0 0 0,0-1 0 0 0,0 1-1 0 0,0 0 1 0 0,1 0 0 0 0,-1-1 0 0 0,1 1 0 0 0,-1-1 0 0 0,1 1 0 0 0,-1-1 0 0 0,1 0 0 0 0,0 1 0 0 0,0-1 0 0 0,-1 0 0 0 0,1 0-1 0 0,0 0 1 0 0,0-1 0 0 0,0 1 0 0 0,0 0 0 0 0,0-1 0 0 0,0 1 0 0 0,1-1 0 0 0,-1 0 0 0 0,0 0 0 0 0,0 1 0 0 0,0-2 0 0 0,0 1-1 0 0,0 0 1 0 0,0 0 0 0 0,3-1 0 0 0,3-1-721 0 0,0 1-1 0 0,0-2 0 0 0,1 1 1 0 0,-1-1-1 0 0,-1 0 0 0 0,1-1 1 0 0,0 0-1 0 0,-1 0 1 0 0,10-8-1 0 0,11-12-5005 0 0,-2 0-2873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0 15239 0 0,'0'0'2572'0'0,"-7"1"397"0"0,-37 6 1160 0 0,37 0-3860 0 0,5-2 255 0 0,-4 1-440 0 0,1 0-1 0 0,0 0 1 0 0,0 0-1 0 0,1 1 1 0 0,0-1-1 0 0,0 1 0 0 0,0 0 1 0 0,1 0-1 0 0,0 1 1 0 0,0-1-1 0 0,1 1 1 0 0,-2 12-1 0 0,3-16-82 0 0,1 0-1 0 0,-1 0 0 0 0,1 0 1 0 0,1 1-1 0 0,-1-1 1 0 0,0 0-1 0 0,1 0 1 0 0,0 0-1 0 0,0 0 1 0 0,0 0-1 0 0,1 0 1 0 0,-1 0-1 0 0,1 0 0 0 0,0-1 1 0 0,0 1-1 0 0,0 0 1 0 0,1-1-1 0 0,-1 0 1 0 0,1 0-1 0 0,0 1 1 0 0,0-1-1 0 0,0-1 1 0 0,0 1-1 0 0,0 0 0 0 0,4 1 1 0 0,5 3 11 0 0,0-1 0 0 0,1 0 0 0 0,0-1 0 0 0,0-1-1 0 0,16 4 1 0 0,-12-4 24 0 0,-1 1 0 0 0,25 12 0 0 0,-40-17-35 0 0,0 0 0 0 0,0 0 0 0 0,0 1 0 0 0,0-1 0 0 0,0 0 1 0 0,0 1-1 0 0,0-1 0 0 0,-1 1 0 0 0,1-1 0 0 0,0 1 0 0 0,0 0 1 0 0,0-1-1 0 0,-1 1 0 0 0,1 0 0 0 0,0 0 0 0 0,-1-1 0 0 0,1 1 0 0 0,0 0 1 0 0,-1 0-1 0 0,1 0 0 0 0,-1 0 0 0 0,0 0 0 0 0,1 0 0 0 0,-1 0 1 0 0,0 0-1 0 0,1 0 0 0 0,-1 0 0 0 0,0 0 0 0 0,0 0 0 0 0,0 0 0 0 0,0 0 1 0 0,0 0-1 0 0,0 0 0 0 0,0 0 0 0 0,0 0 0 0 0,0 0 0 0 0,-1 0 1 0 0,1 0-1 0 0,0 0 0 0 0,-1-1 0 0 0,1 1 0 0 0,-1 0 0 0 0,1 0 0 0 0,-1 0 1 0 0,1 0-1 0 0,-1 0 0 0 0,1 0 0 0 0,-1-1 0 0 0,0 1 0 0 0,0 0 1 0 0,1-1-1 0 0,-1 1 0 0 0,0 0 0 0 0,0-1 0 0 0,0 1 0 0 0,-1 0 0 0 0,-8 6-25 0 0,-1 0-1 0 0,0-1 1 0 0,-19 9-1 0 0,22-11-44 0 0,-100 44-3879 0 0,-4-6-6422 0 0,49-22 965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2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10325 0 0,'0'0'5925'0'0,"9"2"-4185"0"0,39 7-116 0 0,1-1 0 0 0,67 1 0 0 0,113-8 904 0 0,-168-2-1733 0 0,806-80 2780 0 0,-594 45-3409 0 0,-127 18 31 0 0,169-14 137 0 0,63-9-1100 0 0,-371 40 497 0 0,49-10-2672 0 0,-23-6-3691 0 0,-18 3-427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3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22730 0 0,'0'0'0'0'0,"-4"52"-6210"0"0,0-34-4339 0 0</inkml:trace>
  <inkml:trace contextRef="#ctx0" brushRef="#br0" timeOffset="1">110 404 23947 0 0,'0'0'2289'0'0,"-43"-2"-14086"0"0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5907 0 0,'0'0'16413'0'0,"-6"4"-13922"0"0,4-3-2378 0 0,0 0-1 0 0,1 1 0 0 0,-1-1 0 0 0,0 1 1 0 0,1-1-1 0 0,-1 1 0 0 0,1-1 0 0 0,0 1 1 0 0,-1 0-1 0 0,1-1 0 0 0,0 1 1 0 0,0 0-1 0 0,0 0 0 0 0,0 0 0 0 0,1 0 1 0 0,-1 0-1 0 0,0 0 0 0 0,1 0 0 0 0,-1 4 1 0 0,1 2 145 0 0,0 0 1 0 0,1 0-1 0 0,0 0 1 0 0,0 0-1 0 0,5 13 1 0 0,65 284 2848 0 0,-45-97-6985 0 0,-25-196 2133 0 0,0 17-3333 0 0,5-17-5395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7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2 111 11397 0 0,'-1'-9'3186'0'0,"1"6"-2877"0"0,0-1 1 0 0,0 0-1 0 0,0 0 1 0 0,0 0-1 0 0,1 0 1 0 0,-1 0-1 0 0,1 0 0 0 0,0 0 1 0 0,0 0-1 0 0,0 1 1 0 0,1-1-1 0 0,0 0 1 0 0,-1 1-1 0 0,1-1 1 0 0,0 1-1 0 0,1 0 1 0 0,-1 0-1 0 0,0 0 1 0 0,1 0-1 0 0,0 0 1 0 0,0 0-1 0 0,0 1 1 0 0,0-1-1 0 0,0 1 1 0 0,0 0-1 0 0,1 0 1 0 0,-1 0-1 0 0,1 0 0 0 0,-1 1 1 0 0,1-1-1 0 0,0 1 1 0 0,0 0-1 0 0,-1 0 1 0 0,9-1-1 0 0,4 1-3 0 0,-1 1 0 0 0,0 1 0 0 0,1 0 0 0 0,-1 1 0 0 0,0 0 0 0 0,0 1-1 0 0,0 1 1 0 0,0 1 0 0 0,0 0 0 0 0,-1 1 0 0 0,15 8 0 0 0,-21-10-231 0 0,1 1-1 0 0,-2 0 1 0 0,1 1-1 0 0,-1 0 1 0 0,0 0 0 0 0,0 0-1 0 0,0 1 1 0 0,9 13 0 0 0,-12-15-52 0 0,-1 0 0 0 0,-1 0 0 0 0,1 1 1 0 0,-1-1-1 0 0,0 0 0 0 0,0 1 0 0 0,0-1 1 0 0,-1 1-1 0 0,0 0 0 0 0,0-1 0 0 0,0 1 0 0 0,-1 0 1 0 0,0 0-1 0 0,0-1 0 0 0,-1 8 0 0 0,-1-6-76 0 0,0 1-1 0 0,-1-1 0 0 0,1 0 0 0 0,-1 0 0 0 0,-1 0 0 0 0,1 0 0 0 0,-1 0 0 0 0,-1-1 0 0 0,1 0 0 0 0,-1 0 0 0 0,0 0 1 0 0,0 0-1 0 0,-1-1 0 0 0,-5 5 0 0 0,3-3-498 0 0,0-1 0 0 0,0-1 0 0 0,0 1 0 0 0,0-1 0 0 0,-1 0 0 0 0,0-1 0 0 0,0 0 0 0 0,0-1 0 0 0,-1 0 0 0 0,-13 3 0 0 0,22-6 285 0 0,0 1 0 0 0,0-1 0 0 0,0 0 0 0 0,1 0-1 0 0,-1 1 1 0 0,0-1 0 0 0,0 0 0 0 0,0 0 0 0 0,0 0 0 0 0,0 0 0 0 0,0 0 0 0 0,1 0 0 0 0,-1 0-1 0 0,0-1 1 0 0,0 1 0 0 0,0 0 0 0 0,0 0 0 0 0,0-1 0 0 0,1 1 0 0 0,-1 0 0 0 0,0-1 0 0 0,0 1 0 0 0,0-1-1 0 0,1 1 1 0 0,-1-1 0 0 0,0 1 0 0 0,1-1 0 0 0,-1 0 0 0 0,1 1 0 0 0,-1-1 0 0 0,0 0 0 0 0,1 0-1 0 0,0 1 1 0 0,-1-1 0 0 0,1 0 0 0 0,-1 0 0 0 0,1 0 0 0 0,0 1 0 0 0,-1-1 0 0 0,1 0 0 0 0,0-1 0 0 0,-1-18-5408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90 13014 0 0,'0'0'13035'0'0,"-1"-3"-12712"0"0,0 0-309 0 0,0 0 0 0 0,1 0 0 0 0,-1-1 0 0 0,1 1-1 0 0,0 0 1 0 0,0 0 0 0 0,0 0 0 0 0,0 0 0 0 0,1 0 0 0 0,0-4 0 0 0,0 3-14 0 0,0 0 0 0 0,-1 0 0 0 0,1 0 1 0 0,-1 0-1 0 0,0 0 0 0 0,0 0 0 0 0,-1 0 1 0 0,-1-7-1 0 0,2 11 1 0 0,0-1-1 0 0,0 1 1 0 0,-1-1 0 0 0,1 1 0 0 0,0 0 0 0 0,-1-1 0 0 0,1 1 0 0 0,0 0-1 0 0,-1 0 1 0 0,1-1 0 0 0,-1 1 0 0 0,1 0 0 0 0,0 0 0 0 0,-1-1-1 0 0,1 1 1 0 0,-1 0 0 0 0,1 0 0 0 0,-1 0 0 0 0,1 0 0 0 0,-1 0-1 0 0,1 0 1 0 0,-1 0 0 0 0,1 0 0 0 0,0 0 0 0 0,-1 0 0 0 0,1 0-1 0 0,-1 0 1 0 0,1 0 0 0 0,-1 0 0 0 0,1 0 0 0 0,-1 0 0 0 0,1 1 0 0 0,0-1-1 0 0,-1 0 1 0 0,1 0 0 0 0,-1 1 0 0 0,1-1 0 0 0,0 0 0 0 0,-1 0-1 0 0,1 1 1 0 0,0-1 0 0 0,-1 0 0 0 0,1 1 0 0 0,0-1 0 0 0,-1 0-1 0 0,1 1 1 0 0,0-1 0 0 0,-1 1 0 0 0,-15 18 17 0 0,10-9-20 0 0,1 0 1 0 0,0 0-1 0 0,1 1 1 0 0,0 0-1 0 0,1 0 1 0 0,0 0-1 0 0,1 0 1 0 0,0 0-1 0 0,0 0 1 0 0,1 15-1 0 0,1-22-49 0 0,0 0-1 0 0,0 0 1 0 0,0 0-1 0 0,1 0 1 0 0,-1 0-1 0 0,1 0 1 0 0,0 0-1 0 0,0-1 1 0 0,1 1-1 0 0,-1 0 1 0 0,1-1-1 0 0,-1 1 1 0 0,1-1-1 0 0,0 1 1 0 0,1-1-1 0 0,-1 0 1 0 0,0 0-1 0 0,1 0 1 0 0,0 0-1 0 0,0 0 1 0 0,0-1-1 0 0,0 1 1 0 0,0-1-1 0 0,0 0 1 0 0,1 0-1 0 0,-1 0 1 0 0,1 0-1 0 0,-1-1 1 0 0,1 1 0 0 0,0-1-1 0 0,0 0 1 0 0,6 1-1 0 0,0-1-402 0 0,0 0-1 0 0,0-1 1 0 0,0 0 0 0 0,0 0-1 0 0,0-1 1 0 0,0 0-1 0 0,-1-1 1 0 0,1 0 0 0 0,11-4-1 0 0,0-2-2660 0 0,-1-1 0 0 0,39-23 0 0 0,-23 11-3880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30 2993 0 0,'0'0'10106'0'0,"0"-15"-7078"0"0,0 15-2770 0 0,-1 0-1 0 0,1 0 0 0 0,-1 0 1 0 0,1 0-1 0 0,-1 0 0 0 0,1 0 1 0 0,-1 0-1 0 0,1 0 0 0 0,-1 0 1 0 0,1 0-1 0 0,-1 0 1 0 0,1 0-1 0 0,-1 0 0 0 0,1-1 1 0 0,-1 1-1 0 0,1 0 0 0 0,-1 0 1 0 0,1-1-1 0 0,0 1 0 0 0,-1 0 1 0 0,1-1-1 0 0,-1 1 0 0 0,1 0 1 0 0,0-1-1 0 0,-1 1 0 0 0,1-1 1 0 0,-1 0-98 0 0,0 0 1 0 0,1 0 0 0 0,-1 0-1 0 0,0 1 1 0 0,0-1-1 0 0,0 0 1 0 0,1 1 0 0 0,-1-1-1 0 0,0 1 1 0 0,0-1-1 0 0,0 1 1 0 0,0 0 0 0 0,0-1-1 0 0,0 1 1 0 0,0 0-1 0 0,0-1 1 0 0,-2 1 0 0 0,0 1-86 0 0,1-1 1 0 0,-1 1 0 0 0,1 0-1 0 0,-1 0 1 0 0,1 0-1 0 0,-1 1 1 0 0,1-1 0 0 0,0 1-1 0 0,-1-1 1 0 0,1 1 0 0 0,0 0-1 0 0,0-1 1 0 0,0 1 0 0 0,1 0-1 0 0,-1 1 1 0 0,0-1 0 0 0,-1 3-1 0 0,-28 45 65 0 0,29-46-62 0 0,-5 8-29 0 0,0-1-23 0 0,0 1 0 0 0,1-1 0 0 0,0 1 0 0 0,1 0 0 0 0,1 1 0 0 0,0-1 0 0 0,0 1 0 0 0,1 0 0 0 0,-1 17 0 0 0,4-30-21 0 0,0 1-1 0 0,0-1 0 0 0,-1 1 0 0 0,1-1 0 0 0,1 1 1 0 0,-1-1-1 0 0,0 1 0 0 0,0-1 0 0 0,0 1 0 0 0,0-1 0 0 0,0 1 1 0 0,0-1-1 0 0,0 1 0 0 0,1-1 0 0 0,-1 1 0 0 0,0-1 1 0 0,0 1-1 0 0,1-1 0 0 0,-1 0 0 0 0,0 1 0 0 0,1-1 0 0 0,-1 1 1 0 0,1-1-1 0 0,-1 0 0 0 0,0 1 0 0 0,1-1 0 0 0,-1 0 1 0 0,1 0-1 0 0,-1 1 0 0 0,1-1 0 0 0,-1 0 0 0 0,1 0 0 0 0,0 1 1 0 0,19-6 279 0 0,18-18 458 0 0,-13 1-212 0 0,-20 17-302 0 0,0 0 0 0 0,0 0 1 0 0,1 0-1 0 0,0 1 0 0 0,-1 0 0 0 0,2 0 0 0 0,-1 0 1 0 0,0 1-1 0 0,13-5 0 0 0,-18 8-209 0 0,1 0-1 0 0,-1 1 1 0 0,0-1-1 0 0,0 1 1 0 0,0-1-1 0 0,0 1 1 0 0,0 0 0 0 0,0-1-1 0 0,0 1 1 0 0,0 0-1 0 0,0 0 1 0 0,0 0 0 0 0,0 0-1 0 0,0 0 1 0 0,0 0-1 0 0,-1 0 1 0 0,1 0-1 0 0,0 0 1 0 0,-1 0 0 0 0,1 0-1 0 0,-1 0 1 0 0,1 0-1 0 0,-1 1 1 0 0,1-1 0 0 0,-1 0-1 0 0,0 0 1 0 0,1 2-1 0 0,10 43 375 0 0,-10-40-375 0 0,11 49-7 0 0,-3 0 0 0 0,4 89 0 0 0,-12-130-21 0 0,-1 1 0 0 0,0-1-1 0 0,-2 0 1 0 0,1 0-1 0 0,-2 0 1 0 0,0 0-1 0 0,0 0 1 0 0,-2 0 0 0 0,1-1-1 0 0,-2 1 1 0 0,0-1-1 0 0,0-1 1 0 0,-2 1-1 0 0,1-1 1 0 0,-16 19 0 0 0,21-29-161 0 0,0 0 1 0 0,0 0 0 0 0,0 0-1 0 0,0-1 1 0 0,0 1 0 0 0,0 0-1 0 0,0-1 1 0 0,-1 0 0 0 0,1 1 0 0 0,-1-1-1 0 0,1 0 1 0 0,-1 0 0 0 0,1 0-1 0 0,-1-1 1 0 0,1 1 0 0 0,-6 0-1 0 0,7-1 12 0 0,0-1-1 0 0,-1 1 0 0 0,1-1 0 0 0,0 1 0 0 0,-1-1 0 0 0,1 0 0 0 0,0 1 0 0 0,0-1 0 0 0,0 0 0 0 0,0 0 1 0 0,-1 0-1 0 0,1 0 0 0 0,0 0 0 0 0,1 0 0 0 0,-1 0 0 0 0,0 0 0 0 0,0 0 0 0 0,0 0 0 0 0,1-1 1 0 0,-1 1-1 0 0,0 0 0 0 0,1 0 0 0 0,-1-1 0 0 0,1 1 0 0 0,0-1 0 0 0,-1 1 0 0 0,1 0 0 0 0,0-1 0 0 0,0 1 1 0 0,0-1-1 0 0,0 1 0 0 0,0-3 0 0 0,-1-17-2346 0 0,1 1-1 0 0,0-1 1 0 0,2 1 0 0 0,7-37 0 0 0,5-4-3534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4402 0 0,'0'0'20345'0'0,"46"48"-18168"0"0,-36-31-800 0 0,0 1-545 0 0,-1-4-271 0 0,1 1-145 0 0,-1-8-240 0 0,-3-2-176 0 0,1-5-352 0 0,1 0-1409 0 0,-1-8-1729 0 0,1-4-1872 0 0,-1-5-2626 0 0</inkml:trace>
  <inkml:trace contextRef="#ctx0" brushRef="#br0" timeOffset="1">73 57 15351 0 0,'0'0'1681'0'0,"-11"-52"-1393"0"0,11 48 304 0 0,8 4-592 0 0,2 4-48 0 0,2 8-2145 0 0,1 5-3666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4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16760 0 0,'0'0'2961'0'0,"3"10"-128"0"0,15 57 1650 0 0,10 33 767 0 0,-30-118-5344 0 0,1 0 0 0 0,0 0 1 0 0,1 1-1 0 0,1-1 0 0 0,5-25 0 0 0,-6 40 106 0 0,1 0 1 0 0,-1 0-1 0 0,1 1 0 0 0,0-1 0 0 0,0 0 0 0 0,0 0 0 0 0,0 1 0 0 0,0-1 1 0 0,1 1-1 0 0,-1-1 0 0 0,1 1 0 0 0,0 0 0 0 0,0-1 0 0 0,0 1 1 0 0,0 0-1 0 0,0 0 0 0 0,0 0 0 0 0,0 0 0 0 0,0 1 0 0 0,1-1 0 0 0,-1 1 1 0 0,1-1-1 0 0,-1 1 0 0 0,1 0 0 0 0,0 0 0 0 0,0 0 0 0 0,-1 0 0 0 0,1 1 1 0 0,0-1-1 0 0,0 1 0 0 0,0-1 0 0 0,-1 1 0 0 0,1 0 0 0 0,0 0 1 0 0,0 1-1 0 0,0-1 0 0 0,0 0 0 0 0,0 1 0 0 0,-1 0 0 0 0,1 0 0 0 0,0-1 1 0 0,3 3-1 0 0,7 3-244 0 0,0 0 1 0 0,0 0-1 0 0,-1 1 1 0 0,0 1 0 0 0,16 13-1 0 0,14 8-3409 0 0,3-6-4863 0 0,-22-15-797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39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8516 0 0,'0'0'11162'0'0,"3"8"-10225"0"0,89 199 4252 0 0,-5 11-3991 0 0,-86-214-1180 0 0,1 0 1 0 0,-1 0 0 0 0,1 0-1 0 0,0 0 1 0 0,0 0 0 0 0,1 0-1 0 0,3 4 1 0 0,-5-7-8 0 0,-1-1 0 0 0,0 0-1 0 0,0 0 1 0 0,1 1 0 0 0,-1-1 0 0 0,0 0 0 0 0,1 0-1 0 0,-1 0 1 0 0,0 1 0 0 0,1-1 0 0 0,-1 0 0 0 0,0 0-1 0 0,1 0 1 0 0,-1 0 0 0 0,1 0 0 0 0,-1 0-1 0 0,0 0 1 0 0,1 1 0 0 0,-1-1 0 0 0,1 0 0 0 0,-1 0-1 0 0,0-1 1 0 0,1 1 0 0 0,-1 0 0 0 0,0 0 0 0 0,1 0-1 0 0,-1 0 1 0 0,1 0 0 0 0,-1 0 0 0 0,0 0 0 0 0,1-1-1 0 0,10-20 584 0 0,-4-12-279 0 0,-2 0-1 0 0,-1-1 1 0 0,-2 1 0 0 0,-3-56-1 0 0,3-34 229 0 0,-1 100-546 0 0,6-52-50 0 0,-6 70 41 0 0,0 0-1 0 0,0 0 0 0 0,0 0 0 0 0,1 1 1 0 0,0-1-1 0 0,-1 0 0 0 0,2 1 1 0 0,-1-1-1 0 0,1 1 0 0 0,-1 0 0 0 0,6-7 1 0 0,-6 10-236 0 0,1-1 0 0 0,-1 1 0 0 0,0-1 0 0 0,1 1 0 0 0,-1 0 1 0 0,1 0-1 0 0,-1 0 0 0 0,1 1 0 0 0,-1-1 0 0 0,1 0 0 0 0,0 1 1 0 0,0 0-1 0 0,-1-1 0 0 0,6 1 0 0 0,44 5-7487 0 0,-29-2 1718 0 0,2-1-2925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0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42 272 0 0,'0'0'16802'0'0,"21"-21"-6207"0"0,-18 63-9692 0 0,1 1 1 0 0,15 59 0 0 0,-7-41-686 0 0,-11-53-207 0 0,1 0 0 0 0,0 0 0 0 0,0 0-1 0 0,0-1 1 0 0,1 1 0 0 0,7 12 0 0 0,-9-19-13 0 0,0 1 0 0 0,0-1-1 0 0,0 1 1 0 0,0-1 0 0 0,0 0-1 0 0,1 0 1 0 0,-1 1 0 0 0,1-1 0 0 0,-1 0-1 0 0,1 0 1 0 0,-1-1 0 0 0,1 1 0 0 0,-1 0-1 0 0,1 0 1 0 0,0-1 0 0 0,-1 1-1 0 0,1-1 1 0 0,0 1 0 0 0,0-1 0 0 0,-1 0-1 0 0,1 0 1 0 0,0 0 0 0 0,0 0 0 0 0,0 0-1 0 0,-1 0 1 0 0,1 0 0 0 0,0-1-1 0 0,0 1 1 0 0,-1-1 0 0 0,1 1 0 0 0,0-1-1 0 0,-1 0 1 0 0,1 1 0 0 0,-1-1 0 0 0,1 0-1 0 0,1-1 1 0 0,8-5 22 0 0,-1 0 0 0 0,-1 0 0 0 0,1-1 0 0 0,-1 0 0 0 0,-1-1 1 0 0,1 0-1 0 0,-2 0 0 0 0,1 0 0 0 0,-1-1 0 0 0,7-14 0 0 0,6-6 765 0 0,9 86 386 0 0,-28-54-1171 0 0,1 0 0 0 0,0 0 0 0 0,0 0 0 0 0,0-1 0 0 0,1 1 0 0 0,-1-1 0 0 0,0 1 0 0 0,1-1 0 0 0,-1 0 0 0 0,1 0 0 0 0,-1 0 0 0 0,1 0 0 0 0,-1 0 0 0 0,1 0 0 0 0,0-1 0 0 0,-1 1 0 0 0,5-1 0 0 0,-1 0 0 0 0,0 0 0 0 0,1-1 0 0 0,-1 1 0 0 0,1-2 0 0 0,-1 1 0 0 0,0-1 0 0 0,7-2 0 0 0,4-3 0 0 0,0-1 0 0 0,0 0 0 0 0,-1-2 0 0 0,16-12 0 0 0,-27 20-31 0 0,-1-1-1 0 0,0 0 1 0 0,0 0-1 0 0,-1-1 1 0 0,1 1-1 0 0,-1-1 1 0 0,1 0-1 0 0,-1 0 1 0 0,0 0-1 0 0,-1 0 1 0 0,1-1 0 0 0,-1 1-1 0 0,0-1 1 0 0,0 0-1 0 0,0 1 1 0 0,-1-1-1 0 0,2-7 1 0 0,-3 5-59 0 0,0 1 0 0 0,0-1 0 0 0,-1 0 0 0 0,0 1 0 0 0,0 0-1 0 0,0-1 1 0 0,-1 1 0 0 0,0 0 0 0 0,-1-1 0 0 0,1 1 0 0 0,-1 0 0 0 0,-7-10 0 0 0,6 1-3139 0 0,4 13 2473 0 0,0 1 0 0 0,1-1 0 0 0,-1 1 0 0 0,1-1 0 0 0,0 1 0 0 0,-1-1 0 0 0,1 1 0 0 0,0-1 0 0 0,0 1 0 0 0,0 0 0 0 0,0-1 0 0 0,0 1 0 0 0,0 0 0 0 0,0 0 0 0 0,0 0 0 0 0,1 0 0 0 0,-1 0 0 0 0,0 0 0 0 0,2-1-1 0 0,13-7-7873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0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12 170 13510 0 0,'0'0'4226'0'0,"6"45"-1120"0"0,0-16 175 0 0,0 1-320 0 0,2 7-1248 0 0,2-4-656 0 0,0 0-273 0 0,1-5-368 0 0,1-5-288 0 0,-6-7-128 0 0,1-4-544 0 0,-3-7-897 0 0,6-34-22538 0 0</inkml:trace>
  <inkml:trace contextRef="#ctx0" brushRef="#br0" timeOffset="1">0 0 17400 0 0,'0'0'1056'0'0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0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18328 0 0,'0'0'8196'0'0,"30"54"-5475"0"0,-17-22-1472 0 0,2 6-513 0 0,1 8-143 0 0,-1-1-129 0 0,-1 2-256 0 0,-1-6-192 0 0,-7-4-16 0 0,0-6-752 0 0,-5-5-913 0 0,1-7-928 0 0,-2-4-1473 0 0,0-5-1569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7 224 14102 0 0,'0'0'3717'0'0,"-2"-8"-1930"0"0,1 4-1517 0 0,0 1-1 0 0,0-1 0 0 0,0 0 0 0 0,1 0 1 0 0,0 0-1 0 0,0 0 0 0 0,0 1 0 0 0,0-1 1 0 0,0 0-1 0 0,1 0 0 0 0,0 0 0 0 0,-1 1 0 0 0,2-1 1 0 0,-1 0-1 0 0,0 1 0 0 0,1-1 0 0 0,-1 1 1 0 0,1-1-1 0 0,0 1 0 0 0,0 0 0 0 0,1 0 1 0 0,-1 0-1 0 0,1 0 0 0 0,3-4 0 0 0,59-62 1286 0 0,-58 62-1462 0 0,1 0 0 0 0,0 1 0 0 0,0 0 1 0 0,1 0-1 0 0,0 1 0 0 0,0 0 0 0 0,11-4 0 0 0,-18 8-79 0 0,0 1-1 0 0,0 0 1 0 0,0-1-1 0 0,0 1 1 0 0,0 0 0 0 0,0 0-1 0 0,0 0 1 0 0,0 0-1 0 0,-1 0 1 0 0,1 1-1 0 0,0-1 1 0 0,0 1-1 0 0,0-1 1 0 0,0 1 0 0 0,0 0-1 0 0,-1-1 1 0 0,1 1-1 0 0,0 0 1 0 0,-1 0-1 0 0,1 0 1 0 0,0 1 0 0 0,-1-1-1 0 0,0 0 1 0 0,1 0-1 0 0,-1 1 1 0 0,0-1-1 0 0,1 1 1 0 0,-1 0 0 0 0,0-1-1 0 0,0 1 1 0 0,0 0-1 0 0,0-1 1 0 0,-1 1-1 0 0,1 0 1 0 0,0 2-1 0 0,4 10-60 0 0,0 1 0 0 0,-1 0 0 0 0,3 23 0 0 0,-3-18-63 0 0,-2-6 50 0 0,-2-10 48 0 0,0 0-1 0 0,1 1 1 0 0,-1-1-1 0 0,1 0 1 0 0,0 0-1 0 0,0 1 1 0 0,1-1-1 0 0,-1 0 1 0 0,1 0-1 0 0,0 0 1 0 0,0 0 0 0 0,4 4-1 0 0,3-42 106 0 0,-4 12-10 0 0,-2 1-8 0 0,2 0 1 0 0,7-23-1 0 0,-11 41 38 0 0,0-1 0 0 0,1 1 0 0 0,-1 0 0 0 0,1-1 0 0 0,-1 1-1 0 0,1 0 1 0 0,0 0 0 0 0,0 0 0 0 0,1 0 0 0 0,-1 0 0 0 0,1 1 0 0 0,-1-1 0 0 0,1 1 0 0 0,0-1-1 0 0,0 1 1 0 0,0 0 0 0 0,0 0 0 0 0,0 0 0 0 0,5-1 0 0 0,-5 2-66 0 0,0 1-1 0 0,0 0 1 0 0,1 0-1 0 0,-1 0 1 0 0,0 0-1 0 0,0 1 1 0 0,0-1 0 0 0,1 1-1 0 0,-1 0 1 0 0,0 0-1 0 0,0 0 1 0 0,0 0 0 0 0,0 1-1 0 0,0-1 1 0 0,-1 1-1 0 0,1-1 1 0 0,0 1-1 0 0,-1 0 1 0 0,1 0 0 0 0,-1 1-1 0 0,0-1 1 0 0,4 4-1 0 0,7 9-454 0 0,-1 0-1 0 0,17 26 0 0 0,-16-21-714 0 0,-7-12 477 0 0,14 20-2408 0 0,-4-13-3069 0 0,-4-7-2420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1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12342 0 0,'0'0'12669'0'0,"0"10"-10590"0"0,0 14-1264 0 0,2 0 1 0 0,0 0 0 0 0,10 42 0 0 0,-10-56-644 0 0,0 0 0 0 0,1 0 1 0 0,1-1-1 0 0,-1 1 1 0 0,2-1-1 0 0,-1 0 1 0 0,1 0-1 0 0,0-1 1 0 0,1 1-1 0 0,0-1 1 0 0,1 0-1 0 0,-1-1 1 0 0,9 8-1 0 0,13 2-172 0 0,-19-16 0 0 0,-3-2 0 0 0,0 1-5 0 0,0 0 0 0 0,0 0 0 0 0,0-1 1 0 0,0 1-1 0 0,0-1 0 0 0,0-1 0 0 0,0 1 0 0 0,-1-1 0 0 0,1 0 1 0 0,0 0-1 0 0,-1-1 0 0 0,1 0 0 0 0,-1 1 0 0 0,0-2 0 0 0,0 1 1 0 0,0-1-1 0 0,0 0 0 0 0,-1 0 0 0 0,1 0 0 0 0,-1 0 0 0 0,0-1 0 0 0,0 0 1 0 0,-1 0-1 0 0,4-7 0 0 0,9-13-117 0 0,-2-2-1 0 0,0 0 1 0 0,14-45 0 0 0,-22 57 33 0 0,1-3-1849 0 0,1 1 1 0 0,20-32-1 0 0,-10 23-3407 0 0,1 1-3405 0 0,-5 7-2113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1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11125 0 0,'0'0'7409'0'0,"-1"11"-4373"0"0,-3 15-1573 0 0,2 0 1 0 0,1 0-1 0 0,1 0 0 0 0,2 1 1 0 0,8 49-1 0 0,47 102 735 0 0,-9-39-1875 0 0,-40-109-1333 0 0,-1 1 1 0 0,6 51 0 0 0,-10-61-941 0 0,0-11-1752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2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3 136 15639 0 0,'0'0'2303'0'0,"-1"-10"-6"0"0,0-31 189 0 0,1 39-2340 0 0,0 0 0 0 0,1 0 1 0 0,-1 0-1 0 0,1 0 0 0 0,-1 0 0 0 0,1 0 0 0 0,0 0 1 0 0,0 0-1 0 0,0 1 0 0 0,0-1 0 0 0,0 0 0 0 0,0 0 0 0 0,0 1 1 0 0,1-1-1 0 0,-1 1 0 0 0,1-1 0 0 0,-1 1 0 0 0,1 0 1 0 0,-1-1-1 0 0,1 1 0 0 0,0 0 0 0 0,-1 0 0 0 0,1 0 0 0 0,0 0 1 0 0,0 1-1 0 0,0-1 0 0 0,0 0 0 0 0,0 1 0 0 0,0-1 1 0 0,0 1-1 0 0,0 0 0 0 0,3 0 0 0 0,5-2-22 0 0,0 2-1 0 0,0-1 1 0 0,0 1 0 0 0,17 3 0 0 0,-24-3-129 0 0,0 0 0 0 0,1 1 0 0 0,-1-1 0 0 0,0 1 1 0 0,-1 0-1 0 0,1 0 0 0 0,0 0 0 0 0,0 0 0 0 0,0 1 1 0 0,-1-1-1 0 0,1 1 0 0 0,0-1 0 0 0,-1 1 0 0 0,1 0 1 0 0,-1 0-1 0 0,0 0 0 0 0,0 0 0 0 0,0 1 0 0 0,0-1 1 0 0,0 0-1 0 0,0 1 0 0 0,-1 0 0 0 0,1-1 0 0 0,-1 1 1 0 0,0 0-1 0 0,1 0 0 0 0,-1 0 0 0 0,-1-1 0 0 0,1 1 1 0 0,0 4-1 0 0,-1-3-208 0 0,0 1 0 0 0,0 0 0 0 0,0 0 1 0 0,-1-1-1 0 0,0 1 0 0 0,0 0 0 0 0,0-1 1 0 0,0 1-1 0 0,-1-1 0 0 0,0 1 0 0 0,0-1 1 0 0,0 0-1 0 0,0 0 0 0 0,-1 0 0 0 0,0 0 1 0 0,1 0-1 0 0,-2 0 0 0 0,-5 5 0 0 0,0-1-912 0 0,1-1 1 0 0,-2 0-1 0 0,-18 11 0 0 0,-12-2-6677 0 0,22-13-848 0 0</inkml:trace>
  <inkml:trace contextRef="#ctx0" brushRef="#br0" timeOffset="1">337 1 18072 0 0,'0'0'2975'0'0,"3"13"-678"0"0,29 156 3895 0 0,-20-107-5266 0 0,50 199 1250 0 0,-7-93-3818 0 0,-54-163 1121 0 0,1-1 1 0 0,0 1-1 0 0,1-1 1 0 0,-1 0-1 0 0,1 0 1 0 0,0 0-1 0 0,0-1 1 0 0,0 1 0 0 0,0-1-1 0 0,7 6 1 0 0,-9-8 261 0 0,-1 0 0 0 0,1-1 0 0 0,0 0 1 0 0,0 1-1 0 0,-1-1 0 0 0,1 0 0 0 0,0 1 0 0 0,0-1 1 0 0,0 0-1 0 0,-1 0 0 0 0,1 1 0 0 0,0-1 1 0 0,0 0-1 0 0,0 0 0 0 0,0 0 0 0 0,0 0 0 0 0,-1 0 1 0 0,1 0-1 0 0,0-1 0 0 0,0 1 0 0 0,0 0 1 0 0,-1 0-1 0 0,1 0 0 0 0,1-1 0 0 0,-1 0-270 0 0,1-1 0 0 0,-1 1 0 0 0,0 0 0 0 0,1-1 0 0 0,-1 1 1 0 0,0-1-1 0 0,0 1 0 0 0,0-1 0 0 0,0 0 0 0 0,0 1 0 0 0,-1-1 0 0 0,1 0 0 0 0,0 0 0 0 0,-1 0 0 0 0,1-3 0 0 0,4-20-7776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2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77 13030 0 0,'-1'-7'1571'0'0,"1"5"-1582"0"0,-1-2 343 0 0,0 0 0 0 0,1 0 0 0 0,-1 0 0 0 0,1 0 0 0 0,0 0 1 0 0,0 0-1 0 0,1 0 0 0 0,-1 0 0 0 0,2-5 0 0 0,-1 7-160 0 0,0 1-1 0 0,0-1 1 0 0,0 1 0 0 0,0-1 0 0 0,0 1-1 0 0,0 0 1 0 0,1-1 0 0 0,-1 1-1 0 0,0 0 1 0 0,1 0 0 0 0,-1 0 0 0 0,1 0-1 0 0,-1 0 1 0 0,1 0 0 0 0,-1 1-1 0 0,1-1 1 0 0,0 0 0 0 0,0 1-1 0 0,-1-1 1 0 0,1 1 0 0 0,0 0 0 0 0,0 0-1 0 0,-1-1 1 0 0,1 1 0 0 0,0 0-1 0 0,0 0 1 0 0,-1 1 0 0 0,5 0-1 0 0,0-1-35 0 0,0 1 0 0 0,0 0 0 0 0,-1 1 0 0 0,1-1 0 0 0,0 1 0 0 0,0 0 0 0 0,-1 1 0 0 0,1-1 0 0 0,-1 1 0 0 0,0 0 0 0 0,0 1 0 0 0,0-1 0 0 0,0 1 0 0 0,0 0 0 0 0,-1 0 0 0 0,0 1 0 0 0,0-1 0 0 0,0 1-1 0 0,0 0 1 0 0,-1 0 0 0 0,0 0 0 0 0,0 0 0 0 0,3 8 0 0 0,-3-8-104 0 0,-1 1 0 0 0,0-1 1 0 0,0 1-1 0 0,-1-1 0 0 0,1 1 0 0 0,-1 0 0 0 0,0 0 0 0 0,-1 0 0 0 0,0 0 1 0 0,0-1-1 0 0,0 1 0 0 0,0 0 0 0 0,-1 0 0 0 0,0 0 0 0 0,0 0 0 0 0,-1-1 0 0 0,1 1 1 0 0,-1 0-1 0 0,-1-1 0 0 0,1 0 0 0 0,-1 1 0 0 0,0-1 0 0 0,-6 9 0 0 0,2-7-316 0 0,1-1-1 0 0,-1 1 1 0 0,-1-1 0 0 0,-15 9-1 0 0,-8-1-3762 0 0,29-13 3129 0 0,-1-1-1 0 0,1 1 0 0 0,0-1 0 0 0,-1 0 1 0 0,1 1-1 0 0,0-1 0 0 0,-1 0 0 0 0,1-1 1 0 0,0 1-1 0 0,-5-1 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2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50 110 11189 0 0,'0'0'7844'0'0,"8"-6"-6817"0"0,-6 5-961 0 0,36-31 352 0 0,-36 30-413 0 0,-1 1 0 0 0,1-1-1 0 0,-1 0 1 0 0,0 1 0 0 0,0-1-1 0 0,1 0 1 0 0,-1 0 0 0 0,-1 0-1 0 0,1 0 1 0 0,0 0 0 0 0,0 0-1 0 0,-1 0 1 0 0,1 0 0 0 0,-1 0-1 0 0,1 0 1 0 0,-1 0 0 0 0,0 0-1 0 0,0 0 1 0 0,0-1 0 0 0,0 1-1 0 0,0 0 1 0 0,-1 0-1 0 0,1 0 1 0 0,0 0 0 0 0,-2-4-1 0 0,1 5 37 0 0,0 0-1 0 0,1 0 0 0 0,-1 0 1 0 0,0 0-1 0 0,0 0 0 0 0,0 0 1 0 0,1 0-1 0 0,-1 0 0 0 0,0 0 1 0 0,0 1-1 0 0,0-1 0 0 0,0 0 1 0 0,-1 1-1 0 0,1-1 0 0 0,0 0 1 0 0,0 1-1 0 0,0 0 0 0 0,0-1 0 0 0,-1 1 1 0 0,1 0-1 0 0,0-1 0 0 0,0 1 1 0 0,-1 0-1 0 0,1 0 0 0 0,0 0 1 0 0,0 0-1 0 0,-1 0 0 0 0,1 0 1 0 0,0 1-1 0 0,0-1 0 0 0,-1 0 1 0 0,1 1-1 0 0,0-1 0 0 0,0 1 0 0 0,0-1 1 0 0,-1 1-1 0 0,1-1 0 0 0,0 1 1 0 0,0 0-1 0 0,0 0 0 0 0,0-1 1 0 0,0 1-1 0 0,0 0 0 0 0,1 0 1 0 0,-2 1-1 0 0,-4 3 305 0 0,1 0 0 0 0,0 0 0 0 0,0 0-1 0 0,0 1 1 0 0,0 0 0 0 0,-5 9 0 0 0,6-6-176 0 0,1 0 1 0 0,0 0-1 0 0,0 0 0 0 0,1 0 0 0 0,0 1 0 0 0,1-1 1 0 0,0 1-1 0 0,0-1 0 0 0,2 16 0 0 0,-1-22-195 0 0,0-1-1 0 0,0 0 0 0 0,1 1 1 0 0,-1-1-1 0 0,1 0 0 0 0,0 0 1 0 0,-1 1-1 0 0,1-1 0 0 0,0 0 0 0 0,0 0 1 0 0,0 0-1 0 0,1 0 0 0 0,-1 0 1 0 0,0 0-1 0 0,1-1 0 0 0,0 1 1 0 0,-1 0-1 0 0,3 1 0 0 0,-2-2-84 0 0,0 0-1 0 0,1 0 0 0 0,-1-1 1 0 0,0 1-1 0 0,1-1 0 0 0,-1 1 0 0 0,0-1 1 0 0,1 0-1 0 0,-1 0 0 0 0,1 0 0 0 0,-1 0 1 0 0,0-1-1 0 0,1 1 0 0 0,-1 0 1 0 0,1-1-1 0 0,-1 0 0 0 0,0 1 0 0 0,0-1 1 0 0,1 0-1 0 0,-1 0 0 0 0,3-3 1 0 0,38-23-5608 0 0,-16 5-1547 0 0,-4 0-2082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10597 0 0,'0'0'10605'0'0,"8"3"-8799"0"0,3 2-1473 0 0,0 1 1 0 0,0 0-1 0 0,-1 0 1 0 0,0 1-1 0 0,-1 1 1 0 0,15 13-1 0 0,-11-10-32 0 0,-9-8-143 0 0,0 0-1 0 0,-1 0 1 0 0,1 0 0 0 0,0 0-1 0 0,-1 1 1 0 0,0-1 0 0 0,0 1-1 0 0,0 0 1 0 0,0 0 0 0 0,-1 0-1 0 0,0 0 1 0 0,3 6 0 0 0,-25-25-1017 0 0,17 10 868 0 0,-1 0 0 0 0,1 1 0 0 0,1-1 1 0 0,-1 0-1 0 0,1-1 0 0 0,0 1 1 0 0,0 0-1 0 0,1-1 0 0 0,-1 1 1 0 0,1-1-1 0 0,0 1 0 0 0,1-1 0 0 0,-1 0 1 0 0,1 1-1 0 0,0-1 0 0 0,2-9 1 0 0,0 7-35 0 0,0 0 1 0 0,1 1 0 0 0,0 0-1 0 0,0 0 1 0 0,0 0-1 0 0,1 0 1 0 0,0 0 0 0 0,0 0-1 0 0,1 1 1 0 0,10-11 0 0 0,-3 5-498 0 0,1 0 1 0 0,1 1-1 0 0,-1 0 0 0 0,22-12 1 0 0,-16 13-1767 0 0,0 0 1 0 0,35-13-1 0 0,-2 7-4384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2:59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1 313 16504 0 0,'0'0'3217'0'0,"4"-8"-2110"0"0,4-4-887 0 0,0 0-1 0 0,1 1 0 0 0,0 0 1 0 0,1 1-1 0 0,0 0 0 0 0,1 0 1 0 0,0 1-1 0 0,24-15 0 0 0,37-21-76 0 0,-34 23-9 0 0,-1-1 1 0 0,-2-2-1 0 0,61-55 1 0 0,-98 88 228 0 0,0 0 0 0 0,1 0 0 0 0,0 0 0 0 0,0 1 0 0 0,0-1 0 0 0,1 0 0 0 0,2 9 0 0 0,2 81-554 0 0,1-31 271 0 0,17 89 1 0 0,-16-125-74 0 0,-4-21 26 0 0,9 41 1025 0 0,-11-51-1044 0 0,0 0-1 0 0,0 0 1 0 0,0 0 0 0 0,0 0-1 0 0,0 0 1 0 0,0-1-1 0 0,0 1 1 0 0,0 0-1 0 0,0 0 1 0 0,1 0-1 0 0,-1 0 1 0 0,0 0 0 0 0,0 0-1 0 0,0 0 1 0 0,0 0-1 0 0,0 0 1 0 0,0 0-1 0 0,0 0 1 0 0,0 0-1 0 0,0 0 1 0 0,1 0 0 0 0,-1 0-1 0 0,0 0 1 0 0,0 0-1 0 0,0 0 1 0 0,0 0-1 0 0,0 0 1 0 0,0 0-1 0 0,0 0 1 0 0,0 0-1 0 0,0 0 1 0 0,1 0 0 0 0,-1 0-1 0 0,0 0 1 0 0,0 0-1 0 0,0 1 1 0 0,0-1-1 0 0,0 0 1 0 0,0 0-1 0 0,0 0 1 0 0,0 0 0 0 0,0 0-1 0 0,0 0 1 0 0,0 0-1 0 0,0 0 1 0 0,2-31 304 0 0,-3-25-84 0 0,-1 19-27 0 0,5-43 1 0 0,-2 70-157 0 0,0-1 1 0 0,1 0-1 0 0,0 1 1 0 0,1 0-1 0 0,1 0 1 0 0,-1-1-1 0 0,1 2 1 0 0,9-16 0 0 0,-12 23-34 0 0,0 1 1 0 0,0-1 0 0 0,0 0 0 0 0,1 1 0 0 0,-1 0 0 0 0,0-1 0 0 0,1 1 0 0 0,-1 0 0 0 0,1-1 0 0 0,-1 1 0 0 0,1 0 0 0 0,0 0 0 0 0,-1 0-1 0 0,1 0 1 0 0,0 1 0 0 0,0-1 0 0 0,-1 0 0 0 0,1 1 0 0 0,0-1 0 0 0,0 1 0 0 0,0 0 0 0 0,4-1 0 0 0,-2 2-17 0 0,0-1 1 0 0,0 1 0 0 0,0 0-1 0 0,0 0 1 0 0,-1 0-1 0 0,1 1 1 0 0,0 0 0 0 0,-1-1-1 0 0,1 1 1 0 0,5 4-1 0 0,5 5-51 0 0,0 0 0 0 0,-1 1 0 0 0,21 24-1 0 0,22 42 262 0 0,-19-24-2634 0 0,-10-22-4177 0 0,-17-24 1669 0 0,0-5-1711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40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 8884 0 0,'0'0'11549'0'0,"-4"8"-10329"0"0,-100 194 4535 0 0,-11 4-4227 0 0,100-177-1506 0 0,-2 2-647 0 0,5-14-2544 0 0,13-24-3000 0 0,-2-12 2483 0 0,0 9 652 0 0,1-10-3366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3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 7187 0 0,'-10'6'1999'0'0,"-7"5"-812"0"0,0 1 1 0 0,1 1-1 0 0,0 1 1 0 0,1 0-1 0 0,0 1 1 0 0,2 1 0 0 0,-1 0-1 0 0,-19 32 1 0 0,29-41-963 0 0,0 0 1 0 0,0 0-1 0 0,1 0 1 0 0,0 1-1 0 0,0-1 1 0 0,0 1-1 0 0,1-1 1 0 0,0 1-1 0 0,1 0 1 0 0,0 0-1 0 0,0 0 1 0 0,1 0-1 0 0,0 0 1 0 0,0 0-1 0 0,0 0 1 0 0,1 0-1 0 0,1 0 1 0 0,-1 0-1 0 0,1 0 1 0 0,1-1-1 0 0,-1 1 1 0 0,2 0-1 0 0,-1-1 1 0 0,0 0-1 0 0,1 0 1 0 0,1 0-1 0 0,6 8 1 0 0,-7-10-281 0 0,1-1 1 0 0,0 1-1 0 0,0-1 1 0 0,0 1-1 0 0,0-1 1 0 0,1-1-1 0 0,0 1 1 0 0,-1-1-1 0 0,1 0 1 0 0,1-1-1 0 0,-1 1 1 0 0,0-1-1 0 0,1 0 1 0 0,-1-1-1 0 0,1 1 1 0 0,-1-1-1 0 0,1-1 1 0 0,0 1-1 0 0,8-2 1 0 0,-1 1-1074 0 0,0-1 1 0 0,-1-1-1 0 0,18-4 0 0 0,37-16-7848 0 0,-38 9 1975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38 6195 0 0,'0'0'14022'0'0,"-31"-12"-7229"0"0,30 12-6754 0 0,1-1 0 0 0,0 1 0 0 0,0-1 0 0 0,0 1 0 0 0,0 0 0 0 0,0-1 0 0 0,0 1 0 0 0,-1 0 0 0 0,1-1 0 0 0,0 1 0 0 0,0 0 0 0 0,-1-1 0 0 0,1 1 0 0 0,0 0 0 0 0,0 0 0 0 0,-1-1 0 0 0,1 1 0 0 0,0 0 0 0 0,-1 0 0 0 0,1 0 0 0 0,0-1 0 0 0,-1 1 0 0 0,1 0 0 0 0,0 0 0 0 0,-1 0 0 0 0,1 0 0 0 0,0 0 0 0 0,-1 0 0 0 0,1-1 0 0 0,-1 1 0 0 0,1 0 0 0 0,0 0 0 0 0,-1 0 0 0 0,1 0 0 0 0,-1 1 0 0 0,1-1 0 0 0,-18 9 223 0 0,-9 18-351 0 0,15-13 97 0 0,1 1-1 0 0,0 1 0 0 0,-14 29 1 0 0,21-38-121 0 0,0 1 1 0 0,1-1 0 0 0,0 1 0 0 0,1 0-1 0 0,0 0 1 0 0,0 0 0 0 0,0 0 0 0 0,1 0-1 0 0,0 0 1 0 0,1 0 0 0 0,0 9-1 0 0,0-17 94 0 0,0 1 0 0 0,0-1-1 0 0,1 1 1 0 0,-1-1 0 0 0,0 1-1 0 0,0-1 1 0 0,0 1-1 0 0,0-1 1 0 0,1 1 0 0 0,-1-1-1 0 0,0 1 1 0 0,0-1-1 0 0,1 0 1 0 0,-1 1 0 0 0,0-1-1 0 0,1 1 1 0 0,-1-1-1 0 0,1 0 1 0 0,-1 1 0 0 0,0-1-1 0 0,1 0 1 0 0,-1 0-1 0 0,1 1 1 0 0,-1-1 0 0 0,1 0-1 0 0,-1 0 1 0 0,1 0-1 0 0,-1 0 1 0 0,1 1 0 0 0,-1-1-1 0 0,1 0 1 0 0,-1 0-1 0 0,2 0 1 0 0,20-7-246 0 0,15-16 277 0 0,-21 9 242 0 0,-1-1-1 0 0,18-23 1 0 0,-6 6 1130 0 0,-8 110-1061 0 0,-19-77-654 0 0,1 0 0 0 0,-1 0 0 0 0,1 0 0 0 0,0 0 1 0 0,0 0-1 0 0,-1 0 0 0 0,1 0 0 0 0,0 0 0 0 0,0-1 0 0 0,0 1 1 0 0,0 0-1 0 0,0-1 0 0 0,0 1 0 0 0,0-1 0 0 0,0 1 0 0 0,1-1 0 0 0,-1 1 1 0 0,0-1-1 0 0,0 0 0 0 0,0 1 0 0 0,0-1 0 0 0,1 0 0 0 0,-1 0 1 0 0,0 0-1 0 0,0 0 0 0 0,0 0 0 0 0,1 0 0 0 0,-1 0 0 0 0,0-1 0 0 0,0 1 1 0 0,0 0-1 0 0,0-1 0 0 0,0 1 0 0 0,1-1 0 0 0,-1 1 0 0 0,0-1 1 0 0,0 1-1 0 0,0-1 0 0 0,1-1 0 0 0,49-33-10325 0 0,-41 28 9500 0 0,-9 6 1086 0 0,58-48 3112 0 0,-53 42-1763 0 0,0-1 0 0 0,-1 1 0 0 0,0-1 0 0 0,0 0 0 0 0,0 0 1 0 0,-1 0-1 0 0,-1-1 0 0 0,1 1 0 0 0,-1-1 0 0 0,-1 0 0 0 0,0 0 1 0 0,2-16-1 0 0,-5 39-680 0 0,1 0 0 0 0,0-1 0 0 0,1 1 0 0 0,0 0 0 0 0,2 0 0 0 0,4 17 0 0 0,32 96-972 0 0,-36-119 384 0 0,-1-1-1 0 0,0 1 1 0 0,0-1 0 0 0,-1 1-1 0 0,1 9 1 0 0,-2-17-55 0 0,0 1 0 0 0,0 0-1 0 0,0 0 1 0 0,0 0 0 0 0,0 0 0 0 0,0 0-1 0 0,0 0 1 0 0,0 0 0 0 0,-1 0 0 0 0,1-1-1 0 0,0 1 1 0 0,0 0 0 0 0,-1 0 0 0 0,1 0-1 0 0,-1 0 1 0 0,1-1 0 0 0,-1 1 0 0 0,1 0-1 0 0,-1 0 1 0 0,1-1 0 0 0,-1 1-1 0 0,0 0 1 0 0,1-1 0 0 0,-1 1 0 0 0,0-1-1 0 0,1 1 1 0 0,-1-1 0 0 0,0 1 0 0 0,0-1-1 0 0,0 1 1 0 0,1-1 0 0 0,-1 0 0 0 0,0 1-1 0 0,0-1 1 0 0,0 0 0 0 0,0 0 0 0 0,0 0-1 0 0,0 0 1 0 0,0 0 0 0 0,0 0 0 0 0,1 0-1 0 0,-1 0 1 0 0,0 0 0 0 0,0 0 0 0 0,0 0-1 0 0,0 0 1 0 0,0-1 0 0 0,0 1 0 0 0,0 0-1 0 0,1-1 1 0 0,-1 1 0 0 0,0-1-1 0 0,0 1 1 0 0,1-1 0 0 0,-2 0 0 0 0,-1-1-484 0 0,1 1 1 0 0,-1-1 0 0 0,1 1-1 0 0,0-1 1 0 0,0 0 0 0 0,0 0 0 0 0,0 0-1 0 0,0 0 1 0 0,1 0 0 0 0,-1 0-1 0 0,0-1 1 0 0,1 1 0 0 0,0-1-1 0 0,-1 1 1 0 0,1-1 0 0 0,0 1-1 0 0,0-1 1 0 0,1 0 0 0 0,-2-3 0 0 0,1-14-4340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4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35 106 8836 0 0,'0'0'15143'0'0,"8"-9"-14684"0"0,-3 3-388 0 0,0 3-20 0 0,-1-1 1 0 0,0 0-1 0 0,0 0 1 0 0,0 0-1 0 0,-1-1 1 0 0,1 0-1 0 0,-1 1 1 0 0,0-1-1 0 0,0 0 1 0 0,-1 0-1 0 0,1-1 0 0 0,-1 1 1 0 0,0 0-1 0 0,2-11 1 0 0,-4 16-47 0 0,-1-1 0 0 0,1 1-1 0 0,0-1 1 0 0,0 0 0 0 0,-1 1 0 0 0,1-1 0 0 0,0 1-1 0 0,-1-1 1 0 0,1 1 0 0 0,0-1 0 0 0,-1 1 0 0 0,1-1 0 0 0,-1 1-1 0 0,1 0 1 0 0,0-1 0 0 0,-1 1 0 0 0,1 0 0 0 0,-1-1-1 0 0,0 1 1 0 0,1 0 0 0 0,-1-1 0 0 0,1 1 0 0 0,-1 0 0 0 0,1 0-1 0 0,-1 0 1 0 0,0 0 0 0 0,1 0 0 0 0,-1-1 0 0 0,1 1-1 0 0,-1 0 1 0 0,0 0 0 0 0,1 0 0 0 0,-1 0 0 0 0,1 1 0 0 0,-1-1-1 0 0,0 0 1 0 0,1 0 0 0 0,-1 0 0 0 0,1 0 0 0 0,-1 1-1 0 0,1-1 1 0 0,-1 0 0 0 0,1 1 0 0 0,-1-1 0 0 0,0 1 0 0 0,-26 13 274 0 0,23-11-244 0 0,0-1-1 0 0,1 1 1 0 0,-1 0-1 0 0,1 1 0 0 0,0-1 1 0 0,0 0-1 0 0,0 1 1 0 0,1 0-1 0 0,-1 0 0 0 0,1 0 1 0 0,0 0-1 0 0,0 0 1 0 0,0 0-1 0 0,0 0 0 0 0,1 1 1 0 0,0-1-1 0 0,0 1 1 0 0,0-1-1 0 0,0 1 0 0 0,1-1 1 0 0,0 1-1 0 0,0 0 1 0 0,0-1-1 0 0,1 7 0 0 0,1-7-31 0 0,-1 1-1 0 0,1-1 0 0 0,0 1 0 0 0,0-1 0 0 0,1 0 0 0 0,-1 0 1 0 0,1 0-1 0 0,0 0 0 0 0,0 0 0 0 0,1-1 0 0 0,-1 1 0 0 0,1-1 1 0 0,-1 0-1 0 0,1 0 0 0 0,0 0 0 0 0,0 0 0 0 0,0-1 0 0 0,1 0 1 0 0,-1 0-1 0 0,0 0 0 0 0,1 0 0 0 0,9 1 0 0 0,1 1-480 0 0,1-1-1 0 0,0 0 1 0 0,0-2-1 0 0,0 0 1 0 0,18-1-1 0 0,43-9-6785 0 0,-19-3-2458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12022 0 0,'0'0'13061'0'0,"8"10"-11668"0"0,1 3-1134 0 0,0 1 0 0 0,-2 0 0 0 0,0 0 0 0 0,0 1 0 0 0,-1 0 0 0 0,-1 0 0 0 0,0 0 0 0 0,-2 1 0 0 0,1 0 0 0 0,1 24 0 0 0,13 260 753 0 0,2 16-2416 0 0,-19-311 1123 0 0,10 42-3459 0 0,-11-45 3185 0 0,1 0 0 0 0,0 0-1 0 0,0 0 1 0 0,0 0 0 0 0,0-1 0 0 0,1 1-1 0 0,-1-1 1 0 0,0 1 0 0 0,1-1-1 0 0,-1 1 1 0 0,1-1 0 0 0,2 2-1 0 0,12 2-6540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46 129 11461 0 0,'0'0'10597'0'0,"8"-4"-10349"0"0,1 0-262 0 0,-1-1-1 0 0,0 0 0 0 0,0-1 0 0 0,0 0 1 0 0,-1 0-1 0 0,8-9 0 0 0,-13 13-7 0 0,0 0 0 0 0,-1 0 0 0 0,1 0 0 0 0,-1 0 0 0 0,0 0 0 0 0,1-1 0 0 0,-1 1-1 0 0,0 0 1 0 0,0 0 0 0 0,0-1 0 0 0,-1 1 0 0 0,1-1 0 0 0,-1 1 0 0 0,1-4 0 0 0,-1 4 33 0 0,0 0 1 0 0,-1 0-1 0 0,1 1 1 0 0,-1-1 0 0 0,0 0-1 0 0,1 1 1 0 0,-1-1 0 0 0,0 1-1 0 0,0-1 1 0 0,0 1-1 0 0,0-1 1 0 0,0 1 0 0 0,0 0-1 0 0,0-1 1 0 0,-1 1 0 0 0,1 0-1 0 0,0 0 1 0 0,-1 0-1 0 0,1 0 1 0 0,-1 0 0 0 0,1 0-1 0 0,-1 0 1 0 0,0 1 0 0 0,-1-2-1 0 0,1 1 102 0 0,0 0 0 0 0,0 0 0 0 0,0 1-1 0 0,0-1 1 0 0,0 0 0 0 0,0 1 0 0 0,0-1 0 0 0,0 1-1 0 0,0 0 1 0 0,0 0 0 0 0,0 0 0 0 0,-1 0 0 0 0,1 0 0 0 0,0 0-1 0 0,0 0 1 0 0,0 1 0 0 0,0-1 0 0 0,0 1 0 0 0,0 0-1 0 0,0-1 1 0 0,0 1 0 0 0,0 0 0 0 0,-2 2 0 0 0,0-1 7 0 0,1 1 0 0 0,0 0 0 0 0,0 0 0 0 0,1 1 1 0 0,-1-1-1 0 0,1 0 0 0 0,-1 1 0 0 0,1 0 0 0 0,0-1 1 0 0,0 1-1 0 0,-1 5 0 0 0,-2 5 131 0 0,1 1-1 0 0,0 1 1 0 0,1-1-1 0 0,1 0 1 0 0,-1 22-1 0 0,2-28-226 0 0,0-1-1 0 0,1 1 0 0 0,1-1 0 0 0,-1 1 0 0 0,1-1 0 0 0,1 1 0 0 0,0-1 0 0 0,0 0 0 0 0,0 1 1 0 0,1-1-1 0 0,0-1 0 0 0,1 1 0 0 0,0 0 0 0 0,0-1 0 0 0,0 0 0 0 0,1 0 0 0 0,10 11 1 0 0,7-3-19 0 0,-17-12-183 0 0,0-2 0 0 0,-1 1-1 0 0,1 0 1 0 0,0-1 0 0 0,0 0 0 0 0,-1 0-1 0 0,1 0 1 0 0,0-1 0 0 0,0 0 0 0 0,0 0 0 0 0,0 0-1 0 0,0 0 1 0 0,0-1 0 0 0,0 0 0 0 0,0 0 0 0 0,0 0-1 0 0,4-2 1 0 0,3-2-1817 0 0,0-1-1 0 0,-1 1 1 0 0,0-2-1 0 0,0 1 1 0 0,15-14 0 0 0,7-9-6100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5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57 13606 0 0,'0'0'3954'0'0,"0"-46"-1217"0"0,0 36 2450 0 0,0 20-3731 0 0,-1 10-447 0 0,0 9-321 0 0,1 5-464 0 0,0 9-208 0 0,2 0 0 0 0,3 2-32 0 0,0-4-208 0 0,-4-1-352 0 0,1-5-577 0 0,-2-7-1200 0 0,0-6-1825 0 0,-3-9-2257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5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1 378 2561 0 0,'0'0'14746'0'0,"7"-6"-12940"0"0,69-44 1979 0 0,-29 19-5363 0 0,66-55-1 0 0,-99 73 1015 0 0,-1 0-1 0 0,0 0 1 0 0,-1-1-1 0 0,-1 0 0 0 0,0-1 1 0 0,-1-1-1 0 0,0 1 1 0 0,13-35-1 0 0,-17 18 3600 0 0,-8 23-15 0 0,-7 20-1357 0 0,2 6-1256 0 0,1 0 0 0 0,0 0 0 0 0,2 1 0 0 0,-1-1 0 0 0,2 1 0 0 0,1 0 0 0 0,0 0 0 0 0,1 27 0 0 0,2-19-335 0 0,1 0 1 0 0,1 0-1 0 0,1 0 1 0 0,1 0 0 0 0,11 31-1 0 0,-14-53-477 0 0,12 30 1068 0 0,-2-21-3235 0 0,3-9-5785 0 0</inkml:trace>
  <inkml:trace contextRef="#ctx0" brushRef="#br0" timeOffset="1">264 226 15623 0 0,'0'0'11125'0'0,"59"-46"-11093"0"0,-21 39-32 0 0,3-3-368 0 0,7 3-688 0 0,0 0-1297 0 0,2 0-2065 0 0,-4 3-3922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80 143 12550 0 0,'0'0'4895'0'0,"3"-9"-3529"0"0,-2 6-1215 0 0,4-10 339 0 0,-1-1 0 0 0,0 0 0 0 0,2-23 1 0 0,-5 34-402 0 0,-1 0-1 0 0,0 1 1 0 0,0-1 0 0 0,0 0 0 0 0,0 0 0 0 0,-1 0 0 0 0,1 1 0 0 0,-1-1 0 0 0,0 0 0 0 0,0 1-1 0 0,0-1 1 0 0,-2-4 0 0 0,2 6-47 0 0,0 0 0 0 0,0 0 0 0 0,0 0 0 0 0,0 0-1 0 0,0 0 1 0 0,0 0 0 0 0,0 1 0 0 0,-1-1 0 0 0,1 0 0 0 0,0 1 0 0 0,0-1-1 0 0,-1 0 1 0 0,1 1 0 0 0,-1 0 0 0 0,1-1 0 0 0,0 1 0 0 0,-1 0-1 0 0,1 0 1 0 0,-1 0 0 0 0,1 0 0 0 0,-1 0 0 0 0,1 0 0 0 0,0 0-1 0 0,-1 0 1 0 0,1 0 0 0 0,-3 1 0 0 0,1 1 58 0 0,0-1-1 0 0,-1 0 1 0 0,1 1 0 0 0,0 0-1 0 0,0 0 1 0 0,0 0 0 0 0,1 0-1 0 0,-1 0 1 0 0,0 1 0 0 0,1-1-1 0 0,0 1 1 0 0,-1-1 0 0 0,1 1-1 0 0,0 0 1 0 0,0 0 0 0 0,1 0-1 0 0,-1 0 1 0 0,0 0 0 0 0,1 1-1 0 0,0-1 1 0 0,0 0 0 0 0,0 1-1 0 0,0-1 1 0 0,0 7 0 0 0,-1-1 61 0 0,1-1 0 0 0,0 1 0 0 0,0 0 1 0 0,1 0-1 0 0,0 0 0 0 0,1-1 1 0 0,0 1-1 0 0,4 17 0 0 0,-3-22-150 0 0,-1-1-1 0 0,1 1 1 0 0,0 0 0 0 0,0-1-1 0 0,0 1 1 0 0,0-1 0 0 0,0 0-1 0 0,1 1 1 0 0,0-1 0 0 0,-1 0-1 0 0,1-1 1 0 0,1 1 0 0 0,-1 0-1 0 0,0-1 1 0 0,0 0 0 0 0,1 0-1 0 0,0 0 1 0 0,-1 0 0 0 0,1 0-1 0 0,0-1 1 0 0,0 0 0 0 0,0 0-1 0 0,-1 0 1 0 0,1 0 0 0 0,1 0-1 0 0,-1-1 1 0 0,6 0 0 0 0,-3 0-514 0 0,1 0 1 0 0,0-1 0 0 0,0 0 0 0 0,0 0 0 0 0,13-4 0 0 0,-13 2-1294 0 0,0 0-1 0 0,0 0 1 0 0,-1-1-1 0 0,15-9 1 0 0,2-5-5991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15447 0 0,'0'0'10173'0'0,"8"5"-9714"0"0,-5-3-429 0 0,78 55-10 0 0,-72-50-47 0 0,0 0 1 0 0,-1 0-1 0 0,0 1 0 0 0,0 1 1 0 0,0-1-1 0 0,-1 1 0 0 0,9 16 1 0 0,-16-25 10 0 0,0-1 0 0 0,-1 1 0 0 0,1 0-1 0 0,-1 0 1 0 0,1 0 0 0 0,-1-1 0 0 0,1 1 0 0 0,-1 0 0 0 0,1 0 0 0 0,-1 0 0 0 0,1 0 0 0 0,-1 0 0 0 0,1 0 0 0 0,-1 0-1 0 0,1 0 1 0 0,-1 0 0 0 0,1 0 0 0 0,0 0 0 0 0,-1 0 0 0 0,1 0 0 0 0,-1 1 0 0 0,1-1 0 0 0,-1 0 0 0 0,1 0-1 0 0,-1 0 1 0 0,1 1 0 0 0,0-1 0 0 0,-1 0 0 0 0,1 1 0 0 0,-1-1 0 0 0,1 0 0 0 0,0 1 0 0 0,-1-1 0 0 0,1 0-1 0 0,0 1 1 0 0,0-1 0 0 0,-1 1 0 0 0,1-1 0 0 0,0 0 0 0 0,0 1 0 0 0,0-1 0 0 0,-1 1 0 0 0,1-1 0 0 0,0 1-1 0 0,0-1 1 0 0,0 1 0 0 0,0-1 0 0 0,0 1 0 0 0,0-1 0 0 0,0 1 0 0 0,0-1 0 0 0,0 1 0 0 0,0-1 0 0 0,0 1 0 0 0,0-1-1 0 0,0 1 1 0 0,1-1 0 0 0,-1 0 0 0 0,0 1 0 0 0,0-1 0 0 0,0 1 0 0 0,1-1 0 0 0,-1 1 0 0 0,0-1 0 0 0,1 0-1 0 0,0 1 1 0 0,-5-2-29 0 0,1 0 0 0 0,0-1-1 0 0,0 1 1 0 0,0-1 0 0 0,0 0 0 0 0,0 0-1 0 0,0 0 1 0 0,0 0 0 0 0,-4-5-1 0 0,5 2 102 0 0,-1 0-1 0 0,1 0 0 0 0,0-1 0 0 0,0 1 0 0 0,1 0 0 0 0,-1-1 1 0 0,1 0-1 0 0,0 1 0 0 0,1-1 0 0 0,-1 1 0 0 0,1-1 0 0 0,1 0 0 0 0,-1 1 1 0 0,1-1-1 0 0,0 0 0 0 0,0 1 0 0 0,0-1 0 0 0,1 1 0 0 0,0-1 0 0 0,0 1 1 0 0,0 0-1 0 0,0 0 0 0 0,1 0 0 0 0,0 0 0 0 0,7-7 0 0 0,-1-2-414 0 0,1 1-1 0 0,1 1 0 0 0,0 0 1 0 0,0 0-1 0 0,1 1 0 0 0,1 1 1 0 0,25-17-1 0 0,-25 20-1755 0 0,0 0 0 0 0,1 1 0 0 0,28-9 0 0 0,3 4-6699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8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4018 0 0,'0'0'11253'0'0,"-1"47"-9444"0"0,1-11 32 0 0,0 8 384 0 0,3 9-769 0 0,3 3-527 0 0,1 6-353 0 0,1-8-288 0 0,1-3-224 0 0,-2-9-64 0 0,-1-4-128 0 0,-3-10-1441 0 0,2-9-1936 0 0,-1-8-2290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40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2001 0 0,'0'0'20962'0'0,"9"1"-19506"0"0,4 1-962 0 0,-1 1 1 0 0,0 1-1 0 0,0 0 0 0 0,0 0 0 0 0,0 1 1 0 0,0 1-1 0 0,17 11 0 0 0,29 24-3653 0 0,-48-35-1157 0 0,-2-5-1837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8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14871 0 0,'0'0'3089'0'0,"11"-62"-2032"0"0,6 22 399 0 0,3-2 961 0 0,8-2-1120 0 0,4 2-1009 0 0,6 3-288 0 0,2 6 0 0 0,0 8-752 0 0,-1 5-1169 0 0,-5 8-1104 0 0,-7 8-2930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8 396 13478 0 0,'0'0'112'0'0,"55"-10"-112"0"0,-28-10 208 0 0,0-7-208 0 0,-1-1-2001 0 0,-1-3-2721 0 0</inkml:trace>
  <inkml:trace contextRef="#ctx0" brushRef="#br0" timeOffset="1">1 177 10309 0 0,'0'0'6851'0'0,"47"-11"-6019"0"0,-20-2 1281 0 0,8-1-1200 0 0,5-5-913 0 0,3-3-32 0 0,2 0-593 0 0,-1-2-1280 0 0,-3-2-1312 0 0,-2 1-4306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9:59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8628 0 0,'0'0'12406'0'0,"-22"43"-10149"0"0,11-14 464 0 0,-4 4-1569 0 0,0 5-911 0 0,-2 0-209 0 0,1 0-32 0 0,1-4-64 0 0,0-6-737 0 0,3-6-1456 0 0,4-6-1569 0 0,3-5-864 0 0</inkml:trace>
  <inkml:trace contextRef="#ctx0" brushRef="#br0" timeOffset="1">0 85 13366 0 0,'0'0'3810'0'0,"47"57"-1681"0"0,-19-31-640 0 0,5 1-1185 0 0,2-3-304 0 0,4-4-593 0 0,-2-8-79 0 0,-2-7-96 0 0,-4-4-1361 0 0,-2-9-4322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0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6 124 15095 0 0,'0'0'8116'0'0,"0"-62"-10021"0"0,-3 34-2257 0 0,1-6-4274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0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19305 0 0,'0'0'6515'0'0,"16"15"-9124"0"0,-15 1-2178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02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69 496 0 0,'0'0'7673'0'0,"1"-7"-5541"0"0,0 6-2335 0 0,4-37 3544 0 0,-5 37-3162 0 0,1 1-1 0 0,-1-1 0 0 0,0 0 1 0 0,0 0-1 0 0,0 1 0 0 0,0-1 1 0 0,0 0-1 0 0,0 0 0 0 0,0 0 1 0 0,0 1-1 0 0,-1-1 1 0 0,1 0-1 0 0,0 0 0 0 0,0 1 1 0 0,0-1-1 0 0,-1 0 0 0 0,1 1 1 0 0,-1-1-1 0 0,1 0 0 0 0,0 1 1 0 0,-1-1-1 0 0,1 0 0 0 0,-1 1 1 0 0,1-1-1 0 0,-1 1 0 0 0,0-1 1 0 0,1 1-1 0 0,-1-1 0 0 0,1 1 1 0 0,-1 0-1 0 0,0-1 0 0 0,1 1 1 0 0,-1 0-1 0 0,0-1 0 0 0,0 1 1 0 0,1 0-1 0 0,-1 0 1 0 0,0 0-1 0 0,0-1 0 0 0,1 1 1 0 0,-1 0-1 0 0,0 0 0 0 0,0 0 1 0 0,1 0-1 0 0,-1 0 0 0 0,0 1 1 0 0,0-1-1 0 0,0 0 0 0 0,1 0 1 0 0,-1 0-1 0 0,0 1 0 0 0,1-1 1 0 0,-1 0-1 0 0,0 1 0 0 0,0 0 1 0 0,-7 4 206 0 0,1 1 1 0 0,0 0-1 0 0,1 1 1 0 0,-1 0-1 0 0,1 0 1 0 0,0 0 0 0 0,1 1-1 0 0,0-1 1 0 0,0 1-1 0 0,-6 16 1 0 0,1-7-135 0 0,-154 308 91 0 0,56-105-3853 0 0,106-217 3252 0 0,-29 48-7752 0 0,17-39 927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02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18889 0 0,'0'0'4903'0'0,"10"7"-2072"0"0,175 115 2553 0 0,-130-86-4816 0 0,29 23-493 0 0,-49-32-581 0 0,1-1 1 0 0,2-3 0 0 0,0-1-1 0 0,50 21 1 0 0,-35-31-6084 0 0,-17-10-2698 0 0,-8-2-2975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0 15799 0 0,'0'0'1761'0'0,"-37"83"-672"0"0,13-25 319 0 0,0 5 801 0 0,-2 3-1184 0 0,0-2-881 0 0,1-7-144 0 0,2-8-977 0 0,0-14-1488 0 0,3-11-3041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0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546 0 5555 0 0,'0'0'15468'0'0,"-4"10"-13779"0"0,-71 174 2817 0 0,49-113-4928 0 0,-3-1 1 0 0,-3-2-1 0 0,-68 109 1 0 0,92-165-1752 0 0,-1-1 1 0 0,0 0 0 0 0,-16 13-1 0 0,3-7-5001 0 0</inkml:trace>
  <inkml:trace contextRef="#ctx0" brushRef="#br0" timeOffset="1">1 108 13270 0 0,'0'0'11800'0'0,"8"5"-10669"0"0,96 63 1540 0 0,-66-42-2415 0 0,1 0 0 0 0,66 31 0 0 0,-64-47-4127 0 0,-13-8-2993 0 0,-7-2-916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0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0 3570 0 0,'0'0'13846'0'0,"-32"64"-11029"0"0,16-35-111 0 0,0 4-1090 0 0,1 4-831 0 0,0 2-225 0 0,1-1-192 0 0,4-5-240 0 0,-1-4-128 0 0,4-8-256 0 0,2-7-849 0 0,2-8-1328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41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2449 0 0,'0'0'11245'0'0,"-5"8"-9863"0"0,-2 4-1070 0 0,2 0-1 0 0,-1 1 1 0 0,2 0 0 0 0,0 0-1 0 0,0 0 1 0 0,1 0 0 0 0,1 1-1 0 0,-2 17 1 0 0,1 123 2371 0 0,3-127-2261 0 0,2 49 909 0 0,3-1 0 0 0,20 105-1 0 0,-16-140-1302 0 0,1 0 0 0 0,2 0-1 0 0,2-1 1 0 0,1 0-1 0 0,2-2 1 0 0,23 38 0 0 0,-31-61-801 0 0,1 0 0 0 0,0-1 0 0 0,1 0 0 0 0,15 14 0 0 0,-17-19-1120 0 0,0-1 1 0 0,0 0-1 0 0,20 10 1 0 0,15 2-7235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03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18552 0 0,'0'0'753'0'0,"48"-42"-8533"0"0,-25 14-2689 0 0</inkml:trace>
  <inkml:trace contextRef="#ctx0" brushRef="#br0" timeOffset="1">375 12 16311 0 0,'0'0'4995'0'0,"57"19"-4995"0"0,-35-22-1313 0 0,2-6-1408 0 0,4 0-1921 0 0,2 0-1841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04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15127 0 0,'0'0'6275'0'0,"50"33"-4642"0"0,-42-33-1633 0 0,-1-5-113 0 0,0-10-3264 0 0,-1-10-3410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10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4434 0 0,'0'0'510'0'0,"1"6"1904"0"0,5 23 35 0 0,1-12 9807 0 0,20-19-11432 0 0,0 0 0 0 0,0 2 0 0 0,0 1 0 0 0,45 8 0 0 0,8-1 440 0 0,-60-6-1059 0 0,194 5 1126 0 0,-181-7-1499 0 0,0-3 0 0 0,0 0 0 0 0,-1-2 0 0 0,46-13 1 0 0,-44 1-1657 0 0,-26 3-1721 0 0,-16-5-3703 0 0,-7 3-1636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1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220 168 1937 0 0,'0'0'11619'0'0,"-9"9"-10336"0"0,-7 8-945 0 0,-10 9 265 0 0,2 1-1 0 0,1 1 0 0 0,-20 31 1 0 0,30-34-427 0 0,1 1 1 0 0,1 0-1 0 0,1 0 1 0 0,2 1 0 0 0,1 1-1 0 0,1-1 1 0 0,1 1-1 0 0,1 0 1 0 0,2 1-1 0 0,2 53 1 0 0,0-78-168 0 0,1 0 0 0 0,-1 0 0 0 0,1-1 0 0 0,0 1 0 0 0,0 0 0 0 0,1 0 0 0 0,-1-1-1 0 0,1 1 1 0 0,0 0 0 0 0,0-1 0 0 0,0 0 0 0 0,0 1 0 0 0,0-1 0 0 0,4 3 0 0 0,-5-5 12 0 0,0 0 0 0 0,0 0 0 0 0,0-1-1 0 0,1 1 1 0 0,-1 0 0 0 0,0-1 0 0 0,1 1 0 0 0,-1-1 0 0 0,0 1-1 0 0,1-1 1 0 0,-1 1 0 0 0,0-1 0 0 0,1 0 0 0 0,-1 0 0 0 0,1 0-1 0 0,-1 0 1 0 0,1 0 0 0 0,-1 0 0 0 0,0 0 0 0 0,1 0 0 0 0,-1-1-1 0 0,1 1 1 0 0,-1-1 0 0 0,0 1 0 0 0,1-1 0 0 0,-1 1-1 0 0,0-1 1 0 0,0 0 0 0 0,1 1 0 0 0,-1-1 0 0 0,0 0 0 0 0,0 0-1 0 0,0 0 1 0 0,0 0 0 0 0,0 0 0 0 0,0 0 0 0 0,0 0 0 0 0,0 0-1 0 0,0-1 1 0 0,-1 1 0 0 0,1 0 0 0 0,0-2 0 0 0,10-14 68 0 0,0 0 1 0 0,-1-2-1 0 0,-1 1 1 0 0,-1-1-1 0 0,-1 0 1 0 0,-1 0-1 0 0,0-1 0 0 0,-1 0 1 0 0,3-28-1 0 0,-4 11 37 0 0,-2-1-1 0 0,-1 0 0 0 0,-2 0 0 0 0,-6-46 0 0 0,-27-71 2453 0 0,5 32-786 0 0,67 217-1800 0 0,28 86-348 0 0,12 35-4834 0 0,-66-181 1407 0 0,-2-8-2764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1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89 221 16648 0 0,'0'0'6299'0'0,"2"-8"-5294"0"0,-2 6-972 0 0,7-24-6 0 0,5-48-1 0 0,-11 68-51 0 0,-1 0 0 0 0,1 1 0 0 0,-1-1 0 0 0,0 1 0 0 0,0-1-1 0 0,-1 0 1 0 0,1 1 0 0 0,-1-1 0 0 0,-1 1 0 0 0,1-1 0 0 0,-1 1 0 0 0,0 0-1 0 0,0-1 1 0 0,0 1 0 0 0,-1 0 0 0 0,-6-9 0 0 0,9 14 26 0 0,-1-1 0 0 0,0 0 0 0 0,0 0 0 0 0,0 1 0 0 0,1-1 1 0 0,-1 0-1 0 0,0 1 0 0 0,0-1 0 0 0,0 1 0 0 0,0-1 0 0 0,0 1 0 0 0,0 0 1 0 0,0-1-1 0 0,0 1 0 0 0,0 0 0 0 0,0 0 0 0 0,0-1 0 0 0,0 1 0 0 0,-1 0 0 0 0,1 0 1 0 0,0 0-1 0 0,0 0 0 0 0,0 1 0 0 0,0-1 0 0 0,0 0 0 0 0,0 0 0 0 0,-2 1 1 0 0,1 0 1 0 0,0 1 1 0 0,0-1-1 0 0,0 1 1 0 0,0 0 0 0 0,0 0-1 0 0,0-1 1 0 0,0 1 0 0 0,1 0-1 0 0,-1 1 1 0 0,0-1 0 0 0,0 2-1 0 0,-4 6 4 0 0,1 0 0 0 0,1 0 0 0 0,0 1-1 0 0,-4 13 1 0 0,6-15-13 0 0,0 1-1 0 0,1 0 1 0 0,0-1 0 0 0,0 1-1 0 0,1 0 1 0 0,0 0-1 0 0,0-1 1 0 0,1 1 0 0 0,1 0-1 0 0,0-1 1 0 0,0 1-1 0 0,1-1 1 0 0,0 1 0 0 0,5 9-1 0 0,-5-13 12 0 0,0-1 0 0 0,1 1 0 0 0,-1-1 0 0 0,1 0 0 0 0,0-1 0 0 0,1 1-1 0 0,-1-1 1 0 0,1 1 0 0 0,0-1 0 0 0,0-1 0 0 0,0 1 0 0 0,1-1 0 0 0,-1 0-1 0 0,1 0 1 0 0,-1 0 0 0 0,1-1 0 0 0,0 0 0 0 0,0 0 0 0 0,1 0 0 0 0,-1-1-1 0 0,0 0 1 0 0,13 0 0 0 0,-11-1-129 0 0,0 0 0 0 0,1 0-1 0 0,-1-1 1 0 0,0 0-1 0 0,0-1 1 0 0,0 0 0 0 0,0 0-1 0 0,0-1 1 0 0,0 0 0 0 0,-1 0-1 0 0,1-1 1 0 0,-1 0 0 0 0,12-9-1 0 0,-8 5-1818 0 0,-1 0-1 0 0,-1-1 1 0 0,1 0-1 0 0,13-19 1 0 0,-6 4-5197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1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 15207 0 0,'0'0'5165'0'0,"-6"8"-4135"0"0,2-2-615 0 0,-1 0 0 0 0,1 1 0 0 0,0-1 0 0 0,1 1 0 0 0,-1 0 0 0 0,2 0 0 0 0,-1 1 0 0 0,1-1 0 0 0,0 0 0 0 0,0 1 0 0 0,1 0 0 0 0,0-1 0 0 0,0 10 0 0 0,0-4-315 0 0,2-1 0 0 0,-1 0-1 0 0,1 0 1 0 0,1 1-1 0 0,1-1 1 0 0,-1 0 0 0 0,2 0-1 0 0,0-1 1 0 0,0 1-1 0 0,1-1 1 0 0,11 20 0 0 0,-16-30-127 0 0,1-1 1 0 0,-1 0 0 0 0,0 1 0 0 0,0-1-1 0 0,0 1 1 0 0,1-1 0 0 0,-1 0 0 0 0,0 0-1 0 0,1 1 1 0 0,-1-1 0 0 0,0 0 0 0 0,0 1-1 0 0,1-1 1 0 0,-1 0 0 0 0,1 0 0 0 0,-1 0-1 0 0,0 1 1 0 0,1-1 0 0 0,-1 0 0 0 0,1 0-1 0 0,-1 0 1 0 0,0 0 0 0 0,1 0 0 0 0,-1 0-1 0 0,1 0 1 0 0,-1 0 0 0 0,0 0 0 0 0,1 0-1 0 0,-1 0 1 0 0,1 0 0 0 0,-1 0 0 0 0,0 0-1 0 0,1 0 1 0 0,-1 0 0 0 0,1 0 0 0 0,-1-1-1 0 0,0 1 1 0 0,1 0 0 0 0,-1 0 0 0 0,0 0-1 0 0,1-1 1 0 0,-1 1 0 0 0,0 0 0 0 0,1 0-1 0 0,-1-1 1 0 0,0 1 0 0 0,1 0 0 0 0,-1-1-1 0 0,0 1 1 0 0,0 0 0 0 0,0-1 0 0 0,1 1-1 0 0,-1-1 1 0 0,0 1 0 0 0,0 0-1 0 0,0-1 1 0 0,0 1 0 0 0,0-1 0 0 0,0 1-1 0 0,1 0 1 0 0,-1-1 0 0 0,0 1 0 0 0,0-1-1 0 0,0 1 1 0 0,-1 0 0 0 0,1-1 0 0 0,0 0-1 0 0,5-34-1150 0 0,-4 31 1072 0 0,2-43-428 0 0,7-49 216 0 0,-8 88 424 0 0,0-1 1 0 0,0 1-1 0 0,0-1 1 0 0,1 1-1 0 0,0 0 1 0 0,1 0-1 0 0,0 1 1 0 0,7-11-1 0 0,-10 17-74 0 0,-1 0 0 0 0,1 0 0 0 0,0 0 1 0 0,0 0-1 0 0,0 0 0 0 0,0 0 0 0 0,0 0 0 0 0,1 0 0 0 0,-1 1 0 0 0,0-1 0 0 0,0 0 1 0 0,0 1-1 0 0,1-1 0 0 0,-1 1 0 0 0,0 0 0 0 0,1-1 0 0 0,-1 1 0 0 0,0 0 0 0 0,1 0 1 0 0,-1 0-1 0 0,0 0 0 0 0,1 0 0 0 0,-1 0 0 0 0,1 0 0 0 0,-1 0 0 0 0,0 0 0 0 0,1 1 1 0 0,-1-1-1 0 0,0 1 0 0 0,0-1 0 0 0,1 1 0 0 0,-1-1 0 0 0,0 1 0 0 0,0 0 1 0 0,0-1-1 0 0,0 1 0 0 0,0 0 0 0 0,2 2 0 0 0,5 3-9 0 0,0 1 0 0 0,-1 1 0 0 0,0-1-1 0 0,6 10 1 0 0,-8-11 22 0 0,57 76-249 0 0,28 32-3241 0 0,-87-110 2808 0 0,0-1 0 0 0,0 0 1 0 0,1 0-1 0 0,-1-1 0 0 0,0 1 1 0 0,1-1-1 0 0,6 4 0 0 0,-9-5 38 0 0,1-1 0 0 0,0 1-1 0 0,-1-1 1 0 0,1 1 0 0 0,-1-1-1 0 0,1 0 1 0 0,0 0 0 0 0,-1 0 0 0 0,1 1-1 0 0,-1-2 1 0 0,1 1 0 0 0,0 0-1 0 0,-1 0 1 0 0,3-1 0 0 0,9-6-6560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16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31 18969 0 0,'0'0'2641'0'0,"-1"8"-974"0"0,0 7-518 0 0,0 1 0 0 0,2 29 0 0 0,0-35-1069 0 0,0 1 0 0 0,1 0 0 0 0,1-1 0 0 0,-1 0 0 0 0,1 1 0 0 0,1-1 0 0 0,0-1 1 0 0,1 1-1 0 0,-1 0 0 0 0,8 8 0 0 0,-12-17-80 0 0,1 0 0 0 0,-1 0 0 0 0,1 0 1 0 0,0 0-1 0 0,-1 0 0 0 0,1 0 0 0 0,0 0 0 0 0,0 0 1 0 0,0-1-1 0 0,0 1 0 0 0,0 0 0 0 0,0 0 1 0 0,0-1-1 0 0,0 1 0 0 0,0-1 0 0 0,0 1 1 0 0,0-1-1 0 0,0 1 0 0 0,0-1 0 0 0,0 0 0 0 0,0 0 1 0 0,1 1-1 0 0,-1-1 0 0 0,0 0 0 0 0,0 0 1 0 0,0 0-1 0 0,3 0 0 0 0,-3-1-11 0 0,1 0-1 0 0,0 0 1 0 0,0-1 0 0 0,-1 1-1 0 0,1 0 1 0 0,0 0 0 0 0,-1-1 0 0 0,0 1-1 0 0,1-1 1 0 0,-1 1 0 0 0,0-1-1 0 0,1 0 1 0 0,-1 1 0 0 0,1-4-1 0 0,3-6-26 0 0,0 0-1 0 0,0-1 0 0 0,-1 1 0 0 0,2-15 0 0 0,-4 18 48 0 0,-1 0 0 0 0,0 0 0 0 0,0 0-1 0 0,-1 0 1 0 0,0 0 0 0 0,-1 0 0 0 0,0 0 0 0 0,0 0 0 0 0,-1 1-1 0 0,1-1 1 0 0,-5-8 0 0 0,5 13-58 0 0,0-1 0 0 0,-1 1 0 0 0,1 0 0 0 0,-1 0 0 0 0,0 1 0 0 0,0-1 0 0 0,0 0 0 0 0,0 1 0 0 0,0-1 0 0 0,-1 1 0 0 0,1 0 0 0 0,-1-1 0 0 0,0 1 0 0 0,1 0 0 0 0,-1 1 0 0 0,0-1 0 0 0,0 0 0 0 0,0 1 0 0 0,-1 0 0 0 0,1 0 0 0 0,0 0 0 0 0,0 0 0 0 0,-1 0 0 0 0,1 1 0 0 0,0-1 0 0 0,-1 1 0 0 0,1 0 0 0 0,-6 0 0 0 0,7 1-127 0 0,0-1 1 0 0,1 0 0 0 0,-1 1-1 0 0,0-1 1 0 0,0 1-1 0 0,1 0 1 0 0,-1 0-1 0 0,0-1 1 0 0,1 1-1 0 0,-1 0 1 0 0,1 0 0 0 0,-1 1-1 0 0,1-1 1 0 0,0 0-1 0 0,-1 0 1 0 0,-1 3-1 0 0,2-3-144 0 0,1 0 0 0 0,-1 0-1 0 0,0 0 1 0 0,1 0 0 0 0,-1 0-1 0 0,1 0 1 0 0,-1 1 0 0 0,1-1-1 0 0,0 0 1 0 0,-1 0 0 0 0,1 0-1 0 0,0 0 1 0 0,0 1 0 0 0,0-1-1 0 0,0 2 1 0 0,0-2 145 0 0,0-1 1 0 0,0 0-1 0 0,0 0 0 0 0,0 1 1 0 0,1-1-1 0 0,-1 0 0 0 0,0 0 1 0 0,0 1-1 0 0,0-1 0 0 0,0 0 0 0 0,1 0 1 0 0,-1 0-1 0 0,0 1 0 0 0,0-1 1 0 0,0 0-1 0 0,1 0 0 0 0,-1 0 0 0 0,0 0 1 0 0,0 1-1 0 0,1-1 0 0 0,-1 0 1 0 0,0 0-1 0 0,1 0 0 0 0,-1 0 1 0 0,0 0-1 0 0,0 0 0 0 0,1 0 0 0 0,-1 0 1 0 0,0 0-1 0 0,1 0 0 0 0,-1 0 1 0 0,0 0-1 0 0,0 0 0 0 0,1 0 0 0 0,-1 0 1 0 0,2 0-759 0 0,9 0-4034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17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22122 0 0,'0'0'1985'0'0,"0"48"-896"0"0,0-8-225 0 0,4 15 881 0 0,3 10-689 0 0,3 10-367 0 0,2 7-369 0 0,3-1-112 0 0,2-3-80 0 0,-2-9-128 0 0,0-11-112 0 0,-5-12-593 0 0,-2-14-911 0 0,-3-12-1538 0 0,-5-11-2304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17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20329 0 0,'0'0'801'0'0,"43"-5"-641"0"0,-11-5 144 0 0,8-5 656 0 0,3-3-736 0 0,5-4-224 0 0,0-2-1328 0 0,-2-4-1217 0 0,-3-1-2033 0 0,-7 0-3794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1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19001 0 0,'0'0'2932'0'0,"7"-2"-1476"0"0,-1 1-1342 0 0,0-1 0 0 0,0 0 0 0 0,0 0 0 0 0,-1 0 0 0 0,1-1-1 0 0,-1 1 1 0 0,1-1 0 0 0,-1-1 0 0 0,0 1 0 0 0,0-1 0 0 0,-1 0-1 0 0,1 0 1 0 0,-1 0 0 0 0,0-1 0 0 0,0 1 0 0 0,0-1-1 0 0,-1 0 1 0 0,1 0 0 0 0,-1 0 0 0 0,0-1 0 0 0,-1 1 0 0 0,1-1-1 0 0,1-6 1 0 0,-4 10-155 0 0,1 0 1 0 0,0 0-1 0 0,-1 0 0 0 0,0 0 0 0 0,1 0 0 0 0,-1 0 1 0 0,0 0-1 0 0,0 1 0 0 0,0-1 0 0 0,0 0 0 0 0,-1 0 1 0 0,1 0-1 0 0,0 0 0 0 0,-1 0 0 0 0,0 0 0 0 0,1 0 1 0 0,-1 0-1 0 0,0 0 0 0 0,0 1 0 0 0,0-1 0 0 0,0 0 0 0 0,0 1 1 0 0,0-1-1 0 0,0 0 0 0 0,-1 1 0 0 0,1 0 0 0 0,-1-1 1 0 0,1 1-1 0 0,-4-2 0 0 0,4 2-39 0 0,-1 1 0 0 0,0 0 0 0 0,0 0 0 0 0,0 0 1 0 0,1 1-1 0 0,-1-1 0 0 0,0 0 0 0 0,0 1 0 0 0,1-1 0 0 0,-1 1 0 0 0,0-1 0 0 0,1 1 1 0 0,-1 0-1 0 0,0 0 0 0 0,1-1 0 0 0,-1 1 0 0 0,1 0 0 0 0,-1 1 0 0 0,1-1 0 0 0,0 0 0 0 0,-1 0 1 0 0,1 1-1 0 0,0-1 0 0 0,0 0 0 0 0,0 1 0 0 0,0-1 0 0 0,0 1 0 0 0,0 0 0 0 0,1-1 0 0 0,-1 1 1 0 0,0 0-1 0 0,0 3 0 0 0,-2 2 38 0 0,0 0 0 0 0,0 0 1 0 0,1 1-1 0 0,0-1 0 0 0,1 1 0 0 0,-1-1 0 0 0,1 1 1 0 0,1 0-1 0 0,-1 0 0 0 0,2-1 0 0 0,-1 1 0 0 0,1 0 1 0 0,0-1-1 0 0,0 1 0 0 0,1 0 0 0 0,0-1 1 0 0,4 10-1 0 0,-3-11-5 0 0,0-1 1 0 0,0 0 0 0 0,0 0-1 0 0,0-1 1 0 0,1 1 0 0 0,0-1-1 0 0,0 1 1 0 0,0-1-1 0 0,1 0 1 0 0,-1-1 0 0 0,1 1-1 0 0,0-1 1 0 0,0 0 0 0 0,0 0-1 0 0,0-1 1 0 0,0 1 0 0 0,1-1-1 0 0,-1 0 1 0 0,1 0-1 0 0,0-1 1 0 0,-1 0 0 0 0,1 0-1 0 0,10 0 1 0 0,-4 0-400 0 0,0-1 0 0 0,1-1 0 0 0,-1 0 0 0 0,0-1 1 0 0,1 0-1 0 0,21-7 0 0 0,35-21-5619 0 0,-34 11 1114 0 0</inkml:trace>
  <inkml:trace contextRef="#ctx0" brushRef="#br0" timeOffset="1">540 70 832 0 0,'0'0'16645'0'0,"-8"3"-14668"0"0,-8 5-1064 0 0,1 1-1 0 0,0 0 0 0 0,1 1 1 0 0,0 1-1 0 0,-22 20 1 0 0,29-25-841 0 0,0 1 1 0 0,1 0 0 0 0,-1 0-1 0 0,1 1 1 0 0,1 0 0 0 0,-1 0-1 0 0,1 0 1 0 0,1 1 0 0 0,0 0-1 0 0,0-1 1 0 0,0 2 0 0 0,-3 15-1 0 0,7-23-106 0 0,0 0 0 0 0,0-1 0 0 0,0 1 0 0 0,0-1 0 0 0,0 1 1 0 0,0 0-1 0 0,1-1 0 0 0,-1 1 0 0 0,1-1 0 0 0,-1 1 0 0 0,1-1 0 0 0,-1 1 0 0 0,1-1 0 0 0,0 1 0 0 0,0-1 0 0 0,0 1 0 0 0,0-1 0 0 0,0 0 0 0 0,0 0 0 0 0,0 1 0 0 0,2 0 0 0 0,1 1 2 0 0,-1 0 0 0 0,1-1 0 0 0,0 0 0 0 0,1 0 0 0 0,-1 0 0 0 0,0 0 0 0 0,8 2 0 0 0,8 0 43 0 0,0 0-1 0 0,34 1 1 0 0,-46-5-27 0 0,28 1 91 0 0,-27-1-8 0 0,1-1 0 0 0,0 2 1 0 0,-1-1-1 0 0,1 1 1 0 0,-1 1-1 0 0,1-1 0 0 0,-1 2 1 0 0,0-1-1 0 0,0 1 0 0 0,0 1 1 0 0,15 7-1 0 0,-22-10-93 0 0,-1 0-1 0 0,0 0 1 0 0,0 1-1 0 0,0-1 1 0 0,0 0-1 0 0,0 0 1 0 0,0 0-1 0 0,-1 1 1 0 0,1-1-1 0 0,0 1 1 0 0,-1-1-1 0 0,1 0 1 0 0,-1 1 0 0 0,1-1-1 0 0,-1 1 1 0 0,0-1-1 0 0,1 1 1 0 0,-1-1-1 0 0,0 1 1 0 0,0-1-1 0 0,0 1 1 0 0,0 0-1 0 0,0-1 1 0 0,-1 1-1 0 0,1-1 1 0 0,0 1-1 0 0,-1-1 1 0 0,1 1-1 0 0,-1-1 1 0 0,0 0-1 0 0,1 1 1 0 0,-1-1 0 0 0,0 0-1 0 0,0 1 1 0 0,0-1-1 0 0,0 0 1 0 0,0 0-1 0 0,0 0 1 0 0,0 0-1 0 0,0 0 1 0 0,-3 2-1 0 0,-5 5-1237 0 0,0 1-1 0 0,-1-2 0 0 0,-18 12 0 0 0,-22 7-6410 0 0,24-16 1371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43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8052 0 0,'0'0'11186'0'0,"0"10"-10159"0"0,1 17 172 0 0,1-1 0 0 0,2 1 0 0 0,11 44 0 0 0,-7-39-543 0 0,-2 0 0 0 0,-1 0 0 0 0,0 33 0 0 0,-23-94-216 0 0,14 14-436 0 0,1 0 0 0 0,0 0 0 0 0,1-1 0 0 0,1 1 0 0 0,0-1 1 0 0,1 1-1 0 0,0-1 0 0 0,4-17 0 0 0,0 5-12 0 0,2 0 0 0 0,0 0 0 0 0,17-41 0 0 0,-22 66 7 0 0,0 0-1 0 0,0 0 1 0 0,0 0-1 0 0,0 1 1 0 0,0-1-1 0 0,1 0 0 0 0,0 1 1 0 0,-1-1-1 0 0,1 1 1 0 0,0 0-1 0 0,0 0 1 0 0,0-1-1 0 0,1 1 1 0 0,-1 1-1 0 0,0-1 1 0 0,1 0-1 0 0,-1 0 1 0 0,6-2-1 0 0,-6 4 0 0 0,0 1-1 0 0,0-1 1 0 0,0 0-1 0 0,0 0 1 0 0,0 1 0 0 0,0-1-1 0 0,0 1 1 0 0,0-1-1 0 0,0 1 1 0 0,0 0 0 0 0,-1 0-1 0 0,1 0 1 0 0,0 0-1 0 0,0 0 1 0 0,-1 0 0 0 0,1 1-1 0 0,-1-1 1 0 0,1 0-1 0 0,-1 1 1 0 0,1-1 0 0 0,-1 1-1 0 0,0 0 1 0 0,0-1 0 0 0,0 1-1 0 0,0 0 1 0 0,0 0-1 0 0,0 0 1 0 0,1 3-1 0 0,56 126-15 0 0,-44-93 35 0 0,2-2 0 0 0,40 69 0 0 0,-55-105-4 0 0,-1-1 1 0 0,1 1-1 0 0,-1-1 1 0 0,1 1 0 0 0,-1-1-1 0 0,1 1 1 0 0,-1-1 0 0 0,0 1-1 0 0,1-1 1 0 0,-1 1 0 0 0,0-1-1 0 0,1 0 1 0 0,-1 1 0 0 0,0-1-1 0 0,0 0 1 0 0,1 1 0 0 0,-1-1-1 0 0,0 0 1 0 0,0 1-1 0 0,0-1 1 0 0,0 0 0 0 0,0 1-1 0 0,0-1 1 0 0,0 0 0 0 0,0 1-1 0 0,0-1 1 0 0,-1 0 0 0 0,1 1-1 0 0,0-2 1 0 0,1-30 289 0 0,-7-29-102 0 0,3 35-178 0 0,0 0-1 0 0,2-28 1 0 0,1 48-13 0 0,1 0 0 0 0,0-1-1 0 0,0 1 1 0 0,0 0 0 0 0,0 0 0 0 0,1-1-1 0 0,0 1 1 0 0,1 0 0 0 0,-1 1-1 0 0,1-1 1 0 0,0 0 0 0 0,1 1 0 0 0,5-8-1 0 0,-7 11-4 0 0,0 0-1 0 0,1 0 0 0 0,-1 0 0 0 0,1 0 1 0 0,0 0-1 0 0,-1 1 0 0 0,1-1 0 0 0,0 1 1 0 0,0 0-1 0 0,0 0 0 0 0,0 0 0 0 0,0 0 1 0 0,0 0-1 0 0,0 1 0 0 0,1-1 0 0 0,-1 1 1 0 0,0 0-1 0 0,0 0 0 0 0,0 0 0 0 0,0 0 0 0 0,1 1 1 0 0,-1-1-1 0 0,0 1 0 0 0,0 0 0 0 0,0 0 1 0 0,0 0-1 0 0,0 0 0 0 0,0 0 0 0 0,0 1 1 0 0,-1-1-1 0 0,1 1 0 0 0,2 2 0 0 0,10 5 16 0 0,-1 1 0 0 0,-1 1 0 0 0,0 0 0 0 0,17 20 0 0 0,-1-2-997 0 0,-2 1 0 0 0,-2 1 0 0 0,31 49 0 0 0,-55-78-12 0 0,1 1-306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18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35 9989 0 0,'0'0'8377'0'0,"-9"-3"-6865"0"0,-7-3-1089 0 0,-1 0 418 0 0,-1 0 0 0 0,-32-5 0 0 0,45 10-796 0 0,0 0 0 0 0,0 1 0 0 0,0 0-1 0 0,0 0 1 0 0,0 0 0 0 0,0 0 0 0 0,0 1 0 0 0,0 0 0 0 0,0 0 0 0 0,0 0 0 0 0,0 0-1 0 0,1 1 1 0 0,-1 0 0 0 0,0 0 0 0 0,1 0 0 0 0,-7 5 0 0 0,-1 3-31 0 0,1 2 1 0 0,0-1-1 0 0,0 1 1 0 0,1 1-1 0 0,1 0 1 0 0,-13 20-1 0 0,18-25-23 0 0,-1 0 0 0 0,1 0-1 0 0,1 1 1 0 0,-1-1 0 0 0,2 1 0 0 0,-1 0-1 0 0,1 0 1 0 0,0-1 0 0 0,1 1 0 0 0,0 1 0 0 0,0-1-1 0 0,2 16 1 0 0,-1-24 4 0 0,0 0 0 0 0,1 0 0 0 0,-1 0-1 0 0,0 0 1 0 0,1 0 0 0 0,0 1 0 0 0,-1-1 0 0 0,1 0 0 0 0,-1 0-1 0 0,1-1 1 0 0,0 1 0 0 0,0 0 0 0 0,0 0 0 0 0,-1 0 0 0 0,1 0-1 0 0,0-1 1 0 0,0 1 0 0 0,0 0 0 0 0,0-1 0 0 0,0 1 0 0 0,0-1-1 0 0,0 1 1 0 0,1-1 0 0 0,-1 0 0 0 0,0 1 0 0 0,0-1 0 0 0,0 0-1 0 0,0 0 1 0 0,0 0 0 0 0,1 1 0 0 0,-1-1 0 0 0,0-1 0 0 0,0 1-1 0 0,0 0 1 0 0,1 0 0 0 0,-1 0 0 0 0,0-1 0 0 0,0 1 0 0 0,0 0-1 0 0,0-1 1 0 0,0 1 0 0 0,1-1 0 0 0,48-23 40 0 0,-27 6-125 0 0,0 0 0 0 0,38-42 0 0 0,-38 37 850 0 0,0 0 1 0 0,28-19 0 0 0,-50 42-682 0 0,-1-1 0 0 0,0 1 0 0 0,1 0 0 0 0,-1 0 1 0 0,0 0-1 0 0,1 0 0 0 0,-1-1 0 0 0,0 1 0 0 0,1 0 0 0 0,-1 0 0 0 0,1 0 1 0 0,-1 0-1 0 0,0 0 0 0 0,1 0 0 0 0,-1 0 0 0 0,1 0 0 0 0,-1 0 0 0 0,0 0 1 0 0,1 0-1 0 0,-1 0 0 0 0,0 0 0 0 0,1 1 0 0 0,-1-1 0 0 0,1 0 0 0 0,-1 0 0 0 0,0 0 1 0 0,1 1-1 0 0,-1-1 0 0 0,0 0 0 0 0,1 0 0 0 0,-1 0 0 0 0,0 1 0 0 0,0-1 1 0 0,1 0-1 0 0,-1 1 0 0 0,11 19 649 0 0,2 30-1216 0 0,-12-45 670 0 0,2 5-575 0 0,12 41-614 0 0,-1-32-2355 0 0,-13-19 2959 0 0,0 1-1 0 0,0-1 1 0 0,0 1 0 0 0,0-1 0 0 0,0 1-1 0 0,0-1 1 0 0,0 0 0 0 0,0 1-1 0 0,0-1 1 0 0,0 0 0 0 0,1 0 0 0 0,-1 0-1 0 0,0 0 1 0 0,0 0 0 0 0,0 0-1 0 0,0 0 1 0 0,0 0 0 0 0,2-1-1 0 0,8-4-5270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1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19193 0 0,'0'0'998'0'0,"3"11"-516"0"0,1 5-185 0 0,28 91 1923 0 0,-28-96-2149 0 0,0-1 0 0 0,1 1 0 0 0,0-1 0 0 0,1 0 0 0 0,0 0 1 0 0,0-1-1 0 0,1 0 0 0 0,10 11 0 0 0,-16-19-109 0 0,0 0 1 0 0,-1 0 0 0 0,1 0-1 0 0,0 0 1 0 0,0 0 0 0 0,0-1-1 0 0,0 1 1 0 0,1 0 0 0 0,-1 0-1 0 0,0-1 1 0 0,0 1 0 0 0,0-1-1 0 0,1 1 1 0 0,-1-1 0 0 0,0 0-1 0 0,0 1 1 0 0,1-1 0 0 0,-1 0-1 0 0,0 0 1 0 0,1 0 0 0 0,-1 0-1 0 0,0 0 1 0 0,1 0 0 0 0,-1 0-1 0 0,0 0 1 0 0,1 0 0 0 0,-1-1-1 0 0,2 0 1 0 0,-1 0-100 0 0,-1-1-1 0 0,1 1 1 0 0,0-1-1 0 0,-1 0 1 0 0,1 0 0 0 0,-1 0-1 0 0,0 0 1 0 0,0 0-1 0 0,0 0 1 0 0,0 0 0 0 0,0 0-1 0 0,0 0 1 0 0,0 0-1 0 0,0-4 1 0 0,3-9-473 0 0,-2 0 0 0 0,0-1 0 0 0,0-25 0 0 0,-6-75 1986 0 0,3 114-1319 0 0,1 0 0 0 0,0 0 0 0 0,0 0 0 0 0,0 0 0 0 0,0 0-1 0 0,0 0 1 0 0,0 0 0 0 0,0 0 0 0 0,1 0 0 0 0,-1 1 0 0 0,1-1 0 0 0,-1 0-1 0 0,1 0 1 0 0,0 0 0 0 0,0 1 0 0 0,0-1 0 0 0,0 0 0 0 0,0 1 0 0 0,0-1 0 0 0,0 1-1 0 0,0-1 1 0 0,1 1 0 0 0,-1-1 0 0 0,1 1 0 0 0,-1 0 0 0 0,1 0 0 0 0,-1 0-1 0 0,1 0 1 0 0,0 0 0 0 0,-1 0 0 0 0,1 0 0 0 0,0 1 0 0 0,0-1 0 0 0,0 0-1 0 0,0 1 1 0 0,-1 0 0 0 0,1-1 0 0 0,0 1 0 0 0,4 0 0 0 0,-1 1-68 0 0,1-1 0 0 0,-1 1 0 0 0,1 1 0 0 0,-1-1 0 0 0,0 1 0 0 0,0 0 0 0 0,0 0 0 0 0,0 1 0 0 0,0-1 0 0 0,0 1 0 0 0,-1 0 0 0 0,1 0 0 0 0,4 5 0 0 0,58 68-834 0 0,-50-56 195 0 0,0 0 0 0 0,22 20-1 0 0,-10-23-1293 0 0,-8-13-2597 0 0,-4-5-1182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19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21146 0 0,'4'9'1723'0'0,"11"42"-367"0"0,22 58 2054 0 0,-34-100-3320 0 0,2 1-1 0 0,-1-1 0 0 0,1 0 0 0 0,1 0 0 0 0,-1 0 0 0 0,2-1 0 0 0,-1 0 0 0 0,12 11 0 0 0,-16-17-139 0 0,0 0-1 0 0,0-1 1 0 0,0 1 0 0 0,0-1-1 0 0,1 0 1 0 0,-1 0 0 0 0,0 0 0 0 0,1 0-1 0 0,-1 0 1 0 0,1 0 0 0 0,-1 0-1 0 0,1-1 1 0 0,-1 1 0 0 0,1-1-1 0 0,0 0 1 0 0,-1 0 0 0 0,1 0-1 0 0,-1 0 1 0 0,1 0 0 0 0,-1-1 0 0 0,1 1-1 0 0,4-2 1 0 0,-2 0-177 0 0,-1 0 1 0 0,0-1-1 0 0,1 1 1 0 0,-1-1-1 0 0,0 0 1 0 0,-1 0-1 0 0,1 0 1 0 0,0 0-1 0 0,-1-1 1 0 0,0 1-1 0 0,6-9 1 0 0,-5 7-56 0 0,-1-1 1 0 0,1 0-1 0 0,-1 0 1 0 0,-1 0-1 0 0,1 0 1 0 0,-1-1-1 0 0,0 1 0 0 0,2-12 1 0 0,-4 15 247 0 0,1 0 1 0 0,-1 0-1 0 0,0 0 1 0 0,0-1-1 0 0,0 1 0 0 0,0 0 1 0 0,-1 0-1 0 0,1 0 1 0 0,-1 0-1 0 0,0 0 0 0 0,0 0 1 0 0,0 0-1 0 0,0 0 1 0 0,0 0-1 0 0,-1 0 0 0 0,1 0 1 0 0,-4-4-1 0 0,-3-1 206 0 0,-1 0-1 0 0,1 1 0 0 0,-2 0 1 0 0,1 0-1 0 0,-1 1 1 0 0,0 0-1 0 0,0 1 1 0 0,-21-8-1 0 0,24 11-452 0 0,1 0 0 0 0,-1 0 0 0 0,0 1-1 0 0,1 0 1 0 0,-11-1 0 0 0,12 3-1785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1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12934 0 0,'0'0'3092'0'0,"0"8"-1422"0"0,1 4-1163 0 0,1 0 1 0 0,0-1-1 0 0,1 1 1 0 0,0-1-1 0 0,1 0 0 0 0,0 0 1 0 0,1 0-1 0 0,0 0 1 0 0,1-1-1 0 0,8 12 0 0 0,-13-19-479 0 0,57 75 619 0 0,-52-72-584 0 0,-1 0 0 0 0,1 0-1 0 0,1 0 1 0 0,-1-1 0 0 0,1 0 0 0 0,0 0-1 0 0,0-1 1 0 0,0 1 0 0 0,11 3-1 0 0,-12-12-723 0 0,-6-10-490 0 0,-8-22-1014 0 0,5 28 1927 0 0,2 4 392 0 0,1 0 1 0 0,-1 0-1 0 0,0 0 1 0 0,1 0-1 0 0,0 0 1 0 0,0 1-1 0 0,0-1 1 0 0,1 0-1 0 0,-1 0 0 0 0,1 0 1 0 0,0 0-1 0 0,0 0 1 0 0,0 1-1 0 0,0-1 1 0 0,1 0-1 0 0,0 1 1 0 0,-1-1-1 0 0,1 1 0 0 0,0 0 1 0 0,1-1-1 0 0,-1 1 1 0 0,5-4-1 0 0,-4 5-119 0 0,1-1 1 0 0,0 1-1 0 0,0 0 0 0 0,0 0 0 0 0,0 1 0 0 0,0-1 0 0 0,0 1 0 0 0,0 0 1 0 0,0 0-1 0 0,1 0 0 0 0,-1 1 0 0 0,0-1 0 0 0,1 1 0 0 0,-1 0 1 0 0,0 0-1 0 0,1 1 0 0 0,-1-1 0 0 0,0 1 0 0 0,9 2 0 0 0,53 21-1303 0 0,-13-3-2553 0 0,2-11-5539 0 0,-35-10 3448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15799 0 0,'0'0'4512'0'0,"7"7"-2559"0"0,1 0-2047 0 0,3 4 711 0 0,1 0-1 0 0,0-1 1 0 0,1 0-1 0 0,0-1 1 0 0,16 9 0 0 0,-25-16-601 0 0,0 0 0 0 0,1-1 0 0 0,-1 1 0 0 0,0-1 0 0 0,1 0 0 0 0,-1 0 0 0 0,1-1 0 0 0,0 1 0 0 0,-1-1 0 0 0,7 0 0 0 0,-7-1-334 0 0,0 1 0 0 0,-1-1 0 0 0,1 0 1 0 0,-1 0-1 0 0,1-1 0 0 0,-1 1 0 0 0,1-1 1 0 0,-1 0-1 0 0,0 1 0 0 0,0-2 0 0 0,1 1 0 0 0,-2 0 1 0 0,1-1-1 0 0,5-4 0 0 0,34-52-3554 0 0,-18 17 5955 0 0,-12 21 1366 0 0,-9 28 182 0 0,4 43-3498 0 0,-4-4-13 0 0,4 26 185 0 0,-4 1 0 0 0,-6 86 0 0 0,3-149-308 0 0,-13 35-15 0 0,11-42-23 0 0,1 1 1 0 0,0-1-1 0 0,-1 1 1 0 0,1-1-1 0 0,-1 1 1 0 0,0-1-1 0 0,0 0 1 0 0,-1 0-1 0 0,1 0 1 0 0,-1 0-1 0 0,-5 5 1 0 0,7-7-33 0 0,1-1 0 0 0,-1 0 0 0 0,0 1 1 0 0,0-1-1 0 0,1 0 0 0 0,-1 1 0 0 0,0-1 0 0 0,0 0 1 0 0,0 0-1 0 0,0 0 0 0 0,1 0 0 0 0,-1 0 0 0 0,0 0 1 0 0,0 0-1 0 0,0 0 0 0 0,0 0 0 0 0,0 0 0 0 0,1 0 1 0 0,-1-1-1 0 0,0 1 0 0 0,-1-1 0 0 0,0 0-197 0 0,0 0-1 0 0,0 0 1 0 0,0-1 0 0 0,0 1 0 0 0,1-1-1 0 0,-1 0 1 0 0,0 0 0 0 0,1 1-1 0 0,-1-1 1 0 0,-1-4 0 0 0,-22-34-5332 0 0,14 11-2365 0 0,8 13 257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0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16359 0 0,'0'0'1268'0'0,"3"8"-449"0"0,43 110 2488 0 0,-39-104-3115 0 0,0 0 0 0 0,1 0 0 0 0,0-1-1 0 0,1 0 1 0 0,0-1 0 0 0,19 20 0 0 0,-27-32-215 0 0,-1 0 0 0 0,0 0 0 0 0,0 1 0 0 0,0-1 0 0 0,0 0 0 0 0,1 0 0 0 0,-1 0 0 0 0,0 0 1 0 0,0 0-1 0 0,0 0 0 0 0,0 0 0 0 0,1 0 0 0 0,-1 1 0 0 0,0-1 0 0 0,0 0 0 0 0,0 0 0 0 0,1 0 0 0 0,-1 0 0 0 0,0 0 0 0 0,0 0 0 0 0,0 0 1 0 0,1 0-1 0 0,-1 0 0 0 0,0 0 0 0 0,0 0 0 0 0,0 0 0 0 0,1 0 0 0 0,-1-1 0 0 0,0 1 0 0 0,0 0 0 0 0,0 0 0 0 0,0 0 0 0 0,1 0 0 0 0,-1 0 0 0 0,0 0 1 0 0,0 0-1 0 0,0-1 0 0 0,0 1 0 0 0,1 0 0 0 0,-1 0 0 0 0,0 0 0 0 0,0 0 0 0 0,0 0 0 0 0,0-1 0 0 0,0 1 0 0 0,0 0 0 0 0,0 0 0 0 0,0 0 0 0 0,1-1 1 0 0,-1 1-1 0 0,0 0 0 0 0,0 0 0 0 0,0 0 0 0 0,0-1 0 0 0,0 1 0 0 0,0 0 0 0 0,0 0 0 0 0,0 0 0 0 0,0-1 0 0 0,1-22-1690 0 0,-5-26-638 0 0,1 30 1423 0 0,-10-55-604 0 0,7 2 4846 0 0,25 92-961 0 0,7 28-2228 0 0,-19-31-207 0 0,2-1-1 0 0,0 0 0 0 0,1 0 0 0 0,0-1 1 0 0,14 15-1 0 0,-24-31 71 0 0,1 1 1 0 0,-1-1-1 0 0,1 1 0 0 0,-1-1 1 0 0,0 1-1 0 0,1-1 0 0 0,-1 1 1 0 0,0-1-1 0 0,1 1 0 0 0,-1-1 1 0 0,0 1-1 0 0,1-1 1 0 0,-1 0-1 0 0,0 1 0 0 0,0-1 1 0 0,0 1-1 0 0,0-1 0 0 0,0 0 1 0 0,0 1-1 0 0,0-1 0 0 0,0 1 1 0 0,0-1-1 0 0,0 0 0 0 0,0 1 1 0 0,0-1-1 0 0,0 0 0 0 0,0 1 1 0 0,-1-1-1 0 0,1 1 0 0 0,0-2 1 0 0,-4-28-604 0 0,-8-6 302 0 0,7 23 711 0 0,0 0 0 0 0,1 0 1 0 0,0-1-1 0 0,1 0 0 0 0,-2-23 1 0 0,5 34-354 0 0,0 1 0 0 0,0-1 0 0 0,0 1 0 0 0,1-1 0 0 0,-1 1 0 0 0,1-1-1 0 0,-1 1 1 0 0,1-1 0 0 0,0 1 0 0 0,0 0 0 0 0,0-1 0 0 0,0 1 0 0 0,1 0 0 0 0,-1 0 0 0 0,1 0 0 0 0,-1 0 0 0 0,1 0 0 0 0,0 0 0 0 0,-1 0 0 0 0,1 1 0 0 0,0-1 0 0 0,0 0 0 0 0,0 1 0 0 0,1 0 0 0 0,-1 0 0 0 0,0-1 0 0 0,0 1 0 0 0,1 0 0 0 0,-1 1 0 0 0,1-1 0 0 0,-1 0 0 0 0,0 1 0 0 0,1-1 0 0 0,-1 1-1 0 0,1 0 1 0 0,0 0 0 0 0,4 0 0 0 0,13 1-47 0 0,11 5-56 0 0,-22 3 28 0 0,-5-4-16 0 0,12 8-572 0 0,-2 1 0 0 0,0 1 0 0 0,20 28 0 0 0,-25-31-206 0 0,0 0 0 0 0,1 0 0 0 0,1-1 1 0 0,0 0-1 0 0,0 0 0 0 0,1-1 0 0 0,17 10 0 0 0,-17-16-2972 0 0,-2-3-2316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20810 0 0,'2'8'1766'0'0,"10"50"-754"0"0,-5-16 441 0 0,14 41-1 0 0,-18-74-1391 0 0,0 1 0 0 0,1-1-1 0 0,0 0 1 0 0,0-1-1 0 0,1 1 1 0 0,0-1-1 0 0,0 1 1 0 0,1-2-1 0 0,0 1 1 0 0,9 8-1 0 0,-13-13-94 0 0,0-1 0 0 0,1 0-1 0 0,-1 0 1 0 0,1 0 0 0 0,-1-1-1 0 0,1 1 1 0 0,0 0 0 0 0,0-1 0 0 0,-1 0-1 0 0,1 0 1 0 0,0 0 0 0 0,0 0-1 0 0,0 0 1 0 0,0 0 0 0 0,1-1-1 0 0,-1 0 1 0 0,0 1 0 0 0,0-1 0 0 0,0 0-1 0 0,0-1 1 0 0,0 1 0 0 0,0 0-1 0 0,0-1 1 0 0,0 0 0 0 0,0 0 0 0 0,0 0-1 0 0,0 0 1 0 0,0 0 0 0 0,0 0-1 0 0,0-1 1 0 0,-1 0 0 0 0,1 1 0 0 0,0-1-1 0 0,-1 0 1 0 0,0 0 0 0 0,1 0-1 0 0,-1-1 1 0 0,2-2 0 0 0,1-1-28 0 0,-1 1 0 0 0,0-1 0 0 0,-1 0-1 0 0,1 0 1 0 0,-1-1 0 0 0,0 1 0 0 0,-1-1 0 0 0,1 1 0 0 0,-1-1 0 0 0,-1 0 0 0 0,1 0 0 0 0,-1 0-1 0 0,0 0 1 0 0,-1 0 0 0 0,0 0 0 0 0,-1-9 0 0 0,-1 8-221 0 0,0-1 1 0 0,0 1-1 0 0,-1 0 0 0 0,-1 0 0 0 0,1 1 1 0 0,-1-1-1 0 0,-1 1 0 0 0,1 0 1 0 0,-1 0-1 0 0,-1 0 0 0 0,-9-10 0 0 0,1 3-816 0 0,0 1-1 0 0,-1 1 0 0 0,0 0 0 0 0,-19-11 0 0 0,22 17-4060 0 0,2 4-2577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1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17080 0 0,'1'9'1769'0'0,"0"1"-1372"0"0,1 1 1 0 0,1 0 0 0 0,0-1 0 0 0,0 1 0 0 0,1-1 0 0 0,0 0 0 0 0,1 0-1 0 0,0-1 1 0 0,13 18 0 0 0,-16-24-355 0 0,0 1 0 0 0,1-1 0 0 0,0 0 0 0 0,0 0 1 0 0,0 0-1 0 0,0-1 0 0 0,0 1 0 0 0,0-1 0 0 0,1 0 0 0 0,0 0 0 0 0,-1 0 0 0 0,1 0 0 0 0,0-1 0 0 0,-1 1 0 0 0,1-1 0 0 0,0 0 1 0 0,0 0-1 0 0,0 0 0 0 0,0-1 0 0 0,1 1 0 0 0,-1-1 0 0 0,0 0 0 0 0,0 0 0 0 0,0-1 0 0 0,0 1 0 0 0,0-1 0 0 0,0 0 0 0 0,0 0 1 0 0,0 0-1 0 0,0-1 0 0 0,7-3 0 0 0,-7 3-74 0 0,1 0 1 0 0,-1-1-1 0 0,0 0 1 0 0,1 1 0 0 0,-1-2-1 0 0,-1 1 1 0 0,1 0-1 0 0,0-1 1 0 0,-1 0-1 0 0,0 1 1 0 0,0-2-1 0 0,0 1 1 0 0,0 0-1 0 0,4-8 1 0 0,-3 0 217 0 0,0 0 0 0 0,-1-1 0 0 0,0 1 0 0 0,2-16-1 0 0,5-26-3067 0 0,-8 47 1432 0 0,0 0 0 0 0,1 1 0 0 0,-1-1 0 0 0,1 1-1 0 0,8-11 1 0 0,-2 3-5143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1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15703 0 0,'0'0'7057'0'0,"-3"9"-6169"0"0,-16 25 672 0 0,-13 27-467 0 0,30-57-1339 0 0,0 0-1 0 0,0 0 1 0 0,1 0 0 0 0,0 0-1 0 0,0 0 1 0 0,0 0 0 0 0,0 1-1 0 0,1-1 1 0 0,-1 0 0 0 0,1 1-1 0 0,0-1 1 0 0,1 5 0 0 0,1-5 50 0 0,-1-1 0 0 0,1 0 0 0 0,-1 1 0 0 0,1-1 0 0 0,0 0 0 0 0,0 0 0 0 0,0-1 0 0 0,1 1 0 0 0,-1 0 0 0 0,1-1 0 0 0,-1 1 0 0 0,1-1 0 0 0,0 0 0 0 0,0 0 0 0 0,4 3 0 0 0,59 27 223 0 0,-31-16 134 0 0,-32-15-69 0 0,0 1 0 0 0,0-1 0 0 0,0 1 0 0 0,0 0 0 0 0,0 0 1 0 0,-1 0-1 0 0,1 0 0 0 0,-1 1 0 0 0,1-1 0 0 0,-1 1 1 0 0,0-1-1 0 0,0 1 0 0 0,0 0 0 0 0,3 5 0 0 0,-5-6-91 0 0,0 0-1 0 0,0 0 0 0 0,0 0 0 0 0,0 0 1 0 0,0 0-1 0 0,0 0 0 0 0,-1 0 1 0 0,1 1-1 0 0,0-1 0 0 0,-1-1 0 0 0,0 1 1 0 0,0 0-1 0 0,1 0 0 0 0,-1 0 0 0 0,0 0 1 0 0,0 0-1 0 0,-1-1 0 0 0,1 1 1 0 0,0 0-1 0 0,0-1 0 0 0,-1 1 0 0 0,1-1 1 0 0,-1 0-1 0 0,0 1 0 0 0,-2 0 1 0 0,-59 46-2594 0 0,-6-11-6289 0 0,46-29 4258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13334 0 0,'0'0'4013'0'0,"4"7"-2880"0"0,24 62 946 0 0,-7-18-628 0 0,27 48 0 0 0,-41-85-1176 0 0,1-1 1 0 0,1 0-1 0 0,0 0 1 0 0,1-1-1 0 0,0 0 1 0 0,1-1-1 0 0,0 0 0 0 0,18 13 1 0 0,-26-22-247 0 0,0 0 0 0 0,1 0 0 0 0,-1 0 0 0 0,0 0 0 0 0,0 0 0 0 0,1 0 0 0 0,-1-1-1 0 0,1 0 1 0 0,0 1 0 0 0,-1-2 0 0 0,1 1 0 0 0,0 0 0 0 0,0-1 0 0 0,0 1 0 0 0,-1-1 0 0 0,1 0 0 0 0,0 0 0 0 0,0-1 0 0 0,0 1 0 0 0,-1-1 0 0 0,1 0 0 0 0,0 0 0 0 0,4-2 0 0 0,-4 0-21 0 0,1 0 0 0 0,-1 0 1 0 0,0 0-1 0 0,0-1 1 0 0,-1 1-1 0 0,1-1 1 0 0,-1 0-1 0 0,0 0 0 0 0,0-1 1 0 0,0 1-1 0 0,0-1 1 0 0,-1 1-1 0 0,0-1 0 0 0,0 0 1 0 0,0 0-1 0 0,2-7 1 0 0,24-98 36 0 0,-20 75-79 0 0,0 1 0 0 0,2-1 1 0 0,2 2-1 0 0,1 0 0 0 0,18-33 0 0 0,-17 52-608 0 0,-3 17-1268 0 0,4 28-6481 0 0,-12-22 4778 0 0,3 7-6354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43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10997 0 0,'0'0'5712'0'0,"-6"9"-3215"0"0,-1 4-1561 0 0,0 0 0 0 0,1 1 0 0 0,0 0-1 0 0,1 0 1 0 0,1 0 0 0 0,0 1 0 0 0,1-1 0 0 0,-3 26 0 0 0,6-34-799 0 0,0-1 0 0 0,0 1 1 0 0,1 0-1 0 0,-1-1 1 0 0,1 1-1 0 0,1-1 1 0 0,-1 1-1 0 0,1-1 0 0 0,0 0 1 0 0,0 1-1 0 0,0-1 1 0 0,1 0-1 0 0,0-1 0 0 0,4 7 1 0 0,-5-9-130 0 0,0 0 0 0 0,0-1 1 0 0,0 1-1 0 0,0-1 0 0 0,0 0 0 0 0,0 1 1 0 0,0-1-1 0 0,0 0 0 0 0,0 0 0 0 0,1 0 1 0 0,-1-1-1 0 0,0 1 0 0 0,1 0 0 0 0,-1-1 1 0 0,0 0-1 0 0,1 1 0 0 0,-1-1 0 0 0,1 0 1 0 0,-1 0-1 0 0,1-1 0 0 0,-1 1 0 0 0,0 0 1 0 0,1-1-1 0 0,-1 1 0 0 0,0-1 1 0 0,1 0-1 0 0,-1 0 0 0 0,0 0 0 0 0,0 0 1 0 0,1 0-1 0 0,-1 0 0 0 0,0-1 0 0 0,0 1 1 0 0,-1-1-1 0 0,4-2 0 0 0,0 0 4 0 0,1-1 0 0 0,0-1 1 0 0,-1 1-1 0 0,0-1 0 0 0,0 1 0 0 0,-1-1 0 0 0,0-1 1 0 0,0 1-1 0 0,0-1 0 0 0,-1 1 0 0 0,1-1 0 0 0,-2 0 1 0 0,1 0-1 0 0,-1-1 0 0 0,0 1 0 0 0,-1 0 0 0 0,2-12 1 0 0,-3 15-51 0 0,0 1 0 0 0,0-1 1 0 0,0 0-1 0 0,-1 1 0 0 0,1-1 1 0 0,-1 0-1 0 0,0 1 0 0 0,0-1 1 0 0,0 1-1 0 0,0-1 0 0 0,-1 1 1 0 0,1 0-1 0 0,-1 0 0 0 0,0-1 1 0 0,0 1-1 0 0,0 0 0 0 0,0 1 1 0 0,-1-1-1 0 0,1 0 1 0 0,-1 1-1 0 0,0-1 0 0 0,1 1 1 0 0,-1 0-1 0 0,0 0 0 0 0,-1 0 1 0 0,1 0-1 0 0,0 0 0 0 0,0 1 1 0 0,-1-1-1 0 0,1 1 0 0 0,-1 0 1 0 0,1 0-1 0 0,-1 0 0 0 0,0 1 1 0 0,1-1-1 0 0,-1 1 0 0 0,-4 0 1 0 0,-4-3-5314 0 0,22-5-1282 0 0,5-1 54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61 9556 0 0,'0'0'3711'0'0,"3"-7"-2481"0"0,2-2-717 0 0,-3 6-224 0 0,0 0 1 0 0,-1 0 0 0 0,1 0-1 0 0,-1 0 1 0 0,0 0 0 0 0,0 0-1 0 0,0 0 1 0 0,0-1 0 0 0,-1 1-1 0 0,1 0 1 0 0,-1-6 0 0 0,-1 8-63 0 0,-1 1 0 0 0,0 0 1 0 0,0 0-1 0 0,0-1 0 0 0,0 1 0 0 0,1 1 0 0 0,-1-1 1 0 0,0 0-1 0 0,0 0 0 0 0,0 1 0 0 0,0-1 1 0 0,1 1-1 0 0,-1-1 0 0 0,0 1 0 0 0,1 0 1 0 0,-4 1-1 0 0,-7 6 7 0 0,1 0-1 0 0,0 1 1 0 0,1-1 0 0 0,0 2 0 0 0,0 0-1 0 0,-13 18 1 0 0,18-22-221 0 0,1 0 0 0 0,0 0 0 0 0,0 0 0 0 0,1 0 0 0 0,0 1 0 0 0,0 0 0 0 0,0-1 0 0 0,1 1 0 0 0,0 0-1 0 0,0 0 1 0 0,1 1 0 0 0,0-1 0 0 0,0 0 0 0 0,1 10 0 0 0,0-16-21 0 0,0 0 0 0 0,0 0 0 0 0,0 1 0 0 0,1-1 0 0 0,-1 0 0 0 0,0 0-1 0 0,1 0 1 0 0,-1 1 0 0 0,1-1 0 0 0,-1 0 0 0 0,1 0 0 0 0,-1 0 0 0 0,1 0 0 0 0,0 0 0 0 0,0 0 0 0 0,-1 0 0 0 0,1 0-1 0 0,0 0 1 0 0,0 0 0 0 0,0-1 0 0 0,0 1 0 0 0,0 0 0 0 0,0 0 0 0 0,0-1 0 0 0,0 1 0 0 0,1-1 0 0 0,-1 1 0 0 0,1 0-1 0 0,2-1 4 0 0,0 1-1 0 0,0-1 1 0 0,-1 0-1 0 0,1 0 1 0 0,0 0 0 0 0,0 0-1 0 0,0-1 1 0 0,-1 1-1 0 0,7-3 1 0 0,7-2-23 0 0,-1-1 0 0 0,32-17 0 0 0,19-20-71 0 0,-51 31 848 0 0,0 1 0 0 0,0 1 0 0 0,33-14 0 0 0,-47 23-729 0 0,1 0-1 0 0,-1 1 1 0 0,0 0 0 0 0,1-1 0 0 0,-1 1-1 0 0,1 0 1 0 0,-1 0 0 0 0,0 0 0 0 0,1 0-1 0 0,-1 1 1 0 0,1-1 0 0 0,-1 1 0 0 0,0-1-1 0 0,1 1 1 0 0,-1 0 0 0 0,0 0 0 0 0,0 0 0 0 0,1 0-1 0 0,-1 0 1 0 0,0 1 0 0 0,2 1 0 0 0,-1-1-319 0 0,0 0 0 0 0,-1-1 0 0 0,1 1 0 0 0,0-1 1 0 0,0 1-1 0 0,0-1 0 0 0,0 0 0 0 0,0-1 0 0 0,0 1 1 0 0,0 0-1 0 0,4 0 0 0 0,-6-2-164 0 0,-1 1-1 0 0,1 0 1 0 0,0 0 0 0 0,0 0-1 0 0,0-1 1 0 0,-1 1 0 0 0,1-1-1 0 0,0 1 1 0 0,-1 0 0 0 0,1-1-1 0 0,0 1 1 0 0,-1-1 0 0 0,1 1-1 0 0,0-1 1 0 0,-1 0-1 0 0,1 1 1 0 0,-1-1 0 0 0,1 1-1 0 0,-1-1 1 0 0,0 0 0 0 0,1 0-1 0 0,-1 1 1 0 0,0-1 0 0 0,1 0-1 0 0,-1 0 1 0 0,0 1 0 0 0,1-3-1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3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17128 0 0,'0'0'2297'0'0,"8"5"-888"0"0,0 2-995 0 0,41 20 1055 0 0,-26-15-1367 0 0,0 0 0 0 0,-1 1 0 0 0,0 2 0 0 0,-1 0 0 0 0,-1 1 0 0 0,0 1 0 0 0,-1 0 0 0 0,20 26 0 0 0,-38-42-156 0 0,0 0 1 0 0,0 0-1 0 0,0 0 0 0 0,-1 0 1 0 0,1 0-1 0 0,0 0 0 0 0,0 0 1 0 0,-1 0-1 0 0,1 1 1 0 0,-1-1-1 0 0,1 0 0 0 0,-1 0 1 0 0,1 1-1 0 0,-1-1 0 0 0,0 0 1 0 0,0 1-1 0 0,0-1 1 0 0,0 0-1 0 0,0 1 0 0 0,0-1 1 0 0,0 0-1 0 0,0 3 0 0 0,-1-3-10 0 0,0 0 0 0 0,0-1-1 0 0,0 1 1 0 0,1 0 0 0 0,-1-1-1 0 0,0 1 1 0 0,0-1 0 0 0,0 1-1 0 0,0-1 1 0 0,0 0 0 0 0,0 1-1 0 0,0-1 1 0 0,0 0 0 0 0,0 0-1 0 0,0 0 1 0 0,0 0 0 0 0,0 0-1 0 0,0 0 1 0 0,0 0 0 0 0,0 0-1 0 0,0 0 1 0 0,-2 0 0 0 0,-2-1 17 0 0,0 0 1 0 0,0 0 0 0 0,-1-1-1 0 0,1 1 1 0 0,0-1 0 0 0,0 0-1 0 0,0 0 1 0 0,1-1 0 0 0,-1 1-1 0 0,-7-7 1 0 0,9 6 194 0 0,1 0-1 0 0,0-1 1 0 0,0 1 0 0 0,0-1-1 0 0,0 0 1 0 0,1 0 0 0 0,-1 0 0 0 0,1 0-1 0 0,0 0 1 0 0,0 0 0 0 0,0 0-1 0 0,1 0 1 0 0,-1 0 0 0 0,1 0-1 0 0,0 0 1 0 0,0 0 0 0 0,1 0-1 0 0,-1 0 1 0 0,1 0 0 0 0,0 0 0 0 0,0 0-1 0 0,0 0 1 0 0,1 0 0 0 0,-1 0-1 0 0,1 0 1 0 0,0 1 0 0 0,4-6-1 0 0,2-6-73 0 0,1 1-1 0 0,0 1 0 0 0,1 0 1 0 0,0 0-1 0 0,20-18 0 0 0,-20 23-588 0 0,0 0 0 0 0,0 0 0 0 0,1 1 0 0 0,0 1 0 0 0,15-8-1 0 0,61-18-9791 0 0,-62 25 4945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250 257 12518 0 0,'0'0'5570'0'0,"-5"66"-4529"0"0,5-39-289 0 0,1 3-496 0 0,4 4-64 0 0,2 0-128 0 0,-1-4-64 0 0,-1-1 0 0 0,-3-5-160 0 0,-2-6-1216 0 0,0-4-1650 0 0,0-6-2704 0 0</inkml:trace>
  <inkml:trace contextRef="#ctx0" brushRef="#br0" timeOffset="1">0 1 22474 0 0,'0'0'945'0'0,"18"44"-10438"0"0,-1-34-687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4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84 6835 0 0,'0'0'10720'0'0,"3"-8"-10123"0"0,-3 7-542 0 0,3-10 456 0 0,0-1 0 0 0,-1 1 0 0 0,0-1 0 0 0,0-12 0 0 0,-2 24-481 0 0,0 0 0 0 0,0 0 0 0 0,0-1 0 0 0,0 1 0 0 0,0 0 0 0 0,0 0 1 0 0,0 0-1 0 0,0 0 0 0 0,0-1 0 0 0,0 1 0 0 0,0 0 0 0 0,0 0 0 0 0,0 0 1 0 0,0 0-1 0 0,0 0 0 0 0,-1-1 0 0 0,1 1 0 0 0,0 0 0 0 0,0 0 1 0 0,0 0-1 0 0,0 0 0 0 0,0 0 0 0 0,0 0 0 0 0,0 0 0 0 0,-1-1 0 0 0,1 1 1 0 0,0 0-1 0 0,0 0 0 0 0,0 0 0 0 0,0 0 0 0 0,-1 0 0 0 0,1 0 0 0 0,0 0 1 0 0,0 0-1 0 0,0 0 0 0 0,0 0 0 0 0,-1 0 0 0 0,1 0 0 0 0,0 0 1 0 0,0 0-1 0 0,0 0 0 0 0,0 0 0 0 0,-1 0 0 0 0,1 0 0 0 0,0 0 0 0 0,0 0 1 0 0,0 0-1 0 0,0 0 0 0 0,-1 1 0 0 0,-12 5 449 0 0,-9 12-342 0 0,5 1-63 0 0,0 1-1 0 0,-19 29 1 0 0,32-42-132 0 0,0-1 1 0 0,0 1-1 0 0,1 0 1 0 0,0 0 0 0 0,0 0-1 0 0,0 0 1 0 0,1 1 0 0 0,0-1-1 0 0,1 1 1 0 0,0-1-1 0 0,0 1 1 0 0,0 11 0 0 0,1-18 47 0 0,0 0 1 0 0,1 1-1 0 0,-1-1 1 0 0,0 0-1 0 0,0 0 1 0 0,1 0-1 0 0,-1 0 1 0 0,1 1-1 0 0,-1-1 1 0 0,1 0-1 0 0,-1 0 1 0 0,1 0 0 0 0,0 0-1 0 0,-1 0 1 0 0,1 0-1 0 0,0-1 1 0 0,0 1-1 0 0,0 0 1 0 0,0 0-1 0 0,-1 0 1 0 0,1-1-1 0 0,0 1 1 0 0,0-1-1 0 0,1 1 1 0 0,-1-1-1 0 0,1 1 1 0 0,2 0 17 0 0,-1 0 0 0 0,0-1 0 0 0,1 1 0 0 0,-1-1 1 0 0,1 0-1 0 0,-1 0 0 0 0,0 0 0 0 0,1-1 0 0 0,4 0 0 0 0,3-2 223 0 0,-1 1-1 0 0,1-2 1 0 0,-1 0 0 0 0,20-10 0 0 0,-15 4 270 0 0,-10 7-128 0 0,-1 0 1 0 0,1 0 0 0 0,0 0 0 0 0,1 1 0 0 0,-1-1-1 0 0,8-1 1 0 0,-11 4-332 0 0,0-1-1 0 0,0 1 0 0 0,0 0 1 0 0,1 0-1 0 0,-1 0 0 0 0,0 1 1 0 0,0-1-1 0 0,0 0 0 0 0,0 1 1 0 0,1-1-1 0 0,-1 1 0 0 0,0 0 1 0 0,0 0-1 0 0,0 0 0 0 0,0 0 1 0 0,0 0-1 0 0,-1 0 0 0 0,1 0 1 0 0,0 1-1 0 0,2 2 0 0 0,17 17-462 0 0,-12-11-231 0 0,0-1-1 0 0,0 0 1 0 0,1-1 0 0 0,14 10-1 0 0,-22-17 245 0 0,0 0-1 0 0,0 0 1 0 0,1 1-1 0 0,-1-2 0 0 0,0 1 1 0 0,1 0-1 0 0,-1 0 1 0 0,1-1-1 0 0,-1 1 1 0 0,1-1-1 0 0,3 0 0 0 0,-4 0-62 0 0,0-1-1 0 0,0 1 0 0 0,0 0 0 0 0,-1-1 1 0 0,1 0-1 0 0,0 1 0 0 0,0-1 1 0 0,-1 0-1 0 0,1 0 0 0 0,-1 0 0 0 0,1 0 1 0 0,0 0-1 0 0,-1 0 0 0 0,0 0 1 0 0,1-1-1 0 0,-1 1 0 0 0,2-2 0 0 0,9-14-5405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4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15159 0 0,'0'0'6181'0'0,"0"8"-4756"0"0,0 14-1211 0 0,1 1 0 0 0,1-1 1 0 0,1 0-1 0 0,0 0 0 0 0,2 0 0 0 0,10 29 0 0 0,-6-27-511 0 0,0 0 0 0 0,2 0 0 0 0,0 0 0 0 0,2-2 0 0 0,23 33 0 0 0,-36-53 220 0 0,1-1 0 0 0,0 1 0 0 0,0-1 0 0 0,0 1 0 0 0,0-1 0 0 0,0 0 0 0 0,1 1-1 0 0,-1-1 1 0 0,0 0 0 0 0,0 0 0 0 0,1 0 0 0 0,-1 0 0 0 0,1 0 0 0 0,-1 0 0 0 0,1 0 0 0 0,-1 0-1 0 0,1-1 1 0 0,0 1 0 0 0,-1-1 0 0 0,1 1 0 0 0,0-1 0 0 0,0 0 0 0 0,-1 1 0 0 0,1-1 0 0 0,0 0-1 0 0,0 0 1 0 0,-1 0 0 0 0,1 0 0 0 0,3-1 0 0 0,-2-1 3 0 0,0 0 0 0 0,0-1 0 0 0,0 1 1 0 0,0-1-1 0 0,-1 1 0 0 0,1-1 0 0 0,-1 0 0 0 0,0 0 0 0 0,0 0 0 0 0,0 0 1 0 0,0 0-1 0 0,3-7 0 0 0,-4 8 171 0 0,0 0 0 0 0,0 0-1 0 0,1 0 1 0 0,-1 0 0 0 0,1 0 0 0 0,-1 0 0 0 0,1 0 0 0 0,0 0 0 0 0,0 0 0 0 0,0 1 0 0 0,0-1-1 0 0,0 1 1 0 0,0-1 0 0 0,0 1 0 0 0,1 0 0 0 0,-1 0 0 0 0,0 0 0 0 0,1 0 0 0 0,-1 0 0 0 0,1 1-1 0 0,3-1 1 0 0,-1 0-64 0 0,1 1 0 0 0,-1 1-1 0 0,0-1 1 0 0,1 1 0 0 0,-1 0-1 0 0,0 0 1 0 0,0 0 0 0 0,0 1-1 0 0,0-1 1 0 0,6 4-1 0 0,-1 0-47 0 0,0 0-1 0 0,0 1 1 0 0,0 0-1 0 0,-1 1 0 0 0,0 0 1 0 0,0 0-1 0 0,0 1 0 0 0,-1 0 1 0 0,9 12-1 0 0,-15-17 7 0 0,0 0 0 0 0,1-1 0 0 0,-1 1 0 0 0,-1 0 0 0 0,1 1-1 0 0,0-1 1 0 0,-1 0 0 0 0,0 0 0 0 0,0 1 0 0 0,0-1 0 0 0,0 0 0 0 0,0 1 0 0 0,-1-1-1 0 0,1 1 1 0 0,-1-1 0 0 0,0 1 0 0 0,0 0 0 0 0,0-1 0 0 0,-1 1 0 0 0,1-1 0 0 0,-1 1-1 0 0,0-1 1 0 0,0 0 0 0 0,0 1 0 0 0,0-1 0 0 0,-1 0 0 0 0,1 0 0 0 0,-1 1 0 0 0,0-1 0 0 0,0-1-1 0 0,-3 5 1 0 0,0-2-198 0 0,-1-1-1 0 0,0 1 0 0 0,0-1 1 0 0,0 0-1 0 0,0 0 0 0 0,-1-1 1 0 0,0 0-1 0 0,0 0 0 0 0,1-1 1 0 0,-2 0-1 0 0,1 0 0 0 0,0 0 1 0 0,0-1-1 0 0,-9 0 0 0 0,-4 2-2118 0 0,0-2 0 0 0,-1-1-1 0 0,-38-4 1 0 0,36-1-2311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5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15287 0 0,'0'0'6904'0'0,"-3"11"-6533"0"0,-4 18-69 0 0,2 0 0 0 0,0 0 0 0 0,2 0 0 0 0,2 1 0 0 0,2 48 0 0 0,26 159 415 0 0,-16-167-642 0 0,-8-54-231 0 0,21 90 31 0 0,-4-55-2266 0 0,9-8-3864 0 0,-12-28-268 0 0,2-7-3017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5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0 268 19913 0 0,'0'0'1574'0'0,"7"0"-1430"0"0,0 0-167 0 0,0-1 1 0 0,0 0-1 0 0,-1 0 0 0 0,1 0 0 0 0,-1-1 1 0 0,1 0-1 0 0,-1 0 0 0 0,1-1 0 0 0,-1 0 1 0 0,0 0-1 0 0,0 0 0 0 0,-1-1 0 0 0,1 0 1 0 0,-1 0-1 0 0,0 0 0 0 0,6-7 0 0 0,1 1-358 0 0,-1-1-1 0 0,0-1 0 0 0,-1 0 1 0 0,0 0-1 0 0,9-17 1 0 0,-16 24 493 0 0,0-1 0 0 0,0 0 1 0 0,0 0-1 0 0,-1 0 1 0 0,0-1-1 0 0,0 1 1 0 0,-1 0-1 0 0,0-1 0 0 0,0 1 1 0 0,0-1-1 0 0,-1 1 1 0 0,0-1-1 0 0,0 0 1 0 0,0 1-1 0 0,-2-7 1 0 0,2 12-82 0 0,-1 0 0 0 0,1-1 0 0 0,0 1 1 0 0,0 0-1 0 0,-1 0 0 0 0,1 0 1 0 0,0 0-1 0 0,-1 0 0 0 0,0 0 1 0 0,1 0-1 0 0,-1 0 0 0 0,1 0 1 0 0,-1 0-1 0 0,0 0 0 0 0,0 0 1 0 0,1 0-1 0 0,-1 0 0 0 0,0 1 1 0 0,0-1-1 0 0,0 0 0 0 0,0 1 1 0 0,0-1-1 0 0,0 0 0 0 0,0 1 1 0 0,0-1-1 0 0,0 1 0 0 0,0 0 1 0 0,-1-1-1 0 0,1 1 0 0 0,0 0 1 0 0,0 0-1 0 0,0 0 0 0 0,0 0 0 0 0,-1 0 1 0 0,1 0-1 0 0,0 0 0 0 0,0 0 1 0 0,0 0-1 0 0,0 0 0 0 0,-1 1 1 0 0,1-1-1 0 0,0 0 0 0 0,0 1 1 0 0,0-1-1 0 0,0 1 0 0 0,-2 0 1 0 0,-2 2 7 0 0,0-1 1 0 0,1 1-1 0 0,-1 0 1 0 0,0 1-1 0 0,1-1 1 0 0,0 1-1 0 0,0 0 1 0 0,-5 6-1 0 0,4-4 79 0 0,0 0-1 0 0,1 1 1 0 0,0 0 0 0 0,0 0 0 0 0,1 0-1 0 0,0 0 1 0 0,0 0 0 0 0,1 1 0 0 0,0-1-1 0 0,0 1 1 0 0,1-1 0 0 0,0 1-1 0 0,0 0 1 0 0,1 0 0 0 0,0-1 0 0 0,0 1-1 0 0,2 11 1 0 0,0-13-108 0 0,-1 0 0 0 0,1 0 1 0 0,0-1-1 0 0,1 1 0 0 0,0-1 0 0 0,0 1 0 0 0,0-1 0 0 0,0 0 1 0 0,1 0-1 0 0,0-1 0 0 0,0 1 0 0 0,0-1 0 0 0,0 0 0 0 0,1 0 1 0 0,-1 0-1 0 0,1 0 0 0 0,0-1 0 0 0,1 0 0 0 0,-1 0 1 0 0,0 0-1 0 0,1-1 0 0 0,11 4 0 0 0,-2-2-170 0 0,1 0 1 0 0,0-1-1 0 0,0-1 0 0 0,0 0 0 0 0,1-1 0 0 0,17-2 1 0 0,-15 0-1563 0 0,0-1 1 0 0,30-7-1 0 0,10-8-4683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25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40 23483 0 0,'0'0'3009'0'0,"-43"2"-3681"0"0,29-7-257 0 0,1-4-2176 0 0,1-2-833 0 0,3-5-6146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3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8676 0 0,'0'0'8916'0'0,"8"46"-8676"0"0,-3-18 400 0 0,1 2 593 0 0,0 5-497 0 0,-2-2-448 0 0,-3 0-288 0 0,-1-2-64 0 0,0-7-1248 0 0,-1-3-817 0 0,-6-6-2577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33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87 13974 0 0,'-7'1'3378'0'0,"3"0"-3182"0"0,0 0 1 0 0,0 1-1 0 0,1-1 0 0 0,-1 1 1 0 0,0-1-1 0 0,1 1 0 0 0,-1 0 1 0 0,1 0-1 0 0,-1 1 0 0 0,1-1 0 0 0,0 1 1 0 0,0 0-1 0 0,0-1 0 0 0,1 1 1 0 0,-1 1-1 0 0,1-1 0 0 0,-1 0 1 0 0,1 1-1 0 0,0-1 0 0 0,0 1 1 0 0,0-1-1 0 0,1 1 0 0 0,0 0 1 0 0,-1 0-1 0 0,1 0 0 0 0,1 0 1 0 0,-1 0-1 0 0,0 7 0 0 0,0 6 78 0 0,2-1 0 0 0,0 1 1 0 0,0 0-1 0 0,2-1 0 0 0,0 0 0 0 0,1 1 0 0 0,0-1 0 0 0,2-1 0 0 0,-1 1 0 0 0,2-1 1 0 0,0 0-1 0 0,19 28 0 0 0,-18-30-221 0 0,2 1 0 0 0,0-1 0 0 0,0 0 1 0 0,1-1-1 0 0,0-1 0 0 0,1 0 0 0 0,1 0 1 0 0,0-1-1 0 0,0 0 0 0 0,1-2 0 0 0,0 1 0 0 0,0-2 1 0 0,20 8-1 0 0,-26-13-92 0 0,-1 0 0 0 0,1-1 0 0 0,0 0 0 0 0,-1 0 1 0 0,1-1-1 0 0,0 0 0 0 0,-1 0 0 0 0,1-1 0 0 0,0 0 0 0 0,-1 0 1 0 0,1-1-1 0 0,-1 0 0 0 0,1 0 0 0 0,-1-1 0 0 0,0 0 0 0 0,0 0 1 0 0,0-1-1 0 0,0 0 0 0 0,-1 0 0 0 0,0 0 0 0 0,0-1 0 0 0,0 0 1 0 0,0 0-1 0 0,-1-1 0 0 0,1 1 0 0 0,-1-1 0 0 0,-1 0 0 0 0,1-1 1 0 0,4-9-1 0 0,-4 8 40 0 0,0 0 0 0 0,-1 1 0 0 0,0-2 0 0 0,-1 1 0 0 0,0 0 0 0 0,0-1 0 0 0,-1 1 0 0 0,0-1 0 0 0,0 0 0 0 0,-1 0 0 0 0,0 0 0 0 0,-1 0 0 0 0,0 0 0 0 0,0 0 0 0 0,-1 1 0 0 0,0-1 0 0 0,-1 0 0 0 0,0 0 0 0 0,0 1 0 0 0,-1-1 0 0 0,0 1 0 0 0,0-1 0 0 0,-1 1 0 0 0,0 0 0 0 0,-8-10 0 0 0,-11-10-15 0 0,-2 1 0 0 0,-1 1 0 0 0,-1 1 0 0 0,-1 2 0 0 0,-2 1 0 0 0,0 1 0 0 0,-64-34 0 0 0,84 51-514 0 0,-1-1 0 0 0,1 2 1 0 0,-1-1-1 0 0,-16-2 1 0 0,22 5-250 0 0,-1 1 1 0 0,1-1-1 0 0,0 1 1 0 0,0 0 0 0 0,0 1-1 0 0,0-1 1 0 0,-6 3-1 0 0,-16 8-8008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44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17352 0 0,'0'0'1070'0'0,"-1"7"93"0"0,1 28 885 0 0,1-1 1 0 0,1 0-1 0 0,13 57 0 0 0,45 200 214 0 0,-59-285-2730 0 0,5 19-351 0 0,4-16-5940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3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14903 0 0,'0'0'7219'0'0,"9"-1"-7040"0"0,0-1-132 0 0,-1 0 45 0 0,-1 1-1 0 0,1 0 0 0 0,0 0 0 0 0,0 1 1 0 0,9 1-1 0 0,-15-1-75 0 0,0 0 0 0 0,1 1-1 0 0,-1-1 1 0 0,0 1 0 0 0,0 0 0 0 0,1-1 0 0 0,-1 1-1 0 0,0 0 1 0 0,0 0 0 0 0,0 1 0 0 0,0-1-1 0 0,0 0 1 0 0,0 1 0 0 0,0-1 0 0 0,-1 1 0 0 0,1 0-1 0 0,0-1 1 0 0,-1 1 0 0 0,1 0 0 0 0,-1 0 0 0 0,0 0-1 0 0,0 0 1 0 0,0 0 0 0 0,2 3 0 0 0,-1 4-80 0 0,1 0 0 0 0,-1 0 1 0 0,-1 0-1 0 0,0 0 0 0 0,0 0 0 0 0,-1 1 1 0 0,-1 17-1 0 0,-14 65-477 0 0,-11 7 531 0 0,24-93 214 0 0,0 1 0 0 0,1 0 0 0 0,-1-1 0 0 0,1 1 0 0 0,0 0 0 0 0,1 0 0 0 0,0 8 0 0 0,0-14-141 0 0,0 0 1 0 0,1-1-1 0 0,-1 1 0 0 0,0-1 1 0 0,0 1-1 0 0,1 0 1 0 0,-1-1-1 0 0,0 1 1 0 0,1-1-1 0 0,-1 1 1 0 0,1-1-1 0 0,-1 1 1 0 0,1-1-1 0 0,-1 1 1 0 0,1-1-1 0 0,-1 0 0 0 0,1 1 1 0 0,-1-1-1 0 0,1 0 1 0 0,0 1-1 0 0,-1-1 1 0 0,1 0-1 0 0,-1 0 1 0 0,1 1-1 0 0,0-1 1 0 0,-1 0-1 0 0,1 0 1 0 0,0 0-1 0 0,-1 0 0 0 0,1 0 1 0 0,0 0-1 0 0,-1 0 1 0 0,1 0-1 0 0,0 0 1 0 0,-1 0-1 0 0,1 0 1 0 0,0-1-1 0 0,-1 1 1 0 0,1 0-1 0 0,0 0 1 0 0,-1-1-1 0 0,1 1 1 0 0,-1 0-1 0 0,1-1 0 0 0,-1 1 1 0 0,2-1-1 0 0,31-15 735 0 0,-21 8-872 0 0,0-1 1 0 0,-1 0-1 0 0,0-1 0 0 0,-1 0 1 0 0,0 0-1 0 0,0-1 0 0 0,-1 0 1 0 0,-1-1-1 0 0,8-13 0 0 0,19-48-4529 0 0,-11-4-4047 0 0,-16 36 681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3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39 18761 0 0,'-10'14'2315'0'0,"1"-1"-1966"0"0,1 0-1 0 0,0 1 1 0 0,0 0-1 0 0,2 0 1 0 0,-1 1-1 0 0,2-1 1 0 0,0 1-1 0 0,1 0 1 0 0,1 1 0 0 0,-2 16-1 0 0,5-11-50 0 0,1 1-1 0 0,1-1 1 0 0,0 0 0 0 0,2 0-1 0 0,1 0 1 0 0,1-1 0 0 0,0 0-1 0 0,1 0 1 0 0,18 33 0 0 0,-20-42-238 0 0,1 0 1 0 0,0 0-1 0 0,1-1 0 0 0,0 0 1 0 0,1 0-1 0 0,0-1 1 0 0,0 0-1 0 0,1 0 1 0 0,0-1-1 0 0,1 0 0 0 0,-1 0 1 0 0,2-1-1 0 0,-1-1 1 0 0,1 0-1 0 0,0 0 0 0 0,0-1 1 0 0,1 0-1 0 0,11 3 1 0 0,-17-7-65 0 0,0 0 0 0 0,0-1 1 0 0,-1 1-1 0 0,1-1 1 0 0,0 0-1 0 0,0-1 0 0 0,-1 1 1 0 0,1-1-1 0 0,0 0 1 0 0,-1-1-1 0 0,1 1 1 0 0,-1-1-1 0 0,1 0 0 0 0,-1 0 1 0 0,0-1-1 0 0,8-4 1 0 0,-5 1 7 0 0,-1 0 0 0 0,0-1 1 0 0,0 1-1 0 0,-1-1 1 0 0,1 0-1 0 0,-1-1 1 0 0,-1 0-1 0 0,0 0 1 0 0,6-11-1 0 0,-1-3 33 0 0,-1 0-1 0 0,-1 0 1 0 0,0-1-1 0 0,-2 0 0 0 0,-1-1 1 0 0,-1 1-1 0 0,2-31 0 0 0,-6 41 7 0 0,0 0-1 0 0,0 1 0 0 0,-1-1 0 0 0,-1 1 1 0 0,0-1-1 0 0,0 1 0 0 0,-2 0 0 0 0,1 0 0 0 0,-1 0 1 0 0,-1 0-1 0 0,0 1 0 0 0,-1-1 0 0 0,0 1 0 0 0,-1 1 1 0 0,0-1-1 0 0,-1 1 0 0 0,0 0 0 0 0,0 1 1 0 0,-1 0-1 0 0,0 0 0 0 0,-1 1 0 0 0,0 0 0 0 0,0 1 1 0 0,-1 0-1 0 0,0 1 0 0 0,0 0 0 0 0,0 1 0 0 0,-1 0 1 0 0,0 0-1 0 0,0 1 0 0 0,0 1 0 0 0,0 0 1 0 0,-21-2-1 0 0,19 4-668 0 0,0 1 1 0 0,0 0-1 0 0,0 1 1 0 0,0 1-1 0 0,0 0 0 0 0,1 1 1 0 0,-22 6-1 0 0,-46 26-7044 0 0,40-13 357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3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68 12278 0 0,'0'0'4418'0'0,"10"-7"-2543"0"0,5-2-1084 0 0,1 0 0 0 0,0 1 0 0 0,0 0 0 0 0,1 2 0 0 0,0 0 0 0 0,23-5-1 0 0,-35 10-618 0 0,0 0-1 0 0,1 0 0 0 0,-1 1 0 0 0,0 0 1 0 0,0 0-1 0 0,0 0 0 0 0,0 1 0 0 0,1-1 1 0 0,-1 1-1 0 0,0 0 0 0 0,0 1 0 0 0,9 3 1 0 0,-11-3-188 0 0,-1 0 0 0 0,1 0 0 0 0,0 0 0 0 0,0 0 1 0 0,-1 1-1 0 0,1-1 0 0 0,-1 1 0 0 0,0 0 0 0 0,0 0 0 0 0,0 0 0 0 0,0 0 1 0 0,-1 0-1 0 0,1 0 0 0 0,-1 0 0 0 0,1 0 0 0 0,-1 1 0 0 0,0-1 1 0 0,-1 1-1 0 0,1-1 0 0 0,0 0 0 0 0,-1 7 0 0 0,0-5 2 0 0,0 0 0 0 0,0 0-1 0 0,0 0 1 0 0,-1 0 0 0 0,0 0-1 0 0,0 0 1 0 0,0 0 0 0 0,-1 0 0 0 0,0-1-1 0 0,1 1 1 0 0,-2 0 0 0 0,1-1-1 0 0,0 1 1 0 0,-1-1 0 0 0,0 0-1 0 0,0 0 1 0 0,-7 7 0 0 0,-5 4-43 0 0,-1-1 1 0 0,-36 25 0 0 0,17-13 167 0 0,34-26-99 0 0,1 0-1 0 0,-1 0 1 0 0,1 1-1 0 0,-1-1 1 0 0,1 0-1 0 0,-1 1 1 0 0,1-1-1 0 0,0 1 1 0 0,-1-1-1 0 0,1 1 0 0 0,0-1 1 0 0,-1 1-1 0 0,1-1 1 0 0,0 1-1 0 0,0-1 1 0 0,-1 1-1 0 0,1-1 1 0 0,0 1-1 0 0,0-1 1 0 0,0 1-1 0 0,0-1 0 0 0,0 1 1 0 0,0-1-1 0 0,0 1 1 0 0,0 0-1 0 0,0-1 1 0 0,0 1-1 0 0,0-1 1 0 0,0 1-1 0 0,0-1 1 0 0,0 1-1 0 0,0-1 0 0 0,1 1 1 0 0,-1-1-1 0 0,0 1 1 0 0,0-1-1 0 0,1 1 1 0 0,-1-1-1 0 0,0 1 1 0 0,1-1-1 0 0,-1 1 1 0 0,0-1-1 0 0,1 0 0 0 0,-1 1 1 0 0,1-1-1 0 0,-1 0 1 0 0,1 1-1 0 0,-1-1 1 0 0,1 0-1 0 0,-1 1 1 0 0,1-1-1 0 0,0 0 1 0 0,34 16 433 0 0,-24-12-254 0 0,2 2-45 0 0,-1 0-1 0 0,0 1 1 0 0,-1 0 0 0 0,0 1 0 0 0,0 0 0 0 0,11 12 0 0 0,-20-19-153 0 0,0 1 0 0 0,-1-1 0 0 0,1 1 0 0 0,-1 0 0 0 0,1 0 0 0 0,-1-1 0 0 0,0 1 0 0 0,0 0 0 0 0,0 0 0 0 0,0 0 0 0 0,0 0 0 0 0,0 0 0 0 0,0 0 0 0 0,-1 0 0 0 0,1 1 0 0 0,-1-1 0 0 0,0 0 0 0 0,1 0 0 0 0,-1 0 1 0 0,0 1-1 0 0,0-1 0 0 0,0 0 0 0 0,-1 0 0 0 0,1 0 0 0 0,-1 1 0 0 0,1-1 0 0 0,-1 0 0 0 0,0 0 0 0 0,1 0 0 0 0,-1 0 0 0 0,0 0 0 0 0,0 0 0 0 0,-1 0 0 0 0,1 0 0 0 0,0-1 0 0 0,-1 1 0 0 0,1 0 0 0 0,-1-1 0 0 0,1 1 0 0 0,-1-1 0 0 0,0 1 0 0 0,1-1 0 0 0,-1 0 0 0 0,0 0 0 0 0,0 0 0 0 0,-4 2 0 0 0,-4 2-561 0 0,0 1 0 0 0,-1-1-1 0 0,1-1 1 0 0,-1 0 0 0 0,0-1-1 0 0,0 0 1 0 0,-1 0 0 0 0,1-1-1 0 0,-14 0 1 0 0,14-1-865 0 0,0-1 0 0 0,-1-1 0 0 0,1 0 0 0 0,0 0 0 0 0,-18-5 0 0 0,-3-5-4866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35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0 21386 0 0,'-11'11'299'0'0,"-18"19"577"0"0,1 1 1 0 0,2 1 0 0 0,1 1 0 0 0,2 2 0 0 0,-31 60-1 0 0,44-74-644 0 0,0 0 1 0 0,2 1-1 0 0,0 0 0 0 0,1 0 0 0 0,1 1 0 0 0,2-1 0 0 0,0 1 0 0 0,1 1 1 0 0,1-1-1 0 0,1 0 0 0 0,2 1 0 0 0,3 27 0 0 0,-2-41-187 0 0,0-1 0 0 0,0 0 0 0 0,1 1 0 0 0,1-1 1 0 0,-1 0-1 0 0,1 0 0 0 0,1-1 0 0 0,0 1 0 0 0,0-1 0 0 0,1 0 0 0 0,0 0 0 0 0,0-1 0 0 0,12 11 0 0 0,-9-10-27 0 0,2 0-1 0 0,-1-1 0 0 0,1 0 0 0 0,0-1 0 0 0,0 0 0 0 0,1-1 1 0 0,0 0-1 0 0,0-1 0 0 0,18 4 0 0 0,-4-3-36 0 0,1-2 1 0 0,-1 0-1 0 0,1-2 0 0 0,0-1 1 0 0,0-1-1 0 0,0-1 0 0 0,-1-2 1 0 0,1 0-1 0 0,32-11 0 0 0,-22 3-57 0 0,-1-1 0 0 0,0-2 0 0 0,-1-1 0 0 0,-1-2-1 0 0,0-2 1 0 0,-2-1 0 0 0,39-31 0 0 0,-56 39 30 0 0,-1-1-1 0 0,0-1 1 0 0,0 0 0 0 0,-2 0 0 0 0,0-2 0 0 0,18-31-1 0 0,-24 36 7 0 0,-1 0 0 0 0,0 1-1 0 0,-1-2 1 0 0,0 1 0 0 0,-1 0 0 0 0,-1-1-1 0 0,0 0 1 0 0,0 1 0 0 0,-2-1-1 0 0,1 0 1 0 0,-3-20 0 0 0,1 24 43 0 0,0 0 1 0 0,-1 0 0 0 0,0 1 0 0 0,-1-1-1 0 0,1 1 1 0 0,-2-1 0 0 0,1 1 0 0 0,-1 0-1 0 0,0 0 1 0 0,-1 0 0 0 0,0 1-1 0 0,0 0 1 0 0,-1 0 0 0 0,0 0 0 0 0,0 0-1 0 0,0 1 1 0 0,-1 0 0 0 0,0 0 0 0 0,0 1-1 0 0,-14-8 1 0 0,4 5-518 0 0,-1 0 0 0 0,0 2 1 0 0,0 0-1 0 0,-1 0 0 0 0,1 2 0 0 0,-1 0 0 0 0,0 2 0 0 0,-34-1 1 0 0,-37 1-5672 0 0,-6 1-4051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37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2 3810 0 0,'0'0'14777'0'0,"-10"-1"-13192"0"0,5 1-1476 0 0,0-1 0 0 0,1 1 1 0 0,-1 1-1 0 0,0-1 0 0 0,0 0 0 0 0,0 1 1 0 0,0 0-1 0 0,1 0 0 0 0,-1 1 0 0 0,0-1 1 0 0,1 1-1 0 0,-1 0 0 0 0,1 0 0 0 0,0 1 1 0 0,-1-1-1 0 0,1 1 0 0 0,0 0 0 0 0,1 0 1 0 0,-6 5-1 0 0,-5 6-19 0 0,1 0 1 0 0,1 1-1 0 0,1 0 0 0 0,0 1 0 0 0,-14 25 1 0 0,21-32-47 0 0,-1 0 0 0 0,2 1 0 0 0,-1-1 0 0 0,1 0 0 0 0,0 1 0 0 0,1 0 0 0 0,1 0 1 0 0,-1-1-1 0 0,1 1 0 0 0,1 0 0 0 0,0 0 0 0 0,1 14 0 0 0,0-20-9 0 0,0 0 1 0 0,0-1-1 0 0,0 1 1 0 0,1-1-1 0 0,-1 1 0 0 0,1-1 1 0 0,0 0-1 0 0,0 1 1 0 0,0-1-1 0 0,0 0 0 0 0,0 0 1 0 0,1 0-1 0 0,-1-1 0 0 0,1 1 1 0 0,0-1-1 0 0,0 1 1 0 0,6 3-1 0 0,3 1 201 0 0,1-1 1 0 0,0-1-1 0 0,21 7 0 0 0,-22-8 31 0 0,0 0 0 0 0,0 1 0 0 0,19 11-1 0 0,-30-16-261 0 0,1 1-1 0 0,-1 0 1 0 0,0 0-1 0 0,0 0 1 0 0,0 0 0 0 0,0 0-1 0 0,-1 0 1 0 0,1 1-1 0 0,0-1 1 0 0,0 0-1 0 0,-1 0 1 0 0,1 0-1 0 0,-1 1 1 0 0,1-1-1 0 0,-1 0 1 0 0,1 1-1 0 0,-1-1 1 0 0,0 1 0 0 0,1-1-1 0 0,-1 0 1 0 0,0 1-1 0 0,0-1 1 0 0,0 1-1 0 0,0-1 1 0 0,-1 0-1 0 0,1 1 1 0 0,0-1-1 0 0,-1 1 1 0 0,1-1-1 0 0,0 0 1 0 0,-1 0 0 0 0,0 1-1 0 0,1-1 1 0 0,-1 0-1 0 0,0 0 1 0 0,1 1-1 0 0,-1-1 1 0 0,0 0-1 0 0,0 0 1 0 0,0 0-1 0 0,-2 1 1 0 0,-6 8-23 0 0,0-1-1 0 0,0 0 1 0 0,-17 11 0 0 0,21-16 34 0 0,-119 84-1409 0 0,39-35-4668 0 0,76-49 2168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38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17800 0 0,'0'0'3591'0'0,"-2"8"-1755"0"0,-5 22-766 0 0,1 0 0 0 0,1 0 0 0 0,2 0 0 0 0,1 35 0 0 0,10 131 818 0 0,-6-178-2114 0 0,11 97 1119 0 0,-11-104-1477 0 0,1 0 1 0 0,0-1 0 0 0,0 1-1 0 0,1-1 1 0 0,0 0-1 0 0,1 0 1 0 0,0 0 0 0 0,7 10-1 0 0,-11-19 98 0 0,0 1 1 0 0,0-1-1 0 0,0 0 0 0 0,0 0 1 0 0,0 0-1 0 0,0 0 0 0 0,0 0 1 0 0,0 0-1 0 0,0 0 0 0 0,1-1 1 0 0,-1 1-1 0 0,0 0 0 0 0,0-1 0 0 0,1 1 1 0 0,-1-1-1 0 0,1 1 0 0 0,-1-1 1 0 0,3 1-1 0 0,8-1-5698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38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10053 0 0,'0'0'8702'0'0,"10"1"-6101"0"0,1-1-1910 0 0,-7 0-462 0 0,1 0 0 0 0,0 1 0 0 0,0-1 0 0 0,0 1 0 0 0,0 0 0 0 0,-1 0 0 0 0,1 1 0 0 0,-1 0 0 0 0,1-1 0 0 0,6 5 0 0 0,5 0 116 0 0,-1 0 1 0 0,0 2-1 0 0,0-1 0 0 0,-1 2 1 0 0,0 0-1 0 0,-1 1 1 0 0,0 0-1 0 0,0 1 0 0 0,-1 0 1 0 0,18 22-1 0 0,-29-32-352 0 0,0 0 0 0 0,0 1 0 0 0,0-1 0 0 0,0 0 0 0 0,-1 1-1 0 0,1-1 1 0 0,0 1 0 0 0,-1-1 0 0 0,1 1 0 0 0,-1-1 0 0 0,1 1 0 0 0,-1 0 0 0 0,0-1 0 0 0,0 1 0 0 0,1 0-1 0 0,-1-1 1 0 0,0 1 0 0 0,-1-1 0 0 0,1 1 0 0 0,-1 2 0 0 0,1-2-23 0 0,-1-1 0 0 0,1 0 0 0 0,-1 0 0 0 0,0 0 0 0 0,0 0 0 0 0,1 0 0 0 0,-1 0 0 0 0,0-1 0 0 0,0 1 0 0 0,0 0 0 0 0,0 0 0 0 0,0-1 0 0 0,0 1-1 0 0,0 0 1 0 0,0-1 0 0 0,0 1 0 0 0,0-1 0 0 0,-1 1 0 0 0,1-1 0 0 0,0 0 0 0 0,-2 1 0 0 0,1-1 20 0 0,0 0-1 0 0,0 1 1 0 0,-1-1 0 0 0,1 0-1 0 0,0 0 1 0 0,0-1 0 0 0,0 1-1 0 0,-1 0 1 0 0,1-1 0 0 0,0 1-1 0 0,0-1 1 0 0,0 0-1 0 0,0 0 1 0 0,0 0 0 0 0,0 0-1 0 0,0 0 1 0 0,0 0 0 0 0,0 0-1 0 0,0-1 1 0 0,1 1-1 0 0,-1-1 1 0 0,0 1 0 0 0,1-1-1 0 0,-1 0 1 0 0,1 1 0 0 0,0-1-1 0 0,0 0 1 0 0,0 0 0 0 0,-1 0-1 0 0,0-3 1 0 0,1-1-58 0 0,0 0 0 0 0,0 0 1 0 0,0 0-1 0 0,1 0 0 0 0,-1 0 0 0 0,2-1 1 0 0,-1 1-1 0 0,1 0 0 0 0,-1 0 0 0 0,2 0 1 0 0,-1 0-1 0 0,1 0 0 0 0,0 0 1 0 0,0 0-1 0 0,0 1 0 0 0,1-1 0 0 0,0 1 1 0 0,0-1-1 0 0,1 1 0 0 0,-1 0 0 0 0,1 0 1 0 0,0 1-1 0 0,0-1 0 0 0,1 1 0 0 0,7-6 1 0 0,-2 1-876 0 0,0 1 0 0 0,1 0 0 0 0,0 0 0 0 0,1 1 0 0 0,0 1 0 0 0,0 0 0 0 0,0 0 0 0 0,1 1 0 0 0,0 1 0 0 0,23-5 0 0 0,4 5-4617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39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88 13398 0 0,'0'0'9218'0'0,"-5"9"-7409"0"0,-1 4-1217 0 0,1-1 1 0 0,0 1-1 0 0,1 0 1 0 0,0 1-1 0 0,1-1 1 0 0,-1 15 0 0 0,3-24-464 0 0,0 1 1 0 0,0 0 0 0 0,1 0 0 0 0,-1 0 0 0 0,1 0 0 0 0,1 0 0 0 0,-1 0-1 0 0,1 0 1 0 0,0-1 0 0 0,0 1 0 0 0,0 0 0 0 0,0 0 0 0 0,1-1 0 0 0,0 1-1 0 0,0-1 1 0 0,0 1 0 0 0,1-1 0 0 0,0 0 0 0 0,-1 0 0 0 0,1 0 0 0 0,1 0-1 0 0,-1-1 1 0 0,7 7 0 0 0,-7-9-119 0 0,1 1-1 0 0,-1-1 0 0 0,1 0 1 0 0,0 0-1 0 0,-1 0 0 0 0,1-1 1 0 0,0 1-1 0 0,-1-1 0 0 0,1 0 1 0 0,0 0-1 0 0,0 0 0 0 0,-1-1 1 0 0,1 1-1 0 0,0-1 0 0 0,-1 0 1 0 0,1 0-1 0 0,-1 0 0 0 0,1 0 1 0 0,-1-1-1 0 0,1 1 0 0 0,-1-1 1 0 0,0 0-1 0 0,0 0 0 0 0,0 0 1 0 0,0-1-1 0 0,0 1 0 0 0,5-6 1 0 0,-2 3-38 0 0,-1 0 1 0 0,1-1-1 0 0,-1 0 0 0 0,0 0 1 0 0,-1 0-1 0 0,1 0 1 0 0,-1-1-1 0 0,-1 0 0 0 0,1 0 1 0 0,-1 0-1 0 0,0 0 1 0 0,3-13-1 0 0,-7-47-630 0 0,0 56-143 0 0,0 0 1 0 0,1 0 0 0 0,0 0 0 0 0,1 0-1 0 0,3-17 1 0 0,3 9-3832 0 0,4 12 2845 0 0,-9 6 541 0 0,15-9-5155 0 0,4-3-3621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3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16343 0 0,'0'0'2271'0'0,"-9"4"413"0"0,0 0-1921 0 0,0 1 0 0 0,1 0 1 0 0,-1 0-1 0 0,1 1 0 0 0,0 0 1 0 0,0 0-1 0 0,1 1 0 0 0,0 0 1 0 0,0 1-1 0 0,-6 8 0 0 0,8-9-628 0 0,1-1 0 0 0,1 1 0 0 0,-1 0 0 0 0,1 0 1 0 0,-4 12-1 0 0,5-14-115 0 0,1 0 0 0 0,0 0 0 0 0,0 0 0 0 0,0 0 0 0 0,0 0 0 0 0,1 0 0 0 0,0 0 0 0 0,0 0 0 0 0,0 0 0 0 0,0 0 0 0 0,1 0 0 0 0,2 10 0 0 0,-1-13-155 0 0,-1 0 1 0 0,0 0-1 0 0,1 0 0 0 0,-1 0 0 0 0,1 0 0 0 0,0 0 1 0 0,0-1-1 0 0,0 1 0 0 0,0 0 0 0 0,0-1 0 0 0,0 1 1 0 0,0-1-1 0 0,0 0 0 0 0,0 0 0 0 0,1 0 1 0 0,-1 0-1 0 0,0 0 0 0 0,1-1 0 0 0,-1 1 0 0 0,1-1 1 0 0,-1 1-1 0 0,1-1 0 0 0,-1 0 0 0 0,1 0 0 0 0,-1 0 1 0 0,1 0-1 0 0,2-1 0 0 0,8 0-1548 0 0,-1-2 0 0 0,0 1 0 0 0,0-1 0 0 0,0-1 0 0 0,-1 0 1 0 0,1-1-1 0 0,-1 0 0 0 0,0-1 0 0 0,16-11 0 0 0,8-5-5454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39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52 11941 0 0,'-2'-7'2514'0'0,"1"1"-3132"0"0,-7-33 12610 0 0,10 63-10651 0 0,3 15-1151 0 0,1-1-1 0 0,2 1 1 0 0,1-1 0 0 0,2 0 0 0 0,2-1-1 0 0,2-1 1 0 0,19 37 0 0 0,-19-55-3734 0 0,6-12-6233 0 0,-7-5 509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44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11413 0 0,'0'0'7961'0'0,"9"-9"-7142"0"0,101-83 548 0 0,-28 27-378 0 0,-57 38-35 0 0,-4 8 3369 0 0,-18 66-4270 0 0,1 1 1 0 0,13 53-1 0 0,3 33 214 0 0,6-229 2625 0 0,-23 85-2823 0 0,-1 0-1 0 0,2 0 1 0 0,-1 0 0 0 0,1 0 0 0 0,1 0-1 0 0,0 1 1 0 0,9-13 0 0 0,-13 20-64 0 0,0 0 1 0 0,1 1-1 0 0,-1-1 1 0 0,0 0-1 0 0,1 1 0 0 0,0 0 1 0 0,-1-1-1 0 0,1 1 1 0 0,0 0-1 0 0,-1 0 1 0 0,1 0-1 0 0,0 0 1 0 0,0 0-1 0 0,0 0 1 0 0,0 0-1 0 0,0 1 0 0 0,0-1 1 0 0,0 1-1 0 0,0-1 1 0 0,0 1-1 0 0,0 0 1 0 0,0 0-1 0 0,0 0 1 0 0,1 0-1 0 0,-1 0 0 0 0,0 1 1 0 0,0-1-1 0 0,0 0 1 0 0,0 1-1 0 0,0 0 1 0 0,0-1-1 0 0,0 1 1 0 0,0 0-1 0 0,-1 0 1 0 0,1 0-1 0 0,0 0 0 0 0,0 1 1 0 0,-1-1-1 0 0,1 0 1 0 0,-1 1-1 0 0,1-1 1 0 0,-1 1-1 0 0,3 3 1 0 0,6 7 18 0 0,0 0-1 0 0,-1 1 1 0 0,0 0 0 0 0,-1 0 0 0 0,11 24 0 0 0,15 27-3062 0 0,-19-52-3419 0 0,-2-9-2733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40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10357 0 0,'0'0'17282'0'0,"3"-5"-16356"0"0,2-1-844 0 0,1-1 1 0 0,0 2-1 0 0,0-1 0 0 0,1 0 1 0 0,0 1-1 0 0,0 0 0 0 0,0 1 0 0 0,0 0 1 0 0,1 0-1 0 0,-1 0 0 0 0,1 1 1 0 0,10-3-1 0 0,-1 0-200 0 0,0 1 1 0 0,1 1 0 0 0,-1 1-1 0 0,1 0 1 0 0,22 0 0 0 0,-38 3 107 0 0,1 0 1 0 0,-1 0 0 0 0,0 0 0 0 0,0 0 0 0 0,0 0-1 0 0,0 1 1 0 0,0-1 0 0 0,0 1 0 0 0,0-1 0 0 0,0 1-1 0 0,0 0 1 0 0,-1 0 0 0 0,1 0 0 0 0,0 0 0 0 0,0 0-1 0 0,-1 0 1 0 0,1 1 0 0 0,0-1 0 0 0,-1 0 0 0 0,1 1-1 0 0,-1-1 1 0 0,0 1 0 0 0,0 0 0 0 0,1-1 0 0 0,-1 1-1 0 0,0 0 1 0 0,0 0 0 0 0,-1 0 0 0 0,1 0 0 0 0,0 0-1 0 0,0 3 1 0 0,1 6-61 0 0,0 1-1 0 0,-2 0 1 0 0,1-1-1 0 0,-3 23 1 0 0,1-25 46 0 0,1-1 1 0 0,-1 1-1 0 0,2 0 1 0 0,-1-1-1 0 0,1 1 1 0 0,2 8 0 0 0,-2-15 26 0 0,0-1 1 0 0,-1 0-1 0 0,1 1 1 0 0,0-1-1 0 0,0 0 1 0 0,0 0-1 0 0,0 1 1 0 0,0-1-1 0 0,0 0 1 0 0,1 0-1 0 0,-1 0 1 0 0,0 0-1 0 0,1 0 1 0 0,-1-1-1 0 0,0 1 1 0 0,1 0-1 0 0,-1-1 1 0 0,1 1-1 0 0,-1-1 1 0 0,1 1-1 0 0,-1-1 1 0 0,1 0-1 0 0,-1 1 1 0 0,1-1-1 0 0,0 0 1 0 0,-1 0-1 0 0,1 0 1 0 0,-1 0-1 0 0,1-1 1 0 0,0 1 0 0 0,-1 0-1 0 0,1-1 1 0 0,-1 1-1 0 0,1-1 1 0 0,-1 1-1 0 0,0-1 1 0 0,1 0-1 0 0,-1 1 1 0 0,2-2-1 0 0,5-2-39 0 0,0 0 0 0 0,0-1-1 0 0,0 0 1 0 0,-1 0-1 0 0,11-10 1 0 0,-12 8-85 0 0,0 0 0 0 0,0 0 1 0 0,-1-1-1 0 0,0 0 0 0 0,0 0 0 0 0,-1 0 0 0 0,0-1 0 0 0,-1 0 0 0 0,4-10 1 0 0,9-21 925 0 0,-16 39-770 0 0,1-1 0 0 0,-1 1 0 0 0,1 0 0 0 0,0 0-1 0 0,-1 0 1 0 0,1 0 0 0 0,0 0 0 0 0,0 0 0 0 0,0 0 0 0 0,0 0 0 0 0,0 0-1 0 0,0 0 1 0 0,0 0 0 0 0,0 0 0 0 0,0 1 0 0 0,1-1 0 0 0,-1 1-1 0 0,0-1 1 0 0,0 1 0 0 0,1-1 0 0 0,-1 1 0 0 0,0-1 0 0 0,1 1-1 0 0,-1 0 1 0 0,0 0 0 0 0,1 0 0 0 0,-1 0 0 0 0,0 0 0 0 0,1 0-1 0 0,-1 0 1 0 0,0 0 0 0 0,1 1 0 0 0,-1-1 0 0 0,0 0 0 0 0,1 1-1 0 0,-1-1 1 0 0,0 1 0 0 0,0-1 0 0 0,1 1 0 0 0,-1 0 0 0 0,0 0-1 0 0,0-1 1 0 0,2 3 0 0 0,8 5-274 0 0,0 1 1 0 0,-1 0-1 0 0,16 16 1 0 0,-11-9-445 0 0,-3-7 179 0 0,-8-6 211 0 0,0 0 1 0 0,0 0-1 0 0,0 0 1 0 0,0 1-1 0 0,0-1 0 0 0,-1 1 1 0 0,1 0-1 0 0,-1 0 0 0 0,0 0 1 0 0,0 0-1 0 0,-1 1 0 0 0,4 7 1 0 0,-19-36 1570 0 0,13 15-1065 0 0,-1 1 0 0 0,2-1 1 0 0,-1 0-1 0 0,1 1 0 0 0,0-1 1 0 0,1 0-1 0 0,0 1 0 0 0,0 0 1 0 0,1-1-1 0 0,0 1 0 0 0,1 0 1 0 0,-1 1-1 0 0,2-1 0 0 0,-1 1 1 0 0,6-8-1 0 0,-2 4-532 0 0,0 1-1 0 0,0 0 0 0 0,20-17 1 0 0,-21 21-760 0 0,0 1 1 0 0,1-1-1 0 0,-1 1 1 0 0,1 0 0 0 0,14-5-1 0 0,-3 4-4750 0 0,-2 2-3261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40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17 207 17816 0 0,'0'0'2223'0'0,"9"-9"-636"0"0,-3 4-1230 0 0,65-66 1759 0 0,-65 65-2076 0 0,-1 0-1 0 0,0 0 1 0 0,0-1-1 0 0,-1 0 1 0 0,0 0-1 0 0,0 0 1 0 0,0 0 0 0 0,-1-1-1 0 0,0 0 1 0 0,-1 1-1 0 0,3-12 1 0 0,-5 18-19 0 0,0 0 1 0 0,0 0-1 0 0,0 0 1 0 0,0 0-1 0 0,0 1 1 0 0,0-1-1 0 0,0 0 1 0 0,0 0-1 0 0,0 0 0 0 0,0 0 1 0 0,0 0-1 0 0,-1 0 1 0 0,1 0-1 0 0,0 1 1 0 0,0-1-1 0 0,-1 0 1 0 0,1 0-1 0 0,-1 0 0 0 0,1 1 1 0 0,-1-1-1 0 0,1 0 1 0 0,-1 1-1 0 0,1-1 1 0 0,-1 0-1 0 0,0 1 1 0 0,1-1-1 0 0,-1 1 1 0 0,0-1-1 0 0,0 1 0 0 0,1-1 1 0 0,-1 1-1 0 0,0-1 1 0 0,0 1-1 0 0,0 0 1 0 0,0 0-1 0 0,1-1 1 0 0,-1 1-1 0 0,0 0 1 0 0,0 0-1 0 0,0 0 0 0 0,0 0 1 0 0,0 0-1 0 0,0 0 1 0 0,0 0-1 0 0,0 0 1 0 0,1 0-1 0 0,-1 0 1 0 0,0 1-1 0 0,0-1 1 0 0,0 0-1 0 0,0 1 0 0 0,1-1 1 0 0,-1 0-1 0 0,0 1 1 0 0,0 0-1 0 0,-42 22 165 0 0,36-16-140 0 0,0 0 0 0 0,0 1 0 0 0,0 0 0 0 0,1 0 0 0 0,1 1 0 0 0,-1-1 0 0 0,1 1 0 0 0,0 1-1 0 0,1-1 1 0 0,0 0 0 0 0,1 1 0 0 0,0 0 0 0 0,1 0 0 0 0,0 0 0 0 0,0 0 0 0 0,1 1 0 0 0,0-1 0 0 0,1 19 0 0 0,1-26-36 0 0,-1-1 1 0 0,0 1 0 0 0,1-1 0 0 0,0 0-1 0 0,-1 1 1 0 0,1-1 0 0 0,0 0 0 0 0,0 1-1 0 0,0-1 1 0 0,1 0 0 0 0,-1 0 0 0 0,1 0 0 0 0,-1 0-1 0 0,1 0 1 0 0,-1-1 0 0 0,1 1 0 0 0,0 0-1 0 0,0-1 1 0 0,0 1 0 0 0,0-1 0 0 0,3 2-1 0 0,0-1-49 0 0,1 0 0 0 0,-1 0 0 0 0,0-1-1 0 0,1 1 1 0 0,-1-1 0 0 0,1-1-1 0 0,-1 1 1 0 0,1-1 0 0 0,7 0-1 0 0,56-11-2525 0 0,-15-6-3715 0 0,-13 0-539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40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15687 0 0,'0'0'2711'0'0,"-9"1"-929"0"0,4-1-1615 0 0,0 0 1 0 0,1 0-1 0 0,-1 1 1 0 0,1 0-1 0 0,-1-1 0 0 0,1 2 1 0 0,-1-1-1 0 0,1 0 1 0 0,0 1-1 0 0,0 0 1 0 0,0 0-1 0 0,0 0 1 0 0,0 1-1 0 0,0-1 0 0 0,0 1 1 0 0,1 0-1 0 0,-1 0 1 0 0,1 0-1 0 0,0 1 1 0 0,0-1-1 0 0,0 1 0 0 0,0-1 1 0 0,1 1-1 0 0,-1 0 1 0 0,1 0-1 0 0,0 0 1 0 0,0 0-1 0 0,1 1 0 0 0,-1-1 1 0 0,1 1-1 0 0,0-1 1 0 0,-1 8-1 0 0,2-8-133 0 0,0 1-1 0 0,0 0 1 0 0,0-1 0 0 0,0 1-1 0 0,1-1 1 0 0,0 1 0 0 0,0-1-1 0 0,0 1 1 0 0,0-1-1 0 0,1 0 1 0 0,0 0 0 0 0,0 1-1 0 0,0-1 1 0 0,5 7 0 0 0,0-3 92 0 0,0-1 1 0 0,0 1 0 0 0,1-1-1 0 0,15 10 1 0 0,28 26 77 0 0,-51-42-206 0 0,1-1 1 0 0,0 1-1 0 0,0 0 0 0 0,-1 0 0 0 0,1-1 1 0 0,0 1-1 0 0,-1 0 0 0 0,1 0 0 0 0,-1 0 1 0 0,1 0-1 0 0,-1 0 0 0 0,1 0 1 0 0,-1 0-1 0 0,0 0 0 0 0,1 0 0 0 0,-1 0 1 0 0,0 0-1 0 0,0 0 0 0 0,0 0 0 0 0,0 0 1 0 0,0 0-1 0 0,0 0 0 0 0,0 0 0 0 0,0 0 1 0 0,0 0-1 0 0,0 0 0 0 0,-1 0 0 0 0,1 0 1 0 0,0 0-1 0 0,-1 0 0 0 0,1 0 1 0 0,-1 0-1 0 0,1 0 0 0 0,-1 0 0 0 0,1 0 1 0 0,-1 0-1 0 0,0-1 0 0 0,1 1 0 0 0,-1 0 1 0 0,0 0-1 0 0,0-1 0 0 0,0 1 0 0 0,1-1 1 0 0,-1 1-1 0 0,0 0 0 0 0,0-1 1 0 0,0 0-1 0 0,0 1 0 0 0,0-1 0 0 0,0 1 1 0 0,0-1-1 0 0,0 0 0 0 0,-1 0 0 0 0,-10 4-90 0 0,1-1 0 0 0,0 0 0 0 0,-20 2 0 0 0,24-4-38 0 0,-2 0-200 0 0,-50 6-2686 0 0,56-7 2407 0 0,0 0 0 0 0,0 0 1 0 0,0 0-1 0 0,1 0 0 0 0,-1-1 0 0 0,0 1 1 0 0,0-1-1 0 0,0 1 0 0 0,0-1 1 0 0,0 0-1 0 0,1 0 0 0 0,-1-1 0 0 0,0 1 1 0 0,1 0-1 0 0,-1-1 0 0 0,-2-1 1 0 0,-1-9-5446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41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21338 0 0,'0'0'272'0'0,"-13"59"-7828"0"0,-2-41-4673 0 0</inkml:trace>
  <inkml:trace contextRef="#ctx0" brushRef="#br0" timeOffset="1">63 397 23579 0 0,'0'0'5090'0'0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4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9 425 5346 0 0,'0'0'11723'0'0,"7"3"-10159"0"0,2 0-1290 0 0,-3-1 224 0 0,-1 0 0 0 0,0 0 0 0 0,1-1 1 0 0,0 0-1 0 0,-1 0 0 0 0,1 0 1 0 0,0-1-1 0 0,6 0 0 0 0,-5-1-135 0 0,1 0-1 0 0,0-1 0 0 0,-1 0 1 0 0,0 0-1 0 0,1-1 1 0 0,-1 0-1 0 0,0 0 1 0 0,0-1-1 0 0,-1 0 0 0 0,11-8 1 0 0,-7 5-290 0 0,0-1 0 0 0,-1 1 1 0 0,0-2-1 0 0,0 1 0 0 0,-1-1 1 0 0,0-1-1 0 0,-1 1 0 0 0,0-1 1 0 0,0 0-1 0 0,8-19 0 0 0,-12 22-84 0 0,-1 0 0 0 0,0 0 0 0 0,0 0-1 0 0,0-1 1 0 0,-1 1 0 0 0,0 0-1 0 0,-1-1 1 0 0,1 1 0 0 0,-1 0 0 0 0,-1-1-1 0 0,0 1 1 0 0,0-1 0 0 0,0 1 0 0 0,-1 0-1 0 0,0 0 1 0 0,0 0 0 0 0,0 0-1 0 0,-7-12 1 0 0,0 2-5 0 0,-1 1 1 0 0,0 1-1 0 0,-23-28 1 0 0,29 39 11 0 0,0 0 0 0 0,1 0 0 0 0,-1 0 0 0 0,-1 1 0 0 0,1-1 0 0 0,0 1 0 0 0,-1 0 0 0 0,0 0 0 0 0,0 1 0 0 0,1-1 0 0 0,-2 1 0 0 0,1 0 0 0 0,0 1 0 0 0,0-1 1 0 0,-1 1-1 0 0,1 0 0 0 0,-10-1 0 0 0,12 3-4 0 0,0 0 1 0 0,0-1-1 0 0,-1 1 1 0 0,1 0 0 0 0,1 0-1 0 0,-1 0 1 0 0,0 1-1 0 0,0-1 1 0 0,0 1 0 0 0,1 0-1 0 0,-1-1 1 0 0,1 1-1 0 0,-1 0 1 0 0,1 1 0 0 0,0-1-1 0 0,0 0 1 0 0,0 1-1 0 0,0-1 1 0 0,0 1-1 0 0,0-1 1 0 0,1 1 0 0 0,-1 0-1 0 0,-1 4 1 0 0,-2 7-2 0 0,0 0 0 0 0,0 0 0 0 0,-4 26 0 0 0,-1 22-8 0 0,3 0-1 0 0,1 88 0 0 0,20 126 13 0 0,4-115-28 0 0,2 29-1244 0 0,-17-64-5244 0 0,-6-92 1684 0 0,-6-7-1256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47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0 281 18585 0 0,'0'0'560'0'0,"50"-21"864"0"0,-12 6-415 0 0,8-5 255 0 0,8-2-607 0 0,4-3-497 0 0,1-3-160 0 0,0-2-16 0 0,-1-1-801 0 0,-5 0-1215 0 0,-7 1-1090 0 0,-6 3-3809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47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3 123 15223 0 0,'0'0'2201'0'0,"-1"11"-342"0"0,0 7-471 0 0,0 1-1 0 0,1 1 0 0 0,2-1 1 0 0,-1-1-1 0 0,9 35 0 0 0,-8-48-1131 0 0,-1 0 0 0 0,1 0 0 0 0,0 0 0 0 0,0-1 0 0 0,0 1 0 0 0,1-1 0 0 0,0 1 0 0 0,0-1 0 0 0,0 0 0 0 0,0 0 0 0 0,0-1 0 0 0,8 7 0 0 0,-8-8-221 0 0,0 0 0 0 0,1 0 0 0 0,-1-1 0 0 0,1 1 0 0 0,-1-1 0 0 0,1 0 0 0 0,-1 0 0 0 0,1 0 0 0 0,0-1 0 0 0,-1 1 0 0 0,1-1 0 0 0,0 0 0 0 0,0 0 0 0 0,-1 0 0 0 0,1-1 0 0 0,0 1 0 0 0,-1-1 0 0 0,1 0 0 0 0,0 0 0 0 0,3-2 1 0 0,0 1 5 0 0,-1-1 1 0 0,0 0 0 0 0,-1 0 0 0 0,1-1 0 0 0,0 0 0 0 0,-1 0 0 0 0,0 0 0 0 0,0-1 0 0 0,0 1 0 0 0,-1-1 0 0 0,7-9 0 0 0,-2 2-31 0 0,-1-1 0 0 0,0 0 0 0 0,-1 0-1 0 0,7-17 1 0 0,-10 22-153 0 0,-1 0 1 0 0,0 0-1 0 0,0 0 0 0 0,0-1 0 0 0,-1 1 0 0 0,-1-1 1 0 0,1 0-1 0 0,-1-16 0 0 0,1-2-887 0 0,-1 23 767 0 0,12-51-4660 0 0,-12 52 3947 0 0,0 0-1 0 0,1 0 1 0 0,0 1-1 0 0,-1-1 1 0 0,1 1-1 0 0,0-1 1 0 0,0 1-1 0 0,0 0 1 0 0,0 0 0 0 0,3-3-1 0 0,8-2-6118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48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12310 0 0,'0'0'2924'0'0,"0"10"-545"0"0,-1 40 1127 0 0,-1-8 1 0 0,4 47 0 0 0,-1-78-3186 0 0,0-1 0 0 0,1 1 0 0 0,0-1 0 0 0,0 1 0 0 0,1-1 0 0 0,1 0 0 0 0,-1 0 0 0 0,2 0-1 0 0,10 17 1 0 0,-13-34-249 0 0,0 0 1 0 0,-1 0-1 0 0,0 0 0 0 0,0 0 0 0 0,-1-14 0 0 0,0 20-72 0 0,0-12 5 0 0,1 1 1 0 0,1 0-1 0 0,0 0 1 0 0,1 0-1 0 0,0 0 1 0 0,0 1-1 0 0,1-1 1 0 0,1 1-1 0 0,11-21 1 0 0,-14 29-11 0 0,0 0 0 0 0,0 0 1 0 0,1 0-1 0 0,-1 0 0 0 0,1 1 1 0 0,0-1-1 0 0,0 1 1 0 0,0-1-1 0 0,0 1 0 0 0,0 0 1 0 0,0 0-1 0 0,1 1 0 0 0,-1-1 1 0 0,0 1-1 0 0,1-1 0 0 0,0 1 1 0 0,-1 0-1 0 0,1 0 0 0 0,0 1 1 0 0,-1-1-1 0 0,1 1 1 0 0,0 0-1 0 0,0 0 0 0 0,-1 0 1 0 0,1 0-1 0 0,0 1 0 0 0,0-1 1 0 0,-1 1-1 0 0,1 0 0 0 0,0 0 1 0 0,-1 0-1 0 0,1 1 0 0 0,-1-1 1 0 0,0 1-1 0 0,7 4 0 0 0,30 22-190 0 0,9 5-2687 0 0,-18-23-10320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4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126 111 16215 0 0,'0'0'1462'0'0,"-8"2"427"0"0,1 1-1479 0 0,0-1 1 0 0,0 2-1 0 0,0-1 0 0 0,1 1 0 0 0,-1 0 0 0 0,1 0 0 0 0,0 0 0 0 0,0 1 0 0 0,1 0 1 0 0,-1 0-1 0 0,1 1 0 0 0,0-1 0 0 0,1 1 0 0 0,-1 0 0 0 0,1 1 0 0 0,0-1 0 0 0,1 1 1 0 0,0 0-1 0 0,0-1 0 0 0,0 1 0 0 0,-2 10 0 0 0,4-13-390 0 0,0 0-1 0 0,1 1 1 0 0,-1-1 0 0 0,1 0 0 0 0,0 0-1 0 0,0 1 1 0 0,0-1 0 0 0,1 0-1 0 0,-1 1 1 0 0,1-1 0 0 0,0 0-1 0 0,0 0 1 0 0,1 0 0 0 0,-1 0-1 0 0,1 0 1 0 0,0 0 0 0 0,0 0 0 0 0,0-1-1 0 0,1 1 1 0 0,-1 0 0 0 0,5 3-1 0 0,-4-4-50 0 0,1 0 1 0 0,0-1-1 0 0,0 1 0 0 0,0-1 0 0 0,0 0 0 0 0,1 0 0 0 0,-1-1 0 0 0,1 1 0 0 0,-1-1 1 0 0,1 0-1 0 0,-1 0 0 0 0,1 0 0 0 0,-1-1 0 0 0,1 0 0 0 0,0 0 0 0 0,-1 0 1 0 0,1 0-1 0 0,0-1 0 0 0,7-1 0 0 0,0-1-1062 0 0,1-1-1 0 0,-1 0 1 0 0,-1 0-1 0 0,20-11 1 0 0,42-29-8919 0 0,-32 17 1136 0 0</inkml:trace>
  <inkml:trace contextRef="#ctx0" brushRef="#br0" timeOffset="1">542 1 15159 0 0,'0'0'9236'0'0,"-5"8"-7555"0"0,-1 7-1488 0 0,0 1-1 0 0,1-1 1 0 0,1 1 0 0 0,0 0-1 0 0,1 0 1 0 0,1 0 0 0 0,1 1-1 0 0,0 17 1 0 0,0 7-276 0 0,2 0 1 0 0,2 0-1 0 0,2 0 0 0 0,12 46 1 0 0,-8-65-4498 0 0,3-15-2136 0 0,-2-7 123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1 318 9332 0 0,'0'0'13273'0'0,"0"-3"-11742"0"0,1 0-1434 0 0,1 1 0 0 0,-1 0 0 0 0,0-1 0 0 0,1 1-1 0 0,-1 0 1 0 0,1 0 0 0 0,0 0 0 0 0,-1 0 0 0 0,1 0-1 0 0,0 0 1 0 0,0 1 0 0 0,1-1 0 0 0,-1 1 0 0 0,0-1-1 0 0,0 1 1 0 0,1 0 0 0 0,-1 0 0 0 0,1 0 0 0 0,-1 0 0 0 0,1 0-1 0 0,-1 1 1 0 0,4-1 0 0 0,68-14 494 0 0,-68 14-551 0 0,20-2 21 0 0,0 1 0 0 0,1 1 1 0 0,-1 1-1 0 0,1 1 0 0 0,40 8 1 0 0,-50-6-543 0 0,-1 1 0 0 0,1 1 0 0 0,-1 1 0 0 0,0 0 0 0 0,-1 0 0 0 0,1 2 0 0 0,-1 0 0 0 0,-1 1 0 0 0,24 18 0 0 0,-22-10-2900 0 0,-14-2-5444 0 0</inkml:trace>
  <inkml:trace contextRef="#ctx0" brushRef="#br0" timeOffset="1">406 94 14198 0 0,'0'0'801'0'0,"39"-62"-721"0"0,-17 43-80 0 0,0 9-576 0 0,-1 7-1729 0 0,-1 3-2033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45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1 283 7972 0 0,'0'0'8516'0'0,"5"-9"-7049"0"0,2-2-977 0 0,0-1 0 0 0,-1 0 0 0 0,-1 0 1 0 0,0 0-1 0 0,0-1 0 0 0,-1 1 0 0 0,-1-1 0 0 0,0 0 0 0 0,-1 0 1 0 0,1-22-1 0 0,-3 35-438 0 0,0-1 0 0 0,0 1 0 0 0,0 0 0 0 0,0-1 1 0 0,0 1-1 0 0,0-1 0 0 0,0 1 0 0 0,0-1 0 0 0,0 1 0 0 0,0-1 0 0 0,0 1 1 0 0,0-1-1 0 0,0 1 0 0 0,0 0 0 0 0,0-1 0 0 0,-1 1 0 0 0,1-1 1 0 0,0 1-1 0 0,0 0 0 0 0,-1-1 0 0 0,1 1 0 0 0,0 0 0 0 0,0-1 1 0 0,-1 1-1 0 0,1 0 0 0 0,0-1 0 0 0,-1 1 0 0 0,1 0 0 0 0,-1 0 1 0 0,1-1-1 0 0,0 1 0 0 0,-1 0 0 0 0,1 0 0 0 0,-1 0 0 0 0,1-1 1 0 0,-1 1-1 0 0,1 0 0 0 0,0 0 0 0 0,-1 0 0 0 0,1 0 0 0 0,-1 0 1 0 0,1 0-1 0 0,-1 0 0 0 0,1 0 0 0 0,-1 0 0 0 0,1 0 0 0 0,0 0 1 0 0,-1 0-1 0 0,1 1 0 0 0,-1-1 0 0 0,1 0 0 0 0,-1 0 0 0 0,1 0 1 0 0,0 1-1 0 0,-1-1 0 0 0,1 0 0 0 0,-1 0 0 0 0,1 1 0 0 0,0-1 1 0 0,-1 0-1 0 0,1 1 0 0 0,-21 21 1020 0 0,18-16-991 0 0,1 1 1 0 0,-1 0-1 0 0,1 0 1 0 0,0 0 0 0 0,1 0-1 0 0,0 0 1 0 0,0 0-1 0 0,0 0 1 0 0,1 0 0 0 0,0 1-1 0 0,1 7 1 0 0,-1-13-91 0 0,1 0 0 0 0,-1-1 0 0 0,0 1 1 0 0,1 0-1 0 0,0 0 0 0 0,-1 0 0 0 0,1-1 0 0 0,0 1 1 0 0,0 0-1 0 0,0-1 0 0 0,0 1 0 0 0,0-1 0 0 0,0 1 1 0 0,0-1-1 0 0,0 1 0 0 0,1-1 0 0 0,-1 0 0 0 0,1 0 1 0 0,1 1-1 0 0,-1-1-25 0 0,0 0-1 0 0,1-1 1 0 0,-1 1 0 0 0,0-1-1 0 0,1 1 1 0 0,-1-1 0 0 0,1 0 0 0 0,-1 0-1 0 0,0 0 1 0 0,1-1 0 0 0,-1 1-1 0 0,0 0 1 0 0,1-1 0 0 0,-1 0 0 0 0,0 1-1 0 0,1-1 1 0 0,-1 0 0 0 0,0 0-1 0 0,3-2 1 0 0,27-17-227 0 0,-26 16 250 0 0,0 0-1 0 0,0 0 1 0 0,0 0-1 0 0,1 1 1 0 0,9-4-1 0 0,-14 7 15 0 0,1-1 0 0 0,-1 1 0 0 0,0 0-1 0 0,0-1 1 0 0,1 1 0 0 0,-1 0 0 0 0,0 0-1 0 0,0 1 1 0 0,1-1 0 0 0,-1 0-1 0 0,0 1 1 0 0,0-1 0 0 0,0 1 0 0 0,0 0-1 0 0,0 0 1 0 0,1 0 0 0 0,-2 0 0 0 0,1 0-1 0 0,0 0 1 0 0,0 0 0 0 0,0 1-1 0 0,2 1 1 0 0,11 10 16 0 0,0 0 0 0 0,-1 1-1 0 0,-1 1 1 0 0,20 28 0 0 0,-32-43-19 0 0,-1 1-1 0 0,0-1 1 0 0,1 0 0 0 0,-1 0 0 0 0,0 1 0 0 0,0-1 0 0 0,0 0 0 0 0,1 1 0 0 0,-1-1 0 0 0,0 0-1 0 0,0 1 1 0 0,0-1 0 0 0,0 0 0 0 0,0 1 0 0 0,0-1 0 0 0,0 0 0 0 0,0 1 0 0 0,1-1 0 0 0,-1 0 0 0 0,0 1-1 0 0,0-1 1 0 0,0 0 0 0 0,-1 1 0 0 0,1-1 0 0 0,0 0 0 0 0,0 1 0 0 0,0-1 0 0 0,0 0 0 0 0,0 1 0 0 0,0-1-1 0 0,0 0 1 0 0,-1 1 0 0 0,1-1 0 0 0,0 0 0 0 0,0 1 0 0 0,0-1 0 0 0,-1 0 0 0 0,1 0 0 0 0,0 1-1 0 0,0-1 1 0 0,-1 0 0 0 0,1 0 0 0 0,0 0 0 0 0,-1 1 0 0 0,1-1 0 0 0,0 0 0 0 0,-1 0 0 0 0,1 0 0 0 0,0 0-1 0 0,-1 0 1 0 0,1 0 0 0 0,0 1 0 0 0,-1-1 0 0 0,1 0 0 0 0,0 0 0 0 0,-1 0 0 0 0,1 0 0 0 0,-1-1 2 0 0,0 1 1 0 0,0 0-1 0 0,0 0 0 0 0,1 0 1 0 0,-1-1-1 0 0,0 1 1 0 0,0-1-1 0 0,1 1 1 0 0,-1 0-1 0 0,0-1 0 0 0,1 1 1 0 0,-1-1-1 0 0,1 1 1 0 0,-1-1-1 0 0,1 0 1 0 0,-1 1-1 0 0,1-1 1 0 0,-1 0-1 0 0,1 1 0 0 0,-1-1 1 0 0,1 0-1 0 0,0 1 1 0 0,-1-1-1 0 0,1 0 1 0 0,0 0-1 0 0,0 1 0 0 0,-1-1 1 0 0,1 0-1 0 0,0 0 1 0 0,0 0-1 0 0,0-1 1 0 0,-1-10 192 0 0,1 0 1 0 0,1-1-1 0 0,0 1 1 0 0,0-1-1 0 0,1 1 1 0 0,1 0-1 0 0,0 0 1 0 0,1 0-1 0 0,0 0 1 0 0,1 1-1 0 0,11-21 1 0 0,-8 19-799 0 0,1 0 0 0 0,0 1 0 0 0,16-17 0 0 0,44-29-8330 0 0,-44 40 172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49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20025 0 0,'0'0'1289'0'0,"1"8"-126"0"0,0-6-1224 0 0,10 49 3629 0 0,-10-50-3514 0 0,-1 0 0 0 0,0 0-1 0 0,1 0 1 0 0,-1 0-1 0 0,0 0 1 0 0,1 0 0 0 0,-1 0-1 0 0,1 0 1 0 0,-1 0-1 0 0,1 0 1 0 0,0 0-1 0 0,0 0 1 0 0,-1-1 0 0 0,1 1-1 0 0,0 0 1 0 0,0-1-1 0 0,0 1 1 0 0,-1 0-1 0 0,1-1 1 0 0,0 1 0 0 0,0-1-1 0 0,0 1 1 0 0,0-1-1 0 0,0 0 1 0 0,0 1-1 0 0,0-1 1 0 0,0 0 0 0 0,0 0-1 0 0,0 0 1 0 0,0 0-1 0 0,1 0 1 0 0,-1 0 0 0 0,0 0-1 0 0,0 0 1 0 0,0 0-1 0 0,0 0 1 0 0,0 0-1 0 0,0-1 1 0 0,0 1 0 0 0,0 0-1 0 0,0-1 1 0 0,0 1-1 0 0,0-1 1 0 0,0 1-1 0 0,0-1 1 0 0,-1 0 0 0 0,1 1-1 0 0,0-1 1 0 0,0 0-1 0 0,0 0 1 0 0,0-1-1 0 0,9-7-107 0 0,-1 0 0 0 0,0-1 0 0 0,-1 0-1 0 0,0-1 1 0 0,-1 1 0 0 0,10-20-1 0 0,-14 24-277 0 0,0-1 0 0 0,0 1 0 0 0,0-1 0 0 0,-1 1 0 0 0,0-1 0 0 0,-1 0-1 0 0,1 0 1 0 0,-1 0 0 0 0,-1 0 0 0 0,1 0 0 0 0,-1 0 0 0 0,0 0-1 0 0,-1 0 1 0 0,-1-7 0 0 0,-7 1-2599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49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10517 0 0,'0'0'5840'0'0,"7"8"-4397"0"0,3 7-935 0 0,5 8 259 0 0,1-2-1 0 0,1 0 1 0 0,1 0-1 0 0,40 35 1 0 0,-46-51-227 0 0,-17-16 174 0 0,-3-9-170 0 0,7 16-347 0 0,0 1 0 0 0,0-1-1 0 0,1 0 1 0 0,0 0 0 0 0,0 0 0 0 0,0 0-1 0 0,0 0 1 0 0,1 0 0 0 0,-1 0 0 0 0,1 0 0 0 0,0 0-1 0 0,0 1 1 0 0,0-1 0 0 0,1 0 0 0 0,0 1 0 0 0,-1-1-1 0 0,1 1 1 0 0,0-1 0 0 0,1 1 0 0 0,-1 0-1 0 0,0 0 1 0 0,1 0 0 0 0,0 0 0 0 0,0 0 0 0 0,0 1-1 0 0,0-1 1 0 0,0 1 0 0 0,0 0 0 0 0,1 0 0 0 0,-1 0-1 0 0,6-2 1 0 0,-3 1-150 0 0,-1 1 0 0 0,1 1 0 0 0,0-1-1 0 0,0 1 1 0 0,-1 0 0 0 0,1 0 0 0 0,0 0 0 0 0,0 1 0 0 0,0 0-1 0 0,0 0 1 0 0,0 1 0 0 0,0-1 0 0 0,0 1 0 0 0,0 1 0 0 0,-1-1-1 0 0,1 1 1 0 0,0 0 0 0 0,-1 0 0 0 0,1 1 0 0 0,6 3 0 0 0,4 7-166 0 0,-1 0 1 0 0,21 22 0 0 0,4 4-2730 0 0,3-8-7126 0 0,-31-26 911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50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7 10741 0 0,'0'0'6059'0'0,"-7"-2"-4568"0"0,0 0-1241 0 0,-1 1 0 0 0,1 0 0 0 0,0 1 0 0 0,0-1 0 0 0,-1 1 0 0 0,1 1 0 0 0,0-1 0 0 0,0 1 0 0 0,-1 0 0 0 0,1 1-1 0 0,0 0 1 0 0,0 0 0 0 0,1 1 0 0 0,-1-1 0 0 0,-9 6 0 0 0,7-2-129 0 0,0 0 0 0 0,1 1 0 0 0,-1 0 0 0 0,1 0 1 0 0,1 1-1 0 0,-1 0 0 0 0,1 0 0 0 0,1 0 0 0 0,-1 1 0 0 0,-8 17 0 0 0,14-23-95 0 0,-1 0 0 0 0,1 0 0 0 0,0 0 1 0 0,-1 0-1 0 0,2 1 0 0 0,-1-1 0 0 0,0 0 0 0 0,1 1 0 0 0,-1-1 1 0 0,1 1-1 0 0,0-1 0 0 0,0 1 0 0 0,0-1 0 0 0,1 0 1 0 0,-1 1-1 0 0,1-1 0 0 0,0 0 0 0 0,0 1 0 0 0,0-1 0 0 0,0 0 1 0 0,1 0-1 0 0,-1 0 0 0 0,1 0 0 0 0,0 0 0 0 0,0 0 0 0 0,0 0 1 0 0,0-1-1 0 0,0 1 0 0 0,0-1 0 0 0,1 1 0 0 0,0-1 1 0 0,-1 0-1 0 0,1 0 0 0 0,0 0 0 0 0,0 0 0 0 0,0-1 0 0 0,3 2 1 0 0,62 26 176 0 0,-57-27-90 0 0,0 2 0 0 0,0 0-1 0 0,-1 0 1 0 0,0 1-1 0 0,0 0 1 0 0,0 0 0 0 0,0 1-1 0 0,-1 1 1 0 0,0 0 0 0 0,-1 0-1 0 0,11 11 1 0 0,-18-16-103 0 0,1 0 1 0 0,-1 0-1 0 0,0 0 0 0 0,0 1 0 0 0,-1-1 1 0 0,1 0-1 0 0,0 1 0 0 0,-1-1 1 0 0,0 0-1 0 0,1 1 0 0 0,-1-1 0 0 0,0 0 1 0 0,0 1-1 0 0,0-1 0 0 0,0 0 1 0 0,-1 1-1 0 0,1-1 0 0 0,-1 0 0 0 0,1 1 1 0 0,-1-1-1 0 0,0 0 0 0 0,0 0 1 0 0,0 1-1 0 0,0-1 0 0 0,0 0 0 0 0,0 0 1 0 0,-1 0-1 0 0,1-1 0 0 0,-1 1 1 0 0,1 0-1 0 0,-1 0 0 0 0,0-1 0 0 0,0 1 1 0 0,-2 1-1 0 0,-9 7 25 0 0,0 0 1 0 0,-1-1-1 0 0,-25 13 0 0 0,29-17-29 0 0,-18 11-88 0 0,-55 27-1395 0 0,28-26-3975 0 0,53-16 4979 0 0,-5-2-2350 0 0,11-18-8539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5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18985 0 0,'0'0'3617'0'0,"2"8"-1384"0"0,10 42 471 0 0,9 83 0 0 0,-16-88-2781 0 0,2 0 0 0 0,1 0-1 0 0,3 0 1 0 0,2-1-1 0 0,31 73 1 0 0,-42-113-256 0 0,17 34-5151 0 0,0-19-3786 0 0,-5-12-1228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5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19289 0 0,'0'0'1299'0'0,"11"-1"-397"0"0,13-2-357 0 0,-1 1 1 0 0,1 1-1 0 0,0 1 0 0 0,-1 1 1 0 0,1 1-1 0 0,32 7 1 0 0,39 23-83 0 0,-86-28-421 0 0,0 0-1 0 0,-1 0 1 0 0,1 1 0 0 0,-1 0-1 0 0,0 1 1 0 0,0-1-1 0 0,-1 2 1 0 0,9 8-1 0 0,-15-14-51 0 0,0-1 1 0 0,0 1-1 0 0,0 0 0 0 0,0 0 0 0 0,0 0 0 0 0,-1 0 0 0 0,1 0 1 0 0,0 1-1 0 0,-1-1 0 0 0,1 0 0 0 0,0 0 0 0 0,-1 0 0 0 0,0 1 1 0 0,1-1-1 0 0,-1 0 0 0 0,0 0 0 0 0,1 1 0 0 0,-1-1 0 0 0,0 0 1 0 0,0 1-1 0 0,0-1 0 0 0,0 0 0 0 0,0 1 0 0 0,-1-1 0 0 0,1 0 1 0 0,-1 2-1 0 0,0-1-65 0 0,0-1 0 0 0,0 0 0 0 0,-1 1 0 0 0,1-1 0 0 0,0 0 0 0 0,-1 0 0 0 0,1 0 0 0 0,-1 0 0 0 0,0 0 0 0 0,1-1 0 0 0,-1 1 0 0 0,1 0 0 0 0,-1-1 0 0 0,0 1 0 0 0,0-1 0 0 0,-2 1 0 0 0,-5 0-126 0 0,1 0 0 0 0,0 0 1 0 0,0-1-1 0 0,0-1 1 0 0,0 1-1 0 0,0-1 0 0 0,-13-3 1 0 0,19 3 218 0 0,0 1 0 0 0,0-1-1 0 0,0 0 1 0 0,0 0 0 0 0,0 0 0 0 0,0 0 0 0 0,0 0-1 0 0,1 0 1 0 0,-1 0 0 0 0,0-1 0 0 0,1 1 0 0 0,-1-1 0 0 0,1 1-1 0 0,0-1 1 0 0,-1 0 0 0 0,1 1 0 0 0,0-1 0 0 0,0 0 0 0 0,0 0-1 0 0,0 0 1 0 0,0 0 0 0 0,0-2 0 0 0,0 0 71 0 0,1 1 0 0 0,0-1 0 0 0,0 0 0 0 0,0 0 0 0 0,0 1 1 0 0,0-1-1 0 0,1 0 0 0 0,0 1 0 0 0,0-1 0 0 0,0 0 0 0 0,2-5 0 0 0,3-3 177 0 0,0 0 1 0 0,1 0-1 0 0,0 0 0 0 0,1 1 0 0 0,17-19 0 0 0,-17 21-183 0 0,1 1 0 0 0,0 0-1 0 0,0 1 1 0 0,1 0 0 0 0,0 1 0 0 0,0 0-1 0 0,1 0 1 0 0,-1 1 0 0 0,1 0 0 0 0,0 1 0 0 0,13-3-1 0 0,-8 3-977 0 0,0 1-1 0 0,28-1 1 0 0,36 7-10317 0 0,-50 1-1143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51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52 180 4274 0 0,'0'0'13134'0'0,"-6"8"-10688"0"0,0 2-1572 0 0,-1 1 0 0 0,2 1-1 0 0,-1-1 1 0 0,1 1-1 0 0,1 0 1 0 0,-5 20 0 0 0,8-27-620 0 0,0 0 0 0 0,1 0 1 0 0,-1 0-1 0 0,1 0 1 0 0,0 0-1 0 0,0 0 0 0 0,1 0 1 0 0,-1 0-1 0 0,4 10 0 0 0,-3-13-191 0 0,0 1-1 0 0,0-1 0 0 0,0 0 0 0 0,0 1 0 0 0,1-1 0 0 0,-1 0 0 0 0,1 0 0 0 0,-1 0 0 0 0,1 0 0 0 0,0-1 0 0 0,0 1 0 0 0,0 0 0 0 0,0-1 0 0 0,0 1 0 0 0,0-1 0 0 0,0 0 0 0 0,1 1 0 0 0,-1-1 0 0 0,0 0 0 0 0,6 1 0 0 0,-1-1-8 0 0,1 0-1 0 0,0 0 1 0 0,-1 0-1 0 0,1-1 1 0 0,0 0 0 0 0,-1-1-1 0 0,1 0 1 0 0,0 0-1 0 0,-1 0 1 0 0,1-1-1 0 0,-1 0 1 0 0,0-1-1 0 0,1 0 1 0 0,-1 0 0 0 0,0 0-1 0 0,-1-1 1 0 0,1 0-1 0 0,-1 0 1 0 0,11-10-1 0 0,-6 5-52 0 0,0-1-1 0 0,-1 1 1 0 0,0-2-1 0 0,-1 1 0 0 0,-1-2 1 0 0,1 1-1 0 0,-2-1 1 0 0,1 0-1 0 0,10-26 0 0 0,1-34-301 0 0,2-5-2763 0 0,4 31-5187 0 0,-12 31 1590 0 0</inkml:trace>
  <inkml:trace contextRef="#ctx0" brushRef="#br0" timeOffset="1">522 57 18761 0 0,'0'0'4946'0'0,"-20"52"-3570"0"0,13-30 737 0 0,2 3-1008 0 0,4 3-769 0 0,1-1-224 0 0,0 1-16 0 0,9-2-96 0 0,5-1 0 0 0,5-4-32 0 0,6-5-80 0 0,4-6-1088 0 0,4-2-1442 0 0,1-7-959 0 0,6-1-129 0 0,2-9-1760 0 0,1-4-1586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5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55 17000 0 0,'0'0'1609'0'0,"-2"-8"709"0"0,-9-28 467 0 0,11 36-2715 0 0,0-1 1 0 0,0 1-1 0 0,0 0 0 0 0,0-1 0 0 0,0 1 0 0 0,0-1 1 0 0,-1 1-1 0 0,1 0 0 0 0,0-1 0 0 0,0 1 1 0 0,0-1-1 0 0,0 1 0 0 0,0 0 0 0 0,-1-1 0 0 0,1 1 1 0 0,0 0-1 0 0,0-1 0 0 0,-1 1 0 0 0,1 0 0 0 0,0-1 1 0 0,0 1-1 0 0,-1 0 0 0 0,1 0 0 0 0,0-1 0 0 0,-1 1 1 0 0,1 0-1 0 0,-1 0 0 0 0,1 0 0 0 0,0-1 1 0 0,-1 1-1 0 0,1 0 0 0 0,0 0 0 0 0,-1 0 0 0 0,1 0 1 0 0,-1 0-1 0 0,1 0 0 0 0,0 0 0 0 0,-1 0 0 0 0,1 0 1 0 0,-1 0-1 0 0,1 0 0 0 0,-1 0 0 0 0,1 0 0 0 0,0 0 1 0 0,-1 0-1 0 0,1 0 0 0 0,0 1 0 0 0,-1-1 1 0 0,1 0-1 0 0,-1 0 0 0 0,1 0 0 0 0,0 1 0 0 0,-1-1 1 0 0,-10 16 740 0 0,11-15-721 0 0,-8 17 163 0 0,2 1 0 0 0,0 0 0 0 0,0 0 0 0 0,2 0 0 0 0,0 0 0 0 0,2 1 0 0 0,0 0 0 0 0,1 32 0 0 0,3-17-384 0 0,1 1 0 0 0,1-1 0 0 0,18 67 0 0 0,-20-95-418 0 0,13 35-1921 0 0,-4-24-2136 0 0,4-8-4961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52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14759 0 0,'0'0'4359'0'0,"8"-8"-2433"0"0,1 1-1667 0 0,-1-1-1 0 0,1 2 1 0 0,0-1 0 0 0,1 1-1 0 0,0 0 1 0 0,0 1-1 0 0,0 0 1 0 0,0 1 0 0 0,1 0-1 0 0,0 1 1 0 0,-1 0-1 0 0,23-3 1 0 0,-29 6-209 0 0,0-1 1 0 0,0 1-1 0 0,-1 0 0 0 0,1 0 1 0 0,0 0-1 0 0,0 1 0 0 0,0-1 1 0 0,-1 1-1 0 0,1 0 0 0 0,0 0 1 0 0,0 0-1 0 0,-1 1 1 0 0,1-1-1 0 0,-1 1 0 0 0,0 0 1 0 0,4 2-1 0 0,-4-1 39 0 0,-1 0 0 0 0,0 0 1 0 0,0 1-1 0 0,0-1 0 0 0,0 0 0 0 0,-1 1 1 0 0,1 0-1 0 0,-1-1 0 0 0,0 1 0 0 0,0 0 0 0 0,0-1 1 0 0,0 1-1 0 0,-1 0 0 0 0,0 0 0 0 0,0 7 1 0 0,0-9-77 0 0,0 1 0 0 0,0-1 0 0 0,1 0 0 0 0,-1 1 1 0 0,0-1-1 0 0,1 1 0 0 0,0-1 0 0 0,-1 0 0 0 0,1 1 1 0 0,0-1-1 0 0,0 0 0 0 0,0 0 0 0 0,1 0 0 0 0,-1 0 1 0 0,0 0-1 0 0,1 0 0 0 0,-1 0 0 0 0,1 0 0 0 0,0-1 1 0 0,0 1-1 0 0,0 0 0 0 0,0-1 0 0 0,0 0 0 0 0,0 1 1 0 0,0-1-1 0 0,0 0 0 0 0,0 0 0 0 0,0 0 0 0 0,1 0 1 0 0,-1-1-1 0 0,0 1 0 0 0,1 0 0 0 0,-1-1 0 0 0,1 0 1 0 0,-1 0-1 0 0,0 0 0 0 0,1 0 0 0 0,-1 0 0 0 0,1 0 1 0 0,3-1-1 0 0,11-2 101 0 0,1 0-1 0 0,-1-1 1 0 0,0-1 0 0 0,24-11 0 0 0,-25 11-93 0 0,0-2-45 0 0,-1-1 1 0 0,1 0 0 0 0,-2-1 0 0 0,1-1-1 0 0,22-19 1 0 0,0 1-59 0 0,-24 19-928 0 0,1 1 0 0 0,0 1 0 0 0,21-7 0 0 0,-3 0 819 0 0,-26 12 331 0 0,1-1 1 0 0,0 2-1 0 0,0-1 0 0 0,0 1 1 0 0,0 0-1 0 0,0 1 0 0 0,1 0 0 0 0,-1 0 1 0 0,0 0-1 0 0,0 1 0 0 0,0 0 1 0 0,0 0-1 0 0,13 5 0 0 0,-11-3-100 0 0,-1 0-1 0 0,1 0 1 0 0,-1 1-1 0 0,1 0 1 0 0,-1 0-1 0 0,-1 1 1 0 0,1 0-1 0 0,0 1 0 0 0,-1 0 1 0 0,8 8-1 0 0,-14-14-29 0 0,0 1-1 0 0,-1 0 1 0 0,1-1-1 0 0,0 1 1 0 0,-1 0 0 0 0,1-1-1 0 0,0 1 1 0 0,-1 0-1 0 0,1 0 1 0 0,-1-1-1 0 0,1 1 1 0 0,-1 0-1 0 0,1 0 1 0 0,-1 0-1 0 0,0 0 1 0 0,1 0-1 0 0,-1 0 1 0 0,0 0-1 0 0,0-1 1 0 0,0 1-1 0 0,1 0 1 0 0,-1 0-1 0 0,0 0 1 0 0,0 0-1 0 0,-1 0 1 0 0,1 0-1 0 0,0 0 1 0 0,0 0-1 0 0,0 0 1 0 0,-1 0-1 0 0,1 0 1 0 0,0 0-1 0 0,-1 0 1 0 0,1 0-1 0 0,-1-1 1 0 0,1 1-1 0 0,-1 0 1 0 0,1 0-1 0 0,-1-1 1 0 0,0 1-1 0 0,1 0 1 0 0,-1 0-1 0 0,0-1 1 0 0,1 1-1 0 0,-1-1 1 0 0,0 1-1 0 0,0-1 1 0 0,0 1-1 0 0,0-1 1 0 0,1 1-1 0 0,-1-1 1 0 0,0 0-1 0 0,-2 1 1 0 0,-2 0 33 0 0,1 0 0 0 0,-1 0-1 0 0,1 0 1 0 0,-1 0 0 0 0,0-1 0 0 0,1 0 0 0 0,-1 0-1 0 0,0 0 1 0 0,1-1 0 0 0,-6 0 0 0 0,9 0-32 0 0,0 0 1 0 0,0 0-1 0 0,-1 0 0 0 0,1 0 0 0 0,0-1 1 0 0,1 1-1 0 0,-1 0 0 0 0,0 0 1 0 0,0-1-1 0 0,0 1 0 0 0,1 0 0 0 0,-1-1 1 0 0,1 1-1 0 0,-1-1 0 0 0,1 1 1 0 0,-1-1-1 0 0,1 1 0 0 0,0-1 1 0 0,0 1-1 0 0,0-1 0 0 0,0 1 0 0 0,0-1 1 0 0,0 1-1 0 0,0-1 0 0 0,0 1 1 0 0,1-1-1 0 0,-1 1 0 0 0,1-1 1 0 0,-1 1-1 0 0,1-1 0 0 0,-1 1 0 0 0,1 0 1 0 0,1-3-1 0 0,8-8-8 0 0,-1 1 0 0 0,2 1 0 0 0,0-1 1 0 0,0 1-1 0 0,0 1 0 0 0,1 0 0 0 0,1 1 0 0 0,0 0 0 0 0,13-5 0 0 0,53-20-2887 0 0,-2 11-7338 0 0,-42 15-2029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0:52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78 183 16295 0 0,'0'0'8975'0'0,"6"-8"-8495"0"0,87-114-1862 0 0,-92 121 1383 0 0,0 0 0 0 0,-1 0-1 0 0,1 0 1 0 0,0 0 0 0 0,-1 0-1 0 0,1 0 1 0 0,-1 0 0 0 0,1 0-1 0 0,-1 0 1 0 0,1 0 0 0 0,-1-1-1 0 0,0 1 1 0 0,0 0 0 0 0,1 0-1 0 0,-1 0 1 0 0,0 0-1 0 0,0-1 1 0 0,0 1 0 0 0,0 0-1 0 0,0 0 1 0 0,-1-2 0 0 0,0 2 1 0 0,1 0 0 0 0,-1 1 0 0 0,0-1 0 0 0,1 1 0 0 0,-1-1 0 0 0,0 1 0 0 0,0-1 0 0 0,1 1 1 0 0,-1-1-1 0 0,0 1 0 0 0,0 0 0 0 0,0 0 0 0 0,1-1 0 0 0,-1 1 0 0 0,0 0 0 0 0,0 0 0 0 0,0 0 0 0 0,0 0 1 0 0,0 0-1 0 0,1 0 0 0 0,-3 0 0 0 0,-3 1 9 0 0,0-1-1 0 0,0 2 1 0 0,1-1 0 0 0,-1 0 0 0 0,0 1 0 0 0,0 0-1 0 0,-5 4 1 0 0,0 0 142 0 0,1 2-1 0 0,1-1 1 0 0,-1 1-1 0 0,1 0 1 0 0,0 1-1 0 0,1 0 1 0 0,0 1-1 0 0,1 0 1 0 0,-10 16-1 0 0,14-22-107 0 0,1 0-1 0 0,1 0 1 0 0,-1 0 0 0 0,0 0-1 0 0,1 0 1 0 0,0 1-1 0 0,0-1 1 0 0,0 0-1 0 0,1 1 1 0 0,-1-1 0 0 0,1 0-1 0 0,0 1 1 0 0,1 4-1 0 0,0-6-39 0 0,0 0 0 0 0,0 0 0 0 0,0 0-1 0 0,0 0 1 0 0,1 0 0 0 0,-1 0 0 0 0,1 0-1 0 0,0-1 1 0 0,0 1 0 0 0,0-1 0 0 0,0 1-1 0 0,0-1 1 0 0,0 0 0 0 0,1 0 0 0 0,-1 0-1 0 0,1 0 1 0 0,-1 0 0 0 0,1 0 0 0 0,0-1-1 0 0,3 2 1 0 0,3 1-51 0 0,0 0-1 0 0,0-1 0 0 0,1 0 0 0 0,0 0 1 0 0,-1-1-1 0 0,1 0 0 0 0,10 0 0 0 0,-2-1-1021 0 0,-1-1 0 0 0,0-1 0 0 0,26-4 0 0 0,-10-2-2805 0 0,0-2-1 0 0,-1 0 1 0 0,48-23-1 0 0,-29 3 2207 0 0,-1-15 3304 0 0,-47 41-1287 0 0,0 0 0 0 0,0-1 0 0 0,0 0 0 0 0,0 1 0 0 0,-1-1 0 0 0,1 0 0 0 0,-1 0 0 0 0,0 0 0 0 0,0-1 0 0 0,-1 1 0 0 0,1 0 0 0 0,-1-1 0 0 0,0 1 0 0 0,0-1-1 0 0,-1 0 1 0 0,1 1 0 0 0,-1-1 0 0 0,0 1 0 0 0,0-1 0 0 0,0 0 0 0 0,-1 1 0 0 0,0-1 0 0 0,0 1 0 0 0,-2-9 0 0 0,2 12-257 0 0,-1-1 0 0 0,1 0 0 0 0,0 0 0 0 0,0 1 0 0 0,-1-1 0 0 0,1 1 0 0 0,-1-1 0 0 0,1 1 0 0 0,-1-1 0 0 0,0 1 0 0 0,1 0 0 0 0,-1 0 0 0 0,0 0 0 0 0,0 0 0 0 0,0 0 0 0 0,0 1 0 0 0,0-1 0 0 0,0 0 0 0 0,0 1 0 0 0,0-1 0 0 0,0 1 0 0 0,0 0 0 0 0,0 0 1 0 0,0 0-1 0 0,-1 0 0 0 0,1 0 0 0 0,0 0 0 0 0,0 1 0 0 0,0-1 0 0 0,-2 1 0 0 0,-3 0 59 0 0,1 1 0 0 0,0 0 1 0 0,0 0-1 0 0,0 0 1 0 0,0 1-1 0 0,0 0 0 0 0,0 0 1 0 0,-8 6-1 0 0,9-5 33 0 0,1-1-1 0 0,0 1 0 0 0,0 0 0 0 0,0 0 1 0 0,0 1-1 0 0,1-1 0 0 0,0 1 0 0 0,0-1 1 0 0,0 1-1 0 0,0 0 0 0 0,1 0 0 0 0,0 1 1 0 0,0-1-1 0 0,0 0 0 0 0,1 1 0 0 0,-1-1 1 0 0,1 1-1 0 0,1 0 0 0 0,-1-1 0 0 0,1 1 1 0 0,0 0-1 0 0,0-1 0 0 0,1 1 0 0 0,-1 0 1 0 0,1-1-1 0 0,0 1 0 0 0,4 9 0 0 0,2 1 297 0 0,0 0-1 0 0,1 0 0 0 0,0-1 1 0 0,1 0-1 0 0,1 0 0 0 0,1-1 0 0 0,20 21 1 0 0,-27-30-351 0 0,0-1-43 0 0,0-1 0 0 0,-1 1 0 0 0,1 1 0 0 0,-1-1 0 0 0,0 0 0 0 0,4 10 1 0 0,-6-13-88 0 0,-1-1 1 0 0,0 1-1 0 0,0 0 1 0 0,0-1-1 0 0,0 1 1 0 0,0-1 0 0 0,0 1-1 0 0,0-1 1 0 0,0 1-1 0 0,0 0 1 0 0,0-1-1 0 0,0 1 1 0 0,0-1-1 0 0,0 1 1 0 0,0-1 0 0 0,-1 1-1 0 0,1 0 1 0 0,0-1-1 0 0,0 1 1 0 0,-1-1-1 0 0,1 1 1 0 0,0-1-1 0 0,-1 1 1 0 0,1-1 0 0 0,-1 1-1 0 0,-26 8-183 0 0,-16-6-1729 0 0,-56-2-1 0 0,4-8-7444 0 0,80 6 6861 0 0,5 0 643 0 0,0-1-89 0 0,3 2 625 0 0,7 0 1308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0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 4882 0 0,'0'0'11632'0'0,"-1"-5"-9225"0"0,-3-10-71 0 0,2 16-561 0 0,0 29 424 0 0,5 57-867 0 0,-2-85-1304 0 0,8 139 1439 0 0,40 207 1 0 0,-47-338-1922 0 0,0 0-1 0 0,1 1 1 0 0,0-2 0 0 0,1 1 0 0 0,0 0 0 0 0,8 13 0 0 0,-11-21 55 0 0,0-1-1 0 0,0 1 1 0 0,1 0-1 0 0,-1-1 1 0 0,0 1-1 0 0,1-1 0 0 0,-1 0 1 0 0,1 1-1 0 0,-1-1 1 0 0,1 0-1 0 0,0 0 1 0 0,0 0-1 0 0,-1 0 0 0 0,1 0 1 0 0,0 0-1 0 0,0-1 1 0 0,0 1-1 0 0,0-1 1 0 0,0 1-1 0 0,0-1 1 0 0,0 0-1 0 0,0 0 0 0 0,0 0 1 0 0,0 0-1 0 0,0 0 1 0 0,0 0-1 0 0,0 0 1 0 0,0-1-1 0 0,0 1 0 0 0,0-1 1 0 0,0 1-1 0 0,-1-1 1 0 0,1 0-1 0 0,0 0 1 0 0,0 0-1 0 0,0 0 0 0 0,-1 0 1 0 0,1 0-1 0 0,2-3 1 0 0,18-13-4940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4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9748 0 0,'0'0'3485'0'0,"-9"8"-1452"0"0,-3 4-1234 0 0,1 0 0 0 0,1 0 0 0 0,0 1 0 0 0,0 1 0 0 0,1 0 0 0 0,1 0 0 0 0,0 1 0 0 0,1 0 0 0 0,-7 23 0 0 0,9-19-324 0 0,0 0 0 0 0,2 1 0 0 0,0 0 0 0 0,2 0 0 0 0,0 0 0 0 0,1 0-1 0 0,0 0 1 0 0,2 0 0 0 0,1-1 0 0 0,6 26 0 0 0,-8-38-434 0 0,1 0-1 0 0,1 1 1 0 0,0-1-1 0 0,0 0 1 0 0,0 0-1 0 0,0-1 1 0 0,1 1-1 0 0,0-1 1 0 0,1 1-1 0 0,0-1 1 0 0,0-1 0 0 0,0 1-1 0 0,0-1 1 0 0,1 0-1 0 0,0 0 1 0 0,0 0-1 0 0,0-1 1 0 0,1 0-1 0 0,-1 0 1 0 0,1-1-1 0 0,0 1 1 0 0,0-2-1 0 0,0 1 1 0 0,1-1 0 0 0,-1 0-1 0 0,1 0 1 0 0,-1-1-1 0 0,1 0 1 0 0,9 0-1 0 0,-5-1-453 0 0,-1-1-1 0 0,1 0 1 0 0,0-1-1 0 0,-1 0 1 0 0,0-1-1 0 0,1 0 0 0 0,18-9 1 0 0,-9 2-3693 0 0,0-1 0 0 0,35-24 0 0 0,-21 9-5722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01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21 8884 0 0,'0'0'11755'0'0,"-5"11"-8853"0"0,-1 5-1918 0 0,1 1 0 0 0,0 0-1 0 0,2 0 1 0 0,-1 0-1 0 0,0 35 1 0 0,4-46-758 0 0,0 0 1 0 0,0 0 0 0 0,1 0-1 0 0,0 0 1 0 0,0 0-1 0 0,1 0 1 0 0,-1 0 0 0 0,1 0-1 0 0,0 0 1 0 0,4 6-1 0 0,-4-9-187 0 0,0 0 0 0 0,0-1 0 0 0,0 1-1 0 0,1-1 1 0 0,-1 1 0 0 0,0-1-1 0 0,1 0 1 0 0,0 0 0 0 0,-1 0 0 0 0,1 0-1 0 0,0-1 1 0 0,0 1 0 0 0,0-1-1 0 0,0 1 1 0 0,0-1 0 0 0,1 0-1 0 0,-1 0 1 0 0,0-1 0 0 0,1 1 0 0 0,4 0-1 0 0,-5-1-35 0 0,1 0 1 0 0,0 0-1 0 0,-1 0 0 0 0,1-1 0 0 0,0 1 0 0 0,-1-1 0 0 0,1 0 0 0 0,-1 0 0 0 0,1 0 0 0 0,-1 0 0 0 0,1-1 1 0 0,-1 0-1 0 0,0 1 0 0 0,0-1 0 0 0,0 0 0 0 0,4-4 0 0 0,-1 2-12 0 0,-1-2-1 0 0,0 1 0 0 0,-1 0 1 0 0,1-1-1 0 0,-1 0 0 0 0,0 0 1 0 0,0-1-1 0 0,3-6 1 0 0,-3 4-77 0 0,0 0 0 0 0,-1 0 0 0 0,0 0 0 0 0,0-1 0 0 0,-1 1 0 0 0,-1-1 1 0 0,1 1-1 0 0,-1-1 0 0 0,-1 0 0 0 0,0 1 0 0 0,0-1 0 0 0,-4-18 0 0 0,3 23 2 0 0,-1 1-1 0 0,0 0 1 0 0,0 0-1 0 0,0 0 0 0 0,0 0 1 0 0,0 0-1 0 0,-1 1 0 0 0,-4-5 1 0 0,6 6-84 0 0,0 1 0 0 0,-1 0-1 0 0,1-1 1 0 0,0 1 0 0 0,-1 0 0 0 0,1 0 0 0 0,-1 0 0 0 0,1 0 0 0 0,-1 0-1 0 0,1 0 1 0 0,-1 1 0 0 0,0-1 0 0 0,0 0 0 0 0,1 1 0 0 0,-1-1 0 0 0,0 1 0 0 0,0 0-1 0 0,0 0 1 0 0,1 0 0 0 0,-1 0 0 0 0,0 0 0 0 0,-3 0 0 0 0,5 0-63 0 0,0 1 1 0 0,-1-1 0 0 0,1 0-1 0 0,0 1 1 0 0,-1-1-1 0 0,1 0 1 0 0,0 1 0 0 0,0-1-1 0 0,0 1 1 0 0,-1-1 0 0 0,1 0-1 0 0,0 1 1 0 0,0-1-1 0 0,0 1 1 0 0,0-1 0 0 0,0 1-1 0 0,0-1 1 0 0,0 0-1 0 0,0 1 1 0 0,0-1 0 0 0,0 1-1 0 0,0-1 1 0 0,0 1 0 0 0,0-1-1 0 0,0 0 1 0 0,0 1-1 0 0,0-1 1 0 0,1 1 0 0 0,-1-1-1 0 0,0 0 1 0 0,0 1 0 0 0,0-1-1 0 0,1 0 1 0 0,-1 1-1 0 0,0-1 1 0 0,1 0 0 0 0,-1 1-1 0 0,0-1 1 0 0,1 0 0 0 0,-1 1-1 0 0,0-1 1 0 0,1 0-1 0 0,-1 0 1 0 0,0 1 0 0 0,1-1-1 0 0,-1 0 1 0 0,1 0-1 0 0,-1 0 1 0 0,0 0 0 0 0,1 0-1 0 0,9 1-4888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01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16055 0 0,'0'0'5635'0'0,"3"10"-3199"0"0,12 33 1134 0 0,29 57 0 0 0,-32-77-3072 0 0,1-1-1 0 0,19 26 1 0 0,-32-46-498 0 0,1-1 0 0 0,0 0 0 0 0,-1 0 1 0 0,1 0-1 0 0,0 1 0 0 0,0-1 0 0 0,0 0 0 0 0,0 0 0 0 0,0 0 0 0 0,0 0 1 0 0,0 0-1 0 0,0-1 0 0 0,0 1 0 0 0,1 0 0 0 0,-1 0 0 0 0,0-1 0 0 0,0 1 1 0 0,1-1-1 0 0,-1 1 0 0 0,0-1 0 0 0,1 0 0 0 0,-1 1 0 0 0,1-1 0 0 0,-1 0 1 0 0,0 0-1 0 0,1 0 0 0 0,-1 0 0 0 0,1 0 0 0 0,-1 0 0 0 0,1 0 0 0 0,-1-1 1 0 0,0 1-1 0 0,1 0 0 0 0,-1-1 0 0 0,0 1 0 0 0,1-1 0 0 0,-1 0 0 0 0,0 1 1 0 0,0-1-1 0 0,1 0 0 0 0,-1 0 0 0 0,0 1 0 0 0,0-1 0 0 0,0 0 0 0 0,0 0 1 0 0,0 0-1 0 0,0-1 0 0 0,-1 1 0 0 0,1 0 0 0 0,0 0 0 0 0,0 0 0 0 0,-1-1 1 0 0,1 1-1 0 0,-1 0 0 0 0,1-2 0 0 0,6-17-688 0 0,-1 0 0 0 0,-2-1-1 0 0,0 1 1 0 0,3-40 0 0 0,-6 37-779 0 0,2 1 0 0 0,0 0 0 0 0,1 0 0 0 0,14-39 0 0 0,-16 55 1194 0 0,1 0 0 0 0,0 1 0 0 0,0 0 0 0 0,0-1 0 0 0,1 1 0 0 0,0 0 0 0 0,0 1-1 0 0,0-1 1 0 0,1 1 0 0 0,-1 0 0 0 0,1 0 0 0 0,0 0 0 0 0,0 0 0 0 0,0 1 0 0 0,1 0 0 0 0,-1 0 0 0 0,1 1 0 0 0,0-1 0 0 0,0 1-1 0 0,-1 0 1 0 0,13-2 0 0 0,4 1-5865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01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8 124 17288 0 0,'0'0'13606'0'0,"9"-5"-13203"0"0,-8 4-394 0 0,35-27 246 0 0,-34 26-257 0 0,-1 1 1 0 0,1-1-1 0 0,-1 0 1 0 0,0 0 0 0 0,0 0-1 0 0,0 0 1 0 0,0 0-1 0 0,0 0 1 0 0,0-1-1 0 0,0 1 1 0 0,-1 0 0 0 0,1 0-1 0 0,-1-1 1 0 0,0 1-1 0 0,1 0 1 0 0,-1 0-1 0 0,0-1 1 0 0,0 1 0 0 0,-1 0-1 0 0,1-1 1 0 0,0 1-1 0 0,-1 0 1 0 0,-1-4-1 0 0,2 5 0 0 0,0 0-1 0 0,0 0 1 0 0,-1 1-1 0 0,1-1 0 0 0,0 0 1 0 0,0 1-1 0 0,-1-1 0 0 0,1 0 1 0 0,-1 1-1 0 0,1-1 0 0 0,-1 1 1 0 0,1-1-1 0 0,-1 1 0 0 0,1-1 1 0 0,-1 1-1 0 0,1-1 0 0 0,-1 1 1 0 0,1-1-1 0 0,-1 1 0 0 0,0 0 1 0 0,1-1-1 0 0,-1 1 1 0 0,0 0-1 0 0,1-1 0 0 0,-1 1 1 0 0,0 0-1 0 0,1 0 0 0 0,-1 0 1 0 0,0 0-1 0 0,0 0 0 0 0,1 0 1 0 0,-1 0-1 0 0,0 0 0 0 0,0 0 1 0 0,1 0-1 0 0,-1 0 0 0 0,0 0 1 0 0,1 0-1 0 0,-1 1 1 0 0,0-1-1 0 0,1 0 0 0 0,-1 1 1 0 0,0-1-1 0 0,1 0 0 0 0,-1 1 1 0 0,0-1-1 0 0,1 1 0 0 0,-1-1 1 0 0,1 1-1 0 0,-1-1 0 0 0,1 1 1 0 0,-1 0-1 0 0,-2 2-6 0 0,0 0-1 0 0,0 0 1 0 0,0 0-1 0 0,0 0 1 0 0,1 1-1 0 0,0-1 1 0 0,-4 7-1 0 0,4-4-46 0 0,0 0 0 0 0,1 0-1 0 0,-1 1 1 0 0,1-1 0 0 0,0 0-1 0 0,1 1 1 0 0,0-1 0 0 0,0 0 0 0 0,0 1-1 0 0,1-1 1 0 0,-1 1 0 0 0,2-1-1 0 0,-1 0 1 0 0,1 0 0 0 0,0 0-1 0 0,0 0 1 0 0,0 0 0 0 0,1 0-1 0 0,0 0 1 0 0,0-1 0 0 0,8 10 0 0 0,-8-11-116 0 0,0 0 1 0 0,1-1 0 0 0,-1 0 0 0 0,1 0-1 0 0,0 0 1 0 0,0 0 0 0 0,0 0 0 0 0,0-1-1 0 0,0 1 1 0 0,1-1 0 0 0,-1-1 0 0 0,1 1-1 0 0,0 0 1 0 0,-1-1 0 0 0,1 0 0 0 0,0 0-1 0 0,0-1 1 0 0,0 1 0 0 0,-1-1 0 0 0,1 0-1 0 0,0 0 1 0 0,0-1 0 0 0,0 1 0 0 0,0-1-1 0 0,-1 0 1 0 0,1 0 0 0 0,0-1 0 0 0,-1 1-1 0 0,6-4 1 0 0,11-5-1893 0 0,-1-1 0 0 0,-1-1-1 0 0,0 0 1 0 0,0-2 0 0 0,22-21-1 0 0,-29 24 1941 0 0,-1 0-1 0 0,0-1 1 0 0,-1-1-1 0 0,15-24 0 0 0,-17 16 993 0 0,-6-6 5070 0 0,-2 26-5803 0 0,0 1-1 0 0,-1 0 1 0 0,1 0-1 0 0,0-1 0 0 0,0 1 1 0 0,0 0-1 0 0,0-1 1 0 0,0 1-1 0 0,0 0 1 0 0,0-1-1 0 0,-1 1 0 0 0,1 0 1 0 0,0 0-1 0 0,0-1 1 0 0,0 1-1 0 0,0 0 1 0 0,-1 0-1 0 0,1 0 1 0 0,0-1-1 0 0,0 1 0 0 0,-1 0 1 0 0,1 0-1 0 0,0 0 1 0 0,-1 0-1 0 0,1-1 1 0 0,0 1-1 0 0,0 0 0 0 0,-1 0 1 0 0,1 0-1 0 0,0 0 1 0 0,-1 0-1 0 0,1 0 1 0 0,0 0-1 0 0,-1 0 0 0 0,1 0 1 0 0,0 0-1 0 0,-1 0 1 0 0,1 0-1 0 0,0 0 1 0 0,-1 0-1 0 0,-18 21 2315 0 0,14-14-2247 0 0,0 2 0 0 0,1-1 0 0 0,1 1 0 0 0,0-1 0 0 0,0 1 0 0 0,0 0 0 0 0,1 0 0 0 0,0 0 0 0 0,1 0 0 0 0,0 0-1 0 0,1 1 1 0 0,-1-1 0 0 0,2 0 0 0 0,-1 0 0 0 0,2 1 0 0 0,-1-1 0 0 0,1 0 0 0 0,0 0 0 0 0,1 0 0 0 0,0-1 0 0 0,0 1 0 0 0,1-1 0 0 0,0 1 0 0 0,1-1 0 0 0,0 0-1 0 0,0-1 1 0 0,1 1 0 0 0,9 9 0 0 0,-11-12-148 0 0,-1-2-58 0 0,1 0-1 0 0,-1 0 0 0 0,0 1 0 0 0,-1-1 0 0 0,1 1 1 0 0,-1-1-1 0 0,1 1 0 0 0,2 8 0 0 0,-5-10-64 0 0,0-1 0 0 0,0 1 1 0 0,0 0-1 0 0,0-1 0 0 0,0 1 0 0 0,-1-1 0 0 0,1 1 1 0 0,-1-1-1 0 0,1 1 0 0 0,-1-1 0 0 0,0 1 0 0 0,0-1 0 0 0,1 0 1 0 0,-1 1-1 0 0,0-1 0 0 0,0 0 0 0 0,0 1 0 0 0,0-1 1 0 0,-1 0-1 0 0,1 0 0 0 0,0 0 0 0 0,0 0 0 0 0,-1 0 0 0 0,1-1 1 0 0,0 1-1 0 0,-1 0 0 0 0,1 0 0 0 0,-3 0 0 0 0,-35 18-4268 0 0,11-12-3985 0 0,16-6-234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0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14743 0 0,'-9'11'1502'0'0,"-5"6"-696"0"0,1 1 1 0 0,1 1-1 0 0,0 0 1 0 0,1 0-1 0 0,2 1 1 0 0,0 1-1 0 0,1-1 1 0 0,1 1-1 0 0,-7 34 1 0 0,11-34-495 0 0,0 0 1 0 0,2 0 0 0 0,1 0 0 0 0,1 0-1 0 0,0-1 1 0 0,2 1 0 0 0,0 0-1 0 0,1-1 1 0 0,1 1 0 0 0,1-1-1 0 0,1 0 1 0 0,10 20 0 0 0,-11-30-358 0 0,-1 1 0 0 0,1-1-1 0 0,1-1 1 0 0,0 1 0 0 0,0-1 0 0 0,1 0 0 0 0,0-1 0 0 0,1 0 0 0 0,0 0 0 0 0,0-1 0 0 0,1 0 0 0 0,-1 0 0 0 0,2-1 0 0 0,-1 0 0 0 0,0-1-1 0 0,1-1 1 0 0,0 1 0 0 0,0-2 0 0 0,1 1 0 0 0,-1-2 0 0 0,1 1 0 0 0,21 0 0 0 0,-20-2-1039 0 0,0-2 0 0 0,0 1 0 0 0,0-2 0 0 0,0 0-1 0 0,0 0 1 0 0,13-5 0 0 0,39-19-7868 0 0,-25 4-260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0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0 8820 0 0,'0'0'15239'0'0,"-9"15"-12440"0"0,-22 41-1589 0 0,-93 168 576 0 0,-7-3-4409 0 0,122-207 1648 0 0,-22 32-3594 0 0,8-27-3501 0 0,17-18 3316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0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13974 0 0,'0'0'14319'0'0,"-4"2"-13487"0"0,4-2-807 0 0,0 0 0 0 0,-1 1-1 0 0,1-1 1 0 0,0 0 0 0 0,-1 0-1 0 0,1 1 1 0 0,0-1-1 0 0,-1 0 1 0 0,1 1 0 0 0,0-1-1 0 0,0 0 1 0 0,-1 1 0 0 0,1-1-1 0 0,0 1 1 0 0,0-1 0 0 0,0 0-1 0 0,0 1 1 0 0,-1-1-1 0 0,1 1 1 0 0,0-1 0 0 0,0 0-1 0 0,0 1 1 0 0,0-1 0 0 0,0 1-1 0 0,0-1 1 0 0,0 1 0 0 0,0-1-1 0 0,0 1 1 0 0,0-1-1 0 0,0 0 1 0 0,1 1 0 0 0,-1-1-1 0 0,0 1 1 0 0,0-1 0 0 0,0 0-1 0 0,0 1 1 0 0,1-1 0 0 0,-1 1-1 0 0,0-1 1 0 0,0 0-1 0 0,1 1 1 0 0,-1-1 0 0 0,25 27 833 0 0,47 29 327 0 0,-58-46-985 0 0,0 0-642 0 0,48 36 1427 0 0,81 44 0 0 0,-118-77-1763 0 0,1-1 0 0 0,36 12 0 0 0,-45-19-1623 0 0,1 0 0 0 0,0-1 0 0 0,0-1 0 0 0,29 1 0 0 0,-28-4-5146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03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21338 0 0,'0'0'2257'0'0,"-19"56"-1425"0"0,5-19 545 0 0,-5 6 560 0 0,-1 3-913 0 0,-5 0-608 0 0,1-3-416 0 0,-3-4 0 0 0,2-6-320 0 0,2-7-544 0 0,4-9-945 0 0,5-8-1809 0 0,6-7-1312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03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15671 0 0,'0'0'7137'0'0,"-8"3"-5499"0"0,1-1-1419 0 0,0 2 1 0 0,0-1-1 0 0,0 1 1 0 0,1 0 0 0 0,-1 0-1 0 0,1 0 1 0 0,0 1-1 0 0,0 0 1 0 0,1 1-1 0 0,-1-1 1 0 0,1 1-1 0 0,1 0 1 0 0,-7 9-1 0 0,-92 146 909 0 0,14-20-1771 0 0,20-56-3542 0 0,60-76 579 0 0,1-8-2094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04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17592 0 0,'0'0'10133'0'0,"70"47"-8933"0"0,-37-25-255 0 0,5 3-577 0 0,3 0-224 0 0,1-1-80 0 0,-5-2-64 0 0,0-5-400 0 0,-6-8-801 0 0,-4-5-1056 0 0,-2-4-1937 0 0,-4-1-1969 0 0,-3-8-5202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04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17064 0 0,'0'0'4020'0'0,"10"1"-1282"0"0,-4-1-2436 0 0,0 0 0 0 0,0 1 0 0 0,0 0 0 0 0,0 1 0 0 0,-1-1 0 0 0,1 1 0 0 0,0 1 0 0 0,-1-1 0 0 0,1 1 1 0 0,-1-1-1 0 0,0 1 0 0 0,0 1 0 0 0,0-1 0 0 0,0 1 0 0 0,-1 0 0 0 0,8 8 0 0 0,7 12-12 0 0,-1 1 0 0 0,-1 1 0 0 0,-2 1-1 0 0,0 0 1 0 0,-2 1 0 0 0,-1 0 0 0 0,-1 1-1 0 0,8 37 1 0 0,-6-14-295 0 0,-3 1 0 0 0,-2 0 0 0 0,1 102 0 0 0,-9-139-345 0 0,-1 0-1 0 0,0-1 0 0 0,-2 1 1 0 0,1 0-1 0 0,-2-1 1 0 0,0 1-1 0 0,-1-1 0 0 0,-13 28 1 0 0,12-32-432 0 0,0-1 1 0 0,-1 0-1 0 0,1-1 1 0 0,-2 0 0 0 0,-9 10-1 0 0,8-11-727 0 0,0 0-1 0 0,0-1 1 0 0,0 0-1 0 0,-1-1 1 0 0,-18 9-1 0 0,-30 8-11101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45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 14423 0 0,'0'0'12064'0'0,"-4"9"-11272"0"0,-18 37 1 0 0,-27 42 0 0 0,40-73-1041 0 0,-2 1-1 0 0,0-2 1 0 0,0 0 0 0 0,-1 0 0 0 0,-1-1-1 0 0,-27 21 1 0 0,19-22-3300 0 0,7-13-3757 0 0,9-9-197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3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8884 0 0,'0'0'5648'0'0,"-10"8"-3415"0"0,-3 3-1643 0 0,0 1 0 0 0,1 0 0 0 0,0 1 0 0 0,1 0 0 0 0,0 1 1 0 0,1 0-1 0 0,1 1 0 0 0,0 0 0 0 0,1 1 0 0 0,-9 23 0 0 0,9-15-104 0 0,1-1 0 0 0,1 1 0 0 0,1 1 0 0 0,1-1 0 0 0,1 1 0 0 0,1 41 0 0 0,2-59-379 0 0,1 1 1 0 0,0 0 0 0 0,0-1 0 0 0,1 1 0 0 0,0-1-1 0 0,0 1 1 0 0,1-1 0 0 0,0 0 0 0 0,0 0-1 0 0,1 0 1 0 0,5 8 0 0 0,-6-12-77 0 0,0 1 1 0 0,1 0-1 0 0,0-1 0 0 0,0 1 1 0 0,0-1-1 0 0,0 0 0 0 0,0 0 1 0 0,1-1-1 0 0,-1 1 0 0 0,1-1 1 0 0,0 0-1 0 0,-1 0 0 0 0,1-1 1 0 0,0 1-1 0 0,0-1 0 0 0,0 0 1 0 0,0-1-1 0 0,9 1 0 0 0,-6-1-110 0 0,1 0-1 0 0,0 0 0 0 0,-1-1 1 0 0,1 0-1 0 0,-1-1 1 0 0,1 0-1 0 0,-1 0 0 0 0,0-1 1 0 0,1 0-1 0 0,-1 0 0 0 0,-1-1 1 0 0,1 0-1 0 0,-1 0 0 0 0,9-7 1 0 0,-5 3-930 0 0,-1-1 0 0 0,0 0 1 0 0,11-13-1 0 0,21-37-7480 0 0,-24 28 2049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3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8132 0 0,'0'0'12926'0'0,"-4"7"-12150"0"0,-1 0-512 0 0,-8 17 555 0 0,8 35 2385 0 0,7-14-1867 0 0,3-1 0 0 0,18 80 0 0 0,-12-71-19 0 0,7 73-1 0 0,-18-119-1317 0 0,1-1 0 0 0,0 0 0 0 0,-1 0 0 0 0,0 0 0 0 0,0 0 0 0 0,-1 0 0 0 0,1 0 0 0 0,-1 0 0 0 0,-1 0 0 0 0,1 0 0 0 0,-3 6 0 0 0,17-38 0 0 0,15-25 0 0 0,-27 49 0 0 0,1-1 0 0 0,0 1 0 0 0,0-1 0 0 0,1 1 0 0 0,-1 0 0 0 0,0-1 0 0 0,1 1 0 0 0,0 1 0 0 0,-1-1 0 0 0,1 0 0 0 0,0 0 0 0 0,0 1 0 0 0,0 0 0 0 0,5-2 0 0 0,-5 5 0 0 0,0 0 0 0 0,0 0 0 0 0,0 1 0 0 0,-1-1 0 0 0,1 1 0 0 0,-1 0 0 0 0,0 0 0 0 0,0 0 0 0 0,2 3 0 0 0,6 7 0 0 0,-1-4 0 0 0,40 34 0 0 0,-45-40 0 0 0,0 0 0 0 0,0-1 0 0 0,0 1 0 0 0,0-1 0 0 0,1 0 0 0 0,-1 0 0 0 0,1 0 0 0 0,0 0 0 0 0,-1-1 0 0 0,9 1 0 0 0,0-7-2075 0 0,2-18-5467 0 0,-10 13 3822 0 0,6-8-4265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37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38 229 12614 0 0,'0'0'4962'0'0,"-7"46"-2177"0"0,6-14 49 0 0,1 7 143 0 0,0 2-1168 0 0,0-2-753 0 0,0-1-255 0 0,0-9-257 0 0,0-4-240 0 0,0-7-304 0 0,-3-7-96 0 0,-1-6-1441 0 0</inkml:trace>
  <inkml:trace contextRef="#ctx0" brushRef="#br0" timeOffset="1">0 1 8740 0 0,'0'0'0'0'0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3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17192 0 0,'0'0'2337'0'0,"4"53"64"0"0,0-9 897 0 0,1 6-273 0 0,5 10-1280 0 0,0 2-529 0 0,0 1-351 0 0,-1-5-353 0 0,0-9-336 0 0,-1-11-176 0 0,-1-6 0 0 0,1-10-192 0 0,0-8-1169 0 0,3-5-1088 0 0,3-7-1008 0 0,3-2-1970 0 0,4-9-480 0 0,2-8-2609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38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237 279 10021 0 0,'0'0'13182'0'0,"-9"-5"-11430"0"0,3 0-1372 0 0,-1 1-1 0 0,1 0 1 0 0,-1 0-1 0 0,-1 1 1 0 0,1 0-1 0 0,-13-3 1 0 0,17 5-302 0 0,-1 1-1 0 0,1-1 1 0 0,-1 1 0 0 0,1 0 0 0 0,-1 0 0 0 0,0 0-1 0 0,1 1 1 0 0,-1-1 0 0 0,1 1 0 0 0,-1 0 0 0 0,1 0-1 0 0,0 0 1 0 0,-1 0 0 0 0,1 0 0 0 0,0 1-1 0 0,0 0 1 0 0,0 0 0 0 0,0 0 0 0 0,0 0 0 0 0,-5 4-1 0 0,-1 3-193 0 0,1 1 0 0 0,-1 0-1 0 0,2 0 1 0 0,-1 0-1 0 0,1 1 1 0 0,1 0 0 0 0,0 1-1 0 0,0-1 1 0 0,1 1 0 0 0,1 0-1 0 0,0 1 1 0 0,1-1-1 0 0,0 1 1 0 0,1-1 0 0 0,-1 17-1 0 0,2-29 55 0 0,1 1 1 0 0,0 0-1 0 0,0-1 0 0 0,0 1 0 0 0,0 0 1 0 0,0-1-1 0 0,0 1 0 0 0,0 0 0 0 0,0 0 0 0 0,0-1 1 0 0,0 1-1 0 0,0 0 0 0 0,1-1 0 0 0,-1 1 1 0 0,0-1-1 0 0,0 1 0 0 0,1 0 0 0 0,-1-1 1 0 0,0 1-1 0 0,1 0 0 0 0,-1-1 0 0 0,1 1 0 0 0,-1-1 1 0 0,0 1-1 0 0,1-1 0 0 0,-1 1 0 0 0,1-1 1 0 0,0 0-1 0 0,-1 1 0 0 0,1-1 0 0 0,-1 0 0 0 0,1 1 1 0 0,0-1-1 0 0,-1 0 0 0 0,1 1 0 0 0,0-1 1 0 0,1 0-99 0 0,1-1 0 0 0,-1 1 1 0 0,0-1-1 0 0,0 1 0 0 0,0-1 1 0 0,0 0-1 0 0,0 0 0 0 0,-1 0 1 0 0,1 0-1 0 0,0 0 0 0 0,3-3 0 0 0,42-40-2396 0 0,-35 29 2508 0 0,0 0 0 0 0,-2-1 0 0 0,1 0-1 0 0,-2-1 1 0 0,0 0 0 0 0,-1 0 0 0 0,7-25-1 0 0,-9 21 1071 0 0,-2 0-1 0 0,0-1 0 0 0,-1 0 0 0 0,-1 1 1 0 0,-1-1-1 0 0,-1 0 0 0 0,-1 0 0 0 0,-1 1 1 0 0,-1-1-1 0 0,-6-24 0 0 0,4 37-555 0 0,3 20-51 0 0,0 21-2 0 0,4 15-1991 0 0,1 1-1 0 0,3-1 0 0 0,3-1 1 0 0,1 1-1 0 0,26 72 1 0 0,-24-91-5721 0 0,1-6-5657 0 0</inkml:trace>
  <inkml:trace contextRef="#ctx0" brushRef="#br0" timeOffset="1">265 638 16552 0 0,'0'0'2961'0'0,"45"-30"-1328"0"0,-17 8-1553 0 0,5-6-80 0 0,7-2-641 0 0,2-4-527 0 0,4-1-577 0 0,1-4-1168 0 0,-1 3-1793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3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17464 0 0,'0'0'2524'0'0,"-7"11"-339"0"0,-6 11 225 0 0,-20 42 0 0 0,29-53-2106 0 0,0-1 1 0 0,0 1-1 0 0,1 0 0 0 0,0 0 0 0 0,1 0 0 0 0,1 0 1 0 0,-1 1-1 0 0,2 11 0 0 0,0-22-302 0 0,0 0 0 0 0,0 0 0 0 0,0-1-1 0 0,0 1 1 0 0,0 0 0 0 0,0 0 0 0 0,0 0 0 0 0,0 0 0 0 0,1 0 0 0 0,-1 0 0 0 0,0-1 0 0 0,1 1-1 0 0,-1 0 1 0 0,1 0 0 0 0,-1 0 0 0 0,1-1 0 0 0,-1 1 0 0 0,1 0 0 0 0,-1-1 0 0 0,1 1 0 0 0,0 0-1 0 0,-1-1 1 0 0,1 1 0 0 0,0-1 0 0 0,0 1 0 0 0,0-1 0 0 0,-1 1 0 0 0,1-1 0 0 0,0 0-1 0 0,0 1 1 0 0,0-1 0 0 0,0 0 0 0 0,-1 0 0 0 0,1 0 0 0 0,0 1 0 0 0,0-1 0 0 0,0 0 0 0 0,0 0-1 0 0,0 0 1 0 0,0-1 0 0 0,0 1 0 0 0,0 0 0 0 0,-1 0 0 0 0,1 0 0 0 0,0-1 0 0 0,0 1 0 0 0,0 0-1 0 0,0-1 1 0 0,0 0 0 0 0,4 0-33 0 0,0-1 0 0 0,-1-1 0 0 0,1 1 0 0 0,-1 0 0 0 0,0-1-1 0 0,0 0 1 0 0,7-6 0 0 0,-6 3-110 0 0,1 0-1 0 0,-1 0 0 0 0,-1-1 1 0 0,1 1-1 0 0,-1-1 1 0 0,0-1-1 0 0,0 1 0 0 0,-1 0 1 0 0,0-1-1 0 0,4-15 1 0 0,-1-27-2408 0 0,-5-4-4537 0 0,-1 53 6517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38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164 223 10581 0 0,'0'0'7585'0'0,"9"-10"-6014"0"0,-7 7-1498 0 0,6-5 249 0 0,-1 0 0 0 0,-1 0 0 0 0,1-1 0 0 0,-1 0 0 0 0,-1-1 0 0 0,0 0 0 0 0,0 1 0 0 0,-1-1 0 0 0,0-1 0 0 0,0 1 0 0 0,-1-1 0 0 0,-1 1 0 0 0,0-1 0 0 0,-1 0 0 0 0,1 0 0 0 0,-2 0 0 0 0,-1-17 0 0 0,2 27-261 0 0,-1 1-1 0 0,0-1 1 0 0,0 1-1 0 0,0-1 0 0 0,0 1 1 0 0,0-1-1 0 0,0 1 0 0 0,0-1 1 0 0,0 1-1 0 0,0-1 1 0 0,0 1-1 0 0,0-1 0 0 0,0 1 1 0 0,-1-1-1 0 0,1 1 1 0 0,0-1-1 0 0,0 1 0 0 0,0-1 1 0 0,-1 1-1 0 0,1-1 0 0 0,0 1 1 0 0,-1-1-1 0 0,1 1 1 0 0,0 0-1 0 0,-1-1 0 0 0,1 1 1 0 0,0 0-1 0 0,-2-1 1 0 0,-7 11 863 0 0,-8 27-377 0 0,5 11-448 0 0,2 0-1 0 0,2 1 0 0 0,2 0 0 0 0,1 52 1 0 0,15 201-78 0 0,1-50-5069 0 0,-11-242 3037 0 0,0 0 0 0 0,-1-1 0 0 0,0 1 0 0 0,-4 14 0 0 0,-1-5-4817 0 0</inkml:trace>
  <inkml:trace contextRef="#ctx0" brushRef="#br0" timeOffset="1">0 778 14743 0 0,'0'0'4034'0'0,"65"-30"-2530"0"0,-32 14 625 0 0,6-3-928 0 0,3-5-769 0 0,4-5-432 0 0,2-3-80 0 0,2-5-736 0 0,0-3-1281 0 0,-5-4-1697 0 0,2-5-4882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39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19993 0 0,'0'0'2108'0'0,"-10"5"-27"0"0,4-2-1731 0 0,-1 1 1 0 0,1 0 0 0 0,-1 0-1 0 0,1 1 1 0 0,1-1 0 0 0,-1 1-1 0 0,1 1 1 0 0,0-1 0 0 0,0 1-1 0 0,0 0 1 0 0,1 0 0 0 0,0 0-1 0 0,0 1 1 0 0,0-1 0 0 0,-4 14-1 0 0,-1 8-156 0 0,1 0 0 0 0,1 0 0 0 0,2 1 0 0 0,1 0 0 0 0,1 0 0 0 0,2 0 0 0 0,1 1 0 0 0,6 51 0 0 0,-2-49-41 0 0,1 0 1 0 0,2-1 0 0 0,2 0-1 0 0,0 0 1 0 0,2-1 0 0 0,1 0-1 0 0,29 50 1 0 0,-34-69-568 0 0,0-1 0 0 0,1 0 0 0 0,0 0 0 0 0,1 0 0 0 0,-1-1 0 0 0,2 0 0 0 0,0-1 0 0 0,19 13 0 0 0,-19-15-309 0 0,-1-2 0 0 0,1 1 1 0 0,-1-2-1 0 0,1 1 1 0 0,0-1-1 0 0,1-1 1 0 0,-1 1-1 0 0,0-2 0 0 0,1 0 1 0 0,-1 0-1 0 0,1-1 1 0 0,-1 0-1 0 0,1 0 0 0 0,-1-2 1 0 0,1 1-1 0 0,-1-1 1 0 0,14-4-1 0 0,35-15-13118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39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6483 0 0,'0'0'15460'0'0,"-2"8"-12640"0"0,-3 39-1533 0 0,2-1 0 0 0,2 1 0 0 0,2-1 0 0 0,10 73 0 0 0,-1-61-975 0 0,-4-20-231 0 0,-5-21-143 0 0,1 0 0 0 0,2-1 1 0 0,-1 1-1 0 0,2 0 0 0 0,0-1 0 0 0,1 0 1 0 0,12 23-1 0 0,-17-38-128 0 0,0 1-1 0 0,0 0 1 0 0,0-1 0 0 0,0 1 0 0 0,0-1 0 0 0,1 1-1 0 0,-1-1 1 0 0,0 1 0 0 0,1-1 0 0 0,-1 0 0 0 0,1 0-1 0 0,0 0 1 0 0,-1 0 0 0 0,1 0 0 0 0,0 0 0 0 0,0 0-1 0 0,0 0 1 0 0,-1-1 0 0 0,1 1 0 0 0,0-1 0 0 0,0 1-1 0 0,0-1 1 0 0,0 0 0 0 0,0 0 0 0 0,0 0 0 0 0,0 0-1 0 0,0 0 1 0 0,0 0 0 0 0,0 0 0 0 0,0-1 0 0 0,0 1-1 0 0,3-2 1 0 0,-1 0-626 0 0,-1 0 0 0 0,1 0 0 0 0,0-1 0 0 0,-1 0 0 0 0,1 1 0 0 0,-1-1 0 0 0,0 0 0 0 0,0-1 0 0 0,0 1 0 0 0,0 0 0 0 0,-1-1 0 0 0,1 0 0 0 0,2-6-1 0 0,7-16-7552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40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2385 0 0,'0'0'20292'0'0,"9"-7"-19329"0"0,19-12-527 0 0,1 0 0 0 0,0 2-1 0 0,35-14 1 0 0,-47 23-88 0 0,-1 2 0 0 0,1 0 1 0 0,0 1-1 0 0,0 1 0 0 0,1 0 0 0 0,-1 1 1 0 0,1 1-1 0 0,25 0 0 0 0,-41 3-293 0 0,1-1 1 0 0,-1 0-1 0 0,1 1 1 0 0,-1-1-1 0 0,1 1 0 0 0,-1 0 1 0 0,1 0-1 0 0,-1 0 0 0 0,0 0 1 0 0,1 0-1 0 0,-1 0 1 0 0,0 1-1 0 0,0-1 0 0 0,0 1 1 0 0,0-1-1 0 0,0 1 0 0 0,0 0 1 0 0,0 0-1 0 0,2 4 1 0 0,-1-2-7 0 0,-1 1 1 0 0,1 0-1 0 0,-1 1 0 0 0,0-1 1 0 0,0 0-1 0 0,-1 0 1 0 0,0 1-1 0 0,2 10 1 0 0,-2 4 3 0 0,-1 1 1 0 0,0 0-1 0 0,-7 40 0 0 0,4-48-40 0 0,2-6 0 0 0,-1-1 1 0 0,1 1 0 0 0,0 0 0 0 0,0 0 0 0 0,0 0 0 0 0,1 0-1 0 0,0 0 1 0 0,1 0 0 0 0,0-1 0 0 0,0 1 0 0 0,0 0-1 0 0,3 7 1 0 0,-3-13-10 0 0,0 0 0 0 0,1 0 0 0 0,-1 0 0 0 0,1 0 0 0 0,-1 0 0 0 0,1 0 0 0 0,-1 0 0 0 0,1-1 0 0 0,0 1 0 0 0,-1 0 0 0 0,1-1 0 0 0,0 1 0 0 0,-1-1 0 0 0,1 0 0 0 0,0 0 0 0 0,0 1 0 0 0,-1-1 0 0 0,1 0 0 0 0,0 0 0 0 0,0-1 0 0 0,0 1 0 0 0,-1 0 0 0 0,1-1 0 0 0,0 1 0 0 0,-1-1 0 0 0,1 1 0 0 0,0-1 0 0 0,-1 0 0 0 0,1 0 0 0 0,-1 0 0 0 0,3-1 0 0 0,4-2 22 0 0,0-1 1 0 0,0 0-1 0 0,-1 0 0 0 0,12-12 0 0 0,-13 11-27 0 0,0-1 0 0 0,-1 1 0 0 0,1-1 1 0 0,-2 0-1 0 0,1-1 0 0 0,-1 1 0 0 0,0-1 0 0 0,4-12 0 0 0,-2-9-60 0 0,-6 21 77 0 0,0 0 1 0 0,0 0 0 0 0,-1 0-1 0 0,0 0 1 0 0,0 0 0 0 0,-1 0-1 0 0,0 1 1 0 0,0-1 0 0 0,-1 0-1 0 0,0 1 1 0 0,-7-13 0 0 0,8 17-120 0 0,0 0 0 0 0,0 0-1 0 0,1 1 1 0 0,-2-1 0 0 0,1 0 0 0 0,0 1 0 0 0,0 0 0 0 0,-1-1 0 0 0,1 1 0 0 0,-1 0 0 0 0,0 0 0 0 0,0 1-1 0 0,0-1 1 0 0,0 0 0 0 0,0 1 0 0 0,0 0 0 0 0,0 0 0 0 0,0 0 0 0 0,0 0 0 0 0,-1 0 0 0 0,1 1 0 0 0,0-1-1 0 0,-1 1 1 0 0,1 0 0 0 0,0 0 0 0 0,-1 0 0 0 0,1 0 0 0 0,0 1 0 0 0,-1 0 0 0 0,-5 1 0 0 0,-11 11-4359 0 0,12 0-2372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2:5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48 166 11669 0 0,'0'0'7999'0'0,"6"-9"-6412"0"0,-3 5-1344 0 0,8-10 220 0 0,-1-1 0 0 0,12-23 1 0 0,-20 35-380 0 0,-1 1 0 0 0,0 0 1 0 0,1-1-1 0 0,-1 1 1 0 0,0-1-1 0 0,0 1 1 0 0,0-1-1 0 0,-1 0 0 0 0,1 1 1 0 0,0-1-1 0 0,-1 0 1 0 0,0 1-1 0 0,0-1 1 0 0,0 0-1 0 0,0 0 0 0 0,0 1 1 0 0,0-1-1 0 0,-1 0 1 0 0,1 0-1 0 0,-1 1 1 0 0,0-1-1 0 0,0 1 0 0 0,0-1 1 0 0,0 0-1 0 0,0 1 1 0 0,-1 0-1 0 0,-1-3 1 0 0,2 4-63 0 0,0 0 1 0 0,0 0-1 0 0,0 0 1 0 0,0 1 0 0 0,0-1-1 0 0,0 0 1 0 0,0 0 0 0 0,0 1-1 0 0,-1-1 1 0 0,1 1-1 0 0,0-1 1 0 0,-1 1 0 0 0,1 0-1 0 0,0-1 1 0 0,0 1 0 0 0,-1 0-1 0 0,1 0 1 0 0,0 0-1 0 0,-1 0 1 0 0,1 0 0 0 0,-1 0-1 0 0,1 0 1 0 0,0 1 0 0 0,0-1-1 0 0,-3 1 1 0 0,2 0-12 0 0,-1 1 1 0 0,1-1 0 0 0,-1 1 0 0 0,1 0-1 0 0,-1 0 1 0 0,1 0 0 0 0,0 0 0 0 0,0 0-1 0 0,0 1 1 0 0,-3 4 0 0 0,-1 2 43 0 0,1 0 0 0 0,0 0 0 0 0,1 0 1 0 0,0 1-1 0 0,-5 17 0 0 0,8-21 39 0 0,0 0 1 0 0,0 0-1 0 0,0 1 1 0 0,0-1-1 0 0,1 0 0 0 0,0 1 1 0 0,1-1-1 0 0,-1 0 1 0 0,1 0-1 0 0,0 1 0 0 0,1-1 1 0 0,4 12-1 0 0,-4-15-87 0 0,-1 0 1 0 0,2 0-1 0 0,-1 0 0 0 0,0 0 1 0 0,0-1-1 0 0,1 1 0 0 0,0-1 1 0 0,-1 1-1 0 0,1-1 1 0 0,0 0-1 0 0,0 0 0 0 0,0 0 1 0 0,0 0-1 0 0,1-1 0 0 0,-1 1 1 0 0,0-1-1 0 0,1 0 0 0 0,-1 0 1 0 0,1 0-1 0 0,-1-1 0 0 0,1 1 1 0 0,-1-1-1 0 0,8 0 0 0 0,0 1-514 0 0,0-2-1 0 0,0 1 1 0 0,0-2-1 0 0,0 1 1 0 0,0-2-1 0 0,21-6 1 0 0,-11 1-3509 0 0,0-2 1 0 0,27-16-1 0 0,-17 7-4342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46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16295 0 0,'0'0'11030'0'0,"60"35"-9782"0"0,-41-19-432 0 0,2 3-335 0 0,0 2-257 0 0,-1 1-112 0 0,-2-2-48 0 0,0-1-32 0 0,0-4-32 0 0,-3-1-64 0 0,-1-4-1057 0 0,-2-3-1472 0 0,-3-3-2001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41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19481 0 0,'0'0'7064'0'0,"3"8"-4812"0"0,4 29-1082 0 0,-1 0-1 0 0,3 67 0 0 0,-10-104-1218 0 0,1 0-1 0 0,0-1 0 0 0,0 1 1 0 0,0 0-1 0 0,0 0 0 0 0,0 0 0 0 0,0 0 1 0 0,0 0-1 0 0,-1 0 0 0 0,1 0 0 0 0,0 0 1 0 0,0 0-1 0 0,0 0 0 0 0,0 0 1 0 0,0 0-1 0 0,-1 0 0 0 0,1 0 0 0 0,0 0 1 0 0,0 0-1 0 0,0 0 0 0 0,0 0 0 0 0,0 0 1 0 0,-1 0-1 0 0,1 0 0 0 0,0 0 1 0 0,0 0-1 0 0,0 0 0 0 0,0 0 0 0 0,0 0 1 0 0,-1 0-1 0 0,1 0 0 0 0,0 0 0 0 0,0 0 1 0 0,0 0-1 0 0,0 0 0 0 0,0 0 1 0 0,0 1-1 0 0,0-1 0 0 0,-1 0 0 0 0,1 0 1 0 0,0 0-1 0 0,0 0 0 0 0,0 0 0 0 0,0 0 1 0 0,0 1-1 0 0,-6-18-1526 0 0,6 1 804 0 0,1 1 0 0 0,0-1 0 0 0,6-24-1 0 0,-6 35 922 0 0,1 0 0 0 0,-1 0 0 0 0,1 0 0 0 0,0 0 0 0 0,0 0-1 0 0,1 1 1 0 0,-1-1 0 0 0,1 1 0 0 0,0 0 0 0 0,0 0 0 0 0,0 0-1 0 0,1 0 1 0 0,-1 0 0 0 0,9-5 0 0 0,-10 8-133 0 0,-1 0 0 0 0,1 1 1 0 0,-1 0-1 0 0,1-1 0 0 0,0 1 0 0 0,-1 0 1 0 0,1 0-1 0 0,0 0 0 0 0,-1 0 0 0 0,1 0 1 0 0,0 0-1 0 0,-1 0 0 0 0,1 1 0 0 0,-1-1 1 0 0,1 1-1 0 0,0-1 0 0 0,-1 1 0 0 0,1-1 1 0 0,-1 1-1 0 0,1 0 0 0 0,-1 0 0 0 0,0 0 1 0 0,1 0-1 0 0,-1 0 0 0 0,0 0 0 0 0,1 0 1 0 0,-1 0-1 0 0,0 0 0 0 0,0 1 0 0 0,0-1 1 0 0,0 0-1 0 0,0 1 0 0 0,-1-1 0 0 0,1 1 0 0 0,1 2 1 0 0,0 0-150 0 0,0 0 1 0 0,0-1 0 0 0,0 1-1 0 0,0 0 1 0 0,-1 0 0 0 0,1 0-1 0 0,-1 0 1 0 0,0 0-1 0 0,0 0 1 0 0,-1 0 0 0 0,1 0-1 0 0,-1 0 1 0 0,0 0 0 0 0,0 5-1 0 0,0-9 104 0 0,0-1-1 0 0,0 1 1 0 0,0 0-1 0 0,0 0 1 0 0,0 0-1 0 0,0 0 1 0 0,0-1-1 0 0,0 1 1 0 0,0 0-1 0 0,0 0 1 0 0,0 0-1 0 0,0 0 0 0 0,0-1 1 0 0,0 1-1 0 0,0 0 1 0 0,0 0-1 0 0,0 0 1 0 0,0 0-1 0 0,0-1 1 0 0,-1 1-1 0 0,1 0 1 0 0,0 0-1 0 0,0 0 1 0 0,0 0-1 0 0,0-1 1 0 0,0 1-1 0 0,0 0 1 0 0,0 0-1 0 0,-1 0 1 0 0,1 0-1 0 0,0 0 0 0 0,0 0 1 0 0,0 0-1 0 0,0-1 1 0 0,0 1-1 0 0,-1 0 1 0 0,1 0-1 0 0,0 0 1 0 0,0 0-1 0 0,0 0 1 0 0,0 0-1 0 0,-1 0 1 0 0,1 0-1 0 0,0 0 1 0 0,0 0-1 0 0,0 0 1 0 0,-1 0-1 0 0,1 0 1 0 0,0 0-1 0 0,0 0 0 0 0,0 0 1 0 0,0 0-1 0 0,-1 0 1 0 0,1 0-1 0 0,0 0 1 0 0,0 0-1 0 0,0 1 1 0 0,0-1-1 0 0,0 0 1 0 0,-1 0-1 0 0,1 0 1 0 0,0 0-1 0 0,0 0 1 0 0,0 0-1 0 0,0 0 1 0 0,0 1-1 0 0,-1-1 1 0 0,-3-15 30 0 0,5 5 303 0 0,0 0 0 0 0,0 1 0 0 0,1-1 0 0 0,1 0 0 0 0,0 1 0 0 0,0 0 0 0 0,1-1 0 0 0,0 1 0 0 0,0 0 0 0 0,1 1 0 0 0,6-9 0 0 0,-7 12-83 0 0,-1-1 1 0 0,1 1 0 0 0,0 0 0 0 0,0 1 0 0 0,1-1 0 0 0,-1 1-1 0 0,1 0 1 0 0,0 0 0 0 0,0 0 0 0 0,1 1 0 0 0,-1-1-1 0 0,1 1 1 0 0,-1 1 0 0 0,1-1 0 0 0,0 1 0 0 0,0 0 0 0 0,0 0-1 0 0,8-1 1 0 0,-10 4-209 0 0,0-1-1 0 0,0 1 0 0 0,0 0 0 0 0,0 0 1 0 0,0 0-1 0 0,0 0 0 0 0,0 1 0 0 0,0-1 0 0 0,-1 1 1 0 0,1 0-1 0 0,-1 0 0 0 0,1 1 0 0 0,-1-1 1 0 0,0 1-1 0 0,0 0 0 0 0,0-1 0 0 0,0 1 1 0 0,0 0-1 0 0,-1 1 0 0 0,3 3 0 0 0,8 12-403 0 0,-1 0-1 0 0,13 28 1 0 0,-17-31-348 0 0,-2-4-111 0 0,12 22-2578 0 0,-4-12-2825 0 0,-3-9-1788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4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9492 0 0,'0'0'10437'0'0,"0"51"-8164"0"0,-6-17-32 0 0,-3 2 608 0 0,-2 4-1008 0 0,-2 0-1184 0 0,-1-5-529 0 0,-4-2-96 0 0,0-7-32 0 0,-2-6-240 0 0,2-7-1537 0 0,-3-6-2593 0 0,3-7-3170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41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8052 0 0,'0'0'17912'0'0,"5"10"-16447"0"0,2 6-916 0 0,0 0 1 0 0,-1 0-1 0 0,7 32 1 0 0,-11-40-468 0 0,-1 0 0 0 0,1 0 0 0 0,-1 0 0 0 0,-1 0 0 0 0,1 0 1 0 0,-2 1-1 0 0,1-1 0 0 0,-1 0 0 0 0,0 0 0 0 0,-1 0 0 0 0,1 0 0 0 0,-5 11 0 0 0,6-19-109 0 0,0 0 0 0 0,0 0 0 0 0,0 0 0 0 0,0 0 0 0 0,0 1 0 0 0,0-1 0 0 0,0 0 0 0 0,0 0 0 0 0,0 0 0 0 0,0 0 0 0 0,0 1 0 0 0,0-1 0 0 0,0 0 0 0 0,0 0 0 0 0,0 0 0 0 0,0 1 0 0 0,0-1 1 0 0,0 0-1 0 0,0 0 0 0 0,0 0 0 0 0,0 0 0 0 0,0 1 0 0 0,0-1 0 0 0,0 0 0 0 0,-1 0 0 0 0,1 0 0 0 0,0 0 0 0 0,0 0 0 0 0,0 0 0 0 0,0 1 0 0 0,0-1 0 0 0,0 0 0 0 0,-1 0 0 0 0,1 0 0 0 0,0 0 0 0 0,0 0 0 0 0,0 0 0 0 0,0 0 0 0 0,-1 0 0 0 0,1 0 0 0 0,0 0 0 0 0,0 0 0 0 0,0 0 0 0 0,0 0 0 0 0,-1 0 0 0 0,1 0 0 0 0,0 0 0 0 0,0 0 0 0 0,0 0 0 0 0,-1 0 0 0 0,1 0 0 0 0,0 0 0 0 0,0 0 0 0 0,0 0 0 0 0,0 0 1 0 0,-1 0-1 0 0,1 0 0 0 0,0 0 0 0 0,0 0 0 0 0,0 0 0 0 0,0 0 0 0 0,0 0 0 0 0,-1-1 0 0 0,1 1 0 0 0,0 0 0 0 0,0 0 0 0 0,0 0 0 0 0,0 0 0 0 0,-2-20-806 0 0,6-25 451 0 0,5 18 419 0 0,20-42 0 0 0,-26 62 61 0 0,0 1 0 0 0,1-1 0 0 0,0 1 0 0 0,0 0 0 0 0,0 1 0 0 0,1-1 1 0 0,0 1-1 0 0,0-1 0 0 0,0 1 0 0 0,0 1 0 0 0,12-8 0 0 0,-16 11-76 0 0,0 0-1 0 0,0 1 0 0 0,0-1 1 0 0,0 1-1 0 0,0-1 1 0 0,0 1-1 0 0,0 0 0 0 0,1-1 1 0 0,-1 1-1 0 0,0 0 0 0 0,0 0 1 0 0,0 0-1 0 0,0 0 1 0 0,0 0-1 0 0,1 0 0 0 0,-1 0 1 0 0,0 0-1 0 0,0 0 1 0 0,0 1-1 0 0,0-1 0 0 0,0 0 1 0 0,0 1-1 0 0,1-1 0 0 0,0 2 1 0 0,2 1 15 0 0,0 1 0 0 0,-1 0 1 0 0,1 0-1 0 0,-1 0 0 0 0,0 1 0 0 0,0-1 0 0 0,-1 1 1 0 0,4 8-1 0 0,3 10-151 0 0,-1 1 1 0 0,8 41-1 0 0,-13-52-1954 0 0,-3-43 1965 0 0,2 1 0 0 0,10-52 1 0 0,-9 68 305 0 0,0 0 0 0 0,1-1 0 0 0,0 1 1 0 0,2 0-1 0 0,-1 1 0 0 0,1-1 0 0 0,1 1 0 0 0,9-12 1 0 0,-15 23-179 0 0,0-1 0 0 0,0 1 0 0 0,0 0 0 0 0,0 0 0 0 0,0 0 0 0 0,0 0 0 0 0,1 0 0 0 0,-1 0 0 0 0,0 0 0 0 0,1 0 0 0 0,-1 0 0 0 0,1 1 0 0 0,-1-1 0 0 0,1 1 0 0 0,-1-1 0 0 0,1 1 0 0 0,-1-1 0 0 0,1 1 0 0 0,-1 0 0 0 0,1 0 0 0 0,0 0 0 0 0,-1 0 0 0 0,1 0 0 0 0,-1 0 0 0 0,1 0 0 0 0,0 1 0 0 0,-1-1 0 0 0,1 0 0 0 0,-1 1 0 0 0,1-1 0 0 0,-1 1 0 0 0,1 0 0 0 0,-1 0 0 0 0,0-1 0 0 0,1 1 0 0 0,-1 0 0 0 0,0 0 0 0 0,1 0 0 0 0,-1 0 0 0 0,0 0 0 0 0,0 1 0 0 0,0-1 0 0 0,1 2 0 0 0,8 8-42 0 0,-1 0-1 0 0,-1 0 0 0 0,13 24 1 0 0,-15-25 48 0 0,25 43-422 0 0,27 43-1761 0 0,-12-41-5267 0 0,-30-43 1459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4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41 992 0 0,'0'0'10389'0'0,"1"-4"-8660"0"0,0-10 219 0 0,-2 12-1591 0 0,1 1 0 0 0,0 0 0 0 0,-1 0 0 0 0,1 0 0 0 0,0 0 0 0 0,-1 0 0 0 0,0 0 0 0 0,1 0 0 0 0,-1 0 1 0 0,0 0-1 0 0,1 0 0 0 0,-1 0 0 0 0,0 0 0 0 0,0 0 0 0 0,0 0 0 0 0,0 1 0 0 0,1-1 0 0 0,-1 0 0 0 0,0 1 0 0 0,-1-1 0 0 0,1 1 0 0 0,0-1 1 0 0,0 1-1 0 0,0-1 0 0 0,0 1 0 0 0,0 0 0 0 0,0-1 0 0 0,-2 1 0 0 0,-16 1 301 0 0,12 1-472 0 0,1 0 1 0 0,-1 0 0 0 0,1 1 0 0 0,0 1 0 0 0,0-1 0 0 0,0 1 0 0 0,0 0 0 0 0,0 0-1 0 0,1 0 1 0 0,0 1 0 0 0,0 0 0 0 0,0 0 0 0 0,-5 7 0 0 0,4-5-163 0 0,-1 2 0 0 0,1-1 0 0 0,1 1 0 0 0,-1 0 0 0 0,2 0 1 0 0,-1 1-1 0 0,1-1 0 0 0,-3 13 0 0 0,6-20-45 0 0,1-1 0 0 0,-1 1 0 0 0,1-1 0 0 0,0 1 0 0 0,-1 0 0 0 0,1-1 1 0 0,0 1-1 0 0,0 0 0 0 0,0-1 0 0 0,0 1 0 0 0,0 0 0 0 0,1-1 0 0 0,-1 1 0 0 0,0-1 0 0 0,1 1 0 0 0,-1 0 1 0 0,1-1-1 0 0,0 1 0 0 0,-1-1 0 0 0,1 1 0 0 0,2 1 0 0 0,-2-2 6 0 0,0 0 0 0 0,0 0 0 0 0,1-1 0 0 0,-1 1 1 0 0,0-1-1 0 0,1 1 0 0 0,-1-1 0 0 0,0 1 0 0 0,1-1 0 0 0,-1 0 0 0 0,1 0 0 0 0,-1 0 0 0 0,1 0 1 0 0,-1 0-1 0 0,0 0 0 0 0,1 0 0 0 0,-1 0 0 0 0,3-1 0 0 0,5-1 1 0 0,-1-1 0 0 0,1 0 0 0 0,-1 0-1 0 0,13-8 1 0 0,13-14-19 0 0,-27 20 424 0 0,0-1 1 0 0,0 1-1 0 0,1 0 0 0 0,13-6 1 0 0,-1 53 493 0 0,-19-40-1059 0 0,1 0 0 0 0,-1 0 0 0 0,0 0-1 0 0,1 0 1 0 0,-1 0 0 0 0,1-1 0 0 0,-1 1-1 0 0,1 0 1 0 0,0-1 0 0 0,0 1 0 0 0,0-1-1 0 0,0 0 1 0 0,0 0 0 0 0,0 1-1 0 0,0-1 1 0 0,0-1 0 0 0,0 1 0 0 0,1 0-1 0 0,-1 0 1 0 0,0-1 0 0 0,1 0 0 0 0,-1 1-1 0 0,0-1 1 0 0,1 0 0 0 0,-1 0-1 0 0,0 0 1 0 0,1 0 0 0 0,-1-1 0 0 0,5 0-1 0 0,0-1-1617 0 0,0 0 0 0 0,-1-1 0 0 0,1 1 0 0 0,-1-1 0 0 0,1-1 0 0 0,-1 1 0 0 0,0-1 0 0 0,10-8 0 0 0,1-4-7351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42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15031 0 0,'0'0'13558'0'0,"10"1"-12808"0"0,3 0-714 0 0,-1 2 0 0 0,0-1 0 0 0,0 2-1 0 0,0 0 1 0 0,-1 0 0 0 0,1 1 0 0 0,-1 0 0 0 0,0 1 0 0 0,0 1 0 0 0,-1-1 0 0 0,0 2 0 0 0,0-1 0 0 0,-1 1 0 0 0,14 15 0 0 0,-23-22-78 0 0,0-1 1 0 0,1 0 0 0 0,-1 0-1 0 0,0 1 1 0 0,0-1 0 0 0,1 0 0 0 0,-1 1-1 0 0,0-1 1 0 0,0 0 0 0 0,0 1-1 0 0,0-1 1 0 0,0 0 0 0 0,0 0-1 0 0,0 1 1 0 0,1-1 0 0 0,-1 1-1 0 0,0-1 1 0 0,0 0 0 0 0,0 1 0 0 0,0-1-1 0 0,0 0 1 0 0,0 1 0 0 0,-1-1-1 0 0,1 0 1 0 0,0 1 0 0 0,0-1-1 0 0,0 0 1 0 0,0 0 0 0 0,0 1-1 0 0,0-1 1 0 0,-1 0 0 0 0,1 1 0 0 0,0-1-1 0 0,0 0 1 0 0,0 0 0 0 0,-1 1-1 0 0,1-1 1 0 0,0 0 0 0 0,-1 1-1 0 0,-16 2-1409 0 0,16-3 1400 0 0,-1 0 0 0 0,1 0 0 0 0,-1 0 0 0 0,1-1 0 0 0,-1 1 0 0 0,1 0 0 0 0,0-1 0 0 0,-1 1 0 0 0,1-1 0 0 0,-1 1 0 0 0,1-1 0 0 0,0 0 0 0 0,0 0 1 0 0,-1 0-1 0 0,1 1 0 0 0,0-1 0 0 0,0 0 0 0 0,0 0 0 0 0,0-1 0 0 0,0 1 0 0 0,0 0 0 0 0,0 0 0 0 0,0 0 0 0 0,1-1 0 0 0,-1 1 0 0 0,0 0 0 0 0,0-3 1 0 0,1-1 68 0 0,0 0 1 0 0,0 0-1 0 0,1 0 0 0 0,0 0 1 0 0,0 0-1 0 0,0 0 1 0 0,0 0-1 0 0,1 0 1 0 0,0 1-1 0 0,0-1 1 0 0,0 1-1 0 0,1-1 1 0 0,-1 1-1 0 0,1 0 1 0 0,0 0-1 0 0,1 0 1 0 0,-1 0-1 0 0,0 1 0 0 0,1-1 1 0 0,7-5-1 0 0,1-1-154 0 0,1 1 0 0 0,0 0 0 0 0,0 1 0 0 0,1 0-1 0 0,22-9 1 0 0,-20 12-1697 0 0,0 1 0 0 0,0 0 1 0 0,1 1-1 0 0,18-1 0 0 0,-3 1-5181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43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11573 0 0,'0'0'12561'0'0,"-6"10"-10403"0"0,1 0-1762 0 0,0 1-1 0 0,0-1 1 0 0,1 0 0 0 0,0 1-1 0 0,-2 13 1 0 0,5-22-350 0 0,0 0 0 0 0,1 0 1 0 0,-1 0-1 0 0,1 0 0 0 0,0 0 0 0 0,0 0 1 0 0,-1 0-1 0 0,1 0 0 0 0,1 0 0 0 0,-1 0 1 0 0,0 0-1 0 0,0 0 0 0 0,1 0 1 0 0,-1 0-1 0 0,1 0 0 0 0,0 0 0 0 0,-1 0 1 0 0,1 0-1 0 0,0-1 0 0 0,0 1 0 0 0,0 0 1 0 0,0 0-1 0 0,1-1 0 0 0,-1 1 0 0 0,0-1 1 0 0,1 1-1 0 0,-1-1 0 0 0,1 0 0 0 0,-1 1 1 0 0,1-1-1 0 0,0 0 0 0 0,0 0 0 0 0,-1 0 1 0 0,1 0-1 0 0,0-1 0 0 0,0 1 0 0 0,0 0 1 0 0,0-1-1 0 0,0 1 0 0 0,0-1 0 0 0,0 0 1 0 0,0 1-1 0 0,0-1 0 0 0,3 0 0 0 0,9-1 89 0 0,0 0 0 0 0,0-1-1 0 0,-1 0 1 0 0,1-1 0 0 0,-1 0-1 0 0,1-1 1 0 0,-1 0 0 0 0,0-2-1 0 0,-1 1 1 0 0,1-2-1 0 0,-1 1 1 0 0,0-2 0 0 0,-1 1-1 0 0,18-16 1 0 0,-27 78-135 0 0,3 360 0 0 0,-5-401 4 0 0,0 1 0 0 0,-2 0 0 0 0,0-1 0 0 0,-7 28 0 0 0,9-39-7 0 0,-1-1 0 0 0,1 1 1 0 0,-1-1-1 0 0,0 1 0 0 0,0-1 0 0 0,0 0 1 0 0,0 1-1 0 0,0-1 0 0 0,-1 0 0 0 0,1 0 0 0 0,-1 0 1 0 0,1 0-1 0 0,-1 0 0 0 0,0 0 0 0 0,0 0 1 0 0,0 0-1 0 0,0-1 0 0 0,0 1 0 0 0,0-1 0 0 0,0 0 1 0 0,-1 1-1 0 0,1-1 0 0 0,-1 0 0 0 0,1 0 1 0 0,0 0-1 0 0,-1-1 0 0 0,1 1 0 0 0,-1-1 0 0 0,0 1 1 0 0,1-1-1 0 0,-1 0 0 0 0,1 0 0 0 0,-1 0 1 0 0,0 0-1 0 0,-4-1 0 0 0,4-1-190 0 0,-1 1 0 0 0,0-1 0 0 0,1 0 0 0 0,0 0 0 0 0,-1 0 0 0 0,1 0 0 0 0,0-1 0 0 0,0 1 0 0 0,0-1 0 0 0,0 0 0 0 0,1 0 1 0 0,-1 0-1 0 0,1 0 0 0 0,0 0 0 0 0,0-1 0 0 0,0 1 0 0 0,-2-6 0 0 0,-4-7-2378 0 0,2 0 0 0 0,-8-26 0 0 0,5 1-3296 0 0,2 0-2228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1:43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15415 0 0,'0'0'12062'0'0,"10"11"-11353"0"0,9 11-383 0 0,-2 0 0 0 0,0 2 0 0 0,-2 0 0 0 0,19 40 0 0 0,-14-19-4 0 0,-3 0 0 0 0,-1 0 0 0 0,-2 2-1 0 0,-3 0 1 0 0,10 88 0 0 0,-19-115-415 0 0,-2 0-1 0 0,-1 0 1 0 0,0 0 0 0 0,-2 0 0 0 0,0 0-1 0 0,-1-1 1 0 0,-8 25 0 0 0,7-31-491 0 0,-1 0 0 0 0,0-1 0 0 0,-1 1 0 0 0,0-1 1 0 0,0-1-1 0 0,-2 1 0 0 0,1-1 0 0 0,-2-1 0 0 0,1 1 1 0 0,-1-2-1 0 0,-17 13 0 0 0,-4-3-4589 0 0,0-6-1499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01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12806 0 0,'0'0'3775'0'0,"-1"9"-1825"0"0,-2 56 2421 0 0,6 79 0 0 0,16 70-645 0 0,-8-109-3804 0 0,-3 1-1 0 0,-9 117 0 0 0,1-214-253 0 0,0-3-209 0 0,-1 1 0 0 0,1-1-1 0 0,-1 1 1 0 0,0-1-1 0 0,-1 0 1 0 0,1 0-1 0 0,-1 1 1 0 0,-5 10-1 0 0,7-17 447 0 0,-1 0-1 0 0,1 1 1 0 0,0-1-1 0 0,0 0 1 0 0,0 0-1 0 0,0 0 1 0 0,0 1-1 0 0,-1-1 0 0 0,1 0 1 0 0,0 0-1 0 0,0 0 1 0 0,0 1-1 0 0,-1-1 1 0 0,1 0-1 0 0,0 0 1 0 0,0 0-1 0 0,-1 0 1 0 0,1 0-1 0 0,0 0 0 0 0,0 1 1 0 0,-1-1-1 0 0,1 0 1 0 0,0 0-1 0 0,0 0 1 0 0,-1 0-1 0 0,1 0 1 0 0,0 0-1 0 0,-1 0 0 0 0,1 0 1 0 0,0 0-1 0 0,0 0 1 0 0,-1 0-1 0 0,1 0 1 0 0,0-1-1 0 0,0 1 1 0 0,-1 0-1 0 0,1 0 1 0 0,0 0-1 0 0,0 0 0 0 0,-1 0 1 0 0,1 0-1 0 0,0-1 1 0 0,0 1-1 0 0,0 0 1 0 0,-1 0-1 0 0,1 0 1 0 0,0 0-1 0 0,0-1 1 0 0,0 1-1 0 0,0 0 0 0 0,-1 0 1 0 0,1-1-1 0 0,0 1 1 0 0,0 0-1 0 0,-7-16-3350 0 0,6 15 2940 0 0,-8-24-6257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02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17976 0 0,'0'0'512'0'0,"55"6"-319"0"0,-27 14 655 0 0,0 13 449 0 0,-6 8-225 0 0,-7 11-608 0 0,-9 4-160 0 0,-4 7-192 0 0,-13 0-112 0 0,-8 2 64 0 0,-4-1-32 0 0,-5-8 16 0 0,0-4-48 0 0,2-12-1232 0 0,2-7-1393 0 0,4-13-849 0 0,6-13-2769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0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14903 0 0,'0'0'6419'0'0,"9"10"-4891"0"0,8 10-627 0 0,0 1-1 0 0,22 39 0 0 0,-32-48-787 0 0,0 1 1 0 0,0 0-1 0 0,-2 0 0 0 0,1 1 1 0 0,-2 0-1 0 0,0 0 0 0 0,4 27 0 0 0,-7-33-252 0 0,-1 1-1 0 0,0-1 0 0 0,-1 0 0 0 0,-2 16 0 0 0,3-23 56 0 0,0 0 0 0 0,0 1 1 0 0,-1-1-1 0 0,1 1 0 0 0,0-1 1 0 0,-1 0-1 0 0,1 1 0 0 0,-1-1 1 0 0,0 0-1 0 0,1 0 0 0 0,-1 1 0 0 0,0-1 1 0 0,0 0-1 0 0,1 0 0 0 0,-1 0 1 0 0,0 0-1 0 0,0 0 0 0 0,0 0 1 0 0,-1 0-1 0 0,1 0 0 0 0,0-1 0 0 0,0 1 1 0 0,0 0-1 0 0,-1 0 0 0 0,1-1 1 0 0,0 1-1 0 0,-1-1 0 0 0,1 0 1 0 0,0 1-1 0 0,-1-1 0 0 0,1 0 1 0 0,-1 0-1 0 0,1 0 0 0 0,0 1 0 0 0,-1-2 1 0 0,-1 1-1 0 0,1 0 65 0 0,1-1-1 0 0,-1 0 1 0 0,1 0-1 0 0,0 1 1 0 0,0-1 0 0 0,-1 0-1 0 0,1 0 1 0 0,0 0-1 0 0,0 0 1 0 0,0 0-1 0 0,0-1 1 0 0,0 1 0 0 0,0 0-1 0 0,0 0 1 0 0,1-1-1 0 0,-1 1 1 0 0,0 0 0 0 0,1-1-1 0 0,-1 1 1 0 0,1-1-1 0 0,-1 1 1 0 0,1 0-1 0 0,0-1 1 0 0,-1 1 0 0 0,1-3-1 0 0,-2-43-166 0 0,2 41 18 0 0,0-2-256 0 0,0 0 1 0 0,1 1-1 0 0,0-1 0 0 0,1 0 1 0 0,0 1-1 0 0,0-1 0 0 0,0 1 1 0 0,1 0-1 0 0,6-11 0 0 0,-2 7-1036 0 0,0 0 0 0 0,1 1 0 0 0,0 0-1 0 0,0 0 1 0 0,1 0 0 0 0,1 2 0 0 0,0-1 0 0 0,14-9-1 0 0,-1 2-2194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4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12294 0 0,'0'0'1691'0'0,"7"0"-410"0"0,-2 0-1041 0 0,-1 1 1 0 0,0-1 0 0 0,1 1-1 0 0,-1 0 1 0 0,0 1 0 0 0,1-1-1 0 0,-1 1 1 0 0,0-1-1 0 0,0 1 1 0 0,0 1 0 0 0,0-1-1 0 0,-1 0 1 0 0,1 1 0 0 0,-1 0-1 0 0,1 0 1 0 0,-1 0 0 0 0,0 0-1 0 0,0 0 1 0 0,5 8 0 0 0,12 18 701 0 0,-2 2 0 0 0,-1 0 0 0 0,-1 0 1 0 0,22 67-1 0 0,-19-34 234 0 0,19 113 1 0 0,-34-155-1098 0 0,-1 0-1 0 0,-2 0 1 0 0,0 0-1 0 0,-1 0 1 0 0,-2 0-1 0 0,-7 41 1 0 0,7-53-208 0 0,0-1 0 0 0,-1 1 0 0 0,-1-1 0 0 0,1 0 1 0 0,-1 0-1 0 0,-1-1 0 0 0,0 1 0 0 0,0-1 0 0 0,-1 0 1 0 0,0-1-1 0 0,0 1 0 0 0,-1-1 0 0 0,1 0 0 0 0,-2-1 1 0 0,1 1-1 0 0,-1-2 0 0 0,-16 11 0 0 0,20-14-593 0 0,-1 0 0 0 0,1 0 0 0 0,-1-1-1 0 0,1 1 1 0 0,-1-1 0 0 0,1 0 0 0 0,-1-1 0 0 0,0 1 0 0 0,-5-1-1 0 0,-12 0-5952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0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0 277 624 0 0,'0'0'11939'0'0,"5"7"-9589"0"0,-1 0-1890 0 0,0 0-1 0 0,0 1 1 0 0,-1-1-1 0 0,0 1 1 0 0,-1 0-1 0 0,0 0 0 0 0,0 0 1 0 0,-1 0-1 0 0,1 9 1 0 0,-1-7 93 0 0,0 0 0 0 0,1 0 1 0 0,0 0-1 0 0,0 0 1 0 0,1 0-1 0 0,0-1 1 0 0,9 18-1 0 0,-10-24-500 0 0,-1-1 0 0 0,1 0 0 0 0,-1 0 1 0 0,1 0-1 0 0,0 0 0 0 0,-1 0 0 0 0,1 0 0 0 0,0 0 0 0 0,1-1 0 0 0,-1 1 0 0 0,0-1 0 0 0,0 1 0 0 0,1-1 0 0 0,-1 0 1 0 0,0 0-1 0 0,1 0 0 0 0,-1 0 0 0 0,1-1 0 0 0,-1 1 0 0 0,1-1 0 0 0,0 1 0 0 0,-1-1 0 0 0,1 0 0 0 0,0 0 0 0 0,-1 0 1 0 0,1 0-1 0 0,0 0 0 0 0,-1-1 0 0 0,1 1 0 0 0,-1-1 0 0 0,1 0 0 0 0,-1 0 0 0 0,1 0 0 0 0,-1 0 0 0 0,4-2 1 0 0,-1 0-52 0 0,1 1 0 0 0,-1-1 0 0 0,-1 0 0 0 0,1-1 0 0 0,0 1 0 0 0,-1-1 0 0 0,0 0 0 0 0,0 0 0 0 0,0 0 0 0 0,0-1 0 0 0,-1 1 0 0 0,1-1 0 0 0,-1 0 0 0 0,0 0 0 0 0,3-10 0 0 0,-4 11-26 0 0,-1 0 1 0 0,0 0 0 0 0,0 0 0 0 0,0 0 0 0 0,0-1 0 0 0,-1 1 0 0 0,1 0 0 0 0,-1 0 0 0 0,-1-1 0 0 0,1 1 0 0 0,0 0 0 0 0,-1 0 0 0 0,0 0 0 0 0,0-1 0 0 0,0 1 0 0 0,-1 0 0 0 0,1 0 0 0 0,-1 0 0 0 0,0 1 0 0 0,0-1 0 0 0,-5-6 0 0 0,0-2-38 0 0,4 8-12 0 0,1 1 0 0 0,-1-1 0 0 0,0 0-1 0 0,-1 1 1 0 0,1-1 0 0 0,-1 1 0 0 0,1 0 0 0 0,-1 0-1 0 0,-5-3 1 0 0,-4-2-543 0 0,-9-8-1214 0 0,17-1-5299 0 0,6 5 881 0 0</inkml:trace>
  <inkml:trace contextRef="#ctx0" brushRef="#br0" timeOffset="1">370 0 24363 0 0,'0'0'2529'0'0,"-12"45"-2145"0"0,7-12 337 0 0,1 11 479 0 0,3 10-175 0 0,1 5-401 0 0,0 1-336 0 0,5 0-224 0 0,3-1 0 0 0,-2-5-64 0 0,3-7-16 0 0,0-8-912 0 0,2-9-1841 0 0,0-9-1665 0 0,4-13-1313 0 0,0-8-2401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0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69 9092 0 0,'0'0'14839'0'0,"0"9"-14063"0"0,-1 1-477 0 0,0-3 257 0 0,1 0 1 0 0,0 1 0 0 0,0-1-1 0 0,0 0 1 0 0,1 0 0 0 0,3 14-1 0 0,-3-20-506 0 0,0 1-1 0 0,-1 0 1 0 0,1-1-1 0 0,0 1 0 0 0,0-1 1 0 0,0 1-1 0 0,0-1 1 0 0,0 1-1 0 0,1-1 1 0 0,-1 1-1 0 0,0-1 1 0 0,1 0-1 0 0,-1 0 0 0 0,1 0 1 0 0,-1 0-1 0 0,1 0 1 0 0,-1 0-1 0 0,1 0 1 0 0,0-1-1 0 0,0 1 0 0 0,-1 0 1 0 0,1-1-1 0 0,0 0 1 0 0,0 1-1 0 0,-1-1 1 0 0,1 0-1 0 0,0 0 1 0 0,0 0-1 0 0,0 0 0 0 0,0 0 1 0 0,-1 0-1 0 0,1-1 1 0 0,0 1-1 0 0,0 0 1 0 0,0-1-1 0 0,3-1 0 0 0,0 0-69 0 0,0 0 0 0 0,0-1-1 0 0,0 1 1 0 0,0-1-1 0 0,0 0 1 0 0,0-1 0 0 0,-1 1-1 0 0,1-1 1 0 0,-1 0-1 0 0,0 0 1 0 0,0 0 0 0 0,-1-1-1 0 0,1 1 1 0 0,-1-1-1 0 0,0 0 1 0 0,4-9 0 0 0,-5 11-1 0 0,-1 1 1 0 0,1-1-1 0 0,-1-1 1 0 0,0 1 0 0 0,0 0-1 0 0,0 0 1 0 0,0 0 0 0 0,0-1-1 0 0,-1 1 1 0 0,0 0 0 0 0,0-1-1 0 0,0 1 1 0 0,0 0-1 0 0,0-1 1 0 0,0 1 0 0 0,-1 0-1 0 0,0 0 1 0 0,1-1 0 0 0,-1 1-1 0 0,-1 0 1 0 0,1 0 0 0 0,0 0-1 0 0,-1 0 1 0 0,1 0-1 0 0,-1 0 1 0 0,0 0 0 0 0,0 1-1 0 0,0-1 1 0 0,-5-4 0 0 0,6 7-67 0 0,0-1 1 0 0,0 0 0 0 0,0 0 0 0 0,0 1 0 0 0,0-1 0 0 0,0 1-1 0 0,0-1 1 0 0,0 1 0 0 0,0-1 0 0 0,0 1 0 0 0,0-1 0 0 0,0 1-1 0 0,0 0 1 0 0,-1 0 0 0 0,1 0 0 0 0,0-1 0 0 0,0 1-1 0 0,0 0 1 0 0,0 1 0 0 0,-1-1 0 0 0,1 0 0 0 0,0 0 0 0 0,0 0-1 0 0,0 1 1 0 0,0-1 0 0 0,0 0 0 0 0,0 1 0 0 0,-1-1 0 0 0,1 1-1 0 0,0 0 1 0 0,0-1 0 0 0,0 1 0 0 0,1 0 0 0 0,-1-1-1 0 0,0 1 1 0 0,0 0 0 0 0,0 0 0 0 0,0 0 0 0 0,1 0 0 0 0,-1 0-1 0 0,0 0 1 0 0,0 1 0 0 0,1-1-231 0 0,-1 1-1 0 0,1-1 1 0 0,0 0-1 0 0,-1 0 1 0 0,1 0 0 0 0,0 0-1 0 0,0 0 1 0 0,0 0 0 0 0,0 1-1 0 0,0-1 1 0 0,0 0-1 0 0,0 0 1 0 0,0 0 0 0 0,1 0-1 0 0,-1 0 1 0 0,0 0-1 0 0,1 0 1 0 0,-1 1 0 0 0,1-1-1 0 0,-1 0 1 0 0,1 0-1 0 0,-1 0 1 0 0,1-1 0 0 0,0 1-1 0 0,0 0 1 0 0,-1 0 0 0 0,1 0-1 0 0,1 1 1 0 0,12 8-7135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03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5 12454 0 0,'0'0'14422'0'0,"-1"-1"-14365"0"0,0 1 0 0 0,-1-1 0 0 0,1 0-1 0 0,0 1 1 0 0,-1 0 0 0 0,1-1 0 0 0,-1 1 0 0 0,1 0-1 0 0,-1-1 1 0 0,1 1 0 0 0,-1 0 0 0 0,1 0 0 0 0,-3 1-1 0 0,-19 25 5 0 0,27-18-287 0 0,15-5-145 0 0,-15-3 372 0 0,-1 0 0 0 0,0 0 0 0 0,0 0 0 0 0,1 1 0 0 0,-1-1 0 0 0,0 1 0 0 0,1-1 0 0 0,-1 1 0 0 0,0 0-1 0 0,0 1 1 0 0,0-1 0 0 0,0 0 0 0 0,0 1 0 0 0,0 0 0 0 0,4 3 0 0 0,-4-2 64 0 0,0 1-1 0 0,-1-1 1 0 0,1 1-1 0 0,-1 0 1 0 0,0 0-1 0 0,0 0 1 0 0,0 1 0 0 0,0-1-1 0 0,-1 0 1 0 0,1 1-1 0 0,0 5 1 0 0,10 49 884 0 0,-2 1 0 0 0,-3 0 0 0 0,-2 1 1 0 0,-6 101-1 0 0,-1-145-959 0 0,-1 0 0 0 0,0-1 1 0 0,-2 1-1 0 0,0-1 0 0 0,-1 0 0 0 0,0 0 1 0 0,-1-1-1 0 0,-1 0 0 0 0,0 0 0 0 0,-1-1 1 0 0,-1 0-1 0 0,0 0 0 0 0,-1-1 0 0 0,-22 20 1 0 0,25-26-331 0 0,0 0 1 0 0,-1-1-1 0 0,0 0 1 0 0,0 0 0 0 0,0-1-1 0 0,-1 0 1 0 0,0-1 0 0 0,0 0-1 0 0,0 0 1 0 0,-18 3-1 0 0,19-6-328 0 0,1 0-1 0 0,-1-1 0 0 0,1 0 0 0 0,-1 0 0 0 0,1-1 0 0 0,-1 0 0 0 0,1 0 0 0 0,-1-1 0 0 0,1 0 0 0 0,0 0 1 0 0,0-1-1 0 0,0-1 0 0 0,0 1 0 0 0,-13-9 0 0 0,-25-20-4467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0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0 482 15559 0 0,'0'0'5323'0'0,"12"5"-2930"0"0,14 3-1446 0 0,-1-1 1 0 0,2-1-1 0 0,-1-2 1 0 0,1 0-1 0 0,-1-2 1 0 0,1-1-1 0 0,33-3 1 0 0,209-27 554 0 0,-208 21-1300 0 0,627-106-1173 0 0,-582 92-222 0 0,-96 20 1036 0 0,150-33-4101 0 0,-57 6-2382 0 0,-29 3-582 0 0</inkml:trace>
  <inkml:trace contextRef="#ctx0" brushRef="#br0" timeOffset="1">1936 0 19481 0 0,'0'0'1168'0'0,"50"31"-10500"0"0,-27-27-1313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04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57 20185 0 0,'0'0'5443'0'0,"-52"11"-4963"0"0,36-17-480 0 0,-1-9-2177 0 0,1-5-4130 0 0,-1-7-11061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0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27 10901 0 0,'0'0'15023'0'0,"-4"-5"-13671"0"0,3 4-1285 0 0,0-1 0 0 0,0 1 0 0 0,0-1 0 0 0,0 1-1 0 0,-1-1 1 0 0,1 1 0 0 0,0 0 0 0 0,-1 0-1 0 0,1 0 1 0 0,-1 0 0 0 0,0 0 0 0 0,1 0-1 0 0,-1 0 1 0 0,0 0 0 0 0,1 0 0 0 0,-1 1-1 0 0,0-1 1 0 0,0 1 0 0 0,0-1 0 0 0,0 1-1 0 0,1 0 1 0 0,-1 0 0 0 0,0 0 0 0 0,0 0 0 0 0,0 0-1 0 0,0 0 1 0 0,0 0 0 0 0,1 1 0 0 0,-1-1-1 0 0,0 1 1 0 0,0-1 0 0 0,0 1 0 0 0,1 0-1 0 0,-1 0 1 0 0,0 0 0 0 0,1 0 0 0 0,-1 0-1 0 0,1 0 1 0 0,-1 0 0 0 0,-1 2 0 0 0,-6 4-61 0 0,0 0 0 0 0,1 1 0 0 0,-1 0 0 0 0,2 0 0 0 0,-1 1 0 0 0,1 0 0 0 0,1 0 0 0 0,0 1 0 0 0,0 0 0 0 0,1 0 0 0 0,0 0 0 0 0,0 1 0 0 0,1 0 0 0 0,1 0 0 0 0,-3 11 0 0 0,6-21-13 0 0,0 0 1 0 0,0 0 0 0 0,-1 0-1 0 0,1 0 1 0 0,0 0 0 0 0,0 0-1 0 0,0 0 1 0 0,0-1-1 0 0,0 1 1 0 0,1 0 0 0 0,-1 0-1 0 0,0 0 1 0 0,0 0 0 0 0,0 0-1 0 0,1 0 1 0 0,-1-1-1 0 0,1 1 1 0 0,-1 0 0 0 0,0 0-1 0 0,1 0 1 0 0,-1-1-1 0 0,1 1 1 0 0,0 0 0 0 0,-1-1-1 0 0,1 1 1 0 0,0 0 0 0 0,-1-1-1 0 0,1 1 1 0 0,0-1-1 0 0,0 1 1 0 0,1 0 0 0 0,0-1-24 0 0,0 0 0 0 0,1 1 0 0 0,-1-1 0 0 0,0 0 1 0 0,1-1-1 0 0,-1 1 0 0 0,0 0 0 0 0,0-1 0 0 0,1 1 0 0 0,-1-1 0 0 0,0 1 1 0 0,3-3-1 0 0,6-2-135 0 0,0 0 0 0 0,0-1 0 0 0,19-14 1 0 0,-18 10 413 0 0,0-1 1 0 0,-1 0-1 0 0,0 0 1 0 0,0-1 0 0 0,-1-1-1 0 0,-1 0 1 0 0,0 0-1 0 0,9-20 1 0 0,-12 46 1220 0 0,-1 9-1593 0 0,15 72-21 0 0,-3-18 219 0 0,8 89 0 0 0,-23-143-41 0 0,-1 0-1 0 0,-1 0 0 0 0,-1-1 1 0 0,-1 1-1 0 0,-1 0 1 0 0,-1-1-1 0 0,0 1 1 0 0,-15 38-1 0 0,16-53-98 0 0,-1 0-1 0 0,1 1 1 0 0,-1-2 0 0 0,-1 1-1 0 0,1 0 1 0 0,-1-1 0 0 0,0 0 0 0 0,-1 0-1 0 0,0 0 1 0 0,0-1 0 0 0,0 0-1 0 0,0 0 1 0 0,-1 0 0 0 0,-13 6-1 0 0,14-8-271 0 0,0-1-1 0 0,0 0 0 0 0,0 0 1 0 0,-1-1-1 0 0,1 1 0 0 0,0-1 1 0 0,-1-1-1 0 0,1 1 0 0 0,-1-1 1 0 0,1 0-1 0 0,-1-1 0 0 0,1 1 1 0 0,-1-1-1 0 0,1-1 0 0 0,0 1 1 0 0,-1-1-1 0 0,1 0 0 0 0,-10-6 1 0 0,-24-14-7688 0 0,0-4-6993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0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12 10597 0 0,'0'0'13761'0'0,"-9"-4"-12131"0"0,7 3-1550 0 0,0 0 1 0 0,-1 0 0 0 0,1 0-1 0 0,-1 0 1 0 0,0 0-1 0 0,1 1 1 0 0,-1-1-1 0 0,0 1 1 0 0,1 0-1 0 0,-1-1 1 0 0,0 1 0 0 0,0 1-1 0 0,1-1 1 0 0,-1 0-1 0 0,-3 1 1 0 0,1 1 23 0 0,1 1-1 0 0,-1-1 1 0 0,1 1 0 0 0,0 0 0 0 0,0 0-1 0 0,0 0 1 0 0,0 0 0 0 0,0 1 0 0 0,1-1 0 0 0,-4 6-1 0 0,-18 20 322 0 0,-43 62 0 0 0,63-82-413 0 0,-1 1-1 0 0,1-1 1 0 0,0 1-1 0 0,1 0 0 0 0,0 0 1 0 0,0 0-1 0 0,1 1 1 0 0,1-1-1 0 0,0 1 1 0 0,0 0-1 0 0,0 21 0 0 0,3-28-15 0 0,0 0 0 0 0,0-1 0 0 0,0 1 0 0 0,0 0 0 0 0,1-1-1 0 0,-1 1 1 0 0,1-1 0 0 0,0 1 0 0 0,0-1 0 0 0,0 0 0 0 0,0 0-1 0 0,1 0 1 0 0,-1 0 0 0 0,1 0 0 0 0,0-1 0 0 0,0 1-1 0 0,0-1 1 0 0,0 0 0 0 0,0 1 0 0 0,1-1 0 0 0,-1-1 0 0 0,5 3-1 0 0,11 4 17 0 0,0-1-1 0 0,1 0 0 0 0,21 4 0 0 0,0 0 40 0 0,-36-9-49 0 0,0-1-1 0 0,0 1 0 0 0,0 0 0 0 0,0 1 0 0 0,-1-1 0 0 0,1 1 0 0 0,-1 0 0 0 0,1 0 0 0 0,-1 0 0 0 0,0 1 0 0 0,5 5 0 0 0,-7-7-14 0 0,-1 0 0 0 0,0 0 1 0 0,0 1-1 0 0,0-1 0 0 0,0 0 0 0 0,-1 0 0 0 0,1 1 0 0 0,-1-1 1 0 0,1 1-1 0 0,-1-1 0 0 0,0 0 0 0 0,0 1 0 0 0,0-1 0 0 0,0 1 1 0 0,0-1-1 0 0,0 1 0 0 0,-1-1 0 0 0,1 0 0 0 0,-1 1 0 0 0,0-1 1 0 0,0 0-1 0 0,0 0 0 0 0,0 1 0 0 0,0-1 0 0 0,0 0 0 0 0,0 0 0 0 0,-3 3 1 0 0,-9 13-479 0 0,0 0 1 0 0,-1 0-1 0 0,-1-1 1 0 0,-22 18 0 0 0,27-26-672 0 0,-1 0 1 0 0,0-1-1 0 0,0-1 0 0 0,-22 12 1 0 0,24-17-2710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19929 0 0,'0'0'5872'0'0,"-3"12"-4613"0"0,-2 16-653 0 0,1 1 0 0 0,2-1-1 0 0,0 1 1 0 0,2 0-1 0 0,5 35 1 0 0,4 45 48 0 0,-7-61-181 0 0,3 1 0 0 0,20 92 0 0 0,-25-140-473 0 0,0-1 0 0 0,0 1 0 0 0,0 0 0 0 0,0-1 0 0 0,0 1 0 0 0,0-1 0 0 0,0 1 0 0 0,0-1 0 0 0,0 1 0 0 0,1-1 0 0 0,-1 1 0 0 0,0-1 0 0 0,0 1 0 0 0,0-1 0 0 0,1 1 0 0 0,-1-1 0 0 0,0 1 0 0 0,1-1 0 0 0,-1 1 0 0 0,0-1 0 0 0,1 1 0 0 0,-1-1 0 0 0,1 0 0 0 0,-1 1 0 0 0,0-1 0 0 0,1 0 0 0 0,-1 1 0 0 0,1-1 0 0 0,-1 0 0 0 0,1 0 0 0 0,-1 1 0 0 0,1-1 0 0 0,0 0 0 0 0,7-18 0 0 0,0-32 0 0 0,-7 42 0 0 0,1-21 0 0 0,10-46 0 0 0,-11 69 0 0 0,0 0 0 0 0,1 1 0 0 0,0-1 0 0 0,-1 1 0 0 0,2-1 0 0 0,-1 1 0 0 0,1 0 0 0 0,0 0 0 0 0,0 0 0 0 0,0 1 0 0 0,1-1 0 0 0,-1 1 0 0 0,1-1 0 0 0,0 1 0 0 0,6-5 0 0 0,-7 8-13 0 0,0 0 0 0 0,0 0 0 0 0,-1 0 0 0 0,1 0 0 0 0,0 0 0 0 0,0 0 0 0 0,0 1 0 0 0,0 0 0 0 0,0-1 0 0 0,0 1 0 0 0,0 0 0 0 0,0 0 0 0 0,0 1 0 0 0,0-1 0 0 0,0 1 0 0 0,0-1 0 0 0,0 1 0 0 0,0 0 0 0 0,0 0 0 0 0,-1 0 0 0 0,1 1 0 0 0,0-1 0 0 0,-1 1 0 0 0,1-1 0 0 0,4 4 0 0 0,7 7-214 0 0,0 0 0 0 0,-1 0 0 0 0,16 20 0 0 0,1 0-475 0 0,-4-14-4483 0 0,-24-17 4236 0 0,0 0-1 0 0,0 0 1 0 0,0-1-1 0 0,0 1 1 0 0,0-1-1 0 0,0 1 1 0 0,0-1-1 0 0,0 0 1 0 0,0 0 0 0 0,0 0-1 0 0,0 0 1 0 0,1 0-1 0 0,1-1 1 0 0,11-4-8784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89 5843 0 0,'0'0'12862'0'0,"-5"9"-10235"0"0,1-2-1757 0 0,0 0 0 0 0,1 0-1 0 0,0 0 1 0 0,0 1-1 0 0,0 0 1 0 0,-2 14 0 0 0,4-20-797 0 0,1 0 0 0 0,0 0 0 0 0,0-1 1 0 0,0 1-1 0 0,0 0 0 0 0,0 0 0 0 0,0 0 1 0 0,0 0-1 0 0,1-1 0 0 0,-1 1 0 0 0,1 0 1 0 0,-1 0-1 0 0,1-1 0 0 0,0 1 1 0 0,0 0-1 0 0,-1-1 0 0 0,1 1 0 0 0,0-1 1 0 0,1 1-1 0 0,-1-1 0 0 0,0 1 0 0 0,0-1 1 0 0,1 0-1 0 0,-1 1 0 0 0,0-1 1 0 0,1 0-1 0 0,-1 0 0 0 0,1 0 0 0 0,0 0 1 0 0,-1-1-1 0 0,1 1 0 0 0,0 0 0 0 0,-1-1 1 0 0,1 1-1 0 0,0-1 0 0 0,0 1 0 0 0,0-1 1 0 0,-1 0-1 0 0,1 0 0 0 0,0 0 1 0 0,0 0-1 0 0,0 0 0 0 0,2 0 0 0 0,3-1-58 0 0,0 1 0 0 0,1-1-1 0 0,-1-1 1 0 0,0 1-1 0 0,0-1 1 0 0,0-1-1 0 0,0 1 1 0 0,0-1 0 0 0,-1 0-1 0 0,1-1 1 0 0,-1 1-1 0 0,10-8 1 0 0,-11 7-40 0 0,-1 1-1 0 0,1-1 1 0 0,-1 0 0 0 0,0 0-1 0 0,0 0 1 0 0,0 0 0 0 0,-1-1 0 0 0,1 0-1 0 0,-1 1 1 0 0,0-1 0 0 0,0 0 0 0 0,-1-1-1 0 0,0 1 1 0 0,0 0 0 0 0,0-1 0 0 0,2-9-1 0 0,-5 12 31 0 0,1 0 0 0 0,0 0 0 0 0,-1 1 0 0 0,0-1 1 0 0,0 0-1 0 0,0 0 0 0 0,0 0 0 0 0,0 0 0 0 0,-1 1 0 0 0,1-1 0 0 0,-1 0 0 0 0,0 1 0 0 0,1 0 0 0 0,-1-1 0 0 0,0 1 0 0 0,-1 0 0 0 0,1 0 0 0 0,0 0 0 0 0,0 0 0 0 0,-1 0 0 0 0,0 1 0 0 0,1-1 0 0 0,-1 1 0 0 0,0-1 1 0 0,1 1-1 0 0,-1 0 0 0 0,0 0 0 0 0,-3 0 0 0 0,-10-5-3 0 0,-1 1 0 0 0,0 1 0 0 0,-25-3 0 0 0,38 6-263 0 0,-35-3 617 0 0,37 4-712 0 0,0 0 0 0 0,0 0 0 0 0,1-1 0 0 0,-1 1 0 0 0,0 0 0 0 0,0 1 0 0 0,1-1 0 0 0,-1 0 0 0 0,0 0 0 0 0,0 1 0 0 0,1-1 0 0 0,-1 1 0 0 0,0-1 0 0 0,1 1 0 0 0,-1 0 0 0 0,-1 1 0 0 0,14 1-8842 0 0,6-3-1803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1 289 15703 0 0,'0'0'9650'0'0,"7"8"-8452"0"0,13 13-588 0 0,35 39 725 0 0,-51-56-1300 0 0,0 1 0 0 0,0 0 0 0 0,0 0 0 0 0,-1 0 0 0 0,0 1-1 0 0,0-1 1 0 0,-1 1 0 0 0,1-1 0 0 0,2 13 0 0 0,-5-19-30 0 0,0 1-1 0 0,-1 0 1 0 0,1 0-1 0 0,0 0 1 0 0,0 0-1 0 0,-1-1 1 0 0,1 1 0 0 0,0 0-1 0 0,0 0 1 0 0,-1 0-1 0 0,1 0 1 0 0,0 0-1 0 0,0 0 1 0 0,-1 0-1 0 0,1-1 1 0 0,0 1-1 0 0,0 0 1 0 0,-1 0 0 0 0,1 0-1 0 0,0 0 1 0 0,-1 0-1 0 0,1 0 1 0 0,0 0-1 0 0,0 1 1 0 0,-1-1-1 0 0,1 0 1 0 0,0 0 0 0 0,-1 0-1 0 0,1 0 1 0 0,0 0-1 0 0,0 0 1 0 0,-1 0-1 0 0,1 1 1 0 0,0-1-1 0 0,0 0 1 0 0,0 0-1 0 0,-1 0 1 0 0,1 0 0 0 0,0 1-1 0 0,0-1 1 0 0,0 0-1 0 0,0 0 1 0 0,-1 1-1 0 0,1-1 1 0 0,0 0-1 0 0,0 0 1 0 0,0 1-1 0 0,0-1 1 0 0,0 0 0 0 0,0 0-1 0 0,0 1 1 0 0,0-1-1 0 0,0 0 1 0 0,-1 1-1 0 0,1-1 1 0 0,0 0-1 0 0,1 0 1 0 0,-1 1-1 0 0,-16-24 176 0 0,14 10-278 0 0,0 0 0 0 0,1 0-1 0 0,0 0 1 0 0,1 0-1 0 0,1 0 1 0 0,0-1 0 0 0,0 1-1 0 0,2 0 1 0 0,-1 1-1 0 0,2-1 1 0 0,0 0 0 0 0,0 1-1 0 0,1 0 1 0 0,0 0 0 0 0,2 0-1 0 0,7-11 1 0 0,-1 1-1991 0 0,1 2-1 0 0,32-36 1 0 0,-25 35-3752 0 0,44-35 0 0 0,-57 49 3122 0 0,3-1 3007 0 0,2 1 5956 0 0,-12 7-5963 0 0,0 1 1 0 0,-1-1-1 0 0,1 0 0 0 0,0 1 0 0 0,-1-1 0 0 0,1 0 0 0 0,-1 1 1 0 0,1-1-1 0 0,-1 1 0 0 0,1-1 0 0 0,-1 1 0 0 0,1-1 0 0 0,-1 1 1 0 0,1-1-1 0 0,-1 1 0 0 0,0 0 0 0 0,1-1 0 0 0,-1 1 0 0 0,0 0 0 0 0,1-1 1 0 0,-1 1-1 0 0,0 0 0 0 0,0-1 0 0 0,0 1 0 0 0,0 0 0 0 0,1-1 1 0 0,-1 1-1 0 0,0 0 0 0 0,0-1 0 0 0,0 1 0 0 0,-1 0 0 0 0,1 0 1 0 0,0-1-1 0 0,0 1 0 0 0,0 0 0 0 0,0-1 0 0 0,-1 2 0 0 0,-4 79 4964 0 0,1-37-3891 0 0,3 51 0 0 0,1-83-1312 0 0,1 0 0 0 0,1-1 0 0 0,0 1 0 0 0,1 0 1 0 0,0-1-1 0 0,0 0 0 0 0,1 1 0 0 0,1-1 1 0 0,7 12-1 0 0,-11-20-198 0 0,1 0 1 0 0,1 0-1 0 0,-1 0 1 0 0,0-1 0 0 0,1 1-1 0 0,-1 0 1 0 0,1-1-1 0 0,0 0 1 0 0,0 0-1 0 0,0 0 1 0 0,0 0-1 0 0,0 0 1 0 0,0 0-1 0 0,0-1 1 0 0,1 1-1 0 0,-1-1 1 0 0,0 0-1 0 0,8 1 1 0 0,-7-2-655 0 0,1 0 0 0 0,-1 0 0 0 0,1 0-1 0 0,0 0 1 0 0,-1-1 0 0 0,1 0 0 0 0,-1 0 0 0 0,1 0 0 0 0,-1 0 0 0 0,0-1 0 0 0,0 1 0 0 0,1-1 0 0 0,-1-1-1 0 0,6-3 1 0 0,13-11-6382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48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11173 0 0,'0'0'14025'0'0,"-1"11"-12947"0"0,0 17-822 0 0,-1 12 916 0 0,-8 52 0 0 0,8-81-1587 0 0,-1 0-1 0 0,1 0 1 0 0,-2 0-1 0 0,1 0 1 0 0,-2-1 0 0 0,1 1-1 0 0,-2-1 1 0 0,1-1 0 0 0,-1 1-1 0 0,-8 9 1 0 0,13-17-333 0 0,0-1-1 0 0,-1 1 1 0 0,0-1 0 0 0,1 1-1 0 0,-1-1 1 0 0,0 1 0 0 0,0-1-1 0 0,0 0 1 0 0,1 0 0 0 0,-1 0-1 0 0,-1 0 1 0 0,1 0 0 0 0,-2 0-1 0 0,-10 0-9848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18488 0 0,'0'0'3090'0'0,"56"-16"-2402"0"0,-22 4-688 0 0,9-6-256 0 0,6-3-1921 0 0,7-4-2705 0 0,4 0-9701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17 358 16440 0 0,'0'0'5223'0'0,"10"-7"-2491"0"0,9-7-2239 0 0,0 0 0 0 0,0-2 0 0 0,-2 0 0 0 0,0-1 1 0 0,26-34-1 0 0,-36 43-489 0 0,-2 0 0 0 0,1 0 0 0 0,-1-1 0 0 0,0 0 0 0 0,-1 0 0 0 0,0 0 0 0 0,-1-1 0 0 0,1 1 0 0 0,-2-1 0 0 0,1 0 0 0 0,-2 1 0 0 0,1-1 0 0 0,-1 0 0 0 0,-1 0 0 0 0,0 0 0 0 0,0-1 0 0 0,-3-15 0 0 0,2 23 6 0 0,1 1 0 0 0,-1-1 0 0 0,1 1 0 0 0,-1 0 1 0 0,0 0-1 0 0,0-1 0 0 0,0 1 0 0 0,-1 0 0 0 0,1 0 0 0 0,0 0 0 0 0,-1 0 0 0 0,-2-3 1 0 0,3 5-3 0 0,0-1 0 0 0,0 0 0 0 0,0 1 1 0 0,0-1-1 0 0,0 1 0 0 0,0-1 0 0 0,0 1 1 0 0,0 0-1 0 0,0-1 0 0 0,0 1 0 0 0,0 0 1 0 0,0 0-1 0 0,0-1 0 0 0,-1 1 0 0 0,1 0 0 0 0,0 0 1 0 0,0 0-1 0 0,0 1 0 0 0,-2-1 0 0 0,0 1-6 0 0,0 1 0 0 0,0-1 0 0 0,0 1-1 0 0,0-1 1 0 0,0 1 0 0 0,0 0-1 0 0,1 0 1 0 0,-1 0 0 0 0,1 1-1 0 0,-1-1 1 0 0,1 0 0 0 0,0 1 0 0 0,0 0-1 0 0,0-1 1 0 0,0 1 0 0 0,-2 4-1 0 0,-6 16-5 0 0,0 0-1 0 0,1 0 0 0 0,1 1 1 0 0,2 0-1 0 0,-5 27 0 0 0,-10 127-5 0 0,17-136-5 0 0,-11 196 190 0 0,-10 86-3533 0 0,18-304-401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 2417 0 0,'0'0'25908'0'0,"7"-5"-24820"0"0,32-20-46 0 0,74-37 0 0 0,-93 53-991 0 0,-1 1-1 0 0,1 1 1 0 0,0 1 0 0 0,0 0-1 0 0,1 1 1 0 0,37-3 0 0 0,-56 8-58 0 0,1 0 1 0 0,-1 0-1 0 0,1 0 1 0 0,-1 0-1 0 0,1 0 0 0 0,-1 1 1 0 0,0-1-1 0 0,1 1 1 0 0,-1-1-1 0 0,1 1 1 0 0,-1 0-1 0 0,0 0 0 0 0,1 0 1 0 0,-1 0-1 0 0,0 1 1 0 0,0-1-1 0 0,0 0 1 0 0,0 1-1 0 0,0 0 0 0 0,0-1 1 0 0,0 1-1 0 0,-1 0 1 0 0,1 0-1 0 0,-1 0 1 0 0,1 0-1 0 0,0 3 0 0 0,2 3-16 0 0,-2 0-1 0 0,1 1 1 0 0,-1-1-1 0 0,0 1 1 0 0,-1 0-1 0 0,1 9 1 0 0,-2-9 34 0 0,1 1 1 0 0,1-1 0 0 0,0-1-1 0 0,0 1 1 0 0,5 12 0 0 0,-7-20-12 0 0,1 0-1 0 0,-1 0 1 0 0,1 0 0 0 0,-1 0 0 0 0,1 0 0 0 0,0 0-1 0 0,-1 0 1 0 0,1 0 0 0 0,0 0 0 0 0,0 0-1 0 0,0-1 1 0 0,0 1 0 0 0,-1 0 0 0 0,1-1 0 0 0,0 1-1 0 0,1 0 1 0 0,-1-1 0 0 0,0 1 0 0 0,0-1 0 0 0,0 0-1 0 0,0 1 1 0 0,0-1 0 0 0,0 0 0 0 0,0 0-1 0 0,2 1 1 0 0,0-2 1 0 0,-1 1 1 0 0,1-1-1 0 0,0 1 0 0 0,-1-1 0 0 0,1 0 0 0 0,-1 0 1 0 0,0 0-1 0 0,1 0 0 0 0,-1 0 0 0 0,0 0 0 0 0,3-3 1 0 0,1 0-107 0 0,-1 0 1 0 0,0 0 0 0 0,0-1 0 0 0,0 0 0 0 0,-1 0 0 0 0,1 0 0 0 0,-1-1 0 0 0,4-7-1 0 0,-6 10-12 0 0,-1-1 0 0 0,1 0-1 0 0,-1 0 1 0 0,0 1 0 0 0,0-1-1 0 0,0 0 1 0 0,0 0 0 0 0,-1 0-1 0 0,0 0 1 0 0,0 0 0 0 0,0 0 0 0 0,0 0-1 0 0,0 0 1 0 0,-1 0 0 0 0,0 0-1 0 0,0 0 1 0 0,-2-4 0 0 0,-1-2-275 0 0,-1 0 1 0 0,-1 1-1 0 0,1 0 1 0 0,-14-16-1 0 0,16 21 382 0 0,32 6 856 0 0,6 11-829 0 0,0 1 1 0 0,-1 2-1 0 0,0 2 0 0 0,-1 1 1 0 0,56 44-1 0 0,-86-61-20 0 0,0 0 0 0 0,-1 0 0 0 0,0 1 1 0 0,1-1-1 0 0,-1 1 0 0 0,0 0 0 0 0,0 0 0 0 0,-1 0 1 0 0,1 0-1 0 0,0 0 0 0 0,1 5 0 0 0,-3-7 0 0 0,0-1 0 0 0,0 1 0 0 0,0-1 0 0 0,0 1 0 0 0,0 0 0 0 0,0-1 1 0 0,0 1-1 0 0,0-1 0 0 0,0 1 0 0 0,0 0 0 0 0,0-1 0 0 0,0 1 0 0 0,-1-1 0 0 0,1 1 0 0 0,0-1 0 0 0,0 1 0 0 0,-1-1 0 0 0,1 1 0 0 0,0-1 0 0 0,-1 1 0 0 0,1-1 0 0 0,-1 1 0 0 0,1-1 0 0 0,0 1 0 0 0,-2-1 1 0 0,-24 6-139 0 0,23-6 155 0 0,1 0 0 0 0,-1 0 0 0 0,0 0 0 0 0,1 0 0 0 0,-1-1-1 0 0,0 1 1 0 0,1-1 0 0 0,-1 0 0 0 0,1 0 0 0 0,-1 0 0 0 0,1 0 0 0 0,-1 0 0 0 0,1 0 0 0 0,0-1-1 0 0,-1 1 1 0 0,1-1 0 0 0,0 0 0 0 0,0 0 0 0 0,0 0 0 0 0,-2-2 0 0 0,2 0 68 0 0,0 0 0 0 0,0 1 0 0 0,0-1 0 0 0,0 0 0 0 0,1 0 0 0 0,0 0 0 0 0,0 0 0 0 0,0 0 0 0 0,0 0 0 0 0,1-1 0 0 0,-1 1 0 0 0,1-4 0 0 0,0-3-17 0 0,1 0 1 0 0,0 1-1 0 0,1-1 0 0 0,0 1 1 0 0,1-1-1 0 0,0 1 1 0 0,0 0-1 0 0,1 0 0 0 0,8-16 1 0 0,-4 15-498 0 0,-1 1-1 0 0,1-1 1 0 0,1 1 0 0 0,0 0 0 0 0,19-15 0 0 0,30-13-4891 0 0,-16 17-533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19993 0 0,'0'0'2695'0'0,"3"9"-1764"0"0,23 115 2396 0 0,19 227 0 0 0,-33-24-6139 0 0,-10-369-8924 0 0,-2 10 2926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3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17192 0 0,'0'0'368'0'0,"44"-26"480"0"0,-18 24 161 0 0,5 2 1216 0 0,0 5-1105 0 0,1 12-431 0 0,-1 7-241 0 0,-4 5-208 0 0,-6 6 32 0 0,-8 2 0 0 0,-8 2-128 0 0,-5-4-144 0 0,-12 0-96 0 0,-6-8-80 0 0,-6-2-1521 0 0,-2-7-1456 0 0,1-11-785 0 0,1-7-2209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4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16231 0 0,'9'1'1158'0'0,"2"0"-776"0"0,1 2 0 0 0,-1-1 0 0 0,0 1 0 0 0,0 1 0 0 0,0 0 0 0 0,0 0 0 0 0,-1 1-1 0 0,1 1 1 0 0,-1 0 0 0 0,-1 0 0 0 0,1 1 0 0 0,-1 0 0 0 0,10 10 0 0 0,-5-3-115 0 0,-1-1 0 0 0,0 2 0 0 0,10 15 0 0 0,-19-24-200 0 0,0 0-1 0 0,0 0 0 0 0,-1 0 1 0 0,0 0-1 0 0,0 1 0 0 0,-1-1 1 0 0,0 1-1 0 0,0-1 0 0 0,0 1 1 0 0,-1 0-1 0 0,1 10 1 0 0,-2-15-86 0 0,0-1 0 0 0,0 0 0 0 0,-1 1 0 0 0,1-1 0 0 0,0 0 0 0 0,-1 0 0 0 0,1 0 0 0 0,-1 1 0 0 0,1-1 0 0 0,-1 0 0 0 0,0 0 0 0 0,1 0 0 0 0,-1 0 0 0 0,0 0 0 0 0,0 0 0 0 0,0 0 0 0 0,0 0 0 0 0,0 0 0 0 0,0 0 0 0 0,0-1 0 0 0,0 1 0 0 0,0 0 0 0 0,0-1 0 0 0,0 1 0 0 0,-1 0 0 0 0,1-1 1 0 0,0 0-1 0 0,0 1 0 0 0,-1-1 0 0 0,1 0 0 0 0,0 1 0 0 0,-1-1 0 0 0,1 0 0 0 0,0 0 0 0 0,-1 0 0 0 0,1 0 0 0 0,0-1 0 0 0,0 1 0 0 0,-1 0 0 0 0,1 0 0 0 0,-2-1 0 0 0,1 0 5 0 0,-1 0 1 0 0,0 0-1 0 0,0 0 0 0 0,0 0 1 0 0,1-1-1 0 0,-1 1 0 0 0,1-1 0 0 0,-1 0 1 0 0,1 0-1 0 0,0 0 0 0 0,0 0 1 0 0,-1 0-1 0 0,1 0 0 0 0,1 0 1 0 0,-1-1-1 0 0,0 1 0 0 0,0-1 1 0 0,1 1-1 0 0,0-1 0 0 0,-1 0 1 0 0,1 0-1 0 0,0 1 0 0 0,0-1 0 0 0,1 0 1 0 0,-2-4-1 0 0,2-2 16 0 0,0 0 1 0 0,0 0-1 0 0,0 0 0 0 0,1 0 0 0 0,0 0 0 0 0,1 1 1 0 0,0-1-1 0 0,0 0 0 0 0,1 1 0 0 0,0 0 1 0 0,1-1-1 0 0,0 1 0 0 0,0 1 0 0 0,0-1 0 0 0,11-13 1 0 0,-10 14-18 0 0,0 0 0 0 0,1 0 0 0 0,0 0 0 0 0,0 1 0 0 0,0 0 0 0 0,1 1 0 0 0,-1-1 0 0 0,1 1 0 0 0,1 0 0 0 0,-1 1 0 0 0,1 0 0 0 0,0 0 0 0 0,0 0 0 0 0,0 1 0 0 0,0 1 0 0 0,11-3 0 0 0,-16 4 36 0 0,0 1-1 0 0,0 0 1 0 0,0-1-1 0 0,0 1 0 0 0,0 1 1 0 0,0-1-1 0 0,-1 0 1 0 0,1 1-1 0 0,0-1 0 0 0,0 1 1 0 0,0 0-1 0 0,0 0 1 0 0,-1 0-1 0 0,1 0 1 0 0,0 1-1 0 0,-1-1 0 0 0,1 1 1 0 0,-1-1-1 0 0,1 1 1 0 0,-1 0-1 0 0,0 0 0 0 0,0 0 1 0 0,0 0-1 0 0,0 1 1 0 0,0-1-1 0 0,-1 0 0 0 0,4 6 1 0 0,-1 3 63 0 0,0 0 1 0 0,0 1-1 0 0,-1-1 1 0 0,0 1-1 0 0,1 20 1 0 0,10 33 733 0 0,-14-65-797 0 0,0 1 0 0 0,1 0 1 0 0,-1 0-1 0 0,0 0 0 0 0,1 0 0 0 0,-1 0 0 0 0,1 0 0 0 0,-1 0 0 0 0,1-1 0 0 0,0 1 1 0 0,-1 0-1 0 0,1 0 0 0 0,0-1 0 0 0,0 1 0 0 0,-1 0 0 0 0,1-1 0 0 0,0 1 1 0 0,0-1-1 0 0,0 1 0 0 0,0-1 0 0 0,0 0 0 0 0,-1 1 0 0 0,1-1 0 0 0,0 0 0 0 0,0 1 1 0 0,0-1-1 0 0,0 0 0 0 0,0 0 0 0 0,0 0 0 0 0,0 0 0 0 0,0 0 0 0 0,0 0 0 0 0,0 0 1 0 0,0 0-1 0 0,0-1 0 0 0,0 1 0 0 0,0 0 0 0 0,0-1 0 0 0,0 1 0 0 0,0 0 1 0 0,0-1-1 0 0,0 1 0 0 0,0-1 0 0 0,-1 1 0 0 0,1-1 0 0 0,0 0 0 0 0,0 1 0 0 0,1-2 0 0 0,2-1 15 0 0,-1-1 0 0 0,1 1 0 0 0,-1-1 0 0 0,1 1 0 0 0,-1-1 0 0 0,0 0-1 0 0,0 0 1 0 0,3-7 0 0 0,-3 3-60 0 0,-1 0 0 0 0,0-1 0 0 0,0 1 0 0 0,-1-1 0 0 0,0 1 0 0 0,0-1 0 0 0,-1 1 0 0 0,0-1 0 0 0,-1 1 0 0 0,-1-10-1 0 0,2 13-125 0 0,-1 0 0 0 0,0 0-1 0 0,0 0 1 0 0,-1 0-1 0 0,0 0 1 0 0,1 0 0 0 0,-2 1-1 0 0,1-1 1 0 0,0 0-1 0 0,-1 1 1 0 0,0 0 0 0 0,0 0-1 0 0,0 0 1 0 0,0 0-1 0 0,-1 0 1 0 0,0 1 0 0 0,-8-7-1 0 0,-8 5-3056 0 0,6 7-2891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35 5234 0 0,'0'0'18473'0'0,"-4"-6"-17577"0"0,3 4-851 0 0,0 0 1 0 0,-1 0-1 0 0,1 0 0 0 0,-1 0 0 0 0,1 0 1 0 0,-1 0-1 0 0,0 1 0 0 0,0-1 0 0 0,0 1 0 0 0,0-1 1 0 0,0 1-1 0 0,0 0 0 0 0,0 0 0 0 0,0 0 1 0 0,0 0-1 0 0,0 0 0 0 0,-1 0 0 0 0,1 1 0 0 0,0-1 1 0 0,-1 1-1 0 0,1 0 0 0 0,0-1 0 0 0,-1 1 0 0 0,1 0 1 0 0,0 0-1 0 0,-1 1 0 0 0,1-1 0 0 0,-1 0 1 0 0,1 1-1 0 0,0-1 0 0 0,0 1 0 0 0,-1 0 0 0 0,1 0 1 0 0,0 0-1 0 0,0 0 0 0 0,0 0 0 0 0,0 0 1 0 0,-2 2-1 0 0,-51 31 484 0 0,51-32-516 0 0,0 1 0 0 0,0 0 0 0 0,1-1 0 0 0,-1 2 0 0 0,1-1 0 0 0,0 0 0 0 0,0 1 0 0 0,0 0 0 0 0,1-1 0 0 0,-1 1 0 0 0,-3 7 0 0 0,11-8-5 0 0,0-1-1 0 0,-1 0 1 0 0,1-1-1 0 0,0 1 1 0 0,0-1-1 0 0,0 0 1 0 0,1 0-1 0 0,6 0 1 0 0,-10-1-6 0 0,6 3 41 0 0,0 1 0 0 0,0 0 0 0 0,0 1 0 0 0,0-1 0 0 0,-1 2 1 0 0,0-1-1 0 0,0 1 0 0 0,0 0 0 0 0,-1 0 0 0 0,0 0 0 0 0,0 1 0 0 0,-1 0 1 0 0,0 1-1 0 0,8 13 0 0 0,-4-5 135 0 0,0 2 1 0 0,-1-1-1 0 0,-1 1 1 0 0,0 0-1 0 0,7 35 1 0 0,-13-41-154 0 0,1 0 1 0 0,-2 0-1 0 0,1-1 1 0 0,-2 1-1 0 0,1 0 1 0 0,-2 0-1 0 0,1 0 1 0 0,-2-1-1 0 0,1 1 1 0 0,-2-1-1 0 0,0 0 1 0 0,0 0-1 0 0,-1 0 1 0 0,0 0-1 0 0,-1-1 1 0 0,0 0-1 0 0,-9 12 1 0 0,9-14-133 0 0,-1-1 0 0 0,1 0 1 0 0,-1 0-1 0 0,0-1 1 0 0,-1 0-1 0 0,1 0 0 0 0,-1-1 1 0 0,0 0-1 0 0,-1 0 1 0 0,1-1-1 0 0,-1 0 1 0 0,0-1-1 0 0,0 0 0 0 0,0 0 1 0 0,-1-1-1 0 0,1 0 1 0 0,0 0-1 0 0,-1-1 0 0 0,0-1 1 0 0,1 1-1 0 0,-18-3 1 0 0,23 2-179 0 0,-1-1 0 0 0,1 0 1 0 0,0-1-1 0 0,0 1 1 0 0,0-1-1 0 0,0 1 0 0 0,0-1 1 0 0,0 0-1 0 0,0-1 0 0 0,0 1 1 0 0,1-1-1 0 0,-1 1 1 0 0,1-1-1 0 0,0 0 0 0 0,0-1 1 0 0,0 1-1 0 0,0 0 1 0 0,-3-6-1 0 0,1 1-1069 0 0,1 0 1 0 0,0-1-1 0 0,0 1 0 0 0,1-1 1 0 0,0 0-1 0 0,0 0 1 0 0,-2-16-1 0 0,1-22-7938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18969 0 0,'0'0'4495'0'0,"6"10"-4167"0"0,16 23-127 0 0,8 9 326 0 0,27 53-1 0 0,-56-93-604 0 0,0 0 0 0 0,0 0 0 0 0,-1 1-1 0 0,1-1 1 0 0,0 0 0 0 0,-1 1 0 0 0,0-1 0 0 0,1 0 0 0 0,-1 1 0 0 0,0-1-1 0 0,-1 3 1 0 0,1-4 44 0 0,0-1-1 0 0,0 1 0 0 0,0-1 1 0 0,-1 1-1 0 0,1-1 0 0 0,0 1 1 0 0,0-1-1 0 0,-1 1 0 0 0,1-1 1 0 0,0 1-1 0 0,-1-1 0 0 0,1 1 1 0 0,-1-1-1 0 0,1 0 0 0 0,-1 1 1 0 0,1-1-1 0 0,0 1 1 0 0,-1-1-1 0 0,0 0 0 0 0,1 0 1 0 0,-1 1-1 0 0,1-1 0 0 0,-1 0 1 0 0,1 0-1 0 0,-1 0 0 0 0,1 1 1 0 0,-1-1-1 0 0,0 0 0 0 0,1 0 1 0 0,-1 0-1 0 0,1 0 0 0 0,-1 0 1 0 0,0 0-1 0 0,1 0 0 0 0,-1 0 1 0 0,1-1-1 0 0,-1 1 0 0 0,1 0 1 0 0,-1 0-1 0 0,0 0 1 0 0,1-1-1 0 0,-1 1 0 0 0,1 0 1 0 0,-1-1-1 0 0,1 1 0 0 0,-1 0 1 0 0,0-1-1 0 0,-1-1 74 0 0,-1 0 1 0 0,1-1-1 0 0,0 1 1 0 0,0 0-1 0 0,0-1 0 0 0,0 1 1 0 0,0-1-1 0 0,0 0 1 0 0,1 1-1 0 0,-1-1 0 0 0,1 0 1 0 0,0 0-1 0 0,0 0 1 0 0,0 0-1 0 0,0 0 0 0 0,1 0 1 0 0,-1 0-1 0 0,1 0 1 0 0,-1-6-1 0 0,0-4 140 0 0,1 0 0 0 0,-1 0 0 0 0,4-19 1 0 0,-1 21-397 0 0,0 1 1 0 0,1-1-1 0 0,0 1 1 0 0,0 0-1 0 0,1 0 1 0 0,1 1-1 0 0,0-1 1 0 0,0 1-1 0 0,1 0 0 0 0,0 0 1 0 0,0 1-1 0 0,1-1 1 0 0,9-7-1 0 0,-9 10-872 0 0,0-1 0 0 0,0 1 0 0 0,1 1 0 0 0,0 0 0 0 0,0 0 1 0 0,1 0-1 0 0,-1 1 0 0 0,1 1 0 0 0,12-4 0 0 0,15-1-6155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49 5410 0 0,'0'0'15960'0'0,"0"-7"-14832"0"0,-1-21-298 0 0,1 28-775 0 0,0-1 0 0 0,0 0-1 0 0,0 1 1 0 0,0-1 0 0 0,0 1 0 0 0,-1-1 0 0 0,1 0-1 0 0,0 1 1 0 0,0-1 0 0 0,-1 1 0 0 0,1-1 0 0 0,0 1 0 0 0,-1-1-1 0 0,1 1 1 0 0,-1-1 0 0 0,1 1 0 0 0,0-1 0 0 0,-1 1-1 0 0,1-1 1 0 0,-1 1 0 0 0,1 0 0 0 0,-1-1 0 0 0,0 1-1 0 0,1 0 1 0 0,-1-1 0 0 0,1 1 0 0 0,-1 0 0 0 0,0 0-1 0 0,1 0 1 0 0,-1-1 0 0 0,1 1 0 0 0,-1 0 0 0 0,0 0-1 0 0,1 0 1 0 0,-1 0 0 0 0,0 0 0 0 0,1 0 0 0 0,-1 0-1 0 0,1 1 1 0 0,-1-1 0 0 0,0 0 0 0 0,1 0 0 0 0,-2 1-1 0 0,-21 8 688 0 0,9 3-675 0 0,1 1-1 0 0,1 1 0 0 0,-1 0 0 0 0,2 0 1 0 0,0 1-1 0 0,1 0 0 0 0,1 1 0 0 0,0 1 0 0 0,1-1 1 0 0,-12 35-1 0 0,20-50-69 0 0,0 0 1 0 0,-1-1-1 0 0,1 1 1 0 0,0 0-1 0 0,0 0 1 0 0,0 0 0 0 0,0-1-1 0 0,0 1 1 0 0,0 0-1 0 0,0 0 1 0 0,0 0-1 0 0,0 0 1 0 0,0 0-1 0 0,0-1 1 0 0,0 1-1 0 0,1 0 1 0 0,-1 0-1 0 0,0 0 1 0 0,1-1-1 0 0,-1 1 1 0 0,0 0-1 0 0,1 0 1 0 0,-1-1 0 0 0,1 1-1 0 0,-1 0 1 0 0,1-1-1 0 0,-1 1 1 0 0,1-1-1 0 0,1 2 1 0 0,0-2 4 0 0,-1 1 0 0 0,1 0 0 0 0,0-1 0 0 0,0 0 0 0 0,0 1 0 0 0,-1-1 0 0 0,1 0 0 0 0,0 0 1 0 0,0 0-1 0 0,0 0 0 0 0,0-1 0 0 0,-1 1 0 0 0,3-1 0 0 0,6-1 41 0 0,-1-1-1 0 0,0 0 1 0 0,0-1-1 0 0,12-6 1 0 0,28-22 43 0 0,-33 20 669 0 0,0 2 0 0 0,24-12-1 0 0,-39 22-710 0 0,0 0-1 0 0,0 0 1 0 0,1 0-1 0 0,-1 0 1 0 0,0 0 0 0 0,0 0-1 0 0,0 1 1 0 0,1-1-1 0 0,-1 0 1 0 0,0 1-1 0 0,0-1 1 0 0,0 1-1 0 0,0-1 1 0 0,0 1-1 0 0,0 0 1 0 0,0-1 0 0 0,0 1-1 0 0,0 0 1 0 0,0 0-1 0 0,0 0 1 0 0,0 0-1 0 0,1 1 1 0 0,19 12-3057 0 0,6-14-5188 0 0,-11-4 1187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5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20601 0 0,'0'0'5358'0'0,"4"8"-5228"0"0,8 20-206 0 0,57 132 1177 0 0,-69-160-1368 0 0,-1-29 234 0 0,0 9 297 0 0,1 0 0 0 0,4-30 0 0 0,-4 46-232 0 0,1 0-1 0 0,-1 0 0 0 0,1 0 0 0 0,0 0 1 0 0,1 1-1 0 0,-1-1 0 0 0,1 0 0 0 0,0 0 0 0 0,0 1 1 0 0,0-1-1 0 0,0 1 0 0 0,0 0 0 0 0,1 0 1 0 0,-1-1-1 0 0,1 2 0 0 0,0-1 0 0 0,0 0 0 0 0,4-2 1 0 0,-6 4-31 0 0,1 0 0 0 0,-1 0 0 0 0,1 1 1 0 0,0-1-1 0 0,-1 1 0 0 0,1-1 0 0 0,0 1 1 0 0,-1 0-1 0 0,1 0 0 0 0,0 0 0 0 0,-1-1 1 0 0,1 1-1 0 0,0 1 0 0 0,-1-1 0 0 0,1 0 1 0 0,0 0-1 0 0,-1 1 0 0 0,1-1 0 0 0,0 1 1 0 0,-1-1-1 0 0,1 1 0 0 0,-1 0 0 0 0,1 0 1 0 0,-1-1-1 0 0,1 1 0 0 0,1 2 0 0 0,31 33-88 0 0,-27-28 13 0 0,0 1-1 0 0,0-1 1 0 0,-1 1-1 0 0,0 1 1 0 0,0-1-1 0 0,-1 1 1 0 0,-1 0-1 0 0,5 11 1 0 0,-6-10-187 0 0,-2-9 161 0 0,0 1 0 0 0,-1-1-1 0 0,1 0 1 0 0,0 0 0 0 0,-1 0 0 0 0,0 1 0 0 0,0-1-1 0 0,0 0 1 0 0,0 0 0 0 0,0 1 0 0 0,0-1-1 0 0,-1 4 1 0 0,-4-8-608 0 0,-2-17 782 0 0,5 6 206 0 0,0 0-1 0 0,0 0 1 0 0,1 0-1 0 0,1 0 1 0 0,0 0-1 0 0,4-23 1 0 0,-3 31-188 0 0,0-1 0 0 0,0 1 0 0 0,0 0 0 0 0,1 0 0 0 0,-1 0 0 0 0,1 0 0 0 0,1 0 0 0 0,-1 0 0 0 0,1 1 0 0 0,-1-1 0 0 0,1 1 0 0 0,1-1 0 0 0,-1 1 0 0 0,0 0 0 0 0,1 0 0 0 0,0 1 0 0 0,0-1 0 0 0,0 1 0 0 0,6-4 0 0 0,-8 6-89 0 0,1 1 0 0 0,-1-1 1 0 0,1 0-1 0 0,0 1 0 0 0,-1-1 1 0 0,1 1-1 0 0,0 0 1 0 0,-1 0-1 0 0,1 0 0 0 0,-1 0 1 0 0,1 0-1 0 0,0 1 0 0 0,-1-1 1 0 0,1 1-1 0 0,-1 0 0 0 0,1-1 1 0 0,-1 1-1 0 0,1 0 1 0 0,-1 1-1 0 0,0-1 0 0 0,1 0 1 0 0,-1 1-1 0 0,0-1 0 0 0,0 1 1 0 0,0 0-1 0 0,0-1 0 0 0,0 1 1 0 0,0 0-1 0 0,-1 0 0 0 0,1 1 1 0 0,-1-1-1 0 0,1 0 1 0 0,0 3-1 0 0,9 12-225 0 0,-2-1 1 0 0,0 2-1 0 0,9 25 0 0 0,-14-32-166 0 0,6 13-774 0 0,5 14-1499 0 0,-4-14-3131 0 0,-4-11-694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50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12822 0 0,'0'0'5597'0'0,"-10"3"-3676"0"0,4 0-1704 0 0,-1 0-1 0 0,1 0 1 0 0,-1 1 0 0 0,1 0-1 0 0,0 1 1 0 0,0-1 0 0 0,1 1-1 0 0,0 0 1 0 0,-1 1 0 0 0,2-1-1 0 0,-1 1 1 0 0,1 0 0 0 0,-1 0-1 0 0,2 1 1 0 0,-1-1 0 0 0,1 1-1 0 0,0-1 1 0 0,-3 13 0 0 0,0-3-1 0 0,0 1 0 0 0,2 0 0 0 0,0 0 0 0 0,1 0 0 0 0,1 0 0 0 0,0 0 0 0 0,2 1 0 0 0,1 19 0 0 0,-1-32-189 0 0,0 0-1 0 0,1 0 1 0 0,0 0-1 0 0,0 0 0 0 0,0-1 1 0 0,1 1-1 0 0,0 0 1 0 0,0 0-1 0 0,0-1 1 0 0,0 1-1 0 0,1-1 1 0 0,-1 0-1 0 0,1 0 0 0 0,0 0 1 0 0,0 0-1 0 0,1 0 1 0 0,-1-1-1 0 0,1 0 1 0 0,0 1-1 0 0,0-1 1 0 0,0 0-1 0 0,0-1 0 0 0,1 1 1 0 0,-1-1-1 0 0,1 0 1 0 0,-1 0-1 0 0,1 0 1 0 0,0-1-1 0 0,0 0 1 0 0,0 1-1 0 0,0-2 0 0 0,7 2 1 0 0,1-1-278 0 0,0-1 0 0 0,1 0 0 0 0,-1-1 0 0 0,0 0 0 0 0,1-1 0 0 0,-1 0 0 0 0,0-1 0 0 0,0-1 0 0 0,13-5 0 0 0,-13 3-1750 0 0,0 0 0 0 0,-1-1 0 0 0,1 0 0 0 0,21-18 0 0 0,-10 4-3810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6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16488 0 0,'0'0'8913'0'0,"4"7"-8812"0"0,84 146 1866 0 0,-89-155-1996 0 0,-14-22-251 0 0,-19-42-1 0 0,31 56 302 0 0,-1 1-1 0 0,1-1 0 0 0,1 0 1 0 0,0 0-1 0 0,0 0 1 0 0,1 0-1 0 0,1 0 1 0 0,0-12-1 0 0,0 21-21 0 0,0 0 0 0 0,0-1 1 0 0,0 1-1 0 0,0 0 0 0 0,1-1 0 0 0,-1 1 1 0 0,0 0-1 0 0,1 0 0 0 0,-1-1 0 0 0,1 1 0 0 0,-1 0 1 0 0,1 0-1 0 0,0 0 0 0 0,0 0 0 0 0,-1 0 1 0 0,1 0-1 0 0,0 0 0 0 0,0 0 0 0 0,0 0 0 0 0,0 0 1 0 0,1 0-1 0 0,0 0 1 0 0,0 0 1 0 0,0 1-1 0 0,0 0 0 0 0,1 0 1 0 0,-1-1-1 0 0,0 1 1 0 0,0 1-1 0 0,0-1 0 0 0,0 0 1 0 0,0 0-1 0 0,0 1 1 0 0,0-1-1 0 0,0 1 0 0 0,0-1 1 0 0,0 1-1 0 0,0 0 1 0 0,0 0-1 0 0,0 0 0 0 0,-1 0 1 0 0,1 0-1 0 0,0 1 1 0 0,2 1-1 0 0,17 14 4 0 0,-1 0 1 0 0,-1 1-1 0 0,27 32 0 0 0,-26-27 14 0 0,-27-30 233 0 0,4 4-212 0 0,0 0 1 0 0,0 0-1 0 0,0 0 1 0 0,1-1 0 0 0,-1 1-1 0 0,1-1 1 0 0,0 1-1 0 0,0-1 1 0 0,0 0-1 0 0,0 0 1 0 0,1 0-1 0 0,-1 0 1 0 0,1 0-1 0 0,0 0 1 0 0,0-1-1 0 0,0-6 1 0 0,1 6 14 0 0,1 1-1 0 0,-1-1 1 0 0,1 1 0 0 0,0 0 0 0 0,0-1 0 0 0,0 1-1 0 0,0 0 1 0 0,1 0 0 0 0,0 0 0 0 0,0 0-1 0 0,0 0 1 0 0,0 0 0 0 0,0 1 0 0 0,1-1 0 0 0,0 1-1 0 0,0-1 1 0 0,0 1 0 0 0,0 0 0 0 0,0 0 0 0 0,1 1-1 0 0,-1-1 1 0 0,1 1 0 0 0,-1-1 0 0 0,1 1-1 0 0,7-3 1 0 0,-7 3-47 0 0,1 1 0 0 0,-1-1-1 0 0,0 1 1 0 0,1 0 0 0 0,0 0-1 0 0,-1 0 1 0 0,1 0-1 0 0,-1 1 1 0 0,1 0 0 0 0,0 0-1 0 0,-1 0 1 0 0,1 1 0 0 0,0-1-1 0 0,-1 1 1 0 0,1 0 0 0 0,-1 1-1 0 0,1-1 1 0 0,-1 1 0 0 0,1 0-1 0 0,-1 0 1 0 0,0 0 0 0 0,0 0-1 0 0,7 6 1 0 0,-5-1-44 0 0,0 0-1 0 0,0 0 1 0 0,0 1 0 0 0,-1 0 0 0 0,0 0-1 0 0,0 1 1 0 0,-1-1 0 0 0,0 1-1 0 0,-1 0 1 0 0,4 15 0 0 0,2 1-3980 0 0,1 0-4146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6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25 142 17960 0 0,'0'0'2273'0'0,"45"2"-912"0"0,-32 9-833 0 0,-1 7-320 0 0,2 0-208 0 0,-2-3-16 0 0,1 0-960 0 0,-2-5-241 0 0,-3 0-1008 0 0,-1-5-2753 0 0</inkml:trace>
  <inkml:trace contextRef="#ctx0" brushRef="#br0" timeOffset="1">0 0 2897 0 0,'0'0'0'0'0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7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17928 0 0,'0'0'4770'0'0,"3"8"-3316"0"0,24 52 1804 0 0,-18-43-2883 0 0,0-8-123 0 0,-9-8-248 0 0,0 0 1 0 0,1 0-1 0 0,-1-1 1 0 0,1 1-1 0 0,0 0 0 0 0,-1 0 1 0 0,1-1-1 0 0,0 1 1 0 0,-1 0-1 0 0,1-1 1 0 0,0 1-1 0 0,0-1 1 0 0,-1 1-1 0 0,1-1 1 0 0,0 1-1 0 0,0-1 0 0 0,0 0 1 0 0,0 1-1 0 0,0-1 1 0 0,0 0-1 0 0,0 0 1 0 0,0 0-1 0 0,0 1 1 0 0,0-1-1 0 0,-1 0 0 0 0,1 0 1 0 0,0 0-1 0 0,0-1 1 0 0,2 1-1 0 0,-2-1-6 0 0,0 0-1 0 0,1 0 1 0 0,-1 0-1 0 0,0-1 1 0 0,0 1-1 0 0,0 0 1 0 0,0-1-1 0 0,0 1 1 0 0,0 0-1 0 0,-1-1 0 0 0,1 1 1 0 0,0-1-1 0 0,-1 0 1 0 0,2-2-1 0 0,7-58-503 0 0,-1-23 484 0 0,-6 78 96 0 0,-1 1 1 0 0,1-1-1 0 0,0 1 1 0 0,0-1-1 0 0,0 1 1 0 0,1 0-1 0 0,0 0 1 0 0,0 0 0 0 0,1 0-1 0 0,6-7 1 0 0,-9 12-69 0 0,0 0 1 0 0,0 0-1 0 0,0 0 1 0 0,0 0-1 0 0,1 0 1 0 0,-1 1 0 0 0,0-1-1 0 0,0 0 1 0 0,0 1-1 0 0,1-1 1 0 0,-1 1-1 0 0,0-1 1 0 0,1 1 0 0 0,-1 0-1 0 0,1 0 1 0 0,-1-1-1 0 0,0 1 1 0 0,1 0-1 0 0,-1 0 1 0 0,1 0-1 0 0,-1 1 1 0 0,0-1 0 0 0,1 0-1 0 0,-1 0 1 0 0,0 1-1 0 0,1-1 1 0 0,-1 1-1 0 0,0-1 1 0 0,1 1-1 0 0,-1 0 1 0 0,0-1 0 0 0,0 1-1 0 0,0 0 1 0 0,0 0-1 0 0,1 0 1 0 0,-1 0-1 0 0,0 0 1 0 0,-1 0 0 0 0,1 0-1 0 0,0 0 1 0 0,1 2-1 0 0,6 8-92 0 0,0-1 0 0 0,-1 1-1 0 0,9 18 1 0 0,-11-19 6 0 0,12 28-1303 0 0,8 15-2759 0 0,-2-26-5478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7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41 19369 0 0,'0'0'2881'0'0,"-2"-7"-1768"0"0,2 5-1020 0 0,0 0 0 0 0,0 1 0 0 0,-1-1 0 0 0,1 0 0 0 0,0 1 0 0 0,-1-1 1 0 0,1 1-1 0 0,-1-1 0 0 0,0 1 0 0 0,0-1 0 0 0,0 1 0 0 0,1-1 0 0 0,-1 1 1 0 0,0 0-1 0 0,-1-1 0 0 0,1 1 0 0 0,0 0 0 0 0,0 0 0 0 0,0 0 0 0 0,-1 0 0 0 0,1 0 1 0 0,-3-1-1 0 0,1 1-60 0 0,1 1 0 0 0,-1 0 0 0 0,1 0 0 0 0,-1 1 0 0 0,0-1 0 0 0,1 0 0 0 0,-1 1 0 0 0,1-1 0 0 0,-1 1 0 0 0,1 0 0 0 0,-1 0 0 0 0,1 0 0 0 0,0 0 0 0 0,-1 1 0 0 0,1-1 0 0 0,0 0 0 0 0,0 1 0 0 0,-3 2 0 0 0,-33 32-76 0 0,36-34 18 0 0,1 0 0 0 0,-1 0 0 0 0,1 0 0 0 0,-1 0 0 0 0,1 0 0 0 0,0 0-1 0 0,0 0 1 0 0,0 0 0 0 0,0 1 0 0 0,0-1 0 0 0,0 0 0 0 0,1 1 0 0 0,-1-1 0 0 0,1 0 0 0 0,-1 1 0 0 0,1-1 0 0 0,0 1 0 0 0,0-1 0 0 0,0 4 0 0 0,1-5-9 0 0,0 0-1 0 0,-1-1 1 0 0,1 1 0 0 0,0 0 0 0 0,0 0 0 0 0,-1-1 0 0 0,1 1-1 0 0,0 0 1 0 0,0-1 0 0 0,0 1 0 0 0,0-1 0 0 0,0 1 0 0 0,0-1-1 0 0,0 0 1 0 0,0 1 0 0 0,0-1 0 0 0,0 0 0 0 0,0 0 0 0 0,0 1 0 0 0,0-1-1 0 0,0 0 1 0 0,0 0 0 0 0,1 0 0 0 0,32-1 121 0 0,-23 1-99 0 0,-5-1 181 0 0,0 1 0 0 0,0 0 1 0 0,0 0-1 0 0,0 1 0 0 0,0 0 0 0 0,0 0 0 0 0,0 0 0 0 0,0 1 0 0 0,-1 0 0 0 0,1 0 0 0 0,5 3 0 0 0,-7-2 47 0 0,0 1 0 0 0,-1-1 1 0 0,0 1-1 0 0,1-1 0 0 0,-2 1 0 0 0,1 0 0 0 0,0 0 1 0 0,-1 0-1 0 0,1 1 0 0 0,-1-1 0 0 0,-1 0 0 0 0,1 1 1 0 0,0 0-1 0 0,1 8 0 0 0,5 20 142 0 0,-2 1-1 0 0,0 0 1 0 0,-3 0-1 0 0,0 0 1 0 0,-3 0-1 0 0,-3 43 1 0 0,1-68-342 0 0,1 1-1 0 0,-2-1 1 0 0,1 0 0 0 0,-1 0 0 0 0,-1 0 0 0 0,0 0 0 0 0,0 0 0 0 0,0-1 0 0 0,-1 1 0 0 0,-1-1 0 0 0,1 0-1 0 0,-1-1 1 0 0,-1 0 0 0 0,1 0 0 0 0,-1 0 0 0 0,0 0 0 0 0,-1-1 0 0 0,-9 6 0 0 0,6-6-365 0 0,1 1 1 0 0,-1-2-1 0 0,0 0 1 0 0,0 0-1 0 0,-1-1 0 0 0,-12 2 1 0 0,12-3-818 0 0,0-1 1 0 0,0 0 0 0 0,0-1-1 0 0,0-1 1 0 0,0 0 0 0 0,-13-2-1 0 0,-10-7-6130 0 0,7-11-4593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17688 0 0,'0'0'2929'0'0,"11"52"-992"0"0,-2-19 320 0 0,0-1-112 0 0,0-1-928 0 0,0-3-769 0 0,-2-9-320 0 0,0-4-128 0 0,-3-5-976 0 0,0-5-2226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8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5811 0 0,'0'0'0'0'0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24491 0 0,'0'0'3026'0'0,"2"9"-1983"0"0,27 93 2188 0 0,-23-97-3347 0 0,-2-15-139 0 0,0-13-132 0 0,-4 15 413 0 0,2-1 1 0 0,-1 1-1 0 0,1 0 0 0 0,0-1 0 0 0,1 1 1 0 0,0 0-1 0 0,0 1 0 0 0,1-1 1 0 0,0 1-1 0 0,0-1 0 0 0,0 1 1 0 0,8-8-1 0 0,-10 12-23 0 0,0 1-1 0 0,-1 0 1 0 0,1 0 0 0 0,0 0-1 0 0,1 0 1 0 0,-1 0 0 0 0,0 0-1 0 0,0 1 1 0 0,1-1 0 0 0,-1 1-1 0 0,1-1 1 0 0,0 1-1 0 0,-1 0 1 0 0,1 0 0 0 0,0 0-1 0 0,-1 0 1 0 0,1 1 0 0 0,0-1-1 0 0,0 1 1 0 0,0 0 0 0 0,0 0-1 0 0,0 0 1 0 0,-1 0 0 0 0,1 0-1 0 0,0 0 1 0 0,0 1 0 0 0,0 0-1 0 0,0-1 1 0 0,-1 1 0 0 0,1 0-1 0 0,0 0 1 0 0,-1 1-1 0 0,1-1 1 0 0,-1 0 0 0 0,1 1-1 0 0,-1 0 1 0 0,0-1 0 0 0,4 5-1 0 0,4 4-278 0 0,-1 0 0 0 0,0 0 0 0 0,-1 1 0 0 0,0 1 0 0 0,-1-1 0 0 0,0 1 0 0 0,-1 0 0 0 0,7 19 0 0 0,7 12-7039 0 0,-12-30 475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9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19561 0 0,'0'0'2326'0'0,"2"9"-858"0"0,4 17-969 0 0,59 284 3306 0 0,-51-228-4576 0 0,4 157-1 0 0,-18-233 307 0 0,3 30-3122 0 0,5-23-837 0 0,9-9-3510 0 0,-1-7-1676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19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16055 0 0,'0'0'3429'0'0,"0"9"-2069"0"0,0-1-1462 0 0,-1 14 1095 0 0,1 0 0 0 0,2 0 1 0 0,0 0-1 0 0,1 0 1 0 0,0-1-1 0 0,13 36 0 0 0,-16-55-958 0 0,1 0 0 0 0,0-1-1 0 0,0 1 1 0 0,0 0 0 0 0,0-1-1 0 0,0 1 1 0 0,0-1 0 0 0,1 1 0 0 0,-1-1-1 0 0,0 0 1 0 0,1 0 0 0 0,-1 0-1 0 0,1 0 1 0 0,0 0 0 0 0,-1 0-1 0 0,1 0 1 0 0,0 0 0 0 0,-1 0-1 0 0,1-1 1 0 0,0 1 0 0 0,0-1-1 0 0,0 1 1 0 0,-1-1 0 0 0,3 0 0 0 0,0 0-50 0 0,0 0 0 0 0,0-1 1 0 0,0 1-1 0 0,0-1 1 0 0,0 0-1 0 0,0-1 0 0 0,0 1 1 0 0,0-1-1 0 0,0 1 1 0 0,5-5-1 0 0,4-2-215 0 0,-1-1 0 0 0,0 0 1 0 0,-1-1-1 0 0,0 0 0 0 0,10-13 0 0 0,-15 17 190 0 0,-2 0 1 0 0,1 0-1 0 0,0-1 0 0 0,-1 0 0 0 0,-1 0 1 0 0,1 0-1 0 0,-1 0 0 0 0,0-1 0 0 0,-1 0 1 0 0,1 1-1 0 0,1-15 0 0 0,-4 18-6 0 0,0 0-1 0 0,0 1 1 0 0,0-1-1 0 0,-1 1 0 0 0,1-1 1 0 0,-1 1-1 0 0,0-1 1 0 0,0 1-1 0 0,0-1 0 0 0,0 1 1 0 0,-1 0-1 0 0,1-1 1 0 0,-1 1-1 0 0,0 0 1 0 0,0 0-1 0 0,0 0 0 0 0,-1 0 1 0 0,1 1-1 0 0,0-1 1 0 0,-1 1-1 0 0,0-1 1 0 0,0 1-1 0 0,0 0 0 0 0,0 0 1 0 0,0 0-1 0 0,0 0 1 0 0,0 1-1 0 0,-4-2 1 0 0,1 1-543 0 0,-1-1 1 0 0,1 1-1 0 0,-1 0 1 0 0,1 1 0 0 0,-13-2-1 0 0,-15 4-6958 0 0,24 3 1321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2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49 1649 0 0,'0'0'19094'0'0,"-2"-7"-18115"0"0,-9-24-131 0 0,11 31-788 0 0,-1-1-1 0 0,1 0 0 0 0,-1 0 1 0 0,1 1-1 0 0,-1-1 0 0 0,0 0 1 0 0,1 1-1 0 0,-1-1 0 0 0,0 1 1 0 0,0-1-1 0 0,1 1 0 0 0,-1-1 1 0 0,0 1-1 0 0,0-1 0 0 0,0 1 1 0 0,1 0-1 0 0,-1-1 1 0 0,0 1-1 0 0,0 0 0 0 0,0 0 1 0 0,0 0-1 0 0,0-1 0 0 0,0 1 1 0 0,0 0-1 0 0,1 0 0 0 0,-1 1 1 0 0,0-1-1 0 0,0 0 0 0 0,0 0 1 0 0,0 0-1 0 0,0 0 0 0 0,0 1 1 0 0,-1 0-1 0 0,-23 11 194 0 0,14-4-196 0 0,1 1 0 0 0,0 0 0 0 0,1 0 0 0 0,-14 18 1 0 0,19-22-61 0 0,1 0 1 0 0,0 0 0 0 0,-1 0-1 0 0,2 1 1 0 0,-1-1 0 0 0,1 1 0 0 0,-1 0-1 0 0,2 0 1 0 0,-1 0 0 0 0,1 0-1 0 0,0 0 1 0 0,-1 8 0 0 0,2-14 0 0 0,0 1 0 0 0,0-1-1 0 0,0 1 1 0 0,0-1 0 0 0,0 1 0 0 0,0-1 0 0 0,0 0 0 0 0,1 1 0 0 0,-1-1-1 0 0,0 1 1 0 0,0-1 0 0 0,0 1 0 0 0,1-1 0 0 0,-1 1 0 0 0,0-1 0 0 0,0 0 0 0 0,1 1-1 0 0,-1-1 1 0 0,0 0 0 0 0,1 1 0 0 0,-1-1 0 0 0,0 0 0 0 0,1 1 0 0 0,-1-1-1 0 0,1 0 1 0 0,-1 0 0 0 0,1 1 0 0 0,-1-1 0 0 0,0 0 0 0 0,1 0 0 0 0,-1 0 0 0 0,1 0-1 0 0,0 1 1 0 0,22-4 49 0 0,20-14 67 0 0,-25 4-433 0 0,-13 9 682 0 0,0 1 1 0 0,0-1-1 0 0,0 1 0 0 0,1 0 0 0 0,9-4 0 0 0,-13 6-304 0 0,-1 1-1 0 0,0 0 1 0 0,0 0-1 0 0,0-1 1 0 0,0 1-1 0 0,0 0 1 0 0,1 0-1 0 0,-1 0 1 0 0,0 1-1 0 0,0-1 1 0 0,0 0 0 0 0,0 0-1 0 0,0 0 1 0 0,0 1-1 0 0,1-1 1 0 0,-1 1-1 0 0,0-1 1 0 0,0 1-1 0 0,0-1 1 0 0,0 1-1 0 0,0 0 1 0 0,-1-1-1 0 0,1 1 1 0 0,0 0-1 0 0,0 0 1 0 0,0 0-1 0 0,-1-1 1 0 0,1 1-1 0 0,0 0 1 0 0,-1 0 0 0 0,1 0-1 0 0,-1 0 1 0 0,1 0-1 0 0,-1 0 1 0 0,1 1-1 0 0,-1 0 1 0 0,7 16 36 0 0,-1 1 0 0 0,-1-1 0 0 0,-1 1 0 0 0,-1 0 0 0 0,0 0 0 0 0,-2 1 0 0 0,0-1 0 0 0,-1 0 0 0 0,-1 1 0 0 0,0-1 0 0 0,-2 0 1 0 0,0 0-1 0 0,-8 25 0 0 0,7-33-83 0 0,0 0 1 0 0,-1 0 0 0 0,0 0 0 0 0,0-1 0 0 0,-1 0 0 0 0,0 0-1 0 0,-1 0 1 0 0,-1-1 0 0 0,1 0 0 0 0,-10 9 0 0 0,10-12-100 0 0,-1 0 0 0 0,1-1 0 0 0,-1 0 1 0 0,1-1-1 0 0,-1 0 0 0 0,-1 0 0 0 0,1 0 1 0 0,0-1-1 0 0,-1 0 0 0 0,0-1 0 0 0,0 0 1 0 0,1 0-1 0 0,-1-1 0 0 0,-13 0 0 0 0,19 0-89 0 0,-1-1-1 0 0,1-1 0 0 0,0 1 0 0 0,0 0 0 0 0,0-1 1 0 0,-1 1-1 0 0,1-1 0 0 0,0 0 0 0 0,0 0 0 0 0,0-1 1 0 0,0 1-1 0 0,0-1 0 0 0,0 1 0 0 0,1-1 0 0 0,-1 0 0 0 0,0 0 1 0 0,1 0-1 0 0,0 0 0 0 0,-1 0 0 0 0,1-1 0 0 0,0 1 1 0 0,-3-5-1 0 0,1 0-698 0 0,1 1 1 0 0,0 0-1 0 0,1-1 1 0 0,-1 0 0 0 0,1 1-1 0 0,0-1 1 0 0,1 0-1 0 0,0 0 1 0 0,-1-11-1 0 0,1-20-5610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5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7459 0 0,'0'0'12443'0'0,"-6"2"-11077"0"0,4-2-1245 0 0,0 1-1 0 0,1 0 0 0 0,-1 0 0 0 0,0 0 0 0 0,0 0 0 0 0,0 0 0 0 0,1 0 1 0 0,-1 0-1 0 0,1 0 0 0 0,-1 1 0 0 0,1-1 0 0 0,-1 1 0 0 0,1-1 0 0 0,0 1 1 0 0,0 0-1 0 0,0 0 0 0 0,0-1 0 0 0,-1 4 0 0 0,-11 45 2002 0 0,9-30-1601 0 0,0 72 1034 0 0,3-43-1266 0 0,2 0 1 0 0,2 0-1 0 0,3-1 1 0 0,2 0-1 0 0,17 62 1 0 0,-27-118-150 0 0,-1 0 0 0 0,1-1 0 0 0,1 1 0 0 0,0-1 0 0 0,0 1 0 0 0,0-16 0 0 0,2 21-109 0 0,-1 0 1 0 0,1 0-1 0 0,-1 0 0 0 0,1 0 1 0 0,0 0-1 0 0,0 1 0 0 0,0-1 1 0 0,0 0-1 0 0,1 1 0 0 0,-1-1 1 0 0,1 1-1 0 0,-1-1 0 0 0,1 1 1 0 0,0 0-1 0 0,0-1 0 0 0,0 1 0 0 0,0 0 1 0 0,1 0-1 0 0,-1 1 0 0 0,0-1 1 0 0,1 0-1 0 0,-1 1 0 0 0,1 0 1 0 0,0-1-1 0 0,-1 1 0 0 0,1 0 1 0 0,0 0-1 0 0,5 0 0 0 0,-5 0-29 0 0,0 0-1 0 0,1 0 0 0 0,-1 0 1 0 0,0 1-1 0 0,0-1 0 0 0,0 1 0 0 0,1 0 1 0 0,-1 0-1 0 0,0 0 0 0 0,0 0 1 0 0,1 1-1 0 0,-1 0 0 0 0,0-1 0 0 0,0 1 1 0 0,0 0-1 0 0,0 0 0 0 0,0 1 1 0 0,0-1-1 0 0,0 1 0 0 0,3 1 0 0 0,0 3 3 0 0,-1 0-1 0 0,1 1 1 0 0,-1 0-1 0 0,0-1 0 0 0,-1 2 1 0 0,7 12-1 0 0,-11-19-3 0 0,5 7 54 0 0,0 0 0 0 0,0 0 0 0 0,0 0 0 0 0,12 11 0 0 0,-16-18-203 0 0,0 1-1 0 0,0-1 1 0 0,1 0 0 0 0,-1 0 0 0 0,0 0 0 0 0,1 0 0 0 0,-1-1-1 0 0,1 1 1 0 0,-1 0 0 0 0,1-1 0 0 0,0 1 0 0 0,-1-1 0 0 0,1 1-1 0 0,2-1 1 0 0,-2 0-247 0 0,-1 0 0 0 0,0 0-1 0 0,1 0 1 0 0,-1-1 0 0 0,0 1-1 0 0,1-1 1 0 0,-1 1 0 0 0,0-1 0 0 0,0 1-1 0 0,1-1 1 0 0,-1 0 0 0 0,0 0-1 0 0,0 1 1 0 0,0-1 0 0 0,0 0-1 0 0,0 0 1 0 0,0 0 0 0 0,0 0 0 0 0,0 0-1 0 0,1-3 1 0 0,5-7-6060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20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73 262 22330 0 0,'0'0'2001'0'0,"7"43"-1553"0"0,-4-21 977 0 0,-1 0-353 0 0,1-2-591 0 0,-1 0-337 0 0,-2-5-144 0 0,1-6-1185 0 0,1-1-3089 0 0</inkml:trace>
  <inkml:trace contextRef="#ctx0" brushRef="#br0" timeOffset="1">0 0 18056 0 0,'0'0'0'0'0,"54"14"-2353"0"0,-32 8-1248 0 0,4 2-5572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2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5 9604 0 0,'0'0'12868'0'0,"-7"4"-11673"0"0,-7 4-182 0 0,1 1 0 0 0,1 0 0 0 0,0 0 1 0 0,-20 21-1 0 0,27-26-895 0 0,1 1 0 0 0,-1 0 1 0 0,1 1-1 0 0,0-1 0 0 0,0 1 0 0 0,1 0 1 0 0,0 0-1 0 0,0 0 0 0 0,0 0 0 0 0,1 1 0 0 0,0-1 1 0 0,0 1-1 0 0,0-1 0 0 0,1 1 0 0 0,0 6 1 0 0,1-11-112 0 0,0-1 1 0 0,0 0-1 0 0,0 0 1 0 0,0 1-1 0 0,0-1 1 0 0,1 0-1 0 0,-1 0 1 0 0,0 0-1 0 0,1 1 1 0 0,-1-1-1 0 0,1 0 1 0 0,0 0-1 0 0,-1 0 1 0 0,1 0-1 0 0,0 0 1 0 0,-1 0-1 0 0,1 0 1 0 0,0 0-1 0 0,0-1 1 0 0,0 1-1 0 0,0 0 1 0 0,0 0-1 0 0,0-1 1 0 0,2 2-1 0 0,1 0 3 0 0,-1-1-1 0 0,1 0 1 0 0,0 0-1 0 0,0 0 1 0 0,0 0-1 0 0,-1-1 0 0 0,1 1 1 0 0,5-1-1 0 0,4-1-27 0 0,1 0-1 0 0,0 0 0 0 0,23-7 0 0 0,-10 0-1505 0 0,-1-1-1 0 0,31-15 1 0 0,12-14-9142 0 0,-23 10-4549 0 0</inkml:trace>
  <inkml:trace contextRef="#ctx0" brushRef="#br0" timeOffset="1">594 0 21034 0 0,'0'0'7971'0'0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21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19113 0 0,'0'0'6451'0'0,"26"54"-6067"0"0,5-40-144 0 0,6 2-128 0 0,11 1-112 0 0,6-2-128 0 0,6-3-1121 0 0,-2-2-1664 0 0,-2-3-2705 0 0,-5-2-7573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2:22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25067 0 0,'0'0'0'0'0,"68"8"-96"0"0,-16-6 48 0 0,7-2-16 0 0,7-11-704 0 0,0-13-4386 0 0,2-10-5523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13302 0 0,'0'0'8030'0'0,"-5"10"-5527"0"0,-3 10-1707 0 0,2 1 1 0 0,0 0 0 0 0,2 0-1 0 0,0 1 1 0 0,1-1-1 0 0,1 40 1 0 0,1 12-352 0 0,-5 74 333 0 0,-8-49-3002 0 0,9-84-231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21338 0 0,'0'0'827'0'0,"9"-10"365"0"0,11-9-252 0 0,0 1 0 0 0,2 1 0 0 0,0 1 0 0 0,0 1 0 0 0,45-21 0 0 0,47-15-382 0 0,125-38-1 0 0,-238 88-540 0 0,0 1-1 0 0,0-1 0 0 0,0 1 0 0 0,0 0 0 0 0,0 0 0 0 0,0-1 0 0 0,0 1 0 0 0,1 0 0 0 0,-1 0 1 0 0,0 0-1 0 0,0 0 0 0 0,0 0 0 0 0,0 0 0 0 0,0 0 0 0 0,0 0 0 0 0,0 1 0 0 0,0-1 0 0 0,1 0 1 0 0,-1 1-1 0 0,0-1 0 0 0,0 1 0 0 0,0-1 0 0 0,-1 1 0 0 0,1-1 0 0 0,0 1 0 0 0,0 0 0 0 0,0 0 0 0 0,0-1 1 0 0,0 1-1 0 0,-1 0 0 0 0,1 0 0 0 0,0 0 0 0 0,-1 0 0 0 0,1 0 0 0 0,-1-1 0 0 0,1 1 0 0 0,-1 1 1 0 0,1-1-1 0 0,-1 0 0 0 0,0 0 0 0 0,1 0 0 0 0,-1 0 0 0 0,0 2 0 0 0,2 7-10 0 0,-2 0-1 0 0,1 0 1 0 0,-2 0-1 0 0,0 14 1 0 0,-1 2 63 0 0,1-7-42 0 0,1 0-1 0 0,0-1 1 0 0,2 1 0 0 0,0 0-1 0 0,1 0 1 0 0,1-1-1 0 0,7 22 1 0 0,-1-9 3 0 0,-8-22-21 0 0,1 1 0 0 0,0-1 0 0 0,0 0 0 0 0,1 0 0 0 0,0 0 0 0 0,1 0 0 0 0,-1-1 0 0 0,2 0 0 0 0,-1 0 0 0 0,1 0 0 0 0,1-1 0 0 0,8 9 0 0 0,-15-16 1 0 0,1 1 0 0 0,0-1 0 0 0,0 0 0 0 0,0 1 0 0 0,-1-1 0 0 0,1 0 0 0 0,0 1 0 0 0,0-1 0 0 0,0 0-1 0 0,0 0 1 0 0,-1 0 0 0 0,1 0 0 0 0,0 0 0 0 0,0 0 0 0 0,0 0 0 0 0,0 0 0 0 0,0 0 0 0 0,0-1 0 0 0,-1 1 0 0 0,1 0-1 0 0,0-1 1 0 0,0 1 0 0 0,0 0 0 0 0,-1-1 0 0 0,1 1 0 0 0,0-1 0 0 0,0 1 0 0 0,-1-1 0 0 0,1 1 0 0 0,0-1 0 0 0,-1 1-1 0 0,1-1 1 0 0,-1 0 0 0 0,1 0 0 0 0,-1 1 0 0 0,1-1 0 0 0,-1 0 0 0 0,1 0 0 0 0,-1 1 0 0 0,0-1 0 0 0,0 0 0 0 0,1 0 0 0 0,-1 0-1 0 0,0 0 1 0 0,0 1 0 0 0,0-1 0 0 0,0 0 0 0 0,0-1 0 0 0,9-52 861 0 0,-8 46-768 0 0,1-26-75 0 0,4-34-21 0 0,-5 63-7 0 0,0 1-1 0 0,0-1 1 0 0,0 1-1 0 0,0 0 1 0 0,1 0-1 0 0,0-1 1 0 0,0 1-1 0 0,0 0 1 0 0,0 0-1 0 0,1 1 1 0 0,3-6-1 0 0,-4 8 1 0 0,-1 0 0 0 0,1 1 0 0 0,-1-1 0 0 0,1 1 0 0 0,-1-1 0 0 0,1 1 0 0 0,-1-1 0 0 0,1 1 0 0 0,0 0 0 0 0,-1 0 0 0 0,1 0 0 0 0,-1 0 0 0 0,1 0 0 0 0,0 0 0 0 0,-1 0 0 0 0,1 1 0 0 0,-1-1 0 0 0,1 1 0 0 0,0-1 0 0 0,-1 1 0 0 0,1-1 0 0 0,-1 1 0 0 0,0 0 0 0 0,1 0 0 0 0,-1-1 0 0 0,1 1 0 0 0,-1 0 0 0 0,0 1 0 0 0,0-1 0 0 0,2 2 0 0 0,42 40 0 0 0,-41-38 0 0 0,9 9-730 0 0,-9-8-488 0 0,1-1-1 0 0,0 1 0 0 0,0-1 0 0 0,0 0 0 0 0,1 0 1 0 0,0-1-1 0 0,0 0 0 0 0,11 7 0 0 0,-3-8-8276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29 187 14359 0 0,'0'0'8796'0'0,"8"-9"-7124"0"0,4-3-1195 0 0,43-51 537 0 0,-52 59-976 0 0,-1 1 0 0 0,1-1 1 0 0,-1 0-1 0 0,1 0 1 0 0,-1-1-1 0 0,0 1 1 0 0,-1 0-1 0 0,1-1 0 0 0,-1 1 1 0 0,0 0-1 0 0,0-1 1 0 0,0 0-1 0 0,0 1 0 0 0,-1-1 1 0 0,0-8-1 0 0,0 12-11 0 0,-1 0-1 0 0,1-1 0 0 0,0 1 0 0 0,0 0 0 0 0,-1 0 1 0 0,1 0-1 0 0,-1 0 0 0 0,1 0 0 0 0,-1 0 0 0 0,1 0 1 0 0,-1 0-1 0 0,0 0 0 0 0,1 0 0 0 0,-1 0 0 0 0,0 0 1 0 0,0 0-1 0 0,0 0 0 0 0,0 1 0 0 0,0-1 0 0 0,0 0 1 0 0,0 1-1 0 0,0-1 0 0 0,0 0 0 0 0,0 1 0 0 0,0-1 1 0 0,0 1-1 0 0,0 0 0 0 0,0-1 0 0 0,-1 1 0 0 0,1 0 1 0 0,0 0-1 0 0,0 0 0 0 0,0 0 0 0 0,0 0 0 0 0,-1 0 1 0 0,1 0-1 0 0,0 0 0 0 0,0 0 0 0 0,0 1 0 0 0,-1-1 1 0 0,1 0-1 0 0,0 1 0 0 0,0-1 0 0 0,0 1 0 0 0,0-1 1 0 0,0 1-1 0 0,0 0 0 0 0,0-1 0 0 0,0 1 0 0 0,0 0 1 0 0,-1 0-1 0 0,-3 3-4 0 0,0-1 1 0 0,0 1 0 0 0,0 0-1 0 0,0 0 1 0 0,0 1 0 0 0,1-1-1 0 0,0 1 1 0 0,-5 7-1 0 0,3-2-6 0 0,2 0 0 0 0,-1 0 0 0 0,1 0 0 0 0,1 1 0 0 0,0 0-1 0 0,0-1 1 0 0,1 1 0 0 0,-1 18 0 0 0,3-25-26 0 0,-1 0 0 0 0,2 0-1 0 0,-1 0 1 0 0,0 0 0 0 0,1 0 0 0 0,0 0 0 0 0,0 0 0 0 0,0 0 0 0 0,0 0 0 0 0,1 0 0 0 0,-1 0-1 0 0,1-1 1 0 0,0 1 0 0 0,0-1 0 0 0,1 1 0 0 0,-1-1 0 0 0,1 0 0 0 0,-1 0 0 0 0,1 0-1 0 0,0 0 1 0 0,0 0 0 0 0,0-1 0 0 0,1 1 0 0 0,-1-1 0 0 0,1 0 0 0 0,3 2 0 0 0,4 1-552 0 0,1-2 1 0 0,0 1 0 0 0,-1-1-1 0 0,1-1 1 0 0,0 0 0 0 0,0-1 0 0 0,1 0-1 0 0,14-1 1 0 0,58-7-7676 0 0,-9-6-5081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4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10981 0 0,'0'0'14001'0'0,"-1"10"-12035"0"0,-4 94-312 0 0,10 157-1 0 0,1-145-397 0 0,-10 130 0 0 0,2-218-3269 0 0,-1 19-5617 0 0,2-29 94 0 0,1-41-833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3634 0 0,'5'-10'11957'0'0,"0"2"-11405"0"0,1 0-1 0 0,0 0 1 0 0,0 0-1 0 0,1 0 1 0 0,-1 1-1 0 0,2 0 1 0 0,9-7-1 0 0,-14 12-374 0 0,0 0-1 0 0,0 0 1 0 0,1 0 0 0 0,0 0 0 0 0,-1 1-1 0 0,1-1 1 0 0,0 1 0 0 0,-1 0 0 0 0,1 0-1 0 0,0 0 1 0 0,0 1 0 0 0,0-1-1 0 0,0 1 1 0 0,0 0 0 0 0,0 0 0 0 0,0 0-1 0 0,0 1 1 0 0,0 0 0 0 0,-1-1 0 0 0,1 1-1 0 0,0 0 1 0 0,0 1 0 0 0,0-1-1 0 0,-1 1 1 0 0,4 2 0 0 0,0-1-124 0 0,-1 1 0 0 0,-1 0-1 0 0,1 0 1 0 0,0 1 0 0 0,-1-1 0 0 0,0 1 0 0 0,0 0 0 0 0,-1 1-1 0 0,1-1 1 0 0,-1 1 0 0 0,0 0 0 0 0,-1 0 0 0 0,1 0 0 0 0,-1 0-1 0 0,3 10 1 0 0,-3-6 109 0 0,-1 0 1 0 0,0 0-1 0 0,0 0 0 0 0,-1 0 0 0 0,0 1 0 0 0,-1-1 1 0 0,0 0-1 0 0,-1 1 0 0 0,-3 18 0 0 0,1-15-295 0 0,-1 0 0 0 0,0 0 0 0 0,-1 0-1 0 0,-1-1 1 0 0,0 0 0 0 0,-14 24 0 0 0,14-29-549 0 0,-1 1 0 0 0,1-1 1 0 0,-1 0-1 0 0,0 0 0 0 0,-1 0 0 0 0,0-1 1 0 0,0-1-1 0 0,-1 1 0 0 0,-11 5 0 0 0,0-3-3773 0 0,4-7-1569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17672 0 0,'0'0'2620'0'0,"9"6"-731"0"0,0 1-1545 0 0,0 0 0 0 0,-1 0 1 0 0,-1 1-1 0 0,1 0 0 0 0,-1 0 1 0 0,0 1-1 0 0,-1-1 0 0 0,0 2 0 0 0,-1-1 1 0 0,1 1-1 0 0,-2 0 0 0 0,1 0 1 0 0,-2 0-1 0 0,1 0 0 0 0,-1 1 0 0 0,-1-1 1 0 0,0 1-1 0 0,0 0 0 0 0,-1 0 1 0 0,-1 20-1 0 0,0-30-354 0 0,0 1 1 0 0,0 0 0 0 0,0 0-1 0 0,0 0 1 0 0,0-1 0 0 0,-1 1 0 0 0,1 0-1 0 0,-1 0 1 0 0,1-1 0 0 0,-1 1-1 0 0,0 0 1 0 0,1-1 0 0 0,-1 1-1 0 0,-2 2 1 0 0,3-4-11 0 0,-1 1-1 0 0,1-1 1 0 0,-1 1 0 0 0,0-1 0 0 0,1 1-1 0 0,-1-1 1 0 0,1 0 0 0 0,-1 1-1 0 0,0-1 1 0 0,0 0 0 0 0,1 1 0 0 0,-1-1-1 0 0,0 0 1 0 0,1 0 0 0 0,-1 0 0 0 0,0 0-1 0 0,0 0 1 0 0,0 0 0 0 0,1 0-1 0 0,-1 0 1 0 0,0 0 0 0 0,0 0 0 0 0,-1 0-1 0 0,0-1-3 0 0,0 0 0 0 0,0 0 0 0 0,0 0 0 0 0,0 0 0 0 0,1 0-1 0 0,-1-1 1 0 0,0 1 0 0 0,0-1 0 0 0,1 1 0 0 0,-1-1 0 0 0,1 0 0 0 0,-1 1-1 0 0,1-1 1 0 0,0 0 0 0 0,-1 0 0 0 0,1 0 0 0 0,0 0 0 0 0,0 0-1 0 0,1 0 1 0 0,-1 0 0 0 0,0-3 0 0 0,-2-7-152 0 0,1 0 0 0 0,1 0 0 0 0,0 0 0 0 0,0 0 1 0 0,1 0-1 0 0,1 0 0 0 0,0 0 0 0 0,1 0 0 0 0,0 0 0 0 0,1 0 0 0 0,0 0 0 0 0,1 1 1 0 0,0-1-1 0 0,1 1 0 0 0,11-19 0 0 0,-10 21-734 0 0,0 0 1 0 0,1 1-1 0 0,-1 0 0 0 0,15-13 1 0 0,-14 15-463 0 0,0 1 0 0 0,1-1 0 0 0,0 1 0 0 0,0 0 0 0 0,14-5 0 0 0,5 0-5620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51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6259 0 0,'0'0'20137'0'0,"-3"10"-18952"0"0,1-1-983 0 0,0 1 0 0 0,1 0 0 0 0,0-1 0 0 0,0 1 0 0 0,1 0 0 0 0,0 0 0 0 0,1-1 0 0 0,0 1 0 0 0,1 0 0 0 0,5 18 0 0 0,-7-26 118 0 0,7 13-2777 0 0,0-13-3356 0 0,-7-3 5605 0 0,0 1 0 0 0,8-15-12745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97 14663 0 0,'-1'8'2494'0'0,"0"-2"-1732"0"0,-2 11 1021 0 0,1 0 1 0 0,0 0-1 0 0,1 0 1 0 0,1 1-1 0 0,3 21 1 0 0,-3-36-1726 0 0,1 0 0 0 0,-1 0 0 0 0,1 0 0 0 0,-1-1 0 0 0,1 1 1 0 0,0 0-1 0 0,0 0 0 0 0,1-1 0 0 0,-1 1 0 0 0,1 0 0 0 0,-1-1 0 0 0,1 0 1 0 0,0 1-1 0 0,-1-1 0 0 0,1 0 0 0 0,0 0 0 0 0,1 0 0 0 0,-1 0 0 0 0,0 0 1 0 0,1 0-1 0 0,-1-1 0 0 0,1 1 0 0 0,-1-1 0 0 0,1 0 0 0 0,0 1 0 0 0,-1-1 1 0 0,1 0-1 0 0,0-1 0 0 0,0 1 0 0 0,0-1 0 0 0,0 1 0 0 0,0-1 0 0 0,0 0 1 0 0,0 0-1 0 0,-1 0 0 0 0,1 0 0 0 0,0 0 0 0 0,0-1 0 0 0,0 0 0 0 0,5-1 1 0 0,0 0-87 0 0,0 0 1 0 0,0 0 0 0 0,0-1 0 0 0,0 0 0 0 0,-1-1-1 0 0,1 0 1 0 0,-1 0 0 0 0,0-1 0 0 0,0 1 0 0 0,0-1 0 0 0,-1-1-1 0 0,0 1 1 0 0,0-1 0 0 0,0-1 0 0 0,-1 1 0 0 0,0-1-1 0 0,7-11 1 0 0,-9 13-52 0 0,-1 0-1 0 0,0 0 0 0 0,0 0 1 0 0,0 0-1 0 0,-1-1 1 0 0,1 1-1 0 0,-1-1 0 0 0,0 1 1 0 0,-1-1-1 0 0,0 1 1 0 0,0-1-1 0 0,0 1 0 0 0,0-1 1 0 0,-1 1-1 0 0,0-1 1 0 0,0 1-1 0 0,0-1 0 0 0,-1 1 1 0 0,0 0-1 0 0,0 0 1 0 0,0 0-1 0 0,-1 0 0 0 0,1 0 1 0 0,-1 0-1 0 0,0 1 1 0 0,-8-9-1 0 0,7 8-231 0 0,-1 0 0 0 0,0 1 1 0 0,0-1-1 0 0,0 1 0 0 0,0 0 0 0 0,-1 0 1 0 0,0 1-1 0 0,1 0 0 0 0,-1 0 0 0 0,-8-2 1 0 0,9 3-483 0 0,0 0 0 0 0,-1 1 0 0 0,0 0 0 0 0,1 0 0 0 0,-1 1 0 0 0,0-1 0 0 0,-8 2 0 0 0,-6 2-4620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6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40 7860 0 0,'0'0'13873'0'0,"-5"-8"-12446"0"0,4 6-1271 0 0,0-1-1 0 0,-1 1 1 0 0,0-1 0 0 0,1 1-1 0 0,-1-1 1 0 0,0 1 0 0 0,0 0 0 0 0,-1 0-1 0 0,1 0 1 0 0,0 0 0 0 0,-1 0-1 0 0,-3-1 1 0 0,4 2-48 0 0,0 1 0 0 0,0 0 0 0 0,0 0-1 0 0,0-1 1 0 0,-1 2 0 0 0,1-1 0 0 0,0 0 0 0 0,0 0 0 0 0,0 1 0 0 0,0-1-1 0 0,0 1 1 0 0,0-1 0 0 0,0 1 0 0 0,0 0 0 0 0,0 0 0 0 0,0 0 0 0 0,0 0 0 0 0,1 0-1 0 0,-1 0 1 0 0,0 1 0 0 0,1-1 0 0 0,-1 1 0 0 0,-2 2 0 0 0,-6 6 18 0 0,0 0 1 0 0,0 1-1 0 0,1 1 1 0 0,0-1-1 0 0,-7 15 1 0 0,11-19-128 0 0,2 0 1 0 0,-1 0-1 0 0,1 1 0 0 0,0-1 1 0 0,0 1-1 0 0,1 0 1 0 0,0 0-1 0 0,0-1 0 0 0,1 1 1 0 0,-1 14-1 0 0,3-21-3 0 0,-1 0 1 0 0,0 0-1 0 0,1 0 0 0 0,-1 1 1 0 0,1-1-1 0 0,-1 0 0 0 0,1 0 0 0 0,0 0 1 0 0,-1 0-1 0 0,1 0 0 0 0,0 0 1 0 0,0 0-1 0 0,0 0 0 0 0,0-1 0 0 0,-1 1 1 0 0,1 0-1 0 0,0 0 0 0 0,1-1 1 0 0,-1 1-1 0 0,0 0 0 0 0,0-1 0 0 0,0 1 1 0 0,0-1-1 0 0,0 0 0 0 0,0 1 1 0 0,1-1-1 0 0,-1 0 0 0 0,0 0 0 0 0,0 1 1 0 0,1-1-1 0 0,-1 0 0 0 0,0 0 1 0 0,0-1-1 0 0,1 1 0 0 0,-1 0 0 0 0,2-1 1 0 0,46-8-49 0 0,-6-6 71 0 0,-32 10-16 0 0,0 0-1 0 0,1 1 0 0 0,-1 1 1 0 0,1 0-1 0 0,0 0 0 0 0,0 1 0 0 0,0 0 1 0 0,0 1-1 0 0,24 2 0 0 0,-35-1-3 0 0,1 0 0 0 0,0 1 0 0 0,0-1 0 0 0,-1 1 0 0 0,1 0 0 0 0,0-1-1 0 0,-1 1 1 0 0,1 0 0 0 0,-1 0 0 0 0,1 0 0 0 0,-1 0 0 0 0,1 0 0 0 0,-1 1 0 0 0,0-1-1 0 0,1 0 1 0 0,-1 0 0 0 0,0 1 0 0 0,0-1 0 0 0,0 1 0 0 0,0-1 0 0 0,1 4 0 0 0,-1-2 2 0 0,0 1 1 0 0,0 0 0 0 0,0-1 0 0 0,-1 1 0 0 0,1 0 0 0 0,-1 0 0 0 0,0-1-1 0 0,0 1 1 0 0,-1 0 0 0 0,0 4 0 0 0,-1 3 10 0 0,-1 0 0 0 0,0 0 0 0 0,0 0 0 0 0,-2-1 0 0 0,1 1 0 0 0,-7 10 0 0 0,-7 6 2 0 0,-1-1-1 0 0,-1 0 0 0 0,-1-2 0 0 0,-2 0 0 0 0,-45 38 1 0 0,45-45-871 0 0,-1 0 1 0 0,0-2 0 0 0,-47 23 0 0 0,37-26-1529 0 0,33-12 2074 0 0,-1 1 0 0 0,1-1 0 0 0,0 0 0 0 0,-1 0-1 0 0,1 0 1 0 0,-1 0 0 0 0,1 0 0 0 0,-1 0 0 0 0,1 0-1 0 0,0 0 1 0 0,-1 0 0 0 0,1-1 0 0 0,-1 1 0 0 0,1 0-1 0 0,0-1 1 0 0,-1 0 0 0 0,1 1 0 0 0,0-1 0 0 0,0 0-1 0 0,-1 1 1 0 0,-1-3 0 0 0,-5-14-6159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20681 0 0,'0'0'2049'0'0,"3"7"-1566"0"0,9 20 410 0 0,81 196 2590 0 0,-84-175-4067 0 0,-13-27-515 0 0,3-21 1073 0 0,1 1 0 0 0,-1-1 0 0 0,1 0 0 0 0,-1 0 0 0 0,1 1 0 0 0,-1-1 0 0 0,0 0 0 0 0,1 0 0 0 0,-1 0 0 0 0,0 0 0 0 0,1 0 0 0 0,-1 0 0 0 0,0 0 0 0 0,1 0 0 0 0,-1 0 0 0 0,0 0 0 0 0,1 0-1 0 0,-1 0 1 0 0,1 0 0 0 0,-1 0 0 0 0,0-1 0 0 0,1 1 0 0 0,-1 0 0 0 0,1-1 0 0 0,-1 1 0 0 0,0 0 0 0 0,1-1 0 0 0,-1 1 0 0 0,1 0 0 0 0,-1-1 0 0 0,0 0 0 0 0,-2 0 25 0 0,-2-2-5 0 0,-6-19 56 0 0,7 9-9 0 0,-1 1 1 0 0,2-1-1 0 0,0 0 1 0 0,0 0 0 0 0,2-1-1 0 0,-1 1 1 0 0,2 0 0 0 0,0-1-1 0 0,0 1 1 0 0,1-1 0 0 0,1 1-1 0 0,0 0 1 0 0,1 0-1 0 0,0 0 1 0 0,9-22 0 0 0,-7 24-257 0 0,1-1 0 0 0,0 1 1 0 0,0 0-1 0 0,1 1 0 0 0,0-1 1 0 0,1 1-1 0 0,12-12 0 0 0,-13 15-379 0 0,0 1 0 0 0,1 0-1 0 0,0 0 1 0 0,0 1-1 0 0,0 0 1 0 0,1 0-1 0 0,-1 1 1 0 0,1 0-1 0 0,0 0 1 0 0,10-2-1 0 0,18-1-4327 0 0,-1 4-2751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6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23 12134 0 0,'0'0'10506'0'0,"-8"-5"-8988"0"0,4 3-1341 0 0,0 0 0 0 0,0 0 0 0 0,0 0-1 0 0,0 0 1 0 0,0 0 0 0 0,0 1 0 0 0,0 0 0 0 0,0 0 0 0 0,0 0 0 0 0,-1 0 0 0 0,1 1 0 0 0,0 0 0 0 0,-1-1 0 0 0,1 2 0 0 0,0-1 0 0 0,-1 0 0 0 0,1 1 0 0 0,0 0 0 0 0,0 0-1 0 0,-1 0 1 0 0,1 1 0 0 0,0-1 0 0 0,0 1 0 0 0,0 0 0 0 0,1 0 0 0 0,-1 0 0 0 0,-5 4 0 0 0,-4 6-80 0 0,-1-1 0 0 0,1 2 0 0 0,1 0-1 0 0,0 0 1 0 0,-16 26 0 0 0,24-33-98 0 0,0 0 1 0 0,0 0-1 0 0,1 0 0 0 0,-1 0 1 0 0,2 1-1 0 0,-1-1 0 0 0,1 1 0 0 0,0 0 1 0 0,0 0-1 0 0,1-1 0 0 0,0 1 1 0 0,0 0-1 0 0,0 1 0 0 0,1-1 0 0 0,1 0 1 0 0,-1 0-1 0 0,2 8 0 0 0,-1-13 2 0 0,0-1-1 0 0,-1 0 0 0 0,1 1 0 0 0,0-1 0 0 0,0 0 1 0 0,0 1-1 0 0,1-1 0 0 0,-1 0 0 0 0,0 0 1 0 0,0 0-1 0 0,1 0 0 0 0,-1 0 0 0 0,0-1 1 0 0,1 1-1 0 0,-1 0 0 0 0,1-1 0 0 0,-1 1 1 0 0,1 0-1 0 0,-1-1 0 0 0,1 0 0 0 0,-1 1 1 0 0,1-1-1 0 0,0 0 0 0 0,-1 0 0 0 0,1 0 1 0 0,-1 0-1 0 0,1 0 0 0 0,0 0 0 0 0,-1-1 1 0 0,1 1-1 0 0,-1 0 0 0 0,3-2 0 0 0,4 1 9 0 0,0-1 0 0 0,-1-1 0 0 0,1 1 0 0 0,-1-1 0 0 0,10-5 0 0 0,75-54 710 0 0,-28 19-2706 0 0,-21 16-5848 0 0,-36 23 1917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7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16263 0 0,'0'0'3026'0'0,"1"8"-1748"0"0,3 27 17 0 0,1 1 0 0 0,2-1 1 0 0,2 0-1 0 0,0-1 0 0 0,24 53 0 0 0,-33-87-1339 0 0,0 1 0 0 0,0-1-1 0 0,0 0 1 0 0,0 0 0 0 0,0 1-1 0 0,1-1 1 0 0,-1 0 0 0 0,0 0-1 0 0,0 1 1 0 0,0-1 0 0 0,0 0-1 0 0,0 0 1 0 0,0 1 0 0 0,0-1-1 0 0,1 0 1 0 0,-1 0 0 0 0,0 0-1 0 0,0 1 1 0 0,0-1 0 0 0,0 0-1 0 0,1 0 1 0 0,-1 0 0 0 0,0 0-1 0 0,0 0 1 0 0,1 1 0 0 0,-1-1-1 0 0,0 0 1 0 0,0 0 0 0 0,1 0-1 0 0,-1 0 1 0 0,0 0 0 0 0,0 0-1 0 0,1 0 1 0 0,-1 0 0 0 0,0 0-1 0 0,0 0 1 0 0,1 0 0 0 0,-1 0-1 0 0,0 0 1 0 0,0 0 0 0 0,1 0-1 0 0,-1 0 1 0 0,0 0 0 0 0,0 0-1 0 0,1 0 1 0 0,4-14-1141 0 0,-2-21 121 0 0,-3 35 1038 0 0,0-15 195 0 0,0 1 1 0 0,1 0-1 0 0,1-1 0 0 0,0 1 0 0 0,1 0 0 0 0,0 0 0 0 0,1 1 0 0 0,1-1 1 0 0,11-23-1 0 0,-15 36-147 0 0,0-1 1 0 0,-1 1-1 0 0,1 0 1 0 0,0 0-1 0 0,0 0 1 0 0,0 0 0 0 0,1 0-1 0 0,-1 0 1 0 0,0 0-1 0 0,0 0 1 0 0,0 0-1 0 0,1 0 1 0 0,-1 1-1 0 0,0-1 1 0 0,1 1-1 0 0,-1-1 1 0 0,1 1 0 0 0,-1-1-1 0 0,1 1 1 0 0,-1 0-1 0 0,1-1 1 0 0,-1 1-1 0 0,0 0 1 0 0,1 0-1 0 0,-1 0 1 0 0,1 0-1 0 0,-1 1 1 0 0,1-1-1 0 0,-1 0 1 0 0,1 1 0 0 0,-1-1-1 0 0,1 1 1 0 0,-1-1-1 0 0,0 1 1 0 0,1 0-1 0 0,-1-1 1 0 0,0 1-1 0 0,1 0 1 0 0,-1 0-1 0 0,0 0 1 0 0,0 0 0 0 0,0 0-1 0 0,0 0 1 0 0,0 0-1 0 0,0 0 1 0 0,1 2-1 0 0,7 8-69 0 0,0-1 0 0 0,-1 2-1 0 0,13 21 1 0 0,-16-25 79 0 0,41 84-323 0 0,-49-102 410 0 0,0 0 1 0 0,1 0-1 0 0,0 0 1 0 0,0 0-1 0 0,1-1 1 0 0,1 1-1 0 0,-1-1 1 0 0,2 1 0 0 0,0 0-1 0 0,0-1 1 0 0,4-15-1 0 0,-3 18 9 0 0,0 0-1 0 0,0 0 1 0 0,1 0-1 0 0,1 0 1 0 0,-1 0 0 0 0,1 0-1 0 0,1 1 1 0 0,-1 0-1 0 0,1 0 1 0 0,0 0 0 0 0,1 0-1 0 0,0 1 1 0 0,0 0-1 0 0,8-7 1 0 0,-11 11-98 0 0,-1 0-1 0 0,0 1 1 0 0,1-1 0 0 0,-1 1-1 0 0,1 0 1 0 0,0-1 0 0 0,-1 1 0 0 0,1 0-1 0 0,0 1 1 0 0,0-1 0 0 0,0 0-1 0 0,-1 1 1 0 0,1 0 0 0 0,0-1 0 0 0,0 1-1 0 0,0 0 1 0 0,0 1 0 0 0,0-1-1 0 0,0 0 1 0 0,0 1 0 0 0,2 1 0 0 0,0 0-31 0 0,-1 0 1 0 0,0 0-1 0 0,-1 0 1 0 0,1 1-1 0 0,0 0 1 0 0,-1 0-1 0 0,1 0 1 0 0,-1 0-1 0 0,0 0 1 0 0,0 1-1 0 0,0 0 1 0 0,2 4-1 0 0,4 6-474 0 0,-1 1 0 0 0,-1 0 0 0 0,0 0 0 0 0,-2 1 0 0 0,1 0 0 0 0,3 20-1 0 0,-2 14-1679 0 0,-2-20-642 0 0,1 1-4237 0 0,-1-13-4438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8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293 289 6099 0 0,'0'0'11360'0'0,"-9"-3"-9786"0"0,6 2-1477 0 0,-2 0 228 0 0,1-1-1 0 0,0 1 1 0 0,-1-1-1 0 0,1 1 0 0 0,-1 1 1 0 0,1-1-1 0 0,-1 1 1 0 0,0 0-1 0 0,1 0 1 0 0,-1 0-1 0 0,1 0 0 0 0,-1 1 1 0 0,1 0-1 0 0,-1 0 1 0 0,1 0-1 0 0,-1 0 0 0 0,1 1 1 0 0,-7 3-1 0 0,-3 5-169 0 0,1 0-1 0 0,-1 1 0 0 0,2 1 0 0 0,0 0 1 0 0,0 1-1 0 0,1 0 0 0 0,1 1 1 0 0,0 0-1 0 0,1 0 0 0 0,-8 17 1 0 0,8-13-40 0 0,1 1 0 0 0,0 0 0 0 0,2 0 1 0 0,0 1-1 0 0,1 0 0 0 0,1 0 0 0 0,1 0 1 0 0,-1 23-1 0 0,4-41-138 0 0,-1 1 1 0 0,1-1 0 0 0,0 1-1 0 0,0-1 1 0 0,0 1 0 0 0,0-1-1 0 0,0 1 1 0 0,1-1 0 0 0,-1 1-1 0 0,1-1 1 0 0,0 1 0 0 0,-1-1-1 0 0,1 0 1 0 0,0 1-1 0 0,0-1 1 0 0,1 0 0 0 0,-1 0-1 0 0,0 0 1 0 0,1 0 0 0 0,0 0-1 0 0,-1 0 1 0 0,1 0 0 0 0,0 0-1 0 0,0 0 1 0 0,0-1-1 0 0,0 1 1 0 0,0-1 0 0 0,0 0-1 0 0,0 0 1 0 0,1 1 0 0 0,-1-1-1 0 0,0-1 1 0 0,1 1 0 0 0,-1 0-1 0 0,0 0 1 0 0,1-1 0 0 0,-1 0-1 0 0,1 1 1 0 0,-1-1-1 0 0,1 0 1 0 0,2 0 0 0 0,3-1-87 0 0,0 0-1 0 0,-1-1 1 0 0,0 0 0 0 0,1 0 0 0 0,-1 0 0 0 0,0-1-1 0 0,0 0 1 0 0,0 0 0 0 0,0-1 0 0 0,-1 0 0 0 0,1 0 0 0 0,10-9-1 0 0,-7 2-178 0 0,1-1-1 0 0,-2 0 0 0 0,0-1 0 0 0,0 1 0 0 0,-1-2 0 0 0,0 1 0 0 0,-2-1 1 0 0,1 0-1 0 0,-2-1 0 0 0,0 0 0 0 0,-1 1 0 0 0,0-2 0 0 0,-1 1 0 0 0,-1 0 1 0 0,1-22-1 0 0,-1-5 642 0 0,-2 0 1 0 0,-2-1-1 0 0,-2 1 0 0 0,-13-58 1 0 0,13 82-47 0 0,1-2 541 0 0,-2 0 0 0 0,0 1-1 0 0,-1 0 1 0 0,-13-31 0 0 0,19 50-795 0 0,0-1-1 0 0,0 1 1 0 0,-1-1 0 0 0,1 1-1 0 0,0-1 1 0 0,0 1 0 0 0,0 0-1 0 0,0-1 1 0 0,-1 1 0 0 0,1-1-1 0 0,0 1 1 0 0,0 0 0 0 0,-1-1 0 0 0,1 1-1 0 0,0 0 1 0 0,-1-1 0 0 0,1 1-1 0 0,0 0 1 0 0,-1 0 0 0 0,1-1-1 0 0,0 1 1 0 0,-1 0 0 0 0,1 0-1 0 0,-1-1 1 0 0,1 1 0 0 0,0 0 0 0 0,-1 0-1 0 0,1 0 1 0 0,-1 0 0 0 0,1 0-1 0 0,-1 0 1 0 0,1 0 0 0 0,0 0-1 0 0,-1 0 1 0 0,0 0 0 0 0,-5 15 612 0 0,4 29-574 0 0,2-44-84 0 0,3 56 60 0 0,3-1 0 0 0,22 96 1 0 0,-2-18 58 0 0,-23-106-208 0 0,10 47-239 0 0,-11-70-81 0 0,-1 0 1 0 0,1 0-1 0 0,0 0 1 0 0,-1 0-1 0 0,2 0 1 0 0,-1 0-1 0 0,6 7 1 0 0,-7-10-32 0 0,0 0 1 0 0,0 0-1 0 0,1 0 1 0 0,-1 0 0 0 0,0 0-1 0 0,1 0 1 0 0,-1 0-1 0 0,1-1 1 0 0,0 1-1 0 0,-1 0 1 0 0,1-1-1 0 0,-1 1 1 0 0,1-1-1 0 0,0 0 1 0 0,-1 1-1 0 0,1-1 1 0 0,0 0-1 0 0,2 0 1 0 0,15-1-5888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100 192 11461 0 0,'0'0'6849'0'0,"4"-8"-4747"0"0,25-68 1553 0 0,-27 70-3443 0 0,-1 1 1 0 0,1-1 0 0 0,-1 0 0 0 0,0 0-1 0 0,0 1 1 0 0,-1-1 0 0 0,0 0-1 0 0,0 0 1 0 0,0 0 0 0 0,-1 0-1 0 0,1 0 1 0 0,-2 0 0 0 0,-2-10-1 0 0,3 15-192 0 0,1 0-1 0 0,0 0 0 0 0,-1 0 1 0 0,0 0-1 0 0,1 1 0 0 0,-1-1 0 0 0,1 0 1 0 0,-1 0-1 0 0,0 0 0 0 0,0 1 0 0 0,1-1 1 0 0,-1 0-1 0 0,0 1 0 0 0,0-1 1 0 0,0 1-1 0 0,0-1 0 0 0,0 1 0 0 0,0-1 1 0 0,0 1-1 0 0,0 0 0 0 0,0-1 1 0 0,0 1-1 0 0,0 0 0 0 0,0 0 0 0 0,0 0 1 0 0,0 0-1 0 0,0 0 0 0 0,0 0 1 0 0,0 0-1 0 0,0 0 0 0 0,0 0 0 0 0,0 0 1 0 0,0 1-1 0 0,0-1 0 0 0,0 0 1 0 0,-1 1-1 0 0,-4 3-5 0 0,1-1 0 0 0,-1 1 1 0 0,1 1-1 0 0,0-1 0 0 0,0 0 1 0 0,1 1-1 0 0,-1 0 0 0 0,1 0 0 0 0,-5 8 1 0 0,2-2 19 0 0,1-1-1 0 0,0 1 1 0 0,1 1 0 0 0,0-1 0 0 0,1 1-1 0 0,0 0 1 0 0,-4 19 0 0 0,7-27-123 0 0,1 0 0 0 0,-1 0 0 0 0,1 0 1 0 0,0 1-1 0 0,0-1 0 0 0,1 0 0 0 0,-1 0 0 0 0,1 0 1 0 0,0 0-1 0 0,0 0 0 0 0,2 7 0 0 0,-2-9-116 0 0,1 0 0 0 0,-1 0 0 0 0,0 0-1 0 0,1 0 1 0 0,-1 0 0 0 0,1-1 0 0 0,0 1 0 0 0,-1-1 0 0 0,1 1-1 0 0,0-1 1 0 0,0 0 0 0 0,0 1 0 0 0,0-1 0 0 0,0 0 0 0 0,0 0-1 0 0,1 0 1 0 0,-1-1 0 0 0,0 1 0 0 0,0 0 0 0 0,1-1 0 0 0,-1 0-1 0 0,4 1 1 0 0,51-2-7553 0 0,-23-6 1486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8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96 364 16856 0 0,'0'0'3308'0'0,"-9"10"-1315"0"0,-1 0-1396 0 0,1 1 1 0 0,0 1 0 0 0,1-1-1 0 0,1 1 1 0 0,-1 0-1 0 0,2 1 1 0 0,0 0 0 0 0,0 0-1 0 0,-5 22 1 0 0,9-28-575 0 0,1 0 1 0 0,-1 1 0 0 0,2-1-1 0 0,-1 0 1 0 0,1 1-1 0 0,0-1 1 0 0,0 1 0 0 0,1-1-1 0 0,0 1 1 0 0,1-1-1 0 0,-1 0 1 0 0,1 0 0 0 0,5 12-1 0 0,-4-14-14 0 0,0-1-1 0 0,-1 0 1 0 0,2 0-1 0 0,-1 0 1 0 0,0 0-1 0 0,1 0 1 0 0,0-1-1 0 0,0 1 1 0 0,0-1 0 0 0,0 0-1 0 0,0 0 1 0 0,1-1-1 0 0,-1 1 1 0 0,1-1-1 0 0,0 0 1 0 0,-1 0-1 0 0,1 0 1 0 0,0-1-1 0 0,0 0 1 0 0,9 1-1 0 0,2 0-448 0 0,0-1 0 0 0,0 0 0 0 0,1-1 0 0 0,-1-1 0 0 0,0-1 0 0 0,0 0 0 0 0,28-8 0 0 0,-17 1-2541 0 0,-1 0 0 0 0,0-2 0 0 0,41-23 0 0 0,-14 1-6599 0 0</inkml:trace>
  <inkml:trace contextRef="#ctx0" brushRef="#br0" timeOffset="1">614 56 11813 0 0,'-8'-8'6715'0'0,"1"2"-5980"0"0,0 1-1 0 0,0-1 0 0 0,0 1 0 0 0,-1 1 0 0 0,1-1 0 0 0,-1 1 0 0 0,-10-4 0 0 0,16 7-616 0 0,0 1 0 0 0,-1-1 1 0 0,1 0-1 0 0,0 1 0 0 0,0-1 0 0 0,0 1 1 0 0,-1 0-1 0 0,1 0 0 0 0,0 0 1 0 0,0 0-1 0 0,-1 0 0 0 0,1 0 0 0 0,0 1 1 0 0,0-1-1 0 0,-1 1 0 0 0,1 0 1 0 0,0-1-1 0 0,0 1 0 0 0,0 0 1 0 0,0 0-1 0 0,0 0 0 0 0,0 1 0 0 0,0-1 1 0 0,1 0-1 0 0,-1 1 0 0 0,0-1 1 0 0,1 1-1 0 0,-1-1 0 0 0,1 1 0 0 0,-1 0 1 0 0,1 0-1 0 0,0 0 0 0 0,0 0 1 0 0,0 0-1 0 0,0 0 0 0 0,0 0 1 0 0,0 0-1 0 0,0 0 0 0 0,1 0 0 0 0,-1 4 1 0 0,-2 7-76 0 0,0 0 1 0 0,1 0 0 0 0,1 0 0 0 0,0 0-1 0 0,1 0 1 0 0,1 1 0 0 0,0-1-1 0 0,5 22 1 0 0,33 106-57 0 0,-26-100 60 0 0,4 18-294 0 0,34 97-330 0 0,-43-136-1237 0 0,2-1 1 0 0,-1-1-1 0 0,14 19 0 0 0,-2-12-3943 0 0,0-6-1905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4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46 7844 0 0,'0'0'11357'0'0,"2"-6"-10399"0"0,0-1-572 0 0,4-21 2410 0 0,-7 28-2664 0 0,1-1 0 0 0,0 1 0 0 0,-1-1 0 0 0,1 1 0 0 0,-1 0 0 0 0,1-1 0 0 0,-1 1 0 0 0,1 0 0 0 0,-1-1 0 0 0,1 1 0 0 0,-1 0 0 0 0,0 0 0 0 0,1 0 0 0 0,-1 0 0 0 0,1-1 1 0 0,-1 1-1 0 0,1 0 0 0 0,-1 0 0 0 0,0 0 0 0 0,1 0 0 0 0,-1 0 0 0 0,1 0 0 0 0,-1 0 0 0 0,0 1 0 0 0,1-1 0 0 0,-1 0 0 0 0,1 0 0 0 0,-1 0 0 0 0,1 1 0 0 0,-1-1 0 0 0,1 0 0 0 0,-1 0 0 0 0,1 1 0 0 0,-2 0 0 0 0,-20 8 372 0 0,12-2-446 0 0,0 1 0 0 0,1 0 0 0 0,-1 1 0 0 0,2 0 0 0 0,-1 0 0 0 0,1 1 0 0 0,1-1 0 0 0,0 2 0 0 0,0-1 0 0 0,1 1 0 0 0,0 0 0 0 0,1 1 0 0 0,0-1 0 0 0,1 1 0 0 0,0 0 0 0 0,1 0 0 0 0,0 0 0 0 0,1 1 0 0 0,1-1 0 0 0,0 1 0 0 0,0 17 0 0 0,1-28-63 0 0,0-1 0 0 0,0 1 0 0 0,1 0 0 0 0,-1-1 0 0 0,0 1 0 0 0,0-1 1 0 0,1 1-1 0 0,-1-1 0 0 0,1 1 0 0 0,-1-1 0 0 0,1 1 0 0 0,0-1 0 0 0,0 1 1 0 0,-1-1-1 0 0,1 0 0 0 0,0 1 0 0 0,0-1 0 0 0,0 0 0 0 0,0 0 0 0 0,1 0 0 0 0,-1 0 1 0 0,0 0-1 0 0,0 0 0 0 0,2 1 0 0 0,0-1-15 0 0,-1-1 1 0 0,1 1-1 0 0,-1-1 1 0 0,1 1-1 0 0,-1-1 0 0 0,1 0 1 0 0,-1 0-1 0 0,1 0 1 0 0,-1 0-1 0 0,1-1 0 0 0,-1 1 1 0 0,0-1-1 0 0,5-1 0 0 0,2-1-38 0 0,-1 0-1 0 0,0-1 1 0 0,0 0-1 0 0,0 0 1 0 0,-1-1-1 0 0,1 0 1 0 0,10-10-1 0 0,-14 12 91 0 0,-1 0-1 0 0,0-1 0 0 0,1 1 1 0 0,-1-1-1 0 0,0 0 1 0 0,-1 0-1 0 0,1 0 1 0 0,-1 0-1 0 0,0-1 0 0 0,0 1 1 0 0,0 0-1 0 0,0-1 1 0 0,-1 0-1 0 0,0 1 1 0 0,0-1-1 0 0,0 0 0 0 0,0-9 1 0 0,-1 26 591 0 0,-1-3-483 0 0,1-1 1 0 0,0 0-1 0 0,1 1 0 0 0,0-1 0 0 0,0 1 0 0 0,4 12 0 0 0,-4-19-339 0 0,0 0-1 0 0,-1 0 1 0 0,1-1-1 0 0,0 1 1 0 0,1 0 0 0 0,-1-1-1 0 0,0 1 1 0 0,0 0-1 0 0,1-1 1 0 0,-1 0 0 0 0,1 1-1 0 0,-1-1 1 0 0,1 0 0 0 0,-1 1-1 0 0,1-1 1 0 0,0 0-1 0 0,0-1 1 0 0,0 1 0 0 0,-1 0-1 0 0,1 0 1 0 0,0-1-1 0 0,0 1 1 0 0,0-1 0 0 0,0 1-1 0 0,0-1 1 0 0,0 0-1 0 0,0 0 1 0 0,0 0 0 0 0,0 0-1 0 0,0 0 1 0 0,0-1-1 0 0,0 1 1 0 0,0 0 0 0 0,0-1-1 0 0,0 0 1 0 0,4-1-1 0 0,-2 1-199 0 0,0 0 0 0 0,0-1 0 0 0,-1 0-1 0 0,1 0 1 0 0,0 0 0 0 0,-1 0 0 0 0,1 0-1 0 0,-1-1 1 0 0,0 1 0 0 0,0-1-1 0 0,0 0 1 0 0,0 0 0 0 0,0 0 0 0 0,4-7-1 0 0,0-1 739 0 0,-1-1 0 0 0,-1 1 0 0 0,7-18 0 0 0,12-26 3182 0 0,-24 53-3408 0 0,1 1 1 0 0,0-1-1 0 0,0 0 1 0 0,0 0-1 0 0,0 0 0 0 0,0 1 1 0 0,1-1-1 0 0,-1 1 0 0 0,0-1 1 0 0,1 1-1 0 0,-1-1 1 0 0,1 1-1 0 0,-1 0 0 0 0,1 0 1 0 0,0 0-1 0 0,0 0 0 0 0,-1 0 1 0 0,1 0-1 0 0,0 0 1 0 0,0 0-1 0 0,0 1 0 0 0,0-1 1 0 0,0 1-1 0 0,0 0 0 0 0,0-1 1 0 0,0 1-1 0 0,0 0 1 0 0,0 0-1 0 0,0 0 0 0 0,0 0 1 0 0,0 1-1 0 0,0-1 1 0 0,0 1-1 0 0,0-1 0 0 0,3 2 1 0 0,2 2-67 0 0,-1 0 0 0 0,0 0 0 0 0,0 0 0 0 0,0 1 0 0 0,-1 0 0 0 0,0 0 0 0 0,6 7 0 0 0,-3-2 41 0 0,27 23-61 0 0,-20-20-13 0 0,0 2-1 0 0,-1-1 1 0 0,0 2 0 0 0,-2 0-1 0 0,1 0 1 0 0,17 34 0 0 0,-27-36-73 0 0,-9-11-64 0 0,5-3 132 0 0,0-1-1 0 0,0 0 1 0 0,-1 1-1 0 0,1-1 1 0 0,0 0-1 0 0,0 0 0 0 0,0 0 1 0 0,0 1-1 0 0,0-1 1 0 0,0 0-1 0 0,0 0 1 0 0,0-1-1 0 0,0 1 1 0 0,0 0-1 0 0,1 0 1 0 0,-2-2-1 0 0,-1-5 117 0 0,0 1 0 0 0,1-1 0 0 0,0 0 0 0 0,0 0 0 0 0,1 1 0 0 0,0-1 0 0 0,0 0 0 0 0,1 0 0 0 0,0 0 0 0 0,0 0 0 0 0,1 0 0 0 0,0 0-1 0 0,1 0 1 0 0,-1 0 0 0 0,2 0 0 0 0,-1 1 0 0 0,1-1 0 0 0,5-10 0 0 0,-3 8-429 0 0,0 2 1 0 0,1-1-1 0 0,0 0 0 0 0,0 1 0 0 0,0 0 1 0 0,9-7-1 0 0,-8 9-830 0 0,-1 0-1 0 0,1 1 1 0 0,1 0-1 0 0,-1 0 1 0 0,1 0-1 0 0,0 1 1 0 0,9-3-1 0 0,9-2-6628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129 122 12598 0 0,'0'0'12293'0'0,"2"-9"-11919"0"0,-1 1-340 0 0,8-42-39 0 0,-8 47 5 0 0,-1-1 0 0 0,1 1 0 0 0,-1 0 1 0 0,0-1-1 0 0,0 1 0 0 0,-1 0 0 0 0,1-1 1 0 0,-1 1-1 0 0,1 0 0 0 0,-1 0 0 0 0,0-1 1 0 0,-2-4-1 0 0,2 7 15 0 0,0 1 0 0 0,1-1-1 0 0,-1 1 1 0 0,0-1 0 0 0,0 1 0 0 0,0-1 0 0 0,1 1-1 0 0,-1-1 1 0 0,0 1 0 0 0,0-1 0 0 0,0 1-1 0 0,0 0 1 0 0,0 0 0 0 0,0 0 0 0 0,0-1 0 0 0,0 1-1 0 0,0 0 1 0 0,0 0 0 0 0,0 0 0 0 0,0 0 0 0 0,0 0-1 0 0,1 1 1 0 0,-1-1 0 0 0,0 0 0 0 0,0 0 0 0 0,0 1-1 0 0,0-1 1 0 0,0 0 0 0 0,0 1 0 0 0,0-1 0 0 0,1 1-1 0 0,-1-1 1 0 0,0 1 0 0 0,0 0 0 0 0,1-1 0 0 0,-1 1-1 0 0,0 0 1 0 0,0 1 0 0 0,-27 28 531 0 0,17-15-260 0 0,0 2 0 0 0,1-1 0 0 0,1 1 0 0 0,-10 26 0 0 0,16-37-255 0 0,1 0 0 0 0,0-1 0 0 0,1 2 0 0 0,-1-1-1 0 0,1 0 1 0 0,0 0 0 0 0,0 0 0 0 0,1 0 0 0 0,0 1 0 0 0,0-1-1 0 0,0 0 1 0 0,1 0 0 0 0,0 1 0 0 0,0-1 0 0 0,1 0-1 0 0,0 0 1 0 0,4 9 0 0 0,-5-12-51 0 0,1 0 0 0 0,0 0 0 0 0,0-1 0 0 0,1 1 0 0 0,-1-1 0 0 0,0 1 0 0 0,1-1 0 0 0,-1 0 0 0 0,1 0 0 0 0,0 0 0 0 0,0 0 0 0 0,0-1 0 0 0,0 1 0 0 0,0-1 0 0 0,7 2 0 0 0,-3-1-448 0 0,0-1 0 0 0,1 1 0 0 0,-1-2 0 0 0,1 1 0 0 0,-1-1 0 0 0,15-2 0 0 0,-1-1-2054 0 0,0-1 0 0 0,-1-1-1 0 0,1-1 1 0 0,22-10 0 0 0,-3-2-3321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5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16359 0 0,'0'0'0'0'0,"28"-43"-1056"0"0,-10 31 1040 0 0,-1-3-1008 0 0,3 3-2930 0 0</inkml:trace>
  <inkml:trace contextRef="#ctx0" brushRef="#br0" timeOffset="1">245 12 14295 0 0,'0'0'6861'0'0,"0"11"-5089"0"0,7 142 4124 0 0,-2-106-5511 0 0,1-1 1 0 0,3 0-1 0 0,18 59 1 0 0,-25-99-572 0 0,1 0-1 0 0,-1-1 1 0 0,1 1 0 0 0,0 0 0 0 0,1-1-1 0 0,-1 0 1 0 0,1 0 0 0 0,0 0 0 0 0,6 5-1 0 0,-9-8-267 0 0,1-1-1 0 0,0 1 0 0 0,0-1 1 0 0,0 0-1 0 0,0 0 0 0 0,0 0 0 0 0,0 0 1 0 0,0 0-1 0 0,1 0 0 0 0,-1 0 0 0 0,5 0 1 0 0,-5-1-259 0 0,0 0 0 0 0,0 0 0 0 0,0 0 1 0 0,0 0-1 0 0,1-1 0 0 0,-1 1 0 0 0,0-1 1 0 0,0 1-1 0 0,0-1 0 0 0,0 0 0 0 0,0 0 1 0 0,0 0-1 0 0,-1 0 0 0 0,1 0 0 0 0,2-1 1 0 0,10-10-8322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0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64 10965 0 0,'0'-7'2969'0'0,"0"3"-2619"0"0,-1 0 0 0 0,1 1 0 0 0,0-1 0 0 0,-1 1-1 0 0,0-1 1 0 0,0 1 0 0 0,0-1 0 0 0,0 1 0 0 0,0 0-1 0 0,-3-5 1 0 0,3 6-211 0 0,-1 1 1 0 0,1 0-1 0 0,0 0 1 0 0,0 0-1 0 0,0 0 0 0 0,-1 0 1 0 0,1 1-1 0 0,0-1 0 0 0,-1 0 1 0 0,1 1-1 0 0,-1-1 0 0 0,1 0 1 0 0,-1 1-1 0 0,1 0 0 0 0,-1-1 1 0 0,1 1-1 0 0,-1 0 0 0 0,1 0 1 0 0,-1 0-1 0 0,1 0 0 0 0,-1 0 1 0 0,0 0-1 0 0,1 0 0 0 0,-1 1 1 0 0,1-1-1 0 0,-1 0 0 0 0,1 1 1 0 0,-1 0-1 0 0,1-1 0 0 0,0 1 1 0 0,-1 0-1 0 0,1-1 0 0 0,-2 2 1 0 0,-1 0-22 0 0,0 1 0 0 0,0-1 0 0 0,0 0 0 0 0,0 1 1 0 0,0 0-1 0 0,1 0 0 0 0,-1 0 0 0 0,1 1 0 0 0,0-1 0 0 0,0 1 1 0 0,0-1-1 0 0,0 1 0 0 0,1 0 0 0 0,0 0 0 0 0,-1 0 0 0 0,2 0 1 0 0,-1 1-1 0 0,0-1 0 0 0,1 1 0 0 0,0-1 0 0 0,0 1 0 0 0,0-1 1 0 0,0 1-1 0 0,1-1 0 0 0,0 1 0 0 0,0 0 0 0 0,1 8 0 0 0,0-4 5 0 0,1 0-1 0 0,0-1 1 0 0,0 1-1 0 0,1-1 1 0 0,0 1-1 0 0,0-1 1 0 0,1 0-1 0 0,0 0 1 0 0,1-1-1 0 0,-1 1 1 0 0,1-1-1 0 0,1 0 1 0 0,11 12-1 0 0,8 0 540 0 0,-15-13-508 0 0,-1 0 0 0 0,0 1 1 0 0,-1 0-1 0 0,0 1 0 0 0,9 9 1 0 0,-16-16-155 0 0,0 0-1 0 0,0 0 1 0 0,0 0 0 0 0,0 0 0 0 0,0 1 0 0 0,0-1 0 0 0,0 0 0 0 0,-1 0 0 0 0,1 1 0 0 0,0-1 0 0 0,-1 0 0 0 0,1 1 0 0 0,-1-1-1 0 0,1 1 1 0 0,-1-1 0 0 0,0 1 0 0 0,1-1 0 0 0,-1 1 0 0 0,0-1 0 0 0,0 1 0 0 0,0-1 0 0 0,0 1 0 0 0,-1-1 0 0 0,1 1-1 0 0,0-1 1 0 0,-1 3 0 0 0,-1-2-5 0 0,1 1 0 0 0,-1 0 0 0 0,0-1-1 0 0,0 1 1 0 0,0-1 0 0 0,0 0 0 0 0,-1 0 0 0 0,1 0-1 0 0,-1 0 1 0 0,1 0 0 0 0,-1 0 0 0 0,-3 1 0 0 0,-10 5-357 0 0,-1-1 1 0 0,0 0 0 0 0,-24 5 0 0 0,39-11 227 0 0,-5 1-511 0 0,-17 4-1967 0 0,11-6-3789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0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19113 0 0,'0'0'4079'0'0,"-2"13"-2374"0"0,-4 51 420 0 0,3 118 1 0 0,5-123-2399 0 0,-2 1 0 0 0,-3-1 0 0 0,-15 80 0 0 0,11-117-2043 0 0,2-10-1178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1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19929 0 0,'0'0'2639'0'0,"8"-3"-1812"0"0,146-51 3453 0 0,-78 30-4088 0 0,116-55-1 0 0,-143 51-234 0 0,-30 16 135 0 0,0 2 0 0 0,31-13-1 0 0,-50 23-55 0 0,1-1 0 0 0,-1 1-1 0 0,0 0 1 0 0,1 0-1 0 0,-1 0 1 0 0,0 0 0 0 0,1 0-1 0 0,-1 0 1 0 0,0 0 0 0 0,1 0-1 0 0,-1 0 1 0 0,0 0 0 0 0,1 1-1 0 0,-1-1 1 0 0,0 0 0 0 0,1 0-1 0 0,-1 0 1 0 0,0 0-1 0 0,1 0 1 0 0,-1 1 0 0 0,0-1-1 0 0,0 0 1 0 0,1 0 0 0 0,-1 0-1 0 0,0 1 1 0 0,0-1 0 0 0,1 0-1 0 0,-1 1 1 0 0,0-1 0 0 0,0 0-1 0 0,0 0 1 0 0,0 1-1 0 0,1-1 1 0 0,-1 0 0 0 0,0 1-1 0 0,0-1 1 0 0,4 22 399 0 0,-3 33-565 0 0,-2-41 275 0 0,-4 255-158 0 0,6-277-41 0 0,0 0 0 0 0,0 0 0 0 0,1 0 1 0 0,0 1-1 0 0,1-1 0 0 0,0 1 0 0 0,0-1 0 0 0,5-8 1 0 0,36-53 430 0 0,-40 63-259 0 0,0 0 0 0 0,1 0 1 0 0,0 1-1 0 0,0-1 0 0 0,1 1 0 0 0,0 0 0 0 0,0 1 1 0 0,0 0-1 0 0,10-6 0 0 0,-14 9-108 0 0,0 0 0 0 0,1 0 0 0 0,-1 1 1 0 0,1-1-1 0 0,-1 0 0 0 0,0 1 0 0 0,1 0 0 0 0,-1 0 1 0 0,1-1-1 0 0,-1 1 0 0 0,1 1 0 0 0,-1-1 0 0 0,1 0 0 0 0,-1 1 1 0 0,1-1-1 0 0,-1 1 0 0 0,1 0 0 0 0,-1-1 0 0 0,0 1 0 0 0,1 1 1 0 0,-1-1-1 0 0,0 0 0 0 0,0 0 0 0 0,0 1 0 0 0,0-1 0 0 0,0 1 1 0 0,0 0-1 0 0,0 0 0 0 0,-1-1 0 0 0,1 1 0 0 0,1 3 0 0 0,5 6-112 0 0,-1 0-1 0 0,0 1 1 0 0,0 0-1 0 0,-1 1 1 0 0,-1 0-1 0 0,4 14 1 0 0,2 2-3877 0 0,1-1-4568 0 0,-7-17 1069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1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104 131 13846 0 0,'0'0'2055'0'0,"3"-8"-954"0"0,1-1-918 0 0,1-2 627 0 0,-1 0 1 0 0,0 0-1 0 0,0 0 0 0 0,-1 0 0 0 0,0-1 0 0 0,-1 1 1 0 0,1-17-1 0 0,-3 27-766 0 0,0 1 0 0 0,0 0 1 0 0,0 0-1 0 0,0-1 0 0 0,0 1 0 0 0,0 0 1 0 0,0-1-1 0 0,-1 1 0 0 0,1 0 1 0 0,0 0-1 0 0,0-1 0 0 0,0 1 0 0 0,0 0 1 0 0,0 0-1 0 0,0-1 0 0 0,-1 1 0 0 0,1 0 1 0 0,0 0-1 0 0,0-1 0 0 0,0 1 0 0 0,-1 0 1 0 0,1 0-1 0 0,0 0 0 0 0,0 0 1 0 0,0-1-1 0 0,-1 1 0 0 0,1 0 0 0 0,0 0 1 0 0,0 0-1 0 0,-1 0 0 0 0,1 0 0 0 0,0 0 1 0 0,-1 0-1 0 0,1-1 0 0 0,0 1 1 0 0,0 0-1 0 0,-1 0 0 0 0,0 0 0 0 0,-13 6 697 0 0,-11 13-436 0 0,13-6-235 0 0,1 0 1 0 0,1 0 0 0 0,0 1-1 0 0,-16 30 1 0 0,22-37-54 0 0,1-1 1 0 0,0 1-1 0 0,0 0 0 0 0,1 0 1 0 0,0 0-1 0 0,0 1 1 0 0,1-1-1 0 0,0 0 0 0 0,0 1 1 0 0,1-1-1 0 0,0 0 0 0 0,0 1 1 0 0,0-1-1 0 0,3 9 0 0 0,-2-13-19 0 0,0 0 0 0 0,0 0 0 0 0,1 0-1 0 0,-1 0 1 0 0,1 0 0 0 0,0 0-1 0 0,0-1 1 0 0,0 1 0 0 0,0 0-1 0 0,1-1 1 0 0,-1 0 0 0 0,1 1 0 0 0,-1-1-1 0 0,1 0 1 0 0,0-1 0 0 0,0 1-1 0 0,0 0 1 0 0,0-1 0 0 0,0 1-1 0 0,0-1 1 0 0,4 1 0 0 0,5 2-355 0 0,0-2 1 0 0,0 1-1 0 0,1-2 1 0 0,17 2 0 0 0,13-6-2817 0 0,5-9-4115 0 0,2-5-7375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2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51 2257 0 0,'0'0'12958'0'0,"4"-7"-11344"0"0,0 2-1073 0 0,-2 3-313 0 0,0 1 0 0 0,-1-1 0 0 0,1 0-1 0 0,-1 0 1 0 0,0 0 0 0 0,0 0 0 0 0,1 0 0 0 0,-1 0 0 0 0,-1-1 0 0 0,1 1 0 0 0,0 0 0 0 0,0 0-1 0 0,-1-1 1 0 0,1-3 0 0 0,-8 3 3076 0 0,-25 3-1664 0 0,22 1-1456 0 0,0 1 1 0 0,0 1-1 0 0,0-1 0 0 0,1 2 1 0 0,-1-1-1 0 0,1 1 0 0 0,0 1 1 0 0,0 0-1 0 0,0 0 1 0 0,1 1-1 0 0,-10 8 0 0 0,-2 2-55 0 0,1 1-1 0 0,1 1 1 0 0,-22 27-1 0 0,10-2-75 0 0,29-40-54 0 0,-1-1 1 0 0,1 1 0 0 0,-1 0-1 0 0,1 0 1 0 0,0 0 0 0 0,0 1-1 0 0,0-1 1 0 0,1 0 0 0 0,-1 0 0 0 0,1 0-1 0 0,-1 1 1 0 0,1-1 0 0 0,1 5-1 0 0,-1-7-11 0 0,1 0-1 0 0,-1 0 0 0 0,1 0 0 0 0,0 0 0 0 0,-1 0 0 0 0,1 0 0 0 0,0 0 0 0 0,0 0 1 0 0,-1-1-1 0 0,1 1 0 0 0,0 0 0 0 0,0 0 0 0 0,0-1 0 0 0,0 1 0 0 0,0-1 1 0 0,0 1-1 0 0,0-1 0 0 0,0 1 0 0 0,1-1 0 0 0,-1 0 0 0 0,0 0 0 0 0,0 1 1 0 0,0-1-1 0 0,0 0 0 0 0,0 0 0 0 0,0 0 0 0 0,1 0 0 0 0,-1 0 0 0 0,2-1 1 0 0,37-6-182 0 0,-19 0 146 0 0,-1-2-1 0 0,0 0 0 0 0,-1-2 0 0 0,0 0 1 0 0,0-1-1 0 0,31-27 0 0 0,-50 38 87 0 0,0 1 1 0 0,0 0-1 0 0,0 0 1 0 0,1 0-1 0 0,-1 0 1 0 0,0 0-1 0 0,0 0 1 0 0,0-1-1 0 0,0 1 1 0 0,0 0-1 0 0,1 0 1 0 0,-1 0-1 0 0,0 0 1 0 0,0 0-1 0 0,0 0 1 0 0,0 0-1 0 0,1 0 1 0 0,-1 0-1 0 0,0 0 1 0 0,0 0-1 0 0,0 0 1 0 0,0 0-1 0 0,1 0 1 0 0,-1 0-1 0 0,0 0 1 0 0,0 0-1 0 0,0 0 1 0 0,0 0-1 0 0,1 0 1 0 0,-1 0-1 0 0,0 0 1 0 0,0 0-1 0 0,0 0 1 0 0,0 0-1 0 0,0 0 1 0 0,1 0-1 0 0,-1 0 1 0 0,0 1-1 0 0,0-1 1 0 0,0 0-1 0 0,0 0 1 0 0,0 0-1 0 0,1 0 1 0 0,-1 0-1 0 0,0 0 1 0 0,0 1-1 0 0,0-1 1 0 0,0 0-1 0 0,0 0 1 0 0,0 0-1 0 0,0 1 0 0 0,3 14 709 0 0,-4 28-590 0 0,1-35 62 0 0,-3 307 1424 0 0,3-254-1474 0 0,0-55-161 0 0,1 19 22 0 0,-1-1-1 0 0,-2 1 1 0 0,0 0-1 0 0,-1-1 1 0 0,-2 1 0 0 0,0-1-1 0 0,-10 25 1 0 0,15-47-54 0 0,-1-1 0 0 0,0 1 0 0 0,1 0 0 0 0,-1-1 0 0 0,0 1 0 0 0,0 0-1 0 0,0-1 1 0 0,0 1 0 0 0,-1-1 0 0 0,1 0 0 0 0,0 1 0 0 0,-1-1 0 0 0,1 0 0 0 0,-1 0 0 0 0,1 0 0 0 0,-1 0 0 0 0,1 0 0 0 0,-1 0-1 0 0,0 0 1 0 0,1-1 0 0 0,-1 1 0 0 0,0 0 0 0 0,0-1 0 0 0,0 0 0 0 0,1 1 0 0 0,-1-1 0 0 0,0 0 0 0 0,0 0 0 0 0,0 0 0 0 0,0 0-1 0 0,0 0 1 0 0,1 0 0 0 0,-1-1 0 0 0,0 1 0 0 0,0-1 0 0 0,0 1 0 0 0,1-1 0 0 0,-1 0 0 0 0,0 0 0 0 0,1 1 0 0 0,-1-1 0 0 0,0 0-1 0 0,1 0 1 0 0,-1-1 0 0 0,-1-1 0 0 0,-8-6-321 0 0,1 1-1 0 0,0-2 0 0 0,0 0 1 0 0,-15-19-1 0 0,8 5-1579 0 0,0 0 0 0 0,-18-37 0 0 0,28 45-1349 0 0,0 0 1 0 0,-9-32-1 0 0,11 19-3169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2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7 16776 0 0,'0'0'10719'0'0,"-4"10"-9580"0"0,-8 15-622 0 0,1 2 0 0 0,2-1-1 0 0,0 2 1 0 0,2-1-1 0 0,1 1 1 0 0,1 0-1 0 0,-1 33 1 0 0,5-60-522 0 0,1 0 0 0 0,0 0-1 0 0,0 0 1 0 0,1 1 0 0 0,-1-1 0 0 0,0 0 0 0 0,0 0-1 0 0,0 0 1 0 0,1 0 0 0 0,-1 0 0 0 0,1 0 0 0 0,-1 0-1 0 0,1 0 1 0 0,-1 0 0 0 0,1 0 0 0 0,0 0-1 0 0,-1 0 1 0 0,1 0 0 0 0,0 0 0 0 0,0 0 0 0 0,-1 0-1 0 0,1-1 1 0 0,0 1 0 0 0,0 0 0 0 0,2 0 0 0 0,-1 0-20 0 0,0 0 0 0 0,0-1 0 0 0,1 1 0 0 0,-1-1 0 0 0,0 0 0 0 0,0 0 0 0 0,1 0 1 0 0,-1 0-1 0 0,0 0 0 0 0,1 0 0 0 0,-1-1 0 0 0,3 0 0 0 0,5-2-118 0 0,0-1 0 0 0,0 0 0 0 0,-1 0 0 0 0,15-9 0 0 0,-9 4-88 0 0,-2 0-1 0 0,1-1 1 0 0,-1-1 0 0 0,-1 0-1 0 0,0 0 1 0 0,13-17 0 0 0,-21 23 203 0 0,-1 1-1 0 0,1-1 1 0 0,-1 0 0 0 0,-1 0 0 0 0,1 0 0 0 0,-1 0-1 0 0,0 0 1 0 0,0 0 0 0 0,0-1 0 0 0,-1 1 0 0 0,1-1 0 0 0,-1 1-1 0 0,-1-1 1 0 0,1 1 0 0 0,-1-1 0 0 0,0 0 0 0 0,0 1-1 0 0,-1-1 1 0 0,0 0 0 0 0,0 1 0 0 0,0-1 0 0 0,-3-6-1 0 0,3 9-43 0 0,-1 0 0 0 0,1 0 0 0 0,-1 0 0 0 0,0 0 0 0 0,0 1 1 0 0,0-1-1 0 0,0 1 0 0 0,0-1 0 0 0,-1 1 0 0 0,1 0 0 0 0,-1-1 0 0 0,1 1 0 0 0,-1 1 0 0 0,0-1 0 0 0,0 0 0 0 0,0 1 0 0 0,0-1 0 0 0,0 1 0 0 0,0 0 0 0 0,0 0 0 0 0,-1 0 0 0 0,1 1 0 0 0,0-1 0 0 0,-1 1 0 0 0,1 0 0 0 0,0-1 0 0 0,-1 1 0 0 0,1 1 0 0 0,0-1 0 0 0,0 1 0 0 0,-1-1 0 0 0,-4 3 0 0 0,1-2-600 0 0,1 1 0 0 0,-1 0 1 0 0,1 1-1 0 0,0-1 0 0 0,0 1 1 0 0,0 0-1 0 0,-6 5 0 0 0,8-5-375 0 0,1 0-1 0 0,-1 0 1 0 0,1 0 0 0 0,-1 0-1 0 0,1 1 1 0 0,0-1 0 0 0,0 1-1 0 0,1 0 1 0 0,-1 0 0 0 0,-1 4-1 0 0,-1 6-8703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158 169 7571 0 0,'0'0'14162'0'0,"-10"-8"-9742"0"0,5 9-4293 0 0,0 0 0 0 0,0 0 1 0 0,-1 1-1 0 0,1 0 0 0 0,0 0 0 0 0,0 0 0 0 0,1 0 0 0 0,-1 1 0 0 0,0 0 0 0 0,1 0 0 0 0,-1 0 0 0 0,1 1 0 0 0,0-1 0 0 0,0 1 0 0 0,-5 6 1 0 0,-2 3-81 0 0,1-1 1 0 0,0 2 0 0 0,-15 25 0 0 0,24-37-64 0 0,-1 0 0 0 0,1 0 1 0 0,0 0-1 0 0,0 0 0 0 0,0 0 0 0 0,0 0 0 0 0,1 0 0 0 0,-1 0 0 0 0,0 0 0 0 0,1 0 0 0 0,0 0 0 0 0,-1 1 0 0 0,1-1 0 0 0,0 0 0 0 0,0 0 1 0 0,0 1-1 0 0,0-1 0 0 0,1 0 0 0 0,-1 0 0 0 0,0 0 0 0 0,1 0 0 0 0,0 1 0 0 0,-1-1 0 0 0,2 2 0 0 0,0-2-19 0 0,0-1 0 0 0,0 1-1 0 0,1-1 1 0 0,-1 1 0 0 0,0-1-1 0 0,0 0 1 0 0,1 0 0 0 0,-1 0-1 0 0,0 0 1 0 0,1-1 0 0 0,-1 1-1 0 0,1 0 1 0 0,0-1 0 0 0,-1 0-1 0 0,1 0 1 0 0,-1 0 0 0 0,1 0-1 0 0,-1 0 1 0 0,6-1 0 0 0,0 0-68 0 0,0-1 0 0 0,0 0 0 0 0,0 0 0 0 0,0 0 1 0 0,0-1-1 0 0,0-1 0 0 0,10-5 0 0 0,25-10 43 0 0,-42 27 762 0 0,-1-4-650 0 0,1 0 1 0 0,-1 0-1 0 0,1 0 0 0 0,0-1 1 0 0,0 1-1 0 0,0 0 1 0 0,1 0-1 0 0,3 6 1 0 0,-3-9-170 0 0,0-1 1 0 0,0 1 0 0 0,1 0-1 0 0,-1-1 1 0 0,0 0 0 0 0,1 0-1 0 0,-1 0 1 0 0,1 0 0 0 0,-1 0-1 0 0,0 0 1 0 0,1 0-1 0 0,-1-1 1 0 0,0 1 0 0 0,1-1-1 0 0,-1 0 1 0 0,0 0 0 0 0,0 1-1 0 0,0-1 1 0 0,0-1 0 0 0,3-1-1 0 0,41-28-5491 0 0,-40 25 5137 0 0,0 0 1 0 0,-1 0 0 0 0,0-1-1 0 0,0 1 1 0 0,0-1-1 0 0,-1 0 1 0 0,0-1-1 0 0,-1 1 1 0 0,1-1 0 0 0,-1 1-1 0 0,2-10 1 0 0,0-8 1316 0 0,0-1 0 0 0,1-31 0 0 0,-4 34 2013 0 0,1-1 0 0 0,11-42-1 0 0,-14 66-2791 0 0,0 0 0 0 0,0-1-1 0 0,0 1 1 0 0,0 0 0 0 0,0 0 0 0 0,0-1-1 0 0,0 1 1 0 0,0 0 0 0 0,0-1 0 0 0,0 1 0 0 0,0 0-1 0 0,0 0 1 0 0,0-1 0 0 0,0 1 0 0 0,0 0-1 0 0,1 0 1 0 0,-1-1 0 0 0,0 1 0 0 0,0 0-1 0 0,0 0 1 0 0,0 0 0 0 0,1-1 0 0 0,-1 1 0 0 0,0 0-1 0 0,0 0 1 0 0,0 0 0 0 0,1 0 0 0 0,-1-1-1 0 0,0 1 1 0 0,0 0 0 0 0,1 0 0 0 0,-1 0-1 0 0,0 0 1 0 0,0 0 0 0 0,1 0 0 0 0,-1 0 0 0 0,0 0-1 0 0,0 0 1 0 0,1 0 0 0 0,-1 0 0 0 0,0 0-1 0 0,0 0 1 0 0,1 0 0 0 0,-1 0 0 0 0,7 13 897 0 0,2 26-871 0 0,-8-37 63 0 0,14 100-850 0 0,6 154 1 0 0,-20-238-3904 0 0,3-7-3284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3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16295 0 0,'0'0'3848'0'0,"-7"11"-2739"0"0,-5 9-156 0 0,0 0-1 0 0,2 0 0 0 0,0 2 0 0 0,1-1 0 0 0,1 1 0 0 0,1 0 1 0 0,2 0-1 0 0,0 1 0 0 0,-3 29 0 0 0,8-51-949 0 0,0 0 0 0 0,0 0 0 0 0,0-1 0 0 0,0 1 0 0 0,0 0 1 0 0,0 0-1 0 0,0-1 0 0 0,0 1 0 0 0,0 0 0 0 0,0 0 0 0 0,1-1 0 0 0,-1 1 0 0 0,0 0 0 0 0,1 0 0 0 0,-1-1 0 0 0,0 1 0 0 0,1 0 0 0 0,-1-1 1 0 0,1 1-1 0 0,-1-1 0 0 0,1 1 0 0 0,-1 0 0 0 0,1-1 0 0 0,-1 1 0 0 0,1-1 0 0 0,0 0 0 0 0,-1 1 0 0 0,1-1 0 0 0,0 1 0 0 0,-1-1 0 0 0,2 1 1 0 0,0-1-2 0 0,1 0 1 0 0,-1 0 0 0 0,0 0-1 0 0,0 0 1 0 0,0-1 0 0 0,0 1-1 0 0,0 0 1 0 0,0-1 0 0 0,0 1 0 0 0,0-1-1 0 0,3-1 1 0 0,47-31-3 0 0,-47 28 9 0 0,0 0 0 0 0,-1 0 1 0 0,1-1-1 0 0,-1 1 0 0 0,0-1 0 0 0,-1 0 1 0 0,0-1-1 0 0,0 1 0 0 0,0 0 0 0 0,0-1 1 0 0,-1 0-1 0 0,0 1 0 0 0,-1-1 0 0 0,0 0 1 0 0,1-11-1 0 0,-1 12-72 0 0,-1 0 0 0 0,0 1-1 0 0,0-1 1 0 0,0 0 0 0 0,-1 1 0 0 0,0-1 0 0 0,0 0 0 0 0,0 1-1 0 0,-1-1 1 0 0,0 1 0 0 0,0-1 0 0 0,0 1 0 0 0,-1 0 0 0 0,1 0-1 0 0,-1 0 1 0 0,-1 0 0 0 0,1 1 0 0 0,-1-1 0 0 0,-6-6 0 0 0,29 13-12194 0 0,-8-2 7098 0 0,11 4-7007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170 302 10901 0 0,'0'0'5114'0'0,"3"-9"-3598"0"0,14-37 171 0 0,-2 8 11 0 0,-2-1-1 0 0,-1 0 1 0 0,-2-1-1 0 0,5-41 1 0 0,-15 81-1661 0 0,0 0 1 0 0,0 0-1 0 0,0-1 1 0 0,0 1-1 0 0,0 0 1 0 0,0-1-1 0 0,1 1 0 0 0,-1 0 1 0 0,0 0-1 0 0,0-1 1 0 0,0 1-1 0 0,0 0 0 0 0,0-1 1 0 0,0 1-1 0 0,-1 0 1 0 0,1-1-1 0 0,0 1 0 0 0,0 0 1 0 0,0-1-1 0 0,0 1 1 0 0,0 0-1 0 0,0 0 1 0 0,0-1-1 0 0,-1 1 0 0 0,1 0 1 0 0,0 0-1 0 0,0-1 1 0 0,0 1-1 0 0,-1 0 0 0 0,1 0 1 0 0,0 0-1 0 0,0-1 1 0 0,-1 1-1 0 0,1 0 1 0 0,0 0-1 0 0,0 0 0 0 0,-1 0 1 0 0,1-1-1 0 0,-11 8 355 0 0,-8 16-383 0 0,-2 13 35 0 0,2 1 1 0 0,2 1-1 0 0,1 0 1 0 0,2 1-1 0 0,1 1 1 0 0,-9 56 0 0 0,-23 254 714 0 0,39-286-283 0 0,1-11-868 0 0,-10 82 473 0 0,6-92-3869 0 0,-3-3-3876 0 0,5-27 239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 17224 0 0,'0'0'4130'0'0,"61"-31"-3522"0"0,-27 14 1537 0 0,9-3-1265 0 0,9-5-639 0 0,7-3-241 0 0,7-2-561 0 0,4-6-1888 0 0,2 1-1777 0 0,4-3-3633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227 315 13782 0 0,'0'0'4792'0'0,"-7"-3"-2474"0"0,-2 0-1637 0 0,1 1 0 0 0,0 0 0 0 0,-1 0 1 0 0,1 0-1 0 0,-1 1 0 0 0,1 0 0 0 0,-16 1 0 0 0,18 1-626 0 0,0-1 1 0 0,-1 1-1 0 0,1 1 0 0 0,0-1 1 0 0,0 1-1 0 0,0 0 0 0 0,0 0 1 0 0,-7 4-1 0 0,6-3-45 0 0,4-2-5 0 0,0 0 0 0 0,0 1 0 0 0,0-1 0 0 0,0 1 0 0 0,1 0-1 0 0,-1 0 1 0 0,1 0 0 0 0,-1 0 0 0 0,1 0 0 0 0,0 0 0 0 0,-4 6 0 0 0,3-4 4 0 0,0-1-1 0 0,-1 1 1 0 0,1 1-1 0 0,1-1 1 0 0,-1 0-1 0 0,1 1 1 0 0,0-1-1 0 0,0 1 1 0 0,0 0-1 0 0,0 0 1 0 0,1-1-1 0 0,-1 7 0 0 0,1-9-31 0 0,1-1-1 0 0,0 1 0 0 0,0-1 0 0 0,0 1 0 0 0,-1 0 0 0 0,2-1 0 0 0,-1 1 0 0 0,0-1 0 0 0,0 1 0 0 0,0-1 0 0 0,1 1 0 0 0,-1 0 0 0 0,1-1 0 0 0,-1 1 0 0 0,1-1 0 0 0,-1 0 0 0 0,1 1 0 0 0,0-1 0 0 0,0 1 0 0 0,0-1 0 0 0,0 0 0 0 0,0 0 0 0 0,0 0 0 0 0,0 1 0 0 0,0-1 0 0 0,0 0 0 0 0,1 0 0 0 0,-1 0 0 0 0,0-1 1 0 0,1 1-1 0 0,-1 0 0 0 0,1 0 0 0 0,-1-1 0 0 0,1 1 0 0 0,-1-1 0 0 0,1 1 0 0 0,-1-1 0 0 0,1 0 0 0 0,-1 0 0 0 0,1 0 0 0 0,1 0 0 0 0,2 1-95 0 0,0-1 1 0 0,0 0-1 0 0,0 0 1 0 0,0 0-1 0 0,0 0 0 0 0,-1-1 1 0 0,1 0-1 0 0,0 0 0 0 0,0-1 1 0 0,-1 1-1 0 0,1-1 1 0 0,-1 0-1 0 0,1 0 0 0 0,-1 0 1 0 0,0-1-1 0 0,0 0 1 0 0,0 0-1 0 0,0 0 0 0 0,0 0 1 0 0,-1 0-1 0 0,1-1 1 0 0,-1 1-1 0 0,0-1 0 0 0,0 0 1 0 0,0 0-1 0 0,-1 0 1 0 0,1-1-1 0 0,-1 1 0 0 0,0-1 1 0 0,-1 1-1 0 0,3-8 1 0 0,0-3 508 0 0,-1 0 0 0 0,-1 0-1 0 0,0 0 1 0 0,-1 0 0 0 0,-1 0 0 0 0,0 0 0 0 0,-1 0 0 0 0,0 0 0 0 0,-5-16 0 0 0,-33-173 5087 0 0,133 649-5834 0 0,-79-398-2519 0 0,2-19-4634 0 0,-5-16-422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4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14999 0 0,'0'0'11277'0'0,"0"12"-10018"0"0,-5 197 2450 0 0,6-119-3217 0 0,-4 0-1 0 0,-19 119 1 0 0,9-150-1233 0 0,-5 32-2498 0 0,14-61-2308 0 0,3 1-3865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5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 19961 0 0,'0'0'1737'0'0,"8"0"-1297"0"0,20 0 830 0 0,0-2 1 0 0,48-8-1 0 0,-38 2-981 0 0,-1-2 0 0 0,0-2-1 0 0,48-22 1 0 0,-39 12-127 0 0,-1-2-1 0 0,-2-2 0 0 0,0-2 1 0 0,71-62-1 0 0,-114 90-151 0 0,0 0 0 0 0,0-1-1 0 0,1 1 1 0 0,-1 0 0 0 0,0 0-1 0 0,0-1 1 0 0,1 1-1 0 0,-1 0 1 0 0,0 0 0 0 0,0 0-1 0 0,1-1 1 0 0,-1 1 0 0 0,0 0-1 0 0,1 0 1 0 0,-1 0-1 0 0,0 0 1 0 0,1 0 0 0 0,-1 0-1 0 0,0-1 1 0 0,1 1 0 0 0,-1 0-1 0 0,0 0 1 0 0,1 0-1 0 0,-1 0 1 0 0,0 0 0 0 0,1 0-1 0 0,-1 0 1 0 0,0 1 0 0 0,1-1-1 0 0,-1 0 1 0 0,0 0 0 0 0,0 0-1 0 0,1 0 1 0 0,-1 0-1 0 0,0 0 1 0 0,1 1 0 0 0,-1-1-1 0 0,0 0 1 0 0,0 0 0 0 0,1 0-1 0 0,-1 1 1 0 0,0-1-1 0 0,1 0 1 0 0,4 21 598 0 0,-4 41 448 0 0,-2-48-945 0 0,-2 69-78 0 0,1-55-10 0 0,0 1 0 0 0,2-1 1 0 0,1 0-1 0 0,2 1 1 0 0,9 45-1 0 0,11-129 588 0 0,-17 42-487 0 0,1 1-1 0 0,1-1 1 0 0,0 1-1 0 0,1 0 1 0 0,0 1-1 0 0,0 0 1 0 0,19-16 0 0 0,-25 25-99 0 0,0-1 0 0 0,-1 1 0 0 0,1 0 1 0 0,1-1-1 0 0,-1 1 0 0 0,0 1 0 0 0,0-1 1 0 0,1 0-1 0 0,-1 1 0 0 0,1 0 1 0 0,-1 0-1 0 0,1 0 0 0 0,-1 0 0 0 0,1 0 1 0 0,0 1-1 0 0,0 0 0 0 0,-1-1 0 0 0,1 2 1 0 0,0-1-1 0 0,-1 0 0 0 0,1 1 1 0 0,0-1-1 0 0,-1 1 0 0 0,1 0 0 0 0,0 0 1 0 0,-1 1-1 0 0,0-1 0 0 0,1 1 0 0 0,-1-1 1 0 0,0 1-1 0 0,0 0 0 0 0,0 1 0 0 0,0-1 1 0 0,4 4-1 0 0,3 4-630 0 0,-1 1 0 0 0,-1 0 1 0 0,1 1-1 0 0,-2-1 0 0 0,0 2 0 0 0,10 23 0 0 0,17 28-3824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5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55 179 13606 0 0,'0'0'5608'0'0,"8"-9"-4109"0"0,3-3-956 0 0,47-53 829 0 0,-53 59-1332 0 0,0-1 0 0 0,-1 1 1 0 0,1-1-1 0 0,-1 0 0 0 0,-1 0 0 0 0,1-1 0 0 0,-1 1 0 0 0,-1-1 0 0 0,3-8 0 0 0,-5 16-17 0 0,0-1 0 0 0,0 1 0 0 0,0-1 0 0 0,1 1 0 0 0,-1 0 0 0 0,0-1 0 0 0,0 1 0 0 0,0-1 0 0 0,0 1 0 0 0,0-1 0 0 0,0 1 0 0 0,-1-1 0 0 0,1 1 0 0 0,0-1 0 0 0,0 1 0 0 0,0 0 0 0 0,0-1 0 0 0,0 1 0 0 0,-1-1 0 0 0,1 1 0 0 0,0 0 0 0 0,0-1 0 0 0,-1 1 0 0 0,1-1 0 0 0,0 1 0 0 0,-1 0 0 0 0,1 0 0 0 0,0-1 0 0 0,-1 1 0 0 0,1 0 0 0 0,-1-1 0 0 0,1 1 0 0 0,0 0 0 0 0,-2-1 0 0 0,-17 4 407 0 0,-19 17-45 0 0,28-13-239 0 0,1 0 1 0 0,1 0 0 0 0,-1 0 0 0 0,1 1-1 0 0,0 1 1 0 0,1-1 0 0 0,0 1-1 0 0,0 0 1 0 0,1 1 0 0 0,-6 12 0 0 0,-5 17 526 0 0,17-30-589 0 0,1-1 36 0 0,-1-5-99 0 0,0 0 0 0 0,0 0-1 0 0,0 0 1 0 0,0 0 0 0 0,0 1-1 0 0,1-1 1 0 0,-1 0 0 0 0,1 0-1 0 0,0 0 1 0 0,0 0 0 0 0,0 0-1 0 0,0 0 1 0 0,1 0 0 0 0,-1 0-1 0 0,1-1 1 0 0,0 1 0 0 0,0 0-1 0 0,3 3 1 0 0,0-2-22 0 0,-1-1 0 0 0,0 0 0 0 0,1 0 0 0 0,-1 0 0 0 0,1 0 0 0 0,0-1 0 0 0,0 0 0 0 0,0 0 0 0 0,0 0 0 0 0,7 1 0 0 0,1 0-586 0 0,1-1 1 0 0,0 0-1 0 0,18-1 1 0 0,32-5-6027 0 0,-14-5-3610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1169 0 0,'0'0'21727'0'0,"0"8"-19681"0"0,24 272 2870 0 0,-2-56-3248 0 0,-17 58-1500 0 0,-10-177-8481 0 0,10-159-1995 0 0,-3 13 1509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3:5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71 18520 0 0,'0'0'1548'0'0,"7"-8"578"0"0,-3 2-1862 0 0,2 1-1 0 0,-1 0 0 0 0,1 0 1 0 0,-1 0-1 0 0,1 0 1 0 0,1 1-1 0 0,-1 0 1 0 0,1 0-1 0 0,-1 1 0 0 0,1 0 1 0 0,0 0-1 0 0,0 1 1 0 0,1-1-1 0 0,-1 2 0 0 0,0-1 1 0 0,1 1-1 0 0,-1 0 1 0 0,13 0-1 0 0,1 7-140 0 0,-19-5-128 0 0,0 1 1 0 0,1 0-1 0 0,-1 0 1 0 0,-1 1-1 0 0,1-1 0 0 0,0 0 1 0 0,0 1-1 0 0,-1-1 1 0 0,0 1-1 0 0,1-1 1 0 0,-1 1-1 0 0,0 0 0 0 0,0-1 1 0 0,0 1-1 0 0,-1 0 1 0 0,1 0-1 0 0,-1 0 1 0 0,1-1-1 0 0,-1 1 0 0 0,0 0 1 0 0,0 0-1 0 0,0 0 1 0 0,-1 0-1 0 0,1 0 0 0 0,-1-1 1 0 0,-1 7-1 0 0,-2 5-49 0 0,0 0-1 0 0,0 1 1 0 0,-13 23-1 0 0,-17 24-1156 0 0,-3-1 0 0 0,-59 73 1 0 0,58-83-2193 0 0,33-41 1600 0 0,23-21-8383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12966 0 0,'0'0'10714'0'0,"7"2"-9809"0"0,-3 0-815 0 0,0-1 1 0 0,-1 1-1 0 0,1 0 1 0 0,-1 0-1 0 0,1 0 1 0 0,-1 1-1 0 0,0-1 1 0 0,0 1 0 0 0,0 0-1 0 0,0-1 1 0 0,-1 1-1 0 0,1 1 1 0 0,2 2-1 0 0,29 58 1153 0 0,-32-59-1178 0 0,37 95 450 0 0,-37-93-527 0 0,1 1 0 0 0,-1 0 0 0 0,-1 0 0 0 0,0 0 0 0 0,0 0 1 0 0,0 0-1 0 0,-1 0 0 0 0,-1 0 0 0 0,1 0 0 0 0,-1 0 0 0 0,-2 8 1 0 0,3-16-16 0 0,0 1 1 0 0,0 0-1 0 0,0 0 1 0 0,0-1-1 0 0,0 1 1 0 0,-1 0-1 0 0,1 0 1 0 0,0-1 0 0 0,0 1-1 0 0,-1 0 1 0 0,1-1-1 0 0,0 1 1 0 0,-1 0-1 0 0,1-1 1 0 0,-1 1-1 0 0,1 0 1 0 0,-1-1-1 0 0,1 1 1 0 0,-1-1 0 0 0,1 1-1 0 0,-1-1 1 0 0,1 1-1 0 0,-1-1 1 0 0,0 0-1 0 0,1 1 1 0 0,-1-1-1 0 0,0 0 1 0 0,1 1-1 0 0,-1-1 1 0 0,0 0 0 0 0,0 0-1 0 0,1 1 1 0 0,-1-1-1 0 0,0 0 1 0 0,0 0-1 0 0,1 0 1 0 0,-1 0-1 0 0,0 0 1 0 0,0 0-1 0 0,1 0 1 0 0,-1-1 0 0 0,0 1-1 0 0,0 0 1 0 0,1 0-1 0 0,-1-1 1 0 0,0 1-1 0 0,1 0 1 0 0,-1-1-1 0 0,0 1 1 0 0,-1-1-1 0 0,0-1 1 0 0,0 0-1 0 0,0 0 0 0 0,0 0 0 0 0,0-1 0 0 0,0 1 0 0 0,0 0 0 0 0,1-1 0 0 0,-1 1 0 0 0,1-1 0 0 0,-1 0 0 0 0,1 0 0 0 0,-1-2 0 0 0,0-5-15 0 0,0 0 1 0 0,1 0-1 0 0,0 0 0 0 0,0 0 1 0 0,1 0-1 0 0,0 0 0 0 0,1 0 1 0 0,0 1-1 0 0,1-1 0 0 0,0 0 1 0 0,0 0-1 0 0,1 1 0 0 0,0-1 1 0 0,1 1-1 0 0,0 0 0 0 0,1 0 1 0 0,0 0-1 0 0,0 1 0 0 0,1-1 1 0 0,8-9-1 0 0,-6 9-269 0 0,0 1-1 0 0,0 0 1 0 0,1 1-1 0 0,0 0 1 0 0,0 0 0 0 0,1 0-1 0 0,16-7 1 0 0,-17 9-487 0 0,1 2 0 0 0,-1-1 0 0 0,1 1 1 0 0,0 0-1 0 0,0 1 0 0 0,0 1 0 0 0,1-1 1 0 0,17 1-1 0 0,-26 1 782 0 0,0 0-1 0 0,-1 0 1 0 0,1 1-1 0 0,-1-1 1 0 0,1 0 0 0 0,-1 1-1 0 0,1-1 1 0 0,-1 1-1 0 0,1-1 1 0 0,-1 1 0 0 0,1 0-1 0 0,-1 0 1 0 0,0-1 0 0 0,0 1-1 0 0,1 0 1 0 0,-1 0-1 0 0,0 1 1 0 0,0-1 0 0 0,0 0-1 0 0,0 0 1 0 0,0 0-1 0 0,0 1 1 0 0,0-1 0 0 0,0 0-1 0 0,-1 1 1 0 0,1-1-1 0 0,0 1 1 0 0,-1-1 0 0 0,0 1-1 0 0,1-1 1 0 0,-1 1 0 0 0,0-1-1 0 0,1 1 1 0 0,-1 0-1 0 0,0-1 1 0 0,0 1 0 0 0,0-1-1 0 0,-1 1 1 0 0,1-1-1 0 0,-1 3 1 0 0,-1 11 1070 0 0,0-1 1 0 0,-1 1-1 0 0,-9 21 0 0 0,5-14-466 0 0,4-9 3 0 0,0-1 0 0 0,1 1 0 0 0,0 0 0 0 0,1 0 1 0 0,1-1-1 0 0,0 1 0 0 0,3 22 0 0 0,-3-33-463 0 0,1 1 0 0 0,-1 0 0 0 0,1-1 0 0 0,0 1-1 0 0,0-1 1 0 0,0 1 0 0 0,0-1 0 0 0,1 0 0 0 0,-1 1 0 0 0,1-1 0 0 0,-1 0 0 0 0,1 0-1 0 0,0 0 1 0 0,0 0 0 0 0,0 0 0 0 0,0 0 0 0 0,3 1 0 0 0,-2-1-52 0 0,1-1-1 0 0,-1 0 1 0 0,1 0 0 0 0,-1 0 0 0 0,0-1 0 0 0,1 1-1 0 0,-1-1 1 0 0,1 0 0 0 0,0 0 0 0 0,-1 0 0 0 0,1 0 0 0 0,-1-1-1 0 0,1 1 1 0 0,-1-1 0 0 0,0 0 0 0 0,1 0 0 0 0,3-2-1 0 0,2 0-40 0 0,1-2 0 0 0,-1 1 0 0 0,0-1 0 0 0,0 0 0 0 0,-1-1 0 0 0,0 0 0 0 0,0 0-1 0 0,0-1 1 0 0,0 0 0 0 0,-1 0 0 0 0,0-1 0 0 0,-1 0 0 0 0,7-11 0 0 0,-9 14-24 0 0,-1-1 1 0 0,0 1-1 0 0,0-1 1 0 0,0 0-1 0 0,-1 1 1 0 0,0-1-1 0 0,0 0 0 0 0,-1 0 1 0 0,1-1-1 0 0,-1 1 1 0 0,-1 0-1 0 0,1 0 1 0 0,-1-1-1 0 0,0 1 1 0 0,-1 0-1 0 0,1 0 1 0 0,-1-1-1 0 0,0 1 1 0 0,-1 0-1 0 0,0 0 1 0 0,0 0-1 0 0,-4-9 1 0 0,-12-16-20 0 0,11 26-17 0 0,1 2-6 0 0,-33-16-247 0 0,16 15-2703 0 0,7 10-6862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0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1985 0 0,'0'0'19017'0'0,"-33"67"-17689"0"0,27-22 465 0 0,3 11-208 0 0,3 4-321 0 0,2 6-335 0 0,5 2-273 0 0,-1-4-384 0 0,-1-5-240 0 0,-2-5-32 0 0,-2-6-592 0 0,-1-8-2033 0 0,0-9-2049 0 0,1-10-577 0 0,4-9-3889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8 107 17768 0 0,'0'0'1780'0'0,"-2"7"-84"0"0,2-6-1613 0 0,-2 9 877 0 0,1-1 0 0 0,-1 1 1 0 0,2-1-1 0 0,-1 1 0 0 0,2 15 0 0 0,0-23-910 0 0,-1 0 0 0 0,0 0-1 0 0,0 0 1 0 0,1 0 0 0 0,-1-1-1 0 0,1 1 1 0 0,0 0 0 0 0,-1 0-1 0 0,1-1 1 0 0,0 1 0 0 0,0-1-1 0 0,0 1 1 0 0,0-1 0 0 0,0 1-1 0 0,1-1 1 0 0,-1 1 0 0 0,0-1-1 0 0,1 0 1 0 0,-1 0 0 0 0,1 0-1 0 0,-1 0 1 0 0,1 0 0 0 0,-1 0-1 0 0,1 0 1 0 0,0 0 0 0 0,0 0-1 0 0,-1-1 1 0 0,1 1 0 0 0,0-1-1 0 0,0 0 1 0 0,0 1 0 0 0,-1-1-1 0 0,1 0 1 0 0,0 0 0 0 0,0 0-1 0 0,0 0 1 0 0,0 0 0 0 0,-1-1-1 0 0,1 1 1 0 0,0 0 0 0 0,0-1-1 0 0,2 0 1 0 0,3-2-160 0 0,0 0 0 0 0,0 0 0 0 0,0-1 0 0 0,0 0 0 0 0,-1 0 1 0 0,0 0-1 0 0,1-1 0 0 0,-1 0 0 0 0,-1 0 0 0 0,1 0 0 0 0,-1-1 0 0 0,0 0 0 0 0,7-10 0 0 0,-9 11 69 0 0,0 1 0 0 0,0 0 0 0 0,0-1 0 0 0,0 0 0 0 0,-1 1 0 0 0,0-1 0 0 0,0 0 0 0 0,0 0 0 0 0,-1 0 0 0 0,1-1 0 0 0,-1 1 0 0 0,0 0-1 0 0,-1 0 1 0 0,1-1 0 0 0,-1 1 0 0 0,0 0 0 0 0,-1-1 0 0 0,1 1 0 0 0,-1 0 0 0 0,-2-9 0 0 0,1 11 45 0 0,-1 0 0 0 0,0 0 1 0 0,1 0-1 0 0,-1 0 0 0 0,0 0 1 0 0,0 1-1 0 0,0-1 0 0 0,-1 1 0 0 0,1 0 1 0 0,-1 0-1 0 0,-4-2 0 0 0,-18-1-1334 0 0,25 5 1165 0 0,0 0 0 0 0,1 0 0 0 0,-1 0-1 0 0,0 1 1 0 0,0-1 0 0 0,1 0 0 0 0,-1 1 0 0 0,0-1-1 0 0,0 1 1 0 0,1-1 0 0 0,-1 1 0 0 0,1-1 0 0 0,-1 1-1 0 0,0-1 1 0 0,1 1 0 0 0,-1-1 0 0 0,1 1 0 0 0,-1 0 0 0 0,1-1-1 0 0,0 1 1 0 0,-1 0 0 0 0,1 0 0 0 0,0-1 0 0 0,-1 1-1 0 0,1 0 1 0 0,0 0 0 0 0,0 1 0 0 0,-1-2-136 0 0,1 1 0 0 0,0 0 0 0 0,0 0-1 0 0,0-1 1 0 0,0 1 0 0 0,0 0 0 0 0,0 0 0 0 0,0 0 0 0 0,0-1 0 0 0,0 1 0 0 0,1 0 0 0 0,-1 0 0 0 0,0-1-1 0 0,0 1 1 0 0,1 0 0 0 0,-1 0 0 0 0,1-1 0 0 0,-1 1 0 0 0,0 0 0 0 0,1-1 0 0 0,0 2 0 0 0,10 4-5686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1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51 12822 0 0,'0'0'12288'0'0,"1"-8"-10893"0"0,-1 7-1378 0 0,1-1 33 0 0,-1 1-1 0 0,1 0 0 0 0,-1 0 0 0 0,0 0 0 0 0,1 0 0 0 0,-1-1 0 0 0,0 1 0 0 0,0 0 0 0 0,0 0 0 0 0,0 0 1 0 0,0-1-1 0 0,0 1 0 0 0,0 0 0 0 0,0 0 0 0 0,-1-1 0 0 0,1 1 0 0 0,0 0 0 0 0,-1 0 0 0 0,1 0 0 0 0,-1 0 1 0 0,1 0-1 0 0,-1 0 0 0 0,1-1 0 0 0,-1 1 0 0 0,0 0 0 0 0,0 1 0 0 0,1-1 0 0 0,-1 0 0 0 0,0 0 0 0 0,0 0 1 0 0,0 0-1 0 0,0 1 0 0 0,0-1 0 0 0,0 0 0 0 0,0 1 0 0 0,0-1 0 0 0,0 1 0 0 0,-1-1 0 0 0,1 1 0 0 0,0 0 1 0 0,0-1-1 0 0,0 1 0 0 0,-1 0 0 0 0,1 0 0 0 0,0 0 0 0 0,0 0 0 0 0,0 0 0 0 0,-1 0 0 0 0,1 0 0 0 0,0 0 1 0 0,0 1-1 0 0,0-1 0 0 0,-1 0 0 0 0,1 1 0 0 0,-1 0 0 0 0,-6 1-5 0 0,0 0 1 0 0,0 0-1 0 0,0 1 0 0 0,1 0 1 0 0,-1 1-1 0 0,1 0 0 0 0,0 0 0 0 0,0 1 1 0 0,-11 8-1 0 0,13-9-60 0 0,1 0 0 0 0,0 0-1 0 0,0 0 1 0 0,0 0 0 0 0,0 0 0 0 0,1 1 0 0 0,-1 0-1 0 0,1 0 1 0 0,0 0 0 0 0,1 0 0 0 0,-1 0 0 0 0,1 1 0 0 0,0-1-1 0 0,-2 10 1 0 0,4-14-56 0 0,0 0 0 0 0,0 1-1 0 0,0-1 1 0 0,0 0 0 0 0,0 1 0 0 0,0-1-1 0 0,0 0 1 0 0,1 1 0 0 0,-1-1 0 0 0,0 0-1 0 0,1 0 1 0 0,-1 1 0 0 0,1-1 0 0 0,-1 0-1 0 0,1 0 1 0 0,0 0 0 0 0,-1 0 0 0 0,1 0-1 0 0,0 0 1 0 0,0 0 0 0 0,0 0 0 0 0,0 0 0 0 0,1 1-1 0 0,2 0-31 0 0,-1 0 1 0 0,0 0-1 0 0,0-1 0 0 0,0 0 0 0 0,1 1 1 0 0,-1-1-1 0 0,1 0 0 0 0,6 0 0 0 0,8 1-188 0 0,-1-2-1 0 0,34-2 0 0 0,-41 2 107 0 0,-10-1 242 0 0,1 1 1 0 0,0 0-1 0 0,-1 0 1 0 0,1 0-1 0 0,0 1 1 0 0,-1-1-1 0 0,1 0 1 0 0,0 0-1 0 0,-1 0 1 0 0,1 0-1 0 0,-1 1 1 0 0,1-1-1 0 0,0 0 1 0 0,-1 0-1 0 0,1 1 1 0 0,-1-1-1 0 0,1 1 1 0 0,-1-1-1 0 0,1 0 1 0 0,-1 1-1 0 0,1-1 1 0 0,-1 1-1 0 0,1-1 1 0 0,-1 1-1 0 0,0-1 1 0 0,1 1-1 0 0,-1 0 1 0 0,1 0-1 0 0,2 26 897 0 0,-17 42-143 0 0,8-41-449 0 0,-9 86 153 0 0,11-73-60 0 0,-1-1-1 0 0,-1 0 1 0 0,-3 0-1 0 0,-1-1 1 0 0,-22 54 0 0 0,28-86-450 0 0,0 1 0 0 0,0-1 0 0 0,-1 1-1 0 0,0-2 1 0 0,0 1 0 0 0,-1 0 0 0 0,0-1 0 0 0,0 0 0 0 0,-1 0 0 0 0,1-1 0 0 0,-1 0 0 0 0,0 0 0 0 0,-1 0 0 0 0,1-1 0 0 0,-1 0 0 0 0,0-1 0 0 0,0 0 0 0 0,0 0 0 0 0,0-1 0 0 0,-1 1 0 0 0,-9 0 0 0 0,11-3-185 0 0,-1 1 0 0 0,1-1 0 0 0,0 0 0 0 0,-1-1 1 0 0,1 0-1 0 0,-1 0 0 0 0,1 0 0 0 0,0-1 1 0 0,0 0-1 0 0,-12-6 0 0 0,12 5-356 0 0,0-1-1 0 0,1 0 1 0 0,-1 0-1 0 0,1-1 1 0 0,0 0 0 0 0,0 0-1 0 0,1-1 1 0 0,-1 1-1 0 0,1-1 1 0 0,0 0 0 0 0,-5-9-1 0 0,-14-30-6609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5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9252 0 0,'0'0'7828'0'0,"-29"47"-5907"0"0,25-26-64 0 0,0 6-321 0 0,1 4-287 0 0,0 3-593 0 0,1-4-352 0 0,-1-1-240 0 0,0-4-64 0 0,-1-5-320 0 0,-4-7-2033 0 0,-2-9-1505 0 0,-2-4-4594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5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12806 0 0,'-2'9'2300'0'0,"-14"55"2093"0"0,-10 94 1 0 0,19-81-2114 0 0,2 1 1 0 0,10 120-1 0 0,-3-184-2191 0 0,0 0 0 0 0,0 0 1 0 0,1 0-1 0 0,1 0 0 0 0,1 0 0 0 0,9 21 0 0 0,15 9-27 0 0,-22-36-128 0 0,1-1 0 0 0,0 1 0 0 0,0-2 1 0 0,1 1-1 0 0,-1-1 0 0 0,2 0 0 0 0,-1-1 1 0 0,1 0-1 0 0,-1 0 0 0 0,1-1 0 0 0,1-1 1 0 0,-1 0-1 0 0,0 0 0 0 0,14 2 0 0 0,-8-3-838 0 0,0 0 0 0 0,0-2 0 0 0,25 0 0 0 0,-25-2-1146 0 0,0 0 0 0 0,-1-1 0 0 0,23-6 0 0 0,9-9-6626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6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1072 0 0,'0'0'21037'0'0,"-1"4"-19922"0"0,0 15-319 0 0,0 0-1 0 0,1 0 1 0 0,1-1 0 0 0,1 1 0 0 0,7 33 0 0 0,0 5 445 0 0,4 43 40 0 0,-11-121-977 0 0,1 1 0 0 0,0 0 0 0 0,10-31 1 0 0,-7 25-282 0 0,-5 23-22 0 0,5-20 36 0 0,0 1-1 0 0,13-30 1 0 0,-17 48-16 0 0,-1 0 0 0 0,1 0 0 0 0,0 0 0 0 0,0 1 0 0 0,0-1 1 0 0,1 0-1 0 0,-1 1 0 0 0,1-1 0 0 0,0 1 0 0 0,0 0 0 0 0,0 0 1 0 0,0 0-1 0 0,0 1 0 0 0,1-1 0 0 0,-1 1 0 0 0,1-1 0 0 0,0 1 1 0 0,0 0-1 0 0,0 1 0 0 0,7-3 0 0 0,-9 4-21 0 0,1 0 1 0 0,0 1-1 0 0,0-1 1 0 0,0 1-1 0 0,0-1 0 0 0,-1 1 1 0 0,1 0-1 0 0,0 0 0 0 0,-1 1 1 0 0,1-1-1 0 0,0 0 0 0 0,-1 1 1 0 0,0 0-1 0 0,1-1 1 0 0,-1 1-1 0 0,0 0 0 0 0,0 0 1 0 0,0 0-1 0 0,0 1 0 0 0,0-1 1 0 0,-1 0-1 0 0,2 3 0 0 0,34 61-78 0 0,-34-60 79 0 0,12 28-66 0 0,20 67 0 0 0,-20-42-3023 0 0,-15-57 2739 0 0,5 12-4073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6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70 16375 0 0,'0'0'6577'0'0,"-3"9"-4152"0"0,-5 12-1246 0 0,1 1 0 0 0,2 0 0 0 0,-5 31 1 0 0,9-45-933 0 0,0 1 0 0 0,1-1 1 0 0,0 0-1 0 0,1 0 1 0 0,-1 0-1 0 0,4 12 1 0 0,-3-17-195 0 0,0 0 1 0 0,0 0-1 0 0,0 1 1 0 0,1-1-1 0 0,-1 0 1 0 0,1 0-1 0 0,0 0 1 0 0,-1 0-1 0 0,2-1 1 0 0,-1 1-1 0 0,0 0 1 0 0,0-1-1 0 0,1 0 1 0 0,-1 1-1 0 0,1-1 1 0 0,3 2-1 0 0,-3-3-52 0 0,-1 0 1 0 0,1 0-1 0 0,0 0 1 0 0,0 0-1 0 0,-1 0 1 0 0,1-1-1 0 0,0 1 0 0 0,0-1 1 0 0,0 0-1 0 0,0 0 1 0 0,-1 0-1 0 0,1 0 1 0 0,0 0-1 0 0,0-1 0 0 0,0 1 1 0 0,0-1-1 0 0,-1 0 1 0 0,1 0-1 0 0,0 0 1 0 0,-1 0-1 0 0,1 0 0 0 0,-1-1 1 0 0,1 1-1 0 0,-1-1 1 0 0,1 1-1 0 0,-1-1 1 0 0,4-4-1 0 0,2-1-2 0 0,-1-1 0 0 0,0 1 0 0 0,0-2-1 0 0,-1 1 1 0 0,1-1 0 0 0,5-11 0 0 0,9-27-91 0 0,-20 26-111 0 0,-3 8 63 0 0,2 6 3 0 0,-1 1 0 0 0,0-1-1 0 0,0 1 1 0 0,0 0 0 0 0,-1 0 0 0 0,0 0-1 0 0,0 0 1 0 0,-1 0 0 0 0,0 0 0 0 0,0 1 0 0 0,0-1-1 0 0,-1 1 1 0 0,1-1 0 0 0,-1 1 0 0 0,-1 1-1 0 0,1-1 1 0 0,-1 1 0 0 0,1-1 0 0 0,-1 1-1 0 0,0 0 1 0 0,-1 1 0 0 0,1 0 0 0 0,-1-1-1 0 0,-6-1 1 0 0,42-16-24410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6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17624 0 0,'0'0'7427'0'0,"-1"9"-5081"0"0,0 42-229 0 0,9 93 0 0 0,-3-108-1982 0 0,1 0 0 0 0,2-1 1 0 0,1 0-1 0 0,2-1 0 0 0,1 0 0 0 0,25 48 1 0 0,-16-50-2240 0 0,-6-20-2010 0 0,1-9-5180 0 0</inkml:trace>
  <inkml:trace contextRef="#ctx0" brushRef="#br0" timeOffset="1">1 348 18761 0 0,'0'0'3697'0'0,"55"-49"-2912"0"0,-13 29-513 0 0,13 1-272 0 0,6-1-144 0 0,8-1-1857 0 0,7-2-2449 0 0,-1 0-6515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7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16359 0 0,'0'0'7991'0'0,"-4"12"-6446"0"0,-14 44-182 0 0,11-4 5 0 0,13 246 3038 0 0,0-189-7914 0 0,-4 0-9168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7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0 243 8724 0 0,'0'0'14295'0'0,"11"-7"-13388"0"0,51-27 877 0 0,2 2-1 0 0,97-32 1 0 0,-18 7-1605 0 0,-123 49-166 0 0,-5 0-6 0 0,1 1 1 0 0,0 1 0 0 0,0 1-1 0 0,0 0 1 0 0,32-4 0 0 0,-47 9-10 0 0,1 0 1 0 0,-1 0-1 0 0,1 0 0 0 0,-1 1 1 0 0,0-1-1 0 0,1 1 1 0 0,-1-1-1 0 0,1 1 0 0 0,-1 0 1 0 0,0-1-1 0 0,0 1 0 0 0,1 0 1 0 0,-1 0-1 0 0,0 0 1 0 0,0 0-1 0 0,0 0 0 0 0,0 0 1 0 0,0 0-1 0 0,0 0 1 0 0,0 1-1 0 0,-1-1 0 0 0,1 0 1 0 0,0 0-1 0 0,-1 1 1 0 0,1-1-1 0 0,0 0 0 0 0,-1 1 1 0 0,0-1-1 0 0,1 1 0 0 0,-1-1 1 0 0,0 1-1 0 0,0-1 1 0 0,0 1-1 0 0,0 1 0 0 0,1 66 8 0 0,-2-49 26 0 0,0 22-5 0 0,0-22-4 0 0,1 0 0 0 0,0 1 0 0 0,2-1 0 0 0,0 0 0 0 0,6 22 1 0 0,-10-48 57 0 0,1 0 1 0 0,0 0 0 0 0,0 0 0 0 0,1 0 0 0 0,0 0 0 0 0,0-1 0 0 0,0 1-1 0 0,1 0 1 0 0,0 0 0 0 0,0 0 0 0 0,1 0 0 0 0,0 0 0 0 0,0 0 0 0 0,0 0-1 0 0,0 1 1 0 0,1-1 0 0 0,0 1 0 0 0,7-9 0 0 0,-7 9-23 0 0,0 1 0 0 0,1 0 0 0 0,-1 0 0 0 0,1 0 0 0 0,0 1 0 0 0,0-1 0 0 0,1 1 0 0 0,-1 0 0 0 0,1 0 0 0 0,-1 1 0 0 0,1-1 0 0 0,0 1 0 0 0,0 0 0 0 0,0 0 1 0 0,0 1-1 0 0,0-1 0 0 0,1 1 0 0 0,-1 0 0 0 0,0 1 0 0 0,1-1 0 0 0,-1 1 0 0 0,9 1 0 0 0,-9 0-64 0 0,1 0 0 0 0,0 0 0 0 0,0 1 0 0 0,0 0 0 0 0,-1 0 0 0 0,1 0 0 0 0,-1 1 0 0 0,0 0 0 0 0,1 0 0 0 0,-1 0 0 0 0,0 1 0 0 0,-1-1 0 0 0,9 9 0 0 0,0 3 171 0 0,0 1 0 0 0,20 32 0 0 0,-25-34-1375 0 0,1-1 1 0 0,1 1-1 0 0,0-1 0 0 0,21 20 0 0 0,-24-29-4470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7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132 143 13062 0 0,'0'0'1585'0'0,"4"-7"-283"0"0,1-1-863 0 0,0 0 1 0 0,-1 0-1 0 0,-1-1 1 0 0,1 1 0 0 0,-1-1-1 0 0,2-10 1 0 0,-4 17-353 0 0,-1 0 1 0 0,1 0-1 0 0,-1 0 1 0 0,0-1-1 0 0,1 1 1 0 0,-1 0-1 0 0,0 0 1 0 0,-1 0-1 0 0,1 0 1 0 0,0-1 0 0 0,0 1-1 0 0,-1 0 1 0 0,1 0-1 0 0,-1 0 1 0 0,0 0-1 0 0,0 0 1 0 0,0 0-1 0 0,0 0 1 0 0,0 0-1 0 0,0 0 1 0 0,0 1-1 0 0,0-1 1 0 0,-1 0-1 0 0,1 1 1 0 0,-1-1-1 0 0,1 1 1 0 0,-1-1-1 0 0,0 1 1 0 0,0 0-1 0 0,0 0 1 0 0,1 0-1 0 0,-1 0 1 0 0,0 0-1 0 0,0 0 1 0 0,0 0 0 0 0,0 0-1 0 0,-4 0 1 0 0,2 1 27 0 0,-1-1-1 0 0,1 1 1 0 0,-1 0 0 0 0,1 0 0 0 0,-1 0 0 0 0,1 0 0 0 0,0 1 0 0 0,-1 0 0 0 0,1 0 0 0 0,-1 0 0 0 0,1 1 0 0 0,0-1 0 0 0,0 1 0 0 0,0 0 0 0 0,0 0 0 0 0,0 0 0 0 0,0 1-1 0 0,1 0 1 0 0,-1-1 0 0 0,1 1 0 0 0,-1 0 0 0 0,1 1 0 0 0,0-1 0 0 0,0 1 0 0 0,-4 6 0 0 0,5-6-84 0 0,-1-1 0 0 0,1 1 0 0 0,0-1 0 0 0,1 1 0 0 0,-1-1 0 0 0,1 1 0 0 0,-1 0-1 0 0,1 0 1 0 0,0 0 0 0 0,1 0 0 0 0,-1 0 0 0 0,1 0 0 0 0,-1 0 0 0 0,1 0 0 0 0,0 0 0 0 0,1 0 0 0 0,-1 0 0 0 0,1 0 0 0 0,0 0 0 0 0,0 0 0 0 0,0 0 0 0 0,0-1 0 0 0,1 1-1 0 0,-1 0 1 0 0,1 0 0 0 0,0-1 0 0 0,0 0 0 0 0,0 1 0 0 0,4 3 0 0 0,2 0-63 0 0,0 0 0 0 0,1 0 0 0 0,0-1 0 0 0,0 0 0 0 0,0-1 0 0 0,1 0 0 0 0,0 0 0 0 0,0-1 0 0 0,0 0 0 0 0,1-1 0 0 0,-1 0 0 0 0,20 2 0 0 0,3-1-971 0 0,0-1-1 0 0,62-2 1 0 0,-23-7-2788 0 0,0-4-2518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15831 0 0,'0'0'9234'0'0,"8"11"-8709"0"0,72 116 1247 0 0,-63-98-1369 0 0,-2 0-1 0 0,0 2 1 0 0,10 34 0 0 0,-23-47-392 0 0,-13-26-87 0 0,-12-25-45 0 0,19 23 133 0 0,2 0 0 0 0,-1 0 0 0 0,1 0 0 0 0,0 0 1 0 0,1 0-1 0 0,0 0 0 0 0,1 0 0 0 0,0-1 0 0 0,1 1 1 0 0,0 0-1 0 0,0 0 0 0 0,1 0 0 0 0,0 0 0 0 0,1 0 1 0 0,0 0-1 0 0,1 1 0 0 0,0-1 0 0 0,0 1 1 0 0,1 0-1 0 0,0 0 0 0 0,1 1 0 0 0,0 0 0 0 0,0 0 1 0 0,1 0-1 0 0,9-8 0 0 0,-14 14-11 0 0,0 0 1 0 0,1 0-1 0 0,-1 1 1 0 0,1-1-1 0 0,0 1 1 0 0,-1-1-1 0 0,1 1 1 0 0,0 0-1 0 0,0 0 1 0 0,0 0-1 0 0,0 1 1 0 0,0-1-1 0 0,0 1 1 0 0,0-1-1 0 0,0 1 1 0 0,0 0-1 0 0,0 0 1 0 0,0 1-1 0 0,4 0 1 0 0,-1 0 0 0 0,-1 1 0 0 0,1 0 0 0 0,-1 0-1 0 0,0 1 1 0 0,0 0 0 0 0,0 0 0 0 0,0 0 0 0 0,-1 0 0 0 0,9 7 0 0 0,-2 2 0 0 0,0-1-1 0 0,-1 1 1 0 0,0 1 0 0 0,-1 0 0 0 0,0 0 0 0 0,11 24-1 0 0,0 15 8 0 0,-16-38-4 0 0,-29-61 152 0 0,18 36-154 0 0,0-1-1 0 0,1 0 1 0 0,-6-16 0 0 0,10 20 77 0 0,0 1 0 0 0,1-1 0 0 0,0 0 0 0 0,0 0 1 0 0,1 1-1 0 0,0-1 0 0 0,0 0 0 0 0,1 0 0 0 0,0 1 0 0 0,0-1 0 0 0,1 0 1 0 0,0 1-1 0 0,0-1 0 0 0,1 1 0 0 0,0 0 0 0 0,0 0 0 0 0,0 0 0 0 0,6-7 1 0 0,-7 11-55 0 0,1-1 0 0 0,-1 1 0 0 0,1 0 0 0 0,0 0 0 0 0,0 0 0 0 0,0 0 1 0 0,1 0-1 0 0,-1 1 0 0 0,1-1 0 0 0,-1 1 0 0 0,1 0 0 0 0,0 0 0 0 0,0 0 1 0 0,0 1-1 0 0,0 0 0 0 0,0-1 0 0 0,0 1 0 0 0,0 1 0 0 0,1-1 1 0 0,-1 0-1 0 0,0 1 0 0 0,0 0 0 0 0,1 0 0 0 0,-1 1 0 0 0,0-1 0 0 0,1 1 1 0 0,-1 0-1 0 0,0 0 0 0 0,0 0 0 0 0,0 0 0 0 0,0 1 0 0 0,0 0 0 0 0,7 4 1 0 0,2 2-26 0 0,0 0 0 0 0,-1 1 0 0 0,0 1 1 0 0,-1 0-1 0 0,0 1 0 0 0,0 0 1 0 0,-1 1-1 0 0,0 0 0 0 0,-1 0 0 0 0,-1 1 1 0 0,9 17-1 0 0,-1 1-158 0 0,-2-1 0 0 0,-2 2 1 0 0,0 0-1 0 0,7 34 0 0 0,-14-36-1147 0 0,3 11-2854 0 0,2-19-3602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8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152 188 14791 0 0,'0'0'5007'0'0,"-4"-9"-4380"0"0,0 2-563 0 0,1-1 0 0 0,1 1 0 0 0,-1 0 0 0 0,1-1 0 0 0,1 0 1 0 0,0 1-1 0 0,0-1 0 0 0,0 0 0 0 0,1 1 0 0 0,1-16 0 0 0,-1 20-22 0 0,1-1 0 0 0,-1 1 0 0 0,0-1 0 0 0,0 1 0 0 0,0-1 0 0 0,0 0 0 0 0,-1 1 0 0 0,1-1 0 0 0,-1 1 0 0 0,0 0 0 0 0,0-1 0 0 0,0 1 0 0 0,-1 0 0 0 0,1-1 0 0 0,-1 1 0 0 0,0 0 0 0 0,0 0 0 0 0,-4-5 0 0 0,5 7 22 0 0,-1 0-1 0 0,1-1 1 0 0,-1 1-1 0 0,0 0 0 0 0,0 0 1 0 0,1 1-1 0 0,-1-1 1 0 0,0 0-1 0 0,0 1 0 0 0,0-1 1 0 0,0 1-1 0 0,0-1 1 0 0,0 1-1 0 0,0 0 1 0 0,0 0-1 0 0,0 0 0 0 0,0 0 1 0 0,0 0-1 0 0,0 0 1 0 0,0 1-1 0 0,0-1 0 0 0,0 0 1 0 0,1 1-1 0 0,-1 0 1 0 0,0-1-1 0 0,0 1 0 0 0,0 0 1 0 0,1 0-1 0 0,-1 0 1 0 0,0 0-1 0 0,1 1 0 0 0,-1-1 1 0 0,1 0-1 0 0,-1 1 1 0 0,0 1-1 0 0,-3 0 42 0 0,2 1 0 0 0,-1-1 1 0 0,0 1-1 0 0,1 0 0 0 0,-1 0 0 0 0,1 1 0 0 0,1-1 0 0 0,-1 1 1 0 0,0-1-1 0 0,1 1 0 0 0,0 0 0 0 0,0 0 0 0 0,1 0 0 0 0,-1 0 1 0 0,1 0-1 0 0,0 0 0 0 0,0 0 0 0 0,1 1 0 0 0,-1-1 0 0 0,1 0 1 0 0,0 0-1 0 0,1 1 0 0 0,-1-1 0 0 0,1 0 0 0 0,0 0 0 0 0,1 0 1 0 0,-1 0-1 0 0,1 0 0 0 0,0 0 0 0 0,3 6 0 0 0,-1-4-77 0 0,0 0 0 0 0,0 0-1 0 0,1 0 1 0 0,0-1 0 0 0,0 1-1 0 0,1-1 1 0 0,0 0 0 0 0,0-1-1 0 0,0 1 1 0 0,1-1 0 0 0,0 0-1 0 0,0-1 1 0 0,0 0 0 0 0,0 0-1 0 0,1 0 1 0 0,-1-1 0 0 0,1 0-1 0 0,13 2 1 0 0,-12-3-107 0 0,1-1 0 0 0,0 0 0 0 0,0-1 0 0 0,0 0 0 0 0,0 0 0 0 0,-1-1 0 0 0,1-1 0 0 0,0 1 0 0 0,-1-2 0 0 0,1 1 0 0 0,16-8 1 0 0,14-12-3240 0 0,-3-6-3468 0 0,-12 4-1244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19529 0 0,'0'0'8177'0'0,"-2"12"-7590"0"0,-2 21-325 0 0,1 0 1 0 0,2 0-1 0 0,2 0 0 0 0,1 1 1 0 0,7 36-1 0 0,-6-50-669 0 0,14 99 1324 0 0,-16-105-2742 0 0,-1 1 0 0 0,-1-1 0 0 0,-2 20 0 0 0,0-27-3164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9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16552 0 0,'0'0'640'0'0,"10"0"-411"0"0,6-1 57 0 0,1 0-1 0 0,0-1 1 0 0,-1-1-1 0 0,1 0 1 0 0,-1-1-1 0 0,0-1 1 0 0,18-8-1 0 0,-16 4 148 0 0,0-1 0 0 0,-1 0 0 0 0,0-1 0 0 0,22-20 0 0 0,24-29 4157 0 0,-62 59-4504 0 0,-1 1 0 0 0,0-1-1 0 0,1 0 1 0 0,-1 1 0 0 0,1-1 0 0 0,0 1-1 0 0,-1-1 1 0 0,1 1 0 0 0,0-1 0 0 0,-1 1-1 0 0,1-1 1 0 0,0 1 0 0 0,-1 0 0 0 0,1-1-1 0 0,0 1 1 0 0,0 0 0 0 0,-1 0 0 0 0,1-1-1 0 0,0 1 1 0 0,0 0 0 0 0,-1 0 0 0 0,1 0-1 0 0,1 0 1 0 0,6 14 548 0 0,-8 37-983 0 0,0-38 495 0 0,-2 30-126 0 0,1 41 14 0 0,2-77-27 0 0,-1 0 1 0 0,1 0-1 0 0,0 0 1 0 0,1 0-1 0 0,0 0 0 0 0,0 0 1 0 0,0-1-1 0 0,7 13 0 0 0,-9-19-2 0 0,1 1 0 0 0,-1-1-1 0 0,1 0 1 0 0,-1 1-1 0 0,1-1 1 0 0,-1 1 0 0 0,1-1-1 0 0,-1 0 1 0 0,1 0-1 0 0,-1 1 1 0 0,1-1 0 0 0,-1 0-1 0 0,1 0 1 0 0,0 1-1 0 0,-1-1 1 0 0,1 0 0 0 0,0 0-1 0 0,-1 0 1 0 0,1 0-1 0 0,-1 0 1 0 0,1 0 0 0 0,0 0-1 0 0,-1 0 1 0 0,1 0-1 0 0,0-1 1 0 0,-1 1 0 0 0,1 0-1 0 0,-1 0 1 0 0,1 0-1 0 0,-1-1 1 0 0,1 1-1 0 0,0 0 1 0 0,-1-1 0 0 0,1 1-1 0 0,-1 0 1 0 0,1-1-1 0 0,-1 1 1 0 0,0-1 0 0 0,1 1-1 0 0,-1-1 1 0 0,1 1-1 0 0,-1-1 1 0 0,23-24 148 0 0,-20 21-130 0 0,47-60 985 0 0,-44 57-820 0 0,1 0 0 0 0,0 0-1 0 0,0 0 1 0 0,0 1-1 0 0,1 0 1 0 0,0 0 0 0 0,14-7-1 0 0,-20 12-178 0 0,0 0-1 0 0,0 0 1 0 0,1 1-1 0 0,-1-1 0 0 0,0 1 1 0 0,0-1-1 0 0,0 1 1 0 0,1 0-1 0 0,-1-1 1 0 0,0 1-1 0 0,0 1 1 0 0,1-1-1 0 0,-1 0 1 0 0,0 0-1 0 0,0 1 0 0 0,0-1 1 0 0,1 1-1 0 0,-1 0 1 0 0,0 0-1 0 0,0-1 1 0 0,0 1-1 0 0,0 1 1 0 0,0-1-1 0 0,0 0 1 0 0,-1 0-1 0 0,1 1 0 0 0,0-1 1 0 0,-1 1-1 0 0,1-1 1 0 0,-1 1-1 0 0,1 0 1 0 0,-1 0-1 0 0,0 0 1 0 0,1 0-1 0 0,-1 0 1 0 0,0 0-1 0 0,1 4 0 0 0,13 39-46 0 0,3 6-1272 0 0,2-25-3806 0 0,-18-25 3784 0 0,-2-1 667 0 0,1 1-1 0 0,0-1 0 0 0,0 1 0 0 0,0-1 0 0 0,0 0 0 0 0,0 1 1 0 0,0-1-1 0 0,-1 0 0 0 0,1 0 0 0 0,0 0 0 0 0,0 0 0 0 0,0 0 0 0 0,0 0 1 0 0,0 0-1 0 0,0 0 0 0 0,1 0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5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0 5587 0 0,'0'0'13953'0'0,"-8"11"-12411"0"0,-30 43-33 0 0,2 1 1 0 0,-41 90-1 0 0,-47 75-2158 0 0,105-197-2420 0 0,18-23 2919 0 0,1 0 0 0 0,0 1 0 0 0,0-1-1 0 0,-1 0 1 0 0,1 0 0 0 0,0 0 0 0 0,-1 1 0 0 0,1-1 0 0 0,0 0 0 0 0,-1 0-1 0 0,1 0 1 0 0,-1 0 0 0 0,1 0 0 0 0,0 0 0 0 0,-1 1 0 0 0,1-1 0 0 0,0 0-1 0 0,-1 0 1 0 0,1 0 0 0 0,-1 0 0 0 0,1 0 0 0 0,0 0 0 0 0,-1-1-1 0 0,1 1 1 0 0,0 0 0 0 0,-1 0 0 0 0,1 0 0 0 0,-1 0 0 0 0,1 0 0 0 0,0 0-1 0 0,-1-1 1 0 0,1 1 0 0 0,0 0 0 0 0,0 0 0 0 0,-1-1 0 0 0,1 1 0 0 0,0 0-1 0 0,-1 0 1 0 0,1-1 0 0 0,0 1 0 0 0,0 0 0 0 0,0-1 0 0 0,-1 1-1 0 0,1 0 1 0 0,0-1 0 0 0,0 1 0 0 0,0 0 0 0 0,0-1 0 0 0,0 1 0 0 0,-1-1-1 0 0,1 1 1 0 0,0 0 0 0 0,0-1 0 0 0,0 1 0 0 0,0 0 0 0 0,0-1 0 0 0,0 1-1 0 0,0-1 1 0 0,1 1 0 0 0,-1 0 0 0 0,0-1 0 0 0,0 1 0 0 0,0 0 0 0 0,0-1-1 0 0,0 1 1 0 0,1-1 0 0 0,-1-17-7200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0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17256 0 0,'0'0'2841'0'0,"1"9"-1376"0"0,0 6-828 0 0,1-1 1 0 0,1-1 0 0 0,0 1-1 0 0,10 26 1 0 0,-11-36-498 0 0,-1-1-1 0 0,1 1 1 0 0,0-1 0 0 0,0 1 0 0 0,0-1-1 0 0,0 0 1 0 0,1 0 0 0 0,0 0 0 0 0,-1 0-1 0 0,1 0 1 0 0,6 4 0 0 0,-6-6-143 0 0,-1 0 1 0 0,0 0 0 0 0,0-1 0 0 0,0 1-1 0 0,0 0 1 0 0,1-1 0 0 0,-1 1 0 0 0,0-1-1 0 0,1 0 1 0 0,-1 0 0 0 0,0 0 0 0 0,1 0-1 0 0,-1 0 1 0 0,0-1 0 0 0,1 1 0 0 0,-1-1-1 0 0,0 1 1 0 0,0-1 0 0 0,0 0 0 0 0,1 0-1 0 0,-1 0 1 0 0,3-2 0 0 0,-3 2-37 0 0,0 0 1 0 0,1 0 0 0 0,-1-1-1 0 0,-1 1 1 0 0,1-1-1 0 0,0 1 1 0 0,0-1-1 0 0,0 0 1 0 0,-1 0 0 0 0,1 0-1 0 0,-1 1 1 0 0,0-2-1 0 0,1 1 1 0 0,-1 0 0 0 0,0 0-1 0 0,0 0 1 0 0,0 0-1 0 0,-1-1 1 0 0,1 1 0 0 0,0 0-1 0 0,0-5 1 0 0,-1-2 34 0 0,0 1 1 0 0,-1 0 0 0 0,0-1-1 0 0,0 1 1 0 0,-3-8-1 0 0,-3-30-29 0 0,7 46-36 0 0,0-1 0 0 0,1 0 1 0 0,-1 0-1 0 0,0 1 0 0 0,0-1 1 0 0,0 0-1 0 0,0 0 0 0 0,1 1 1 0 0,-1-1-1 0 0,0 0 0 0 0,1 1 1 0 0,-1-1-1 0 0,0 0 0 0 0,1 1 1 0 0,-1-1-1 0 0,1 1 0 0 0,-1-1 1 0 0,1 1-1 0 0,-1-1 0 0 0,1 1 1 0 0,0-1-1 0 0,-1 1 0 0 0,2-1 1 0 0,28-7-6693 0 0,-29 8 6462 0 0,19-2-6304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188 314 12838 0 0,'0'0'3399'0'0,"-10"-1"-1908"0"0,-5 0-922 0 0,2 0 425 0 0,0 1 1 0 0,1 0 0 0 0,-1 1-1 0 0,-24 3 1 0 0,33-3-844 0 0,0 0-1 0 0,0 1 1 0 0,0-1 0 0 0,1 1 0 0 0,-1-1 0 0 0,0 1 0 0 0,1 0-1 0 0,-1 1 1 0 0,1-1 0 0 0,0 0 0 0 0,0 1 0 0 0,0 0 0 0 0,0 0-1 0 0,0 0 1 0 0,1 0 0 0 0,-1 0 0 0 0,1 0 0 0 0,0 1 0 0 0,0-1 0 0 0,0 1-1 0 0,-3 7 1 0 0,4-10-187 0 0,1 1-1 0 0,-1-1 1 0 0,1 1-1 0 0,-1-1 1 0 0,1 1-1 0 0,-1-1 1 0 0,1 1-1 0 0,0-1 1 0 0,0 1-1 0 0,0-1 1 0 0,0 1 0 0 0,0-1-1 0 0,0 1 1 0 0,0 0-1 0 0,0-1 1 0 0,0 1-1 0 0,1-1 1 0 0,-1 1-1 0 0,1-1 1 0 0,0 3-1 0 0,0-4-40 0 0,0 1-1 0 0,0 0 1 0 0,0-1-1 0 0,0 1 0 0 0,0-1 1 0 0,0 1-1 0 0,0-1 1 0 0,0 1-1 0 0,0-1 0 0 0,0 0 1 0 0,0 1-1 0 0,0-1 0 0 0,0 0 1 0 0,0 0-1 0 0,0 0 1 0 0,0 0-1 0 0,0 0 0 0 0,0 0 1 0 0,0 0-1 0 0,0 0 1 0 0,2-1-1 0 0,4-1-259 0 0,0 0 0 0 0,0 0 0 0 0,0-1-1 0 0,0 0 1 0 0,-1 0 0 0 0,1-1 0 0 0,6-4 0 0 0,-9 5 322 0 0,0 0 0 0 0,0 1 0 0 0,-1-1 0 0 0,0-1 0 0 0,0 1 0 0 0,1 0 0 0 0,-2-1 0 0 0,1 1 0 0 0,0-1 0 0 0,-1 0 0 0 0,0 0 0 0 0,0 0 0 0 0,0 0 0 0 0,0 0 0 0 0,1-5 0 0 0,0-14 356 0 0,0 0 1 0 0,-2 1-1 0 0,-1-30 1 0 0,0-6 2612 0 0,-14-92 1 0 0,-2 202-2152 0 0,7 25-796 0 0,3 1 1 0 0,4 93-1 0 0,13-33-7873 0 0,-8-119-1268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0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85 359 18344 0 0,'0'0'4389'0'0,"9"1"-1809"0"0,4-2-2262 0 0,-1-1 1 0 0,1 0-1 0 0,0-1 1 0 0,0 0-1 0 0,-1-1 1 0 0,0 0-1 0 0,0-1 1 0 0,0-1-1 0 0,0 0 0 0 0,20-13 1 0 0,-23 12-310 0 0,0-1 1 0 0,0 1-1 0 0,-1-1 0 0 0,0-1 1 0 0,0 0-1 0 0,-1 0 1 0 0,0 0-1 0 0,-1-1 0 0 0,0 0 1 0 0,-1 0-1 0 0,8-20 1 0 0,-10 24-10 0 0,-1 0 1 0 0,0-1-1 0 0,0 1 1 0 0,-1-1 0 0 0,0 0-1 0 0,0 1 1 0 0,0-1-1 0 0,-1 0 1 0 0,0 0-1 0 0,-1 1 1 0 0,1-1 0 0 0,-1 0-1 0 0,-1 1 1 0 0,1-1-1 0 0,-1 0 1 0 0,0 1-1 0 0,-1 0 1 0 0,1-1 0 0 0,-1 1-1 0 0,0 0 1 0 0,-7-8-1 0 0,9 12-2 0 0,0 0 0 0 0,-1 0 0 0 0,1 0 0 0 0,-1 0 0 0 0,0 0 0 0 0,0 1 0 0 0,1-1 0 0 0,-1 1 0 0 0,0-1 0 0 0,-1 1 0 0 0,1 0 0 0 0,0 0 0 0 0,0-1 0 0 0,0 1 0 0 0,-1 1 0 0 0,1-1 0 0 0,0 0 0 0 0,-1 1 0 0 0,1-1 0 0 0,-1 1 0 0 0,1 0-1 0 0,-1 0 1 0 0,1 0 0 0 0,0 0 0 0 0,-1 0 0 0 0,1 0 0 0 0,-1 1 0 0 0,1-1 0 0 0,-1 1 0 0 0,1-1 0 0 0,0 1 0 0 0,-1 0 0 0 0,1 0 0 0 0,0 0 0 0 0,0 1 0 0 0,0-1 0 0 0,0 0 0 0 0,0 1 0 0 0,0-1 0 0 0,0 1 0 0 0,0 0 0 0 0,1 0 0 0 0,-3 2 0 0 0,-5 5 0 0 0,1 1 0 0 0,0 1 1 0 0,0 0-1 0 0,1 0 0 0 0,0 0 1 0 0,-9 23-1 0 0,5-5 39 0 0,2 0 1 0 0,1 1-1 0 0,-7 59 0 0 0,2 94 19 0 0,10-99 19 0 0,-22 165 1029 0 0,-3-127-2965 0 0,17-88-3184 0 0,-22 49-1 0 0,25-69 266 0 0,1-5-1797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72 232 7571 0 0,'0'0'3760'0'0,"-9"0"-1189"0"0,-46 0 2605 0 0,55 0-5037 0 0,-1 0-1 0 0,1 0 1 0 0,0 0-1 0 0,0 0 1 0 0,-1 0-1 0 0,1 0 1 0 0,0 0 0 0 0,0 0-1 0 0,0 0 1 0 0,-1 0-1 0 0,1 0 1 0 0,0 0-1 0 0,0 0 1 0 0,-1 0 0 0 0,1 0-1 0 0,0 0 1 0 0,0-1-1 0 0,0 1 1 0 0,-1 0-1 0 0,1 0 1 0 0,0 0 0 0 0,0 0-1 0 0,0 0 1 0 0,-1 0-1 0 0,1-1 1 0 0,0 1-1 0 0,0 0 1 0 0,0 0 0 0 0,0 0-1 0 0,-1 0 1 0 0,1-1-1 0 0,0 1 1 0 0,0 0-1 0 0,0 0 1 0 0,0 0 0 0 0,0-1-1 0 0,0 1 1 0 0,0 0-1 0 0,0 0 1 0 0,0-1-1 0 0,0 1 1 0 0,0 0-1 0 0,0-1 1 0 0,9-6 1997 0 0,21-7-1617 0 0,-29 14-293 0 0,48-18-54 0 0,0 1 0 0 0,72-12 1 0 0,-90 23-112 0 0,1 2 1 0 0,-1 1-1 0 0,1 2 0 0 0,0 1 1 0 0,36 4-1 0 0,-63-3-26 0 0,-1-1 0 0 0,0 1 0 0 0,1 0 1 0 0,-1 0-1 0 0,0 0 0 0 0,0 1 0 0 0,0-1 0 0 0,0 1 0 0 0,0 0 0 0 0,-1 0 0 0 0,1 0 0 0 0,0 1 0 0 0,-1 0 0 0 0,0-1 0 0 0,1 1 0 0 0,-1 0 0 0 0,0 0 0 0 0,-1 1 0 0 0,1-1 1 0 0,4 8-1 0 0,-2 0-20 0 0,-1 0 0 0 0,0 1 0 0 0,-1 0 1 0 0,0-1-1 0 0,2 24 0 0 0,-2-14 8 0 0,-3-20-31 0 0,0 1 0 0 0,0 0 0 0 0,1 0-1 0 0,-1 0 1 0 0,1-1 0 0 0,-1 1 0 0 0,1 0-1 0 0,-1 0 1 0 0,1-1 0 0 0,0 1 0 0 0,0 0-1 0 0,0-1 1 0 0,0 1 0 0 0,0-1 0 0 0,0 0 0 0 0,0 1-1 0 0,1-1 1 0 0,-1 0 0 0 0,0 1 0 0 0,1-1-1 0 0,-1 0 1 0 0,1 0 0 0 0,0 0 0 0 0,-1 0-1 0 0,1-1 1 0 0,0 1 0 0 0,-1 0 0 0 0,1-1-1 0 0,0 1 1 0 0,0-1 0 0 0,-1 1 0 0 0,1-1 0 0 0,0 0-1 0 0,0 0 1 0 0,0 0 0 0 0,2 0 0 0 0,-1-1-24 0 0,-1 1 1 0 0,0-1-1 0 0,0 0 1 0 0,0 1 0 0 0,0-1-1 0 0,0 0 1 0 0,0-1 0 0 0,0 1-1 0 0,0 0 1 0 0,0 0-1 0 0,-1-1 1 0 0,1 1 0 0 0,0-1-1 0 0,-1 1 1 0 0,1-1 0 0 0,-1 0-1 0 0,0 0 1 0 0,1 0-1 0 0,-1 0 1 0 0,0 1 0 0 0,0-2-1 0 0,0 1 1 0 0,-1 0 0 0 0,1 0-1 0 0,0 0 1 0 0,-1 0 0 0 0,1 0-1 0 0,-1-1 1 0 0,0-3-1 0 0,2-2-8 0 0,-2 5 31 0 0,1 1 0 0 0,-1 0 1 0 0,0 0-1 0 0,0-1 0 0 0,0 1 0 0 0,0 0 1 0 0,-1-1-1 0 0,1 1 0 0 0,-1 0 1 0 0,1 0-1 0 0,-1-1 0 0 0,0 1 1 0 0,0 0-1 0 0,0 0 0 0 0,0 0 0 0 0,0 0 1 0 0,-2-2-1 0 0,-10-24-1 0 0,9 22 30 0 0,0-1 0 0 0,0 1 1 0 0,1-1-1 0 0,1 1 0 0 0,-1-1 0 0 0,1 0 0 0 0,0 0 0 0 0,0 0 0 0 0,1-1 1 0 0,0 1-1 0 0,0 0 0 0 0,1 0 0 0 0,0-9 0 0 0,1 15 0 0 0,0 0 1 0 0,-1 0-1 0 0,1 0 0 0 0,0 0 1 0 0,0 0-1 0 0,-1 0 1 0 0,1 0-1 0 0,0 0 0 0 0,0 0 1 0 0,0 1-1 0 0,0-1 0 0 0,0 0 1 0 0,1 1-1 0 0,-1-1 0 0 0,0 1 1 0 0,0-1-1 0 0,0 1 0 0 0,0-1 1 0 0,1 1-1 0 0,-1 0 0 0 0,0 0 1 0 0,0-1-1 0 0,1 1 0 0 0,-1 0 1 0 0,0 0-1 0 0,0 0 0 0 0,1 1 1 0 0,-1-1-1 0 0,0 0 0 0 0,0 0 1 0 0,1 1-1 0 0,-1-1 0 0 0,2 1 1 0 0,42 14 37 0 0,-12 1-58 0 0,0 2 0 0 0,34 26 0 0 0,-52-33-4 0 0,0 0 1 0 0,-1 2-1 0 0,0-1 1 0 0,-1 2 0 0 0,0 0-1 0 0,12 19 1 0 0,-24-32 1 0 0,0 0 0 0 0,0 0 1 0 0,0 0-1 0 0,0 0 0 0 0,-1 0 0 0 0,1 0 0 0 0,0 1 1 0 0,-1-1-1 0 0,1 0 0 0 0,-1 1 0 0 0,1-1 1 0 0,-1 0-1 0 0,0 1 0 0 0,0-1 0 0 0,1 0 1 0 0,-1 1-1 0 0,0-1 0 0 0,0 1 0 0 0,0-1 1 0 0,-1 0-1 0 0,1 1 0 0 0,0-1 0 0 0,0 0 1 0 0,-1 3-1 0 0,0-4-5 0 0,0 1-1 0 0,0 0 1 0 0,0 0 0 0 0,0-1 0 0 0,0 1-1 0 0,-1 0 1 0 0,1-1 0 0 0,0 1-1 0 0,0-1 1 0 0,0 0 0 0 0,0 1 0 0 0,-1-1-1 0 0,1 0 1 0 0,0 0 0 0 0,0 0-1 0 0,-1 0 1 0 0,1 0 0 0 0,0 0 0 0 0,0 0-1 0 0,-1 0 1 0 0,0 0 0 0 0,-2-1 3 0 0,0 1 0 0 0,0-1 0 0 0,1 0 1 0 0,-1 0-1 0 0,0 0 0 0 0,1-1 0 0 0,-1 1 0 0 0,0-1 1 0 0,1 0-1 0 0,0 0 0 0 0,0 0 0 0 0,-1 0 1 0 0,1-1-1 0 0,0 1 0 0 0,1-1 0 0 0,-1 0 0 0 0,-3-3 1 0 0,5 2 49 0 0,0 0 0 0 0,0 0 0 0 0,1 1 1 0 0,-1-1-1 0 0,1 0 0 0 0,0 0 1 0 0,0 0-1 0 0,0 0 0 0 0,0 0 0 0 0,1 0 1 0 0,0 0-1 0 0,-1 1 0 0 0,2-1 1 0 0,-1 0-1 0 0,0 0 0 0 0,1 1 0 0 0,-1-1 1 0 0,1 1-1 0 0,3-5 0 0 0,5-8 149 0 0,1-1 0 0 0,19-20 1 0 0,-27 34-208 0 0,11-14-12 0 0,2 1 0 0 0,0 0 0 0 0,0 1 1 0 0,29-18-1 0 0,9-1-5249 0 0,-35 23-1421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28 640 0 0,'0'0'6827'0'0,"0"-4"-5357"0"0,-3-9 288 0 0,-10 3 7771 0 0,-9 10-1498 0 0,4 6-8937 0 0,5 0 1109 0 0,1 0 0 0 0,0 2 0 0 0,1-1 1 0 0,0 1-1 0 0,0 1 0 0 0,0 0 1 0 0,1 0-1 0 0,1 1 0 0 0,0 0 1 0 0,0 1-1 0 0,1 0 0 0 0,-11 19 1 0 0,7-9-165 0 0,1 2 1 0 0,0 0 0 0 0,2 0 0 0 0,1 1-1 0 0,1 0 1 0 0,-4 26 0 0 0,9-43-30 0 0,1-1 1 0 0,1 1-1 0 0,-1 0 0 0 0,1 0 1 0 0,0 0-1 0 0,1 0 0 0 0,1 7 1 0 0,-2-13-8 0 0,0 1 0 0 0,1-1 0 0 0,-1-1-1 0 0,0 1 1 0 0,1 0 0 0 0,-1 0 0 0 0,1 0 0 0 0,-1 0 0 0 0,1 0 0 0 0,-1 0 0 0 0,1 0 0 0 0,0-1 0 0 0,-1 1 0 0 0,1 0 0 0 0,0 0 0 0 0,0-1 0 0 0,-1 1 0 0 0,1 0 0 0 0,0-1 0 0 0,0 1-1 0 0,1 0 1 0 0,0-1 5 0 0,0 0-1 0 0,0 0 0 0 0,-1 0 0 0 0,1 0 1 0 0,0 0-1 0 0,0-1 0 0 0,-1 1 0 0 0,1 0 0 0 0,0-1 1 0 0,-1 1-1 0 0,1-1 0 0 0,0 0 0 0 0,-1 1 0 0 0,1-1 1 0 0,-1 0-1 0 0,1 0 0 0 0,1-2 0 0 0,8-5 32 0 0,-1-2 0 0 0,1 1 0 0 0,-2-1-1 0 0,0-1 1 0 0,0 1 0 0 0,8-14 0 0 0,-14 19-31 0 0,45-70 81 0 0,-35 28 307 0 0,-12 42-320 0 0,4-14 806 0 0,-1 31-407 0 0,2 8-648 0 0,-3-10 89 0 0,32 90 175 0 0,-31-90-268 0 0,1 1 0 0 0,1-1 0 0 0,-1-1 0 0 0,2 1 0 0 0,-1-1 0 0 0,1 0 1 0 0,9 9-1 0 0,-14-16-173 0 0,0 0 0 0 0,1-1-1 0 0,-1 1 1 0 0,0 0 0 0 0,0-1 0 0 0,1 0 0 0 0,-1 0 0 0 0,1 1 0 0 0,-1-1 0 0 0,5 0 0 0 0,-4 0-182 0 0,-1-1 0 0 0,1 0-1 0 0,-1 0 1 0 0,1 0 0 0 0,-1 0-1 0 0,1 0 1 0 0,-1 0 0 0 0,1-1 0 0 0,-1 1-1 0 0,1-1 1 0 0,-1 0 0 0 0,1 0 0 0 0,-1 0-1 0 0,0 0 1 0 0,0 0 0 0 0,1 0-1 0 0,-1-1 1 0 0,2-1 0 0 0,19-16-5591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8 13990 0 0,'0'0'3386'0'0,"-9"-2"-1006"0"0,6 2-2234 0 0,1-2 43 0 0,-1 2 0 0 0,0-1 0 0 0,0 0 0 0 0,1 0 0 0 0,-1 1-1 0 0,0 0 1 0 0,0-1 0 0 0,0 1 0 0 0,0 0 0 0 0,1 1 0 0 0,-1-1 0 0 0,0 0 0 0 0,0 1 0 0 0,0-1 0 0 0,1 1 0 0 0,-1 0 0 0 0,0 0 0 0 0,1 0 0 0 0,-1 1 0 0 0,0-1 0 0 0,1 0 0 0 0,0 1 0 0 0,-1 0 0 0 0,1-1 0 0 0,0 1 0 0 0,0 0 0 0 0,-3 3 0 0 0,-3 7 58 0 0,1 0 0 0 0,0 0 1 0 0,1 0-1 0 0,0 1 0 0 0,1 0 0 0 0,1 0 1 0 0,0 1-1 0 0,0-1 0 0 0,-2 20 0 0 0,4-15-114 0 0,0 0 0 0 0,1 0-1 0 0,1 0 1 0 0,1 1 0 0 0,0-1 0 0 0,7 31-1 0 0,-7-45-129 0 0,0 0 0 0 0,0 0-1 0 0,0 0 1 0 0,0 0-1 0 0,1 0 1 0 0,0-1-1 0 0,-1 1 1 0 0,2 0-1 0 0,-1-1 1 0 0,0 1 0 0 0,1-1-1 0 0,-1 0 1 0 0,1 0-1 0 0,0 0 1 0 0,0 0-1 0 0,0-1 1 0 0,0 1 0 0 0,7 3-1 0 0,-6-5-86 0 0,-1 0-1 0 0,1 0 1 0 0,0 0-1 0 0,-1-1 1 0 0,1 1 0 0 0,0-1-1 0 0,-1 0 1 0 0,1 0-1 0 0,0-1 1 0 0,-1 1-1 0 0,1-1 1 0 0,-1 1 0 0 0,1-1-1 0 0,-1 0 1 0 0,1-1-1 0 0,-1 1 1 0 0,1-1-1 0 0,-1 1 1 0 0,0-1-1 0 0,0 0 1 0 0,4-3 0 0 0,4-3-1264 0 0,1-1 1 0 0,-1 0 0 0 0,-1 0 0 0 0,11-13 0 0 0,14-23-7813 0 0,-14 14-866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10709 0 0,'0'0'12003'0'0,"-3"2"-10709"0"0,1 0-1140 0 0,0 0 1 0 0,1 0 0 0 0,-1 0-1 0 0,0 0 1 0 0,1 0-1 0 0,0 1 1 0 0,-1-1 0 0 0,1 1-1 0 0,0-1 1 0 0,0 1-1 0 0,0-1 1 0 0,1 1 0 0 0,-1-1-1 0 0,1 1 1 0 0,-1 0 0 0 0,1 0-1 0 0,0-1 1 0 0,0 4-1 0 0,1 65 1747 0 0,0-42-1305 0 0,1 31 116 0 0,2-1 1 0 0,21 106-1 0 0,-24-158-700 0 0,0 1-1 0 0,1-1 0 0 0,1 0 1 0 0,-1 0-1 0 0,7 12 1 0 0,-9-18-6 0 0,1 0 1 0 0,0-1-1 0 0,-1 1 1 0 0,1 0 0 0 0,0-1-1 0 0,-1 1 1 0 0,1 0-1 0 0,0-1 1 0 0,0 1 0 0 0,0-1-1 0 0,0 1 1 0 0,-1-1-1 0 0,1 0 1 0 0,0 1 0 0 0,0-1-1 0 0,0 0 1 0 0,0 0-1 0 0,0 1 1 0 0,0-1 0 0 0,0 0-1 0 0,0 0 1 0 0,0 0 0 0 0,0 0-1 0 0,0 0 1 0 0,0 0-1 0 0,0-1 1 0 0,1 1 0 0 0,-1-1 4 0 0,0 0 1 0 0,0 0-1 0 0,0 0 1 0 0,0 0-1 0 0,0 0 1 0 0,0 0-1 0 0,0 0 1 0 0,0-1-1 0 0,0 1 1 0 0,-1 0-1 0 0,1 0 1 0 0,-1-1-1 0 0,1 1 1 0 0,-1-1-1 0 0,1 1 1 0 0,-1 0-1 0 0,0-1 1 0 0,1 1-1 0 0,-1-1 1 0 0,0 1-1 0 0,0-1 1 0 0,0 1-1 0 0,0 0 1 0 0,-1-1-1 0 0,1-1 1 0 0,-4-41 77 0 0,4 44-88 0 0,-1-7 13 0 0,-2-12 4 0 0,2 0 0 0 0,-1-27 1 0 0,2 42-17 0 0,0 0 1 0 0,1 1-1 0 0,-1-1 1 0 0,1 0-1 0 0,-1 1 1 0 0,1-1 0 0 0,0 0-1 0 0,0 1 1 0 0,1-1-1 0 0,-1 1 1 0 0,1 0 0 0 0,0-1-1 0 0,0 1 1 0 0,0 0-1 0 0,0 0 1 0 0,0 0-1 0 0,1 0 1 0 0,-1 1 0 0 0,5-4-1 0 0,-5 5-4 0 0,0 0 0 0 0,0 0 0 0 0,0 0 0 0 0,0 1 0 0 0,0-1 0 0 0,0 1 0 0 0,1 0 0 0 0,-1-1 0 0 0,0 1 0 0 0,0 0 1 0 0,0 0-1 0 0,1 0 0 0 0,-1 1 0 0 0,0-1 0 0 0,0 1 0 0 0,0-1 0 0 0,0 1 0 0 0,1-1 0 0 0,-1 1 0 0 0,0 0 0 0 0,0 0 0 0 0,0 0 0 0 0,-1 0 0 0 0,1 1 0 0 0,0-1 0 0 0,0 0 0 0 0,2 3 0 0 0,8 7-20 0 0,-1 0 0 0 0,20 23 0 0 0,-14-14 28 0 0,-14-17-217 0 0,0 0-1 0 0,0 0 0 0 0,0 0 0 0 0,1 0 0 0 0,-1-1 0 0 0,1 1 0 0 0,0-1 0 0 0,0 0 1 0 0,0 0-1 0 0,0 0 0 0 0,0-1 0 0 0,0 0 0 0 0,1 1 0 0 0,5 0 0 0 0,24-6-6779 0 0,-1-15-4289 0 0,-18 7 1881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10661 0 0,'0'0'8756'0'0,"0"44"-6883"0"0,0-29-369 0 0,0-1-655 0 0,4 1-561 0 0,0-3-256 0 0,1-2 0 0 0,0-3-32 0 0,0-2-144 0 0,-1-4-2369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 19561 0 0,'0'0'7619'0'0,"-5"-2"-7651"0"0,18 17-16 0 0,1-2-576 0 0,4 3-2017 0 0,2 0-1873 0 0,1-4-2657 0 0,-1 0-4531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62 236 14663 0 0,'0'0'9543'0'0,"7"-7"-8087"0"0,2-1-1157 0 0,12-10 105 0 0,36-43-1 0 0,-52 55-399 0 0,-1 1-1 0 0,0-1 0 0 0,0 0 1 0 0,0-1-1 0 0,0 1 0 0 0,-1-1 1 0 0,0 1-1 0 0,-1-1 0 0 0,1 0 1 0 0,-1 0-1 0 0,-1 0 0 0 0,1 0 1 0 0,0-15-1 0 0,-2 21-1 0 0,0-1 0 0 0,0 1 0 0 0,-1-1 0 0 0,1 0 0 0 0,0 1 0 0 0,-1-1 0 0 0,1 1 0 0 0,-1 0 0 0 0,0-1 0 0 0,1 1 0 0 0,-1-1 0 0 0,0 1 0 0 0,0 0 0 0 0,0-1 0 0 0,0 1 0 0 0,0 0 0 0 0,0 0 0 0 0,0 0 0 0 0,0 0 0 0 0,0 0 0 0 0,-1 0 0 0 0,1 0 0 0 0,0 0 0 0 0,-1 1 0 0 0,1-1 0 0 0,0 0 0 0 0,-1 1 0 0 0,1-1 0 0 0,-1 1 0 0 0,1 0 0 0 0,-1-1 0 0 0,1 1 0 0 0,-1 0 0 0 0,1 0 0 0 0,-1 0 0 0 0,0 0 0 0 0,1 0 0 0 0,-1 0 0 0 0,1 0 0 0 0,-1 1 0 0 0,-2 0 0 0 0,-2 0-9 0 0,0 0 1 0 0,-1 1 0 0 0,1 0-1 0 0,0 0 1 0 0,0 1 0 0 0,0-1-1 0 0,0 1 1 0 0,-10 7 0 0 0,8-2-1 0 0,0 0 0 0 0,0 0 0 0 0,1 0 0 0 0,0 1 0 0 0,1 0 0 0 0,-1 1 0 0 0,2 0 0 0 0,-1 0 1 0 0,2 0-1 0 0,-1 0 0 0 0,-3 15 0 0 0,6-22 6 0 0,1 0 1 0 0,0 1-1 0 0,1-1 1 0 0,-1 0-1 0 0,0 1 1 0 0,1-1-1 0 0,0 1 1 0 0,0-1-1 0 0,0 0 1 0 0,0 1-1 0 0,0-1 1 0 0,1 1-1 0 0,-1-1 1 0 0,1 0-1 0 0,0 1 1 0 0,0-1-1 0 0,0 0 0 0 0,1 0 1 0 0,-1 0-1 0 0,1 0 1 0 0,0 0-1 0 0,0 0 1 0 0,0 0-1 0 0,0 0 1 0 0,0-1-1 0 0,0 1 1 0 0,1-1-1 0 0,-1 0 1 0 0,1 0-1 0 0,0 0 1 0 0,0 0-1 0 0,0 0 1 0 0,0 0-1 0 0,0-1 1 0 0,0 1-1 0 0,0-1 1 0 0,0 0-1 0 0,1 0 1 0 0,-1 0-1 0 0,7 0 1 0 0,4 2-70 0 0,0-2 1 0 0,1 0-1 0 0,-1 0 1 0 0,1-2-1 0 0,-1 0 1 0 0,0 0-1 0 0,1-1 1 0 0,-1-1-1 0 0,0-1 1 0 0,19-6 0 0 0,22-15-4043 0 0,-7-9-5536 0 0,-32 19 1196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00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15351 0 0,'0'0'10319'0'0,"8"9"-10172"0"0,4 5-92 0 0,0-1-1 0 0,1-1 0 0 0,1 0 1 0 0,18 13-1 0 0,-22-19-47 0 0,-1 1 0 0 0,1 1 0 0 0,12 13 0 0 0,-19-19-30 0 0,-1 1 0 0 0,1 0 0 0 0,-1 0 0 0 0,0 0 0 0 0,0 0-1 0 0,0 0 1 0 0,0 1 0 0 0,-1-1 0 0 0,1 1 0 0 0,-1-1 0 0 0,0 1 0 0 0,0 0 0 0 0,0-1 0 0 0,-1 1 0 0 0,1 4 0 0 0,-1-7 3 0 0,-1 0 0 0 0,1 0 0 0 0,0 0 0 0 0,-1 0 0 0 0,1 1 0 0 0,-1-1 0 0 0,1 0 0 0 0,-1 0 0 0 0,0 0 0 0 0,1 0 0 0 0,-1 0 0 0 0,0 0 0 0 0,0 0 0 0 0,0-1 0 0 0,0 1 1 0 0,0 0-1 0 0,0 0 0 0 0,0-1 0 0 0,0 1 0 0 0,0 0 0 0 0,0-1 0 0 0,0 1 0 0 0,0-1 0 0 0,-1 0 0 0 0,1 1 0 0 0,0-1 0 0 0,0 0 0 0 0,0 0 0 0 0,-1 1 0 0 0,1-1 0 0 0,0 0 0 0 0,0 0 0 0 0,-3-1 0 0 0,1 1 19 0 0,0 1-1 0 0,0-2 0 0 0,0 1 1 0 0,0 0-1 0 0,0 0 0 0 0,0-1 1 0 0,0 0-1 0 0,0 0 0 0 0,0 1 1 0 0,1-2-1 0 0,-1 1 0 0 0,0 0 1 0 0,-3-2-1 0 0,3-1 137 0 0,0-1 0 0 0,0 1 0 0 0,0 0 1 0 0,0-1-1 0 0,1 0 0 0 0,-1 1 0 0 0,1-1 0 0 0,1 0 0 0 0,-1 0 0 0 0,1 0 0 0 0,0 0 0 0 0,0 0 0 0 0,0-1 0 0 0,0 1 1 0 0,1 0-1 0 0,0 0 0 0 0,0-1 0 0 0,1 1 0 0 0,-1 0 0 0 0,1 0 0 0 0,2-6 0 0 0,0-3-131 0 0,1 1 0 0 0,0 0 0 0 0,1 0-1 0 0,0 0 1 0 0,1 0 0 0 0,14-21 0 0 0,-16 27-173 0 0,2 1-1 0 0,-1 0 1 0 0,1 0 0 0 0,0 0 0 0 0,0 1 0 0 0,1-1 0 0 0,-1 1-1 0 0,1 1 1 0 0,0 0 0 0 0,11-5 0 0 0,45-17-8186 0 0,-47 20 4500 0 0,13-4-7190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5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11141 0 0,'0'0'13462'0'0,"51"3"-12773"0"0,-37 9-289 0 0,-1 1-272 0 0,2 2-128 0 0,-1 1-16 0 0,5-1-432 0 0,-1 0-1585 0 0,2-4-1505 0 0,0 0-1312 0 0,1-5-5235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8724 0 0,'0'0'18737'0'0,"1"8"-18020"0"0,4 12-265 0 0,0-1-1 0 0,2 0 0 0 0,0 0 1 0 0,2 0-1 0 0,17 30 0 0 0,-24-45-439 0 0,1 0 1 0 0,-1 1-1 0 0,1-1 0 0 0,0 0 0 0 0,0-1 1 0 0,0 1-1 0 0,1 0 0 0 0,4 3 0 0 0,-8-7-8 0 0,1 1 0 0 0,0-1 0 0 0,-1 0 0 0 0,1 1 0 0 0,0-1 0 0 0,0 0 0 0 0,-1 0-1 0 0,1 1 1 0 0,0-1 0 0 0,0 0 0 0 0,-1 0 0 0 0,1 0 0 0 0,0 0 0 0 0,0 0 0 0 0,0 0-1 0 0,-1 0 1 0 0,1 0 0 0 0,0 0 0 0 0,0-1 0 0 0,-1 1 0 0 0,3-1 0 0 0,-2 0 3 0 0,1 0-1 0 0,-1 0 1 0 0,1 0 0 0 0,-1 0 0 0 0,0-1 0 0 0,1 1-1 0 0,-1-1 1 0 0,0 1 0 0 0,0-1 0 0 0,0 1 0 0 0,0-1-1 0 0,0 0 1 0 0,1-1 0 0 0,8-23 70 0 0,0 0-1 0 0,8-38 1 0 0,-11 36-668 0 0,19-46-1 0 0,0 28-3799 0 0,12 3-4218 0 0,-17 28-643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6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167 264 18761 0 0,'0'0'2609'0'0,"-10"45"128"0"0,6-18-16 0 0,1 1-1008 0 0,3 0-897 0 0,-1 1-415 0 0,1-3-113 0 0,0-3-144 0 0,0-2-96 0 0,1-3-48 0 0,-1-5 0 0 0,2-2-1313 0 0,1-7-1776 0 0</inkml:trace>
  <inkml:trace contextRef="#ctx0" brushRef="#br0" timeOffset="1">0 0 15735 0 0,'0'0'0'0'0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6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19529 0 0,'0'0'10319'0'0,"6"7"-9841"0"0,16 23 139 0 0,-5-7 103 0 0,34 37 0 0 0,-49-69-725 0 0,-1 0 0 0 0,0 0 0 0 0,-1 1 1 0 0,-1-14-1 0 0,-1 3-41 0 0,2 1 0 0 0,-1-1 0 0 0,4-23 0 0 0,-3 37 41 0 0,1 1 0 0 0,0-1 0 0 0,-1 0 0 0 0,2 1 0 0 0,-1-1-1 0 0,0 1 1 0 0,1 0 0 0 0,0-1 0 0 0,0 1 0 0 0,0 0 0 0 0,1 0 0 0 0,-1 0 0 0 0,1 1 0 0 0,0-1 0 0 0,0 0 0 0 0,0 1 0 0 0,1 0 0 0 0,5-5 0 0 0,-6 7 0 0 0,-1 0 0 0 0,0 0 1 0 0,0 0-1 0 0,1 1 1 0 0,-1-1-1 0 0,1 1 0 0 0,-1-1 1 0 0,0 1-1 0 0,1 0 1 0 0,-1 0-1 0 0,1 0 1 0 0,-1 0-1 0 0,1 1 0 0 0,-1-1 1 0 0,1 0-1 0 0,-1 1 1 0 0,0 0-1 0 0,1 0 0 0 0,-1 0 1 0 0,0 0-1 0 0,0 0 1 0 0,0 0-1 0 0,0 0 0 0 0,0 1 1 0 0,0-1-1 0 0,0 1 1 0 0,3 2-1 0 0,6 7-299 0 0,0 0 0 0 0,-1 0-1 0 0,13 18 1 0 0,-5-5-1501 0 0,-16-22 1585 0 0,30 30-4147 0 0,-6-18-4580 0 0,-12-12-556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42 14263 0 0,'0'0'7147'0'0,"-9"-6"-5424"0"0,2 1-1316 0 0,-1 0 0 0 0,0 1 0 0 0,0 0 0 0 0,-1 0-1 0 0,1 1 1 0 0,-1 0 0 0 0,-16-2 0 0 0,22 4-345 0 0,-1 0 0 0 0,1 1 0 0 0,-1 0 0 0 0,1 0 0 0 0,-1 0 0 0 0,1 0 0 0 0,-1 0-1 0 0,1 1 1 0 0,-1-1 0 0 0,1 1 0 0 0,-1 0 0 0 0,1 0 0 0 0,0 1 0 0 0,-1-1 0 0 0,1 1 0 0 0,0-1 0 0 0,0 1 0 0 0,0 0 0 0 0,0 0 0 0 0,0 0 0 0 0,1 1 0 0 0,-1-1 0 0 0,1 1-1 0 0,-1-1 1 0 0,1 1 0 0 0,0 0 0 0 0,-3 4 0 0 0,5-6-68 0 0,-1 0-1 0 0,0 0 0 0 0,1 0 1 0 0,-1 0-1 0 0,1 0 0 0 0,-1 0 1 0 0,1 0-1 0 0,-1 0 0 0 0,1 0 1 0 0,0 1-1 0 0,-1-1 0 0 0,1 0 1 0 0,0 0-1 0 0,0 0 0 0 0,0 0 0 0 0,0 1 1 0 0,0-1-1 0 0,0 0 0 0 0,0 0 1 0 0,0 0-1 0 0,1 0 0 0 0,-1 1 1 0 0,0-1-1 0 0,1 0 0 0 0,-1 0 1 0 0,1 0-1 0 0,-1 0 0 0 0,1 0 1 0 0,0 0-1 0 0,-1 0 0 0 0,1 0 1 0 0,0 0-1 0 0,0 0 0 0 0,-1 0 1 0 0,1-1-1 0 0,0 1 0 0 0,0 0 1 0 0,0 0-1 0 0,0-1 0 0 0,0 1 1 0 0,0-1-1 0 0,0 1 0 0 0,0-1 1 0 0,1 1-1 0 0,-1-1 0 0 0,0 0 1 0 0,0 1-1 0 0,0-1 0 0 0,0 0 1 0 0,1 0-1 0 0,-1 0 0 0 0,2 0 1 0 0,11 2-216 0 0,1-1 1 0 0,-1-1-1 0 0,23-1 1 0 0,-19 0 188 0 0,-14 1 42 0 0,1 0 1 0 0,-1 1-1 0 0,1-1 1 0 0,0 1 0 0 0,-1 0-1 0 0,0 0 1 0 0,1 0 0 0 0,-1 1-1 0 0,0 0 1 0 0,1 0-1 0 0,-1 0 1 0 0,0 0 0 0 0,0 0-1 0 0,0 1 1 0 0,-1 0-1 0 0,7 6 1 0 0,-5-4 162 0 0,0 1 0 0 0,-1 1 0 0 0,1-1 0 0 0,-1 0 1 0 0,-1 1-1 0 0,1 0 0 0 0,-1 0 0 0 0,-1 0 0 0 0,4 11 0 0 0,0 11 453 0 0,-2 1 0 0 0,0 1 0 0 0,-2-1 0 0 0,-2 31 0 0 0,0-56-616 0 0,1 9 51 0 0,-2 0 0 0 0,1 0 0 0 0,-2 0 0 0 0,0-1 0 0 0,-1 1 0 0 0,0 0-1 0 0,-1-1 1 0 0,-1 0 0 0 0,0 0 0 0 0,0 0 0 0 0,-1 0 0 0 0,-1-1 0 0 0,0 0 0 0 0,-18 21 0 0 0,-26 20-60 0 0,39-46 0 0 0,-1 3-118 0 0,0-1 1 0 0,-1 0-1 0 0,0-1 1 0 0,-22 9-1 0 0,30-14-2 0 0,-1-1-1 0 0,1 0 1 0 0,-1 0-1 0 0,1 0 1 0 0,-1-1-1 0 0,0 0 0 0 0,1-1 1 0 0,-1 1-1 0 0,0-1 1 0 0,0-1-1 0 0,1 1 0 0 0,-1-1 1 0 0,-9-2-1 0 0,14 2-200 0 0,-1 0 1 0 0,1 0-1 0 0,0 0 0 0 0,0-1 0 0 0,0 1 0 0 0,0-1 0 0 0,0 1 1 0 0,0-1-1 0 0,0 0 0 0 0,0 0 0 0 0,0 0 0 0 0,1 0 0 0 0,-1 0 1 0 0,1 0-1 0 0,0 0 0 0 0,-1 0 0 0 0,1-1 0 0 0,0 1 0 0 0,0 0 1 0 0,0-4-1 0 0,-2-3-1493 0 0,1 0 0 0 0,0 0 0 0 0,1 0 0 0 0,0-12 0 0 0,0-16-9092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7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11029 0 0,'0'0'14447'0'0,"0"9"-13756"0"0,14 283 3032 0 0,-1-93-4669 0 0,-14-194 449 0 0,1-4 325 0 0,-1 0 0 0 0,1 0 0 0 0,0 0-1 0 0,0 0 1 0 0,0 0 0 0 0,0 0 0 0 0,0 0 0 0 0,0 0-1 0 0,1 0 1 0 0,-1 0 0 0 0,0 0 0 0 0,0 0 0 0 0,1 0-1 0 0,-1 0 1 0 0,1 0 0 0 0,-1 0 0 0 0,2 2 0 0 0,4-29-17861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8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16600 0 0,'0'0'4802'0'0,"8"-5"-3431"0"0,224-110 2057 0 0,-1 2-3249 0 0,-206 98-143 0 0,-18 10 203 0 0,0 0 1 0 0,0 1-1 0 0,1 0 0 0 0,-1 0 0 0 0,1 1 1 0 0,0 0-1 0 0,8-2 0 0 0,-14 10-158 0 0,-1 1-1 0 0,0 0 0 0 0,0 0 1 0 0,-1-1-1 0 0,0 1 1 0 0,0 0-1 0 0,-1 9 0 0 0,-15 119 80 0 0,9-100-138 0 0,2 0 1 0 0,2 0-1 0 0,1 1 1 0 0,5 55-1 0 0,-3-89-1 0 0,0 0-1 0 0,0 0 0 0 0,0 0 1 0 0,0 1-1 0 0,0-1 0 0 0,0 0 1 0 0,0 0-1 0 0,1 0 0 0 0,-1 1 1 0 0,1-1-1 0 0,-1 0 0 0 0,1 0 1 0 0,-1 0-1 0 0,1 0 0 0 0,0 0 1 0 0,-1 0-1 0 0,1 0 0 0 0,1 1 1 0 0,-1-2-6 0 0,-1 0 0 0 0,1 0 0 0 0,0 0 0 0 0,-1-1 0 0 0,1 1 0 0 0,-1 0 0 0 0,1 0 0 0 0,-1-1 0 0 0,1 1 0 0 0,-1 0 1 0 0,1-1-1 0 0,-1 1 0 0 0,1 0 0 0 0,-1-1 0 0 0,1 1 0 0 0,-1-1 0 0 0,0 1 0 0 0,1-1 0 0 0,-1 1 0 0 0,0-1 0 0 0,1 1 0 0 0,-1-1 0 0 0,0 1 0 0 0,1-2 0 0 0,20-49 469 0 0,-19 45-463 0 0,6-15 53 0 0,0-3 114 0 0,2 2 0 0 0,22-43-1 0 0,-29 61-124 0 0,0-1-1 0 0,0 0 1 0 0,0 1-1 0 0,0 0 1 0 0,1 0-1 0 0,0 0 1 0 0,0 0-1 0 0,0 1 1 0 0,0-1-1 0 0,1 1 1 0 0,-1 0-1 0 0,1 0 1 0 0,0 1-1 0 0,0-1 1 0 0,0 1-1 0 0,0 0 1 0 0,0 0-1 0 0,11-1 0 0 0,-11 3-46 0 0,-1 0 0 0 0,1 1 0 0 0,0 0 0 0 0,0 0 0 0 0,-1 0-1 0 0,1 1 1 0 0,-1-1 0 0 0,1 1 0 0 0,-1 0 0 0 0,0 0 0 0 0,1 1 0 0 0,-1-1-1 0 0,0 1 1 0 0,-1 0 0 0 0,1 0 0 0 0,5 6 0 0 0,9 9-110 0 0,28 35 0 0 0,-39-44 28 0 0,19 29-1634 0 0,-16-21-2554 0 0,-4-6-1552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81 178 10405 0 0,'0'0'1782'0'0,"5"-7"480"0"0,-1 1-1794 0 0,36-63 3202 0 0,-38 66-3606 0 0,0 0 1 0 0,0-1-1 0 0,-1 1 1 0 0,0-1-1 0 0,0 1 1 0 0,0-1 0 0 0,0 1-1 0 0,0-1 1 0 0,-1 0-1 0 0,1 1 1 0 0,-1-1-1 0 0,0 0 1 0 0,0 0-1 0 0,-1 1 1 0 0,1-1 0 0 0,-1 0-1 0 0,0 1 1 0 0,0-1-1 0 0,0 1 1 0 0,-2-6-1 0 0,2 8-28 0 0,0-1 0 0 0,-1 1 0 0 0,1 0 0 0 0,0 0 0 0 0,-1 0 0 0 0,1 0 0 0 0,0 0 0 0 0,-1 0 0 0 0,1 0 0 0 0,-1 0 0 0 0,1 1 0 0 0,-1-1 0 0 0,0 0 0 0 0,1 1 0 0 0,-1 0 0 0 0,0-1 0 0 0,1 1 0 0 0,-1 0 0 0 0,0 0 0 0 0,1 0 0 0 0,-1 0 0 0 0,0 0 0 0 0,1 0 0 0 0,-1 0 0 0 0,0 1 0 0 0,1-1-1 0 0,-1 1 1 0 0,0-1 0 0 0,1 1 0 0 0,-1-1 0 0 0,1 1 0 0 0,-1 0 0 0 0,1 0 0 0 0,-3 2 0 0 0,-3 0 135 0 0,1 2-1 0 0,0-1 0 0 0,0 1 1 0 0,1-1-1 0 0,-1 2 1 0 0,-7 8-1 0 0,10-10-99 0 0,0 1 0 0 0,-1-1-1 0 0,2 1 1 0 0,-1 0 0 0 0,0 0 0 0 0,1 0-1 0 0,0 0 1 0 0,0 0 0 0 0,1 0 0 0 0,-1 1-1 0 0,1-1 1 0 0,0 1 0 0 0,1-1 0 0 0,-1 1-1 0 0,1-1 1 0 0,0 1 0 0 0,1-1 0 0 0,-1 1-1 0 0,2 5 1 0 0,-1-7-44 0 0,1 0 0 0 0,0 0 0 0 0,0 0 0 0 0,0 0 0 0 0,0 0 0 0 0,1 0 0 0 0,-1 0 0 0 0,1-1 0 0 0,0 1 0 0 0,0-1 0 0 0,0 0 0 0 0,1 0 0 0 0,-1 0 0 0 0,1 0 0 0 0,0-1 0 0 0,-1 0 0 0 0,1 1 0 0 0,0-1 0 0 0,0 0 0 0 0,1-1 0 0 0,-1 1 0 0 0,0-1 0 0 0,7 1 0 0 0,3 1-86 0 0,0-1 1 0 0,0 0 0 0 0,0-1 0 0 0,0-1 0 0 0,0 0 0 0 0,0-1-1 0 0,0 0 1 0 0,15-5 0 0 0,17-7-2893 0 0,-4-7-3686 0 0,-17 5-2137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17400 0 0,'0'0'6526'0'0,"6"9"-5702"0"0,14 18-459 0 0,-6-8 282 0 0,1 1-1 0 0,-2 0 1 0 0,-1 0 0 0 0,16 37 0 0 0,-31-72-599 0 0,0 1 1 0 0,0-1-1 0 0,1 0 0 0 0,1 0 1 0 0,1 0-1 0 0,2-25 0 0 0,-2 34-23 0 0,1 0 0 0 0,-1 1 0 0 0,1-1 0 0 0,0 1 0 0 0,1-1 0 0 0,0 1 0 0 0,-1-1 0 0 0,2 1 0 0 0,-1 0 0 0 0,1 0 0 0 0,-1 0-1 0 0,1 0 1 0 0,1 0 0 0 0,-1 1 0 0 0,1-1 0 0 0,-1 1 0 0 0,1 0 0 0 0,1 0 0 0 0,-1 0 0 0 0,10-6 0 0 0,-12 9-15 0 0,0 0 1 0 0,0 1 0 0 0,0-1 0 0 0,0 0-1 0 0,1 1 1 0 0,-1-1 0 0 0,0 1-1 0 0,0 0 1 0 0,1 0 0 0 0,-1 0 0 0 0,0 0-1 0 0,0 0 1 0 0,1 0 0 0 0,-1 1-1 0 0,0-1 1 0 0,0 1 0 0 0,0-1-1 0 0,1 1 1 0 0,2 1 0 0 0,-1 1-6 0 0,0-1-1 0 0,0 1 1 0 0,0 0 0 0 0,-1 0-1 0 0,1 0 1 0 0,-1 0 0 0 0,1 1 0 0 0,4 7-1 0 0,-1-1-12 0 0,-1 0 0 0 0,0 1 0 0 0,0-1 0 0 0,-1 2 0 0 0,-1-1 0 0 0,5 19 0 0 0,-8-27 6 0 0,1 3 3 0 0,0 1 1 0 0,-1-1-1 0 0,0 1 0 0 0,0-1 1 0 0,0 1-1 0 0,-1-1 1 0 0,0 1-1 0 0,0-1 0 0 0,-1 1 1 0 0,-2 10-1 0 0,3-16 2 0 0,0-1 0 0 0,0 0 0 0 0,0 0-1 0 0,0 0 1 0 0,0 1 0 0 0,-1-1 0 0 0,1 0 0 0 0,0 0-1 0 0,0 0 1 0 0,0 1 0 0 0,0-1 0 0 0,0 0 0 0 0,0 0-1 0 0,-1 0 1 0 0,1 0 0 0 0,0 1 0 0 0,0-1 0 0 0,0 0-1 0 0,-1 0 1 0 0,1 0 0 0 0,0 0 0 0 0,0 0 0 0 0,0 0-1 0 0,-1 0 1 0 0,1 1 0 0 0,0-1 0 0 0,0 0 0 0 0,0 0-1 0 0,-1 0 1 0 0,1 0 0 0 0,0 0 0 0 0,0 0 0 0 0,-1 0-1 0 0,1 0 1 0 0,0 0 0 0 0,0 0 0 0 0,0 0 0 0 0,-1-1-1 0 0,1 1 1 0 0,0 0 0 0 0,0 0 0 0 0,-1 0 0 0 0,1 0-1 0 0,0 0 1 0 0,0 0 0 0 0,0-1 0 0 0,-6-12 99 0 0,1-16 8 0 0,3 12-96 0 0,1 8-4 0 0,1 1-1 0 0,0-1 1 0 0,0 1 0 0 0,1-1 0 0 0,2-13-1 0 0,-1 13 2 0 0,0 1-1 0 0,0-1 1 0 0,1 0 0 0 0,0 1-1 0 0,0-1 1 0 0,1 1-1 0 0,1 0 1 0 0,-1 0-1 0 0,1 1 1 0 0,0-1-1 0 0,1 1 1 0 0,0 0 0 0 0,7-6-1 0 0,-11 10 3 0 0,1 1-1 0 0,0-1 0 0 0,0 1 1 0 0,0-1-1 0 0,0 1 1 0 0,0 0-1 0 0,1 0 1 0 0,-1 1-1 0 0,0-1 1 0 0,1 1-1 0 0,0-1 0 0 0,-1 1 1 0 0,1 0-1 0 0,0 1 1 0 0,-1-1-1 0 0,1 1 1 0 0,0-1-1 0 0,0 1 1 0 0,-1 0-1 0 0,1 1 0 0 0,0-1 1 0 0,0 0-1 0 0,0 1 1 0 0,-1 0-1 0 0,1 0 1 0 0,-1 0-1 0 0,1 1 1 0 0,-1-1-1 0 0,1 1 0 0 0,-1 0 1 0 0,1 0-1 0 0,-1 0 1 0 0,3 3-1 0 0,7 6 12 0 0,-1 0 0 0 0,-1 1-1 0 0,0 1 1 0 0,-1 0 0 0 0,0 0 0 0 0,-1 1-1 0 0,-1 0 1 0 0,0 0 0 0 0,10 26 0 0 0,-7-1-4687 0 0,-7-2-4993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1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43 17768 0 0,'0'0'13174'0'0,"-60"-25"-15895"0"0,42 17-2914 0 0,0-2-5826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2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15719 0 0,'0'0'8836'0'0,"50"43"-8756"0"0,-7-28-16 0 0,12-2-16 0 0,11-6-48 0 0,11-7-304 0 0,10-16-3826 0 0,3-11-4610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5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15015 0 0,'0'0'2433'0'0,"-18"44"-432"0"0,6-20-1233 0 0,3-2 1761 0 0,-1 0-560 0 0,0-3-1008 0 0,2-4-769 0 0,1-2-144 0 0,3-6-48 0 0,3-3-288 0 0,16-30-17785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1105 0 0,'0'0'16396'0'0,"-1"11"-15070"0"0,2 26 473 0 0,1-1 0 0 0,13 63 0 0 0,-8-67-1237 0 0,-2 0 0 0 0,-1 1 0 0 0,-2-1 0 0 0,-1 1 1 0 0,-5 47-1 0 0,4-80-556 0 0,0 0 0 0 0,0 0 0 0 0,0 0 1 0 0,0 0-1 0 0,0 0 0 0 0,0 0 1 0 0,0 0-1 0 0,0 0 0 0 0,0 0 0 0 0,0 0 1 0 0,0 0-1 0 0,-1 0 0 0 0,1 0 1 0 0,0 0-1 0 0,0 0 0 0 0,0 0 0 0 0,0 0 1 0 0,0 0-1 0 0,0 0 0 0 0,0 0 1 0 0,0 0-1 0 0,0 0 0 0 0,0 0 0 0 0,-1 0 1 0 0,1 0-1 0 0,0 0 0 0 0,0 0 1 0 0,0 0-1 0 0,0 0 0 0 0,0 0 0 0 0,0 0 1 0 0,0 0-1 0 0,0 0 0 0 0,0 0 1 0 0,-4-21 343 0 0,1-30 88 0 0,2-19-121 0 0,5-137 3 0 0,-2 173-309 0 0,2 1 0 0 0,1-1-1 0 0,2 1 1 0 0,11-32 0 0 0,-18 63-8 0 0,1 1-1 0 0,-1-1 1 0 0,0 1 0 0 0,1 0-1 0 0,0-1 1 0 0,-1 1 0 0 0,1 0-1 0 0,0 0 1 0 0,-1-1 0 0 0,1 1-1 0 0,0 0 1 0 0,0 0 0 0 0,0 0-1 0 0,0 0 1 0 0,0 0 0 0 0,0 0-1 0 0,0 0 1 0 0,0 0 0 0 0,1 0 0 0 0,-1 1-1 0 0,0-1 1 0 0,1 0 0 0 0,-1 1-1 0 0,2-1 1 0 0,-1 1 1 0 0,0 0 0 0 0,0 0 0 0 0,0 1 1 0 0,0-1-1 0 0,-1 1 0 0 0,1-1 0 0 0,0 1 0 0 0,0-1 0 0 0,0 1 1 0 0,-1 0-1 0 0,1 0 0 0 0,-1 0 0 0 0,1 0 0 0 0,0 0 0 0 0,-1 1 1 0 0,2 0-1 0 0,8 9 29 0 0,-1 1 0 0 0,-1 0 1 0 0,14 21-1 0 0,-18-26-16 0 0,53 88-917 0 0,73 168-1 0 0,-122-240-1804 0 0,-6-9-1151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3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1 337 16472 0 0,'0'0'1696'0'0,"62"-40"-511"0"0,-26 25 752 0 0,8 0-1041 0 0,3-1-672 0 0,1-3-176 0 0,3-2-48 0 0,0-2-672 0 0,-4 0-1857 0 0,-2-1-2001 0 0,-2-2-4258 0 0</inkml:trace>
  <inkml:trace contextRef="#ctx0" brushRef="#br0" timeOffset="1">641 1 14198 0 0,'0'0'3832'0'0,"-3"11"-1783"0"0,0-1-1699 0 0,1 1 1 0 0,0 0 0 0 0,0 0 0 0 0,1 0 0 0 0,0 0-1 0 0,1 0 1 0 0,0 1 0 0 0,1-1 0 0 0,4 18 0 0 0,41 103 1994 0 0,-13-44-230 0 0,-15-29-3625 0 0,-8-8-2889 0 0,-6 0-3839 0 0,-4-44 2038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3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10277 0 0,'0'-1'68'0'0,"-1"-11"848"0"0,1 0 0 0 0,1-1 0 0 0,0 1 0 0 0,1 0 0 0 0,5-23 0 0 0,-5 32-724 0 0,-1 0 0 0 0,0 0 1 0 0,1 0-1 0 0,0 0 1 0 0,-1 0-1 0 0,1 0 1 0 0,0 1-1 0 0,1-1 0 0 0,-1 1 1 0 0,0-1-1 0 0,1 1 1 0 0,-1 0-1 0 0,1 0 1 0 0,0 0-1 0 0,0 0 1 0 0,0 1-1 0 0,0-1 0 0 0,0 1 1 0 0,0 0-1 0 0,0-1 1 0 0,0 1-1 0 0,0 1 1 0 0,1-1-1 0 0,-1 0 0 0 0,0 1 1 0 0,7 0-1 0 0,-1-1-25 0 0,0 1-1 0 0,0 0 1 0 0,1 0 0 0 0,-1 1-1 0 0,0 0 1 0 0,0 1-1 0 0,1 0 1 0 0,-1 1-1 0 0,-1 0 1 0 0,1 0 0 0 0,0 0-1 0 0,-1 1 1 0 0,10 6-1 0 0,-15-7-166 0 0,1 0 0 0 0,0 0 0 0 0,-1 0 0 0 0,0 1 0 0 0,0-1 0 0 0,0 1 0 0 0,0 0 0 0 0,0 0 0 0 0,-1 0 0 0 0,0 0 0 0 0,1 0 0 0 0,-2 1 0 0 0,1-1 0 0 0,0 0 0 0 0,-1 1 0 0 0,0-1 0 0 0,0 1 0 0 0,0 0 0 0 0,-1-1 0 0 0,1 1 0 0 0,-1 0 0 0 0,0 0 0 0 0,-1-1 0 0 0,1 1 0 0 0,-1 0 0 0 0,0-1 0 0 0,-3 9 0 0 0,0-1-41 0 0,0 0 0 0 0,-1-1-1 0 0,-1 0 1 0 0,0 0 0 0 0,0 0 0 0 0,-1-1-1 0 0,-13 16 1 0 0,-26 17-3124 0 0,41-40 1951 0 0,0 0 0 0 0,0 0-1 0 0,0 0 1 0 0,0-1 0 0 0,0 1 0 0 0,0-1 0 0 0,-11 2-1 0 0,-1-3-7711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44 18585 0 0,'0'0'1128'0'0,"2"8"-128"0"0,39 137 3161 0 0,-4-17-1466 0 0,-17-41-3656 0 0,-8-14-2646 0 0,-8-1-3365 0 0</inkml:trace>
  <inkml:trace contextRef="#ctx0" brushRef="#br0" timeOffset="1">1 86 18552 0 0,'4'-8'675'0'0,"-2"3"-505"0"0,0 1 0 0 0,0-1 0 0 0,1 1 0 0 0,-1-1 0 0 0,1 1 0 0 0,0 0 0 0 0,0 0 0 0 0,1 0 0 0 0,-1 0 0 0 0,1 1 0 0 0,0-1 0 0 0,0 1-1 0 0,0 0 1 0 0,1 0 0 0 0,-1 1 0 0 0,0-1 0 0 0,1 1 0 0 0,0 0 0 0 0,0 0 0 0 0,-1 0 0 0 0,1 1 0 0 0,0 0 0 0 0,0 0 0 0 0,1 0 0 0 0,8 0-1 0 0,-9 1-151 0 0,0 0-1 0 0,1 1 0 0 0,-1-1 0 0 0,0 1 0 0 0,1 0 0 0 0,-1 1 0 0 0,0-1 1 0 0,0 1-1 0 0,0 0 0 0 0,0 0 0 0 0,0 1 0 0 0,-1-1 0 0 0,1 1 0 0 0,-1 0 0 0 0,0 0 1 0 0,1 1-1 0 0,-2-1 0 0 0,1 1 0 0 0,0 0 0 0 0,-1 0 0 0 0,1 0 0 0 0,-1 1 0 0 0,0-1 1 0 0,-1 1-1 0 0,1-1 0 0 0,3 11 0 0 0,-3-8-77 0 0,-1 1 0 0 0,0-1 0 0 0,0 1 0 0 0,-1-1 1 0 0,0 1-1 0 0,0 0 0 0 0,-1 0 0 0 0,0-1 0 0 0,0 1 0 0 0,-1 0 0 0 0,0 0 1 0 0,0-1-1 0 0,-1 1 0 0 0,0-1 0 0 0,0 1 0 0 0,-1-1 0 0 0,0 0 0 0 0,-5 9 1 0 0,1-4-906 0 0,-1 0 0 0 0,0 0 0 0 0,-12 12 0 0 0,17-20 48 0 0,-1-1 0 0 0,0 1 0 0 0,0-1 1 0 0,0 0-1 0 0,-1 0 0 0 0,1 0 0 0 0,-6 2 0 0 0,-8 0-6041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4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11461 0 0,'0'0'4530'0'0,"-5"44"-2881"0"0,10-7-720 0 0,7 10 447 0 0,4 10 97 0 0,1 4-193 0 0,1 2-303 0 0,2 0-81 0 0,-1-3-448 0 0,-5-4-303 0 0,-1-9-145 0 0,-3-8-16 0 0,0-7-2129 0 0,-2-10-2642 0 0,3-12-1440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4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11909 0 0,'0'0'8308'0'0,"31"63"-7667"0"0,-22-36-257 0 0,-4-4-304 0 0,-1-2-80 0 0,-1-5-480 0 0,-3-6-2274 0 0</inkml:trace>
  <inkml:trace contextRef="#ctx0" brushRef="#br0" timeOffset="1">14 45 10533 0 0,'0'0'0'0'0,"28"-44"-1617"0"0,-13 44 1121 0 0,2 10-401 0 0,-1 3-3040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16039 0 0,'0'0'2962'0'0,"-24"64"-1314"0"0,15-34 81 0 0,2-1-864 0 0,1 4-225 0 0,5-7-288 0 0,1-5-256 0 0,3-7-96 0 0,5-5-16 0 0,6-5-400 0 0,4-4-1681 0 0,4-10-1233 0 0,5-4-927 0 0,5-6-2707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167 102 8308 0 0,'0'0'3988'0'0,"0"-8"-2339"0"0,1 3-1534 0 0,-1-4 759 0 0,1-1 0 0 0,-1 1 0 0 0,-1-1 0 0 0,1 1 0 0 0,-3-10 0 0 0,2 18-711 0 0,1-1 0 0 0,0 1 0 0 0,-1 0 0 0 0,1 0 1 0 0,-1-1-1 0 0,1 1 0 0 0,-1 0 0 0 0,1 0 0 0 0,-1 0 1 0 0,0 0-1 0 0,0 0 0 0 0,0 0 0 0 0,0 0 0 0 0,0 0 1 0 0,1 0-1 0 0,-2 0 0 0 0,1 0 0 0 0,0 1 0 0 0,-2-2 1 0 0,2 1-72 0 0,-1 1 1 0 0,0 0 0 0 0,0 0 0 0 0,0 0 0 0 0,1 0 0 0 0,-1 0-1 0 0,0 0 1 0 0,0 1 0 0 0,1-1 0 0 0,-1 1 0 0 0,0-1 0 0 0,0 1 0 0 0,1 0-1 0 0,-1-1 1 0 0,1 1 0 0 0,-1 0 0 0 0,1 0 0 0 0,-1 0 0 0 0,-2 2 0 0 0,-6 3 257 0 0,6-3-255 0 0,0-1 1 0 0,0 1-1 0 0,0 1 1 0 0,0-1-1 0 0,1 1 1 0 0,0-1-1 0 0,-1 1 1 0 0,2 0-1 0 0,-1 0 1 0 0,-4 7-1 0 0,-3 4 17 0 0,0 0 0 0 0,-15 32 0 0 0,22-43-113 0 0,1 1-1 0 0,0 0 1 0 0,0 0 0 0 0,1 0 0 0 0,-1 0 0 0 0,1 0-1 0 0,0 0 1 0 0,1 0 0 0 0,-1 0 0 0 0,1 0 0 0 0,0 1-1 0 0,0-1 1 0 0,1 0 0 0 0,2 10 0 0 0,-3-14 0 0 0,1 0 0 0 0,0 0-1 0 0,0 0 1 0 0,0-1 0 0 0,0 1 0 0 0,0 0 0 0 0,0 0 0 0 0,0 0 0 0 0,0-1 0 0 0,0 1 0 0 0,0 0 0 0 0,0-1 0 0 0,0 1 0 0 0,0-1 0 0 0,1 0 0 0 0,-1 1 0 0 0,0-1 0 0 0,0 0 0 0 0,1 0 0 0 0,-1 1 0 0 0,0-1 0 0 0,0 0 0 0 0,1 0-1 0 0,-1-1 1 0 0,0 1 0 0 0,0 0 0 0 0,1 0 0 0 0,-1-1 0 0 0,0 1 0 0 0,0 0 0 0 0,2-1 0 0 0,38-16 27 0 0,2-15-203 0 0,-36 25 145 0 0,1 0 1 0 0,-1 1-1 0 0,2 0 0 0 0,-1 0 1 0 0,1 1-1 0 0,0 0 0 0 0,0 0 0 0 0,0 1 1 0 0,11-3-1 0 0,-19 7 27 0 0,0 0 0 0 0,0 0-1 0 0,0 0 1 0 0,1-1 0 0 0,-1 1 0 0 0,0 0 0 0 0,0 1-1 0 0,0-1 1 0 0,1 0 0 0 0,-1 0 0 0 0,0 1 0 0 0,0-1-1 0 0,0 0 1 0 0,0 1 0 0 0,0-1 0 0 0,1 1 0 0 0,-1-1-1 0 0,0 1 1 0 0,0 0 0 0 0,0-1 0 0 0,0 1 0 0 0,-1 0-1 0 0,1 0 1 0 0,0 0 0 0 0,0 0 0 0 0,1 1-1 0 0,9 31 248 0 0,-11-30-519 0 0,1 0 0 0 0,-1 0 0 0 0,1 0 0 0 0,0 0 0 0 0,0 0 0 0 0,0-1 0 0 0,0 1 0 0 0,0 0 0 0 0,1 0 0 0 0,0-1 0 0 0,2 5 0 0 0,10-6-8946 0 0,-4-7 1262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20409 0 0,'0'0'6147'0'0,"-23"73"-4962"0"0,18-37-737 0 0,1 6-160 0 0,4 3-224 0 0,0 2-48 0 0,3-1 0 0 0,1 0-16 0 0,1-2 0 0 0,3-4-32 0 0,-4-6-448 0 0,1-7-2530 0 0,3-7-2320 0 0,3-12-2482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6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14054 0 0,'0'0'6030'0'0,"6"-8"-4136"0"0,4-5-1646 0 0,1 0 1 0 0,1 1-1 0 0,0 0 0 0 0,1 1 1 0 0,0 0-1 0 0,1 1 0 0 0,0 0 1 0 0,0 1-1 0 0,1 1 0 0 0,0 0 1 0 0,1 2-1 0 0,0-1 0 0 0,25-6 1 0 0,-33 11-252 0 0,1 0 1 0 0,-1 0-1 0 0,1 1 1 0 0,-1 0-1 0 0,0 0 1 0 0,1 1-1 0 0,0 0 1 0 0,-1 1-1 0 0,1 0 1 0 0,-1 0-1 0 0,0 1 1 0 0,1 0-1 0 0,-1 0 1 0 0,0 1-1 0 0,0 0 1 0 0,0 0-1 0 0,-1 1 1 0 0,1 0-1 0 0,-1 0 1 0 0,0 1-1 0 0,0 0 1 0 0,0 0-1 0 0,-1 1 1 0 0,1 0-1 0 0,-2 0 1 0 0,1 0-1 0 0,-1 1 1 0 0,1 0-1 0 0,6 13 1 0 0,-8-13-291 0 0,-1 0 0 0 0,0 1 0 0 0,0-1 0 0 0,0 1 1 0 0,-1 0-1 0 0,-1 0 0 0 0,3 15 0 0 0,-4-19-603 0 0,0 1-1 0 0,0 0 0 0 0,0-1 1 0 0,-1 1-1 0 0,0 0 0 0 0,1-1 0 0 0,-2 1 1 0 0,1-1-1 0 0,-2 5 0 0 0,-6 9-6194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5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0 12358 0 0,'0'0'10527'0'0,"-5"11"-9374"0"0,-91 183 1452 0 0,69-147-2859 0 0,-2-2 0 0 0,-42 53 0 0 0,70-97-86 0 0,-22 24-2007 0 0,9-16-1381 0 0,3-10-4266 0 0,6-8 204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15431 0 0,'0'0'80'0'0,"46"-29"-1168"0"0,-31 32-1217 0 0,-3 3-3858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7 161 15575 0 0,'-1'8'1337'0'0,"-2"7"22"0"0,2 1 0 0 0,0-1 0 0 0,1 0 1 0 0,2 27-1 0 0,-1-40-1186 0 0,-1 0 1 0 0,0 0-1 0 0,1 0 1 0 0,-1 0-1 0 0,1 0 1 0 0,-1-1-1 0 0,1 1 1 0 0,0 0-1 0 0,0 0 1 0 0,0-1-1 0 0,0 1 1 0 0,0-1-1 0 0,0 1 1 0 0,0-1-1 0 0,1 1 1 0 0,-1-1-1 0 0,0 1 1 0 0,1-1-1 0 0,-1 0 1 0 0,4 2-1 0 0,-2-3-180 0 0,0 1 1 0 0,-1-1-1 0 0,1 0 0 0 0,0 0 0 0 0,-1 0 1 0 0,1-1-1 0 0,0 1 0 0 0,0-1 1 0 0,-1 0-1 0 0,1 1 0 0 0,-1-1 0 0 0,1 0 1 0 0,-1 0-1 0 0,1-1 0 0 0,-1 1 0 0 0,1 0 1 0 0,-1-1-1 0 0,0 0 0 0 0,0 1 1 0 0,3-4-1 0 0,9-6 43 0 0,0 0 0 0 0,0-1 1 0 0,20-25-1 0 0,-31 34-50 0 0,1-1 0 0 0,-1 0 0 0 0,-1 0-1 0 0,1 0 1 0 0,0-1 0 0 0,-1 1 0 0 0,0-1 0 0 0,0 0 0 0 0,0 1 0 0 0,-1-1 0 0 0,0 0 0 0 0,1 0 0 0 0,-2 0 0 0 0,1 0-1 0 0,-1 0 1 0 0,1 0 0 0 0,-1 0 0 0 0,-1-7 0 0 0,0 9-15 0 0,0 1 1 0 0,1 0-1 0 0,-1 0 0 0 0,0-1 0 0 0,0 1 1 0 0,0 0-1 0 0,-1 0 0 0 0,1 0 0 0 0,0 0 1 0 0,-1 0-1 0 0,0 0 0 0 0,1 0 0 0 0,-1 1 1 0 0,-4-4-1 0 0,0 1-116 0 0,0 1 0 0 0,0-1-1 0 0,0 1 1 0 0,-1 1 0 0 0,0-1 0 0 0,1 1 0 0 0,-13-2-1 0 0,-13 1-1505 0 0,10 2-1183 0 0,2-4-4980 0 0</inkml:trace>
  <inkml:trace contextRef="#ctx0" brushRef="#br0" timeOffset="1">295 67 17096 0 0,'0'0'3460'0'0,"4"8"-1448"0"0,25 86 3238 0 0,-3-6-3060 0 0,-20-165-3049 0 0,-7 56 839 0 0,1-56 219 0 0,0 71-158 0 0,1 1 0 0 0,0-1 0 0 0,0 1-1 0 0,0 0 1 0 0,1-1 0 0 0,0 1 0 0 0,0 0 0 0 0,0 0 0 0 0,0 0 0 0 0,1 1 0 0 0,4-7 0 0 0,-6 10-38 0 0,0 0 0 0 0,0 0 0 0 0,0-1 0 0 0,0 1 0 0 0,1 1 0 0 0,-1-1 0 0 0,0 0 0 0 0,1 0 0 0 0,-1 0 0 0 0,0 1 0 0 0,1-1 0 0 0,-1 1 0 0 0,1-1 0 0 0,-1 1 0 0 0,1-1 0 0 0,-1 1 0 0 0,1 0 0 0 0,-1 0 0 0 0,1 0 0 0 0,-1 0 0 0 0,1 0 0 0 0,-1 0 0 0 0,1 0 0 0 0,-1 0 0 0 0,1 1 0 0 0,-1-1 0 0 0,1 0 0 0 0,-1 1 0 0 0,1 0 0 0 0,-1-1 0 0 0,0 1 0 0 0,1 0 0 0 0,-1-1 0 0 0,0 1 0 0 0,0 0 0 0 0,2 1 0 0 0,6 6-547 0 0,1 0 0 0 0,-1 0-1 0 0,13 18 1 0 0,-2-5-4089 0 0,-6-10-778 0 0,1-5-2117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18424 0 0,'0'0'3175'0'0,"-8"4"-1817"0"0,3-1-1243 0 0,0 0 0 0 0,0 1 0 0 0,0 0 0 0 0,0 0 0 0 0,1 0 0 0 0,0 0 0 0 0,0 1 0 0 0,0 0 0 0 0,0 0 0 0 0,-2 5 0 0 0,4-7-108 0 0,0 0 0 0 0,1-1 0 0 0,0 1 0 0 0,-1 0 0 0 0,1 0 0 0 0,0 0 0 0 0,1 0-1 0 0,-1 0 1 0 0,0 0 0 0 0,1 0 0 0 0,0 0 0 0 0,0 0 0 0 0,0 0 0 0 0,0 0 0 0 0,0 0 0 0 0,0 0 0 0 0,1 0-1 0 0,-1 0 1 0 0,1 0 0 0 0,0 0 0 0 0,0 0 0 0 0,0 0 0 0 0,1 0 0 0 0,-1 0 0 0 0,1-1 0 0 0,1 4 0 0 0,4 0-3 0 0,-1 0 0 0 0,1 0 0 0 0,0 0 0 0 0,1-1 1 0 0,-1 0-1 0 0,1 0 0 0 0,0-1 0 0 0,0 0 0 0 0,1-1 1 0 0,-1 0-1 0 0,15 4 0 0 0,24 10 66 0 0,-46-16-69 0 0,0-1 0 0 0,0 0 1 0 0,1 1-1 0 0,-1-1 0 0 0,0 1 1 0 0,0 0-1 0 0,0-1 0 0 0,0 1 1 0 0,0 0-1 0 0,0 0 0 0 0,0-1 1 0 0,0 1-1 0 0,0 0 1 0 0,0 0-1 0 0,-1 0 0 0 0,1 0 1 0 0,0 0-1 0 0,-1 0 0 0 0,1 0 1 0 0,-1 1-1 0 0,1-1 0 0 0,-1 0 1 0 0,1 0-1 0 0,-1 0 0 0 0,1 3 1 0 0,-2-3 0 0 0,1 1 1 0 0,-1 0 0 0 0,1-1 0 0 0,-1 1-1 0 0,1 0 1 0 0,-1-1 0 0 0,0 1-1 0 0,0-1 1 0 0,0 1 0 0 0,0-1 0 0 0,0 0-1 0 0,0 1 1 0 0,0-1 0 0 0,-1 0-1 0 0,1 0 1 0 0,-2 1 0 0 0,-7 6 11 0 0,-1-1 1 0 0,0 0-1 0 0,-20 8 0 0 0,10-5-2019 0 0,-2 0 0 0 0,1-2 1 0 0,-37 9-1 0 0,36-15-5407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130 298 20057 0 0,'0'0'2065'0'0,"17"42"-1040"0"0,1-14 671 0 0,3 2 273 0 0,-2 0-704 0 0,-1-4-449 0 0,-2-5-512 0 0,-5-4-240 0 0,-2-6-64 0 0,-4-2-464 0 0,-1-8-1569 0 0,2-12-5634 0 0,-2-3 2897 0 0,-3-5-2146 0 0</inkml:trace>
  <inkml:trace contextRef="#ctx0" brushRef="#br0" timeOffset="1">1 3 12550 0 0,'0'0'160'0'0,"53"-2"-176"0"0,-25 16-128 0 0,8-2-3314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7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90 22074 0 0,'0'0'2324'0'0,"3"8"-214"0"0,0 3-1504 0 0,15 60 2892 0 0,-17-67-3332 0 0,0 1 0 0 0,0 0-1 0 0,-1 0 1 0 0,1 0 0 0 0,-1 0 0 0 0,0 0-1 0 0,-1 0 1 0 0,1 0 0 0 0,-1-1 0 0 0,0 1-1 0 0,0 0 1 0 0,-3 6 0 0 0,4-10-168 0 0,0-1 0 0 0,0 1 0 0 0,0-1 0 0 0,0 1 0 0 0,0-1 1 0 0,-1 0-1 0 0,1 1 0 0 0,0-1 0 0 0,0 1 0 0 0,0-1 0 0 0,-1 0 0 0 0,1 1 0 0 0,0-1 0 0 0,0 0 0 0 0,-1 1 1 0 0,1-1-1 0 0,0 0 0 0 0,-1 1 0 0 0,1-1 0 0 0,0 0 0 0 0,-1 0 0 0 0,1 1 0 0 0,0-1 0 0 0,-1 0 0 0 0,1 0 1 0 0,-1 0-1 0 0,1 0 0 0 0,0 1 0 0 0,-1-1 0 0 0,1 0 0 0 0,-1 0 0 0 0,1 0 0 0 0,-1 0 0 0 0,1 0 0 0 0,0 0 1 0 0,-1 0-1 0 0,1 0 0 0 0,-1 0 0 0 0,1 0 0 0 0,-1-1 0 0 0,1 1 0 0 0,0 0 0 0 0,-1 0 0 0 0,1 0 0 0 0,-1 0 1 0 0,1-1-1 0 0,0 1 0 0 0,-1 0 0 0 0,1 0 0 0 0,0-1 0 0 0,-1 1 0 0 0,1 0 0 0 0,0 0 0 0 0,-1-1 0 0 0,1 1 1 0 0,0 0-1 0 0,0-1 0 0 0,-1 1 0 0 0,1-1 0 0 0,0 1 0 0 0,0 0 0 0 0,0-1 0 0 0,0 1 0 0 0,-1-1 0 0 0,1 0 1 0 0,-2-5-26 0 0,1 1-1 0 0,-1-1 1 0 0,1 0 0 0 0,0 0 0 0 0,0 0 0 0 0,1-10 0 0 0,-1-2-16 0 0,1 0-1 0 0,1 0 1 0 0,1 0-1 0 0,7-30 1 0 0,-8 44 45 0 0,0 0 1 0 0,0 0-1 0 0,0 0 1 0 0,1 0-1 0 0,0 0 0 0 0,-1 0 1 0 0,1 1-1 0 0,0-1 1 0 0,1 1-1 0 0,-1-1 0 0 0,1 1 1 0 0,0 0-1 0 0,-1 0 1 0 0,1 0-1 0 0,0 0 1 0 0,1 1-1 0 0,-1-1 0 0 0,0 1 1 0 0,1 0-1 0 0,0 0 1 0 0,-1 0-1 0 0,1 0 0 0 0,0 1 1 0 0,0-1-1 0 0,0 1 1 0 0,6-1-1 0 0,-6 2-4 0 0,1 1-1 0 0,-1-1 0 0 0,1 1 1 0 0,-1 0-1 0 0,0 0 1 0 0,1 1-1 0 0,-1-1 1 0 0,0 1-1 0 0,0 0 0 0 0,0 0 1 0 0,0 0-1 0 0,-1 1 1 0 0,1-1-1 0 0,-1 1 1 0 0,1 0-1 0 0,-1 0 0 0 0,0 0 1 0 0,0 0-1 0 0,0 1 1 0 0,3 4-1 0 0,7 9-501 0 0,0 2 0 0 0,15 31 0 0 0,-10-15-2248 0 0,-7-11-4527 0 0,-6-13-1659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20906 0 0,'0'0'728'0'0,"3"10"-368"0"0,16 57 1917 0 0,-3 1-1 0 0,10 105 1 0 0,-34-257-1786 0 0,-9-134-101 0 0,17 190-379 0 0,1 0 0 0 0,1 0 0 0 0,2 0 0 0 0,0 0 0 0 0,14-43 0 0 0,-1 38 28 0 0,-16 32-28 0 0,0 0 0 0 0,0 0 1 0 0,-1 0-1 0 0,1 1 0 0 0,0-1 0 0 0,0 0 1 0 0,0 1-1 0 0,0-1 0 0 0,0 1 0 0 0,0-1 1 0 0,0 1-1 0 0,0-1 0 0 0,0 1 0 0 0,0 0 0 0 0,0-1 1 0 0,1 1-1 0 0,-1 0 0 0 0,0 0 0 0 0,0 0 1 0 0,0 0-1 0 0,0 0 0 0 0,0 0 0 0 0,1 0 1 0 0,-1 0-1 0 0,0 0 0 0 0,0 1 0 0 0,0-1 1 0 0,0 0-1 0 0,2 2 0 0 0,14 10 219 0 0,14 23-212 0 0,-1 1 0 0 0,-2 1 1 0 0,-1 2-1 0 0,-2 0 0 0 0,-2 2 1 0 0,-2 1-1 0 0,22 61 0 0 0,-24-48-2006 0 0,-16-18-5668 0 0,-5-29 2125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16071 0 0,'0'0'5939'0'0,"61"-25"-3458"0"0,-29 15-896 0 0,2-5-769 0 0,6 2-480 0 0,3-6-239 0 0,0-1-97 0 0,1 1-145 0 0,0-1-1663 0 0,-3-2-1586 0 0,-1-1-1872 0 0,-4-3-4083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185 137 20473 0 0,'0'0'2914'0'0,"3"10"-1716"0"0,10 26 780 0 0,-3 1 1 0 0,12 70-1 0 0,-19-78-2288 0 0,-1 0-1 0 0,-2 0 1 0 0,0 0-1 0 0,-8 51 1 0 0,7-70-431 0 0,1-1-2020 0 0</inkml:trace>
  <inkml:trace contextRef="#ctx0" brushRef="#br0" timeOffset="1">0 199 19097 0 0,'0'0'816'0'0,"26"-53"513"0"0,-2 29-561 0 0,5-3 849 0 0,6 4-289 0 0,7 0-783 0 0,2 3-305 0 0,0 5-240 0 0,0 5-48 0 0,-5 6-689 0 0,-6 4-1231 0 0,-6 5-1906 0 0,-10 11-2577 0 0,-11 5-6003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39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95 13254 0 0,'0'0'7187'0'0,"-23"48"-6466"0"0,23-37 1344 0 0,11-6-385 0 0,11-1-895 0 0,6-4-369 0 0,9-4-48 0 0,8-10-208 0 0,8-1-96 0 0,3-4-64 0 0,4-4-16 0 0,-2 1-1633 0 0,2-3-2272 0 0,-4 5-2130 0 0,-3 0-5234 0 0</inkml:trace>
  <inkml:trace contextRef="#ctx0" brushRef="#br0" timeOffset="1">907 165 22858 0 0,'0'0'1857'0'0,"0"56"-240"0"0,-3-25-1521 0 0,0 6 224 0 0,-3-1 176 0 0,-2 0-271 0 0,-3-3-177 0 0,-3-6-48 0 0,-1-3-160 0 0,-1-5-1713 0 0,-1-7-1633 0 0,1-8-2401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1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357 372 4514 0 0,'0'0'13561'0'0,"-10"-4"-11115"0"0,6 2-2222 0 0,0 0 0 0 0,-1 0 0 0 0,0 0 0 0 0,1 0 0 0 0,-1 1-1 0 0,0 0 1 0 0,0 0 0 0 0,1 0 0 0 0,-1 1 0 0 0,0 0 0 0 0,0-1 0 0 0,0 2-1 0 0,0-1 1 0 0,0 1 0 0 0,0-1 0 0 0,0 1 0 0 0,1 1 0 0 0,-1-1 0 0 0,0 1-1 0 0,-8 4 1 0 0,-3 4 30 0 0,0 1 1 0 0,0 1-1 0 0,1 1 0 0 0,1 0 1 0 0,0 1-1 0 0,0 1 0 0 0,2 0 0 0 0,-19 28 1 0 0,17-21-138 0 0,1 2 0 0 0,0-1 0 0 0,2 1 0 0 0,1 1 0 0 0,-13 48 0 0 0,21-66-105 0 0,1 1-1 0 0,-1-1 1 0 0,1 1 0 0 0,1-1-1 0 0,0 1 1 0 0,0-1 0 0 0,1 12-1 0 0,0-18-25 0 0,-1 0-1 0 0,0 0 1 0 0,1 0-1 0 0,-1 1 0 0 0,0-1 1 0 0,1 0-1 0 0,-1 0 1 0 0,1 0-1 0 0,0 0 0 0 0,-1 0 1 0 0,1 0-1 0 0,0 0 0 0 0,0 0 1 0 0,0 0-1 0 0,-1 0 1 0 0,1-1-1 0 0,0 1 0 0 0,0 0 1 0 0,0-1-1 0 0,2 2 1 0 0,-1-2-60 0 0,0 1 0 0 0,0-1 1 0 0,0 0-1 0 0,0 0 1 0 0,0 0-1 0 0,1 0 0 0 0,-1 0 1 0 0,0 0-1 0 0,0-1 0 0 0,0 1 1 0 0,0 0-1 0 0,0-1 1 0 0,0 0-1 0 0,0 0 0 0 0,0 1 1 0 0,2-3-1 0 0,7-3-624 0 0,-1-1 0 0 0,1 0-1 0 0,-1-1 1 0 0,-1 0-1 0 0,1 0 1 0 0,-2-1 0 0 0,1 0-1 0 0,-1-1 1 0 0,10-15 0 0 0,-6 8-847 0 0,-2-1 0 0 0,0 0 0 0 0,0 0 0 0 0,-2-1 0 0 0,7-22 0 0 0,-11 26 988 0 0,-1-1-1 0 0,0 0 0 0 0,-1 1 0 0 0,0-32 0 0 0,-3 24 788 0 0,-2-1-1 0 0,-7-39 1 0 0,-8 0 2608 0 0,-37-89 0 0 0,16 48-902 0 0,31 81-210 0 0,10 31 685 0 0,13 41-790 0 0,70 177 673 0 0,12 35-679 0 0,-45-85-6487 0 0,-47-158-1956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5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15815 0 0,'0'0'6953'0'0,"6"10"-5099"0"0,9 13-710 0 0,1 0 0 0 0,2-1 0 0 0,28 27-1 0 0,0 4-813 0 0,19 18-537 0 0,-58-65-1749 0 0,0 0 1 0 0,0-1-1 0 0,0 0 1 0 0,14 7-1 0 0,-7-7-5212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2 1217 0 0,'-4'0'19549'0'0,"-5"-1"-15673"0"0,-21 0-1308 0 0,24 2-2484 0 0,0 0-1 0 0,0 0 1 0 0,0 0 0 0 0,0 1 0 0 0,1-1 0 0 0,-1 2 0 0 0,0-1-1 0 0,1 0 1 0 0,0 1 0 0 0,-1 0 0 0 0,1 1 0 0 0,0-1 0 0 0,1 1-1 0 0,-1 0 1 0 0,0 0 0 0 0,1 0 0 0 0,-5 7 0 0 0,-5 6-53 0 0,0 1 1 0 0,1 0 0 0 0,-15 26-1 0 0,24-36-21 0 0,-21 42 29 0 0,24-48-38 0 0,0 1 0 0 0,0 0 1 0 0,0 0-1 0 0,0 0 0 0 0,0 0 0 0 0,1 0 0 0 0,-1 0 1 0 0,1 0-1 0 0,0 0 0 0 0,0 0 0 0 0,0 0 0 0 0,0 0 1 0 0,0 0-1 0 0,2 5 0 0 0,-1-7 2 0 0,-1-1 0 0 0,1 1-1 0 0,0 0 1 0 0,-1-1 0 0 0,1 1 0 0 0,0-1 0 0 0,0 1-1 0 0,-1-1 1 0 0,1 0 0 0 0,0 1 0 0 0,0-1 0 0 0,0 0-1 0 0,0 1 1 0 0,-1-1 0 0 0,1 0 0 0 0,0 0 0 0 0,0 0-1 0 0,0 0 1 0 0,0 0 0 0 0,0 0 0 0 0,0 0 0 0 0,0 0-1 0 0,0 0 1 0 0,-1 0 0 0 0,1 0 0 0 0,0-1 0 0 0,0 1 0 0 0,0 0-1 0 0,0-1 1 0 0,-1 1 0 0 0,2-1 0 0 0,27-12 88 0 0,-11 0-88 0 0,0 0 0 0 0,-1-1 0 0 0,-1-1 0 0 0,27-31 0 0 0,14-12 108 0 0,-55 115 460 0 0,-3-48-628 0 0,1-6 15 0 0,-1 0 0 0 0,1 0 0 0 0,0 0 0 0 0,0 0 0 0 0,0 0 0 0 0,1 0 0 0 0,-1 0 0 0 0,1 0 0 0 0,-1 0 0 0 0,1 0 0 0 0,0 0 0 0 0,0 0 0 0 0,1 0 0 0 0,-1 0 0 0 0,0-1 0 0 0,4 6 0 0 0,-3-7-449 0 0,0 1 0 0 0,-1-1 0 0 0,1 0 0 0 0,0 0 0 0 0,0 0 0 0 0,0 0 0 0 0,0 0 0 0 0,0 0 1 0 0,0 0-1 0 0,0-1 0 0 0,1 1 0 0 0,-1-1 0 0 0,0 1 0 0 0,0-1 0 0 0,0 0 0 0 0,1 0 0 0 0,-1 0 1 0 0,0 0-1 0 0,0 0 0 0 0,0-1 0 0 0,1 1 0 0 0,-1 0 0 0 0,0-1 0 0 0,0 0 0 0 0,0 0 0 0 0,0 1 1 0 0,0-1-1 0 0,0 0 0 0 0,2-2 0 0 0,15-10-5637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2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13846 0 0,'0'0'15680'0'0,"-1"12"-15432"0"0,-1 6-136 0 0,2-1-1 0 0,0 1 1 0 0,1 0 0 0 0,4 25 0 0 0,-3-34-390 0 0,0 1-1 0 0,0 0 1 0 0,1-1-1 0 0,0 0 1 0 0,0 0-1 0 0,1 0 1 0 0,0 0-1 0 0,1 0 1 0 0,0-1-1 0 0,0 0 1 0 0,11 12-1 0 0,-5-12-4539 0 0,-3-5-1548 0 0</inkml:trace>
  <inkml:trace contextRef="#ctx0" brushRef="#br0" timeOffset="1">1 104 16039 0 0,'0'0'1409'0'0,"74"-27"-1377"0"0,-35 19 0 0 0,4-2-16 0 0,4 1-16 0 0,3-2-2881 0 0,1-2-6404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3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25 3618 0 0,'0'0'14756'0'0,"-21"-24"-8954"0"0,15 26-5769 0 0,1 0 0 0 0,-1 1-1 0 0,1 0 1 0 0,0 0-1 0 0,-1 0 1 0 0,1 1 0 0 0,1-1-1 0 0,-6 6 1 0 0,0-1 23 0 0,-4 3 66 0 0,1 1-1 0 0,0-1 1 0 0,1 2 0 0 0,-16 22-1 0 0,23-29-113 0 0,0 1 0 0 0,1 0-1 0 0,0 0 1 0 0,0 0 0 0 0,0 1 0 0 0,1-1 0 0 0,0 1-1 0 0,1 0 1 0 0,0 0 0 0 0,0 0 0 0 0,-1 15 0 0 0,2-22-7 0 0,1-1 0 0 0,0 1 0 0 0,0-1 0 0 0,1 1 0 0 0,-1-1 0 0 0,0 0 0 0 0,0 1 0 0 0,0-1 0 0 0,0 1 0 0 0,0-1 0 0 0,0 1 0 0 0,1-1 0 0 0,-1 1 0 0 0,0-1 1 0 0,0 0-1 0 0,1 1 0 0 0,-1-1 0 0 0,0 1 0 0 0,1-1 0 0 0,-1 0 0 0 0,0 1 0 0 0,1-1 0 0 0,-1 0 0 0 0,0 0 0 0 0,1 1 0 0 0,-1-1 0 0 0,1 0 0 0 0,-1 0 0 0 0,0 0 1 0 0,1 1-1 0 0,-1-1 0 0 0,1 0 0 0 0,-1 0 0 0 0,1 0 0 0 0,-1 0 0 0 0,1 0 0 0 0,24-4 86 0 0,19-17 53 0 0,-25 10-110 0 0,0-2-1 0 0,24-20 0 0 0,-38 28 191 0 0,0 1-1 0 0,-1-1 1 0 0,1 1-1 0 0,-1-1 1 0 0,0-1-1 0 0,0 1 1 0 0,0 0-1 0 0,-1-1 1 0 0,0 0 0 0 0,0 0-1 0 0,-1 0 1 0 0,1 0-1 0 0,1-7 1 0 0,-5 17-77 0 0,1-1 0 0 0,1 1 0 0 0,-1 0 1 0 0,0 0-1 0 0,1-1 0 0 0,0 1 0 0 0,0 0 0 0 0,0-1 0 0 0,0 1 1 0 0,1-1-1 0 0,-1 1 0 0 0,3 3 0 0 0,24 26-1709 0 0,5-14-2979 0 0,-30-18 3589 0 0,1 0 1 0 0,0 0 0 0 0,-1-1-1 0 0,1 1 1 0 0,0-1-1 0 0,0 0 1 0 0,0 0 0 0 0,7-2-1 0 0,13-4-7199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3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17528 0 0,'0'0'10087'0'0,"0"10"-9871"0"0,19 270 606 0 0,-19-280-822 0 0,0 0 0 0 0,0 0 0 0 0,0 1 0 0 0,0-1 0 0 0,0 0 0 0 0,0 0 0 0 0,0 1 0 0 0,0-1 0 0 0,0 0 0 0 0,0 0-1 0 0,0 1 1 0 0,0-1 0 0 0,0 0 0 0 0,0 0 0 0 0,0 1 0 0 0,1-1 0 0 0,-1 0 0 0 0,0 0 0 0 0,0 1 0 0 0,0-1 0 0 0,0 0 0 0 0,0 0 0 0 0,1 0 0 0 0,-1 0 0 0 0,0 1 0 0 0,0-1 0 0 0,0 0-1 0 0,0 0 1 0 0,1 0 0 0 0,-1 0 0 0 0,0 0 0 0 0,0 1 0 0 0,1-1 0 0 0,-1 0 0 0 0,0 0 0 0 0,0 0 0 0 0,1 0 0 0 0,-1 0 0 0 0,0 0 0 0 0,0 0 0 0 0,1 0 0 0 0,-1 0 0 0 0,0 0 0 0 0,0 0-1 0 0,1 0 1 0 0,11-10-4 0 0,11-21 7 0 0,-21 29 1 0 0,5-10 16 0 0,34-34 67 0 0,-35 40-73 0 0,1 1 0 0 0,0 0 0 0 0,0 0 0 0 0,0 1 0 0 0,1 0 0 0 0,0 0 0 0 0,0 0 0 0 0,0 1 0 0 0,0 0 0 0 0,0 1 0 0 0,1 0 0 0 0,-1 0 0 0 0,1 1 0 0 0,-1 0 0 0 0,10 0 0 0 0,-14 1-19 0 0,-1 0 0 0 0,0 0 0 0 0,1 1 0 0 0,-1-1 0 0 0,1 0-1 0 0,-1 1 1 0 0,0 0 0 0 0,0 0 0 0 0,1 0 0 0 0,-1 0 0 0 0,0 1 0 0 0,0-1-1 0 0,0 1 1 0 0,0 0 0 0 0,-1 0 0 0 0,1 0 0 0 0,0 0 0 0 0,-1 0 0 0 0,1 0-1 0 0,-1 1 1 0 0,0-1 0 0 0,0 1 0 0 0,0 0 0 0 0,0-1 0 0 0,0 1-1 0 0,0 0 1 0 0,-1 0 0 0 0,0 1 0 0 0,1-1 0 0 0,-1 0 0 0 0,0 0 0 0 0,-1 0-1 0 0,1 1 1 0 0,0-1 0 0 0,-1 0 0 0 0,0 1 0 0 0,0-1 0 0 0,0 1-1 0 0,0-1 1 0 0,-2 6 0 0 0,1-2-54 0 0,-1-1-1 0 0,0 1 1 0 0,0-1-1 0 0,-1 1 1 0 0,0-1-1 0 0,0 0 1 0 0,0 0-1 0 0,-1 0 1 0 0,0 0-1 0 0,0 0 1 0 0,-1-1-1 0 0,1 0 1 0 0,-1 0-1 0 0,0 0 1 0 0,-1-1-1 0 0,1 0 1 0 0,-9 6-1 0 0,-6 3-891 0 0,0-1-1 0 0,-1-1 1 0 0,-40 16-1 0 0,59-26 657 0 0,-35 10-1648 0 0,18-9-1062 0 0,5-7-3715 0 0,10-4-939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31 5811 0 0,'0'0'13934'0'0,"0"-5"-12400"0"0,0 4-1408 0 0,0 0 1 0 0,0 0-1 0 0,0 0 0 0 0,0 0 0 0 0,0 1 0 0 0,0-1 1 0 0,0 0-1 0 0,0 0 0 0 0,0 0 0 0 0,0 0 1 0 0,-1 0-1 0 0,1 0 0 0 0,0 0 0 0 0,-1 1 1 0 0,1-1-1 0 0,-1 0 0 0 0,1 0 0 0 0,-1 0 0 0 0,1 1 1 0 0,-1-1-1 0 0,1 0 0 0 0,-1 1 0 0 0,0-1 1 0 0,1 0-1 0 0,-1 1 0 0 0,0-1 0 0 0,0 1 1 0 0,1-1-1 0 0,-1 1 0 0 0,0-1 0 0 0,-1 1 1 0 0,-2-1 6 0 0,1 1 1 0 0,0-1 0 0 0,0 1 0 0 0,-1 0 0 0 0,1 1-1 0 0,0-1 1 0 0,-1 1 0 0 0,1-1 0 0 0,0 1 0 0 0,0 0 0 0 0,-3 1-1 0 0,-4 3-85 0 0,1 0 0 0 0,-1 1 0 0 0,1 0 0 0 0,1 0-1 0 0,-1 1 1 0 0,1 0 0 0 0,1 0 0 0 0,-1 1 0 0 0,1 0 0 0 0,0 0-1 0 0,1 1 1 0 0,0 0 0 0 0,-6 12 0 0 0,-19 38-3 0 0,28-27-10 0 0,4-22-32 0 0,-1-9-1 0 0,0 0-1 0 0,0 0 1 0 0,0 0 0 0 0,1 0 0 0 0,-1 0 0 0 0,0 0 0 0 0,1 0 0 0 0,-1 0 0 0 0,1-1 0 0 0,-1 1 0 0 0,1 0-1 0 0,0 0 1 0 0,-1-1 0 0 0,1 1 0 0 0,0 0 0 0 0,-1-1 0 0 0,1 1 0 0 0,0 0 0 0 0,0-1 0 0 0,-1 1-1 0 0,1-1 1 0 0,0 0 0 0 0,0 1 0 0 0,0-1 0 0 0,0 0 0 0 0,0 1 0 0 0,0-1 0 0 0,0 0 0 0 0,0 0 0 0 0,-1 0-1 0 0,1 0 1 0 0,0 0 0 0 0,0 0 0 0 0,0 0 0 0 0,0 0 0 0 0,0 0 0 0 0,0 0 0 0 0,0 0 0 0 0,0-1 0 0 0,0 1-1 0 0,0 0 1 0 0,0-1 0 0 0,0 1 0 0 0,1-1 0 0 0,42-19 115 0 0,-29 10-116 0 0,0 0 0 0 0,-1-1 0 0 0,0-1-1 0 0,12-14 1 0 0,-22 21 123 0 0,0 0 0 0 0,0 0 0 0 0,0 0 0 0 0,-1 0 0 0 0,0-1 0 0 0,0 0-1 0 0,0 0 1 0 0,-1 0 0 0 0,0 0 0 0 0,0 0 0 0 0,0 0 0 0 0,-1 0 0 0 0,0-1 0 0 0,1-10 0 0 0,0 35-11 0 0,2-1 1 0 0,0 1 0 0 0,0 0 0 0 0,2-1 0 0 0,11 25 0 0 0,-15-39-334 0 0,-1-1 0 0 0,1 1 0 0 0,-1 0 0 0 0,1-1 0 0 0,0 1 0 0 0,0-1 0 0 0,0 1 1 0 0,0-1-1 0 0,1 0 0 0 0,-1 0 0 0 0,6 3 0 0 0,-6-3-485 0 0,0-1-1 0 0,1 0 1 0 0,-1 0 0 0 0,1-1 0 0 0,0 1-1 0 0,-1 0 1 0 0,1-1 0 0 0,0 0 0 0 0,-1 1-1 0 0,1-1 1 0 0,0 0 0 0 0,0 0-1 0 0,4-2 1 0 0,14-3-6594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4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0 15991 0 0,'0'0'2938'0'0,"-9"4"-1020"0"0,1 1-1351 0 0,1 0-1 0 0,-1 0 1 0 0,1 1 0 0 0,0 0-1 0 0,0 0 1 0 0,0 0 0 0 0,1 1-1 0 0,0 0 1 0 0,-7 11 0 0 0,10-12-486 0 0,-1-1 1 0 0,2 1-1 0 0,-1 0 1 0 0,1 0-1 0 0,-1 0 0 0 0,2 0 1 0 0,-1 0-1 0 0,1 1 1 0 0,0-1-1 0 0,-1 10 1 0 0,3-9-73 0 0,-1-1 0 0 0,1 1 0 0 0,0-1 0 0 0,1 0 0 0 0,0 0 0 0 0,0 1 0 0 0,0-1 0 0 0,0 0 0 0 0,1-1 0 0 0,0 1 0 0 0,0 0 0 0 0,1-1 0 0 0,0 0 0 0 0,0 0 0 0 0,0 0 0 0 0,0 0 0 0 0,7 5 0 0 0,29 39-80 0 0,-39-47 51 0 0,1 1 0 0 0,-1-1 1 0 0,1 0-1 0 0,-1 1 0 0 0,0-1 1 0 0,0 1-1 0 0,0 0 1 0 0,-1-1-1 0 0,1 1 0 0 0,0 0 1 0 0,-1-1-1 0 0,0 1 0 0 0,0 0 1 0 0,0 0-1 0 0,0-1 0 0 0,0 1 1 0 0,0 0-1 0 0,-1 0 1 0 0,1-1-1 0 0,-1 1 0 0 0,-1 4 1 0 0,0-3-8 0 0,-1 0 0 0 0,1 0 0 0 0,-1 0 0 0 0,0-1 0 0 0,0 1 0 0 0,-1-1 0 0 0,1 1 0 0 0,0-1 0 0 0,-1 0 0 0 0,0 0 0 0 0,-7 3 0 0 0,0 1-90 0 0,0-2-1 0 0,-1 1 1 0 0,1-2 0 0 0,-1 0-1 0 0,0 0 1 0 0,-1-1 0 0 0,1 0-1 0 0,-22 1 1 0 0,33-4-8 0 0,0 0 0 0 0,0 1 0 0 0,1-1 0 0 0,-1 0 1 0 0,0 0-1 0 0,0 0 0 0 0,0 0 0 0 0,0 0 0 0 0,0 0 0 0 0,0-1 0 0 0,0 1 0 0 0,0 0 0 0 0,0 0 0 0 0,1-1 1 0 0,-1 1-1 0 0,0 0 0 0 0,0-1 0 0 0,0 1 0 0 0,1-1 0 0 0,-1 1 0 0 0,0-1 0 0 0,0 1 0 0 0,1-1 0 0 0,-1 0 1 0 0,0 1-1 0 0,1-1 0 0 0,-1 0 0 0 0,1 0 0 0 0,-1 1 0 0 0,1-1 0 0 0,-1 0 0 0 0,1 0 0 0 0,0 0 0 0 0,-1 1 1 0 0,1-1-1 0 0,0 0 0 0 0,0 0 0 0 0,-1 0 0 0 0,1 0 0 0 0,0-1 0 0 0,1-1-755 0 0,-1-1 0 0 0,1 1-1 0 0,0 0 1 0 0,0 0 0 0 0,0 0-1 0 0,0 0 1 0 0,0 0 0 0 0,1 0 0 0 0,-1 0-1 0 0,4-4 1 0 0,17-21-8933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5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109 110 10501 0 0,'0'0'8476'0'0,"7"-9"-8207"0"0,-3 5-252 0 0,0 0-8 0 0,0 0-1 0 0,0 0 0 0 0,0-1 1 0 0,-1 1-1 0 0,0-1 0 0 0,0 0 0 0 0,0 1 1 0 0,0-1-1 0 0,-1 0 0 0 0,0-1 1 0 0,0 1-1 0 0,0 0 0 0 0,1-11 1 0 0,-3 15 11 0 0,-1 0 0 0 0,1 0 0 0 0,-1 0 0 0 0,1-1 0 0 0,-1 1 0 0 0,0 0 0 0 0,1 0 0 0 0,-1 1 0 0 0,0-1 0 0 0,0 0 0 0 0,0 0 0 0 0,0 0 1 0 0,0 0-1 0 0,0 1 0 0 0,0-1 0 0 0,0 0 0 0 0,0 1 0 0 0,0-1 0 0 0,0 1 0 0 0,0-1 0 0 0,0 1 0 0 0,-1 0 0 0 0,1-1 0 0 0,0 1 1 0 0,0 0-1 0 0,0 0 0 0 0,-1 0 0 0 0,1 0 0 0 0,0 0 0 0 0,0 0 0 0 0,0 0 0 0 0,-3 1 0 0 0,-1-1 152 0 0,0 0-1 0 0,0 1 0 0 0,-1 0 1 0 0,1 0-1 0 0,0 1 0 0 0,-8 2 1 0 0,7-1 7 0 0,1 1 1 0 0,-1-1 0 0 0,0 1 0 0 0,1 1-1 0 0,0-1 1 0 0,0 1 0 0 0,0 0-1 0 0,1 0 1 0 0,0 0 0 0 0,0 1-1 0 0,0-1 1 0 0,0 1 0 0 0,1 0 0 0 0,0 0-1 0 0,0 0 1 0 0,1 1 0 0 0,0-1-1 0 0,0 1 1 0 0,0-1 0 0 0,1 1-1 0 0,0 0 1 0 0,0 0 0 0 0,1-1 0 0 0,0 1-1 0 0,0 0 1 0 0,0 0 0 0 0,3 10-1 0 0,-2-14-176 0 0,0-1 0 0 0,1 1 0 0 0,0 0 0 0 0,0-1 0 0 0,0 1 0 0 0,0-1 0 0 0,0 0 0 0 0,0 1 0 0 0,1-1-1 0 0,-1 0 1 0 0,1 0 0 0 0,-1-1 0 0 0,1 1 0 0 0,0 0 0 0 0,0-1 0 0 0,0 0 0 0 0,0 1 0 0 0,0-1 0 0 0,0-1 0 0 0,0 1-1 0 0,0 0 1 0 0,0-1 0 0 0,0 1 0 0 0,0-1 0 0 0,0 0 0 0 0,1 0 0 0 0,3-1 0 0 0,8 1-691 0 0,0-1 0 0 0,-1-1 0 0 0,1-1 0 0 0,22-6-1 0 0,0-3-5545 0 0,43-22-1 0 0,-41 16-208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5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57 4482 0 0,'0'0'5677'0'0,"-3"-9"-2283"0"0,2 5-2903 0 0,-1 0-1 0 0,1 0 1 0 0,-1 0 0 0 0,0 1 0 0 0,0-1-1 0 0,0 0 1 0 0,-1 1 0 0 0,1-1 0 0 0,-5-3-1 0 0,6 6-294 0 0,1 1 0 0 0,-1-1-1 0 0,0 0 1 0 0,0 1 0 0 0,0-1-1 0 0,0 1 1 0 0,0-1-1 0 0,0 1 1 0 0,0 0 0 0 0,0-1-1 0 0,0 1 1 0 0,0 0 0 0 0,0 0-1 0 0,0-1 1 0 0,0 1 0 0 0,0 0-1 0 0,0 0 1 0 0,0 0-1 0 0,0 0 1 0 0,-1 1 0 0 0,0-1-26 0 0,0 1 0 0 0,0 0 0 0 0,0 0 0 0 0,0 0 0 0 0,0 0 1 0 0,1 1-1 0 0,-1-1 0 0 0,0 0 0 0 0,1 1 0 0 0,-1-1 0 0 0,1 1 0 0 0,-1 0 1 0 0,1-1-1 0 0,-2 4 0 0 0,0-1-65 0 0,0 1 1 0 0,0 0 0 0 0,0 1-1 0 0,0-1 1 0 0,1 0 0 0 0,0 1-1 0 0,0 0 1 0 0,0-1 0 0 0,1 1-1 0 0,0 0 1 0 0,0 0 0 0 0,0 0-1 0 0,1 0 1 0 0,0 0 0 0 0,0-1-1 0 0,1 1 1 0 0,1 8-1 0 0,2 3-102 0 0,1 0 0 0 0,1-1 0 0 0,1 0 0 0 0,12 22 0 0 0,16 41 562 0 0,-34-77-565 0 0,-1 0 1 0 0,1 0-1 0 0,-1 0 1 0 0,1 0-1 0 0,-1 0 1 0 0,0 0-1 0 0,0 0 1 0 0,0 0-1 0 0,0 0 1 0 0,0 0-1 0 0,0 0 1 0 0,-1 0-1 0 0,1 0 1 0 0,-1 0-1 0 0,1 0 1 0 0,-1 0-1 0 0,0 0 1 0 0,0-1-1 0 0,0 1 1 0 0,0 0-1 0 0,0 0 1 0 0,0-1-1 0 0,0 1 1 0 0,-2 1-1 0 0,-1 1 13 0 0,0-1 0 0 0,0 0 0 0 0,0-1 0 0 0,0 1 0 0 0,0-1 0 0 0,-1 1 0 0 0,1-1 0 0 0,-1-1 0 0 0,-8 3 0 0 0,-8 1-466 0 0,1-2-1 0 0,-1 0 0 0 0,-37 0 0 0 0,2-8-4477 0 0,22-11-2912 0 0,13-3-1758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20 4370 0 0,'0'0'21842'0'0,"-5"-5"-20847"0"0,4 4-956 0 0,0 0 0 0 0,0-1 0 0 0,-1 1 0 0 0,1 0 0 0 0,0 0 0 0 0,-1 0 0 0 0,1 0 1 0 0,-1 0-1 0 0,1 0 0 0 0,-1 1 0 0 0,1-1 0 0 0,-1 0 0 0 0,1 1 0 0 0,-1-1 0 0 0,0 1 0 0 0,1 0 0 0 0,-1-1 0 0 0,0 1 0 0 0,0 0 0 0 0,-2 0 0 0 0,-1 1 44 0 0,0 1-1 0 0,0-1 1 0 0,1 1 0 0 0,-1 0-1 0 0,0 0 1 0 0,1 0-1 0 0,0 0 1 0 0,-5 4 0 0 0,-12 7 51 0 0,1 1 1 0 0,0 0-1 0 0,1 2 1 0 0,0 0 0 0 0,2 1-1 0 0,0 1 1 0 0,1 1-1 0 0,0 0 1 0 0,2 1 0 0 0,-17 30-1 0 0,29-48-134 0 0,1 1 0 0 0,0-1 0 0 0,0 0 0 0 0,0 0 0 0 0,0 1 0 0 0,0-1 0 0 0,1 0 0 0 0,-1 1 0 0 0,1-1-1 0 0,0 1 1 0 0,-1-1 0 0 0,1 1 0 0 0,0-1 0 0 0,0 1 0 0 0,1-1 0 0 0,-1 0 0 0 0,1 5 0 0 0,0-6-1 0 0,0 0 1 0 0,0 0 0 0 0,-1 0-1 0 0,1-1 1 0 0,0 1-1 0 0,0 0 1 0 0,0-1-1 0 0,0 1 1 0 0,0 0-1 0 0,0-1 1 0 0,0 1 0 0 0,0-1-1 0 0,0 0 1 0 0,1 1-1 0 0,-1-1 1 0 0,0 0-1 0 0,0 1 1 0 0,0-1-1 0 0,0 0 1 0 0,1 0 0 0 0,-1 0-1 0 0,0 0 1 0 0,0 0-1 0 0,0-1 1 0 0,2 1-1 0 0,7-2-3 0 0,0-1-1 0 0,0 0 0 0 0,0 0 1 0 0,0-1-1 0 0,-1 0 0 0 0,15-9 1 0 0,-11 5 60 0 0,0-1 0 0 0,0 0 1 0 0,-1-1-1 0 0,-1-1 0 0 0,0 0 0 0 0,0 0 1 0 0,-1-1-1 0 0,0 0 0 0 0,-1-1 0 0 0,-1 0 1 0 0,8-16-1 0 0,-15 29-42 0 0,-1-1-1 0 0,0 1 1 0 0,0 0 0 0 0,1-1 0 0 0,-1 1 0 0 0,0 0-1 0 0,1-1 1 0 0,-1 1 0 0 0,0 0 0 0 0,1-1 0 0 0,-1 1-1 0 0,1 0 1 0 0,-1 0 0 0 0,0 0 0 0 0,1 0 0 0 0,-1-1-1 0 0,1 1 1 0 0,-1 0 0 0 0,1 0 0 0 0,-1 0 0 0 0,1 0-1 0 0,-1 0 1 0 0,0 0 0 0 0,1 0 0 0 0,-1 0 0 0 0,1 0-1 0 0,-1 0 1 0 0,1 0 0 0 0,-1 0 0 0 0,1 0-1 0 0,-1 1 1 0 0,0-1 0 0 0,1 0 0 0 0,-1 0 0 0 0,1 0-1 0 0,-1 1 1 0 0,0-1 0 0 0,1 0 0 0 0,-1 0 0 0 0,1 1-1 0 0,-1-1 1 0 0,0 0 0 0 0,0 1 0 0 0,1-1 0 0 0,-1 1-1 0 0,0-1 1 0 0,0 0 0 0 0,1 1 0 0 0,-1-1 0 0 0,0 1-1 0 0,24 31 841 0 0,-8-10-525 0 0,-14-21-570 0 0,0 1 0 0 0,0 0 0 0 0,1-1 0 0 0,-1 1 0 0 0,0-1 0 0 0,0 0 0 0 0,1 0 0 0 0,-1 0 0 0 0,1 0 0 0 0,4 1 0 0 0,-2-2-880 0 0,0 1 0 0 0,0-1 0 0 0,0 0 0 0 0,1-1 0 0 0,-1 0 0 0 0,0 1 0 0 0,0-1 0 0 0,0-1 0 0 0,-1 1 0 0 0,1-1 0 0 0,0 0 0 0 0,9-5 0 0 0,9-6-8803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6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50 12806 0 0,'0'0'15743'0'0,"-2"7"-15223"0"0,-1 79 777 0 0,4-55-478 0 0,-1-30-811 0 0,10-40-510 0 0,-5 27 529 0 0,1 1 0 0 0,-1 0 0 0 0,2 0 0 0 0,0 1 0 0 0,0 0 0 0 0,1 0-1 0 0,0 0 1 0 0,11-9 0 0 0,-15 15-14 0 0,-1 1 0 0 0,0 1 1 0 0,1-1-1 0 0,0 0 0 0 0,-1 1 0 0 0,1 0 0 0 0,0 0 1 0 0,0 0-1 0 0,0 0 0 0 0,0 1 0 0 0,1-1 0 0 0,-1 1 0 0 0,0 0 1 0 0,1 0-1 0 0,-1 1 0 0 0,1-1 0 0 0,-1 1 0 0 0,1 0 1 0 0,-1 0-1 0 0,0 1 0 0 0,1-1 0 0 0,-1 1 0 0 0,1 0 0 0 0,-1 0 1 0 0,0 1-1 0 0,5 1 0 0 0,-2 0-67 0 0,0 1-1 0 0,-1 0 1 0 0,1 0-1 0 0,-1 1 1 0 0,0 0-1 0 0,9 8 1 0 0,3 2-3242 0 0,8-9-7543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56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12486 0 0,'0'0'2585'0'0,"10"6"-672"0"0,1 2-1320 0 0,0 1 0 0 0,0 0 0 0 0,-1 0 0 0 0,0 1-1 0 0,-1 0 1 0 0,0 1 0 0 0,0 0 0 0 0,-2 1 0 0 0,1-1 0 0 0,-1 2 0 0 0,7 15 0 0 0,1 12 6 0 0,0 0 0 0 0,-3 1 1 0 0,-1 1-1 0 0,-3-1 0 0 0,-1 2 0 0 0,-2-1 0 0 0,-1 1 0 0 0,-5 78 1 0 0,-1-99-716 0 0,-1-1 0 0 0,0 0 0 0 0,-2 0 0 0 0,0-1 0 0 0,-2 0 1 0 0,0 0-1 0 0,-1 0 0 0 0,-1 0 0 0 0,0-2 0 0 0,-2 1 1 0 0,0-1-1 0 0,-1-1 0 0 0,-1 0 0 0 0,-1 0 0 0 0,0-1 0 0 0,-1-1 1 0 0,-1-1-1 0 0,0 0 0 0 0,-30 19 0 0 0,33-25-1590 0 0,0-1-1 0 0,0 0 0 0 0,-1-1 1 0 0,0-1-1 0 0,-21 6 1 0 0,-14-4-8715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6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295 101 17592 0 0,'0'0'4223'0'0,"-9"-4"-2542"0"0,4 1-1499 0 0,0 0 0 0 0,0 0 0 0 0,-1 1 0 0 0,1 0 1 0 0,0 0-1 0 0,-1 0 0 0 0,0 1 0 0 0,1 0 0 0 0,-1 0 0 0 0,0 1 0 0 0,0-1 0 0 0,1 1 0 0 0,-1 0 0 0 0,0 1 0 0 0,0-1 0 0 0,0 1 1 0 0,1 0-1 0 0,-1 1 0 0 0,-8 3 0 0 0,2 1-154 0 0,0 1 1 0 0,0 0 0 0 0,1 1 0 0 0,0 0-1 0 0,0 1 1 0 0,1 0 0 0 0,0 1 0 0 0,0 0-1 0 0,2 0 1 0 0,-1 1 0 0 0,1 1-1 0 0,1-1 1 0 0,0 1 0 0 0,0 0 0 0 0,1 1-1 0 0,-7 22 1 0 0,13-34-215 0 0,-1 0 0 0 0,1 0 1 0 0,0 0-1 0 0,0 0 0 0 0,-1 0 0 0 0,1 0 0 0 0,0 1 1 0 0,0-1-1 0 0,0 0 0 0 0,0 0 0 0 0,1 0 0 0 0,-1 0 1 0 0,0 0-1 0 0,0 1 0 0 0,1-1 0 0 0,-1 0 0 0 0,1 0 0 0 0,-1 0 1 0 0,1 0-1 0 0,-1 0 0 0 0,1 0 0 0 0,-1 0 0 0 0,1 0 1 0 0,0 0-1 0 0,0-1 0 0 0,1 3 0 0 0,0-2-91 0 0,0-1-1 0 0,0 1 0 0 0,0 0 1 0 0,0-1-1 0 0,0 1 0 0 0,0-1 0 0 0,0 0 1 0 0,0 1-1 0 0,0-1 0 0 0,0 0 1 0 0,0 0-1 0 0,0-1 0 0 0,4 0 1 0 0,4-1-578 0 0,-1 0 1 0 0,1-1 0 0 0,0 0-1 0 0,-1-1 1 0 0,11-5 0 0 0,-14 5 443 0 0,1 0 1 0 0,-1-1 0 0 0,1 1 0 0 0,10-11 0 0 0,-14 11 687 0 0,0 0 1 0 0,0 0-1 0 0,0 0 0 0 0,0 0 1 0 0,0-1-1 0 0,3-8 1 0 0,-3 5 577 0 0,-1-1 0 0 0,0 0 0 0 0,0 0 1 0 0,-1 0-1 0 0,-1 0 0 0 0,1 0 1 0 0,-1 0-1 0 0,-1 0 0 0 0,-1-9 0 0 0,-5-61 3525 0 0,5 46-2382 0 0,2 28-738 0 0,0 9 293 0 0,12 115-1446 0 0,-7-52-680 0 0,3 0-1 0 0,25 103 0 0 0,-24-146-2853 0 0,4-3-3729 0 0,3-6-3121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128 178 15383 0 0,'0'0'8769'0'0,"8"-5"-7456"0"0,-2 1-1248 0 0,-1-1 0 0 0,0 1 1 0 0,0-1-1 0 0,0 0 0 0 0,-1 0 0 0 0,1 0 0 0 0,-1 0 1 0 0,0-1-1 0 0,-1 0 0 0 0,1 0 0 0 0,-1 0 0 0 0,-1 0 0 0 0,1 0 1 0 0,-1-1-1 0 0,0 1 0 0 0,0-1 0 0 0,-1 0 0 0 0,0 1 1 0 0,0-1-1 0 0,0 0 0 0 0,-1 0 0 0 0,-1-9 0 0 0,1 15-39 0 0,0-1 0 0 0,0 1-1 0 0,0 0 1 0 0,0 0-1 0 0,-1 0 1 0 0,1-1 0 0 0,0 1-1 0 0,-1 0 1 0 0,1 0 0 0 0,-1 0-1 0 0,1 0 1 0 0,-1 0-1 0 0,0 0 1 0 0,1 0 0 0 0,-1 0-1 0 0,0 0 1 0 0,0 0 0 0 0,0 0-1 0 0,1 0 1 0 0,-1 1-1 0 0,0-1 1 0 0,0 0 0 0 0,0 1-1 0 0,0-1 1 0 0,-1 0 0 0 0,1 1-1 0 0,0-1 1 0 0,0 1-1 0 0,0 0 1 0 0,0-1 0 0 0,0 1-1 0 0,-1 0 1 0 0,1 0 0 0 0,0 0-1 0 0,0 0 1 0 0,0 0-1 0 0,-1 0 1 0 0,1 0 0 0 0,0 0-1 0 0,0 0 1 0 0,0 0 0 0 0,-1 1-1 0 0,1-1 1 0 0,0 1-1 0 0,0-1 1 0 0,0 1 0 0 0,0-1-1 0 0,0 1 1 0 0,-2 0 0 0 0,-4 3 69 0 0,0-1 1 0 0,0 1 0 0 0,1 1 0 0 0,-1-1 0 0 0,-11 12 0 0 0,6-4-14 0 0,1 0 0 0 0,1 1-1 0 0,0 1 1 0 0,1 0 0 0 0,1 0 0 0 0,0 1-1 0 0,-8 20 1 0 0,12-24-53 0 0,0 0 0 0 0,1 1 0 0 0,0-1-1 0 0,0 1 1 0 0,1 0 0 0 0,1 0 0 0 0,0 0 0 0 0,1 0 0 0 0,0 0-1 0 0,4 23 1 0 0,-3-29-11 0 0,1 0 0 0 0,0 0 0 0 0,0 0 0 0 0,0-1 0 0 0,1 1 0 0 0,0 0 0 0 0,0-1 0 0 0,1 0 0 0 0,0 0 0 0 0,-1 0 0 0 0,2 0 0 0 0,-1 0 0 0 0,0-1 0 0 0,1 0 0 0 0,0 0 0 0 0,0 0 0 0 0,0 0 0 0 0,1-1 0 0 0,-1 0 0 0 0,1 0 0 0 0,0-1 0 0 0,-1 1 0 0 0,1-1-1 0 0,0 0 1 0 0,0-1 0 0 0,11 2 0 0 0,-5-1-150 0 0,1-1-1 0 0,-1 0 1 0 0,1 0-1 0 0,-1-2 1 0 0,20-2-1 0 0,-20 1-594 0 0,0 0 0 0 0,0-1-1 0 0,-1-1 1 0 0,1 0 0 0 0,13-7-1 0 0,51-37-10090 0 0,-38 21 2217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 16231 0 0,'0'0'4813'0'0,"-2"8"-2713"0"0,0-3-1838 0 0,1 1 1 0 0,0 0-1 0 0,0 0 1 0 0,1 0-1 0 0,0 0 1 0 0,0 0-1 0 0,0 0 1 0 0,0-1-1 0 0,1 1 1 0 0,0 0-1 0 0,1 0 1 0 0,-1-1-1 0 0,1 1 1 0 0,0 0-1 0 0,0-1 1 0 0,1 0-1 0 0,5 9 1 0 0,14 21 663 0 0,34 41 0 0 0,17 25 727 0 0,-74-105-1657 0 0,0 0-1 0 0,1 0 1 0 0,-1 0-1 0 0,1 0 0 0 0,0 0 1 0 0,0 0-1 0 0,0 0 1 0 0,1-6-1 0 0,0-5-4 0 0,0 1-114 0 0,0 0 1 0 0,1-1-1 0 0,1 1 1 0 0,0 0-1 0 0,0 0 1 0 0,2 0 0 0 0,0 0-1 0 0,0 1 1 0 0,2 0-1 0 0,9-17 1 0 0,-8 18-610 0 0,0 1 0 0 0,0-1 0 0 0,1 2 0 0 0,1-1 1 0 0,0 1-1 0 0,16-12 0 0 0,5 3-3038 0 0,2 7-1656 0 0,0 7-2981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118 158 15207 0 0,'0'0'11224'0'0,"9"-3"-10365"0"0,-1-1-797 0 0,0 0 0 0 0,-1 0-1 0 0,1-1 1 0 0,-1 0 0 0 0,0 0 0 0 0,12-12 0 0 0,-16 14-64 0 0,0 1 1 0 0,-1-1 0 0 0,1 0-1 0 0,-1 0 1 0 0,0 0-1 0 0,0-1 1 0 0,0 1-1 0 0,0 0 1 0 0,0-1 0 0 0,-1 1-1 0 0,0-1 1 0 0,1 0-1 0 0,-1 1 1 0 0,-1-1-1 0 0,1 0 1 0 0,0 0 0 0 0,-1 1-1 0 0,0-1 1 0 0,0 0-1 0 0,0 0 1 0 0,0 0-1 0 0,-2-4 1 0 0,2 7 2 0 0,-1-1-1 0 0,1 1 1 0 0,-1-1 0 0 0,0 1-1 0 0,1-1 1 0 0,-1 1-1 0 0,0 0 1 0 0,0-1 0 0 0,0 1-1 0 0,0 0 1 0 0,0 0 0 0 0,-1 0-1 0 0,1 0 1 0 0,0 0 0 0 0,0 0-1 0 0,-1 0 1 0 0,1 0 0 0 0,-1 0-1 0 0,1 0 1 0 0,-1 1-1 0 0,1-1 1 0 0,-1 1 0 0 0,1-1-1 0 0,-1 1 1 0 0,1 0 0 0 0,-1-1-1 0 0,0 1 1 0 0,1 0 0 0 0,-1 0-1 0 0,1 0 1 0 0,-1 0 0 0 0,0 1-1 0 0,1-1 1 0 0,-1 0-1 0 0,1 1 1 0 0,-1-1 0 0 0,0 1-1 0 0,1-1 1 0 0,0 1 0 0 0,-1 0-1 0 0,-2 1 1 0 0,-4 1 14 0 0,0 1 0 0 0,0 0 1 0 0,0 1-1 0 0,1 0 0 0 0,0 0 0 0 0,-9 8 0 0 0,3 0 63 0 0,0 0 0 0 0,1 2 0 0 0,1-1 0 0 0,-14 24-1 0 0,22-32-59 0 0,-1-1 0 0 0,1 1 0 0 0,1 0 0 0 0,-1 0 0 0 0,1 0 0 0 0,0 0 0 0 0,0 0 0 0 0,1 0 0 0 0,0 1 0 0 0,0-1-1 0 0,0 0 1 0 0,1 1 0 0 0,0-1 0 0 0,0 1 0 0 0,1-1 0 0 0,1 10 0 0 0,-1-14-86 0 0,0 0 0 0 0,0 0 0 0 0,0 0 0 0 0,1 0 0 0 0,-1 0 0 0 0,0-1 1 0 0,1 1-1 0 0,-1 0 0 0 0,1-1 0 0 0,0 1 0 0 0,-1-1 0 0 0,1 0 0 0 0,0 0 0 0 0,0 0 0 0 0,0 1 0 0 0,0-2 0 0 0,0 1 0 0 0,0 0 0 0 0,0 0 0 0 0,0-1 0 0 0,0 1 1 0 0,0-1-1 0 0,1 1 0 0 0,-1-1 0 0 0,0 0 0 0 0,0 0 0 0 0,0 0 0 0 0,1 0 0 0 0,-1-1 0 0 0,0 1 0 0 0,4-1 0 0 0,3-1-1564 0 0,1 0 0 0 0,-1-1 0 0 0,0 1 0 0 0,0-2 1 0 0,17-8-1 0 0,5-6-6004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17480 0 0,'0'0'6539'0'0,"1"10"-4429"0"0,33 182 1332 0 0,-33-154-2652 0 0,-1-37-813 0 0,0-1-1 0 0,0 1 0 0 0,0 0 1 0 0,0-1-1 0 0,0 1 0 0 0,0 0 1 0 0,0-1-1 0 0,0 1 0 0 0,-1-1 1 0 0,1 1-1 0 0,0 0 0 0 0,0-1 0 0 0,-1 1 1 0 0,1 0-1 0 0,0-1 0 0 0,-1 1 1 0 0,1-1-1 0 0,-1 1 0 0 0,1-1 1 0 0,-1 1-1 0 0,1-1 0 0 0,-1 1 1 0 0,1-1-1 0 0,-1 0 0 0 0,1 1 1 0 0,-1-1-1 0 0,0 0 0 0 0,1 1 1 0 0,-1-1-1 0 0,1 0 0 0 0,-1 0 0 0 0,0 0 1 0 0,1 1-1 0 0,-1-1 0 0 0,0 0 1 0 0,1 0-1 0 0,-1 0 0 0 0,0 0 1 0 0,1 0-1 0 0,-1 0 0 0 0,0 0 1 0 0,1 0-1 0 0,-1-1 0 0 0,0 1 1 0 0,1 0-1 0 0,-1 0 0 0 0,0 0 0 0 0,1-1 1 0 0,-1 1-1 0 0,1 0 0 0 0,-1-1 1 0 0,0 1-1 0 0,1-1 0 0 0,-1 1 1 0 0,-1-2-5 0 0,0 0 1 0 0,1 0 0 0 0,-1 0-1 0 0,0 0 1 0 0,1 0 0 0 0,-1 0-1 0 0,1 0 1 0 0,0 0 0 0 0,0 0-1 0 0,0 0 1 0 0,0-1 0 0 0,0 1-1 0 0,1-1 1 0 0,-1 1 0 0 0,0 0-1 0 0,1-1 1 0 0,0 1 0 0 0,0-1-1 0 0,0 1 1 0 0,0-1 0 0 0,0-2-1 0 0,0-1 45 0 0,1 0 0 0 0,-1-1 0 0 0,1 1 0 0 0,0 1-1 0 0,1-1 1 0 0,-1 0 0 0 0,5-10 0 0 0,-1 8 120 0 0,-1 1 0 0 0,1-1 0 0 0,0 1 0 0 0,1 1 0 0 0,-1-1 0 0 0,1 1 0 0 0,1 0 0 0 0,-1 0 0 0 0,1 0 0 0 0,0 1 0 0 0,0 0 0 0 0,1 1 1 0 0,11-6-1 0 0,-15 8-112 0 0,1 1 0 0 0,-1 0 0 0 0,1-1 0 0 0,-1 1 0 0 0,1 1 1 0 0,0-1-1 0 0,-1 1 0 0 0,1 0 0 0 0,0 0 0 0 0,-1 0 1 0 0,1 0-1 0 0,0 1 0 0 0,-1 0 0 0 0,1 0 0 0 0,-1 0 0 0 0,1 1 1 0 0,-1-1-1 0 0,1 1 0 0 0,-1 0 0 0 0,0 1 0 0 0,0-1 0 0 0,0 1 1 0 0,0-1-1 0 0,-1 1 0 0 0,1 0 0 0 0,3 5 0 0 0,-1-2-67 0 0,0 1 0 0 0,0-1 0 0 0,-1 1 0 0 0,7 14 0 0 0,-1 7-1813 0 0,-12-1-3731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10 8964 0 0,'0'0'6168'0'0,"-11"-3"-5061"0"0,6 1-922 0 0,-1 1 0 0 0,0 0 0 0 0,0 0-1 0 0,0 0 1 0 0,0 1 0 0 0,0 0-1 0 0,0 0 1 0 0,0 0 0 0 0,0 1 0 0 0,0 0-1 0 0,1 0 1 0 0,-1 0 0 0 0,0 1-1 0 0,0 0 1 0 0,1 0 0 0 0,-10 5 0 0 0,0 3 218 0 0,1 0 1 0 0,0 1 0 0 0,0 1-1 0 0,1 0 1 0 0,-14 17-1 0 0,22-23-300 0 0,0 1 0 0 0,0 0-1 0 0,0 0 1 0 0,1 1-1 0 0,0-1 1 0 0,0 1-1 0 0,1 0 1 0 0,0 0-1 0 0,0 0 1 0 0,1 0 0 0 0,0 0-1 0 0,1 0 1 0 0,-1 9-1 0 0,2-13-8 0 0,0-1-1 0 0,1 1 1 0 0,0-1-1 0 0,0 1 0 0 0,0-1 1 0 0,0 0-1 0 0,0 0 1 0 0,1 0-1 0 0,-1 1 1 0 0,1-1-1 0 0,0 0 0 0 0,0-1 1 0 0,0 1-1 0 0,0 0 1 0 0,1-1-1 0 0,-1 1 1 0 0,1-1-1 0 0,-1 1 0 0 0,1-1 1 0 0,0 0-1 0 0,0 0 1 0 0,0-1-1 0 0,6 4 1 0 0,10 4 505 0 0,0-1-1 0 0,39 10 1 0 0,-30-9-238 0 0,-26-8-335 0 0,7 2 31 0 0,0 0 0 0 0,0 0 1 0 0,-1 1-1 0 0,1 1 0 0 0,8 5 0 0 0,-17-10-57 0 0,1 1-1 0 0,0 0 0 0 0,0-1 0 0 0,0 1 1 0 0,0 0-1 0 0,-1 0 0 0 0,1 0 0 0 0,0-1 1 0 0,-1 1-1 0 0,1 0 0 0 0,0 0 1 0 0,-1 0-1 0 0,1 0 0 0 0,-1 0 0 0 0,0 1 1 0 0,1-1-1 0 0,-1 0 0 0 0,0 0 1 0 0,0 0-1 0 0,1 2 0 0 0,-2-1-1 0 0,1-1 0 0 0,-1 1 0 0 0,0 0 0 0 0,0-1 0 0 0,1 1 0 0 0,-1-1-1 0 0,0 1 1 0 0,0-1 0 0 0,0 1 0 0 0,0-1 0 0 0,-1 0 0 0 0,1 0 0 0 0,0 1 0 0 0,0-1 0 0 0,-1 0 0 0 0,1 0 0 0 0,-1 0 0 0 0,-1 0-1 0 0,-14 10-439 0 0,0-1 0 0 0,0-1-1 0 0,-36 13 1 0 0,44-19-801 0 0,0-1-1 0 0,-1 1 1 0 0,1-2 0 0 0,0 1 0 0 0,0-1 0 0 0,-11-1 0 0 0,13-2-3338 0 0,5-5-1451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10101 0 0,'0'0'12832'0'0,"-1"9"-11202"0"0,1-2-1374 0 0,0 0-1 0 0,0 1 0 0 0,1-1 0 0 0,0 0 1 0 0,0 0-1 0 0,0 0 0 0 0,1-1 1 0 0,0 1-1 0 0,5 10 0 0 0,-5-13-175 0 0,0 0-1 0 0,0 0 0 0 0,0 0 1 0 0,1 0-1 0 0,0-1 1 0 0,0 1-1 0 0,0-1 0 0 0,0 0 1 0 0,0 1-1 0 0,1-1 0 0 0,-1-1 1 0 0,1 1-1 0 0,0 0 1 0 0,0-1-1 0 0,0 0 0 0 0,0 0 1 0 0,0 0-1 0 0,0-1 0 0 0,5 2 1 0 0,-5-2-88 0 0,0 0 0 0 0,0 0 0 0 0,0-1 0 0 0,-1 0 0 0 0,1 1 0 0 0,0-1 0 0 0,0-1 0 0 0,0 1 0 0 0,0-1 0 0 0,0 1 0 0 0,0-1 0 0 0,-1 0 0 0 0,1 0 0 0 0,0-1 0 0 0,-1 1 0 0 0,1-1 0 0 0,-1 0 0 0 0,5-3 0 0 0,2-2-159 0 0,-1-1 0 0 0,-1 0 1 0 0,0-1-1 0 0,12-15 0 0 0,21-22 323 0 0,-39 48-75 0 0,-1 1 0 0 0,0 0 0 0 0,0-1 0 0 0,-1 1 0 0 0,1 0 0 0 0,-1 0 0 0 0,1 0 0 0 0,-1 0-1 0 0,0-1 1 0 0,0 1 0 0 0,0 5 0 0 0,0-7-33 0 0,11 406 123 0 0,-10-306-1932 0 0,-1-74-2579 0 0,-1 4-4075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4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16392 0 0,'0'0'10292'0'0,"-8"2"-9950"0"0,0 1-324 0 0,1 0 1 0 0,-1 1-1 0 0,1 0 1 0 0,0 0-1 0 0,0 1 1 0 0,0-1-1 0 0,1 1 1 0 0,-1 1-1 0 0,-9 11 1 0 0,14-15-18 0 0,0 0 0 0 0,0 0 1 0 0,0 1-1 0 0,0-1 1 0 0,1 1-1 0 0,-1 0 1 0 0,1-1-1 0 0,0 1 1 0 0,-1 0-1 0 0,1 0 1 0 0,1 0-1 0 0,-1 0 1 0 0,0 0-1 0 0,1 0 1 0 0,-1 0-1 0 0,1 0 1 0 0,0 0-1 0 0,0 0 0 0 0,0 0 1 0 0,1 0-1 0 0,-1 0 1 0 0,1 0-1 0 0,-1 0 1 0 0,1 0-1 0 0,0 0 1 0 0,0 0-1 0 0,0 0 1 0 0,1 0-1 0 0,-1-1 1 0 0,1 1-1 0 0,-1-1 1 0 0,1 1-1 0 0,3 3 1 0 0,6 5 6 0 0,0-1 1 0 0,0 0 0 0 0,24 15-1 0 0,-22-16-27 0 0,-1-1 0 0 0,0 2-1 0 0,18 19 1 0 0,-29-29-27 0 0,0 1 0 0 0,0 0 1 0 0,0 0-1 0 0,-1 0 0 0 0,1 0 0 0 0,0 0 1 0 0,-1 0-1 0 0,1 0 0 0 0,-1 0 0 0 0,1 0 1 0 0,-1 0-1 0 0,1 0 0 0 0,-1 0 0 0 0,0 0 1 0 0,0 0-1 0 0,1 0 0 0 0,-1 1 1 0 0,0-1-1 0 0,0 0 0 0 0,0 0 0 0 0,0 0 1 0 0,0 0-1 0 0,0 0 0 0 0,-1 1 0 0 0,1-1 1 0 0,0 0-1 0 0,-1 0 0 0 0,1 0 0 0 0,0 0 1 0 0,-2 1-1 0 0,1 0-52 0 0,-1 1-1 0 0,0-1 1 0 0,-1 0 0 0 0,1-1-1 0 0,0 1 1 0 0,-1 0 0 0 0,1-1-1 0 0,-1 1 1 0 0,1-1 0 0 0,-1 0-1 0 0,-5 2 1 0 0,-4 1-555 0 0,0-1 1 0 0,0 0-1 0 0,-1-1 0 0 0,-20 1 0 0 0,28-3 221 0 0,3 0 32 0 0,1 1-1 0 0,-1-1 0 0 0,0 0 1 0 0,1 0-1 0 0,-1 0 0 0 0,0 0 1 0 0,0-1-1 0 0,1 1 0 0 0,-1 0 1 0 0,1-1-1 0 0,-1 1 1 0 0,0-1-1 0 0,1 1 0 0 0,-1-1 1 0 0,1 0-1 0 0,-1 1 0 0 0,1-1 1 0 0,-1 0-1 0 0,1 0 0 0 0,0 0 1 0 0,-1 0-1 0 0,0-2 0 0 0,-2-8-6170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5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15111 0 0,'0'0'2014'0'0,"7"-1"-269"0"0,-5 1-1573 0 0,0 0-1 0 0,0-1 1 0 0,0 1 0 0 0,1 0 0 0 0,-1 1 0 0 0,0-1-1 0 0,0 0 1 0 0,0 1 0 0 0,0-1 0 0 0,0 1-1 0 0,0-1 1 0 0,0 1 0 0 0,0 0 0 0 0,0 0-1 0 0,0 0 1 0 0,-1 0 0 0 0,1 0 0 0 0,0 0-1 0 0,-1 1 1 0 0,1-1 0 0 0,0 0 0 0 0,-1 1-1 0 0,0-1 1 0 0,1 1 0 0 0,-1 0 0 0 0,0 0-1 0 0,0-1 1 0 0,0 1 0 0 0,0 0 0 0 0,0 0-1 0 0,0 0 1 0 0,-1 0 0 0 0,1 0 0 0 0,0 0-1 0 0,-1 0 1 0 0,1 4 0 0 0,9 33 1450 0 0,-2 0 0 0 0,6 66 0 0 0,-10-23-2479 0 0,-2-25-4742 0 0,-2 0-6108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50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14903 0 0,'0'0'1793'0'0,"12"-2"-716"0"0,2-2-781 0 0,63-7 1263 0 0,87 4-830 0 0,-100 6-6102 0 0,-6-7 2938 0 0,-61-5 7434 0 0,-4-8-3832 0 0,7 21-1102 0 0,-1-1 0 0 0,1 1-1 0 0,-1 0 1 0 0,0 0 0 0 0,1-1 0 0 0,-1 1 0 0 0,1 0 0 0 0,-1 0-1 0 0,0 0 1 0 0,1 0 0 0 0,-1 0 0 0 0,0 0 0 0 0,1 0 0 0 0,-1 0-1 0 0,1 0 1 0 0,-1 0 0 0 0,0 0 0 0 0,1 0 0 0 0,-1 0 0 0 0,0 0-1 0 0,1 1 1 0 0,-1-1 0 0 0,1 0 0 0 0,-1 0 0 0 0,1 1 0 0 0,-1-1-1 0 0,1 0 1 0 0,-1 1 0 0 0,1-1 0 0 0,-1 1 0 0 0,1-1 0 0 0,-1 1-1 0 0,1-1 1 0 0,-1 1 0 0 0,1-1 0 0 0,-1 1 0 0 0,-4 5 218 0 0,-1 0 0 0 0,1 0 0 0 0,0 0 0 0 0,0 0 0 0 0,0 1 0 0 0,1 0 0 0 0,0 0 0 0 0,1 0 0 0 0,0 0 0 0 0,0 1 0 0 0,0-1 0 0 0,-2 15 0 0 0,4-19-262 0 0,0 0 0 0 0,1 1 1 0 0,0-1-1 0 0,-1 0 0 0 0,1 1 0 0 0,1-1 0 0 0,-1 0 0 0 0,0 1 1 0 0,1-1-1 0 0,-1 0 0 0 0,1 1 0 0 0,0-1 0 0 0,0 0 0 0 0,1 0 1 0 0,-1 0-1 0 0,1 0 0 0 0,-1 0 0 0 0,1 0 0 0 0,0 0 0 0 0,0-1 1 0 0,0 1-1 0 0,0 0 0 0 0,1-1 0 0 0,-1 0 0 0 0,1 0 0 0 0,-1 1 1 0 0,1-1-1 0 0,0-1 0 0 0,0 1 0 0 0,0 0 0 0 0,0-1 0 0 0,3 2 1 0 0,5 0-284 0 0,0 0 1 0 0,1 0 0 0 0,-1-1-1 0 0,0 0 1 0 0,1-1-1 0 0,-1-1 1 0 0,24-1 0 0 0,-16-1-2379 0 0,1-1 0 0 0,-1 0 0 0 0,35-12 0 0 0,-17 1-4967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0 13238 0 0,'0'0'2905'0'0,"7"5"-1315"0"0,4 5-1172 0 0,-1 1-1 0 0,0 0 0 0 0,-1 0 0 0 0,-1 1 0 0 0,0 0 0 0 0,0 0 1 0 0,-1 1-1 0 0,0-1 0 0 0,-1 2 0 0 0,5 17 0 0 0,27 70 1285 0 0,43 178 0 0 0,-71-230-1553 0 0,-1 0-1 0 0,-3 0 1 0 0,-2 1 0 0 0,-3-1-1 0 0,-1 1 1 0 0,-8 50 0 0 0,4-75-56 0 0,-2 0-1 0 0,-1 0 1 0 0,-1 0 0 0 0,0-1-1 0 0,-2-1 1 0 0,-1 1 0 0 0,-21 31-1 0 0,20-36-295 0 0,-2 0 0 0 0,-1-1-1 0 0,-21 22 1 0 0,24-29-503 0 0,0 0 0 0 0,-1-1 0 0 0,0 0 0 0 0,-1-1-1 0 0,-17 9 1 0 0,24-15-333 0 0,-1 0 0 0 0,1 0 0 0 0,0-1 0 0 0,-1 0 0 0 0,0 0 0 0 0,0-1 0 0 0,1 0 0 0 0,-11 1 0 0 0,-19-3-8242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04:50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46 576 0 0,'0'0'20375'0'0,"9"5"-18804"0"0,14 9-844 0 0,-1 2-1 0 0,-1 1 0 0 0,0 0 1 0 0,-1 1-1 0 0,-1 2 0 0 0,-1 0 1 0 0,29 40-1 0 0,-46-59-707 0 0,0 0 0 0 0,-1 1 0 0 0,1-1 0 0 0,0 1 0 0 0,0 0 0 0 0,-1-1 0 0 0,1 1 0 0 0,0 0-1 0 0,-1-1 1 0 0,0 1 0 0 0,1 0 0 0 0,-1 0 0 0 0,0-1 0 0 0,0 4 0 0 0,0-4-61 0 0,0-1-1 0 0,-1 1 1 0 0,1-1-1 0 0,0 1 1 0 0,0-1 0 0 0,-1 0-1 0 0,1 1 1 0 0,0-1-1 0 0,-1 1 1 0 0,1-1 0 0 0,0 0-1 0 0,-1 1 1 0 0,1-1-1 0 0,-1 0 1 0 0,1 1-1 0 0,0-1 1 0 0,-1 0 0 0 0,1 0-1 0 0,-1 1 1 0 0,1-1-1 0 0,-1 0 1 0 0,1 0 0 0 0,-1 0-1 0 0,1 0 1 0 0,-1 0-1 0 0,1 0 1 0 0,-1 1 0 0 0,1-1-1 0 0,-1 0 1 0 0,1-1-1 0 0,-1 1 1 0 0,-2 0-82 0 0,1-1 0 0 0,-1 1 0 0 0,1-1 0 0 0,-1 0 0 0 0,1 0 0 0 0,0 0 1 0 0,0 0-1 0 0,-1 0 0 0 0,1 0 0 0 0,0-1 0 0 0,0 1 0 0 0,0-1 0 0 0,0 1 0 0 0,0-1 0 0 0,1 0 1 0 0,-1 0-1 0 0,0 0 0 0 0,1 0 0 0 0,-2-3 0 0 0,1 0 153 0 0,-1 0 1 0 0,1 0-1 0 0,1 0 1 0 0,-1-1-1 0 0,1 1 1 0 0,0-1-1 0 0,0 1 1 0 0,0-1-1 0 0,1 1 1 0 0,0-1-1 0 0,0 0 1 0 0,1 1-1 0 0,-1-1 0 0 0,1 1 1 0 0,0-1-1 0 0,1 1 1 0 0,-1-1-1 0 0,1 1 1 0 0,0 0-1 0 0,0 0 1 0 0,1 0-1 0 0,0 0 1 0 0,0 0-1 0 0,0 1 1 0 0,0-1-1 0 0,1 1 0 0 0,-1 0 1 0 0,8-7-1 0 0,-8 8 28 0 0,1 0-1 0 0,-1 0 0 0 0,1 0 0 0 0,0 0 1 0 0,0 0-1 0 0,0 1 0 0 0,0-1 0 0 0,0 1 1 0 0,0 0-1 0 0,1 1 0 0 0,-1-1 0 0 0,1 1 1 0 0,-1 0-1 0 0,1 0 0 0 0,0 0 0 0 0,-1 1 1 0 0,1-1-1 0 0,0 1 0 0 0,-1 0 0 0 0,1 1 0 0 0,0-1 1 0 0,-1 1-1 0 0,1 0 0 0 0,0 0 0 0 0,-1 0 1 0 0,1 1-1 0 0,-1-1 0 0 0,0 1 0 0 0,0 0 1 0 0,1 1-1 0 0,-1-1 0 0 0,-1 1 0 0 0,8 5 1 0 0,-4-1-46 0 0,-1-1 0 0 0,0 1 1 0 0,0 0-1 0 0,0 0 1 0 0,-1 1-1 0 0,0 0 1 0 0,-1 0-1 0 0,1 0 1 0 0,-2 0-1 0 0,1 1 0 0 0,-1-1 1 0 0,0 1-1 0 0,2 15 1 0 0,-5-24-17 0 0,0 1-1 0 0,0-1 1 0 0,0 0 0 0 0,0 1 0 0 0,0-1 0 0 0,0 0 0 0 0,0 1 0 0 0,0-1 0 0 0,0 0 0 0 0,0 1-1 0 0,0-1 1 0 0,0 0 0 0 0,0 1 0 0 0,0-1 0 0 0,0 0 0 0 0,0 1 0 0 0,0-1 0 0 0,0 0 0 0 0,0 1-1 0 0,-1-1 1 0 0,1 0 0 0 0,0 0 0 0 0,0 1 0 0 0,0-1 0 0 0,-1 0 0 0 0,1 0 0 0 0,0 1 0 0 0,0-1-1 0 0,-1 0 1 0 0,1 0 0 0 0,0 0 0 0 0,-1 1 0 0 0,1-1 0 0 0,0 0 0 0 0,0 0 0 0 0,-1 0 0 0 0,1 0-1 0 0,-1 1 1 0 0,-14-7-440 0 0,-11-15-268 0 0,21 15 678 0 0,3 3 35 0 0,0 0 0 0 0,0 0 0 0 0,0 0 0 0 0,0-1 0 0 0,1 1 1 0 0,-1 0-1 0 0,1-1 0 0 0,0 1 0 0 0,0-1 0 0 0,0 1 0 0 0,1-1 1 0 0,-1 0-1 0 0,1 1 0 0 0,0-1 0 0 0,0 0 0 0 0,0 1 1 0 0,1-8-1 0 0,-1 7 80 0 0,1-1 1 0 0,-1 0-1 0 0,1 0 0 0 0,0 0 1 0 0,0 1-1 0 0,1-1 1 0 0,0 0-1 0 0,-1 1 0 0 0,2 0 1 0 0,-1-1-1 0 0,0 1 1 0 0,1 0-1 0 0,0 0 0 0 0,0 0 1 0 0,0 0-1 0 0,0 1 1 0 0,1-1-1 0 0,-1 1 0 0 0,1 0 1 0 0,0 0-1 0 0,0 0 1 0 0,0 1-1 0 0,0-1 0 0 0,0 1 1 0 0,1 0-1 0 0,-1 0 1 0 0,1 0-1 0 0,0 1 0 0 0,-1 0 1 0 0,1 0-1 0 0,0 0 1 0 0,0 0-1 0 0,0 1 0 0 0,-1-1 1 0 0,1 2-1 0 0,0-1 1 0 0,0 0-1 0 0,0 1 0 0 0,0 0 1 0 0,-1 0-1 0 0,1 0 1 0 0,0 0-1 0 0,-1 1 0 0 0,1 0 1 0 0,-1 0-1 0 0,1 0 1 0 0,-1 1-1 0 0,0-1 0 0 0,0 1 1 0 0,5 5-1 0 0,1 3-52 0 0,-1 0 1 0 0,0 1-1 0 0,-1 0 0 0 0,-1 1 0 0 0,1-1 0 0 0,-2 2 1 0 0,0-1-1 0 0,0 1 0 0 0,3 15 0 0 0,-5-13-550 0 0,0 0 0 0 0,-1 0 0 0 0,-1 1-1 0 0,1 23 1 0 0,-5-19-2760 0 0,-5-9-2120 0 0,-3-2-3423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1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 3906 0 0,'0'-2'21765'0'0,"-1"-2"-20629"0"0,0 18-747 0 0,1 1 0 0 0,1-1 0 0 0,1 0 1 0 0,0 1-1 0 0,0-1 0 0 0,7 18 0 0 0,0 6 243 0 0,12 65 184 0 0,56 310 1313 0 0,-60-294-4007 0 0,2 179 0 0 0,-25-312-5125 0 0,-1-1 3991 0 0,-6-23-4848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16600 0 0,'0'0'2441'0'0,"8"-7"-1841"0"0,-1 2-372 0 0,0 0 0 0 0,1 1 1 0 0,-1 0-1 0 0,1 0 0 0 0,-1 0 0 0 0,11-2 1 0 0,-15 5-79 0 0,1 0 1 0 0,0 0-1 0 0,0 1 1 0 0,-1 0-1 0 0,1-1 1 0 0,0 1-1 0 0,0 0 1 0 0,0 1-1 0 0,-1-1 1 0 0,1 1-1 0 0,0 0 1 0 0,0 0-1 0 0,-1 0 1 0 0,1 0-1 0 0,-1 0 0 0 0,1 1 1 0 0,-1 0-1 0 0,0 0 1 0 0,6 4-1 0 0,-1 0-125 0 0,-1 1 0 0 0,0 0 0 0 0,0 1 1 0 0,0 0-1 0 0,-1 0 0 0 0,0 0 0 0 0,-1 1 0 0 0,0 0 0 0 0,-1 0 0 0 0,1 0 0 0 0,-2 0 0 0 0,1 1 0 0 0,-1-1 0 0 0,-1 1 0 0 0,0 0 0 0 0,0 0 0 0 0,-1 0 0 0 0,0 0 0 0 0,-1 0 0 0 0,0 1 0 0 0,-3 19 0 0 0,1-10-18 0 0,-1 0 1 0 0,-2 1 0 0 0,0-1-1 0 0,-1-1 1 0 0,-1 1 0 0 0,0-1-1 0 0,-2 0 1 0 0,0-1 0 0 0,-22 31-1 0 0,-16 7-1237 0 0,43-52 638 0 0,1-1 1 0 0,-1 0-1 0 0,0 0 1 0 0,0-1-1 0 0,0 1 1 0 0,-1-1-1 0 0,-6 3 1 0 0,0-5-3467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2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14983 0 0,'0'0'1019'0'0,"8"4"-643"0"0,4 4 284 0 0,-1 0 0 0 0,0 1-1 0 0,0 0 1 0 0,-1 0 0 0 0,-1 1 0 0 0,1 1 0 0 0,-2 0-1 0 0,1 0 1 0 0,11 22 0 0 0,-12-18-472 0 0,-1 1 0 0 0,0 0 0 0 0,-1 0 0 0 0,-1 0 0 0 0,-1 0 0 0 0,0 1 0 0 0,1 24 0 0 0,-4-36-191 0 0,-1 0 0 0 0,0 0 0 0 0,0 0 0 0 0,-1 0 0 0 0,0 0 0 0 0,0 0 0 0 0,0 0 0 0 0,0 0 0 0 0,-1-1 0 0 0,1 1 0 0 0,-1 0 0 0 0,-5 7 0 0 0,5-9-18 0 0,0-1 1 0 0,-1 1-1 0 0,1 0 0 0 0,-1-1 0 0 0,0 0 0 0 0,0 1 0 0 0,0-1 0 0 0,0 0 1 0 0,0-1-1 0 0,0 1 0 0 0,-1-1 0 0 0,1 1 0 0 0,0-1 0 0 0,-1 0 1 0 0,1 0-1 0 0,-1 0 0 0 0,0-1 0 0 0,1 1 0 0 0,-7-1 0 0 0,8 0 11 0 0,1 0-1 0 0,0 0 1 0 0,0 0 0 0 0,0 0-1 0 0,0 0 1 0 0,0 0-1 0 0,0 0 1 0 0,-1 0-1 0 0,1-1 1 0 0,0 1-1 0 0,0 0 1 0 0,0-1-1 0 0,0 1 1 0 0,0-1 0 0 0,0 1-1 0 0,0-1 1 0 0,0 0-1 0 0,0 1 1 0 0,0-1-1 0 0,1 0 1 0 0,-1 0-1 0 0,0 1 1 0 0,0-1 0 0 0,1 0-1 0 0,-1 0 1 0 0,0 0-1 0 0,0-1 1 0 0,0-1-34 0 0,0 0 0 0 0,0 0 0 0 0,1 0 0 0 0,-1-1 0 0 0,1 1 0 0 0,0 0 1 0 0,-1 0-1 0 0,1 0 0 0 0,1 0 0 0 0,-1-4 0 0 0,2-4-217 0 0,1-1 0 0 0,0 1 0 0 0,0 0 0 0 0,8-18-1 0 0,-1 9-82 0 0,1 1-1 0 0,1 0 0 0 0,1 1 1 0 0,24-28-1 0 0,-28 36 332 0 0,1 1 1 0 0,0-1 0 0 0,0 2-1 0 0,1-1 1 0 0,0 1-1 0 0,1 1 1 0 0,-1 0-1 0 0,24-9 1 0 0,-34 16 81 0 0,1-1 0 0 0,0 1 0 0 0,0 0 0 0 0,-1 0 0 0 0,1-1 0 0 0,0 2 0 0 0,0-1 0 0 0,0 0 0 0 0,-1 0 0 0 0,1 0 0 0 0,0 1 0 0 0,-1-1 0 0 0,1 1 0 0 0,0 0 0 0 0,-1-1 0 0 0,1 1 0 0 0,0 0 0 0 0,-1 0 0 0 0,1 0 0 0 0,-1 0 0 0 0,0 0 0 0 0,1 0 0 0 0,-1 0 0 0 0,0 0 0 0 0,0 1 0 0 0,0-1 0 0 0,1 1 0 0 0,-1-1 0 0 0,-1 1 0 0 0,1-1 0 0 0,0 1 0 0 0,0-1 0 0 0,-1 1 0 0 0,2 2 0 0 0,4 10 236 0 0,-1 1 0 0 0,0 0 1 0 0,3 17-1 0 0,-1-5 279 0 0,-4-21-498 0 0,-1 1-1 0 0,1-1 0 0 0,-1 1 0 0 0,2-1 0 0 0,-1 0 0 0 0,1-1 1 0 0,0 1-1 0 0,0-1 0 0 0,9 9 0 0 0,-12-12-63 0 0,1-1 0 0 0,0 1 0 0 0,0-1 0 0 0,0 0 0 0 0,0 0 0 0 0,0 0 0 0 0,0 0 0 0 0,0 0 0 0 0,1 0 1 0 0,-1 0-1 0 0,0-1 0 0 0,0 1 0 0 0,1-1 0 0 0,-1 0 0 0 0,0 0 0 0 0,1 0 0 0 0,-1 0 0 0 0,0 0 0 0 0,1 0 0 0 0,-1-1 0 0 0,0 1 0 0 0,1-1 0 0 0,-1 1 0 0 0,0-1 0 0 0,0 0 0 0 0,0 0 1 0 0,0 0-1 0 0,0 0 0 0 0,0 0 0 0 0,0 0 0 0 0,0-1 0 0 0,2-1 0 0 0,1-1 24 0 0,0 0 1 0 0,0 0-1 0 0,-1-1 1 0 0,0 1-1 0 0,0-1 1 0 0,0 0-1 0 0,0 0 1 0 0,-1 0-1 0 0,0-1 1 0 0,0 1-1 0 0,-1-1 0 0 0,1 0 1 0 0,-1 0-1 0 0,0 0 1 0 0,-1 0-1 0 0,1 0 1 0 0,-1 0-1 0 0,0 0 1 0 0,-1 0-1 0 0,0-1 1 0 0,-1-11-1 0 0,1 10-23 0 0,-2 0 0 0 0,1 0 0 0 0,-1 0 0 0 0,-1 0 0 0 0,1 0 0 0 0,-1 0 0 0 0,-1 1 1 0 0,1 0-1 0 0,-1-1 0 0 0,-1 1 0 0 0,1 0 0 0 0,-1 1 0 0 0,0-1 0 0 0,-1 1 0 0 0,1 0 0 0 0,-9-6 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16408 0 0,'0'0'8563'0'0,"1"9"-7106"0"0,26 210 1829 0 0,7 92-2386 0 0,-33-302-1575 0 0,4 40-1923 0 0,3-27-2121 0 0,6-9-4985 0 0,-2-12 148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2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20569 0 0,'0'0'1908'0'0,"2"8"-1398"0"0,1 6 71 0 0,2 0 0 0 0,-1-1 1 0 0,2 1-1 0 0,0-1 0 0 0,0 0 1 0 0,1 0-1 0 0,13 16 1 0 0,-17-25-533 0 0,0 0 1 0 0,0-1 0 0 0,0 0-1 0 0,0 0 1 0 0,1 0 0 0 0,-1 0-1 0 0,1 0 1 0 0,0-1 0 0 0,0 1-1 0 0,0-1 1 0 0,0 0 0 0 0,0 0-1 0 0,0-1 1 0 0,1 1 0 0 0,-1-1 0 0 0,0 0-1 0 0,1 0 1 0 0,-1 0 0 0 0,1-1-1 0 0,0 0 1 0 0,-1 1 0 0 0,1-2-1 0 0,-1 1 1 0 0,1 0 0 0 0,-1-1-1 0 0,1 0 1 0 0,-1 0 0 0 0,1-1-1 0 0,6-2 1 0 0,-6 2-40 0 0,-1 0 1 0 0,1 0-1 0 0,-1-1 1 0 0,0 0-1 0 0,0 0 0 0 0,0 0 1 0 0,0 0-1 0 0,-1 0 1 0 0,1-1-1 0 0,-1 0 0 0 0,0 1 1 0 0,0-1-1 0 0,0 0 1 0 0,0-1-1 0 0,-1 1 0 0 0,0 0 1 0 0,0-1-1 0 0,0 1 1 0 0,0-1-1 0 0,-1 0 0 0 0,1 0 1 0 0,-1 0-1 0 0,-1 1 1 0 0,1-1-1 0 0,-1 0 0 0 0,1 0 1 0 0,-1 0-1 0 0,-1 0 0 0 0,1 0 1 0 0,-1 0-1 0 0,0 0 1 0 0,-3-9-1 0 0,2 4-34 0 0,-1 0-1 0 0,0-1 1 0 0,-1 1 0 0 0,-1 0 0 0 0,1 1-1 0 0,-2-1 1 0 0,1 1 0 0 0,-1 0-1 0 0,0 0 1 0 0,-1 1 0 0 0,0 0 0 0 0,-1 0-1 0 0,1 0 1 0 0,-13-8 0 0 0,19 15-40 0 0,0 0 1 0 0,0 1-1 0 0,0-1 1 0 0,0 0-1 0 0,0 1 1 0 0,0-1 0 0 0,-1 0-1 0 0,1 1 1 0 0,0-1-1 0 0,0 1 1 0 0,-1 0-1 0 0,1 0 1 0 0,0-1 0 0 0,0 1-1 0 0,-1 0 1 0 0,1 0-1 0 0,0 0 1 0 0,-1 0-1 0 0,1 0 1 0 0,0 0-1 0 0,-1 1 1 0 0,1-1 0 0 0,0 0-1 0 0,0 1 1 0 0,-1-1-1 0 0,1 1 1 0 0,0-1-1 0 0,0 1 1 0 0,0 0-1 0 0,0-1 1 0 0,0 1 0 0 0,0 0-1 0 0,-2 2 1 0 0,2-2-310 0 0,0 1 1 0 0,0-1 0 0 0,0 1 0 0 0,0 0 0 0 0,0 0-1 0 0,1-1 1 0 0,-1 1 0 0 0,1 0 0 0 0,-1 0-1 0 0,1 0 1 0 0,0 0 0 0 0,0-1 0 0 0,0 1 0 0 0,0 0-1 0 0,0 0 1 0 0,0 0 0 0 0,0 0 0 0 0,1 0-1 0 0,-1 0 1 0 0,1-1 0 0 0,-1 1 0 0 0,1 0-1 0 0,1 2 1 0 0,10 14-5655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3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54 8500 0 0,'0'0'13513'0'0,"0"-8"-12035"0"0,-2-24-56 0 0,2 31-1350 0 0,0 1-1 0 0,0-1 1 0 0,0 1 0 0 0,0-1 0 0 0,0 0 0 0 0,-1 1 0 0 0,1-1-1 0 0,0 1 1 0 0,0-1 0 0 0,-1 0 0 0 0,1 1 0 0 0,-1-1 0 0 0,1 1-1 0 0,0-1 1 0 0,-1 1 0 0 0,1-1 0 0 0,-1 1 0 0 0,1 0 0 0 0,-1-1-1 0 0,1 1 1 0 0,-1 0 0 0 0,0-1 0 0 0,1 1 0 0 0,-1 0 0 0 0,1 0 0 0 0,-1-1-1 0 0,0 1 1 0 0,1 0 0 0 0,-1 0 0 0 0,1 0 0 0 0,-1 0 0 0 0,0 0-1 0 0,1 0 1 0 0,-1 0 0 0 0,0 0 0 0 0,1 0 0 0 0,-1 0 0 0 0,0 0-1 0 0,1 0 1 0 0,-1 0 0 0 0,1 1 0 0 0,-1-1 0 0 0,0 0 0 0 0,1 0-1 0 0,-1 1 1 0 0,1-1 0 0 0,-1 0 0 0 0,1 1 0 0 0,-1-1 0 0 0,1 1-1 0 0,-1-1 1 0 0,1 1 0 0 0,-1-1 0 0 0,0 2 0 0 0,-26 21 248 0 0,19-14-323 0 0,2 1-1 0 0,-1 1 1 0 0,1-1-1 0 0,-5 13 1 0 0,9-19-7 0 0,0 0 1 0 0,1 0-1 0 0,-1 0 0 0 0,1 1 1 0 0,0-1-1 0 0,0 1 1 0 0,0-1-1 0 0,1 1 1 0 0,-1-1-1 0 0,1 1 1 0 0,0 0-1 0 0,1-1 1 0 0,-1 1-1 0 0,2 4 1 0 0,-1-7-21 0 0,0-1-1 0 0,0 0 1 0 0,0 1 0 0 0,0-1-1 0 0,0 0 1 0 0,1 0 0 0 0,-1 0 0 0 0,0 0-1 0 0,1 0 1 0 0,-1 0 0 0 0,1 0-1 0 0,-1 0 1 0 0,1-1 0 0 0,-1 1-1 0 0,1-1 1 0 0,0 1 0 0 0,-1-1 0 0 0,1 1-1 0 0,0-1 1 0 0,-1 0 0 0 0,1 0-1 0 0,0 0 1 0 0,0 0 0 0 0,-1 0 0 0 0,1 0-1 0 0,0-1 1 0 0,-1 1 0 0 0,1 0-1 0 0,0-1 1 0 0,-1 1 0 0 0,1-1-1 0 0,1-1 1 0 0,6 0-20 0 0,-1-1 0 0 0,1 0-1 0 0,-1-1 1 0 0,14-8 0 0 0,-1-7-293 0 0,-7 8 3144 0 0,-13 12-2738 0 0,0-1 0 0 0,-1 1 0 0 0,1 0 0 0 0,-1 0 0 0 0,1-1 0 0 0,-1 1 0 0 0,1 0 0 0 0,-1 0 0 0 0,0 0 0 0 0,1-1 0 0 0,-1 1 0 0 0,0 0 0 0 0,0 0 0 0 0,0 0 0 0 0,0 0 0 0 0,1 0 0 0 0,-1 0 0 0 0,0 0 0 0 0,0-1 0 0 0,-1 1 0 0 0,1 0 0 0 0,0 0 0 0 0,-1 2 0 0 0,4 132 210 0 0,-5 139 478 0 0,-1-255-751 0 0,0 0 0 0 0,-1 0 0 0 0,-1 0 0 0 0,-1-1 0 0 0,0 1 0 0 0,-1-2 0 0 0,-2 1 0 0 0,1-1 0 0 0,-2 0 0 0 0,-21 29 0 0 0,27-41 0 0 0,-1 1 0 0 0,1-1 0 0 0,-1 0 0 0 0,0-1 0 0 0,0 1 0 0 0,0-1 0 0 0,0 0 0 0 0,-1 0 0 0 0,0-1 0 0 0,0 0 0 0 0,0 0 0 0 0,0 0 0 0 0,0 0 0 0 0,-1-1 0 0 0,1 0 0 0 0,-1-1 0 0 0,1 1 0 0 0,-1-1 0 0 0,0-1 0 0 0,1 1 0 0 0,-1-1 0 0 0,0 0 0 0 0,0-1 0 0 0,1 1 0 0 0,-1-2 0 0 0,0 1 0 0 0,1 0 0 0 0,-1-1 0 0 0,1-1 0 0 0,0 1 0 0 0,-1-1 0 0 0,1 0 0 0 0,0 0 0 0 0,-5-4 0 0 0,-55-43-2537 0 0,38 23-2133 0 0,-30-36 0 0 0,28 26-5335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9316 0 0,'0'0'15165'0'0,"-2"3"-14194"0"0,0 0-928 0 0,0 0 0 0 0,0 0 0 0 0,1 0 0 0 0,0 0 0 0 0,-1 0 0 0 0,1 1 0 0 0,0-1 0 0 0,1 1 0 0 0,-1-1 0 0 0,0 0 0 0 0,1 1 0 0 0,0 4 0 0 0,1 55 629 0 0,1-31-100 0 0,0 67 121 0 0,-3 87-205 0 0,-1-160-1385 0 0,-1 0 0 0 0,-10 39 0 0 0,4-44-1956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4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12438 0 0,'2'-13'4098'0'0,"0"1"-3749"0"0,0 1 0 0 0,1 1 0 0 0,0-1 0 0 0,0 0 1 0 0,1 1-1 0 0,9-17 0 0 0,-10 22-127 0 0,0 0 0 0 0,0 0 0 0 0,1 1 1 0 0,0-1-1 0 0,0 1 0 0 0,0 0 0 0 0,0 0 0 0 0,1 0 0 0 0,0 0 0 0 0,-1 1 1 0 0,1 0-1 0 0,1 0 0 0 0,-1 0 0 0 0,0 1 0 0 0,1-1 0 0 0,-1 1 0 0 0,8-1 1 0 0,-7 1-174 0 0,-1 1 0 0 0,0-1 1 0 0,1 1-1 0 0,-1 1 1 0 0,1-1-1 0 0,0 1 0 0 0,-1 0 1 0 0,1 0-1 0 0,-1 0 1 0 0,1 1-1 0 0,-1 0 1 0 0,1 0-1 0 0,-1 1 0 0 0,0-1 1 0 0,1 1-1 0 0,-1 0 1 0 0,0 1-1 0 0,0-1 0 0 0,-1 1 1 0 0,1 0-1 0 0,0 0 1 0 0,-1 1-1 0 0,0-1 1 0 0,1 1-1 0 0,-1 0 0 0 0,-1 0 1 0 0,1 0-1 0 0,-1 0 1 0 0,0 1-1 0 0,0 0 0 0 0,0-1 1 0 0,0 1-1 0 0,-1 0 1 0 0,0 1-1 0 0,0-1 1 0 0,0 0-1 0 0,-1 0 0 0 0,1 1 1 0 0,-1-1-1 0 0,-1 1 1 0 0,1-1-1 0 0,-1 1 0 0 0,0 10 1 0 0,-1-5-72 0 0,0-1 0 0 0,0 0 0 0 0,0 0 0 0 0,-2 0 0 0 0,1 0 0 0 0,-1 0 0 0 0,-5 11 0 0 0,-15 28-461 0 0,3-15-1029 0 0,-33 41 0 0 0,31-46 859 0 0,-30 54 0 0 0,51-82 691 0 0,1-1 0 0 0,0 1 1 0 0,-1 0-1 0 0,1-1 0 0 0,0 1 0 0 0,0-1 0 0 0,0 1 1 0 0,-1-1-1 0 0,1 1 0 0 0,0 0 0 0 0,0-1 0 0 0,0 1 1 0 0,0-1-1 0 0,0 1 0 0 0,0 0 0 0 0,0-1 1 0 0,0 1-1 0 0,1-1 0 0 0,-1 1 0 0 0,0-1 0 0 0,0 1 1 0 0,0 0-1 0 0,0-1 0 0 0,1 1 0 0 0,-1-1 1 0 0,0 1-1 0 0,1-1 0 0 0,-1 1 0 0 0,1 0 0 0 0,19 8 803 0 0,37-3 242 0 0,-43-5-794 0 0,160 22 833 0 0,-155-19-1145 0 0,0 1 0 0 0,0 0 0 0 0,0 2 0 0 0,-1 0 0 0 0,0 1-1 0 0,32 20 1 0 0,-41-18-326 0 0,-5-6-1666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5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20 117 8660 0 0,'0'0'13870'0'0,"-2"7"-12722"0"0,-3 11-118 0 0,1-1 1 0 0,1 2 0 0 0,1-1-1 0 0,-1 27 1 0 0,2-39-947 0 0,1-1-1 0 0,0 0 1 0 0,0 1-1 0 0,1-1 1 0 0,0 0-1 0 0,0 0 1 0 0,0 1 0 0 0,0-1-1 0 0,1 0 1 0 0,-1 0-1 0 0,2 0 1 0 0,-1-1 0 0 0,0 1-1 0 0,1 0 1 0 0,0-1-1 0 0,0 1 1 0 0,0-1 0 0 0,0 0-1 0 0,1 0 1 0 0,0 0-1 0 0,6 4 1 0 0,-8-6-64 0 0,0-1 1 0 0,0 1-1 0 0,1-1 1 0 0,-1 0-1 0 0,1 0 0 0 0,-1 0 1 0 0,1 0-1 0 0,-1 0 1 0 0,1 0-1 0 0,0-1 0 0 0,-1 1 1 0 0,1-1-1 0 0,0 0 0 0 0,-1 0 1 0 0,1 0-1 0 0,0 0 1 0 0,0 0-1 0 0,-1-1 0 0 0,1 1 1 0 0,0-1-1 0 0,-1 1 1 0 0,1-1-1 0 0,-1 0 0 0 0,1 0 1 0 0,-1 0-1 0 0,1-1 1 0 0,-1 1-1 0 0,0-1 0 0 0,0 1 1 0 0,1-1-1 0 0,-1 0 0 0 0,0 1 1 0 0,0-1-1 0 0,-1 0 1 0 0,1-1-1 0 0,0 1 0 0 0,1-3 1 0 0,2-4 45 0 0,0 0 1 0 0,0-1-1 0 0,-1 0 1 0 0,0 0 0 0 0,-1 0-1 0 0,0-1 1 0 0,2-20-1 0 0,-2 14-521 0 0,0 0-1 0 0,1 0 0 0 0,1 0 0 0 0,0 0 1 0 0,15-30-1 0 0,4 7-4028 0 0,6 1-3721 0 0,-13 17-617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1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10293 0 0,'0'0'10789'0'0,"10"2"-8842"0"0,15 1-760 0 0,1-1-1 0 0,0-1 1 0 0,48-4-1 0 0,88-20 385 0 0,-20 2-1061 0 0,-58 14-446 0 0,-15 1-109 0 0,73-15 0 0 0,-128 16-175 0 0,-15-2-1209 0 0,-24-7-4230 0 0,7 5-93 0 0,6-2-1077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18392 0 0,'0'0'9501'0'0,"3"9"-8469"0"0,41 232 2522 0 0,-19-85-3445 0 0,-24-151-469 0 0,8 31-1103 0 0,1-21-1923 0 0,5-10-4325 0 0,-3-7 737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6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49 135 11029 0 0,'0'0'1003'0'0,"6"-8"-373"0"0,-5 7-656 0 0,33-44 2050 0 0,-32 41-1581 0 0,0 0-1 0 0,0 0 1 0 0,0 0 0 0 0,0 0-1 0 0,-1-1 1 0 0,0 1 0 0 0,0 0-1 0 0,0-1 1 0 0,0 1 0 0 0,-1-1-1 0 0,0 1 1 0 0,0-10 0 0 0,0 14-364 0 0,0-1 0 0 0,0 0 0 0 0,-1 0 0 0 0,1 1 0 0 0,0-1 0 0 0,0 0 0 0 0,0 1 0 0 0,-1-1 0 0 0,1 0 0 0 0,0 1 0 0 0,-1-1 0 0 0,1 0 0 0 0,-1 1 0 0 0,1-1 0 0 0,-1 1 0 0 0,1-1 0 0 0,-1 1 0 0 0,1-1 0 0 0,-1 1 0 0 0,0-1 0 0 0,1 1 0 0 0,-1-1 1 0 0,1 1-1 0 0,-1 0 0 0 0,0-1 0 0 0,0 1 0 0 0,1 0 0 0 0,-1 0 0 0 0,0-1 0 0 0,1 1 0 0 0,-1 0 0 0 0,0 0 0 0 0,0 0 0 0 0,1 0 0 0 0,-1 0 0 0 0,0 0 0 0 0,0 0 0 0 0,1 0 0 0 0,-1 0 0 0 0,0 1 0 0 0,0-1 0 0 0,1 0 0 0 0,-1 0 0 0 0,0 1 0 0 0,1-1 0 0 0,-1 0 0 0 0,0 1 0 0 0,1-1 0 0 0,-1 1 1 0 0,0-1-1 0 0,1 1 0 0 0,-1 0 0 0 0,-32 26 398 0 0,27-19-434 0 0,1 1 0 0 0,0-1 0 0 0,1 1 0 0 0,0 1-1 0 0,0-1 1 0 0,1 0 0 0 0,0 1 0 0 0,1 0 0 0 0,0-1 0 0 0,0 1 0 0 0,1 0 0 0 0,1 11 0 0 0,-1-17-36 0 0,1-1-1 0 0,0 1 1 0 0,1-1 0 0 0,-1 1-1 0 0,1-1 1 0 0,-1 1 0 0 0,1-1-1 0 0,0 1 1 0 0,1-1 0 0 0,-1 0-1 0 0,0 0 1 0 0,1 1 0 0 0,0-1 0 0 0,0 0-1 0 0,0 0 1 0 0,0-1 0 0 0,0 1-1 0 0,0 0 1 0 0,1-1 0 0 0,-1 1-1 0 0,1-1 1 0 0,0 0 0 0 0,0 0-1 0 0,0 0 1 0 0,0 0 0 0 0,0 0 0 0 0,0-1-1 0 0,0 1 1 0 0,0-1 0 0 0,1 0-1 0 0,-1 0 1 0 0,1 0 0 0 0,-1-1-1 0 0,1 1 1 0 0,-1-1 0 0 0,5 0 0 0 0,-1 0-456 0 0,0 0 1 0 0,0 0-1 0 0,-1-1 1 0 0,1 0-1 0 0,0-1 1 0 0,-1 1 0 0 0,12-6-1 0 0,41-24-8278 0 0,-26 10 229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6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15927 0 0,'0'0'7745'0'0,"-6"8"-7249"0"0,1-2-462 0 0,1-1 0 0 0,1 1 0 0 0,-1 0-1 0 0,1 0 1 0 0,0 0 0 0 0,0 0 0 0 0,-2 8-1 0 0,4-11-21 0 0,1 1 0 0 0,-1-1 0 0 0,1 0 0 0 0,-1 1 0 0 0,1-1 0 0 0,0 1 0 0 0,1-1 0 0 0,-1 1 0 0 0,0-1 0 0 0,1 0-1 0 0,0 1 1 0 0,0-1 0 0 0,0 0 0 0 0,0 1 0 0 0,1-1 0 0 0,-1 0 0 0 0,1 0 0 0 0,-1 0 0 0 0,1 0 0 0 0,3 3 0 0 0,2 4 63 0 0,-3-5-23 0 0,-1-1 0 0 0,1 0 0 0 0,0 0 0 0 0,0 0 0 0 0,0-1 0 0 0,1 0 1 0 0,-1 0-1 0 0,1 0 0 0 0,0 0 0 0 0,6 3 0 0 0,7 3 138 0 0,-11-6-140 0 0,0 1 0 0 0,-1-1 0 0 0,1 2 0 0 0,11 8 0 0 0,-17-12-49 0 0,0 0 0 0 0,0 0 0 0 0,-1-1 1 0 0,1 1-1 0 0,0 0 0 0 0,-1 0 0 0 0,1 0 1 0 0,-1 0-1 0 0,1 0 0 0 0,-1 0 0 0 0,1 0 1 0 0,-1 0-1 0 0,1 0 0 0 0,-1 0 0 0 0,0 0 1 0 0,0 0-1 0 0,0 0 0 0 0,0 1 0 0 0,1-1 1 0 0,-1 0-1 0 0,-1 0 0 0 0,1 0 0 0 0,0 0 1 0 0,0 0-1 0 0,0 0 0 0 0,0 0 0 0 0,-1 0 1 0 0,1 0-1 0 0,-1 0 0 0 0,1 0 0 0 0,-1 0 1 0 0,1 0-1 0 0,-1 0 0 0 0,1 0 0 0 0,-1 0 1 0 0,0 0-1 0 0,0 0 0 0 0,1 0 0 0 0,-1-1 1 0 0,-1 2-1 0 0,-8 7 29 0 0,-1-1 0 0 0,0 0 0 0 0,0-1 1 0 0,0 0-1 0 0,-1-1 0 0 0,0 0 0 0 0,-1-1 0 0 0,-17 6 1 0 0,-40 7-1844 0 0,3-7-3823 0 0,17-5-1362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14102 0 0,'10'4'873'0'0,"25"5"244"0"0,1-2 1 0 0,0-1-1 0 0,1-2 0 0 0,-1-2 1 0 0,39-1-1 0 0,199-20 4437 0 0,-216 14-5505 0 0,482-48 1617 0 0,252-21-348 0 0,0 33-789 0 0,-727 39-512 0 0,56-1 11 0 0,1 4-1 0 0,132 20 0 0 0,-241-19-157 0 0,-1 0 0 0 0,1 0 0 0 0,-1 1 0 0 0,0 0 0 0 0,0 2 0 0 0,-1-1 0 0 0,16 8 0 0 0,-27-11 20 0 0,1-1-1 0 0,0 1 1 0 0,-1-1 0 0 0,1 0 0 0 0,0 1 0 0 0,-1-1 0 0 0,1 1 0 0 0,-1-1-1 0 0,1 1 1 0 0,-1 0 0 0 0,1-1 0 0 0,-1 1 0 0 0,1-1 0 0 0,-1 1-1 0 0,0 0 1 0 0,1-1 0 0 0,-1 1 0 0 0,0 0 0 0 0,1 0 0 0 0,-1-1 0 0 0,0 1-1 0 0,0 0 1 0 0,0 0 0 0 0,0-1 0 0 0,0 2 0 0 0,0-1-182 0 0,-1 0 0 0 0,1 0 0 0 0,-1 0 0 0 0,1 0 0 0 0,-1-1 0 0 0,0 1 0 0 0,1 0 0 0 0,-1 0 0 0 0,0-1 0 0 0,0 1 0 0 0,0 0 1 0 0,1-1-1 0 0,-1 1 0 0 0,0-1 0 0 0,0 1 0 0 0,0-1 0 0 0,0 1 0 0 0,0-1 0 0 0,-2 1 0 0 0,-42 9-9542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7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13222 0 0,'0'0'9199'0'0,"-2"12"-8727"0"0,-5 27 293 0 0,2 1 1 0 0,-1 75-1 0 0,15 96 1113 0 0,-2-70-1669 0 0,-6-83-6 0 0,7 105 2049 0 0,6-264-232 0 0,1-13-1880 0 0,-13 100-130 0 0,1 1 1 0 0,1-1-1 0 0,1 1 1 0 0,0 0-1 0 0,0 0 1 0 0,9-13-1 0 0,-13 24-11 0 0,0 0 0 0 0,0 0 0 0 0,0 0 0 0 0,1 0 0 0 0,-1 1 0 0 0,0-1 0 0 0,1 0 0 0 0,0 1 0 0 0,-1-1 0 0 0,1 1 0 0 0,0 0 0 0 0,-1 0 0 0 0,1 0 0 0 0,0-1 0 0 0,0 2 0 0 0,0-1 0 0 0,0 0 0 0 0,0 0 0 0 0,0 1 0 0 0,1-1 0 0 0,-1 1 0 0 0,0-1 0 0 0,3 1 0 0 0,-1 1-4 0 0,0-1-1 0 0,-1 1 1 0 0,1 0 0 0 0,-1 0-1 0 0,1 1 1 0 0,-1-1 0 0 0,1 1-1 0 0,-1-1 1 0 0,0 1-1 0 0,0 0 1 0 0,0 1 0 0 0,5 3-1 0 0,4 6-17 0 0,-1 0 0 0 0,0 0 0 0 0,0 1 0 0 0,-1 1 0 0 0,8 15 0 0 0,-3 0-14 0 0,-2 1 0 0 0,0 1 0 0 0,-2 0 0 0 0,8 39 0 0 0,4 12-3833 0 0,-22-79 3365 0 0,10 20-4686 0 0,2-15-3517 0 0,-4-8 1070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52 181 11989 0 0,'0'0'6406'0'0,"8"-9"-5224"0"0,-7 8-1154 0 0,58-64 810 0 0,-54 59-821 0 0,0 0-1 0 0,-1-1 1 0 0,0 1-1 0 0,0-1 1 0 0,-1 0-1 0 0,1 0 1 0 0,-2 0-1 0 0,1 0 1 0 0,-1 0-1 0 0,0-1 1 0 0,1-8-1 0 0,-3 15-4 0 0,1 1 0 0 0,-1-1 0 0 0,0 1 0 0 0,0-1 0 0 0,0 1 0 0 0,0-1-1 0 0,0 1 1 0 0,0-1 0 0 0,0 1 0 0 0,0-1 0 0 0,0 1 0 0 0,-1 0 0 0 0,1-1 0 0 0,0 1-1 0 0,0-1 1 0 0,0 1 0 0 0,-1-1 0 0 0,1 1 0 0 0,0-1 0 0 0,0 1 0 0 0,-1 0-1 0 0,1-1 1 0 0,0 1 0 0 0,-1 0 0 0 0,1-1 0 0 0,0 1 0 0 0,-1 0 0 0 0,1-1-1 0 0,0 1 1 0 0,-1 0 0 0 0,1 0 0 0 0,-1-1 0 0 0,1 1 0 0 0,-1 0 0 0 0,1 0-1 0 0,-1 0 1 0 0,-20 6 620 0 0,-16 22 58 0 0,27-18-556 0 0,1 1 0 0 0,0 0 0 0 0,1 0 0 0 0,0 1-1 0 0,1 0 1 0 0,0 0 0 0 0,1 1 0 0 0,0 0 0 0 0,1 0 0 0 0,0 0-1 0 0,1 1 1 0 0,1 0 0 0 0,0-1 0 0 0,1 1 0 0 0,0 0 0 0 0,1 1 0 0 0,1 16-1 0 0,1-28-119 0 0,-1 0 0 0 0,1 0 0 0 0,0 0 0 0 0,-1 0 0 0 0,1-1 0 0 0,0 1 0 0 0,1 0 0 0 0,-1-1 0 0 0,0 1 0 0 0,1-1-1 0 0,-1 1 1 0 0,1-1 0 0 0,0 1 0 0 0,0-1 0 0 0,0 0 0 0 0,0 0 0 0 0,0 0 0 0 0,5 2 0 0 0,-3-1 13 0 0,1-1 0 0 0,-1 0 0 0 0,1 0 0 0 0,0 0 0 0 0,0-1 0 0 0,0 1 0 0 0,0-1 0 0 0,0-1 0 0 0,10 1 0 0 0,2-1-202 0 0,-1-1 0 0 0,0 0 0 0 0,1-2 0 0 0,-1 0 0 0 0,28-9 0 0 0,28-14-3915 0 0,-2-5-3910 0 0,-24 9-540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8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23 4338 0 0,'0'0'12080'0'0,"-7"-23"-5167"0"0,3 24-6843 0 0,1 0 1 0 0,-1 1 0 0 0,0-1 0 0 0,1 1 0 0 0,-1 0-1 0 0,1 0 1 0 0,0 0 0 0 0,-1 0 0 0 0,1 1 0 0 0,0-1-1 0 0,0 1 1 0 0,0 0 0 0 0,1 0 0 0 0,-5 6 0 0 0,-30 42 265 0 0,30-41-328 0 0,3-4-12 0 0,-1 0 1 0 0,1 1-1 0 0,0 0 1 0 0,1-1-1 0 0,0 1 1 0 0,0 1-1 0 0,0-1 1 0 0,1 0-1 0 0,-3 13 1 0 0,6-20 5 0 0,-1 1 0 0 0,0-1 0 0 0,0 0 1 0 0,1 1-1 0 0,-1-1 0 0 0,0 0 0 0 0,0 1 0 0 0,1-1 0 0 0,-1 0 0 0 0,0 0 1 0 0,1 1-1 0 0,-1-1 0 0 0,0 0 0 0 0,1 0 0 0 0,-1 0 0 0 0,1 1 0 0 0,-1-1 1 0 0,0 0-1 0 0,1 0 0 0 0,-1 0 0 0 0,1 0 0 0 0,-1 0 0 0 0,0 0 0 0 0,1 0 1 0 0,-1 0-1 0 0,1 0 0 0 0,-1 0 0 0 0,0 0 0 0 0,1 0 0 0 0,-1 0 0 0 0,1 0 1 0 0,-1 0-1 0 0,0-1 0 0 0,1 1 0 0 0,-1 0 0 0 0,0 0 0 0 0,1 0 0 0 0,-1 0 1 0 0,0-1-1 0 0,1 1 0 0 0,-1 0 0 0 0,0-1 0 0 0,1 1 0 0 0,-1 0 0 0 0,0 0 1 0 0,0-1-1 0 0,1 1 0 0 0,-1-1 0 0 0,20-13 109 0 0,6-18-54 0 0,-23 27-48 0 0,0 0 1 0 0,0 1-1 0 0,1 0 0 0 0,-1-1 0 0 0,1 1 0 0 0,0 0 0 0 0,0 1 0 0 0,1-1 0 0 0,-1 1 0 0 0,8-5 0 0 0,-10 8 25 0 0,1 0-1 0 0,-1 0 0 0 0,0 0 1 0 0,0 0-1 0 0,0 0 0 0 0,0 1 1 0 0,1-1-1 0 0,-1 1 0 0 0,0-1 1 0 0,0 1-1 0 0,0 0 0 0 0,0 0 1 0 0,0 0-1 0 0,0 0 0 0 0,-1 0 1 0 0,1 0-1 0 0,0 0 0 0 0,0 1 1 0 0,-1-1-1 0 0,3 3 0 0 0,24 14-106 0 0,8-16-2805 0 0,0-12-5150 0 0,-12-1-509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9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181 200 13222 0 0,'0'0'7166'0'0,"-8"-2"-4546"0"0,4 0-2492 0 0,-1 1 1 0 0,1 0-1 0 0,0 0 0 0 0,-1 0 1 0 0,1 0-1 0 0,0 1 0 0 0,-1 0 1 0 0,1 0-1 0 0,0 0 0 0 0,-1 0 1 0 0,1 1-1 0 0,0-1 0 0 0,-1 1 1 0 0,1 0-1 0 0,0 1 1 0 0,0-1-1 0 0,0 1 0 0 0,0 0 1 0 0,0 0-1 0 0,0 0 0 0 0,0 0 1 0 0,1 1-1 0 0,-1-1 0 0 0,1 1 1 0 0,-1 0-1 0 0,-3 5 0 0 0,0 0-90 0 0,1 0-1 0 0,0 1 1 0 0,1 0-1 0 0,0 0 0 0 0,0 0 1 0 0,0 0-1 0 0,2 1 0 0 0,-1-1 1 0 0,1 1-1 0 0,0 0 0 0 0,1 0 1 0 0,1 1-1 0 0,-1-1 0 0 0,1 21 1 0 0,1-30-119 0 0,0 0 0 0 0,0 0 0 0 0,0 0 0 0 0,0 0 0 0 0,0 0 0 0 0,1 0 0 0 0,-1 1 0 0 0,0-1 0 0 0,1 0 0 0 0,-1 0 0 0 0,1 0 0 0 0,-1 0 0 0 0,1 0 0 0 0,-1 0 0 0 0,1 0 0 0 0,0 0 0 0 0,-1-1 0 0 0,1 1 0 0 0,0 0 0 0 0,0 0 0 0 0,0 0 0 0 0,0-1 0 0 0,0 1 0 0 0,0 0 0 0 0,0-1 0 0 0,0 1 0 0 0,1 0 0 0 0,1-1-121 0 0,-1 0-1 0 0,1 1 0 0 0,-1-1 0 0 0,1 0 1 0 0,-1-1-1 0 0,1 1 0 0 0,-1 0 1 0 0,1-1-1 0 0,-1 1 0 0 0,0-1 1 0 0,1 0-1 0 0,2-1 0 0 0,5-3-545 0 0,0 0 1 0 0,-1 0-1 0 0,1-1 0 0 0,14-13 0 0 0,-17 13 315 0 0,0-1-1 0 0,-1 0 0 0 0,0-1 0 0 0,0 1 0 0 0,0-1 0 0 0,-1 0 0 0 0,-1-1 0 0 0,6-11 0 0 0,-6 9 852 0 0,0-1 1 0 0,-1 1-1 0 0,0-1 0 0 0,-1 0 0 0 0,0 0 1 0 0,0-14-1 0 0,-2 10 628 0 0,0 0-1 0 0,-2 0 1 0 0,0 0 0 0 0,0 0-1 0 0,-2 1 1 0 0,0 0 0 0 0,0-1-1 0 0,-2 1 1 0 0,0 1 0 0 0,-12-23-1 0 0,18 84-172 0 0,12 19-988 0 0,3-1 1 0 0,3 0 0 0 0,2-1 0 0 0,44 92 0 0 0,-39-112-2544 0 0,3-10-3699 0 0,3-9-4787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17496 0 0,'0'0'10069'0'0,"1"27"-15096"0"0,10-17-1168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4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20441 0 0,'0'0'4258'0'0,"16"-52"-10597"0"0,-2 34-256 0 0,2-2-4658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1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12390 0 0,'0'0'12563'0'0,"5"7"-11237"0"0,30 36 218 0 0,-15-21-1333 0 0,-1 1-1 0 0,-1 1 1 0 0,-2 1 0 0 0,0 0 0 0 0,19 43 0 0 0,-34-64-203 0 0,0 0 1 0 0,0-1-1 0 0,-1 1 1 0 0,0-1-1 0 0,0 1 1 0 0,0 0-1 0 0,0-1 1 0 0,0 1-1 0 0,-1 0 1 0 0,0-1-1 0 0,0 1 0 0 0,0-1 1 0 0,0 1-1 0 0,0-1 1 0 0,0 0-1 0 0,-1 1 1 0 0,0-1-1 0 0,0 0 1 0 0,0 0-1 0 0,0 0 0 0 0,0 0 1 0 0,-1 0-1 0 0,1-1 1 0 0,-1 1-1 0 0,1-1 1 0 0,-1 1-1 0 0,0-1 1 0 0,0 0-1 0 0,0 0 1 0 0,-5 1-1 0 0,-7 6-116 0 0,-1 0 0 0 0,0-2 0 0 0,-1 0 0 0 0,-30 9 1 0 0,-1-8-2848 0 0,17-10-4354 0 0,21-2 511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64 20745 0 0,'0'0'5427'0'0,"60"-12"-4659"0"0,-33 4-544 0 0,4 0-224 0 0,2 0 0 0 0,0 0-192 0 0,1 3-1120 0 0,-1 0-481 0 0,-3-1-1312 0 0,-3 4-977 0 0,-8 0-2818 0 0</inkml:trace>
  <inkml:trace contextRef="#ctx0" brushRef="#br0" timeOffset="1">1 293 8468 0 0,'0'0'12870'0'0,"63"-37"-12822"0"0,-27 18-48 0 0,4-2-1169 0 0,3-3-2032 0 0,-1-1-4259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0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79 217 8836 0 0,'0'0'13828'0'0,"15"-10"-10627"0"0,398-165-1389 0 0,-402 171-1813 0 0,-8 3 2 0 0,0 0-1 0 0,0 0 0 0 0,1 0 0 0 0,-1-1 1 0 0,0 1-1 0 0,0-1 0 0 0,0 0 0 0 0,-1 0 0 0 0,1 0 1 0 0,0 0-1 0 0,-1 0 0 0 0,5-5 0 0 0,-32 6-8 0 0,-17 7-245 0 0,2 3 0 0 0,-1 2 0 0 0,1 1-1 0 0,-39 18 1 0 0,5-2 199 0 0,-144 46 94 0 0,428-120 752 0 0,-202 43-729 0 0,-8 0-13 0 0,-19 1 10 0 0,-31 6-70 0 0,39-2 4 0 0,-52 15 7 0 0,59-16-6 0 0,1 0-1 0 0,-1 0 1 0 0,1 1-1 0 0,0-1 0 0 0,0 1 1 0 0,-1 0-1 0 0,1 0 1 0 0,0 0-1 0 0,0 0 1 0 0,1 1-1 0 0,-1-1 1 0 0,0 1-1 0 0,1 0 0 0 0,-3 3 1 0 0,5-6 2 0 0,0 1 1 0 0,0-1-1 0 0,0 1 1 0 0,0-1-1 0 0,0 1 1 0 0,-1-1 0 0 0,1 1-1 0 0,0-1 1 0 0,0 0-1 0 0,1 1 1 0 0,-1-1-1 0 0,0 1 1 0 0,0-1-1 0 0,0 1 1 0 0,0-1-1 0 0,0 1 1 0 0,0-1-1 0 0,1 1 1 0 0,-1-1-1 0 0,0 0 1 0 0,0 1-1 0 0,1-1 1 0 0,-1 1 0 0 0,0-1-1 0 0,1 0 1 0 0,-1 1-1 0 0,0-1 1 0 0,1 0-1 0 0,-1 1 1 0 0,0-1-1 0 0,1 0 1 0 0,-1 0-1 0 0,1 1 1 0 0,-1-1-1 0 0,0 0 1 0 0,1 0-1 0 0,-1 0 1 0 0,1 0-1 0 0,-1 0 1 0 0,1 1 0 0 0,-1-1-1 0 0,1 0 1 0 0,-1 0-1 0 0,2 0 1 0 0,24 3-126 0 0,-23-3 95 0 0,25 1-199 0 0,52-4 0 0 0,-26-8-1479 0 0,-47 8 636 0 0,-1 1 1 0 0,0-1-1 0 0,0 0 0 0 0,0 0 1 0 0,9-8-1 0 0,2-5-6819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1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8420 0 0,'0'0'10391'0'0,"-2"8"-8200"0"0,0 15-1396 0 0,0-1 0 0 0,1 0 1 0 0,1 0-1 0 0,6 42 1 0 0,25 97 412 0 0,1 9-1130 0 0,-31-141-447 0 0,1 3-2125 0 0,4 7-9564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14791 0 0,'0'0'1083'0'0,"10"-7"-413"0"0,-4 2-458 0 0,1 0 0 0 0,0 1 0 0 0,1 0 0 0 0,-1 0 1 0 0,1 0-1 0 0,-1 1 0 0 0,1 0 0 0 0,0 1 0 0 0,0 0 1 0 0,0 0-1 0 0,1 1 0 0 0,15-1 0 0 0,-12 2 86 0 0,-1 1-1 0 0,1 1 0 0 0,0 0 1 0 0,-1 0-1 0 0,1 2 1 0 0,-1-1-1 0 0,0 1 1 0 0,0 1-1 0 0,0 0 0 0 0,0 0 1 0 0,-1 1-1 0 0,16 12 1 0 0,-22-15-250 0 0,0 0 0 0 0,-1 0 0 0 0,0 0 1 0 0,1 0-1 0 0,-1 1 0 0 0,0-1 0 0 0,-1 1 1 0 0,1 0-1 0 0,-1 0 0 0 0,0 0 0 0 0,1 0 0 0 0,-2 0 1 0 0,1 0-1 0 0,0 1 0 0 0,-1-1 0 0 0,0 1 1 0 0,0-1-1 0 0,0 1 0 0 0,-1-1 0 0 0,1 1 0 0 0,-1-1 1 0 0,0 1-1 0 0,-1-1 0 0 0,1 1 0 0 0,-1 0 0 0 0,0-1 1 0 0,0 0-1 0 0,0 1 0 0 0,0-1 0 0 0,-1 1 1 0 0,0-1-1 0 0,0 0 0 0 0,0 0 0 0 0,0 0 0 0 0,-5 5 1 0 0,-4 6-54 0 0,0-1 0 0 0,-1-1-1 0 0,-1 0 1 0 0,0-1 0 0 0,0 0 0 0 0,-24 15 0 0 0,28-20-521 0 0,-2 0 0 0 0,1-1 0 0 0,-1 0 0 0 0,0-1 0 0 0,0-1 0 0 0,0 1 0 0 0,-1-2 0 0 0,1 0 0 0 0,-1 0 0 0 0,-19 2 0 0 0,30-5 257 0 0,0 0 1 0 0,0 0-1 0 0,0 0 0 0 0,0 0 0 0 0,0 0 0 0 0,0 0 0 0 0,0 0 0 0 0,0 0 0 0 0,0 0 0 0 0,0 0 0 0 0,0 0 0 0 0,0 0 0 0 0,1-1 0 0 0,-1 1 0 0 0,0 0 0 0 0,0-1 0 0 0,0 1 0 0 0,0-1 1 0 0,0 1-1 0 0,0-1 0 0 0,1 0 0 0 0,-1 1 0 0 0,0-1 0 0 0,0 1 0 0 0,1-1 0 0 0,-1 0 0 0 0,1 0 0 0 0,-1 0 0 0 0,0 1 0 0 0,0-2 0 0 0,0-15-8220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2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51 16856 0 0,'0'0'2681'0'0,"-11"7"-597"0"0,-7 7-1033 0 0,1 0 0 0 0,0 1 0 0 0,1 0 0 0 0,0 2 0 0 0,2 0 0 0 0,0 0 1 0 0,0 1-1 0 0,-19 38 0 0 0,29-47-995 0 0,0 1 1 0 0,0 0-1 0 0,1 0 1 0 0,1 1 0 0 0,-3 12-1 0 0,5-22-55 0 0,0 0-1 0 0,0 1 1 0 0,-1-1-1 0 0,1 0 1 0 0,0 1-1 0 0,0-1 1 0 0,0 0 0 0 0,1 1-1 0 0,-1-1 1 0 0,0 0-1 0 0,0 1 1 0 0,1-1-1 0 0,-1 0 1 0 0,1 0-1 0 0,-1 1 1 0 0,1-1 0 0 0,0 0-1 0 0,-1 0 1 0 0,1 0-1 0 0,0 0 1 0 0,0 0-1 0 0,0 0 1 0 0,0 0-1 0 0,-1 0 1 0 0,2 0 0 0 0,-1 0-1 0 0,0 0 1 0 0,0-1-1 0 0,0 1 1 0 0,0 0-1 0 0,0-1 1 0 0,1 1-1 0 0,-1-1 1 0 0,0 1 0 0 0,0-1-1 0 0,1 0 1 0 0,-1 1-1 0 0,0-1 1 0 0,1 0-1 0 0,-1 0 1 0 0,0 0 0 0 0,1 0-1 0 0,-1 0 1 0 0,0 0-1 0 0,1-1 1 0 0,-1 1-1 0 0,0 0 1 0 0,0-1-1 0 0,1 1 1 0 0,-1-1 0 0 0,2 0-1 0 0,8-3-23 0 0,-1 1-1 0 0,0-2 1 0 0,-1 1 0 0 0,1-1-1 0 0,-1-1 1 0 0,0 0-1 0 0,0 0 1 0 0,-1-1 0 0 0,15-14-1 0 0,-11 9-108 0 0,-1 0-1 0 0,0-1 0 0 0,-1 0 1 0 0,0-1-1 0 0,13-25 0 0 0,-20 31 127 0 0,0 0 0 0 0,-1 0-1 0 0,0 0 1 0 0,0 0-1 0 0,-1-1 1 0 0,0 1 0 0 0,0 0-1 0 0,-1-1 1 0 0,0 1 0 0 0,0-1-1 0 0,-3-10 1 0 0,3 15-136 0 0,-1 0 0 0 0,0 0 0 0 0,-1 0-1 0 0,1 0 1 0 0,-1 0 0 0 0,1 1 0 0 0,-1-1 0 0 0,-1 0 0 0 0,1 1 0 0 0,-5-6-1 0 0,5 7-213 0 0,0 0-1 0 0,0 0 0 0 0,0 0 1 0 0,0 1-1 0 0,-1-1 0 0 0,1 1 1 0 0,0-1-1 0 0,-1 1 0 0 0,1 0 1 0 0,-1 0-1 0 0,0 0 1 0 0,1 1-1 0 0,-1-1 0 0 0,0 0 1 0 0,1 1-1 0 0,-1 0 0 0 0,-4 0 1 0 0,-1 0-4209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189 325 6499 0 0,'0'0'1286'0'0,"-7"-1"-70"0"0,1 0-689 0 0,0 0-1 0 0,0 1 0 0 0,0 0 0 0 0,0 0 0 0 0,0 1 0 0 0,0-1 0 0 0,0 1 0 0 0,0 1 0 0 0,1-1 0 0 0,-1 1 0 0 0,0 0 0 0 0,1 0 1 0 0,0 0-1 0 0,-1 1 0 0 0,1 0 0 0 0,0 0 0 0 0,0 0 0 0 0,0 1 0 0 0,1 0 0 0 0,-6 5 0 0 0,3-1 124 0 0,0 0 0 0 0,1 0 0 0 0,0 0 0 0 0,0 1-1 0 0,1 0 1 0 0,-6 15 0 0 0,8-18-587 0 0,1 0 0 0 0,0 0 0 0 0,0 0 0 0 0,1 0 0 0 0,0 1 0 0 0,0-1-1 0 0,0 0 1 0 0,1 1 0 0 0,0-1 0 0 0,0 0 0 0 0,2 12 0 0 0,-2-17-65 0 0,1-1 0 0 0,-1 1 0 0 0,0 0 1 0 0,0 0-1 0 0,1-1 0 0 0,-1 1 0 0 0,0 0 0 0 0,1 0 1 0 0,-1-1-1 0 0,0 1 0 0 0,1-1 0 0 0,-1 1 0 0 0,1 0 0 0 0,0-1 1 0 0,-1 1-1 0 0,1-1 0 0 0,-1 1 0 0 0,1-1 0 0 0,0 1 0 0 0,-1-1 1 0 0,1 0-1 0 0,0 1 0 0 0,-1-1 0 0 0,1 0 0 0 0,0 1 1 0 0,0-1-1 0 0,-1 0 0 0 0,2 0 0 0 0,26-5-445 0 0,19-23-894 0 0,-38 20 1051 0 0,0-1-1 0 0,0 0 1 0 0,-1-1-1 0 0,0 0 1 0 0,-1-1-1 0 0,0 1 0 0 0,0-1 1 0 0,-1 0-1 0 0,-1-1 1 0 0,0 0-1 0 0,0 0 1 0 0,-1 0-1 0 0,3-18 1 0 0,-4 11 643 0 0,-2 0 0 0 0,0 0 0 0 0,0 0-1 0 0,-2 0 1 0 0,-1 0 0 0 0,0 0 0 0 0,-1 0 0 0 0,-7-23 0 0 0,3 16 407 0 0,5 14-231 0 0,0 0 1 0 0,-1 1 0 0 0,-1-1 0 0 0,0 1 0 0 0,0 0-1 0 0,-1 0 1 0 0,-1 0 0 0 0,-10-15 0 0 0,8 25 463 0 0,4 12-637 0 0,2 18-264 0 0,2-28-55 0 0,4 44-45 0 0,2-1 1 0 0,2 0-1 0 0,2 0 0 0 0,28 77 1 0 0,-18-55-273 0 0,-17-56-197 0 0,11 28-2800 0 0,-4-22-1799 0 0,4-8-4129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94 17016 0 0,'0'0'8617'0'0,"2"2"-8166"0"0,2 0-379 0 0,1 0-1 0 0,-1 0 1 0 0,0-1-1 0 0,1 1 1 0 0,-1-1-1 0 0,0 0 1 0 0,1 0 0 0 0,0-1-1 0 0,-1 1 1 0 0,1-1-1 0 0,-1 0 1 0 0,1-1 0 0 0,-1 1-1 0 0,1-1 1 0 0,-1 0-1 0 0,1 0 1 0 0,-1 0 0 0 0,0 0-1 0 0,1-1 1 0 0,-1 0-1 0 0,5-2 1 0 0,-4 1-82 0 0,1 1 1 0 0,-1-1-1 0 0,0 0 0 0 0,1 0 1 0 0,-1-1-1 0 0,-1 1 1 0 0,1-1-1 0 0,-1 0 0 0 0,1 0 1 0 0,-1-1-1 0 0,0 1 0 0 0,-1-1 1 0 0,1 0-1 0 0,-1 0 1 0 0,0 0-1 0 0,4-10 0 0 0,-7 15 50 0 0,0-1 0 0 0,1 1 1 0 0,-1-1-1 0 0,0 1 0 0 0,0-1 0 0 0,0 1 0 0 0,1-1 0 0 0,-1 1 0 0 0,0-1 0 0 0,0 1 0 0 0,0-1 1 0 0,0 1-1 0 0,0-1 0 0 0,0 1 0 0 0,0-1 0 0 0,0 1 0 0 0,0-1 0 0 0,0 1 0 0 0,0-1 0 0 0,-1 1 1 0 0,1-1-1 0 0,0 1 0 0 0,0-1 0 0 0,0 1 0 0 0,-1-1 0 0 0,1 1 0 0 0,0-1 0 0 0,-1 1 0 0 0,1 0 0 0 0,0-1 1 0 0,-1 1-1 0 0,1-1 0 0 0,0 1 0 0 0,-1 0 0 0 0,0-1 0 0 0,0 1 16 0 0,0 0-1 0 0,1 0 0 0 0,-1 0 1 0 0,0 0-1 0 0,1 1 0 0 0,-1-1 1 0 0,0 0-1 0 0,0 0 1 0 0,1 1-1 0 0,-1-1 0 0 0,0 0 1 0 0,1 1-1 0 0,-1-1 1 0 0,1 1-1 0 0,-1-1 0 0 0,1 1 1 0 0,-1-1-1 0 0,0 1 1 0 0,1-1-1 0 0,0 1 0 0 0,-1 0 1 0 0,1-1-1 0 0,-1 1 0 0 0,1 0 1 0 0,-1 0-1 0 0,-4 11 49 0 0,0-1-1 0 0,1 1 1 0 0,0-1-1 0 0,1 1 1 0 0,1 0-1 0 0,0 1 0 0 0,0-1 1 0 0,1 0-1 0 0,1 24 1 0 0,3 10 252 0 0,11 59 1 0 0,-7-68-32 0 0,-5-20-287 0 0,4 15 7 0 0,-2 0 0 0 0,-1 0 0 0 0,-2 1 1 0 0,-2 37-1 0 0,0-64-43 0 0,1 1 0 0 0,-1-1 0 0 0,0 1 0 0 0,-1-1-1 0 0,1 1 1 0 0,-1-1 0 0 0,-1 1 0 0 0,1-1 0 0 0,-1 0 0 0 0,0 0 0 0 0,0-1 0 0 0,-1 1 0 0 0,0-1-1 0 0,0 1 1 0 0,0-1 0 0 0,-1 0 0 0 0,1-1 0 0 0,-1 1 0 0 0,0-1 0 0 0,-1 0 0 0 0,1 0 0 0 0,-1 0-1 0 0,0-1 1 0 0,1 0 0 0 0,-1 0 0 0 0,-11 3 0 0 0,1-2-592 0 0,-1 0 1 0 0,1-2-1 0 0,-31 2 1 0 0,-3-5-3808 0 0,-51-7 1 0 0,32 2-65 0 0,41 4-6595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4882 0 0,'1'-4'16917'0'0,"2"16"-13001"0"0,8 38-1794 0 0,8 67-2253 0 0,-16-81 261 0 0,-3-23-105 0 0,0 0 1 0 0,1 0-1 0 0,1 0 0 0 0,0 0 0 0 0,1-1 1 0 0,0 1-1 0 0,1-1 0 0 0,6 14 1 0 0,-10-26-22 0 0,0 1 0 0 0,0-1 1 0 0,1 1-1 0 0,-1 0 1 0 0,0-1-1 0 0,1 1 1 0 0,-1-1-1 0 0,0 1 0 0 0,1-1 1 0 0,-1 0-1 0 0,1 1 1 0 0,-1-1-1 0 0,0 1 1 0 0,1-1-1 0 0,-1 0 1 0 0,1 1-1 0 0,0-1 0 0 0,-1 0 1 0 0,1 0-1 0 0,-1 1 1 0 0,1-1-1 0 0,-1 0 1 0 0,1 0-1 0 0,-1 0 1 0 0,1 0-1 0 0,0 0 0 0 0,-1 0 1 0 0,1 0-1 0 0,-1 0 1 0 0,1 0-1 0 0,0 0 1 0 0,-1 0-1 0 0,1 0 1 0 0,0 0-1 0 0,16-18 57 0 0,5-31-56 0 0,-22 49-5 0 0,15-48 7 0 0,-11 33 67 0 0,1 0 0 0 0,0 0 0 0 0,1 0 0 0 0,0 1 0 0 0,1 0 0 0 0,12-19 1 0 0,-18 33-58 0 0,-1-1 0 0 0,1 1 0 0 0,-1-1 0 0 0,1 1 0 0 0,0 0 0 0 0,-1-1 0 0 0,1 1 0 0 0,-1-1 0 0 0,1 1 0 0 0,0 0 0 0 0,-1 0 0 0 0,1-1 0 0 0,0 1 1 0 0,-1 0-1 0 0,1 0 0 0 0,0 0 0 0 0,-1 0 0 0 0,1 0 0 0 0,0 0 0 0 0,-1 0 0 0 0,1 0 0 0 0,0 0 0 0 0,-1 0 0 0 0,1 0 0 0 0,0 0 0 0 0,0 0 1 0 0,-1 0-1 0 0,1 1 0 0 0,0-1 0 0 0,-1 0 0 0 0,1 1 0 0 0,-1-1 0 0 0,1 0 0 0 0,0 1 0 0 0,-1-1 0 0 0,1 1 0 0 0,-1-1 0 0 0,1 1 0 0 0,-1-1 0 0 0,1 1 1 0 0,-1-1-1 0 0,0 1 0 0 0,1-1 0 0 0,-1 1 0 0 0,0 0 0 0 0,1-1 0 0 0,-1 1 0 0 0,0-1 0 0 0,1 2 0 0 0,19 40-38 0 0,-17-35 112 0 0,12 32-46 0 0,-8-17-25 0 0,2-1 1 0 0,17 32-1 0 0,-24-50-17 0 0,0 1 0 0 0,1 0 0 0 0,-1-1-1 0 0,1 0 1 0 0,-1 1 0 0 0,1-1 0 0 0,0 0 0 0 0,0 0-1 0 0,0-1 1 0 0,1 1 0 0 0,-1-1 0 0 0,1 1 0 0 0,-1-1-1 0 0,1 0 1 0 0,0-1 0 0 0,0 1 0 0 0,0 0 0 0 0,0-1-1 0 0,0 0 1 0 0,4 1 0 0 0,-6-2 0 0 0,-1 0 1 0 0,1 0-1 0 0,0 0 1 0 0,-1 0-1 0 0,1-1 1 0 0,-1 1-1 0 0,1 0 1 0 0,-1-1-1 0 0,1 1 1 0 0,-1-1-1 0 0,1 1 1 0 0,-1-1-1 0 0,0 0 0 0 0,1 0 1 0 0,-1 1-1 0 0,0-1 1 0 0,1 0-1 0 0,-1 0 1 0 0,0 0-1 0 0,0-1 1 0 0,1 0-1 0 0,1-2 52 0 0,-1 1 0 0 0,0 0 0 0 0,-1-1 0 0 0,1 0 0 0 0,0 1 0 0 0,-1-1 0 0 0,0 0 0 0 0,1-6 0 0 0,1-8 422 0 0,-1 0 0 0 0,-2-37 0 0 0,0 41-201 0 0,0-1-125 0 0,0 1 0 0 0,1-1-1 0 0,1 0 1 0 0,0 0 0 0 0,5-17 0 0 0,-5 27-455 0 0,0-1 0 0 0,1 1 0 0 0,-1-1 0 0 0,1 1 0 0 0,0 0 0 0 0,6-7 0 0 0,-5 8-822 0 0,0-1 1 0 0,0 1-1 0 0,1 0 0 0 0,0 0 1 0 0,0 0-1 0 0,10-6 1 0 0,5 0-6183 0 0,0 2-4521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173 270 15271 0 0,'0'0'1937'0'0,"-18"44"208"0"0,10-13 784 0 0,2-2 145 0 0,5 3-1794 0 0,1 1-704 0 0,0-4-63 0 0,1 0-161 0 0,3-7-304 0 0,0-2-48 0 0,1-6-160 0 0,-2-6-1809 0 0</inkml:trace>
  <inkml:trace contextRef="#ctx0" brushRef="#br0" timeOffset="1">0 154 10981 0 0,'0'0'0'0'0,"17"-55"-3474"0"0,-1 40 1137 0 0</inkml:trace>
  <inkml:trace contextRef="#ctx0" brushRef="#br0" timeOffset="2">316 1 17368 0 0,'0'0'3345'0'0,"-2"72"-223"0"0,2-31-273 0 0,-2 5-1216 0 0,2 3-737 0 0,0 3-303 0 0,2-2-273 0 0,1-3-160 0 0,2-4-112 0 0,0-5-16 0 0,0-7-32 0 0,4-9-368 0 0,0-7-1681 0 0,4-8-1457 0 0,-1-7-1184 0 0,5-9-1169 0 0,-2-9-4625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 17368 0 0,'0'0'1262'0'0,"9"-4"160"0"0,53-33-168 0 0,-2-2-1 0 0,77-66 1 0 0,-43 31 286 0 0,-92 72-1366 0 0,1 0-1 0 0,-1 0 1 0 0,1 0 0 0 0,0 0 0 0 0,0 1-1 0 0,0-1 1 0 0,0 1 0 0 0,0 0 0 0 0,0-1-1 0 0,0 2 1 0 0,0-1 0 0 0,5-1 0 0 0,-7 3-150 0 0,0-1 0 0 0,0 1 0 0 0,1-1 0 0 0,-1 1 0 0 0,0-1 0 0 0,0 1 0 0 0,0 0 0 0 0,0-1 0 0 0,1 1 0 0 0,-1 0 0 0 0,0 0 0 0 0,-1 0 0 0 0,1 0 0 0 0,0 0 0 0 0,0 0 0 0 0,0 0 0 0 0,0 0 0 0 0,-1 0 0 0 0,1 1 1 0 0,-1-1-1 0 0,1 0 0 0 0,-1 0 0 0 0,1 1 0 0 0,-1-1 0 0 0,0 0 0 0 0,1 1 0 0 0,-1-1 0 0 0,0 0 0 0 0,0 1 0 0 0,0-1 0 0 0,0 2 0 0 0,4 38 73 0 0,-2 76-1 0 0,-2-21-62 0 0,0-97 31 0 0,10-82 1382 0 0,-8 72-1263 0 0,0 0-1 0 0,0 0 1 0 0,1 0-1 0 0,0 1 1 0 0,1-1-1 0 0,1 1 1 0 0,-1 0-1 0 0,10-13 1 0 0,-13 21-169 0 0,0 1 0 0 0,0 0-1 0 0,0 0 1 0 0,1 0 0 0 0,-1 0 0 0 0,1 0 0 0 0,-1 0 0 0 0,1 1-1 0 0,-1-1 1 0 0,1 0 0 0 0,-1 1 0 0 0,1-1 0 0 0,0 1 0 0 0,-1-1 0 0 0,1 1-1 0 0,0 0 1 0 0,-1 0 0 0 0,1 0 0 0 0,0 0 0 0 0,-1 0 0 0 0,1 0-1 0 0,0 0 1 0 0,-1 0 0 0 0,1 1 0 0 0,0-1 0 0 0,-1 1 0 0 0,1-1 0 0 0,-1 1-1 0 0,1 0 1 0 0,0 0 0 0 0,-1-1 0 0 0,0 1 0 0 0,3 2 0 0 0,7 5 96 0 0,-1 0 0 0 0,-1 0 1 0 0,15 16-1 0 0,-10-10-66 0 0,42 34-2385 0 0,-49-43 1572 0 0,1 0-1 0 0,-1-1 1 0 0,1 1-1 0 0,0-1 0 0 0,0-1 1 0 0,0 1-1 0 0,0-2 1 0 0,1 1-1 0 0,0-1 0 0 0,14 2 1 0 0,6-3-7935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8548 0 0,'0'0'13291'0'0,"0"8"-12226"0"0,0 23-171 0 0,5 254 4316 0 0,-1-207-4655 0 0,26 131 0 0 0,-29-205-730 0 0,-1-1-1 0 0,1 1 1 0 0,0-1 0 0 0,0 1 0 0 0,0-1-1 0 0,1 0 1 0 0,-1 0 0 0 0,1 1 0 0 0,0-1-1 0 0,0 0 1 0 0,0 0 0 0 0,0 0 0 0 0,0-1 0 0 0,1 1-1 0 0,4 3 1 0 0,-6-5-49 0 0,0-1 1 0 0,0 1-1 0 0,0-1 0 0 0,0 1 0 0 0,0-1 1 0 0,0 0-1 0 0,1 1 0 0 0,-1-1 1 0 0,0 0-1 0 0,0 0 0 0 0,0 0 0 0 0,0 0 1 0 0,0 0-1 0 0,1 0 0 0 0,-1 0 0 0 0,0-1 1 0 0,0 1-1 0 0,0 0 0 0 0,2-1 1 0 0,-1-1-412 0 0,1 1 1 0 0,0-1 0 0 0,-1 1 0 0 0,1-1 0 0 0,-1 0 0 0 0,0 0 0 0 0,1 0-1 0 0,-1-1 1 0 0,3-4 0 0 0,10-13-5555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6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10581 0 0,'0'0'6835'0'0,"-15"45"-5474"0"0,8-13 207 0 0,4 2 833 0 0,2 2-304 0 0,0-1-832 0 0,1-2-449 0 0,0-5-464 0 0,0-5-352 0 0,0-8-80 0 0,0-1-1776 0 0,2-10-1586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16424 0 0,'0'0'0'0'0,"-1"-61"-465"0"0,12 39-1680 0 0,7 6 1361 0 0,4 7-2065 0 0,4 4-4995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14983 0 0,'-2'10'4751'0'0,"-24"160"5550"0"0,21-48-8356 0 0,5-120-1935 0 0,1 0 0 0 0,-1 1 1 0 0,0-1-1 0 0,1 0 0 0 0,-1 1 0 0 0,1-1 0 0 0,0 0 1 0 0,0 1-1 0 0,0-1 0 0 0,0 0 0 0 0,0 0 0 0 0,0 0 1 0 0,0 0-1 0 0,1 0 0 0 0,-1 0 0 0 0,1 0 0 0 0,0-1 1 0 0,-1 1-1 0 0,1 0 0 0 0,0-1 0 0 0,2 2 1 0 0,-3-3-11 0 0,-1 1 1 0 0,1-1-1 0 0,0 0 1 0 0,0 0 0 0 0,-1 1-1 0 0,1-1 1 0 0,0 0-1 0 0,0 0 1 0 0,0 0 0 0 0,-1 0-1 0 0,1 0 1 0 0,0 0-1 0 0,0 0 1 0 0,-1 0 0 0 0,1 0-1 0 0,0 0 1 0 0,0 0 0 0 0,-1-1-1 0 0,1 1 1 0 0,0 0-1 0 0,0-1 1 0 0,-1 1 0 0 0,1 0-1 0 0,0-1 1 0 0,1-1 0 0 0,-1 1 0 0 0,0 0 1 0 0,0-1-1 0 0,1 1 0 0 0,-1-1 0 0 0,0 0 1 0 0,0 1-1 0 0,-1-1 0 0 0,1 0 0 0 0,0 0 1 0 0,-1 1-1 0 0,1-1 0 0 0,-1 0 1 0 0,1-3-1 0 0,4-73 88 0 0,0-2-93 0 0,-4 74 0 0 0,0 1-1 0 0,0-1 1 0 0,1 0-1 0 0,0 1 1 0 0,0-1-1 0 0,0 1 1 0 0,1 0 0 0 0,0 0-1 0 0,0 0 1 0 0,0 0-1 0 0,5-5 1 0 0,-7 9 2 0 0,1-1 0 0 0,-1 1 0 0 0,1 0 0 0 0,-1 0 0 0 0,1 0 0 0 0,0 0 0 0 0,-1 0 0 0 0,1 0 0 0 0,0 0 0 0 0,0 0 0 0 0,0 1 0 0 0,-1-1 0 0 0,1 1 0 0 0,0 0 0 0 0,0-1 0 0 0,0 1 0 0 0,0 0 0 0 0,0 0 0 0 0,0 0 0 0 0,0 0 0 0 0,0 1 0 0 0,0-1 0 0 0,0 0 0 0 0,0 1 0 0 0,0-1 0 0 0,-1 1 0 0 0,1 0 0 0 0,0 0 0 0 0,0 0 0 0 0,0-1 0 0 0,-1 2 0 0 0,1-1 0 0 0,2 2 0 0 0,6 5-222 0 0,1 0 0 0 0,-1 1 0 0 0,16 19 0 0 0,-14-16-568 0 0,33 27-3392 0 0,-9-22-3789 0 0,-15-13-44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13958 0 0,'0'0'5211'0'0,"-8"12"-3082"0"0,3-5-1734 0 0,1-1-101 0 0,-1 1 0 0 0,1 0 0 0 0,0 0 0 0 0,1 0 0 0 0,0 0 0 0 0,0 0 0 0 0,0 1-1 0 0,1-1 1 0 0,0 1 0 0 0,-1 14 0 0 0,1 49 1070 0 0,3 1 0 0 0,12 73 0 0 0,-1 11-8199 0 0,-11-152 4429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8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1 361 17384 0 0,'0'0'400'0'0,"8"-7"433"0"0,191-134 4701 0 0,-13 11-3553 0 0,-160 109-1644 0 0,-17 13-117 0 0,0-1-1 0 0,1 2 1 0 0,1-1 0 0 0,-1 2-1 0 0,1-1 1 0 0,0 1 0 0 0,12-4-1 0 0,-22 10-198 0 0,0 0-1 0 0,-1 0 0 0 0,1 0 0 0 0,0 0 1 0 0,0 0-1 0 0,-1 0 0 0 0,1 0 1 0 0,0 0-1 0 0,0 0 0 0 0,-1 0 1 0 0,1 1-1 0 0,0-1 0 0 0,-1 0 0 0 0,1 1 1 0 0,0-1-1 0 0,-1 0 0 0 0,1 1 1 0 0,0-1-1 0 0,-1 1 0 0 0,1-1 0 0 0,-1 1 1 0 0,1-1-1 0 0,-1 1 0 0 0,1-1 1 0 0,-1 1-1 0 0,1-1 0 0 0,-1 1 1 0 0,0 0-1 0 0,1-1 0 0 0,-1 1 0 0 0,0 0 1 0 0,0-1-1 0 0,1 1 0 0 0,-1 0 1 0 0,0 0-1 0 0,0 0 0 0 0,5 32-47 0 0,-4-28 64 0 0,2 131 35 0 0,2 18 2 0 0,-2-137-78 0 0,-3-16 3 0 0,0 0 1 0 0,0 0 0 0 0,0-1-1 0 0,0 1 1 0 0,0 0 0 0 0,0 0-1 0 0,0-1 1 0 0,1 1 0 0 0,-1 0-1 0 0,0-1 1 0 0,1 1 0 0 0,-1 0-1 0 0,0-1 1 0 0,1 1 0 0 0,-1 0-1 0 0,1-1 1 0 0,-1 1 0 0 0,1-1-1 0 0,-1 1 1 0 0,1-1 0 0 0,-1 1-1 0 0,1-1 1 0 0,0 1 0 0 0,-1-1-1 0 0,2 1 1 0 0,1-7 76 0 0,-1 1 0 0 0,1-1 0 0 0,-1 0 0 0 0,-1 0 0 0 0,1 0 1 0 0,0-8-1 0 0,-1 9 90 0 0,6-36 885 0 0,5-24-572 0 0,-11 61-443 0 0,0 0 0 0 0,1 0 0 0 0,-1 0 1 0 0,1 0-1 0 0,-1 1 0 0 0,1-1 0 0 0,1 1 1 0 0,-1-1-1 0 0,0 1 0 0 0,1 0 0 0 0,-1 0 1 0 0,6-4-1 0 0,-6 6-24 0 0,0 0-1 0 0,0 0 1 0 0,0 0 0 0 0,0 0 0 0 0,0 0 0 0 0,0 1-1 0 0,0-1 1 0 0,0 1 0 0 0,0 0 0 0 0,0 0 0 0 0,1-1-1 0 0,-1 1 1 0 0,0 1 0 0 0,0-1 0 0 0,0 0 0 0 0,1 0-1 0 0,-1 1 1 0 0,0-1 0 0 0,0 1 0 0 0,0 0 0 0 0,0 0-1 0 0,0 0 1 0 0,0 0 0 0 0,0 0 0 0 0,0 0 0 0 0,-1 0-1 0 0,4 3 1 0 0,6 5-29 0 0,0 0 1 0 0,0 0-1 0 0,9 13 0 0 0,-10-11 13 0 0,11 11-358 0 0,25 24-2549 0 0,-9-26-7564 0 0,-22-18 3093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73 139 11077 0 0,'0'0'3404'0'0,"3"-9"-2291"0"0,15-28-474 0 0,-11 24-358 0 0,0 1 1 0 0,-1-1-1 0 0,-1 0 1 0 0,7-22-1 0 0,-12 35-228 0 0,0-1-1 0 0,0 1 1 0 0,0 0-1 0 0,0 0 1 0 0,0 0-1 0 0,0-1 1 0 0,0 1-1 0 0,0 0 1 0 0,0 0-1 0 0,0 0 1 0 0,0 0-1 0 0,0-1 1 0 0,0 1-1 0 0,0 0 1 0 0,0 0-1 0 0,0 0 1 0 0,0-1-1 0 0,0 1 1 0 0,0 0-1 0 0,0 0 1 0 0,0 0-1 0 0,0 0 1 0 0,0-1-1 0 0,0 1 1 0 0,0 0-1 0 0,-1 0 1 0 0,1 0 0 0 0,0 0-1 0 0,0 0 1 0 0,0-1-1 0 0,0 1 1 0 0,0 0-1 0 0,0 0 1 0 0,-1 0-1 0 0,1 0 1 0 0,0 0-1 0 0,0 0 1 0 0,0 0-1 0 0,0 0 1 0 0,-1-1-1 0 0,1 1 1 0 0,0 0-1 0 0,0 0 1 0 0,0 0-1 0 0,-1 0 1 0 0,1 0-1 0 0,0 0 1 0 0,0 0-1 0 0,0 0 1 0 0,0 0-1 0 0,-1 0 1 0 0,1 0-1 0 0,0 0 1 0 0,0 0-1 0 0,-15 8 1100 0 0,-10 15-451 0 0,11-8-439 0 0,2 2-1 0 0,0-1 1 0 0,-11 22-1 0 0,19-32-227 0 0,1 1 0 0 0,0-1-1 0 0,0 1 1 0 0,0 0-1 0 0,1 0 1 0 0,0 1 0 0 0,1-1-1 0 0,-1 0 1 0 0,2 1-1 0 0,-1-1 1 0 0,1 0 0 0 0,0 9-1 0 0,1-14-43 0 0,-1-1 0 0 0,1 1 1 0 0,0 0-1 0 0,0-1 0 0 0,0 1 0 0 0,0-1 0 0 0,0 1 0 0 0,0-1 0 0 0,0 0 0 0 0,0 1 1 0 0,1-1-1 0 0,-1 0 0 0 0,1 0 0 0 0,-1 0 0 0 0,0 0 0 0 0,1 0 0 0 0,0 0 0 0 0,-1 0 0 0 0,1-1 1 0 0,0 1-1 0 0,-1 0 0 0 0,1-1 0 0 0,0 0 0 0 0,-1 1 0 0 0,1-1 0 0 0,0 0 0 0 0,0 0 0 0 0,0 0 1 0 0,-1 0-1 0 0,1 0 0 0 0,0 0 0 0 0,0 0 0 0 0,2-2 0 0 0,8 1-611 0 0,0-1 0 0 0,0 0 0 0 0,20-7 0 0 0,14-9-3055 0 0,5-7-2759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18617 0 0,'0'0'7715'0'0,"-7"65"-7315"0"0,13-22 193 0 0,3 7-161 0 0,0-2-240 0 0,0 1-128 0 0,-2-3-32 0 0,-2-7-32 0 0,-2-4-32 0 0,-3-5-977 0 0,0-10-1792 0 0,1-5-2289 0 0</inkml:trace>
  <inkml:trace contextRef="#ctx0" brushRef="#br0" timeOffset="1">1 310 16904 0 0,'0'0'328'0'0,"9"-5"-69"0"0,-1 1 29 0 0,2 0 0 0 0,-1 0 1 0 0,0 1-1 0 0,1 0 0 0 0,-1 1 0 0 0,1 0 1 0 0,0 0-1 0 0,0 1 0 0 0,0 1 1 0 0,0-1-1 0 0,-1 2 0 0 0,1-1 1 0 0,0 1-1 0 0,0 1 0 0 0,19 5 0 0 0,-16-2-171 0 0,1 0-1 0 0,-1 2 0 0 0,1-1 0 0 0,-2 2 1 0 0,1 0-1 0 0,20 17 0 0 0,-30-23-88 0 0,0 1 0 0 0,0 0 0 0 0,-1 0-1 0 0,1 0 1 0 0,-1 0 0 0 0,1 1 0 0 0,-1-1 0 0 0,0 1 0 0 0,-1-1-1 0 0,1 1 1 0 0,0 0 0 0 0,1 7 0 0 0,-3-8-10 0 0,0 0 1 0 0,0 0-1 0 0,0 0 1 0 0,0-1-1 0 0,-1 1 1 0 0,1 0-1 0 0,-1 0 1 0 0,1-1-1 0 0,-1 1 1 0 0,0 0-1 0 0,0-1 1 0 0,0 1-1 0 0,-1-1 1 0 0,1 1-1 0 0,-1-1 0 0 0,1 1 1 0 0,-1-1-1 0 0,0 0 1 0 0,0 0-1 0 0,-4 3 1 0 0,-3 3-74 0 0,-1 0-1 0 0,0-1 1 0 0,0 0 0 0 0,0 0 0 0 0,-1-1 0 0 0,-19 7-1 0 0,-24 2-3141 0 0,48-15 1987 0 0,0 1 1 0 0,1-1-1 0 0,-1 0 1 0 0,1 0-1 0 0,-1 0 1 0 0,-10-3-1 0 0,0-5-6468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13 15991 0 0,'0'0'2900'0'0,"-4"10"-965"0"0,-7 19-772 0 0,-19 53 986 0 0,27-74-1954 0 0,1 0 0 0 0,0 1-1 0 0,0-1 1 0 0,1 1 0 0 0,0-1 0 0 0,0 1 0 0 0,2 13 0 0 0,-1-20-189 0 0,1-1 1 0 0,-1 0-1 0 0,0 0 1 0 0,1 0-1 0 0,-1 0 0 0 0,1 0 1 0 0,-1 0-1 0 0,1 0 1 0 0,0 0-1 0 0,0 0 0 0 0,-1 0 1 0 0,1 0-1 0 0,0 0 1 0 0,0 0-1 0 0,0 0 0 0 0,0-1 1 0 0,0 1-1 0 0,0 0 1 0 0,0-1-1 0 0,0 1 0 0 0,0-1 1 0 0,0 1-1 0 0,0-1 1 0 0,0 1-1 0 0,1-1 1 0 0,-1 0-1 0 0,0 0 0 0 0,0 1 1 0 0,0-1-1 0 0,1 0 1 0 0,-1 0-1 0 0,0 0 0 0 0,0 0 1 0 0,0-1-1 0 0,1 1 1 0 0,-1 0-1 0 0,0 0 0 0 0,0-1 1 0 0,0 1-1 0 0,0-1 1 0 0,0 1-1 0 0,0-1 0 0 0,2 0 1 0 0,5-2 4 0 0,0-1 1 0 0,0 0-1 0 0,-1 0 0 0 0,13-8 1 0 0,-11 5 7 0 0,0 0 0 0 0,-1-1 0 0 0,1 0 0 0 0,-1 0 0 0 0,-1-1 0 0 0,0 0 1 0 0,11-18-1 0 0,-16 25-40 0 0,-1-1 0 0 0,0 0 0 0 0,1 1 1 0 0,-1-1-1 0 0,0 0 0 0 0,0 0 0 0 0,-1 0 1 0 0,1 0-1 0 0,-1 0 0 0 0,0 0 0 0 0,1 0 1 0 0,-1 0-1 0 0,0 0 0 0 0,-1 0 0 0 0,1 0 1 0 0,0 0-1 0 0,-1 0 0 0 0,0 0 0 0 0,0 0 1 0 0,0 0-1 0 0,0 0 0 0 0,0 1 0 0 0,-1-1 1 0 0,1 0-1 0 0,-1 1 0 0 0,1-1 0 0 0,-1 1 1 0 0,0 0-1 0 0,0-1 0 0 0,0 1 0 0 0,0 0 1 0 0,-1 0-1 0 0,1 0 0 0 0,-4-2 0 0 0,0 1-187 0 0,1-1 0 0 0,-2 1 0 0 0,1 0-1 0 0,0 0 1 0 0,0 1 0 0 0,-9-3 0 0 0,12 4-168 0 0,0 0 0 0 0,0 1 1 0 0,0-1-1 0 0,0 1 1 0 0,0-1-1 0 0,0 1 0 0 0,0 0 1 0 0,0 0-1 0 0,0 1 1 0 0,-1-1-1 0 0,1 1 0 0 0,0-1 1 0 0,0 1-1 0 0,0 0 1 0 0,-4 2-1 0 0,4-1-741 0 0,2 1-635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195 260 6195 0 0,'0'0'1459'0'0,"-8"2"1"0"0,-5 1-197 0 0,0 1 0 0 0,0 0 1 0 0,0 0-1 0 0,1 2 1 0 0,-1-1-1 0 0,1 2 0 0 0,1 0 1 0 0,-15 10-1 0 0,21-13-749 0 0,-1 1 0 0 0,1 0 0 0 0,0 0 0 0 0,1 0 0 0 0,-1 1 0 0 0,1 0 0 0 0,0 0 0 0 0,0 0 0 0 0,1 0 0 0 0,-4 8 0 0 0,5-9-497 0 0,1 0 1 0 0,-1 1 0 0 0,1 0 0 0 0,0-1-1 0 0,0 1 1 0 0,1 0 0 0 0,0-1 0 0 0,0 10-1 0 0,1-14-24 0 0,-1 0 0 0 0,0 0 0 0 0,0 0 0 0 0,1 0-1 0 0,-1 0 1 0 0,1 0 0 0 0,-1 0 0 0 0,1 0 0 0 0,0 0-1 0 0,-1 0 1 0 0,1 0 0 0 0,0 0 0 0 0,-1-1-1 0 0,1 1 1 0 0,0 0 0 0 0,0-1 0 0 0,0 1 0 0 0,0 0-1 0 0,0-1 1 0 0,0 1 0 0 0,0-1 0 0 0,0 0 0 0 0,0 1-1 0 0,0-1 1 0 0,0 0 0 0 0,0 1 0 0 0,0-1 0 0 0,0 0-1 0 0,0 0 1 0 0,0 0 0 0 0,0 0 0 0 0,0 0 0 0 0,0 0-1 0 0,0 0 1 0 0,0-1 0 0 0,0 1 0 0 0,0 0 0 0 0,0 0-1 0 0,0-1 1 0 0,0 1 0 0 0,0-1 0 0 0,0 1-1 0 0,1-1 1 0 0,45-20-679 0 0,-38 15 633 0 0,-1 0 0 0 0,0 0 0 0 0,0 0 0 0 0,0-1 0 0 0,-1-1 0 0 0,0 1-1 0 0,0-1 1 0 0,-1 0 0 0 0,0-1 0 0 0,0 1 0 0 0,-1-1 0 0 0,-1-1 0 0 0,1 1 0 0 0,-1 0 0 0 0,5-21-1 0 0,-6 16 336 0 0,-1-1-1 0 0,-1 1 1 0 0,0-1-1 0 0,-1 0 1 0 0,0 1-1 0 0,-1-1 1 0 0,-1 1-1 0 0,-1-1 1 0 0,0 1-1 0 0,-8-24 1 0 0,6 21 157 0 0,3 9-261 0 0,0 0 0 0 0,-1 0 0 0 0,0 0 1 0 0,0 0-1 0 0,0 0 0 0 0,-1 1 0 0 0,0 0 0 0 0,-1-1 0 0 0,1 2 0 0 0,-10-12 0 0 0,13 18-162 0 0,1 0 1 0 0,0 0-1 0 0,-1 0 0 0 0,1 0 0 0 0,-1 0 1 0 0,1 0-1 0 0,0 0 0 0 0,-1 0 1 0 0,1 0-1 0 0,-1 0 0 0 0,1 0 0 0 0,0 0 1 0 0,-1 0-1 0 0,1 0 0 0 0,-1 0 0 0 0,1 0 1 0 0,0 0-1 0 0,-1 0 0 0 0,1 0 1 0 0,0 1-1 0 0,-1-1 0 0 0,1 0 0 0 0,0 0 1 0 0,-1 0-1 0 0,1 1 0 0 0,0-1 0 0 0,-1 0 1 0 0,1 0-1 0 0,0 1 0 0 0,0-1 1 0 0,-1 0-1 0 0,1 1 0 0 0,0-1 0 0 0,0 0 1 0 0,-1 1-1 0 0,1-1 0 0 0,0 0 0 0 0,0 1 1 0 0,0-1-1 0 0,0 1 0 0 0,0-1 1 0 0,0 0-1 0 0,0 1 0 0 0,0-1 0 0 0,0 1 1 0 0,0-1-1 0 0,0 0 0 0 0,0 1 1 0 0,0-1-1 0 0,0 1 0 0 0,0-1 0 0 0,0 1 1 0 0,-1 27 64 0 0,1-25-49 0 0,2 26-145 0 0,2 1 0 0 0,2 0 0 0 0,0-1 0 0 0,2 0-1 0 0,1-1 1 0 0,2 0 0 0 0,0 0 0 0 0,21 35-1 0 0,-13-35-3502 0 0,0-17-3610 0 0,-6-10 514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2:59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17272 0 0,'0'0'7529'0'0,"4"1"-7102"0"0,2-1-328 0 0,1 0 0 0 0,-1 0 1 0 0,1-1-1 0 0,-1 1 1 0 0,0-1-1 0 0,13-4 0 0 0,-6 0-81 0 0,0-1-1 0 0,0-1 0 0 0,-1 0 0 0 0,14-10 0 0 0,-20 13 149 0 0,32-24-331 0 0,-18 5 4516 0 0,-23 27-4197 0 0,1-1 1 0 0,-1 0 0 0 0,1 1 0 0 0,0-1-1 0 0,0 1 1 0 0,0-1 0 0 0,1 1 0 0 0,-1 0-1 0 0,0 4 1 0 0,-2 4-3 0 0,-6 11-108 0 0,2 1 0 0 0,1 1-1 0 0,1 0 1 0 0,1 0 0 0 0,-3 42 0 0 0,6 131 285 0 0,2-45-214 0 0,0-139-181 0 0,-2-1-1 0 0,0 1 1 0 0,-1-1 0 0 0,-6 21 0 0 0,8-30-8 0 0,0-1 0 0 0,0 1 1 0 0,-1 0-1 0 0,0-1 1 0 0,1 1-1 0 0,-1-1 1 0 0,0 1-1 0 0,-1-1 1 0 0,1 0-1 0 0,0 0 1 0 0,-1 0-1 0 0,0 0 1 0 0,0 0-1 0 0,0-1 1 0 0,0 1-1 0 0,0-1 1 0 0,0 0-1 0 0,-1 0 1 0 0,1 0-1 0 0,-5 2 0 0 0,6-4-466 0 0,0 0-1 0 0,0 0 1 0 0,1 0-1 0 0,-1 0 1 0 0,0 0-1 0 0,1-1 1 0 0,-1 1-1 0 0,0-1 1 0 0,0 1-1 0 0,1-1 1 0 0,-1 1-1 0 0,1-1 1 0 0,-1 0-1 0 0,0 0 1 0 0,1 1-1 0 0,0-1 1 0 0,-1 0-1 0 0,1-1 1 0 0,0 1-1 0 0,-1 0 1 0 0,1 0-1 0 0,0 0 1 0 0,0-1-1 0 0,0 1 1 0 0,0-1-1 0 0,0 1 1 0 0,0-1-1 0 0,0 1 1 0 0,0-3-1 0 0,-13-21-12742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3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29 15687 0 0,'0'0'9535'0'0,"-3"8"-7979"0"0,2-4-1406 0 0,-1 1 0 0 0,1 0 0 0 0,-1 0 0 0 0,1 0 0 0 0,1-1 1 0 0,-1 1-1 0 0,1 0 0 0 0,0 0 0 0 0,0 0 0 0 0,0 0 1 0 0,1 0-1 0 0,-1 0 0 0 0,1 0 0 0 0,0 0 0 0 0,1-1 0 0 0,-1 1 1 0 0,1 0-1 0 0,0-1 0 0 0,0 1 0 0 0,1-1 0 0 0,-1 0 0 0 0,1 0 1 0 0,0 1-1 0 0,0-2 0 0 0,0 1 0 0 0,0 0 0 0 0,1-1 1 0 0,0 0-1 0 0,0 1 0 0 0,6 3 0 0 0,-7-6-140 0 0,-1 0 0 0 0,0 0 0 0 0,0 0 0 0 0,0 0 0 0 0,0-1 0 0 0,1 1 0 0 0,-1-1 0 0 0,0 1 0 0 0,1-1 0 0 0,-1 0 0 0 0,0 0 1 0 0,1 0-1 0 0,-1 0 0 0 0,0-1 0 0 0,1 1 0 0 0,-1-1 0 0 0,0 1 0 0 0,1-1 0 0 0,-1 0 0 0 0,0 1 0 0 0,0-1 0 0 0,0-1 0 0 0,0 1 0 0 0,3-2 0 0 0,-3 1-45 0 0,0 0-1 0 0,0-1 1 0 0,0 1-1 0 0,-1-1 1 0 0,1 1-1 0 0,-1-1 1 0 0,0 0 0 0 0,1 0-1 0 0,-1 1 1 0 0,0-1-1 0 0,-1 0 1 0 0,1 0-1 0 0,0 0 1 0 0,-1 0-1 0 0,0 0 1 0 0,0 0 0 0 0,1 0-1 0 0,-2 0 1 0 0,1 0-1 0 0,0 0 1 0 0,-1 0-1 0 0,1 0 1 0 0,-1 0 0 0 0,-2-5-1 0 0,1 3-43 0 0,0 0-1 0 0,0 1 0 0 0,0-1 1 0 0,-1 1-1 0 0,0 0 1 0 0,0 0-1 0 0,0 0 1 0 0,0 0-1 0 0,-5-4 0 0 0,4 4-321 0 0,1 0-1 0 0,-1 0 0 0 0,0-1 0 0 0,1 0 0 0 0,-6-10 0 0 0,9 15 214 0 0,1 0 0 0 0,-1-1 0 0 0,0 1 0 0 0,0 0 0 0 0,0-1 0 0 0,0 1 0 0 0,0 0 0 0 0,0-1 0 0 0,0 1 0 0 0,0 0 0 0 0,1-1 0 0 0,-1 1 0 0 0,0 0 0 0 0,0-1 0 0 0,0 1 0 0 0,1 0 0 0 0,-1 0 0 0 0,0-1 0 0 0,0 1 0 0 0,1 0 0 0 0,-1 0 0 0 0,0 0 0 0 0,1-1 0 0 0,-1 1 0 0 0,0 0 0 0 0,1 0 0 0 0,-1 0 0 0 0,0 0 0 0 0,1 0 0 0 0,-1 0 0 0 0,0 0-1 0 0,1 0 1 0 0,-1-1 0 0 0,0 1 0 0 0,1 0 0 0 0,0 1 0 0 0,19-4-5931 0 0,-13 2 1875 0 0,5-2-5387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0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71 104 12166 0 0,'-6'11'5157'0'0,"-36"82"-476"0"0,37-82-3877 0 0,1 2 1 0 0,1-1-1 0 0,0 0 1 0 0,0 1-1 0 0,1-1 1 0 0,1 1-1 0 0,0 16 1 0 0,1-29-791 0 0,0 1 0 0 0,0-1 0 0 0,1 1-1 0 0,-1 0 1 0 0,0-1 0 0 0,0 1 0 0 0,1-1 0 0 0,-1 1 0 0 0,0-1 0 0 0,1 1 0 0 0,-1-1 0 0 0,1 1 0 0 0,-1-1 0 0 0,1 0 0 0 0,-1 1 0 0 0,1-1 0 0 0,-1 0 0 0 0,1 1 0 0 0,-1-1-1 0 0,1 0 1 0 0,-1 0 0 0 0,1 1 0 0 0,-1-1 0 0 0,1 0 0 0 0,0 0 0 0 0,-1 0 0 0 0,1 0 0 0 0,-1 0 0 0 0,1 0 0 0 0,0 0 0 0 0,-1 0 0 0 0,1 0 0 0 0,0 0 0 0 0,-1 0-1 0 0,1 0 1 0 0,-1 0 0 0 0,1 0 0 0 0,0 0 0 0 0,-1-1 0 0 0,1 1 0 0 0,-1 0 0 0 0,1-1 0 0 0,-1 1 0 0 0,1 0 0 0 0,0-1 0 0 0,27-14 68 0 0,-15 6 121 0 0,0 0 1 0 0,-1-2-1 0 0,-1 0 1 0 0,0 0 0 0 0,0-1-1 0 0,-1 0 1 0 0,-1 0-1 0 0,13-23 1 0 0,-19 30-139 0 0,0 0 1 0 0,-1 0 0 0 0,1 0-1 0 0,-1-1 1 0 0,-1 1 0 0 0,1-1-1 0 0,-1 0 1 0 0,0 1 0 0 0,0-1-1 0 0,-1 0 1 0 0,1 1-1 0 0,-1-1 1 0 0,-1 0 0 0 0,1 0-1 0 0,-1 1 1 0 0,0-1 0 0 0,0 0-1 0 0,0 1 1 0 0,-1-1 0 0 0,0 1-1 0 0,0 0 1 0 0,-1-1-1 0 0,1 1 1 0 0,-1 0 0 0 0,0 0-1 0 0,-7-8 1 0 0,-22-18-209 0 0,15 26-491 0 0,9 4 45 0 0,-5 1-853 0 0,1-1-2092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0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266 279 19769 0 0,'0'0'6632'0'0,"7"-4"-4532"0"0,-3 2-1976 0 0,-1 0 0 0 0,0 0-1 0 0,0 0 1 0 0,0-1 0 0 0,0 1 0 0 0,0-1 0 0 0,-1 1-1 0 0,1-1 1 0 0,-1 0 0 0 0,1 0 0 0 0,-1 0 0 0 0,0-1-1 0 0,0 1 1 0 0,-1 0 0 0 0,1-1 0 0 0,-1 1-1 0 0,1-1 1 0 0,-1 0 0 0 0,0 1 0 0 0,0-1 0 0 0,-1 0-1 0 0,1 0 1 0 0,-1 1 0 0 0,0-7 0 0 0,1 1-96 0 0,1-82 120 0 0,-2 84-145 0 0,-1 0 0 0 0,0 0 1 0 0,0 0-1 0 0,0 1 0 0 0,-1-1 0 0 0,0 0 0 0 0,-1 1 0 0 0,1-1 0 0 0,-1 1 0 0 0,-6-10 1 0 0,9 15-5 0 0,-1 1 1 0 0,1-1 0 0 0,0 1 0 0 0,-1-1 0 0 0,1 1 0 0 0,-1-1 0 0 0,1 1 0 0 0,-1-1 0 0 0,1 1 0 0 0,-1-1 0 0 0,1 1 0 0 0,-1 0 0 0 0,1-1-1 0 0,-1 1 1 0 0,0 0 0 0 0,1-1 0 0 0,-1 1 0 0 0,0 0 0 0 0,1 0 0 0 0,-1-1 0 0 0,1 1 0 0 0,-1 0 0 0 0,0 0 0 0 0,0 0 0 0 0,1 0-1 0 0,-1 0 1 0 0,0 0 0 0 0,1 0 0 0 0,-1 0 0 0 0,0 1 0 0 0,-17 16-5 0 0,-6 36-2 0 0,22-48 8 0 0,-12 35 55 0 0,3 0 1 0 0,1 1-1 0 0,2 0 0 0 0,2 0 0 0 0,2 1 1 0 0,1 54-1 0 0,27 256-68 0 0,-12-238-76 0 0,-8-59-927 0 0,4 29-3180 0 0,0-28-7344 0 0</inkml:trace>
  <inkml:trace contextRef="#ctx0" brushRef="#br0" timeOffset="1">0 904 9332 0 0,'0'0'11622'0'0,"62"-59"-10950"0"0,-25 34-416 0 0,8-5-256 0 0,6-4-1553 0 0,4-5-2176 0 0,2-3-3843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44 9332 0 0,'0'0'12985'0'0,"2"-7"-11753"0"0,1 0-826 0 0,-2 5-209 0 0,1-1 1 0 0,-1 1-1 0 0,0 0 1 0 0,-1-1-1 0 0,1 1 1 0 0,0-1-1 0 0,-1 1 0 0 0,1-1 1 0 0,-1-5-1 0 0,-2 8 47 0 0,-1 1 0 0 0,0-1-1 0 0,1 1 1 0 0,-1-1 0 0 0,1 1 0 0 0,-1 0-1 0 0,1 0 1 0 0,-1 0 0 0 0,1 0 0 0 0,-4 3-1 0 0,-13 9-142 0 0,0 1-1 0 0,1 1 0 0 0,1 1 0 0 0,0 0 0 0 0,2 1 0 0 0,-1 1 0 0 0,2 1 1 0 0,1 0-1 0 0,0 0 0 0 0,1 2 0 0 0,1-1 0 0 0,-14 40 0 0 0,24-59-145 0 0,1 0 0 0 0,-1 0 0 0 0,1 0 0 0 0,-1 1 0 0 0,1-1-1 0 0,0 0 1 0 0,0 0 0 0 0,-1 0 0 0 0,1 1 0 0 0,0-1 0 0 0,0 0-1 0 0,0 0 1 0 0,0 1 0 0 0,0-1 0 0 0,1 0 0 0 0,-1 0 0 0 0,0 0 0 0 0,1 1-1 0 0,-1-1 1 0 0,0 0 0 0 0,1 0 0 0 0,0 0 0 0 0,-1 0 0 0 0,1 0-1 0 0,-1 0 1 0 0,1 0 0 0 0,0 0 0 0 0,1 2 0 0 0,0-2 8 0 0,0-1 0 0 0,1 1 0 0 0,-1-1 0 0 0,0 1 0 0 0,0-1 0 0 0,0 0 0 0 0,0 0 0 0 0,0 0 0 0 0,0 0 0 0 0,0 0 0 0 0,1 0 0 0 0,-1 0 0 0 0,0-1 0 0 0,0 1 0 0 0,2-2 0 0 0,9-2-27 0 0,0-1 0 0 0,0 0 0 0 0,0-1-1 0 0,12-8 1 0 0,-3-1 203 0 0,-11 7 136 0 0,0 1 1 0 0,1 0-1 0 0,0 0 1 0 0,18-6-1 0 0,-27 12-240 0 0,-1 0 1 0 0,1 0-1 0 0,-1 1 0 0 0,1-1 0 0 0,0 1 0 0 0,-1-1 0 0 0,1 1 0 0 0,0 0 0 0 0,0 0 1 0 0,-1 0-1 0 0,1 1 0 0 0,0-1 0 0 0,-1 1 0 0 0,1-1 0 0 0,0 1 0 0 0,-1 0 0 0 0,1 0 1 0 0,-1 0-1 0 0,1 0 0 0 0,-1 1 0 0 0,0-1 0 0 0,0 0 0 0 0,1 1 0 0 0,-1 0 0 0 0,0 0 1 0 0,0-1-1 0 0,2 4 0 0 0,-1-1-582 0 0,0 0 0 0 0,1 0 0 0 0,-1-1 0 0 0,1 1 0 0 0,0-1-1 0 0,0 0 1 0 0,0 0 0 0 0,8 3 0 0 0,-9-5 48 0 0,-1 0-1 0 0,1 0 0 0 0,-1-1 1 0 0,1 1-1 0 0,0-1 0 0 0,-1 0 1 0 0,1 0-1 0 0,0 0 0 0 0,-1 0 1 0 0,1 0-1 0 0,0 0 0 0 0,-1-1 1 0 0,1 1-1 0 0,0-1 0 0 0,-1 0 1 0 0,1 0-1 0 0,-1 0 0 0 0,4-2 1 0 0,18-9-10712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1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18248 0 0,'-1'7'1734'0'0,"-15"74"2113"0"0,-7 119 0 0 0,18-60-1455 0 0,14 154 0 0 0,-9-241-2359 0 0,3 26-462 0 0,9-34-3019 0 0,-12-45 3231 0 0,0 1 1 0 0,1-1-1 0 0,-1 1 1 0 0,0-1-1 0 0,1 1 0 0 0,-1-1 1 0 0,0 0-1 0 0,1 1 1 0 0,-1-1-1 0 0,1 1 1 0 0,-1-1-1 0 0,1 0 1 0 0,-1 1-1 0 0,1-1 0 0 0,-1 0 1 0 0,1 1-1 0 0,-1-1 1 0 0,1 0-1 0 0,-1 0 1 0 0,1 0-1 0 0,0 0 1 0 0,-1 1-1 0 0,1-1 1 0 0,-1 0-1 0 0,1 0 0 0 0,-1 0 1 0 0,1 0-1 0 0,0 0 1 0 0,-1 0-1 0 0,1 0 1 0 0,-1-1-1 0 0,1 1 1 0 0,0 0-1 0 0,-1 0 0 0 0,1 0 1 0 0,-1-1-1 0 0,1 1 1 0 0,-1 0-1 0 0,1 0 1 0 0,-1-1-1 0 0,1 1 1 0 0,-1-1-1 0 0,1 1 0 0 0,-1 0 1 0 0,0-1-1 0 0,1 1 1 0 0,-1-1-1 0 0,0 1 1 0 0,1-1-1 0 0,-1 1 1 0 0,0-1-1 0 0,1 0 1 0 0,9-15-6438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2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15783 0 0,'0'0'3690'0'0,"10"-9"-2799"0"0,-1 2-471 0 0,1-1-1 0 0,0 1 1 0 0,0 0-1 0 0,0 1 1 0 0,1 0-1 0 0,12-4 1 0 0,-20 9-363 0 0,-1-1 0 0 0,1 1 0 0 0,0 0 0 0 0,-1 0 0 0 0,1 1 0 0 0,0-1 0 0 0,0 0 0 0 0,0 1 0 0 0,-1 0 0 0 0,1 0 0 0 0,0 0 0 0 0,0 0 0 0 0,0 0 0 0 0,0 0 0 0 0,0 1 0 0 0,-1-1 0 0 0,1 1 0 0 0,0 0 0 0 0,0 0 0 0 0,-1 0 0 0 0,1 0 0 0 0,0 0 0 0 0,-1 1 0 0 0,1-1 0 0 0,-1 1 0 0 0,0 0 1 0 0,0-1-1 0 0,1 1 0 0 0,-1 0 0 0 0,0 0 0 0 0,0 1 0 0 0,-1-1 0 0 0,1 0 0 0 0,0 1 0 0 0,-1-1 0 0 0,0 1 0 0 0,3 4 0 0 0,-2 1-22 0 0,0 0-1 0 0,0 0 1 0 0,-1 1 0 0 0,0-1 0 0 0,0 0 0 0 0,-1 1 0 0 0,0-1 0 0 0,-1 1 0 0 0,0-1-1 0 0,0 0 1 0 0,0 1 0 0 0,-1-1 0 0 0,-1 0 0 0 0,1 0 0 0 0,-1 0 0 0 0,-1-1-1 0 0,1 1 1 0 0,-1-1 0 0 0,-9 13 0 0 0,3-5-242 0 0,0-1-1 0 0,-1 1 1 0 0,-19 16 0 0 0,18-19-987 0 0,0-1 1 0 0,-1-1-1 0 0,-18 12 0 0 0,15-15-3765 0 0,4-6-3616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13302 0 0,'8'0'5787'0'0,"1"-1"-5341"0"0,0 0 0 0 0,0 1 0 0 0,0 0 1 0 0,0 0-1 0 0,-1 1 0 0 0,1 1 0 0 0,0-1 1 0 0,-1 1-1 0 0,1 1 0 0 0,-1-1 0 0 0,1 1 1 0 0,-1 1-1 0 0,0 0 0 0 0,14 9 0 0 0,-10-3-263 0 0,-1 1-1 0 0,0 0 0 0 0,-1 0 0 0 0,0 1 0 0 0,13 20 0 0 0,-18-25-129 0 0,-1 1 1 0 0,0 0 0 0 0,0 1 0 0 0,-1-1-1 0 0,0 1 1 0 0,0-1 0 0 0,-1 1 0 0 0,0 0-1 0 0,0 0 1 0 0,0 13 0 0 0,-2-20-66 0 0,1 0 0 0 0,-1-1-1 0 0,0 1 1 0 0,0-1 0 0 0,0 1 0 0 0,0-1 0 0 0,0 1-1 0 0,0 0 1 0 0,-1-1 0 0 0,1 1 0 0 0,-1-1 0 0 0,1 1-1 0 0,-1-1 1 0 0,1 1 0 0 0,-1-1 0 0 0,0 1 0 0 0,1-1-1 0 0,-1 0 1 0 0,0 1 0 0 0,0-1 0 0 0,0 0 0 0 0,0 0 0 0 0,0 0-1 0 0,0 0 1 0 0,-1 0 0 0 0,1 0 0 0 0,0 0 0 0 0,-1 0-1 0 0,1 0 1 0 0,0 0 0 0 0,-1-1 0 0 0,-1 2 0 0 0,2-2 2 0 0,0 0 0 0 0,-1 0 0 0 0,1 0 0 0 0,0 0 0 0 0,0 0 0 0 0,0-1 0 0 0,0 1 0 0 0,0 0 0 0 0,0 0 0 0 0,0-1 0 0 0,0 1 0 0 0,0-1 0 0 0,0 1 0 0 0,0-1 0 0 0,0 1 0 0 0,1-1 0 0 0,-1 1 0 0 0,0-1 0 0 0,0 0 0 0 0,0 0 0 0 0,1 1 0 0 0,-1-1 0 0 0,0 0 0 0 0,1 0 0 0 0,-1 0 0 0 0,1 0 0 0 0,-1 0 0 0 0,1 0 0 0 0,-1 0 0 0 0,1 0 0 0 0,-1 0 0 0 0,1 0 0 0 0,0-1 0 0 0,0-6-42 0 0,0 1 0 0 0,0-1 0 0 0,1 0 0 0 0,1 1 0 0 0,-1-1 0 0 0,1 1 0 0 0,0-1-1 0 0,1 1 1 0 0,0 0 0 0 0,0 0 0 0 0,0 0 0 0 0,1 0 0 0 0,0 1 0 0 0,0-1 0 0 0,1 1 0 0 0,8-9 0 0 0,-4 5-127 0 0,-1 1 1 0 0,2 0-1 0 0,-1 1 1 0 0,1 0-1 0 0,0 0 1 0 0,1 1-1 0 0,-1 1 1 0 0,1 0-1 0 0,19-8 1 0 0,-28 13 212 0 0,-1 0 1 0 0,1 0 0 0 0,0 1 0 0 0,0-1 0 0 0,0 0 0 0 0,0 1-1 0 0,0-1 1 0 0,0 1 0 0 0,0 0 0 0 0,0-1 0 0 0,0 1-1 0 0,0 0 1 0 0,0 0 0 0 0,0 0 0 0 0,0 1 0 0 0,0-1-1 0 0,0 0 1 0 0,0 1 0 0 0,0-1 0 0 0,0 1 0 0 0,0 0 0 0 0,0 0-1 0 0,-1 0 1 0 0,1 0 0 0 0,0 0 0 0 0,0 0 0 0 0,-1 0-1 0 0,1 0 1 0 0,-1 1 0 0 0,1-1 0 0 0,-1 1 0 0 0,1-1-1 0 0,0 3 1 0 0,1 3 168 0 0,-1 0-1 0 0,0 0 1 0 0,0 0 0 0 0,0 0-1 0 0,-1 0 1 0 0,0 1-1 0 0,-1-1 1 0 0,0 8-1 0 0,0-12-128 0 0,0 1 0 0 0,1-1 0 0 0,-1 0 0 0 0,0 0 0 0 0,1 0 0 0 0,0 0 0 0 0,0 1 0 0 0,0-1 0 0 0,0 0 0 0 0,0 0 0 0 0,1-1 0 0 0,-1 1 0 0 0,1 0 0 0 0,0 0 0 0 0,0-1 0 0 0,0 1 0 0 0,0-1 0 0 0,0 1 0 0 0,0-1 0 0 0,1 0 0 0 0,-1 0 0 0 0,1 0 0 0 0,0 0 0 0 0,-1-1 0 0 0,7 3-1 0 0,-6-3-29 0 0,1 0 0 0 0,0 0 0 0 0,-1-1 0 0 0,1 1 0 0 0,0-1 0 0 0,-1 0 0 0 0,1 0 0 0 0,0 0 0 0 0,-1-1 0 0 0,1 1 0 0 0,0-1 0 0 0,-1 0 0 0 0,1 0 0 0 0,-1 0 0 0 0,1-1 0 0 0,-1 1 0 0 0,0-1 0 0 0,1 0 0 0 0,-1 0 0 0 0,0 0 0 0 0,0 0 0 0 0,4-5 0 0 0,-4 5-39 0 0,-1 0-1 0 0,0 0 1 0 0,0-1 0 0 0,0 1-1 0 0,-1-1 1 0 0,1 0 0 0 0,0 1-1 0 0,-1-1 1 0 0,0 0-1 0 0,0 0 1 0 0,1 0 0 0 0,-2 0-1 0 0,1 0 1 0 0,0 0 0 0 0,-1 0-1 0 0,1 0 1 0 0,-1-1 0 0 0,0 1-1 0 0,0 0 1 0 0,0 0 0 0 0,-1 0-1 0 0,1 0 1 0 0,-1 0-1 0 0,1 0 1 0 0,-1 0 0 0 0,0 0-1 0 0,0 0 1 0 0,-1 0 0 0 0,-1-4-1 0 0,-3-4-638 0 0,0 0 0 0 0,-1 0 0 0 0,0 1-1 0 0,-1 0 1 0 0,0 0 0 0 0,-9-8-1 0 0,14 13-2859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14887 0 0,'0'0'7427'0'0,"18"45"-6146"0"0,-15-6-289 0 0,0 10-111 0 0,-2 7-49 0 0,1-1-224 0 0,-2 3-159 0 0,-2-5-177 0 0,-2-3-192 0 0,-3-5-80 0 0,0-6-176 0 0,2-8-1793 0 0,0-8-1521 0 0,5-9-1488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3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92 20169 0 0,'0'0'3378'0'0,"0"8"-2476"0"0,-1 8-158 0 0,0 46 1863 0 0,1-59-2490 0 0,0 1 0 0 0,0 0 1 0 0,1 0-1 0 0,-1-1 0 0 0,1 1 1 0 0,0 0-1 0 0,0-1 1 0 0,0 1-1 0 0,1-1 0 0 0,-1 1 1 0 0,1-1-1 0 0,0 0 0 0 0,2 4 1 0 0,-2-6-105 0 0,0 1 0 0 0,0-1 1 0 0,0 0-1 0 0,1 0 0 0 0,-1 0 0 0 0,0 0 1 0 0,1 0-1 0 0,-1-1 0 0 0,1 1 1 0 0,-1-1-1 0 0,0 1 0 0 0,1-1 0 0 0,-1 0 1 0 0,1 0-1 0 0,-1 0 0 0 0,1 0 0 0 0,-1-1 1 0 0,1 1-1 0 0,-1-1 0 0 0,1 1 1 0 0,-1-1-1 0 0,0 0 0 0 0,1 0 0 0 0,-1 0 1 0 0,0 0-1 0 0,0 0 0 0 0,4-4 1 0 0,4 0-27 0 0,-1-2 0 0 0,1 1 0 0 0,-2-1 0 0 0,15-14 0 0 0,-19 16 46 0 0,0 0 0 0 0,0-1 0 0 0,-1 1 1 0 0,1-1-1 0 0,-1 0 0 0 0,0 0 0 0 0,-1 0 1 0 0,0 0-1 0 0,0 0 0 0 0,0-1 1 0 0,0 1-1 0 0,-1-1 0 0 0,0-12 0 0 0,0 15-309 0 0,-2-1 0 0 0,1 0 0 0 0,0 1 0 0 0,-1-1 0 0 0,0 0 1 0 0,0 1-1 0 0,0-1 0 0 0,-1 1 0 0 0,-2-5 0 0 0,3 6-578 0 0,-1 0 0 0 0,0 0 0 0 0,0 0 0 0 0,0 0 0 0 0,0 0 0 0 0,0 1 0 0 0,-1-1 0 0 0,1 1 0 0 0,-1 0 0 0 0,0 0 0 0 0,0 0 0 0 0,0 0 0 0 0,-3-2 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20 11477 0 0,'0'0'14524'0'0,"0"-4"-13563"0"0,0 3-919 0 0,0 1 1 0 0,-1-1 0 0 0,1 0-1 0 0,0 1 1 0 0,0-1 0 0 0,0 0 0 0 0,-1 1-1 0 0,1-1 1 0 0,0 0 0 0 0,0 1-1 0 0,-1-1 1 0 0,1 1 0 0 0,-1-1 0 0 0,1 1-1 0 0,-1-1 1 0 0,1 1 0 0 0,-1-1-1 0 0,1 1 1 0 0,-1-1 0 0 0,1 1-1 0 0,-1-1 1 0 0,1 1 0 0 0,-1 0 0 0 0,0-1-1 0 0,1 1 1 0 0,-1 0 0 0 0,0 0-1 0 0,1-1 1 0 0,-1 1 0 0 0,0 0-1 0 0,1 0 1 0 0,-1 0 0 0 0,0 0 0 0 0,0 0-1 0 0,-2 0-7 0 0,1 1 0 0 0,-1-1 0 0 0,1 1 0 0 0,-1 0 1 0 0,0-1-1 0 0,1 1 0 0 0,0 0 0 0 0,-1 1 0 0 0,1-1 0 0 0,-3 2 0 0 0,2-1-40 0 0,-1 0 0 0 0,1 1 0 0 0,-1-1 0 0 0,1 1 0 0 0,0 0 0 0 0,0 0 0 0 0,1 0 0 0 0,-1 0 1 0 0,1 1-1 0 0,-1-1 0 0 0,1 0 0 0 0,0 1 0 0 0,0 0 0 0 0,-2 7 0 0 0,4-10-12 0 0,0 0 1 0 0,1-1-1 0 0,-1 1 1 0 0,1 0-1 0 0,-1 0 0 0 0,1 0 1 0 0,0-1-1 0 0,-1 1 1 0 0,1 0-1 0 0,0-1 1 0 0,-1 1-1 0 0,1-1 0 0 0,0 1 1 0 0,0-1-1 0 0,0 1 1 0 0,-1-1-1 0 0,1 1 0 0 0,0-1 1 0 0,0 0-1 0 0,0 1 1 0 0,0-1-1 0 0,0 0 1 0 0,0 0-1 0 0,0 0 0 0 0,0 0 1 0 0,0 0-1 0 0,0 0 1 0 0,-1 0-1 0 0,1 0 1 0 0,2 0-1 0 0,37-1-464 0 0,-36 1 419 0 0,17-2-121 0 0,-13 1 153 0 0,-1 0 0 0 0,1 1 0 0 0,-1 0-1 0 0,0 0 1 0 0,1 0 0 0 0,8 3 0 0 0,-13-2 71 0 0,-1 0 1 0 0,0-1-1 0 0,1 2 0 0 0,-1-1 1 0 0,0 0-1 0 0,0 0 0 0 0,0 1 1 0 0,0-1-1 0 0,0 1 0 0 0,-1-1 1 0 0,1 1-1 0 0,0 0 0 0 0,-1 0 1 0 0,1 0-1 0 0,-1 0 0 0 0,0 0 1 0 0,1 0-1 0 0,-1 0 0 0 0,0 0 1 0 0,0 1-1 0 0,0-1 0 0 0,-1 0 1 0 0,2 5-1 0 0,2 19 469 0 0,0 0 0 0 0,-2 0 0 0 0,-1 1 0 0 0,-1-1 0 0 0,-1 1 0 0 0,-5 27 0 0 0,-6 15 5 0 0,2-45-199 0 0,1-8-259 0 0,2-5-188 0 0,0 1-1 0 0,0-1 1 0 0,-1 0 0 0 0,-1-1-1 0 0,0 0 1 0 0,0 0 0 0 0,-1-1-1 0 0,0 0 1 0 0,-17 10 0 0 0,20-14-29 0 0,1 0 0 0 0,-2-1 0 0 0,1 0 0 0 0,0-1 0 0 0,-1 1 0 0 0,0-1 1 0 0,0-1-1 0 0,0 1 0 0 0,0-2 0 0 0,0 1 0 0 0,0-1 0 0 0,0 0 0 0 0,-1 0 0 0 0,1-1 1 0 0,0-1-1 0 0,-11 0 0 0 0,17 0-193 0 0,1 1 1 0 0,-1-1-1 0 0,1 0 0 0 0,-1 1 1 0 0,1-1-1 0 0,0 0 1 0 0,-1 0-1 0 0,1 0 1 0 0,0 0-1 0 0,0 0 0 0 0,-1 0 1 0 0,1 0-1 0 0,0 0 1 0 0,0-1-1 0 0,0 1 0 0 0,0 0 1 0 0,1-1-1 0 0,-1 1 1 0 0,0 0-1 0 0,1-1 0 0 0,-1 1 1 0 0,1-1-1 0 0,-1 1 1 0 0,0-3-1 0 0,-3-21-6490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12870 0 0,'0'0'10450'0'0,"10"8"-8791"0"0,-1-1-1360 0 0,114 97 2079 0 0,-106-88-2184 0 0,-1 0 0 0 0,0 2 1 0 0,-1 0-1 0 0,-1 0 0 0 0,16 28 0 0 0,-28-43-168 0 0,-1 0-1 0 0,1 0 1 0 0,-1 0-1 0 0,0 0 1 0 0,0 0 0 0 0,0 1-1 0 0,-1-1 1 0 0,1 0-1 0 0,-1 0 1 0 0,1 1-1 0 0,-1-1 1 0 0,0 0-1 0 0,0 0 1 0 0,-1 6 0 0 0,0-7-27 0 0,0 0 1 0 0,1 0 0 0 0,-1 0 0 0 0,0 0-1 0 0,0 0 1 0 0,0 0 0 0 0,-1 0 0 0 0,1-1-1 0 0,0 1 1 0 0,-1 0 0 0 0,1-1 0 0 0,-1 1-1 0 0,1-1 1 0 0,-1 0 0 0 0,0 1 0 0 0,0-1-1 0 0,-2 1 1 0 0,-1 0-10 0 0,0 0 1 0 0,0 0-1 0 0,0-1 0 0 0,0 0 0 0 0,0 0 0 0 0,0 0 1 0 0,0-1-1 0 0,0 0 0 0 0,0 0 0 0 0,0 0 0 0 0,0 0 1 0 0,0-1-1 0 0,0 0 0 0 0,0 0 0 0 0,0 0 1 0 0,0-1-1 0 0,-9-4 0 0 0,11 5 21 0 0,-1-1 1 0 0,0 0-1 0 0,1 0 1 0 0,0 0 0 0 0,-1 0-1 0 0,1-1 1 0 0,0 0-1 0 0,0 1 1 0 0,0-1-1 0 0,1 0 1 0 0,-1 0-1 0 0,1-1 1 0 0,-1 1-1 0 0,1 0 1 0 0,0-1-1 0 0,0 0 1 0 0,1 1-1 0 0,-3-8 1 0 0,3 5 28 0 0,0-1 0 0 0,0 1 1 0 0,1 0-1 0 0,-1-1 0 0 0,2 1 1 0 0,-1 0-1 0 0,1-1 1 0 0,0 1-1 0 0,0 0 0 0 0,0 0 1 0 0,3-7-1 0 0,2-2-46 0 0,0 1 0 0 0,1-1 0 0 0,1 1 0 0 0,0 1 0 0 0,1-1 0 0 0,0 1-1 0 0,1 1 1 0 0,20-21 0 0 0,-17 22-463 0 0,1 1 0 0 0,-1 0 0 0 0,2 1 0 0 0,-1 0 0 0 0,1 1 0 0 0,18-6 0 0 0,10-2-3753 0 0,1 1-3674 0 0,-19 7-2101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0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 9204 0 0,'0'0'9519'0'0,"-7"12"-8572"0"0,-61 115 5775 0 0,8 22-3606 0 0,48-115-2962 0 0,1 1-1 0 0,2 1 1 0 0,2 0 0 0 0,1 0 0 0 0,2 0 0 0 0,0 63 0 0 0,5-93-228 0 0,-1-1 1 0 0,1 1-1 0 0,0-1 1 0 0,0 0-1 0 0,1 1 1 0 0,0-1-1 0 0,0 0 1 0 0,0 0-1 0 0,0 0 1 0 0,1 0-1 0 0,0-1 1 0 0,0 1-1 0 0,0-1 1 0 0,0 1-1 0 0,1-1 1 0 0,-1 0-1 0 0,1-1 1 0 0,0 1-1 0 0,1-1 1 0 0,-1 1 0 0 0,1-1-1 0 0,-1 0 1 0 0,1-1-1 0 0,0 1 1 0 0,0-1-1 0 0,0 0 1 0 0,0 0-1 0 0,0-1 1 0 0,1 1-1 0 0,-1-1 1 0 0,8 0-1 0 0,2 1-881 0 0,0 0 1 0 0,-1-1-1 0 0,1-1 0 0 0,23-3 0 0 0,-18 1-1876 0 0,-1-2-1 0 0,32-9 0 0 0,4-9-7730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15863 0 0,'0'0'3813'0'0,"4"7"-1639"0"0,8 22 608 0 0,51 103 2866 0 0,-55-119-5498 0 0,0 0 0 0 0,0-1 0 0 0,1 0-1 0 0,1 0 1 0 0,0-1 0 0 0,0 0 0 0 0,21 15-1 0 0,-9-16 103 0 0,-22-10-245 0 0,0 0 1 0 0,1 0-1 0 0,-1 0 1 0 0,1 0-1 0 0,-1 0 1 0 0,0 0-1 0 0,1 0 1 0 0,-1 0-1 0 0,0-1 1 0 0,1 1-1 0 0,-1 0 1 0 0,0 0-1 0 0,1 0 0 0 0,-1-1 1 0 0,0 1-1 0 0,0 0 1 0 0,1 0-1 0 0,-1-1 1 0 0,0 1-1 0 0,0 0 1 0 0,0-1-1 0 0,1 1 1 0 0,-1 0-1 0 0,0-1 1 0 0,0 1-1 0 0,0 0 1 0 0,0-1-1 0 0,0 1 1 0 0,1 0-1 0 0,-1-1 1 0 0,0 1-1 0 0,0 0 1 0 0,0-1-1 0 0,-7-44 339 0 0,2 21-355 0 0,3 9 137 0 0,1 1-1 0 0,1-1 0 0 0,0 0 1 0 0,1 1-1 0 0,1-1 1 0 0,0 1-1 0 0,8-26 0 0 0,-8 34-269 0 0,0 0 0 0 0,1 1 0 0 0,-1 0 0 0 0,1-1 0 0 0,0 1 0 0 0,1 0 0 0 0,-1 1 0 0 0,1-1 0 0 0,7-6 0 0 0,-8 8-379 0 0,1 0 0 0 0,-1 1-1 0 0,1-1 1 0 0,0 1 0 0 0,0 0 0 0 0,0 0 0 0 0,0 1 0 0 0,0-1 0 0 0,0 1 0 0 0,1 0 0 0 0,-1 0 0 0 0,0 0 0 0 0,1 0 0 0 0,6 1 0 0 0,6 0-5420 0 0,0 0-2634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4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70 182 13462 0 0,'0'0'1700'0'0,"-5"9"-457"0"0,-7 14 911 0 0,1 1 0 0 0,-11 30-1 0 0,17-42-1194 0 0,2 0-1 0 0,-1 0 1 0 0,1 1-1 0 0,1-1 1 0 0,1 1-1 0 0,-1 0 1 0 0,2 23-1 0 0,1-35-913 0 0,-1 0 0 0 0,0 0 0 0 0,1 0 0 0 0,-1 0 1 0 0,1 0-1 0 0,-1 0 0 0 0,1 0 0 0 0,0 0 0 0 0,-1 0 0 0 0,1 0 0 0 0,0 0 0 0 0,0 0 0 0 0,0-1 1 0 0,0 1-1 0 0,0 0 0 0 0,0-1 0 0 0,0 1 0 0 0,0 0 0 0 0,0-1 0 0 0,0 1 0 0 0,0-1 1 0 0,0 1-1 0 0,0-1 0 0 0,0 0 0 0 0,0 0 0 0 0,0 1 0 0 0,0-1 0 0 0,1 0 0 0 0,-1 0 0 0 0,0 0 1 0 0,0 0-1 0 0,0 0 0 0 0,0 0 0 0 0,1-1 0 0 0,-1 1 0 0 0,0 0 0 0 0,0-1 0 0 0,0 1 0 0 0,1-1 1 0 0,46-16 355 0 0,-34 10-342 0 0,0-1-1 0 0,-1-1 0 0 0,0 0 0 0 0,-1 0 0 0 0,0-1 1 0 0,0-1-1 0 0,-1 0 0 0 0,0-1 0 0 0,-1 0 0 0 0,0 0 1 0 0,7-15-1 0 0,-1 0-1029 0 0,23-53 0 0 0,-9 4-6343 0 0,-4 9-5018 0 0,-14 39 2066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4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8196 0 0,'0'0'11522'0'0,"-2"8"-9339"0"0,-31 188 5877 0 0,18 114-5814 0 0,15-305-2511 0 0,0-1 0 0 0,0 1 0 0 0,1-1 0 0 0,0 1 0 0 0,-1-1 0 0 0,1 0 0 0 0,3 8 0 0 0,-3-11-98 0 0,-1 0 1 0 0,1 0 0 0 0,0 0 0 0 0,-1 0 0 0 0,1 0 0 0 0,0 0 0 0 0,0 0 0 0 0,0 0-1 0 0,0 0 1 0 0,0 0 0 0 0,0 0 0 0 0,0-1 0 0 0,0 1 0 0 0,0 0 0 0 0,0-1 0 0 0,0 1-1 0 0,0-1 1 0 0,0 1 0 0 0,1-1 0 0 0,-1 0 0 0 0,0 1 0 0 0,0-1 0 0 0,0 0-1 0 0,1 0 1 0 0,-1 0 0 0 0,0 0 0 0 0,1 0 0 0 0,-1 0 0 0 0,0 0 0 0 0,0 0 0 0 0,0 0-1 0 0,2-1 1 0 0,15-5-7465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16616 0 0,'0'0'10746'0'0,"8"-7"-10693"0"0,-1 1-39 0 0,42-40-8 0 0,-46 44-1 0 0,-1 0 0 0 0,0 0 1 0 0,0 0-1 0 0,0-1 1 0 0,0 1-1 0 0,-1 0 1 0 0,1-1-1 0 0,-1 0 0 0 0,1 1 1 0 0,-1-1-1 0 0,0 0 1 0 0,0 0-1 0 0,0 0 1 0 0,0 1-1 0 0,-1-1 1 0 0,1 0-1 0 0,-1 0 0 0 0,0 0 1 0 0,0-5-1 0 0,0 8 4 0 0,0 0 0 0 0,0-1 0 0 0,0 1 0 0 0,0 0 0 0 0,0-1 0 0 0,-1 1 0 0 0,1 0 0 0 0,0-1 0 0 0,0 1-1 0 0,0 0 1 0 0,0-1 0 0 0,-1 1 0 0 0,1 0 0 0 0,0-1 0 0 0,0 1 0 0 0,-1 0 0 0 0,1 0 0 0 0,0-1 0 0 0,-1 1 0 0 0,1 0 0 0 0,0 0-1 0 0,-1 0 1 0 0,1 0 0 0 0,0-1 0 0 0,-1 1 0 0 0,1 0 0 0 0,0 0 0 0 0,-1 0 0 0 0,1 0 0 0 0,0 0 0 0 0,-1 0 0 0 0,1 0 0 0 0,-1 0-1 0 0,1 0 1 0 0,0 0 0 0 0,-1 0 0 0 0,-14 9 274 0 0,-8 18 126 0 0,18-21-309 0 0,-7 35 608 0 0,11-37-680 0 0,0 1 0 0 0,0-1-1 0 0,0 0 1 0 0,1 0 0 0 0,0 1-1 0 0,0-1 1 0 0,0 0 0 0 0,0 1-1 0 0,1-1 1 0 0,-1 0 0 0 0,1 0-1 0 0,0 1 1 0 0,1-1 0 0 0,-1 0-1 0 0,1 0 1 0 0,-1 0 0 0 0,1-1-1 0 0,0 1 1 0 0,1 0 0 0 0,-1-1-1 0 0,1 1 1 0 0,-1-1-1 0 0,1 0 1 0 0,0 0 0 0 0,1 0-1 0 0,-1 0 1 0 0,0 0 0 0 0,1-1-1 0 0,-1 1 1 0 0,1-1 0 0 0,0 0-1 0 0,0 0 1 0 0,0-1 0 0 0,7 3-1 0 0,-1-1-589 0 0,0 0 1 0 0,0 0-1 0 0,1-2 0 0 0,-1 1 0 0 0,21 0 0 0 0,-19-2-1818 0 0,0-1 0 0 0,1 0 1 0 0,-1-1-1 0 0,18-5 0 0 0,7-6-10834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5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18825 0 0,'0'0'5746'0'0,"0"12"-6402"0"0,7-2-2289 0 0,1 0-1521 0 0,2 2-4787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58 20473 0 0,'0'0'8948'0'0,"-46"-10"-9636"0"0,40-3-1953 0 0,6-2-2818 0 0,0-4-6114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7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13830 0 0,'0'0'10245'0'0,"-13"57"-9188"0"0,11-45-625 0 0,2-1-432 0 0,0-5-16 0 0,2-4-1137 0 0,5-2-1136 0 0,2-1-1345 0 0,2-5-2608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7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15447 0 0,'0'0'9060'0'0,"-13"55"-8339"0"0,21-36-161 0 0,3 1-208 0 0,1-2-176 0 0,2-3-176 0 0,-1-2-448 0 0,-1-4-2321 0 0,-3-1-2994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 14567 0 0,'0'0'7646'0'0,"1"10"-4994"0"0,1 13-595 0 0,-1 47 1 0 0,-1-60-1778 0 0,-1 0 0 0 0,0-1 0 0 0,-1 1 0 0 0,0 0 0 0 0,-1-1 0 0 0,0 1 0 0 0,0-1 0 0 0,-10 17 0 0 0,3-11-272 0 0,-1-2 0 0 0,0 1 1 0 0,-1-1-1 0 0,-1-1 0 0 0,0 0 0 0 0,-1-1 1 0 0,0 0-1 0 0,0-1 0 0 0,-1 0 1 0 0,-24 10-1 0 0,19-11-1126 0 0,0 0 0 0 0,-1-2 1 0 0,-25 7-1 0 0,31-11-1413 0 0,0 0 1 0 0,-1-1 0 0 0,1 0-1 0 0,-27-2 1 0 0,-2-4-11938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8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17240 0 0,'0'0'3329'0'0,"-7"50"-1664"0"0,6-31-672 0 0,1-1-481 0 0,0 0-400 0 0,0-5-112 0 0,0-2-1185 0 0,3-6-1456 0 0,1-4-496 0 0,3-1-2770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9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12838 0 0,'0'0'11653'0'0,"-11"57"-10996"0"0,11-30-321 0 0,0 2-224 0 0,0-2-32 0 0,0-2-48 0 0,2-3-32 0 0,-1-5-609 0 0,-1-2-2304 0 0,0-8-2305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71 106 13718 0 0,'0'0'8175'0'0,"8"-4"-5518"0"0,-4 1-2291 0 0,48-31 1504 0 0,-50 32-1836 0 0,0 1 0 0 0,0 0 1 0 0,-1-1-1 0 0,1 1 0 0 0,0-1 1 0 0,-1 1-1 0 0,1-1 0 0 0,-1 0 0 0 0,0 0 1 0 0,1 1-1 0 0,-1-1 0 0 0,0 0 0 0 0,0 0 1 0 0,0 0-1 0 0,-1-1 0 0 0,1 1 1 0 0,0 0-1 0 0,-1 0 0 0 0,1 0 0 0 0,-1 0 1 0 0,0-1-1 0 0,0 1 0 0 0,0 0 1 0 0,0 0-1 0 0,0-1 0 0 0,-1-2 0 0 0,0 4-34 0 0,0 0 0 0 0,1 0 0 0 0,-1 0 0 0 0,0 1 0 0 0,-1-1 0 0 0,1 0 0 0 0,0 1 0 0 0,0-1 0 0 0,0 1 0 0 0,0-1 0 0 0,0 1 0 0 0,-1 0 0 0 0,1-1 0 0 0,0 1 0 0 0,0 0 0 0 0,-1 0 0 0 0,1 0 0 0 0,0 0 0 0 0,0 0 0 0 0,0 0 0 0 0,-1 0 0 0 0,1 0 0 0 0,0 1 0 0 0,0-1 0 0 0,-3 1 0 0 0,-31 10-93 0 0,30-9 92 0 0,0 0-1 0 0,1 1 1 0 0,-1-1-1 0 0,1 1 1 0 0,-1 0-1 0 0,1 0 1 0 0,0 0-1 0 0,0 1 1 0 0,0-1-1 0 0,1 1 1 0 0,-1 0 0 0 0,1 0-1 0 0,0 1 1 0 0,0-1-1 0 0,0 0 1 0 0,-2 6-1 0 0,0 1 14 0 0,2-5 3 0 0,0 0 1 0 0,1 1 0 0 0,-1-1 0 0 0,1 0 0 0 0,1 1 0 0 0,-1-1-1 0 0,1 1 1 0 0,0 0 0 0 0,1-1 0 0 0,0 1 0 0 0,0 0-1 0 0,1 11 1 0 0,0-15-18 0 0,-1 0 0 0 0,1-1-1 0 0,0 1 1 0 0,0 0 0 0 0,0 0-1 0 0,0 0 1 0 0,0-1 0 0 0,1 1-1 0 0,-1 0 1 0 0,1-1 0 0 0,0 1-1 0 0,0-1 1 0 0,-1 0 0 0 0,2 0-1 0 0,-1 0 1 0 0,0 0 0 0 0,0 0-1 0 0,1 0 1 0 0,-1 0 0 0 0,1-1 0 0 0,-1 1-1 0 0,1-1 1 0 0,0 0 0 0 0,-1 1-1 0 0,1-1 1 0 0,0-1 0 0 0,0 1-1 0 0,0 0 1 0 0,6 0 0 0 0,4 0-514 0 0,0-1 0 0 0,1 0 0 0 0,-1-1 0 0 0,17-2 0 0 0,50-19-9868 0 0,-44 10 3387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9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13142 0 0,'0'0'8367'0'0,"9"8"-6671"0"0,23 18-256 0 0,53 60 0 0 0,-76-77-1334 0 0,-1 0 0 0 0,-1 1 0 0 0,0 0 0 0 0,0 0 0 0 0,-1 1 0 0 0,0-1 0 0 0,-1 2 0 0 0,-1-1 0 0 0,1 0 0 0 0,-2 1 0 0 0,1 0 0 0 0,1 15 0 0 0,-5-25-121 0 0,1-1-1 0 0,-1 1 0 0 0,0-1 1 0 0,0 1-1 0 0,0 0 1 0 0,0-1-1 0 0,0 1 0 0 0,0-1 1 0 0,0 1-1 0 0,0-1 1 0 0,-1 1-1 0 0,1-1 0 0 0,0 1 1 0 0,-1-1-1 0 0,0 0 0 0 0,1 1 1 0 0,-1-1-1 0 0,0 0 1 0 0,1 1-1 0 0,-1-1 0 0 0,0 0 1 0 0,0 0-1 0 0,0 1 1 0 0,0-1-1 0 0,0 0 0 0 0,-1 0 1 0 0,1 0-1 0 0,0 0 0 0 0,0-1 1 0 0,-1 1-1 0 0,1 0 1 0 0,0-1-1 0 0,-1 1 0 0 0,1 0 1 0 0,-1-1-1 0 0,1 0 1 0 0,-1 1-1 0 0,1-1 0 0 0,-1 0 1 0 0,1 0-1 0 0,-1 1 1 0 0,-1-2-1 0 0,-1 1 17 0 0,1-1 0 0 0,-1 1 0 0 0,1-1 0 0 0,0 0 1 0 0,-1 0-1 0 0,1-1 0 0 0,0 1 0 0 0,0 0 0 0 0,0-1 0 0 0,0 0 0 0 0,0 0 0 0 0,0 0 1 0 0,1 0-1 0 0,-1-1 0 0 0,1 1 0 0 0,-1 0 0 0 0,-3-6 0 0 0,3 1 48 0 0,0 1 0 0 0,0-1 0 0 0,1 0-1 0 0,0 0 1 0 0,0 0 0 0 0,0 0 0 0 0,1 0 0 0 0,0 0-1 0 0,1 0 1 0 0,0 0 0 0 0,0 0 0 0 0,0-1 0 0 0,1 1-1 0 0,0 0 1 0 0,0 0 0 0 0,1 0 0 0 0,0 0-1 0 0,0 0 1 0 0,1 1 0 0 0,-1-1 0 0 0,1 1 0 0 0,5-8-1 0 0,2-4-50 0 0,0 1-1 0 0,1 1 1 0 0,1 0-1 0 0,0 1 1 0 0,1 0-1 0 0,29-25 1 0 0,-32 31-441 0 0,1 2 0 0 0,0 0-1 0 0,1 0 1 0 0,0 1 0 0 0,0 0 0 0 0,0 1 0 0 0,14-4 0 0 0,-10 5-3288 0 0,0 0 0 0 0,31-3 0 0 0,-12 6-8424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09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137 124 17096 0 0,'0'0'6758'0'0,"5"-7"-5841"0"0,-2 3-835 0 0,-1-1-1 0 0,0 1 1 0 0,1-1-1 0 0,-1 1 0 0 0,-1-1 1 0 0,1 0-1 0 0,-1 0 1 0 0,0 0-1 0 0,0 0 1 0 0,0-6-1 0 0,-1 9-90 0 0,0 0-1 0 0,0-1 1 0 0,0 1-1 0 0,-1 0 1 0 0,1-1 0 0 0,-1 1-1 0 0,1 0 1 0 0,-1 0-1 0 0,0 0 1 0 0,0-1 0 0 0,0 1-1 0 0,0 0 1 0 0,-1 0-1 0 0,1 0 1 0 0,0 1 0 0 0,-1-1-1 0 0,0 0 1 0 0,1 0-1 0 0,-1 1 1 0 0,0-1 0 0 0,0 1-1 0 0,0 0 1 0 0,1-1-1 0 0,-2 1 1 0 0,1 0 0 0 0,0 0-1 0 0,0 0 1 0 0,0 1-1 0 0,-4-2 1 0 0,2 1 24 0 0,1 0-1 0 0,-1 0 1 0 0,1 0 0 0 0,0 0-1 0 0,-1 1 1 0 0,1-1 0 0 0,-1 1-1 0 0,0 0 1 0 0,1 0 0 0 0,-1 1 0 0 0,1-1-1 0 0,-1 1 1 0 0,1-1 0 0 0,0 1-1 0 0,-1 0 1 0 0,1 1 0 0 0,0-1-1 0 0,-1 0 1 0 0,1 1 0 0 0,0 0-1 0 0,0 0 1 0 0,0 0 0 0 0,1 0-1 0 0,-1 0 1 0 0,0 0 0 0 0,1 1 0 0 0,-1 0-1 0 0,1-1 1 0 0,0 1 0 0 0,0 0-1 0 0,0 0 1 0 0,0 0 0 0 0,1 0-1 0 0,-1 0 1 0 0,1 0 0 0 0,-1 1-1 0 0,1-1 1 0 0,-1 6 0 0 0,0-2 88 0 0,0 1 0 0 0,1-1 1 0 0,-1 1-1 0 0,2 0 0 0 0,-1-1 1 0 0,1 1-1 0 0,0 0 0 0 0,0 0 1 0 0,1-1-1 0 0,0 1 0 0 0,1-1 0 0 0,-1 1 1 0 0,2-1-1 0 0,-1 1 0 0 0,1-1 1 0 0,6 13-1 0 0,-4-14-71 0 0,-1-1 1 0 0,1 1-1 0 0,0-1 1 0 0,0-1-1 0 0,0 1 0 0 0,0-1 1 0 0,1 0-1 0 0,0 0 0 0 0,0 0 1 0 0,0-1-1 0 0,0 0 0 0 0,1 0 1 0 0,-1 0-1 0 0,1-1 1 0 0,0 0-1 0 0,0-1 0 0 0,-1 1 1 0 0,1-1-1 0 0,0 0 0 0 0,0-1 1 0 0,0 0-1 0 0,10-1 1 0 0,-2 0-487 0 0,0-1 1 0 0,0 0 0 0 0,27-9 0 0 0,36-22-5546 0 0,-37 9-626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0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13158 0 0,'0'0'7371'0'0,"-7"9"-4020"0"0,-2 5-2836 0 0,0 1-1 0 0,1 0 0 0 0,1 1 1 0 0,1-1-1 0 0,0 1 0 0 0,1 1 1 0 0,0-1-1 0 0,2 1 1 0 0,-3 20-1 0 0,0 47 1061 0 0,7 108 0 0 0,0 28-1083 0 0,-8-162-1633 0 0,6-54 639 0 0,1-1 0 0 0,-1 0 0 0 0,0 0 0 0 0,0 1 0 0 0,0-1 0 0 0,0 0 0 0 0,0 0 0 0 0,-1 0 0 0 0,0 0 0 0 0,1 0 0 0 0,-1 0 0 0 0,0 0 0 0 0,0-1 0 0 0,-4 4 0 0 0,3-45-11832 0 0,3 8 3682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0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10997 0 0,'0'0'5973'0'0,"8"-1"-4369"0"0,-6 0-1487 0 0,1 0 1 0 0,-1 1-1 0 0,1-1 1 0 0,-1 1-1 0 0,1 0 1 0 0,-1 0-1 0 0,1 0 0 0 0,0 0 1 0 0,-1 0-1 0 0,1 1 1 0 0,-1-1-1 0 0,1 1 1 0 0,-1-1-1 0 0,0 1 1 0 0,1 0-1 0 0,-1 0 1 0 0,0 0-1 0 0,1 0 0 0 0,-1 1 1 0 0,0-1-1 0 0,0 0 1 0 0,0 1-1 0 0,0 0 1 0 0,0-1-1 0 0,0 1 1 0 0,-1 0-1 0 0,1 0 1 0 0,-1 0-1 0 0,1 0 1 0 0,-1 0-1 0 0,0 0 0 0 0,1 1 1 0 0,-1-1-1 0 0,0 0 1 0 0,-1 1-1 0 0,1-1 1 0 0,0 1-1 0 0,0 4 1 0 0,4 8 192 0 0,-2 2 1 0 0,1-1-1 0 0,-2 0 1 0 0,0 0 0 0 0,-1 1-1 0 0,-1 18 1 0 0,-1-25-222 0 0,1-1 0 0 0,-1 1 0 0 0,-1 0 0 0 0,0 0-1 0 0,0-1 1 0 0,-1 1 0 0 0,0-1 0 0 0,-1 0 0 0 0,0 0 0 0 0,0 0 0 0 0,-8 11 0 0 0,-4-7-2076 0 0,4-14-5654 0 0</inkml:trace>
  <inkml:trace contextRef="#ctx0" brushRef="#br0" timeOffset="1">251 51 21370 0 0,'9'2'859'0'0,"4"2"-536"0"0,0 0 1 0 0,-1 1-1 0 0,1 0 1 0 0,-1 1-1 0 0,-1 1 1 0 0,1 0-1 0 0,-1 0 1 0 0,0 1-1 0 0,-1 0 1 0 0,0 1-1 0 0,14 16 1 0 0,-17-17-250 0 0,64 78 1113 0 0,-66-79-1042 0 0,0 1 0 0 0,0-1 0 0 0,-1 1 1 0 0,0 0-1 0 0,0 0 0 0 0,-1 1 0 0 0,0-1 0 0 0,-1 1 1 0 0,4 17-1 0 0,-6-25-138 0 0,-1 0 1 0 0,1 1-1 0 0,0-1 1 0 0,-1 0-1 0 0,1 0 0 0 0,-1 0 1 0 0,1 1-1 0 0,-1-1 1 0 0,0 0-1 0 0,1 0 0 0 0,-1 0 1 0 0,0 0-1 0 0,0 0 1 0 0,0 0-1 0 0,0 0 1 0 0,0 0-1 0 0,0-1 0 0 0,0 1 1 0 0,0 0-1 0 0,0 0 1 0 0,0-1-1 0 0,0 1 0 0 0,-1-1 1 0 0,1 1-1 0 0,0-1 1 0 0,0 0-1 0 0,0 1 1 0 0,-1-1-1 0 0,1 0 0 0 0,0 0 1 0 0,-1 0-1 0 0,1 0 1 0 0,0 0-1 0 0,-1 0 0 0 0,1 0 1 0 0,0 0-1 0 0,-3-1 1 0 0,-1 1-7 0 0,-1-1 1 0 0,0 1-1 0 0,1-1 1 0 0,-1 0 0 0 0,0-1-1 0 0,1 1 1 0 0,0-1-1 0 0,-6-3 1 0 0,8 3 3 0 0,0 0 1 0 0,1 0-1 0 0,-1 0 0 0 0,0 0 0 0 0,1-1 1 0 0,0 1-1 0 0,-1-1 0 0 0,1 1 1 0 0,0-1-1 0 0,0 0 0 0 0,1 0 0 0 0,-1 0 1 0 0,1 0-1 0 0,-1 0 0 0 0,1 0 0 0 0,0-1 1 0 0,0 1-1 0 0,0 0 0 0 0,1-1 1 0 0,-1 1-1 0 0,1-1 0 0 0,0 1 0 0 0,0 0 1 0 0,0-1-1 0 0,0 1 0 0 0,1-1 1 0 0,-1 1-1 0 0,1 0 0 0 0,0-1 0 0 0,0 1 1 0 0,0 0-1 0 0,0 0 0 0 0,1 0 1 0 0,1-5-1 0 0,2-2-218 0 0,1 0 1 0 0,0 0 0 0 0,0 1-1 0 0,1-1 1 0 0,0 1-1 0 0,1 1 1 0 0,0-1-1 0 0,0 1 1 0 0,12-8-1 0 0,-7 7-1443 0 0,1 0 0 0 0,0 2 0 0 0,1 0 0 0 0,-1 0 0 0 0,1 1 0 0 0,27-6 0 0 0,5 2-5400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56 15815 0 0,'0'0'8914'0'0,"0"-8"-8501"0"0,0-23 187 0 0,0 31-558 0 0,0-1 0 0 0,0 0 0 0 0,0 0-1 0 0,-1 0 1 0 0,1 1 0 0 0,0-1-1 0 0,0 0 1 0 0,-1 1 0 0 0,1-1-1 0 0,0 0 1 0 0,-1 0 0 0 0,1 1 0 0 0,-1-1-1 0 0,1 1 1 0 0,-1-1 0 0 0,1 0-1 0 0,-1 1 1 0 0,1-1 0 0 0,-1 1-1 0 0,0-1 1 0 0,1 1 0 0 0,-1 0 0 0 0,0-1-1 0 0,1 1 1 0 0,-1 0 0 0 0,0-1-1 0 0,0 1 1 0 0,1 0 0 0 0,-1 0 0 0 0,0-1-1 0 0,0 1 1 0 0,0 0 0 0 0,1 0-1 0 0,-1 0 1 0 0,0 0 0 0 0,0 0-1 0 0,1 0 1 0 0,-1 1 0 0 0,0-1 0 0 0,-1 0-1 0 0,-28 8 72 0 0,24-5-95 0 0,0 1 1 0 0,1 0 0 0 0,-1-1 0 0 0,1 2 0 0 0,0-1 0 0 0,0 1-1 0 0,0 0 1 0 0,0 0 0 0 0,1 0 0 0 0,0 0 0 0 0,0 1-1 0 0,0 0 1 0 0,1 0 0 0 0,0 0 0 0 0,0 0 0 0 0,0 0 0 0 0,1 1-1 0 0,0-1 1 0 0,0 1 0 0 0,1 0 0 0 0,0-1 0 0 0,0 1-1 0 0,0 8 1 0 0,1-10 13 0 0,0 0 0 0 0,0 0 0 0 0,1 0 0 0 0,-1 0-1 0 0,1 0 1 0 0,0 0 0 0 0,1 0 0 0 0,-1 0 0 0 0,1-1 0 0 0,0 1-1 0 0,0-1 1 0 0,0 1 0 0 0,1-1 0 0 0,0 0 0 0 0,0 0 0 0 0,0 0-1 0 0,0 0 1 0 0,0 0 0 0 0,1-1 0 0 0,0 1 0 0 0,-1-1 0 0 0,1 0-1 0 0,0 0 1 0 0,1-1 0 0 0,-1 1 0 0 0,1-1 0 0 0,-1 0 0 0 0,1 0-1 0 0,-1 0 1 0 0,1-1 0 0 0,0 0 0 0 0,6 1 0 0 0,4 0-188 0 0,0 0 1 0 0,0-1-1 0 0,0-1 1 0 0,0-1-1 0 0,1 0 1 0 0,-1 0-1 0 0,0-2 1 0 0,-1 0-1 0 0,20-7 1 0 0,19-11-3471 0 0,-3-6-3354 0 0,-11 3-1618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16167 0 0,'0'0'1284'0'0,"-7"10"492"0"0,2-4-1580 0 0,1 0-1 0 0,0 0 1 0 0,0 0-1 0 0,0 0 1 0 0,1 1-1 0 0,0-1 1 0 0,0 1-1 0 0,1 0 1 0 0,0 0-1 0 0,0 0 1 0 0,1 0-1 0 0,0 0 1 0 0,0 1-1 0 0,0-1 1 0 0,1 0-1 0 0,0 1 1 0 0,1-1-1 0 0,-1 0 1 0 0,1 0-1 0 0,1 0 1 0 0,3 14-1 0 0,2-8 22 0 0,0 0 0 0 0,1-1 1 0 0,0 0-1 0 0,12 14 0 0 0,-13-17 8 0 0,0-1 1 0 0,0 1 0 0 0,-1 0-1 0 0,-1 0 1 0 0,1 1-1 0 0,-1 0 1 0 0,-1 0 0 0 0,6 16-1 0 0,-10-23-232 0 0,0-1-1 0 0,0 1 1 0 0,-1-1-1 0 0,1 1 1 0 0,0-1-1 0 0,-1 1 1 0 0,0-1-1 0 0,1 1 1 0 0,-1-1-1 0 0,0 0 1 0 0,0 1-1 0 0,0-1 1 0 0,-1 0-1 0 0,1 0 1 0 0,0 0-1 0 0,-1 0 1 0 0,1 0-1 0 0,-1 0 1 0 0,0 0-1 0 0,0 0 1 0 0,0-1-1 0 0,0 1 1 0 0,0-1-1 0 0,0 0 1 0 0,0 1-1 0 0,0-1 1 0 0,-1 0-1 0 0,1 0 1 0 0,0 0-1 0 0,-4 0 1 0 0,0 2-390 0 0,1-1 0 0 0,-1 0 0 0 0,0-1 0 0 0,0 0 0 0 0,0 0 1 0 0,0 0-1 0 0,0 0 0 0 0,0-1 0 0 0,0 0 0 0 0,-1-1 0 0 0,1 1 0 0 0,-6-2 0 0 0,2-5-3474 0 0,7-3-2537 0 0,3-4-4565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119 146 13430 0 0,'0'0'1676'0'0,"3"-8"-799"0"0,0-4-213 0 0,0 0-1 0 0,0 1 1 0 0,-1-1-1 0 0,1-24 1 0 0,-3 34-602 0 0,0 0 0 0 0,0 0 0 0 0,1 0 0 0 0,-1 0 0 0 0,-1 0 0 0 0,1 0 1 0 0,0 0-1 0 0,0 0 0 0 0,-1 0 0 0 0,1 0 0 0 0,-1 0 0 0 0,0 1 1 0 0,1-1-1 0 0,-1 0 0 0 0,0 0 0 0 0,0 0 0 0 0,0 1 0 0 0,0-1 0 0 0,-1 1 1 0 0,1-1-1 0 0,0 1 0 0 0,-1-1 0 0 0,1 1 0 0 0,-1 0 0 0 0,1-1 1 0 0,-1 1-1 0 0,0 0 0 0 0,1 0 0 0 0,-1 0 0 0 0,0 0 0 0 0,0 1 0 0 0,0-1 1 0 0,0 0-1 0 0,1 1 0 0 0,-1-1 0 0 0,0 1 0 0 0,0 0 0 0 0,0 0 0 0 0,0 0 1 0 0,0 0-1 0 0,0 0 0 0 0,0 0 0 0 0,0 0 0 0 0,0 1 0 0 0,-3 0 0 0 0,1 0 34 0 0,0 0-1 0 0,0 0 0 0 0,0 1 0 0 0,0-1 1 0 0,0 1-1 0 0,1 0 0 0 0,-1 0 1 0 0,1 1-1 0 0,-1-1 0 0 0,1 1 0 0 0,0 0 1 0 0,0-1-1 0 0,0 1 0 0 0,0 1 0 0 0,1-1 1 0 0,-1 0-1 0 0,1 1 0 0 0,0-1 0 0 0,0 1 1 0 0,0-1-1 0 0,0 1 0 0 0,1 0 0 0 0,-1 0 1 0 0,1 0-1 0 0,0 0 0 0 0,0 0 0 0 0,1 0 1 0 0,-1 6-1 0 0,0-4 13 0 0,1 0-1 0 0,0 0 1 0 0,0 0 0 0 0,0 1 0 0 0,1-1 0 0 0,0 0-1 0 0,0 0 1 0 0,0 0 0 0 0,1 0 0 0 0,0 0-1 0 0,0 0 1 0 0,0-1 0 0 0,1 1 0 0 0,0-1 0 0 0,0 1-1 0 0,1-1 1 0 0,-1 0 0 0 0,7 7 0 0 0,1-4-152 0 0,0 0-1 0 0,0-1 1 0 0,1 0 0 0 0,0-1 0 0 0,0 0 0 0 0,0-1 0 0 0,1 0 0 0 0,-1-1 0 0 0,1-1 0 0 0,0 0-1 0 0,1 0 1 0 0,-1-1 0 0 0,26 0 0 0 0,33-9-3286 0 0,-62 5 1941 0 0,1 0 0 0 0,-1-1 0 0 0,0-1 0 0 0,13-6 0 0 0,6-7-5564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17 181 15623 0 0,'0'0'6174'0'0,"0"7"-4582"0"0,1 3-1102 0 0,-5 39 1859 0 0,-2-13-252 0 0,-2 63 0 0 0,8-99-2060 0 0,7-29 70 0 0,-1 14 112 0 0,1 1 0 0 0,0-1 0 0 0,1 1 0 0 0,18-24-1 0 0,-23 33-148 0 0,1 1-1 0 0,0-1 0 0 0,0 1 0 0 0,0-1 0 0 0,1 1 0 0 0,-1 0 1 0 0,1 1-1 0 0,0-1 0 0 0,0 1 0 0 0,0 0 0 0 0,1 0 0 0 0,-1 0 1 0 0,1 1-1 0 0,0 0 0 0 0,10-2 0 0 0,-15 3-69 0 0,0 1 0 0 0,1 0-1 0 0,-1 0 1 0 0,0 0 0 0 0,0 1 0 0 0,0-1 0 0 0,0 0 0 0 0,0 0-1 0 0,0 1 1 0 0,0-1 0 0 0,0 0 0 0 0,0 1 0 0 0,0-1 0 0 0,0 1-1 0 0,0-1 1 0 0,0 1 0 0 0,0 0 0 0 0,0-1 0 0 0,-1 1 0 0 0,1 0-1 0 0,0 0 1 0 0,0 0 0 0 0,0 1 0 0 0,13 27-51 0 0,-14-26 33 0 0,1-1 0 0 0,-1 0 1 0 0,1 0-1 0 0,-1 0 0 0 0,1 0 0 0 0,0 0 1 0 0,0 0-1 0 0,0 0 0 0 0,0 0 0 0 0,0 0 1 0 0,1 0-1 0 0,-1 0 0 0 0,1-1 0 0 0,-1 1 1 0 0,1 0-1 0 0,-1-1 0 0 0,1 1 0 0 0,0-1 1 0 0,0 0-1 0 0,0 0 0 0 0,-1 1 0 0 0,1-1 1 0 0,0 0-1 0 0,4 1 0 0 0,-1-2-600 0 0,0 0 0 0 0,0-1 0 0 0,0 1 0 0 0,0-1 0 0 0,0 0 1 0 0,0 0-1 0 0,0-1 0 0 0,0 1 0 0 0,6-4 0 0 0,39-25-10720 0 0,-27 14 2126 0 0</inkml:trace>
  <inkml:trace contextRef="#ctx0" brushRef="#br0" timeOffset="1">416 65 16616 0 0,'1'-7'2035'0'0,"1"-6"-2442"0"0,8-30 10621 0 0,-10 43-10134 0 0,0 0 0 0 0,0 0 0 0 0,0-1 0 0 0,0 1 0 0 0,0 0 0 0 0,0 0 0 0 0,0 0 0 0 0,0 0 0 0 0,0 0 0 0 0,2 28 758 0 0,-2 6-826 0 0,-5 111 1283 0 0,3-131-2445 0 0,0 0 0 0 0,-1 1-1 0 0,-1-1 1 0 0,-7 18 0 0 0,6-22-6534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2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10181 0 0,'0'0'7894'0'0,"8"-7"-5658"0"0,-4 5-2109 0 0,135-100 4959 0 0,-122 91-4693 0 0,0 1 0 0 0,0 1 0 0 0,0 1-1 0 0,1 0 1 0 0,0 1 0 0 0,1 1 0 0 0,25-5-1 0 0,-44 11-384 0 0,1 0-1 0 0,-1 1 1 0 0,1-1-1 0 0,-1 0 1 0 0,1 0-1 0 0,-1 1 1 0 0,1-1-1 0 0,-1 0 1 0 0,1 1-1 0 0,-1-1 1 0 0,0 1-1 0 0,1-1 1 0 0,-1 0-1 0 0,0 1 0 0 0,1-1 1 0 0,-1 1-1 0 0,0-1 1 0 0,1 1-1 0 0,-1-1 1 0 0,0 1-1 0 0,0-1 1 0 0,0 1-1 0 0,1-1 1 0 0,-1 1-1 0 0,0-1 1 0 0,0 1-1 0 0,0 0 0 0 0,0-1 1 0 0,0 1-1 0 0,0-1 1 0 0,0 1-1 0 0,0-1 1 0 0,0 1-1 0 0,0-1 1 0 0,0 1-1 0 0,-1-1 1 0 0,1 1-1 0 0,0 0 1 0 0,0-1-1 0 0,0 1 1 0 0,-1 0-1 0 0,-9 36-44 0 0,7-26 81 0 0,3-6-39 0 0,0 0 0 0 0,0 0 0 0 0,0 0 0 0 0,1 0 0 0 0,-1 0 0 0 0,1-1 0 0 0,1 1 1 0 0,-1 0-1 0 0,0 0 0 0 0,1-1 0 0 0,4 8 0 0 0,27 19 93 0 0,-29-28-93 0 0,0-1 0 0 0,0 1 0 0 0,0 0 0 0 0,-1 0 0 0 0,1 0-1 0 0,-1 1 1 0 0,0-1 0 0 0,0 1 0 0 0,0 0 0 0 0,-1 0 0 0 0,1 0 0 0 0,-1 0-1 0 0,0 0 1 0 0,0 0 0 0 0,2 9 0 0 0,-4-11-43 0 0,-1 0-1 0 0,1 0 1 0 0,-1 0 0 0 0,1 0-1 0 0,-1 0 1 0 0,0 0 0 0 0,0 0-1 0 0,0 0 1 0 0,0-1 0 0 0,0 1 0 0 0,0 0-1 0 0,-1-1 1 0 0,1 1 0 0 0,-1-1-1 0 0,1 1 1 0 0,-1-1 0 0 0,1 0-1 0 0,-1 0 1 0 0,0 0 0 0 0,1 0-1 0 0,-1 0 1 0 0,0 0 0 0 0,0 0-1 0 0,-3 1 1 0 0,-54 18-2561 0 0,51-18 1741 0 0,-22 2-6057 0 0,19-5-142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5 343 13654 0 0,'0'0'5934'0'0,"0"9"-3803"0"0,-1 24 521 0 0,-1 0-1366 0 0,1-1 1 0 0,1 1-1 0 0,2-1 0 0 0,1 0 1 0 0,9 33-1 0 0,-3-149-755 0 0,-5 29-512 0 0,2 1-1 0 0,2 0 0 0 0,2 1 1 0 0,3 0-1 0 0,3 0 0 0 0,1 2 1 0 0,37-76-1 0 0,-53 125-18 0 0,-1 0 0 0 0,1 1 0 0 0,0-1 0 0 0,0 0 0 0 0,1 0 0 0 0,-1 0 0 0 0,0 0 0 0 0,1 1 0 0 0,-1-1 0 0 0,1 1 0 0 0,-1-1 0 0 0,1 1 0 0 0,0 0 0 0 0,-1-1 0 0 0,5-1 0 0 0,-5 3 0 0 0,-1 0 0 0 0,1 0 0 0 0,0 0 0 0 0,0 0 0 0 0,0 1 0 0 0,-1-1 0 0 0,1 0 0 0 0,0 0 0 0 0,0 0 0 0 0,-1 1 0 0 0,1-1 0 0 0,0 0 0 0 0,-1 1 0 0 0,1-1 0 0 0,0 1 0 0 0,-1-1 0 0 0,1 1 0 0 0,0-1 0 0 0,-1 1 0 0 0,1-1 0 0 0,-1 1 0 0 0,1 0 0 0 0,-1-1 0 0 0,1 1 0 0 0,-1 0 0 0 0,0-1 0 0 0,1 2 0 0 0,4 9 0 0 0,-1-1 0 0 0,0 1 0 0 0,-1 1 0 0 0,3 14 0 0 0,-5-21 0 0 0,21 101-155 0 0,-4 0 1 0 0,3 115-1 0 0,-21-220 137 0 0,-2 23-3927 0 0,2-24 3610 0 0,-1 1 0 0 0,1-1 0 0 0,0 1 0 0 0,0-1 0 0 0,-1 1 0 0 0,1-1 0 0 0,-1 1 0 0 0,1-1 0 0 0,0 0 0 0 0,-1 1 0 0 0,1-1 0 0 0,-1 0 0 0 0,1 1 0 0 0,-1-1 0 0 0,1 0 0 0 0,-1 0 0 0 0,1 1 0 0 0,-1-1 0 0 0,1 0 0 0 0,-1 0 0 0 0,0 0 0 0 0,1 0 1 0 0,-1 0-1 0 0,1 0 0 0 0,-1 0 0 0 0,1 0 0 0 0,-1 0 0 0 0,0 0 0 0 0,1 0 0 0 0,-1 0 0 0 0,1 0 0 0 0,-1 0 0 0 0,1 0 0 0 0,-1 0 0 0 0,1-1 0 0 0,-2 1 0 0 0,-10-6-10040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15 13174 0 0,'0'0'7299'0'0,"-8"-3"-4724"0"0,-23-9-758 0 0,30 12-1754 0 0,0 0 1 0 0,0 0-1 0 0,0 0 1 0 0,0 0 0 0 0,0 1-1 0 0,0-1 1 0 0,0 0-1 0 0,0 0 1 0 0,0 1 0 0 0,0-1-1 0 0,0 0 1 0 0,0 1-1 0 0,1-1 1 0 0,-1 1-1 0 0,0-1 1 0 0,0 1 0 0 0,0-1-1 0 0,1 1 1 0 0,-1 0-1 0 0,0-1 1 0 0,1 1 0 0 0,-1 0-1 0 0,0 0 1 0 0,1-1-1 0 0,-1 1 1 0 0,1 0-1 0 0,-1 0 1 0 0,1 0 0 0 0,0 0-1 0 0,-1 0 1 0 0,1-1-1 0 0,0 1 1 0 0,0 0 0 0 0,-1 0-1 0 0,1 0 1 0 0,0 0-1 0 0,0 1 1 0 0,-3 38 219 0 0,3-38-240 0 0,1 3-41 0 0,-1 0 0 0 0,0 0 0 0 0,1 0 0 0 0,0-1-1 0 0,0 1 1 0 0,1-1 0 0 0,-1 1 0 0 0,1-1-1 0 0,0 1 1 0 0,0-1 0 0 0,1 0 0 0 0,-1 0 0 0 0,1 0-1 0 0,0 0 1 0 0,5 6 0 0 0,18 27-1154 0 0,-26-36 1108 0 0,0 0 0 0 0,0-1-1 0 0,0 1 1 0 0,1 0 0 0 0,-1 0-1 0 0,0 0 1 0 0,0 0 0 0 0,0-1-1 0 0,0 1 1 0 0,-1 0 0 0 0,1 0 0 0 0,0 0-1 0 0,0 0 1 0 0,0-1 0 0 0,-1 1-1 0 0,1 0 1 0 0,0 0 0 0 0,-1-1 0 0 0,1 1-1 0 0,-1 0 1 0 0,1-1 0 0 0,-1 1-1 0 0,1 0 1 0 0,-1-1 0 0 0,1 1-1 0 0,-1 0 1 0 0,1-1 0 0 0,-1 1 0 0 0,0-1-1 0 0,1 1 1 0 0,-1-1 0 0 0,0 0-1 0 0,0 1 1 0 0,1-1 0 0 0,-1 0-1 0 0,0 1 1 0 0,0-1 0 0 0,-1 0 0 0 0,-40 12 261 0 0,33-10-332 0 0,-42 9-1961 0 0,16-8-6100 0 0,26-3 2181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14935 0 0,'0'0'5618'0'0,"63"-30"-3313"0"0,-32 16 321 0 0,4-1-1314 0 0,3-3-415 0 0,5 1-353 0 0,5-2-400 0 0,2 2-144 0 0,1-1-272 0 0,1 2-881 0 0,-1 2-1696 0 0,-4-1-2850 0 0,-3 4-5810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50 293 13222 0 0,'0'0'4205'0'0,"-5"8"-1263"0"0,-1 4-1983 0 0,1 1 0 0 0,-1-1 0 0 0,2 1 0 0 0,0 0 0 0 0,1 0 0 0 0,0 0 0 0 0,0 1 0 0 0,2-1 0 0 0,0 1 0 0 0,1 23 0 0 0,-7 18-529 0 0,6-50-1113 0 0,0-8-211 0 0,3-29-1315 0 0,1-13 405 0 0,-3 21 2065 0 0,1 1-1 0 0,2-1 0 0 0,0 0 0 0 0,2 1 0 0 0,0 0 0 0 0,1 0 0 0 0,18-41 0 0 0,-23 64-208 0 0,-1-1-1 0 0,0 0 0 0 0,1 0 0 0 0,-1 1 0 0 0,0-1 1 0 0,1 0-1 0 0,-1 1 0 0 0,1-1 0 0 0,-1 1 0 0 0,1-1 1 0 0,-1 1-1 0 0,1-1 0 0 0,0 1 0 0 0,-1-1 0 0 0,1 1 1 0 0,-1-1-1 0 0,1 1 0 0 0,0 0 0 0 0,0-1 0 0 0,-1 1 1 0 0,1 0-1 0 0,0-1 0 0 0,0 1 0 0 0,-1 0 0 0 0,1 0 0 0 0,0 0 1 0 0,0 0-1 0 0,1 0 0 0 0,-1 1-9 0 0,1-1 0 0 0,-1 1 0 0 0,0 0-1 0 0,1-1 1 0 0,-1 1 0 0 0,1 0 0 0 0,-1 0 0 0 0,0 0 0 0 0,0 0 0 0 0,0 0-1 0 0,0 1 1 0 0,0-1 0 0 0,2 2 0 0 0,27 53 0 0 0,-26-47 22 0 0,-1-3-60 0 0,7 13 8 0 0,0 1 1 0 0,15 19-1 0 0,-23-36-4 0 0,0 1 0 0 0,1-1-1 0 0,-1 0 1 0 0,1 0 0 0 0,0 0 0 0 0,0 0 0 0 0,0 0 0 0 0,0-1-1 0 0,0 1 1 0 0,1-1 0 0 0,-1 0 0 0 0,1 0 0 0 0,-1 0 0 0 0,1 0-1 0 0,0-1 1 0 0,0 0 0 0 0,0 1 0 0 0,7 0 0 0 0,-9-3-6 0 0,0 1 1 0 0,-1-1-1 0 0,1 0 0 0 0,0 1 1 0 0,-1-1-1 0 0,1 0 0 0 0,0 0 1 0 0,-1 0-1 0 0,1-1 1 0 0,-1 1-1 0 0,1 0 0 0 0,-1-1 1 0 0,0 1-1 0 0,0 0 0 0 0,0-1 1 0 0,1 1-1 0 0,-1-1 1 0 0,-1 0-1 0 0,1 1 0 0 0,0-1 1 0 0,0 0-1 0 0,-1 0 0 0 0,1 0 1 0 0,0-2-1 0 0,13-51 50 0 0,-13 50-51 0 0,7-33 207 0 0,1 0 1 0 0,20-49-1 0 0,-22 72-131 0 0,-1 0 1 0 0,2-1 0 0 0,0 2-1 0 0,1-1 1 0 0,0 1 0 0 0,1 1-1 0 0,23-25 1 0 0,-30 36-184 0 0,-1 0 1 0 0,1 0-1 0 0,-1 1 1 0 0,1-1-1 0 0,0 1 1 0 0,0-1-1 0 0,-1 1 1 0 0,1 0-1 0 0,0 0 1 0 0,0 0-1 0 0,0 0 1 0 0,6 0-1 0 0,22 0-7239 0 0,-22 1 3507 0 0,6 0-4382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21962 0 0,'0'0'8028'0'0,"0"11"-7025"0"0,0 18-624 0 0,5 159 1305 0 0,-2-157-2964 0 0,1-1 0 0 0,10 35 0 0 0,-8-50-2360 0 0,-1-9-875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18488 0 0,'0'0'2908'0'0,"8"-1"-386"0"0,10 2-1772 0 0,0 0 1 0 0,1 1 0 0 0,-1 1-1 0 0,0 0 1 0 0,0 1 0 0 0,-1 2-1 0 0,1-1 1 0 0,-1 2 0 0 0,23 12-1 0 0,-9-3-554 0 0,-1 1 0 0 0,0 2 0 0 0,-2 1 0 0 0,35 30 0 0 0,-53-41-181 0 0,0 1 1 0 0,-1 0-1 0 0,-1 0 0 0 0,1 0 0 0 0,-2 1 1 0 0,1 1-1 0 0,7 15 0 0 0,-13-22-25 0 0,0-1 0 0 0,0 1 0 0 0,-1 0 1 0 0,1 0-1 0 0,-1 0 0 0 0,0 0 0 0 0,-1 0 0 0 0,1 0 0 0 0,-1 1 0 0 0,0-1 0 0 0,0 0 0 0 0,-1 0 0 0 0,1 0 0 0 0,-1 0 1 0 0,0 0-1 0 0,-1 0 0 0 0,1 0 0 0 0,-1 0 0 0 0,0 0 0 0 0,0-1 0 0 0,-5 9 0 0 0,-3 0-96 0 0,0-1-1 0 0,0-1 1 0 0,-2 0 0 0 0,1 0-1 0 0,-1-1 1 0 0,-1 0 0 0 0,0-1-1 0 0,0-1 1 0 0,-1 0 0 0 0,0 0-1 0 0,-28 9 1 0 0,11-5-847 0 0,-47 10 0 0 0,-26-4-5018 0 0,56-14 483 0 0,3-4-2367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6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17224 0 0,'0'0'6227'0'0,"0"49"-5955"0"0,0-44-272 0 0,0 1-240 0 0,4-6-1329 0 0,2 0-1264 0 0,-1-5-1201 0 0,2-5-2353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6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15015 0 0,'0'0'8100'0'0,"-16"58"-7012"0"0,16-42-512 0 0,3-2-336 0 0,6-1-160 0 0,2-5-80 0 0,5-3-288 0 0,1-5-2705 0 0,1 0-2097 0 0,2-7-5491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22330 0 0,'0'0'10437'0'0,"4"1"-10437"0"0,4 2-2017 0 0,3 2-1761 0 0,0-1-1472 0 0,3 0-1665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0 20842 0 0,'0'0'3537'0'0,"-1"7"-1282"0"0,-1 5-2040 0 0,-34 143 3358 0 0,32-141-3312 0 0,-1 0-1 0 0,-1 0 1 0 0,0 0-1 0 0,-1 0 1 0 0,0-1-1 0 0,-1 0 1 0 0,0-1-1 0 0,-18 21 1 0 0,-13-4-3686 0 0,36-27 2710 0 0,-1 0 0 0 0,1 0 0 0 0,-1-1 0 0 0,0 1-1 0 0,0-1 1 0 0,0 0 0 0 0,1 0 0 0 0,-1 0 0 0 0,0-1-1 0 0,-1 1 1 0 0,1-1 0 0 0,0 0 0 0 0,0 0 0 0 0,0 0-1 0 0,0-1 1 0 0,-4 0 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17688 0 0,'0'0'7235'0'0,"0"56"-6930"0"0,0-42-193 0 0,0 0-112 0 0,0-6-128 0 0,0-1-737 0 0,0-2-704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12070 0 0,'0'0'15655'0'0,"12"3"-15543"0"0,-9 11 0 0 0,0 2-64 0 0,-1-1-48 0 0,-2-1-64 0 0,0-2-1473 0 0,0-4-2065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13510 0 0,'0'0'2962'0'0,"-3"10"-1580"0"0,-9 32 522 0 0,-10 29 1081 0 0,4 0 0 0 0,-17 131-1 0 0,33-177-2563 0 0,1 1 0 0 0,2-1 0 0 0,1 1 0 0 0,9 48 0 0 0,-8-58-309 0 0,2 0 1 0 0,0-1 0 0 0,1 0-1 0 0,1 0 1 0 0,0 0 0 0 0,1 0-1 0 0,0-1 1 0 0,18 22 0 0 0,-17-27-264 0 0,0 0 0 0 0,0 0 0 0 0,1-1 0 0 0,0 0 0 0 0,0 0 0 0 0,1-1 0 0 0,0-1 0 0 0,0 0 0 0 0,1 0 0 0 0,-1-1 0 0 0,1-1 1 0 0,0 0-1 0 0,1 0 0 0 0,15 1 0 0 0,-12-2-1122 0 0,1-1 1 0 0,-1-1 0 0 0,0-1-1 0 0,1-1 1 0 0,-1 0 0 0 0,24-4-1 0 0,15-11-4932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9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15607 0 0,'0'0'9359'0'0,"9"-4"-7953"0"0,-6 3-1333 0 0,0-1 1 0 0,0 1-1 0 0,1 0 0 0 0,-1 0 1 0 0,1 0-1 0 0,-1 0 0 0 0,1 1 1 0 0,-1-1-1 0 0,1 1 0 0 0,-1 0 1 0 0,1 0-1 0 0,-1 0 0 0 0,1 1 1 0 0,-1-1-1 0 0,1 1 0 0 0,-1 0 1 0 0,1 0-1 0 0,-1 0 0 0 0,0 0 1 0 0,1 1-1 0 0,-1-1 0 0 0,0 1 0 0 0,0 0 1 0 0,0 0-1 0 0,0 0 0 0 0,0 0 1 0 0,-1 1-1 0 0,5 3 0 0 0,17 15 158 0 0,-1 0-1 0 0,-1 2 0 0 0,-1 1 1 0 0,18 26-1 0 0,-32-41-226 0 0,-1 0 0 0 0,0 1-1 0 0,-1-1 1 0 0,0 1 0 0 0,0 0-1 0 0,-1 1 1 0 0,0-1 0 0 0,-1 1 0 0 0,0-1-1 0 0,-1 1 1 0 0,0 0 0 0 0,-1 0-1 0 0,0 0 1 0 0,0 0 0 0 0,-2 12 0 0 0,1-20-49 0 0,-1-1 0 0 0,0 1 0 0 0,1-1 0 0 0,-1 1 0 0 0,0-1 1 0 0,0 1-1 0 0,0-1 0 0 0,0 1 0 0 0,-1-1 0 0 0,1 0 1 0 0,-1 0-1 0 0,0 0 0 0 0,1 0 0 0 0,-1 0 0 0 0,0 0 0 0 0,0 0 1 0 0,0 0-1 0 0,0-1 0 0 0,0 1 0 0 0,-1-1 0 0 0,1 0 1 0 0,0 1-1 0 0,-1-1 0 0 0,1 0 0 0 0,-1 0 0 0 0,1-1 0 0 0,-1 1 1 0 0,1 0-1 0 0,-1-1 0 0 0,0 0 0 0 0,1 0 0 0 0,-1 1 1 0 0,0-2-1 0 0,-5 1 0 0 0,4-1 48 0 0,0 1 0 0 0,-1-1 0 0 0,1 0 0 0 0,-1 0-1 0 0,1 0 1 0 0,0-1 0 0 0,0 1 0 0 0,0-1 0 0 0,0 0 0 0 0,0 0 0 0 0,0-1 0 0 0,0 1 0 0 0,1-1 0 0 0,-1 0 0 0 0,1 0 0 0 0,0 0 0 0 0,-1 0-1 0 0,2-1 1 0 0,-1 1 0 0 0,-3-6 0 0 0,3 2 132 0 0,0-1 0 0 0,1 0-1 0 0,-1-1 1 0 0,2 1 0 0 0,-1 0-1 0 0,1 0 1 0 0,0-1 0 0 0,1 1-1 0 0,0-1 1 0 0,1 1 0 0 0,-1-1-1 0 0,1 1 1 0 0,1 0 0 0 0,0 0-1 0 0,4-11 1 0 0,-1 3-33 0 0,0 1 0 0 0,2 0 0 0 0,0 1 1 0 0,1-1-1 0 0,0 1 0 0 0,1 1 0 0 0,11-14 0 0 0,-12 19-181 0 0,0 0 1 0 0,0 0-1 0 0,0 1 0 0 0,1 0 0 0 0,0 1 0 0 0,1 0 0 0 0,-1 0 1 0 0,1 1-1 0 0,0 0 0 0 0,1 1 0 0 0,-1 0 0 0 0,1 0 1 0 0,19-3-1 0 0,29 1-4274 0 0,0 10-5371 0 0,-31 0-683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19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136 126 13990 0 0,'0'0'8316'0'0,"3"-9"-7235"0"0,-2 4-991 0 0,3-4-28 0 0,-2 0 1 0 0,1 0-1 0 0,-1 0 0 0 0,-1 0 0 0 0,2-11 0 0 0,-3 18-61 0 0,0 0 0 0 0,0 1 1 0 0,0-1-1 0 0,0 0 0 0 0,0 0 0 0 0,-1 0 1 0 0,1 1-1 0 0,0-1 0 0 0,-1 0 0 0 0,1 1 1 0 0,-1-1-1 0 0,0 0 0 0 0,0 1 0 0 0,1-1 1 0 0,-1 1-1 0 0,0-1 0 0 0,0 1 0 0 0,0-1 1 0 0,-1 1-1 0 0,1 0 0 0 0,0-1 0 0 0,0 1 1 0 0,-1 0-1 0 0,1 0 0 0 0,-1 0 1 0 0,1 0-1 0 0,-1 0 0 0 0,1 0 0 0 0,-1 1 1 0 0,0-1-1 0 0,1 0 0 0 0,-1 1 0 0 0,0-1 1 0 0,0 1-1 0 0,1 0 0 0 0,-1 0 0 0 0,0-1 1 0 0,-2 1-1 0 0,-1 1 56 0 0,0-1 0 0 0,0 1 0 0 0,1 0 0 0 0,-1 0 0 0 0,0 0 0 0 0,1 0 0 0 0,-1 1 0 0 0,1 0 0 0 0,-1 0 0 0 0,1 0 1 0 0,0 0-1 0 0,0 1 0 0 0,0 0 0 0 0,0 0 0 0 0,0 0 0 0 0,1 0 0 0 0,0 1 0 0 0,-1-1 0 0 0,1 1 0 0 0,0 0 0 0 0,0 0 0 0 0,1 0 0 0 0,0 0 0 0 0,-1 0 0 0 0,-2 7 0 0 0,4-7-6 0 0,-1 0-1 0 0,1 0 1 0 0,-1 0-1 0 0,1 0 0 0 0,0 0 1 0 0,0 0-1 0 0,1 0 1 0 0,-1 0-1 0 0,1 0 1 0 0,0 0-1 0 0,0 0 0 0 0,1 0 1 0 0,-1 1-1 0 0,1-1 1 0 0,0 0-1 0 0,0 0 1 0 0,0 0-1 0 0,0 0 0 0 0,1-1 1 0 0,0 1-1 0 0,-1 0 1 0 0,1-1-1 0 0,1 1 1 0 0,-1-1-1 0 0,0 1 1 0 0,1-1-1 0 0,0 0 0 0 0,0 0 1 0 0,0 0-1 0 0,4 2 1 0 0,0 0-7 0 0,1-1 0 0 0,0 0 0 0 0,-1 0 1 0 0,1-1-1 0 0,1 0 0 0 0,-1-1 0 0 0,0 0 0 0 0,1 0 1 0 0,-1-1-1 0 0,1 0 0 0 0,0 0 0 0 0,-1-1 0 0 0,1 0 1 0 0,0-1-1 0 0,-1 0 0 0 0,1 0 0 0 0,-1 0 0 0 0,17-6 1 0 0,-8 1-712 0 0,0-1 0 0 0,0 0 0 0 0,18-10 1 0 0,40-33-10052 0 0,-42 24 2272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2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17016 0 0,'0'0'2046'0'0,"-8"13"264"0"0,0 0-1556 0 0,0 1 0 0 0,1 0-1 0 0,0 1 1 0 0,1 0-1 0 0,1 0 1 0 0,1 0-1 0 0,0 1 1 0 0,-3 20-1 0 0,6 25 130 0 0,3 0 0 0 0,2-1 1 0 0,16 77-1 0 0,-8-64-409 0 0,3 113 1 0 0,-15-160-844 0 0,0 3-345 0 0,-4 45-1 0 0,3-67-748 0 0,0 0-1 0 0,-1 0 1 0 0,0 1-1 0 0,0-2 1 0 0,-1 1-1 0 0,-5 11 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20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16327 0 0,'8'-4'419'0'0,"-2"2"-132"0"0,0-1 0 0 0,1 1 0 0 0,-1 0 0 0 0,1 0-1 0 0,0 1 1 0 0,0 0 0 0 0,0 0 0 0 0,0 1 0 0 0,-1 0-1 0 0,1 0 1 0 0,0 0 0 0 0,0 1 0 0 0,0 0 0 0 0,0 0-1 0 0,-1 1 1 0 0,1 0 0 0 0,0 0 0 0 0,-1 1-1 0 0,0 0 1 0 0,1 0 0 0 0,5 4 0 0 0,-7-3-189 0 0,1 2 0 0 0,-1-1 0 0 0,0 0 0 0 0,0 1 0 0 0,-1 0 0 0 0,1 0 0 0 0,-1 1 0 0 0,-1-1 0 0 0,1 1 0 0 0,-1 0 0 0 0,0 0-1 0 0,-1 0 1 0 0,0 0 0 0 0,0 0 0 0 0,0 0 0 0 0,-1 1 0 0 0,0-1 0 0 0,0 16 0 0 0,-1-17-164 0 0,0 0 0 0 0,-1 0-1 0 0,1 1 1 0 0,-1-1 0 0 0,0 0-1 0 0,-1 0 1 0 0,1 0 0 0 0,-1 0-1 0 0,-1 0 1 0 0,1 0 0 0 0,-1-1-1 0 0,0 1 1 0 0,0-1 0 0 0,0 0-1 0 0,-1 0 1 0 0,0 0 0 0 0,0 0-1 0 0,0 0 1 0 0,-1-1 0 0 0,1 0-1 0 0,-1 0 1 0 0,0 0 0 0 0,-6 3-1 0 0,-2-3-1514 0 0,11-4 848 0 0,0 1 1 0 0,0-1 0 0 0,0 1-1 0 0,0-1 1 0 0,0 0-1 0 0,0 0 1 0 0,0 0-1 0 0,1 0 1 0 0,-1 0-1 0 0,0 0 1 0 0,0 0-1 0 0,0-1 1 0 0,0 1-1 0 0,-4-2 1 0 0,-1-11-9673 0 0</inkml:trace>
  <inkml:trace contextRef="#ctx0" brushRef="#br0" timeOffset="1">419 39 17688 0 0,'0'0'1363'0'0,"11"3"-61"0"0,5 4-687 0 0,0 1-1 0 0,-1 1 1 0 0,0 0-1 0 0,0 0 1 0 0,-1 2-1 0 0,0 0 1 0 0,0 0-1 0 0,13 17 1 0 0,35 51-528 0 0,-58-72-68 0 0,0 0 0 0 0,0-1 0 0 0,-1 2 1 0 0,1-1-1 0 0,-1 0 0 0 0,-1 1 1 0 0,0-1-1 0 0,0 1 0 0 0,0 0 0 0 0,0 12 1 0 0,-2-19-18 0 0,0 1 1 0 0,0 0 0 0 0,-1-1 0 0 0,1 1 0 0 0,-1-1-1 0 0,1 1 1 0 0,-1-1 0 0 0,1 1 0 0 0,-1-1 0 0 0,0 1-1 0 0,0-1 1 0 0,0 1 0 0 0,0-1 0 0 0,0 0 0 0 0,0 0-1 0 0,0 1 1 0 0,0-1 0 0 0,-1 0 0 0 0,1 0 0 0 0,0 0-1 0 0,-1 0 1 0 0,1-1 0 0 0,-1 1 0 0 0,1 0 0 0 0,-1 0-1 0 0,1-1 1 0 0,-1 1 0 0 0,1-1 0 0 0,-1 0 0 0 0,1 1-1 0 0,-1-1 1 0 0,0 0 0 0 0,1 0 0 0 0,-1 0-1 0 0,0 0 1 0 0,1 0 0 0 0,-1 0 0 0 0,0-1 0 0 0,1 1-1 0 0,-4-1 1 0 0,2 0 3 0 0,0 1-1 0 0,-1-1 1 0 0,1 1-1 0 0,0-1 1 0 0,-1 0-1 0 0,1-1 1 0 0,0 1-1 0 0,0 0 0 0 0,0-1 1 0 0,0 0-1 0 0,0 0 1 0 0,0 0-1 0 0,1 0 1 0 0,-1 0-1 0 0,1 0 1 0 0,-1-1-1 0 0,1 1 1 0 0,0-1-1 0 0,0 0 1 0 0,-3-4-1 0 0,4 1 11 0 0,0 0 0 0 0,0-1 1 0 0,0 1-1 0 0,0-1 0 0 0,1 1 0 0 0,1 0 0 0 0,-1-1 0 0 0,1 1 0 0 0,0-1 1 0 0,0 1-1 0 0,1 0 0 0 0,-1 0 0 0 0,1 0 0 0 0,1 0 0 0 0,-1 0 1 0 0,1 0-1 0 0,0 0 0 0 0,1 1 0 0 0,-1-1 0 0 0,7-6 0 0 0,2-3-308 0 0,0 0 0 0 0,1 1 0 0 0,1 0 0 0 0,0 1-1 0 0,26-17 1 0 0,-21 18-1672 0 0,0 2 0 0 0,0 0 0 0 0,1 1 0 0 0,39-11 0 0 0,-14 7-4426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2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62 8132 0 0,'0'0'14593'0'0,"3"-9"-14481"0"0,9-26 43 0 0,-12 35-133 0 0,0 0 0 0 0,0-1 0 0 0,1 1 0 0 0,-1-1 0 0 0,0 1 0 0 0,0 0 0 0 0,0-1 0 0 0,1 1 0 0 0,-1-1 0 0 0,0 1 0 0 0,0-1 0 0 0,0 1 0 0 0,0-1 0 0 0,0 1 0 0 0,0-1 0 0 0,0 1 0 0 0,0-1 0 0 0,0 1 0 0 0,0-1 0 0 0,0 1 0 0 0,0-1 0 0 0,-1 1 0 0 0,1 0 0 0 0,0-1 0 0 0,0 1 0 0 0,0-1 0 0 0,-1 1 0 0 0,1-1 0 0 0,0 1 0 0 0,-1 0 0 0 0,1-1 0 0 0,0 1 0 0 0,-1 0 0 0 0,1-1 0 0 0,0 1 0 0 0,-1 0 0 0 0,1-1 0 0 0,0 1 0 0 0,-1 0 0 0 0,1 0 0 0 0,-1-1 0 0 0,1 1 0 0 0,-1 0 0 0 0,1 0 0 0 0,-1 0 0 0 0,1 0 0 0 0,-1 0 0 0 0,1 0 0 0 0,0 0 0 0 0,-1 0 0 0 0,1 0 0 0 0,-1 0 0 0 0,1 0 0 0 0,-1 0 0 0 0,1 0 0 0 0,-1 0 0 0 0,1 0 0 0 0,-1 0 0 0 0,0 1 0 0 0,-24 8 475 0 0,15-1-403 0 0,1-1 0 0 0,0 2 0 0 0,1-1 0 0 0,0 1 1 0 0,0 0-1 0 0,1 1 0 0 0,-9 15 0 0 0,12-20-48 0 0,1 1 0 0 0,0 0 0 0 0,0 1 0 0 0,1-1 0 0 0,-1 0 0 0 0,1 1 0 0 0,1-1 0 0 0,-1 1 0 0 0,1 0 0 0 0,0-1 0 0 0,1 1 0 0 0,-1 0 0 0 0,1 0 0 0 0,2 12 0 0 0,-1-16-9 0 0,1 0 0 0 0,-1 0 0 0 0,0-1 0 0 0,1 1 0 0 0,0 0 0 0 0,0-1-1 0 0,-1 1 1 0 0,1-1 0 0 0,1 1 0 0 0,-1-1 0 0 0,0 0 0 0 0,1 0 0 0 0,-1 0 0 0 0,1 0 0 0 0,-1-1 0 0 0,1 1 0 0 0,0-1 0 0 0,0 1 0 0 0,0-1 0 0 0,0 0-1 0 0,0 0 1 0 0,0 0 0 0 0,0-1 0 0 0,0 1 0 0 0,0-1 0 0 0,0 1 0 0 0,1-1 0 0 0,2-1 0 0 0,6 2 11 0 0,-1-1 0 0 0,1-1-1 0 0,-1 0 1 0 0,1-1 0 0 0,-1 0 0 0 0,17-5 0 0 0,29-16-1736 0 0,-4-6-3737 0 0,-16 5-1146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2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15735 0 0,'0'0'424'0'0,"-9"4"-77"0"0,-2 1 140 0 0,0 0-1 0 0,1 1 1 0 0,0 0-1 0 0,0 0 1 0 0,0 1-1 0 0,-10 11 1 0 0,16-15-348 0 0,0 1 0 0 0,1 0 0 0 0,-1 0 1 0 0,1 0-1 0 0,0 1 0 0 0,0-1 0 0 0,1 1 0 0 0,-1 0 1 0 0,1 0-1 0 0,0 0 0 0 0,0 0 0 0 0,1 0 0 0 0,0 0 1 0 0,-1 0-1 0 0,2 1 0 0 0,-1-1 0 0 0,1 0 0 0 0,-1 1 1 0 0,2 5-1 0 0,0-5-61 0 0,0 1 0 0 0,1-1 0 0 0,0 1 0 0 0,0-1 0 0 0,1 0 0 0 0,-1 1 0 0 0,1-1 0 0 0,1-1 0 0 0,-1 1 0 0 0,1 0 0 0 0,0-1 0 0 0,0 0 0 0 0,1 0 0 0 0,0 0 0 0 0,9 8 0 0 0,9 4 635 0 0,1 0 0 0 0,39 20 0 0 0,7 5 448 0 0,-68-41-1151 0 0,0 0-1 0 0,-1 0 0 0 0,1 0 0 0 0,0 0 0 0 0,-1 0 0 0 0,1 1 0 0 0,-1-1 0 0 0,0 1 0 0 0,1-1 0 0 0,-1 1 0 0 0,0-1 0 0 0,0 1 0 0 0,0 0 1 0 0,0-1-1 0 0,0 1 0 0 0,0 0 0 0 0,-1 0 0 0 0,1 0 0 0 0,0 0 0 0 0,-1-1 0 0 0,0 1 0 0 0,1 0 0 0 0,-1 0 0 0 0,0 0 0 0 0,0 0 0 0 0,0 3 0 0 0,-2-2-7 0 0,1 0 0 0 0,0 0 0 0 0,-1 0 0 0 0,0 0-1 0 0,0-1 1 0 0,0 1 0 0 0,0-1 0 0 0,0 1-1 0 0,0-1 1 0 0,0 0 0 0 0,-1 0 0 0 0,1 0 0 0 0,-1 0-1 0 0,-4 2 1 0 0,-9 5-212 0 0,-1-1-1 0 0,0 0 0 0 0,0-1 0 0 0,-28 6 1 0 0,27-8-475 0 0,-25 5-1239 0 0,15-10-3252 0 0,22-3-32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2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88 128 12054 0 0,'0'0'7710'0'0,"2"-8"-6622"0"0,2-5-875 0 0,-1-1 0 0 0,-1 1 0 0 0,2-23-1 0 0,-4 33-197 0 0,0 1-1 0 0,0 0 1 0 0,0-1 0 0 0,-1 1-1 0 0,1 0 1 0 0,0 0 0 0 0,-1-1-1 0 0,0 1 1 0 0,1 0-1 0 0,-1 0 1 0 0,0 0 0 0 0,0 0-1 0 0,0 0 1 0 0,0 0-1 0 0,-2-3 1 0 0,1 4 4 0 0,1 1-1 0 0,0-1 1 0 0,-1 0 0 0 0,1 1 0 0 0,-1-1-1 0 0,1 1 1 0 0,-1-1 0 0 0,1 1-1 0 0,-1 0 1 0 0,1 0 0 0 0,-1 0 0 0 0,1 0-1 0 0,-1 0 1 0 0,1 0 0 0 0,-1 0-1 0 0,1 0 1 0 0,-1 0 0 0 0,1 1 0 0 0,-1-1-1 0 0,1 1 1 0 0,-1-1 0 0 0,1 1-1 0 0,0-1 1 0 0,-1 1 0 0 0,1 0 0 0 0,0 0-1 0 0,-2 1 1 0 0,-1 0 108 0 0,1 0-1 0 0,-1 0 1 0 0,1 1-1 0 0,0-1 1 0 0,0 1-1 0 0,0 0 1 0 0,0 0 0 0 0,1 0-1 0 0,-1 0 1 0 0,1 1-1 0 0,0-1 1 0 0,-1 1-1 0 0,2-1 1 0 0,-1 1 0 0 0,0 0-1 0 0,1-1 1 0 0,0 1-1 0 0,-1 0 1 0 0,1 0 0 0 0,1 0-1 0 0,-1 0 1 0 0,1 0-1 0 0,0 0 1 0 0,0 1-1 0 0,0-1 1 0 0,0 0 0 0 0,0 0-1 0 0,3 8 1 0 0,-2-6-66 0 0,1-1 0 0 0,-1 1 0 0 0,1 0 0 0 0,1 0 0 0 0,-1-1 0 0 0,1 0 0 0 0,0 1 0 0 0,0-1 1 0 0,0 0-1 0 0,1 0 0 0 0,0-1 0 0 0,0 1 0 0 0,0-1 0 0 0,1 0 0 0 0,-1 0 0 0 0,1 0 0 0 0,0 0 0 0 0,10 5 0 0 0,-4-5-146 0 0,0 0 0 0 0,0-1-1 0 0,0 0 1 0 0,0-1 0 0 0,1 0-1 0 0,-1-1 1 0 0,1 0-1 0 0,-1-1 1 0 0,1 0 0 0 0,21-3-1 0 0,-19 0-1838 0 0,1 0-1 0 0,-1-1 1 0 0,0 0-1 0 0,23-12 0 0 0,-2-1-6241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21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18504 0 0,'0'0'2730'0'0,"2"9"-1583"0"0,9 47 1475 0 0,2 0-1 0 0,23 59 1 0 0,-38-125-2590 0 0,0-1 1 0 0,1 1-1 0 0,0-1 1 0 0,1 0-1 0 0,0 1 0 0 0,1-1 1 0 0,0 1-1 0 0,0-1 1 0 0,1 1-1 0 0,1-1 1 0 0,0 1-1 0 0,4-11 0 0 0,-2 12 35 0 0,-1 1 0 0 0,1 0 0 0 0,1 0 0 0 0,-1 0 0 0 0,1 1 0 0 0,1 0 0 0 0,12-12 0 0 0,-17 17-53 0 0,0 1-1 0 0,0-1 1 0 0,-1 0 0 0 0,1 1 0 0 0,0 0-1 0 0,0 0 1 0 0,0-1 0 0 0,1 1-1 0 0,-1 0 1 0 0,0 0 0 0 0,0 1 0 0 0,1-1-1 0 0,-1 0 1 0 0,0 1 0 0 0,1 0-1 0 0,-1-1 1 0 0,0 1 0 0 0,1 0 0 0 0,-1 0-1 0 0,0 0 1 0 0,1 1 0 0 0,-1-1-1 0 0,1 0 1 0 0,-1 1 0 0 0,0 0 0 0 0,0-1-1 0 0,1 1 1 0 0,-1 0 0 0 0,0 0 0 0 0,0 0-1 0 0,0 1 1 0 0,0-1 0 0 0,0 0-1 0 0,0 1 1 0 0,0-1 0 0 0,1 3 0 0 0,7 8-491 0 0,-2 0 0 0 0,1 1 0 0 0,8 18 0 0 0,-11-18-633 0 0,1-1 1 0 0,1 0-1 0 0,0 0 1 0 0,18 20-1 0 0,-23-29 825 0 0,0 0-1 0 0,0-1 1 0 0,0 1 0 0 0,0-1 0 0 0,1 0-1 0 0,-1 0 1 0 0,1 0 0 0 0,-1-1-1 0 0,1 1 1 0 0,0-1 0 0 0,-1 0 0 0 0,1 0-1 0 0,0 0 1 0 0,0 0 0 0 0,0-1-1 0 0,0 0 1 0 0,0 0 0 0 0,0 0 0 0 0,0 0-1 0 0,0 0 1 0 0,0-1 0 0 0,4-1-1 0 0,19-7-9884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22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15319 0 0,'0'0'11957'0'0,"-1"48"-11188"0"0,1-17-545 0 0,0 0-176 0 0,0 1 0 0 0,0-2-48 0 0,0-3-16 0 0,-2-4-304 0 0,-5-8-2097 0 0,-2-3-3410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22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18392 0 0,'9'-6'1118'0'0,"150"-106"3676"0"0,-134 95-4265 0 0,-4 2-107 0 0,0 1 1 0 0,0 1-1 0 0,2 1 1 0 0,26-11-1 0 0,-37 18-275 0 0,16-4 488 0 0,-22 12-292 0 0,-14 9-347 0 0,6-10 8 0 0,0 0-1 0 0,0 0 1 0 0,0 0-1 0 0,1 0 1 0 0,-1 0 0 0 0,1 1-1 0 0,-1-1 1 0 0,1 0-1 0 0,0 1 1 0 0,0-1-1 0 0,0 1 1 0 0,0 0 0 0 0,0-1-1 0 0,1 1 1 0 0,-1 0-1 0 0,1-1 1 0 0,-1 1 0 0 0,1 0-1 0 0,0-1 1 0 0,0 1-1 0 0,1 0 1 0 0,-1 0-1 0 0,1 2 1 0 0,1 0 10 0 0,1-1 1 0 0,-1 0-1 0 0,1 0 0 0 0,0 0 1 0 0,0 0-1 0 0,0 0 0 0 0,1-1 1 0 0,-1 1-1 0 0,1-1 0 0 0,0 0 1 0 0,0 0-1 0 0,5 3 0 0 0,8 5 24 0 0,-4-3-12 0 0,0 0-1 0 0,-1 1 1 0 0,0 1-1 0 0,0 0 1 0 0,12 14-1 0 0,-23-22-25 0 0,1 0-1 0 0,-1 0 1 0 0,1 0-1 0 0,-1 0 1 0 0,0 0-1 0 0,1 0 1 0 0,-1 1-1 0 0,0-1 1 0 0,-1 0-1 0 0,1 1 1 0 0,0-1-1 0 0,-1 0 1 0 0,1 1-1 0 0,-1-1 1 0 0,0 1-1 0 0,0-1 1 0 0,0 1-1 0 0,0-1 1 0 0,0 1-1 0 0,0-1 1 0 0,-1 1-1 0 0,1-1 1 0 0,-1 0-1 0 0,0 1 1 0 0,0-1-1 0 0,0 0 1 0 0,0 1-1 0 0,0-1 1 0 0,0 0-1 0 0,0 0 1 0 0,-1 0-1 0 0,1 0 1 0 0,-1 0-1 0 0,0 0 1 0 0,1-1-1 0 0,-1 1 1 0 0,0 0-1 0 0,0-1 1 0 0,-3 2-1 0 0,-6 6-229 0 0,0-1-1 0 0,0-1 1 0 0,0 0-1 0 0,-1-1 1 0 0,-23 9-1 0 0,-6-7-9274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225 101 1921 0 0,'0'0'6539'0'0,"1"-8"-4656"0"0,10-42 1844 0 0,-10 47-3255 0 0,1 0 0 0 0,-1 0 0 0 0,1 1-1 0 0,0-1 1 0 0,-1 0 0 0 0,1 1 0 0 0,0-1 0 0 0,1 1-1 0 0,-1-1 1 0 0,0 1 0 0 0,1 0 0 0 0,-1 0-1 0 0,1 0 1 0 0,-1 0 0 0 0,1 1 0 0 0,0-1 0 0 0,3 0-1 0 0,-4 6 3114 0 0,-7 19-2445 0 0,-13 21-135 0 0,-3-2-1 0 0,-45 73 1 0 0,-65 71-1130 0 0,128-182 128 0 0,-10 11 57 0 0,0-5-3732 0 0,4-12-1931 0 0,8-18-130 0 0,5-2-262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2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16600 0 0,'0'0'2884'0'0,"-8"6"-1689"0"0,-8 8-579 0 0,1 1 0 0 0,1 0 0 0 0,0 1 0 0 0,1 0 0 0 0,0 1 0 0 0,2 0 0 0 0,0 1 0 0 0,-9 21 0 0 0,12-23-494 0 0,1 1 0 0 0,1 0 0 0 0,0 1 0 0 0,1-1 0 0 0,1 1 0 0 0,1 0 0 0 0,1 0 0 0 0,0 0 0 0 0,1 0 0 0 0,2 22 0 0 0,-1-36-107 0 0,1 0 0 0 0,-1 0 1 0 0,1-1-1 0 0,0 1 1 0 0,0 0-1 0 0,0-1 1 0 0,0 1-1 0 0,1-1 0 0 0,-1 0 1 0 0,1 1-1 0 0,0-1 1 0 0,0 0-1 0 0,0 0 1 0 0,0 0-1 0 0,1 0 0 0 0,-1 0 1 0 0,1-1-1 0 0,0 1 1 0 0,3 1-1 0 0,-2-1 13 0 0,1 0 0 0 0,0-1 0 0 0,0 0-1 0 0,0 0 1 0 0,0-1 0 0 0,0 0 0 0 0,1 1 0 0 0,-1-1 0 0 0,0-1-1 0 0,0 1 1 0 0,1-1 0 0 0,5 0 0 0 0,4-2 25 0 0,0 0 1 0 0,0 0-1 0 0,0-2 0 0 0,0 1 0 0 0,-1-2 1 0 0,1 0-1 0 0,-1-1 0 0 0,19-10 0 0 0,-25 10-51 0 0,1 1 0 0 0,0-1 0 0 0,-1-1 0 0 0,0 1 0 0 0,-1-2 0 0 0,7-7 0 0 0,8-16-106 0 0,-17 20 98 0 0,-1-1 0 0 0,0 1 0 0 0,0-1 1 0 0,-1 0-1 0 0,0 0 0 0 0,-2-1 0 0 0,1 1 0 0 0,-1 0 1 0 0,-1-1-1 0 0,0 1 0 0 0,-1 0 0 0 0,0-1 1 0 0,-1 1-1 0 0,-4-14 0 0 0,4 17-10 0 0,0 1 0 0 0,-1 0-1 0 0,0 0 1 0 0,-1 0 0 0 0,0 0 0 0 0,0 0 0 0 0,0 1-1 0 0,-1 0 1 0 0,-8-10 0 0 0,9 13-47 0 0,0 1-1 0 0,1-1 1 0 0,-1 1-1 0 0,0 0 1 0 0,-1 0 0 0 0,1 1-1 0 0,0-1 1 0 0,-1 1 0 0 0,1 0-1 0 0,-1 0 1 0 0,0 0 0 0 0,0 1-1 0 0,0 0 1 0 0,0 0 0 0 0,0 0-1 0 0,-9 0 1 0 0,11 1-199 0 0,0 0 0 0 0,0 0 1 0 0,0 0-1 0 0,0 1 0 0 0,0-1 0 0 0,1 1 1 0 0,-1 0-1 0 0,0 0 0 0 0,0 0 0 0 0,1 0 1 0 0,-1 0-1 0 0,-3 3 0 0 0,-4 6-3521 0 0,5 3-3299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2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18360 0 0,'0'0'4763'0'0,"8"8"-2450"0"0,-1 1-1964 0 0,-1 0 1 0 0,0 0-1 0 0,0 1 1 0 0,-1-1-1 0 0,0 1 1 0 0,0 1-1 0 0,-1-1 1 0 0,-1 0-1 0 0,4 15 1 0 0,33 193 1497 0 0,-32-106-3807 0 0,-8-86-1598 0 0,-2 0 0 0 0,-5 31 0 0 0,6-51-476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9:33:2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19881 0 0,'0'0'1009'0'0,"5"-11"116"0"0,-1 3-751 0 0,1 0-1 0 0,-1 0 0 0 0,1 0 0 0 0,1 0 0 0 0,-1 1 0 0 0,1 0 0 0 0,1 0 0 0 0,-1 0 1 0 0,1 1-1 0 0,0 0 0 0 0,1 0 0 0 0,-1 1 0 0 0,12-6 0 0 0,-5 5-213 0 0,0 0-1 0 0,1 1 1 0 0,-1 1 0 0 0,1 0-1 0 0,17-1 1 0 0,-28 4-155 0 0,0 0 0 0 0,-1 0 0 0 0,1 1 0 0 0,0 0 0 0 0,0 0 0 0 0,0 0 0 0 0,0 0 0 0 0,0 0 0 0 0,-1 1 0 0 0,1 0 0 0 0,0 0 0 0 0,0 0 0 0 0,-1 0 0 0 0,1 0 0 0 0,0 1 0 0 0,-1-1 0 0 0,1 1 0 0 0,-1 0 0 0 0,0 0 0 0 0,0 1 0 0 0,0-1 0 0 0,0 1 0 0 0,0-1 0 0 0,4 6 0 0 0,-5-5-60 0 0,-1-1 0 0 0,0 1 0 0 0,0-1 0 0 0,0 0-1 0 0,0 1 1 0 0,-1 0 0 0 0,1-1 0 0 0,-1 1 0 0 0,1-1-1 0 0,-1 1 1 0 0,0 0 0 0 0,0-1 0 0 0,0 1 0 0 0,-1 0-1 0 0,1-1 1 0 0,-1 1 0 0 0,1-1 0 0 0,-1 1 0 0 0,0-1-1 0 0,0 1 1 0 0,0-1 0 0 0,0 1 0 0 0,0-1 0 0 0,0 0-1 0 0,-1 1 1 0 0,1-1 0 0 0,-1 0 0 0 0,0 0 0 0 0,0 0-1 0 0,0 0 1 0 0,1-1 0 0 0,-2 1 0 0 0,-2 2 0 0 0,1-1-171 0 0,-48 34-1244 0 0,44-32 1479 0 0,-1 0 0 0 0,1 1 0 0 0,0 0 1 0 0,0 0-1 0 0,1 0 0 0 0,-1 1 0 0 0,2 0 0 0 0,-9 11 1 0 0,14-15 52 0 0,0 0 1 0 0,0 1 0 0 0,0-1 0 0 0,0 0-1 0 0,1 1 1 0 0,-1-1 0 0 0,1 1-1 0 0,0-1 1 0 0,0 1 0 0 0,0-1 0 0 0,0 0-1 0 0,1 1 1 0 0,0-1 0 0 0,-1 1 0 0 0,1-1-1 0 0,0 0 1 0 0,1 0 0 0 0,-1 0-1 0 0,0 1 1 0 0,1-1 0 0 0,0 0 0 0 0,0-1-1 0 0,0 1 1 0 0,0 0 0 0 0,0-1 0 0 0,0 1-1 0 0,4 2 1 0 0,10 11 121 0 0,0 0 1 0 0,35 25-1 0 0,-41-34-146 0 0,39 30 156 0 0,2-3 0 0 0,2-2-1 0 0,80 37 1 0 0,-91-52-2065 0 0,50 14 1 0 0,-81-28-2570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4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87 372 4242 0 0,'0'0'5282'0'0,"-8"0"-2678"0"0,4-1-2358 0 0,-42-2 2474 0 0,18 7 5981 0 0,64 6-7242 0 0,4-3-1354 0 0,0-2 0 0 0,-1-1 0 0 0,52-3 0 0 0,123-16 1045 0 0,-181 12-900 0 0,383-38 1895 0 0,-245 23-1548 0 0,506-60-266 0 0,716-75 640 0 0,5 63-427 0 0,-439 94-55 0 0,-688 14-469 0 0,408 78 0 0 0,-667-94-1178 0 0,-24-17-9096 0 0,9 12 9465 0 0,-32-21-12254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4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5 189 7652 0 0,'0'0'11648'0'0,"-5"17"-7775"0"0,20 245 2925 0 0,-11-227-4514 0 0,-10-96-2136 0 0,-5-140 141 0 0,12 176-277 0 0,0 0 1 0 0,2 0-1 0 0,1 0 1 0 0,0 0-1 0 0,17-45 1 0 0,-20 67-13 0 0,0 0 0 0 0,0 0 0 0 0,0 0 0 0 0,0 0 0 0 0,1 0 0 0 0,-1 1 0 0 0,1-1 0 0 0,0 1 0 0 0,0-1 0 0 0,0 1 0 0 0,0-1 0 0 0,0 1 0 0 0,0 0 0 0 0,1 0 0 0 0,-1 0 0 0 0,5-2 0 0 0,-5 4 0 0 0,0 0 0 0 0,0-1 0 0 0,-1 1 0 0 0,1 0 0 0 0,0 1 0 0 0,0-1 0 0 0,0 0 0 0 0,-1 0 0 0 0,1 1 0 0 0,0-1 0 0 0,0 1 0 0 0,-1-1 0 0 0,1 1 0 0 0,0 0 0 0 0,-1 0 0 0 0,1 0 0 0 0,0 0 0 0 0,-1 0 0 0 0,0 0 0 0 0,1 0 0 0 0,-1 0 0 0 0,0 1 0 0 0,1-1 0 0 0,-1 0 0 0 0,0 1 0 0 0,0-1 0 0 0,0 1 0 0 0,1 2 0 0 0,18 26-265 0 0,-2 0 1 0 0,16 38-1 0 0,-17-34-467 0 0,29 47 0 0 0,-38-70 588 0 0,0 0 0 0 0,0-1 1 0 0,1-1-1 0 0,0 1 1 0 0,1-1-1 0 0,0-1 0 0 0,1 0 1 0 0,12 8-1 0 0,-16-11-317 0 0,-3 2-5371 0 0,-4-7 5457 0 0,0 1-1 0 0,-32 5-20868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4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16327 0 0,'0'0'5667'0'0,"18"-46"-3522"0"0,5 31-1313 0 0,4-2 129 0 0,6-3-241 0 0,3 1-272 0 0,2 2-288 0 0,4-5-128 0 0,-3 4-32 0 0,-1-1-240 0 0,-2 4-880 0 0,0 1-1169 0 0,-5-1-1409 0 0,-2 5-512 0 0,-2-1-3329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4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16488 0 0,'0'0'8147'0'0,"0"43"-8115"0"0,5-9 48 0 0,-2 6 305 0 0,2 4-1 0 0,-3 1-240 0 0,3-1-80 0 0,-2-2-64 0 0,-1-3-1265 0 0,2-9-2032 0 0,0-12-1746 0 0</inkml:trace>
  <inkml:trace contextRef="#ctx0" brushRef="#br0" timeOffset="1">147 0 17864 0 0,'0'0'8521'0'0,"5"10"-7872"0"0,6 18-109 0 0,-1 0 0 0 0,-1 1 0 0 0,-1 0 0 0 0,6 51 0 0 0,2 131-1640 0 0,-14-184 455 0 0,1 9-3436 0 0,1-14-2094 0 0,2-3-5315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4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8612 0 0,'0'0'9348'0'0,"0"9"-7696"0"0,23 128 4572 0 0,2-41-5128 0 0,-26-111-513 0 0,0 0 0 0 0,1 0 0 0 0,2-20 0 0 0,0 14-201 0 0,0-1-41 0 0,0 0 1 0 0,7-25 0 0 0,-8 41-337 0 0,1 0-1 0 0,-1 0 1 0 0,1 0 0 0 0,0 0-1 0 0,1 1 1 0 0,-1-1 0 0 0,1 1-1 0 0,0 0 1 0 0,1-1 0 0 0,-1 2-1 0 0,1-1 1 0 0,8-8-1 0 0,-11 12-13 0 0,1 0-1 0 0,0 0 0 0 0,0 1 0 0 0,0-1 1 0 0,-1 1-1 0 0,1-1 0 0 0,0 1 0 0 0,0-1 1 0 0,0 1-1 0 0,0 0 0 0 0,0 0 0 0 0,0 0 1 0 0,-1 0-1 0 0,1 0 0 0 0,0 1 1 0 0,0-1-1 0 0,0 0 0 0 0,0 1 0 0 0,0 0 1 0 0,-1-1-1 0 0,1 1 0 0 0,0 0 0 0 0,0 0 1 0 0,-1 0-1 0 0,1 0 0 0 0,-1 0 0 0 0,1 0 1 0 0,-1 0-1 0 0,3 3 0 0 0,5 4-51 0 0,-1 1-1 0 0,0 0 1 0 0,9 14-1 0 0,-14-19 45 0 0,11 16-187 0 0,-1 0 0 0 0,0 1 0 0 0,-2 1 0 0 0,0 0 0 0 0,-2 1 0 0 0,0 0 0 0 0,6 30 0 0 0,-20-79 1352 0 0,1-1 0 0 0,0-48-1 0 0,4 67-1122 0 0,0-1 0 0 0,0 1 0 0 0,1-1 0 0 0,0 1 0 0 0,1-1 0 0 0,0 1 0 0 0,0 0 0 0 0,1 0 0 0 0,0 0 0 0 0,0 0 0 0 0,1 0 0 0 0,0 1 0 0 0,8-12 0 0 0,-11 18-21 0 0,0 0-1 0 0,0-1 0 0 0,0 1 1 0 0,0 0-1 0 0,0 0 0 0 0,0 0 1 0 0,1 0-1 0 0,-1 0 0 0 0,0 0 1 0 0,1 1-1 0 0,-1-1 1 0 0,0 0-1 0 0,1 1 0 0 0,-1-1 1 0 0,1 1-1 0 0,-1-1 0 0 0,1 1 1 0 0,0 0-1 0 0,-1-1 0 0 0,1 1 1 0 0,-1 0-1 0 0,1 0 0 0 0,-1 0 1 0 0,3 1-1 0 0,-1 0-11 0 0,-1 0 1 0 0,1 0 0 0 0,-1 0-1 0 0,1 1 1 0 0,-1-1-1 0 0,1 1 1 0 0,-1-1 0 0 0,0 1-1 0 0,0 0 1 0 0,0 0-1 0 0,0 0 1 0 0,3 4 0 0 0,4 7-55 0 0,0 0 1 0 0,-1 1-1 0 0,11 26 1 0 0,-16-35 61 0 0,35 86-433 0 0,-34-82-8 0 0,0 0-1 0 0,1 0 0 0 0,0-1 1 0 0,10 15-1 0 0,-13-21-15 0 0,0 0 0 0 0,0 0 0 0 0,0 0 0 0 0,0 0 1 0 0,0-1-1 0 0,0 1 0 0 0,1 0 0 0 0,-1-1 0 0 0,5 2 1 0 0,-6-2-136 0 0,1-1 1 0 0,0 1 0 0 0,-1-1 0 0 0,1 0 0 0 0,0 0-1 0 0,-1 0 1 0 0,1 0 0 0 0,0 0 0 0 0,-1 0-1 0 0,1 0 1 0 0,0 0 0 0 0,-1-1 0 0 0,1 1 0 0 0,0 0-1 0 0,-1-1 1 0 0,1 0 0 0 0,1 0 0 0 0,13-10-9235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31 136 11445 0 0,'0'0'8009'0'0,"6"-10"-7758"0"0,-1 3-188 0 0,29-45 14 0 0,-32 48-69 0 0,0 1 1 0 0,0-1-1 0 0,0 1 0 0 0,-1-1 0 0 0,1 0 0 0 0,-1 1 0 0 0,0-1 0 0 0,0 0 0 0 0,0 0 0 0 0,-1 0 0 0 0,1 0 0 0 0,-1 0 0 0 0,0-6 0 0 0,-1 9 16 0 0,1 1 0 0 0,-1-1 0 0 0,1 1 0 0 0,-1-1 0 0 0,1 1 0 0 0,-1-1 0 0 0,1 1 0 0 0,-1-1-1 0 0,0 1 1 0 0,1 0 0 0 0,-1-1 0 0 0,0 1 0 0 0,1 0 0 0 0,-1 0 0 0 0,0-1 0 0 0,1 1 0 0 0,-1 0-1 0 0,0 0 1 0 0,0 0 0 0 0,1 0 0 0 0,-1 0 0 0 0,0 0 0 0 0,0 0 0 0 0,1 0 0 0 0,-1 0-1 0 0,0 0 1 0 0,0 0 0 0 0,1 1 0 0 0,-1-1 0 0 0,0 0 0 0 0,1 1 0 0 0,-1-1 0 0 0,0 0 0 0 0,1 1-1 0 0,-1-1 1 0 0,1 0 0 0 0,-1 1 0 0 0,0-1 0 0 0,1 1 0 0 0,-1 0 0 0 0,1-1 0 0 0,-1 1-1 0 0,-26 21 284 0 0,22-17-213 0 0,2 0 0 0 0,-1 1 0 0 0,1-1 0 0 0,-1 1 0 0 0,1 0-1 0 0,1 0 1 0 0,-1 0 0 0 0,1 0 0 0 0,0 0 0 0 0,1 0-1 0 0,-1 1 1 0 0,1-1 0 0 0,1 1 0 0 0,-1-1 0 0 0,1 1 0 0 0,1 8-1 0 0,-1-11-44 0 0,0-1 0 0 0,1 1-1 0 0,0 0 1 0 0,0-1-1 0 0,0 1 1 0 0,0-1-1 0 0,0 1 1 0 0,1-1 0 0 0,0 0-1 0 0,0 0 1 0 0,0 1-1 0 0,0-1 1 0 0,0-1-1 0 0,0 1 1 0 0,1 0 0 0 0,-1 0-1 0 0,1-1 1 0 0,0 0-1 0 0,0 1 1 0 0,0-1-1 0 0,0 0 1 0 0,0 0 0 0 0,0-1-1 0 0,1 1 1 0 0,-1-1-1 0 0,0 1 1 0 0,1-1-1 0 0,0 0 1 0 0,6 1-1 0 0,-1-1-197 0 0,0-1 0 0 0,0 1 0 0 0,0-1 0 0 0,0-1 0 0 0,0 0-1 0 0,0 0 1 0 0,0-1 0 0 0,0 0 0 0 0,0 0 0 0 0,0-1 0 0 0,-1 0-1 0 0,0-1 1 0 0,10-5 0 0 0,-5 2-1711 0 0,-1-1 1 0 0,0 0-1 0 0,-1-1 1 0 0,16-15-1 0 0,-2-3-4951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16359 0 0,'0'0'12139'0'0,"2"9"-11741"0"0,22 66 638 0 0,-16-54-904 0 0,-1 1 0 0 0,0 0 0 0 0,-2 0 0 0 0,-1 1 0 0 0,2 28-1 0 0,-7-92 58 0 0,0 20 91 0 0,0 0-1 0 0,2 1 1 0 0,3-24-1 0 0,-3 39-236 0 0,0-1 1 0 0,0 1-1 0 0,1 0 0 0 0,0-1 1 0 0,0 1-1 0 0,0 0 0 0 0,1 0 1 0 0,-1 0-1 0 0,1 0 1 0 0,0 1-1 0 0,1-1 0 0 0,-1 1 1 0 0,1 0-1 0 0,0 0 0 0 0,0 0 1 0 0,6-5-1 0 0,-8 8-43 0 0,1-1 0 0 0,-1 1 0 0 0,0 0 0 0 0,1 0 0 0 0,-1 0 0 0 0,1 0 0 0 0,-1 0 0 0 0,1 0 0 0 0,-1 1 0 0 0,1-1 0 0 0,0 1 0 0 0,-1 0 0 0 0,1 0 0 0 0,0 0 0 0 0,-1 0 0 0 0,1 0 0 0 0,0 0 0 0 0,-1 1 0 0 0,1-1 0 0 0,-1 1 0 0 0,1 0 0 0 0,-1 0 0 0 0,1 0 0 0 0,-1 0 0 0 0,1 0 0 0 0,-1 1 0 0 0,0-1 0 0 0,3 3 0 0 0,2 1 0 0 0,-1 1 0 0 0,0-1 0 0 0,0 1 0 0 0,-1 1 0 0 0,1-1 0 0 0,-1 1 0 0 0,7 13 0 0 0,24 55-2027 0 0,-32-62 584 0 0,0 0 0 0 0,0-1 0 0 0,-2 1 0 0 0,0 1 1 0 0,0-1-1 0 0,-1 0 0 0 0,-1 22 0 0 0,0-24 668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7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11797 0 0,'0'0'14652'0'0,"12"2"-13203"0"0,19 9-744 0 0,0 1 1 0 0,-2 2-1 0 0,1 1 1 0 0,44 30-1 0 0,-23-10-1556 0 0,61 36 2821 0 0,-54-45-6536 0 0,-49-24 1940 0 0,0 1 0 0 0,0-1-1 0 0,0-1 1 0 0,15 1 0 0 0,-6-2-10524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58 4914 0 0,'0'0'9434'0'0,"5"-6"-7951"0"0,0 0-1043 0 0,-3 4-259 0 0,0 0 0 0 0,0 0 0 0 0,0 0 0 0 0,0 0 0 0 0,-1 0 0 0 0,1 0 0 0 0,-1 0 0 0 0,0-1 0 0 0,1 1 0 0 0,0-4 0 0 0,-2 6 64 0 0,0 0 0 0 0,0-1 0 0 0,1 1 1 0 0,-1-1-1 0 0,0 1 0 0 0,0-1 0 0 0,0 1 0 0 0,0-1 1 0 0,0 1-1 0 0,0-1 0 0 0,0 1 0 0 0,0-1 1 0 0,0 1-1 0 0,0-1 0 0 0,0 1 0 0 0,0-1 0 0 0,-1 1 1 0 0,1 0-1 0 0,0-1 0 0 0,0 1 0 0 0,0-1 0 0 0,-1 1 1 0 0,1-1-1 0 0,0 1 0 0 0,0 0 0 0 0,-1-1 1 0 0,1 1-1 0 0,0 0 0 0 0,-1-1 0 0 0,1 1 0 0 0,0 0 1 0 0,-1-1-1 0 0,1 1 0 0 0,-1 0 0 0 0,0-1 1 0 0,-22-3 1632 0 0,-22 11-2097 0 0,31 1 259 0 0,0 0 0 0 0,1 1-1 0 0,1 1 1 0 0,0 1 0 0 0,0-1-1 0 0,1 2 1 0 0,0-1 0 0 0,1 2 0 0 0,0-1-1 0 0,1 2 1 0 0,1-1 0 0 0,0 1-1 0 0,0 0 1 0 0,2 1 0 0 0,0-1-1 0 0,-5 17 1 0 0,11-29-42 0 0,-1-1 1 0 0,1 0-1 0 0,0 0 0 0 0,-1 0 1 0 0,1 0-1 0 0,0 0 0 0 0,0 0 1 0 0,0 0-1 0 0,0 1 0 0 0,0-1 1 0 0,0 0-1 0 0,0 0 0 0 0,0 0 1 0 0,0 0-1 0 0,1 0 0 0 0,-1 1 1 0 0,0-1-1 0 0,1 0 0 0 0,-1 0 1 0 0,1 0-1 0 0,-1 0 0 0 0,1 0 1 0 0,0 0-1 0 0,-1 0 0 0 0,1 0 1 0 0,0-1-1 0 0,0 1 0 0 0,-1 0 1 0 0,3 1-1 0 0,-1-2 8 0 0,0 1 0 0 0,0-1 1 0 0,0 0-1 0 0,0 0 0 0 0,0 1 1 0 0,0-1-1 0 0,0-1 0 0 0,0 1 1 0 0,0 0-1 0 0,0-1 0 0 0,0 1 0 0 0,0-1 1 0 0,0 1-1 0 0,3-3 0 0 0,8-2 75 0 0,-1-2-1 0 0,0 1 0 0 0,21-16 1 0 0,-33 22-79 0 0,12-9 122 0 0,0-1 0 0 0,0 0 1 0 0,-1-1-1 0 0,0 0 0 0 0,0-1 0 0 0,-2 0 0 0 0,1 0 1 0 0,-2-1-1 0 0,0-1 0 0 0,12-23 0 0 0,-15 42 1056 0 0,3 21-684 0 0,13 38-705 0 0,-19-59 133 0 0,0 0 1 0 0,0 0 0 0 0,1 0-1 0 0,-1 0 1 0 0,1-1-1 0 0,0 1 1 0 0,0-1-1 0 0,1 0 1 0 0,4 5 0 0 0,-5-7-303 0 0,-1-1 0 0 0,1 1 0 0 0,-1-1 0 0 0,1 1 0 0 0,0-1 0 0 0,0 0 0 0 0,0 0 0 0 0,-1-1 0 0 0,1 1 0 0 0,0 0 0 0 0,0-1 0 0 0,0 0 0 0 0,0 0 0 0 0,0 0 1 0 0,0 0-1 0 0,4 0 0 0 0,-2-1-1002 0 0,0 0-1 0 0,0-1 1 0 0,0 1 0 0 0,-1-1 0 0 0,1 0 0 0 0,0 0 0 0 0,-1 0 0 0 0,9-6 0 0 0,10-13-8251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9060 0 0,'0'0'12040'0'0,"5"10"-9921"0"0,12 17-10 0 0,34 42 0 0 0,11 15-1104 0 0,-58-77-1094 0 0,0 1 0 0 0,0-1-1 0 0,0 1 1 0 0,-1-1-1 0 0,2 9 1 0 0,-4-15 40 0 0,-1 0-1 0 0,1 0 1 0 0,-1 0-1 0 0,0 0 1 0 0,0 0-1 0 0,1 0 1 0 0,-1 0 0 0 0,0 0-1 0 0,0 0 1 0 0,0 0-1 0 0,0 0 1 0 0,0 0-1 0 0,0 1 1 0 0,0-1 0 0 0,-1 0-1 0 0,1 0 1 0 0,0 0-1 0 0,0 0 1 0 0,-1 0-1 0 0,1-1 1 0 0,-1 1-1 0 0,1 0 1 0 0,-1 0 0 0 0,1 0-1 0 0,-1 0 1 0 0,1 0-1 0 0,-1-1 1 0 0,0 1-1 0 0,0 0 1 0 0,1 0 0 0 0,-1-1-1 0 0,0 1 1 0 0,0 0-1 0 0,0-1 1 0 0,0 1-1 0 0,0-1 1 0 0,1 0 0 0 0,-1 1-1 0 0,0-1 1 0 0,0 0-1 0 0,0 1 1 0 0,0-1-1 0 0,0 0 1 0 0,0 0 0 0 0,0 0-1 0 0,-1 0 1 0 0,1 0-1 0 0,0 0 1 0 0,0 0-1 0 0,-1 0 1 0 0,0-1 93 0 0,0 0 0 0 0,0 0 0 0 0,0 0 0 0 0,0 0 0 0 0,1 0 0 0 0,-1 0 1 0 0,0 0-1 0 0,1-1 0 0 0,-1 1 0 0 0,1 0 0 0 0,-1-1 0 0 0,1 0 0 0 0,-1 1 0 0 0,1-1 0 0 0,0 0 0 0 0,0 1 0 0 0,0-1 1 0 0,0 0-1 0 0,0 0 0 0 0,1 0 0 0 0,-1 0 0 0 0,1 0 0 0 0,-1 0 0 0 0,1 0 0 0 0,-1 0 0 0 0,1 0 0 0 0,0 0 0 0 0,0-4 1 0 0,-1-63 1568 0 0,2 60-1434 0 0,0-1 0 0 0,0 0-1 0 0,1 1 1 0 0,1-1 0 0 0,-1 1 0 0 0,2 0 0 0 0,-1-1-1 0 0,1 2 1 0 0,1-1 0 0 0,6-11 0 0 0,-8 16-423 0 0,0 0 1 0 0,1 0 0 0 0,-1 1-1 0 0,1-1 1 0 0,0 1 0 0 0,0 0-1 0 0,0 0 1 0 0,0 0 0 0 0,6-3-1 0 0,-6 4-724 0 0,1 1-1 0 0,0-1 1 0 0,-1 1-1 0 0,1-1 1 0 0,0 1-1 0 0,0 1 1 0 0,-1-1 0 0 0,1 1-1 0 0,0-1 1 0 0,9 2-1 0 0,3 2-7816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124 153 7283 0 0,'0'0'19417'0'0,"6"-9"-18512"0"0,-1 3-816 0 0,31-53 219 0 0,-34 56-304 0 0,0-1 1 0 0,0 1-1 0 0,-1-1 1 0 0,0 1-1 0 0,0-1 1 0 0,0 0-1 0 0,0 1 0 0 0,0-1 1 0 0,0 0-1 0 0,-1 0 1 0 0,0 0-1 0 0,0 1 1 0 0,0-1-1 0 0,0 0 1 0 0,-1 0-1 0 0,0 0 1 0 0,-1-4-1 0 0,2 7-12 0 0,-1 1-1 0 0,1-1 1 0 0,-1 0 0 0 0,0 1-1 0 0,1-1 1 0 0,-1 1-1 0 0,0-1 1 0 0,0 1 0 0 0,1 0-1 0 0,-1-1 1 0 0,0 1-1 0 0,0 0 1 0 0,0-1-1 0 0,0 1 1 0 0,1 0 0 0 0,-1 0-1 0 0,0 0 1 0 0,0 0-1 0 0,0-1 1 0 0,0 1 0 0 0,0 1-1 0 0,1-1 1 0 0,-1 0-1 0 0,0 0 1 0 0,0 0 0 0 0,0 0-1 0 0,0 1 1 0 0,0-1-1 0 0,1 0 1 0 0,-1 1 0 0 0,0-1-1 0 0,0 0 1 0 0,1 1-1 0 0,-2 0 1 0 0,-28 17-429 0 0,23-13 424 0 0,0 0 1 0 0,1 0-1 0 0,-1 1 0 0 0,1 0 0 0 0,0 0 0 0 0,1 0 0 0 0,-1 1 1 0 0,-6 10-1 0 0,2 0 11 0 0,3-7 33 0 0,1 0 1 0 0,0 0-1 0 0,1 0 1 0 0,0 0-1 0 0,0 1 0 0 0,2 0 1 0 0,-1 0-1 0 0,1 0 1 0 0,-2 11-1 0 0,5-19-17 0 0,0 0 0 0 0,0 0 0 0 0,0 0 0 0 0,0 0 0 0 0,0 0 0 0 0,1 0 0 0 0,-1 0 0 0 0,1 0 0 0 0,0 0 0 0 0,0-1 0 0 0,0 1 0 0 0,0 0 0 0 0,0 0 0 0 0,1-1 0 0 0,-1 1 0 0 0,3 2 0 0 0,-2-2-5 0 0,1-1 1 0 0,0 0 0 0 0,0 0 0 0 0,0 0-1 0 0,0 0 1 0 0,0 0 0 0 0,0 0 0 0 0,0-1-1 0 0,1 0 1 0 0,-1 0 0 0 0,0 0 0 0 0,1 0-1 0 0,-1 0 1 0 0,1 0 0 0 0,-1-1 0 0 0,7 0-1 0 0,6 1-288 0 0,-1-2 0 0 0,1 1-1 0 0,-1-2 1 0 0,1 0 0 0 0,19-6-1 0 0,39-18-7149 0 0,-19 2-3477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6067 0 0,'0'0'15004'0'0,"1"10"-14009"0"0,10 114 1213 0 0,-10-83-1327 0 0,3 0 1 0 0,1-1-1 0 0,12 51 0 0 0,-17-91-876 0 0,0 0 0 0 0,0 0 0 0 0,0 1 0 0 0,0-1-1 0 0,1 0 1 0 0,-1 0 0 0 0,0 0 0 0 0,0 0-1 0 0,0 0 1 0 0,0 0 0 0 0,0 0 0 0 0,0 0 0 0 0,0 0-1 0 0,0 1 1 0 0,0-1 0 0 0,0 0 0 0 0,0 0-1 0 0,0 0 1 0 0,0 0 0 0 0,0 0 0 0 0,1 0 0 0 0,-1 0-1 0 0,0 0 1 0 0,0 0 0 0 0,0 0 0 0 0,0 0-1 0 0,0 0 1 0 0,0 0 0 0 0,0 0 0 0 0,0 0 0 0 0,1 0-1 0 0,-1 0 1 0 0,0 0 0 0 0,0 0 0 0 0,0 0 0 0 0,0 0-1 0 0,0 0 1 0 0,0 0 0 0 0,0 0 0 0 0,0 0-1 0 0,1 0 1 0 0,-1 0 0 0 0,0 0 0 0 0,0 0 0 0 0,0 0-1 0 0,0 0 1 0 0,0 0 0 0 0,0 0 0 0 0,0 0-1 0 0,0 0 1 0 0,0 0 0 0 0,1 0 0 0 0,-1 0 0 0 0,0-1-1 0 0,0 1 1 0 0,0 0 0 0 0,0 0 0 0 0,0 0-1 0 0,0 0 1 0 0,0 0 0 0 0,0 0 0 0 0,0 0 0 0 0,0 0-1 0 0,0 0 1 0 0,0-1 0 0 0,0 1 0 0 0,0 0 0 0 0,0 0-1 0 0,7-14 345 0 0,3-15 301 0 0,-2-53 140 0 0,-8 68-717 0 0,1-1 0 0 0,0 0-1 0 0,1 1 1 0 0,1-1-1 0 0,0 1 1 0 0,1-1 0 0 0,9-22-1 0 0,-12 35-69 0 0,0 0 1 0 0,1 0-1 0 0,-1 1 0 0 0,0-1 0 0 0,1 0 0 0 0,-1 0 0 0 0,1 1 0 0 0,-1-1 1 0 0,1 1-1 0 0,0 0 0 0 0,-1-1 0 0 0,1 1 0 0 0,0 0 0 0 0,4-2 0 0 0,-3 3-12 0 0,-1 0 0 0 0,1-1 0 0 0,-1 1 0 0 0,1 0 0 0 0,0 0 0 0 0,-1 0 0 0 0,1 1 0 0 0,-1-1 0 0 0,1 1 0 0 0,0-1 0 0 0,-1 1 0 0 0,1 0 0 0 0,-1 0 0 0 0,0 0 0 0 0,1 0 0 0 0,-1 1 0 0 0,0-1 0 0 0,0 0 0 0 0,0 1 0 0 0,0 0 0 0 0,0-1 0 0 0,2 3 0 0 0,10 9-110 0 0,-1 1 0 0 0,-1 0 0 0 0,0 1 0 0 0,-1 0 0 0 0,-1 1 0 0 0,0 0 0 0 0,-1 0 0 0 0,-1 1-1 0 0,0 0 1 0 0,9 32 0 0 0,-22-64 279 0 0,2 0 0 0 0,-1 0 0 0 0,2-1 0 0 0,0 1 0 0 0,1-1 0 0 0,1-28-1 0 0,1 35-146 0 0,-1 0-1 0 0,2 0 1 0 0,-1 1 0 0 0,2-1-1 0 0,-1 1 1 0 0,1-1-1 0 0,0 1 1 0 0,0 0-1 0 0,1 0 1 0 0,0 0-1 0 0,1 1 1 0 0,0-1-1 0 0,0 1 1 0 0,7-7 0 0 0,-10 11-8 0 0,0 1 0 0 0,0 0 0 0 0,1 1 0 0 0,-1-1 0 0 0,0 0 0 0 0,1 0 0 0 0,-1 1-1 0 0,1 0 1 0 0,-1-1 0 0 0,1 1 0 0 0,0 0 0 0 0,-1 0 0 0 0,1 0 0 0 0,0 1 0 0 0,0-1 0 0 0,0 1 0 0 0,-1-1 0 0 0,1 1 0 0 0,0 0 0 0 0,0 0 0 0 0,4 1 0 0 0,-3 0-5 0 0,1 1-1 0 0,0-1 0 0 0,-1 1 0 0 0,1 0 0 0 0,-1 1 0 0 0,0-1 0 0 0,0 1 1 0 0,0 0-1 0 0,0 0 0 0 0,0 0 0 0 0,5 6 0 0 0,3 4-159 0 0,-1 1-1 0 0,-1 0 0 0 0,0 0 1 0 0,-1 1-1 0 0,14 31 0 0 0,-5 7-880 0 0,0 2-2957 0 0,-1-22-5796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24 18184 0 0,'0'0'6403'0'0,"-6"9"-4482"0"0,1-2-1791 0 0,1-1-1 0 0,-1 1 1 0 0,2 0-1 0 0,-1 1 1 0 0,1-1-1 0 0,0 1 1 0 0,0-1-1 0 0,1 1 1 0 0,0 0-1 0 0,0 0 1 0 0,1 0-1 0 0,0 8 1 0 0,0-9-79 0 0,1-1 0 0 0,1 1 1 0 0,-1 0-1 0 0,1-1 1 0 0,0 1-1 0 0,0-1 0 0 0,1 0 1 0 0,0 1-1 0 0,0-1 1 0 0,1 0-1 0 0,4 8 0 0 0,-6-12-49 0 0,1 0-1 0 0,0 0 0 0 0,0 0 0 0 0,0 0 1 0 0,1-1-1 0 0,-1 1 0 0 0,0-1 0 0 0,1 1 0 0 0,-1-1 1 0 0,1 0-1 0 0,-1 0 0 0 0,1 0 0 0 0,-1 0 1 0 0,1 0-1 0 0,0-1 0 0 0,0 1 0 0 0,-1-1 1 0 0,1 0-1 0 0,0 0 0 0 0,0 0 0 0 0,-1 0 0 0 0,1 0 1 0 0,0 0-1 0 0,0-1 0 0 0,-1 0 0 0 0,1 1 1 0 0,0-1-1 0 0,-1 0 0 0 0,4-2 0 0 0,2 1-13 0 0,-1-1 0 0 0,0 0 0 0 0,0 0-1 0 0,0-1 1 0 0,0 0 0 0 0,0 0 0 0 0,-1-1 0 0 0,0 1-1 0 0,0-1 1 0 0,7-8 0 0 0,-11 11 31 0 0,-1 0 0 0 0,1 0 0 0 0,-1 0 0 0 0,1 0 0 0 0,-1 0 1 0 0,0-1-1 0 0,0 1 0 0 0,0-1 0 0 0,0 1 0 0 0,0-1 0 0 0,0 1 0 0 0,-1-1 0 0 0,1 1 0 0 0,-1-1 0 0 0,0 1 0 0 0,0-1 1 0 0,0 0-1 0 0,0 1 0 0 0,0-1 0 0 0,-1 1 0 0 0,1-1 0 0 0,-1 1 0 0 0,1-1 0 0 0,-1 1 0 0 0,0-1 0 0 0,0 1 0 0 0,0-1 1 0 0,0 1-1 0 0,-1 0 0 0 0,1 0 0 0 0,-1-1 0 0 0,1 1 0 0 0,-4-3 0 0 0,-5-5 84 0 0,0-1 0 0 0,-1 1-1 0 0,0 1 1 0 0,0 0 0 0 0,-1 0 0 0 0,-25-12-1 0 0,29 17-116 0 0,1 0 0 0 0,-1 1 0 0 0,1 0 0 0 0,-1 0-1 0 0,0 1 1 0 0,0 0 0 0 0,0 0 0 0 0,0 1-1 0 0,-1 0 1 0 0,1 1 0 0 0,0 0 0 0 0,0 0 0 0 0,-14 2-1 0 0,20-1-72 0 0,1-1-1 0 0,-1 0 0 0 0,1 1 0 0 0,-1 0 1 0 0,1-1-1 0 0,0 1 0 0 0,-1 0 1 0 0,1-1-1 0 0,0 1 0 0 0,-1 0 0 0 0,1 0 1 0 0,0 0-1 0 0,0 0 0 0 0,0 0 0 0 0,0 1 1 0 0,0-1-1 0 0,0 0 0 0 0,0 0 1 0 0,1 1-1 0 0,-1-1 0 0 0,0 0 0 0 0,1 1 1 0 0,-1-1-1 0 0,1 1 0 0 0,-1-1 0 0 0,1 1 1 0 0,0-1-1 0 0,0 1 0 0 0,-1 2 1 0 0,1-3-315 0 0,1 1 1 0 0,-1-1-1 0 0,0 1 0 0 0,0-1 1 0 0,1 1-1 0 0,-1-1 1 0 0,1 0-1 0 0,-1 1 1 0 0,1-1-1 0 0,0 0 1 0 0,0 0-1 0 0,-1 1 1 0 0,1-1-1 0 0,0 0 1 0 0,0 0-1 0 0,0 0 1 0 0,0 0-1 0 0,0 0 1 0 0,0 0-1 0 0,2 1 1 0 0,18 10-7755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16632 0 0,'0'0'10591'0'0,"9"6"-10497"0"0,5 6-80 0 0,1 0 0 0 0,-1 1 0 0 0,-1 0 0 0 0,15 19 1 0 0,-23-25-16 0 0,0-1 1 0 0,0 1 0 0 0,-1 0-1 0 0,0 0 1 0 0,0 1 0 0 0,-1-1 0 0 0,0 1-1 0 0,0 0 1 0 0,-1 0 0 0 0,0 0-1 0 0,0 0 1 0 0,-1 0 0 0 0,0 0 0 0 0,0 10-1 0 0,-1-17 1 0 0,0 1 1 0 0,0-1-1 0 0,0 0 0 0 0,-1 1 1 0 0,1-1-1 0 0,-1 1 0 0 0,1-1 1 0 0,-1 1-1 0 0,1-1 0 0 0,-1 0 0 0 0,0 1 1 0 0,0-1-1 0 0,0 0 0 0 0,1 0 1 0 0,-1 0-1 0 0,0 1 0 0 0,0-1 0 0 0,-1 0 1 0 0,1 0-1 0 0,0-1 0 0 0,0 1 1 0 0,0 0-1 0 0,-1 0 0 0 0,1 0 0 0 0,0-1 1 0 0,-1 1-1 0 0,1-1 0 0 0,-1 1 1 0 0,1-1-1 0 0,-1 0 0 0 0,1 1 1 0 0,-1-1-1 0 0,1 0 0 0 0,-1 0 0 0 0,1 0 1 0 0,-1 0-1 0 0,-1 0 0 0 0,0-1 30 0 0,1 1 0 0 0,0 0 0 0 0,0-1 0 0 0,0 1 0 0 0,0-1 0 0 0,0 1 0 0 0,0-1-1 0 0,0 0 1 0 0,0 0 0 0 0,0 0 0 0 0,1 0 0 0 0,-1 0 0 0 0,0 0 0 0 0,0-1 0 0 0,1 1 0 0 0,-1-1 0 0 0,1 1 0 0 0,-1-1-1 0 0,1 1 1 0 0,0-1 0 0 0,0 0 0 0 0,0 0 0 0 0,0 1 0 0 0,0-1 0 0 0,0 0 0 0 0,0 0 0 0 0,0-3 0 0 0,-1-5 214 0 0,1 0 1 0 0,0 0 0 0 0,1 0 0 0 0,0 0 0 0 0,1 0 0 0 0,0-1-1 0 0,0 1 1 0 0,1 0 0 0 0,1 1 0 0 0,0-1 0 0 0,0 0 0 0 0,1 1-1 0 0,0-1 1 0 0,0 1 0 0 0,1 0 0 0 0,6-8 0 0 0,-1 3-703 0 0,0 0-1 0 0,2 1 1 0 0,15-16 0 0 0,45-29-7634 0 0,-46 41 350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13686 0 0,'0'0'17707'0'0,"0"8"-17475"0"0,-4 244 714 0 0,4-189-977 0 0,0-57-95 0 0,0 0 0 0 0,0 0-1 0 0,1 0 1 0 0,-1 0 0 0 0,1 0-1 0 0,1-1 1 0 0,-1 1 0 0 0,1 0-1 0 0,0-1 1 0 0,0 1 0 0 0,1-1-1 0 0,0 0 1 0 0,0 0 0 0 0,0 0-1 0 0,0 0 1 0 0,1 0 0 0 0,7 7-1 0 0,-7-9-397 0 0,1 0-1 0 0,0 0 1 0 0,-1 0 0 0 0,1-1-1 0 0,0 1 1 0 0,0-1-1 0 0,1 0 1 0 0,-1-1-1 0 0,0 1 1 0 0,0-1-1 0 0,1 0 1 0 0,-1 0-1 0 0,1-1 1 0 0,-1 0-1 0 0,1 0 1 0 0,-1 0-1 0 0,1 0 1 0 0,-1-1 0 0 0,7-2-1 0 0,12-5-4010 0 0,-4-4-3168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18072 0 0,'0'0'977'0'0,"71"-20"-961"0"0,-30 5 160 0 0,2 1-176 0 0,7-7-1809 0 0,2-3-4450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21 8804 0 0,'0'0'12974'0'0,"-10"-20"-9194"0"0,5 20-3579 0 0,0 0 0 0 0,-1 0 0 0 0,1 0 0 0 0,0 1 0 0 0,0 0 0 0 0,-1 0 0 0 0,1 0 0 0 0,0 1 0 0 0,0 0 0 0 0,0 0 0 0 0,1 0 0 0 0,-1 0 0 0 0,-7 6 0 0 0,-59 45 92 0 0,58-43-158 0 0,-44 40-57 0 0,37-20-113 0 0,11-14 35 0 0,9-16-4 0 0,-1 0 1 0 0,1 1-1 0 0,0-1 1 0 0,-1 0-1 0 0,1 1 1 0 0,0-1-1 0 0,-1 1 1 0 0,1-1-1 0 0,0 1 1 0 0,0-1-1 0 0,0 0 1 0 0,-1 1-1 0 0,1-1 1 0 0,0 1-1 0 0,0-1 1 0 0,0 1-1 0 0,0-1 1 0 0,0 1-1 0 0,0-1 1 0 0,0 1-1 0 0,0-1 1 0 0,0 1-1 0 0,0-1 1 0 0,0 1-1 0 0,0-1 1 0 0,0 1-1 0 0,0-1 1 0 0,0 1-1 0 0,0-1 1 0 0,1 1-1 0 0,-1-1 1 0 0,0 1-1 0 0,0-1 1 0 0,1 0-1 0 0,-1 1 1 0 0,0-1-1 0 0,1 1 1 0 0,20-2-149 0 0,26-16-20 0 0,-32 8 213 0 0,0-1 0 0 0,0 0 0 0 0,21-19 0 0 0,-10-3 2829 0 0,-5 92-2081 0 0,-20-57-934 0 0,1 1-1 0 0,-1 0 0 0 0,1-1 0 0 0,-1 0 0 0 0,1 1 0 0 0,1-1 0 0 0,-1 0 0 0 0,0 0 0 0 0,1 0 1 0 0,-1 0-1 0 0,1-1 0 0 0,0 1 0 0 0,0-1 0 0 0,0 1 0 0 0,0-1 0 0 0,0 0 0 0 0,1 0 0 0 0,-1 0 0 0 0,0-1 1 0 0,7 3-1 0 0,-6-4-690 0 0,1 1 0 0 0,0 0-1 0 0,-1-1 1 0 0,1 0 0 0 0,0 0 0 0 0,0-1 0 0 0,-1 1 0 0 0,1-1 0 0 0,0 0 0 0 0,-1 0 0 0 0,1 0 0 0 0,-1-1 0 0 0,1 0-1 0 0,-1 0 1 0 0,0 0 0 0 0,6-3 0 0 0,13-11-5212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16103 0 0,'0'0'12523'0'0,"0"12"-11821"0"0,-15 84-316 0 0,10-67-432 0 0,0 0 1 0 0,2 0-1 0 0,1 0 0 0 0,2 34 1 0 0,0-61-268 0 0,1 0 0 0 0,-1 0 0 0 0,0 0 0 0 0,1 0 0 0 0,0 1 0 0 0,-1-1 0 0 0,1 0 0 0 0,0 0 0 0 0,0 0 1 0 0,3 3-1 0 0,-3-4-215 0 0,0 1 0 0 0,0-1-1 0 0,0 0 1 0 0,0 0 0 0 0,1 0 0 0 0,-1 0 0 0 0,0 0 0 0 0,1-1 0 0 0,-1 1 0 0 0,1 0 0 0 0,-1 0 0 0 0,1-1 0 0 0,-1 1 0 0 0,1-1 0 0 0,1 1 0 0 0,17 0-8551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13686 0 0,'0'0'3218'0'0,"-11"42"-993"0"0,1-12 640 0 0,-3 3 305 0 0,-4 0-1746 0 0,1 1-607 0 0,-1-3-369 0 0,2-4-304 0 0,5-6-80 0 0,1-4-64 0 0,3-8-881 0 0,5-4-1440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29293 0 0,'0'0'3474'0'0,"-5"-7"-3474"0"0,3 3 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5:5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10 15463 0 0,'0'0'3223'0'0,"-9"-2"-1385"0"0,4 0-1693 0 0,0 1 0 0 0,0 0 1 0 0,0 0-1 0 0,0 0 0 0 0,-1 0 0 0 0,1 1 1 0 0,0 0-1 0 0,0 0 0 0 0,0 0 0 0 0,0 1 0 0 0,-1-1 1 0 0,1 1-1 0 0,0 0 0 0 0,0 1 0 0 0,0 0 0 0 0,0-1 1 0 0,1 1-1 0 0,-1 1 0 0 0,0-1 0 0 0,-4 4 0 0 0,-3 3-68 0 0,1 0 0 0 0,1 1 0 0 0,0 0 0 0 0,0 1 0 0 0,1 0 0 0 0,-10 15-1 0 0,14-19-50 0 0,1 0-1 0 0,0 0 0 0 0,1 0 1 0 0,-1 1-1 0 0,1-1 0 0 0,1 1 1 0 0,-1 0-1 0 0,1 0 0 0 0,1 0 1 0 0,0 0-1 0 0,0 0 0 0 0,0 13 1 0 0,2-17-18 0 0,0 0 1 0 0,0 0 0 0 0,1 0 0 0 0,-1 0 0 0 0,1 0 0 0 0,0 0 0 0 0,0-1 0 0 0,0 1 0 0 0,1-1 0 0 0,-1 1 0 0 0,1-1 0 0 0,0 0-1 0 0,0 0 1 0 0,0 0 0 0 0,0 0 0 0 0,1 0 0 0 0,-1-1 0 0 0,1 0 0 0 0,-1 1 0 0 0,1-1 0 0 0,0-1 0 0 0,5 3 0 0 0,14 6 205 0 0,1-2 1 0 0,40 10-1 0 0,-39-11 26 0 0,-11-4-178 0 0,0 1-1 0 0,0 1 1 0 0,-1 0-1 0 0,1 1 1 0 0,-2 1 0 0 0,24 14-1 0 0,-33-19-64 0 0,-1 0-1 0 0,0 0 0 0 0,1 1 1 0 0,-1-1-1 0 0,0 1 1 0 0,0-1-1 0 0,0 1 0 0 0,0 0 1 0 0,-1 0-1 0 0,1 0 1 0 0,-1 0-1 0 0,1 0 0 0 0,-1 0 1 0 0,0 0-1 0 0,-1 0 1 0 0,1 0-1 0 0,0 0 0 0 0,-1 1 1 0 0,0-1-1 0 0,1 0 1 0 0,-1 1-1 0 0,-1-1 0 0 0,1 0 1 0 0,0 0-1 0 0,-1 1 1 0 0,0-1-1 0 0,1 0 0 0 0,-1 0 1 0 0,-1 0-1 0 0,1 0 0 0 0,0 0 1 0 0,-1 0-1 0 0,1 0 1 0 0,-1 0-1 0 0,-4 4 0 0 0,-8 12-158 0 0,-1-1-1 0 0,-1 0 0 0 0,0-1 1 0 0,-1-1-1 0 0,-1 0 0 0 0,-1-2 0 0 0,0 0 1 0 0,-1-1-1 0 0,0-1 0 0 0,-29 13 0 0 0,45-23-241 0 0,-15 5-1599 0 0,19-7 1842 0 0,-1 0 0 0 0,1 0 1 0 0,0 0-1 0 0,-1 0 0 0 0,1 0 0 0 0,0 0 0 0 0,-1 0 0 0 0,1 0 0 0 0,0 0 0 0 0,-1 0 0 0 0,1 0 0 0 0,0-1 0 0 0,-1 1 1 0 0,1 0-1 0 0,0 0 0 0 0,-1 0 0 0 0,1 0 0 0 0,0-1 0 0 0,-1 1 0 0 0,1 0 0 0 0,0 0 0 0 0,0 0 0 0 0,-1-1 0 0 0,1 1 1 0 0,0 0-1 0 0,0 0 0 0 0,-1-1 0 0 0,1 1 0 0 0,0 0 0 0 0,0-1 0 0 0,0 1 0 0 0,0 0 0 0 0,-1-1 0 0 0,1 1 0 0 0,0 0 0 0 0,0-1 1 0 0,0 1-1 0 0,0 0 0 0 0,0-1 0 0 0,0 1 0 0 0,0-1 0 0 0,0 1 0 0 0,0 0 0 0 0,0-1 0 0 0,0 1 0 0 0,0-1 0 0 0,3-18-7874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1121 0 0,'0'0'18488'0'0,"-8"9"-16436"0"0,0 0-1467 0 0,1 1 0 0 0,-1 0 0 0 0,2 0 1 0 0,-1 1-1 0 0,1 0 0 0 0,1 0 0 0 0,0 0 0 0 0,0 1 1 0 0,2 0-1 0 0,-4 12 0 0 0,7-23-574 0 0,-11 89 747 0 0,10-86-752 0 0,1 0 0 0 0,0 0-1 0 0,0 0 1 0 0,0 1 0 0 0,1-1 0 0 0,-1 0 0 0 0,1 0 0 0 0,0 0 0 0 0,0 0 0 0 0,0 1 0 0 0,1-2-1 0 0,-1 1 1 0 0,1 0 0 0 0,0 0 0 0 0,0 0 0 0 0,1-1 0 0 0,-1 1 0 0 0,5 4 0 0 0,-5-7-23 0 0,0 0 1 0 0,-1 0-1 0 0,1 0 1 0 0,0 0-1 0 0,0 0 1 0 0,0-1 0 0 0,-1 1-1 0 0,1-1 1 0 0,0 1-1 0 0,0-1 1 0 0,0 1-1 0 0,0-1 1 0 0,0 0 0 0 0,0 0-1 0 0,0 0 1 0 0,0 0-1 0 0,0-1 1 0 0,4 0-1 0 0,21-11-732 0 0,-11 2 476 0 0,-1 0-1 0 0,0-2 1 0 0,0 0 0 0 0,25-27 0 0 0,-33 32 245 0 0,-1-1 0 0 0,0 1 1 0 0,0-1-1 0 0,-1 0 1 0 0,0 0-1 0 0,0-1 1 0 0,-1 1-1 0 0,0-1 1 0 0,-1 0-1 0 0,0 0 1 0 0,4-17-1 0 0,-7 23 50 0 0,0-1 1 0 0,0 1-1 0 0,0 0 0 0 0,0 0 0 0 0,-1-1 1 0 0,1 1-1 0 0,-1 0 0 0 0,0-1 1 0 0,0 1-1 0 0,0 0 0 0 0,0 0 0 0 0,-1 0 1 0 0,1 0-1 0 0,-1 0 0 0 0,0 0 1 0 0,0 1-1 0 0,0-1 0 0 0,0 1 0 0 0,0-1 1 0 0,0 1-1 0 0,-1 0 0 0 0,1-1 1 0 0,-1 1-1 0 0,0 0 0 0 0,0 1 0 0 0,1-1 1 0 0,-1 0-1 0 0,0 1 0 0 0,-1 0 0 0 0,1 0 1 0 0,0 0-1 0 0,0 0 0 0 0,0 0 1 0 0,-1 1-1 0 0,1-1 0 0 0,0 1 0 0 0,0 0 1 0 0,-6 0-1 0 0,3 0-239 0 0,1 0-1 0 0,-1 0 1 0 0,1 1 0 0 0,0 0-1 0 0,-1 0 1 0 0,1 0 0 0 0,0 1-1 0 0,0-1 1 0 0,0 1-1 0 0,-9 5 1 0 0,11-5-347 0 0,0 0 1 0 0,0 0-1 0 0,1 0 0 0 0,-1 0 0 0 0,1 0 1 0 0,-1 1-1 0 0,1-1 0 0 0,0 1 0 0 0,-1-1 1 0 0,2 1-1 0 0,-1 0 0 0 0,0 0 0 0 0,0 0 1 0 0,1 0-1 0 0,0 0 0 0 0,-1 1 0 0 0,0 4 1 0 0,0 8-8113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15431 0 0,'0'0'2001'0'0,"-8"11"-326"0"0,-5 6-848 0 0,2 1 0 0 0,1 1 0 0 0,0 0-1 0 0,1 1 1 0 0,1 0 0 0 0,1 0 0 0 0,0 0-1 0 0,-5 38 1 0 0,11-48-685 0 0,0-1-1 0 0,1 1 1 0 0,0 0-1 0 0,0 0 1 0 0,1 0-1 0 0,1 0 1 0 0,-1 0-1 0 0,2-1 0 0 0,5 17 1 0 0,-7-23-122 0 0,0-1 0 0 0,1 1 0 0 0,-1-1 0 0 0,1 0 0 0 0,-1 0 0 0 0,1 1 0 0 0,0-1 0 0 0,0 0 0 0 0,0-1 0 0 0,0 1 0 0 0,0 0 0 0 0,1-1 0 0 0,-1 1 0 0 0,0-1 0 0 0,6 3 0 0 0,-5-3-26 0 0,1 0-1 0 0,0-1 1 0 0,0 1 0 0 0,0-1 0 0 0,0 0 0 0 0,0 0 0 0 0,0 0 0 0 0,0 0 0 0 0,0-1-1 0 0,0 1 1 0 0,0-1 0 0 0,0 0 0 0 0,7-3 0 0 0,4-2-757 0 0,0-1 0 0 0,0-1 0 0 0,-1 0 0 0 0,0-1-1 0 0,-1 0 1 0 0,22-20 0 0 0,31-39-9654 0 0,-43 41 3566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0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12150 0 0,'0'0'12549'0'0,"10"6"-11991"0"0,-2-2-441 0 0,93 59 531 0 0,-91-56-650 0 0,0 0 0 0 0,0 1 1 0 0,-1 0-1 0 0,0 0 0 0 0,-1 1 1 0 0,0 0-1 0 0,0 1 0 0 0,8 13 1 0 0,-15-22-56 0 0,-1-1 1 0 0,1 1 0 0 0,-1 0 0 0 0,1-1 0 0 0,-1 1-1 0 0,0 0 1 0 0,1 0 0 0 0,-1-1 0 0 0,0 1 0 0 0,0 0-1 0 0,0 0 1 0 0,1-1 0 0 0,-1 1 0 0 0,0 0 0 0 0,0 0-1 0 0,0-1 1 0 0,0 1 0 0 0,0 0 0 0 0,0 0 0 0 0,-1 0 0 0 0,1-1-1 0 0,0 1 1 0 0,0 0 0 0 0,0 0 0 0 0,-1 0 0 0 0,-16-1-726 0 0,-22-19 698 0 0,32 14 124 0 0,0-1 0 0 0,1 0 0 0 0,0 0 0 0 0,0 0 0 0 0,0-1 0 0 0,1 0 0 0 0,0 0-1 0 0,0 0 1 0 0,0-1 0 0 0,1 1 0 0 0,1-1 0 0 0,-4-10 0 0 0,5 13-57 0 0,0 1 0 0 0,1-1-1 0 0,-1 0 1 0 0,1-1 0 0 0,1 1 0 0 0,-1 0 0 0 0,1 0 0 0 0,-1 0 0 0 0,2 0-1 0 0,-1 0 1 0 0,0-1 0 0 0,1 1 0 0 0,0 0 0 0 0,0 0 0 0 0,1 0 0 0 0,0 0-1 0 0,-1 1 1 0 0,1-1 0 0 0,1 0 0 0 0,-1 1 0 0 0,6-8 0 0 0,14-8-1267 0 0,-14 15 405 0 0,-1 0 0 0 0,1 1 0 0 0,0 0-1 0 0,0 1 1 0 0,13-5 0 0 0,24-2-5771 0 0,2 3-3339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266 198 2529 0 0,'0'0'13745'0'0,"-23"-46"-2548"0"0,22 45-11145 0 0,0 0-1 0 0,0 0 0 0 0,0 0 0 0 0,-1 0 1 0 0,1 0-1 0 0,0 0 0 0 0,-1 0 0 0 0,1 1 1 0 0,0-1-1 0 0,-1 0 0 0 0,1 1 1 0 0,-1-1-1 0 0,1 1 0 0 0,-1 0 0 0 0,1-1 1 0 0,-1 1-1 0 0,1 0 0 0 0,-1 0 1 0 0,1 0-1 0 0,-1 0 0 0 0,0 0 0 0 0,1 0 1 0 0,-2 1-1 0 0,-2 0-32 0 0,1 1 1 0 0,0-1-1 0 0,-1 1 1 0 0,1 0-1 0 0,0 0 0 0 0,0 1 1 0 0,-7 4-1 0 0,-5 7-91 0 0,1 0 0 0 0,-23 26 0 0 0,36-38 116 0 0,-14 17-60 0 0,6-9 4 0 0,1 0 0 0 0,1 1 1 0 0,0 1-1 0 0,0-1 0 0 0,1 1 0 0 0,0 1 0 0 0,1-1 0 0 0,-5 17 0 0 0,10-28 8 0 0,0 0 0 0 0,1 0 0 0 0,-1 0 0 0 0,1 1-1 0 0,-1-1 1 0 0,1 0 0 0 0,-1 0 0 0 0,1 1-1 0 0,0-1 1 0 0,0 0 0 0 0,-1 1 0 0 0,1-1 0 0 0,0 0-1 0 0,0 0 1 0 0,0 1 0 0 0,0-1 0 0 0,1 0 0 0 0,-1 1-1 0 0,0-1 1 0 0,0 0 0 0 0,1 0 0 0 0,0 2-1 0 0,0-2 8 0 0,0-1 0 0 0,0 0 0 0 0,0 1 0 0 0,0-1 0 0 0,0 0 0 0 0,0 0 0 0 0,0 0 0 0 0,0 0 0 0 0,0 0 0 0 0,0 0 0 0 0,0 0 0 0 0,0 0 0 0 0,0-1 0 0 0,0 1 0 0 0,0 0-1 0 0,0-1 1 0 0,0 1 0 0 0,0 0 0 0 0,-1-1 0 0 0,1 1 0 0 0,1-2 0 0 0,53-36 430 0 0,-39 25-411 0 0,-1-2 1 0 0,22-27 0 0 0,-32 37 167 0 0,-1-1 0 0 0,0 1 0 0 0,0-1-1 0 0,-1 0 1 0 0,0 0 0 0 0,0 0 0 0 0,0 0 0 0 0,-1-1 0 0 0,0 1 0 0 0,0-1 0 0 0,-1 1 0 0 0,2-10 0 0 0,-2 26-227 0 0,1 0 1 0 0,0 1 0 0 0,0-1-1 0 0,1-1 1 0 0,1 1-1 0 0,0 0 1 0 0,0-1 0 0 0,1 0-1 0 0,0 0 1 0 0,12 16 0 0 0,-15-23-174 0 0,-1 0 1 0 0,1-1 0 0 0,-1 1 0 0 0,1-1 0 0 0,0 0 0 0 0,0 1 0 0 0,-1-1 0 0 0,1 0 0 0 0,0 0-1 0 0,0 0 1 0 0,0 0 0 0 0,0-1 0 0 0,0 1 0 0 0,1 0 0 0 0,-1-1 0 0 0,0 0 0 0 0,0 1 0 0 0,0-1-1 0 0,0 0 1 0 0,4 0 0 0 0,-2-1-333 0 0,0 0-1 0 0,1 0 1 0 0,-1 0 0 0 0,0 0-1 0 0,0-1 1 0 0,1 0-1 0 0,-1 0 1 0 0,0 0-1 0 0,5-4 1 0 0,1-1-1251 0 0,0-1 0 0 0,-1 0 0 0 0,0-1-1 0 0,-1 0 1 0 0,0 0 0 0 0,11-16 0 0 0,3-18-4177 0 0,-8-1 4923 0 0,0-45 10082 0 0,-4 18 4079 0 0,-11 96-9416 0 0,7 18-3278 0 0,-1-8-330 0 0,-3-4-71 0 0,14 99 153 0 0,-14-115-170 0 0,2 0 1 0 0,0-1 0 0 0,0 1 0 0 0,2-1 0 0 0,-1 0-1 0 0,12 18 1 0 0,-15-29-165 0 0,0 0 0 0 0,0 0 0 0 0,0 0 0 0 0,0-1 0 0 0,1 1 0 0 0,0-1 0 0 0,-1 1 0 0 0,1-1 0 0 0,3 2 0 0 0,-3-2-483 0 0,0-1 0 0 0,0 1 1 0 0,0-1-1 0 0,0 0 0 0 0,1 0 1 0 0,-1-1-1 0 0,0 1 0 0 0,0 0 0 0 0,6-1 1 0 0,17-1-6221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16023 0 0,'0'0'4610'0'0,"55"-33"-2721"0"0,-19 16-1248 0 0,6-1-641 0 0,7-3-817 0 0,1-1-2544 0 0,1 1-2402 0 0,0-2-5266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81 116 15495 0 0,'0'0'11373'0'0,"5"-8"-11130"0"0,0 0-228 0 0,0 2-27 0 0,0-1-1 0 0,0 0 1 0 0,-1 0-1 0 0,0 0 1 0 0,0-1-1 0 0,4-13 1 0 0,-8 21 12 0 0,0 0 0 0 0,1 0 0 0 0,-1 0-1 0 0,0 0 1 0 0,0-1 0 0 0,0 1 0 0 0,0 0 0 0 0,0 0 0 0 0,0 0-1 0 0,0 0 1 0 0,0-1 0 0 0,0 1 0 0 0,0 0 0 0 0,0 0-1 0 0,0 0 1 0 0,0 0 0 0 0,0-1 0 0 0,0 1 0 0 0,0 0 0 0 0,-1 0-1 0 0,1 0 1 0 0,0 0 0 0 0,0-1 0 0 0,0 1 0 0 0,0 0 0 0 0,0 0-1 0 0,0 0 1 0 0,0 0 0 0 0,0 0 0 0 0,-1-1 0 0 0,1 1 0 0 0,0 0-1 0 0,0 0 1 0 0,0 0 0 0 0,0 0 0 0 0,0 0 0 0 0,-1 0 0 0 0,1 0-1 0 0,0 0 1 0 0,0 0 0 0 0,0 0 0 0 0,0-1 0 0 0,-1 1 0 0 0,1 0-1 0 0,0 0 1 0 0,0 0 0 0 0,-1 0 0 0 0,-11 5-115 0 0,-10 9-170 0 0,12-4 286 0 0,0 1 1 0 0,1-1-1 0 0,0 2 1 0 0,0-1-1 0 0,1 1 0 0 0,-11 23 1 0 0,17-30 19 0 0,-1 1 0 0 0,1 0 0 0 0,1 0 0 0 0,-1-1 0 0 0,1 1-1 0 0,0 0 1 0 0,0 0 0 0 0,0 9 0 0 0,1-12-16 0 0,1 1-1 0 0,-1-1 1 0 0,1 0-1 0 0,-1 0 1 0 0,1 0 0 0 0,0-1-1 0 0,0 1 1 0 0,0 0-1 0 0,1 0 1 0 0,-1 0-1 0 0,1-1 1 0 0,-1 1-1 0 0,1-1 1 0 0,0 1-1 0 0,0-1 1 0 0,0 1-1 0 0,3 2 1 0 0,0-2-48 0 0,-1-1 0 0 0,1 1-1 0 0,0-1 1 0 0,-1 0 0 0 0,1 0 0 0 0,0 0-1 0 0,0-1 1 0 0,0 0 0 0 0,0 0 0 0 0,1 0-1 0 0,-1 0 1 0 0,0-1 0 0 0,0 0 0 0 0,1 0-1 0 0,-1-1 1 0 0,0 1 0 0 0,10-3 0 0 0,5-2-1396 0 0,-1 0 0 0 0,0-1 0 0 0,24-11 0 0 0,2-4-2952 0 0,1-3-2167 0 0</inkml:trace>
  <inkml:trace contextRef="#ctx0" brushRef="#br0" timeOffset="1">463 1 13318 0 0,'0'0'2343'0'0,"-10"0"-529"0"0,3 0-1217 0 0,0 0-1 0 0,0 1 1 0 0,0 0 0 0 0,1 1 0 0 0,-1-1 0 0 0,0 1 0 0 0,1 1 0 0 0,-1-1 0 0 0,1 1 0 0 0,-7 4 0 0 0,11-5-350 0 0,-1 0 0 0 0,0 0 1 0 0,1 0-1 0 0,-1 0 1 0 0,1 0-1 0 0,0 1 0 0 0,0-1 1 0 0,0 1-1 0 0,0-1 1 0 0,0 1-1 0 0,0 0 0 0 0,1 0 1 0 0,-1 0-1 0 0,-1 5 1 0 0,2-5-305 0 0,1 1 1 0 0,-1 0-1 0 0,1-1 1 0 0,-1 1-1 0 0,1 0 0 0 0,0-1 1 0 0,1 1-1 0 0,-1-1 1 0 0,0 1-1 0 0,2 4 1 0 0,0-4 50 0 0,-1 1 0 0 0,1 0 1 0 0,0-1-1 0 0,0 1 0 0 0,1-1 0 0 0,-1 0 1 0 0,1 1-1 0 0,0-1 0 0 0,0 0 0 0 0,1-1 1 0 0,-1 1-1 0 0,1-1 0 0 0,0 1 0 0 0,0-1 0 0 0,5 3 1 0 0,8 5-79 0 0,1-2 1 0 0,30 12-1 0 0,12 7-619 0 0,-59-28 686 0 0,-1 1-1 0 0,1-1 1 0 0,0 0-1 0 0,0 1 1 0 0,-1-1-1 0 0,1 1 1 0 0,-1-1-1 0 0,1 1 1 0 0,0-1 0 0 0,-1 1-1 0 0,1-1 1 0 0,-1 1-1 0 0,1-1 1 0 0,-1 1-1 0 0,0 0 1 0 0,1-1 0 0 0,-1 1-1 0 0,0 0 1 0 0,1-1-1 0 0,-1 1 1 0 0,0 0-1 0 0,0-1 1 0 0,1 1 0 0 0,-1 0-1 0 0,0 0 1 0 0,0-1-1 0 0,0 1 1 0 0,0 0-1 0 0,0 0 1 0 0,0-1 0 0 0,0 1-1 0 0,0 1 1 0 0,-1 0-11 0 0,-1 0 1 0 0,1-1 0 0 0,0 1-1 0 0,0 0 1 0 0,-1 0 0 0 0,1-1-1 0 0,-1 1 1 0 0,1-1 0 0 0,-1 0-1 0 0,0 1 1 0 0,-3 1-1 0 0,-59 28-80 0 0,57-28 143 0 0,-27 12-480 0 0,-42 16-49 0 0,50-26-3058 0 0,1-3-3311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16936 0 0,'0'0'8131'0'0,"-2"63"-6610"0"0,2-27-352 0 0,0 6-369 0 0,1 4-144 0 0,-1 2-271 0 0,0-3-289 0 0,0-2-80 0 0,0-8-16 0 0,0-3-385 0 0,0-6-1567 0 0,2-8-1458 0 0,4-10-1792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16744 0 0,'0'0'4290'0'0,"62"42"-13671"0"0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0 10725 0 0,'0'0'13611'0'0,"-6"4"-12290"0"0,-1 0-1047 0 0,1 0 0 0 0,0 1 0 0 0,1 0 0 0 0,-1 0 0 0 0,1 1 1 0 0,0-1-1 0 0,0 1 0 0 0,-7 12 0 0 0,-35 66 1132 0 0,21-34-1165 0 0,1-6-542 0 0,-2-2 1 0 0,-52 64-1 0 0,67-95-1684 0 0,6-12-2878 0 0,4-25-4341 0 0,3 2 933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20137 0 0,'0'0'3567'0'0,"-9"7"-1502"0"0,-2 2-1575 0 0,0 1 1 0 0,1-1-1 0 0,0 2 0 0 0,1-1 1 0 0,-10 16-1 0 0,17-23-478 0 0,0 0 1 0 0,0 0-1 0 0,0 1 0 0 0,1-1 1 0 0,-1 0-1 0 0,1 1 1 0 0,0-1-1 0 0,0 1 0 0 0,1-1 1 0 0,-1 1-1 0 0,1-1 0 0 0,-1 1 1 0 0,1 4-1 0 0,1-6-103 0 0,-1 0 1 0 0,1 1-1 0 0,0-1 1 0 0,0 1-1 0 0,0-1 1 0 0,0 0-1 0 0,0 0 1 0 0,0 0-1 0 0,1 0 1 0 0,-1 0-1 0 0,1 0 1 0 0,-1 0-1 0 0,1 0 0 0 0,0 0 1 0 0,0-1-1 0 0,0 1 1 0 0,0-1-1 0 0,0 1 1 0 0,0-1-1 0 0,0 0 1 0 0,0 0-1 0 0,3 1 1 0 0,3 4-366 0 0,47 9-1719 0 0,-31-11 1450 0 0,42 12 123 0 0,-63-16 609 0 0,-1 1 0 0 0,0 0-1 0 0,0-1 1 0 0,0 1 0 0 0,0 0 0 0 0,0 0 0 0 0,0 0 0 0 0,0 1-1 0 0,0-1 1 0 0,-1 0 0 0 0,1 1 0 0 0,0-1 0 0 0,-1 1 0 0 0,1-1-1 0 0,-1 1 1 0 0,0 0 0 0 0,1 0 0 0 0,-1-1 0 0 0,0 1 0 0 0,0 0-1 0 0,0 0 1 0 0,0 0 0 0 0,1 4 0 0 0,-3-3 13 0 0,1 0 0 0 0,-1 0 0 0 0,1-1 0 0 0,-1 1 0 0 0,0 0 0 0 0,0 0 0 0 0,0 0 0 0 0,-1-1 0 0 0,1 1 0 0 0,-1 0 0 0 0,1-1 0 0 0,-1 1 0 0 0,0-1 0 0 0,0 0 0 0 0,0 0 0 0 0,0 1-1 0 0,0-1 1 0 0,-3 1 0 0 0,-49 38 121 0 0,45-35-106 0 0,-55 36-1618 0 0,20-18-6783 0 0,27-15-158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25 6691 0 0,'0'0'15565'0'0,"0"-4"-13586"0"0,0 4-1857 0 0,0-1-1 0 0,0 0 0 0 0,0 0 1 0 0,0 0-1 0 0,0 1 1 0 0,0-1-1 0 0,0 0 1 0 0,0 0-1 0 0,-1 0 0 0 0,1 0 1 0 0,0 1-1 0 0,0-1 1 0 0,-1 0-1 0 0,1 0 1 0 0,-1 1-1 0 0,1-1 1 0 0,0 0-1 0 0,-1 1 0 0 0,0-1 1 0 0,1 0-1 0 0,-1 1 1 0 0,1-1-1 0 0,-1 1 1 0 0,0-1-1 0 0,1 1 0 0 0,-1-1 1 0 0,0 1-1 0 0,1-1 1 0 0,-2 1-1 0 0,0-1 9 0 0,0 1 0 0 0,0 0 0 0 0,0 0 0 0 0,0 0 0 0 0,0 0 0 0 0,0 1 0 0 0,-1-1 0 0 0,1 0-1 0 0,0 1 1 0 0,1-1 0 0 0,-1 1 0 0 0,0 0 0 0 0,0 0 0 0 0,-3 1 0 0 0,-14 9-132 0 0,0-1 1 0 0,1 2-1 0 0,1 1 1 0 0,0 0-1 0 0,1 1 1 0 0,0 0-1 0 0,1 2 1 0 0,0 0-1 0 0,2 0 0 0 0,0 1 1 0 0,-19 34-1 0 0,31-51-32 0 0,1 0 0 0 0,0 1 0 0 0,0-1-1 0 0,-1 0 1 0 0,1 1 0 0 0,0-1 0 0 0,0 0 0 0 0,-1 1-1 0 0,1-1 1 0 0,0 1 0 0 0,0-1 0 0 0,0 0 0 0 0,0 1-1 0 0,0-1 1 0 0,-1 1 0 0 0,1-1 0 0 0,0 1 0 0 0,0-1-1 0 0,0 0 1 0 0,0 1 0 0 0,0-1 0 0 0,0 1-1 0 0,1-1 1 0 0,-1 1 0 0 0,0-1 0 0 0,0 0 0 0 0,0 1-1 0 0,0-1 1 0 0,0 1 0 0 0,1-1 0 0 0,-1 0 0 0 0,0 1-1 0 0,0-1 1 0 0,1 0 0 0 0,-1 1 0 0 0,0-1-1 0 0,0 0 1 0 0,1 1 0 0 0,-1-1 0 0 0,0 0 0 0 0,1 0-1 0 0,-1 1 1 0 0,1-1 0 0 0,23-4-1075 0 0,25-19-73 0 0,54-47 3039 0 0,-102 70-1801 0 0,-1 0 0 0 0,0-1 0 0 0,1 1 1 0 0,-1 0-1 0 0,0 0 0 0 0,1 0 0 0 0,-1 0 1 0 0,0 1-1 0 0,1-1 0 0 0,-1 0 0 0 0,0 0 1 0 0,1 0-1 0 0,-1 0 0 0 0,0 0 0 0 0,1 0 0 0 0,-1 0 1 0 0,0 1-1 0 0,1-1 0 0 0,-1 0 0 0 0,0 0 1 0 0,0 0-1 0 0,1 1 0 0 0,-1-1 0 0 0,0 0 1 0 0,0 0-1 0 0,1 1 0 0 0,-1-1 0 0 0,0 0 1 0 0,0 0-1 0 0,0 1 0 0 0,0-1 0 0 0,0 0 0 0 0,1 1 1 0 0,-1-1-1 0 0,0 0 0 0 0,0 1 0 0 0,0-1 1 0 0,0 0-1 0 0,0 1 0 0 0,0-1 0 0 0,0 0 1 0 0,0 1-1 0 0,0-1 0 0 0,0 0 0 0 0,0 1 0 0 0,0-1 1 0 0,0 1-1 0 0,4 33 283 0 0,2 4-304 0 0,-6-37-95 0 0,11 10 105 0 0,26-12-3591 0 0,-32 0 2168 0 0,0 0 1 0 0,1 0-1 0 0,-1-1 1 0 0,0 0 0 0 0,0 0-1 0 0,7-5 1 0 0,-8 4-269 0 0,26-11-12238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13718 0 0,'0'0'8975'0'0,"0"9"-7950"0"0,16 213 3959 0 0,-7-120-4347 0 0,-7-129-446 0 0,3-50-78 0 0,-6 69 25 0 0,2 0 0 0 0,-1-1 0 0 0,1 1 1 0 0,1-1-1 0 0,-1 1 0 0 0,1 0 0 0 0,1 0 0 0 0,3-9 1 0 0,-5 16-112 0 0,-1 0 0 0 0,1-1 0 0 0,0 1 0 0 0,0 0 0 0 0,0 0 0 0 0,0-1 0 0 0,0 1 0 0 0,0 0 0 0 0,0 0 0 0 0,0 0 0 0 0,0 0 0 0 0,0 0 0 0 0,1 1 0 0 0,-1-1 0 0 0,0 0 0 0 0,1 0 0 0 0,-1 1 0 0 0,1-1 0 0 0,-1 1 0 0 0,2-1 0 0 0,0 1-37 0 0,-1 0 0 0 0,1 0 1 0 0,-1 1-1 0 0,1-1 0 0 0,-1 1 1 0 0,1-1-1 0 0,-1 1 0 0 0,1 0 1 0 0,-1 0-1 0 0,0 0 0 0 0,1 0 0 0 0,-1 1 1 0 0,0-1-1 0 0,0 1 0 0 0,0-1 1 0 0,3 3-1 0 0,5 5-215 0 0,-1 0 0 0 0,1 0 0 0 0,-1 1 1 0 0,-1 0-1 0 0,0 0 0 0 0,0 1 0 0 0,-1 0 0 0 0,0 1 0 0 0,-1 0 0 0 0,0 0 0 0 0,-1 0 1 0 0,-1 0-1 0 0,6 22 0 0 0,-10-33 215 0 0,0-1 0 0 0,0 0 0 0 0,0 0 0 0 0,-1 0 1 0 0,1 0-1 0 0,0 1 0 0 0,0-1 0 0 0,0 0 0 0 0,0 0 0 0 0,0 0 0 0 0,0 0 0 0 0,0 1 0 0 0,0-1 1 0 0,0 0-1 0 0,-1 0 0 0 0,1 0 0 0 0,0 0 0 0 0,0 0 0 0 0,0 0 0 0 0,0 0 0 0 0,0 1 1 0 0,-1-1-1 0 0,1 0 0 0 0,0 0 0 0 0,0 0 0 0 0,0 0 0 0 0,0 0 0 0 0,-1 0 0 0 0,1 0 1 0 0,0 0-1 0 0,0 0 0 0 0,0 0 0 0 0,0 0 0 0 0,-1 0 0 0 0,1 0 0 0 0,0 0 0 0 0,0 0 1 0 0,0 0-1 0 0,0 0 0 0 0,-1 0 0 0 0,1 0 0 0 0,0 0 0 0 0,0 0 0 0 0,0 0 0 0 0,0 0 1 0 0,-1-1-1 0 0,1 1 0 0 0,0 0 0 0 0,0 0 0 0 0,0 0 0 0 0,0 0 0 0 0,0 0 0 0 0,-1 0 1 0 0,1 0-1 0 0,0-1 0 0 0,0 1 0 0 0,0 0 0 0 0,0 0 0 0 0,0 0 0 0 0,0 0 0 0 0,0-1 1 0 0,0 1-1 0 0,0 0 0 0 0,0 0 0 0 0,0-1 0 0 0,-11-10 326 0 0,9 8-223 0 0,1-1 0 0 0,0 1 0 0 0,0-1 0 0 0,0 0 0 0 0,0 0-1 0 0,0 1 1 0 0,1-1 0 0 0,-1 0 0 0 0,1-5 0 0 0,2-2 243 0 0,0 0-1 0 0,0 0 0 0 0,1 1 1 0 0,7-19-1 0 0,-7 21-299 0 0,0 0-1 0 0,1 1 1 0 0,0-1-1 0 0,0 1 1 0 0,0 0-1 0 0,1 1 1 0 0,0-1-1 0 0,1 1 1 0 0,-1 0-1 0 0,1 0 1 0 0,12-9 0 0 0,-15 13-42 0 0,-1 0 1 0 0,1 1 0 0 0,0-1 0 0 0,0 1-1 0 0,0 0 1 0 0,0 0 0 0 0,0 0 0 0 0,0 0-1 0 0,0 1 1 0 0,0-1 0 0 0,0 1 0 0 0,0 0-1 0 0,0 0 1 0 0,0 0 0 0 0,0 0 0 0 0,0 0-1 0 0,1 1 1 0 0,-1-1 0 0 0,0 1 0 0 0,0 0-1 0 0,0 0 1 0 0,0 0 0 0 0,-1 0 0 0 0,1 1 0 0 0,0-1-1 0 0,0 1 1 0 0,-1 0 0 0 0,1-1 0 0 0,-1 1-1 0 0,1 1 1 0 0,-1-1 0 0 0,0 0 0 0 0,3 4-1 0 0,7 8-595 0 0,0 1-1 0 0,13 24 1 0 0,-1-2-1883 0 0,4-3-3528 0 0,-16-23 161 0 0,2-3-3871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74 9828 0 0,'0'0'8175'0'0,"2"-9"-5865"0"0,1 2-1606 0 0,-2 4-435 0 0,0 1-1 0 0,0-1 0 0 0,0 0 1 0 0,0 1-1 0 0,-1-1 0 0 0,1 0 1 0 0,-1 0-1 0 0,0 1 1 0 0,1-1-1 0 0,-1 0 0 0 0,-1-5 1 0 0,1 7-141 0 0,-1 0 1 0 0,1 0-1 0 0,0 0 1 0 0,-1 0-1 0 0,1 0 0 0 0,-1 0 1 0 0,1 0-1 0 0,-1 0 1 0 0,0 0-1 0 0,1 0 1 0 0,-1 0-1 0 0,0 1 0 0 0,0-1 1 0 0,1 0-1 0 0,-1 0 1 0 0,0 1-1 0 0,0-1 1 0 0,0 1-1 0 0,0-1 1 0 0,0 0-1 0 0,0 1 0 0 0,0 0 1 0 0,0-1-1 0 0,0 1 1 0 0,0 0-1 0 0,0-1 1 0 0,-1 1-1 0 0,1 0 0 0 0,0 0 1 0 0,0 0-1 0 0,0 0 1 0 0,0 0-1 0 0,0 0 1 0 0,0 0-1 0 0,0 1 1 0 0,0-1-1 0 0,-1 0 0 0 0,1 1 1 0 0,0-1-1 0 0,0 0 1 0 0,0 1-1 0 0,0-1 1 0 0,-1 2-1 0 0,-45 22-169 0 0,33-14-41 0 0,1 1-1 0 0,0 1 1 0 0,1 0 0 0 0,0 0-1 0 0,1 1 1 0 0,0 1-1 0 0,1 0 1 0 0,1 0-1 0 0,-14 29 1 0 0,22-43 29 0 0,1 1 0 0 0,-1-1 0 0 0,1 1 0 0 0,0 0-1 0 0,-1-1 1 0 0,1 1 0 0 0,0 0 0 0 0,-1-1 0 0 0,1 1 0 0 0,0 0 0 0 0,0-1 0 0 0,0 1 0 0 0,0 0-1 0 0,0-1 1 0 0,-1 1 0 0 0,1 0 0 0 0,1-1 0 0 0,-1 1 0 0 0,0 0 0 0 0,0 0 0 0 0,0-1-1 0 0,0 1 1 0 0,0 0 0 0 0,1-1 0 0 0,-1 1 0 0 0,0 0 0 0 0,0-1 0 0 0,1 1 0 0 0,-1-1 0 0 0,1 1-1 0 0,-1 0 1 0 0,0-1 0 0 0,1 1 0 0 0,-1-1 0 0 0,1 1 0 0 0,0 0 0 0 0,1-1-29 0 0,0 1-1 0 0,1-1 1 0 0,-1 0 0 0 0,0 0-1 0 0,0 0 1 0 0,0 0 0 0 0,0 0-1 0 0,0-1 1 0 0,0 1 0 0 0,0 0 0 0 0,0-1-1 0 0,3 0 1 0 0,56-26-277 0 0,-5-14 1321 0 0,-25 8 3564 0 0,-12 90-3773 0 0,-18-55-894 0 0,0 0 1 0 0,0 0 0 0 0,0 0-1 0 0,1 0 1 0 0,-1 0-1 0 0,1 0 1 0 0,-1 0 0 0 0,1 0-1 0 0,0-1 1 0 0,0 1 0 0 0,0-1-1 0 0,0 1 1 0 0,0-1 0 0 0,0 0-1 0 0,0 0 1 0 0,0 0 0 0 0,5 2-1 0 0,-3-2-873 0 0,0 0 0 0 0,1-1 0 0 0,-1 1 0 0 0,1-1 0 0 0,-1 0 0 0 0,1 0-1 0 0,0 0 1 0 0,7-1 0 0 0,11-6-5421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13958 0 0,'0'0'14154'0'0,"5"8"-13984"0"0,59 104 1546 0 0,-64-170-332 0 0,0 46-1280 0 0,0 1-1 0 0,1 0 0 0 0,0-1 0 0 0,1 1 0 0 0,0 0 0 0 0,7-19 1 0 0,-9 28-88 0 0,1-1 1 0 0,0 1-1 0 0,-1 0 1 0 0,1-1-1 0 0,0 1 1 0 0,0 0 0 0 0,1 0-1 0 0,-1 0 1 0 0,0 0-1 0 0,1 0 1 0 0,-1 0-1 0 0,1 0 1 0 0,0 1 0 0 0,-1-1-1 0 0,1 1 1 0 0,0-1-1 0 0,0 1 1 0 0,0-1-1 0 0,0 1 1 0 0,0 0-1 0 0,1 0 1 0 0,-1 0 0 0 0,0 0-1 0 0,0 1 1 0 0,1-1-1 0 0,-1 0 1 0 0,0 1-1 0 0,1 0 1 0 0,-1-1-1 0 0,1 1 1 0 0,-1 0 0 0 0,1 0-1 0 0,-1 1 1 0 0,0-1-1 0 0,1 0 1 0 0,-1 1-1 0 0,0 0 1 0 0,1-1-1 0 0,1 2 1 0 0,3 2-95 0 0,0 0 0 0 0,0 1 0 0 0,-1 0 0 0 0,0 0 0 0 0,0 0 0 0 0,0 1 0 0 0,0 0-1 0 0,-1 0 1 0 0,0 1 0 0 0,-1-1 0 0 0,1 1 0 0 0,-1 0 0 0 0,0 0 0 0 0,5 14 0 0 0,-5-11-112 0 0,0-1 1 0 0,1 0-1 0 0,0 0 0 0 0,1 0 0 0 0,0-1 1 0 0,1 0-1 0 0,-1 0 0 0 0,13 11 0 0 0,4-10-4651 0 0,-21-9 4068 0 0,0 0 0 0 0,1 0-1 0 0,-1 0 1 0 0,0 0-1 0 0,0 0 1 0 0,1-1-1 0 0,-1 1 1 0 0,0-1 0 0 0,0 1-1 0 0,1-1 1 0 0,-1 0-1 0 0,0 0 1 0 0,0 0 0 0 0,2-2-1 0 0,18-12-10111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42 19433 0 0,'0'0'13334'0'0,"-10"-20"-13334"0"0,3 10 0 0 0,0 5 0 0 0,2-1-2593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15527 0 0,'0'0'2817'0'0,"0"63"-1344"0"0,4-26-16 0 0,3 10-305 0 0,0 12-95 0 0,4-1-369 0 0,-1 5-320 0 0,-2-5-240 0 0,-1-5-128 0 0,-3-5 0 0 0,-1-9-592 0 0,-3-7-2321 0 0,0-13-1537 0 0,1-7-4130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15671 0 0,'0'0'3122'0'0,"3"60"-1762"0"0,-1-17 17 0 0,1 9-353 0 0,-1 8-447 0 0,3 1-273 0 0,-2 2-128 0 0,4-7 144 0 0,1-2-80 0 0,1-7-144 0 0,-1-9-96 0 0,0-8-608 0 0,0-11-3154 0 0,-3-7-2417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16888 0 0,'0'0'8099'0'0,"67"-46"-7458"0"0,-22 19-81 0 0,10-5-368 0 0,9 0-192 0 0,2-3-64 0 0,0 4-1185 0 0,-4 0-2080 0 0,-6 5-2017 0 0,-6 5-4787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0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90 139 14871 0 0,'0'0'3471'0'0,"7"-7"-1905"0"0,0 1-1000 0 0,44-45 1758 0 0,-47 47-2201 0 0,0 0 1 0 0,0-1 0 0 0,-1 1-1 0 0,0-1 1 0 0,0 0 0 0 0,0 0-1 0 0,0 0 1 0 0,-1-1-1 0 0,0 1 1 0 0,3-11 0 0 0,-6 16-103 0 0,1-1 0 0 0,0 0-1 0 0,0 1 1 0 0,0-1 0 0 0,0 1 0 0 0,-1-1 0 0 0,1 1 0 0 0,0 0 0 0 0,0-1 0 0 0,-1 1 0 0 0,1-1 0 0 0,0 1 0 0 0,-1-1-1 0 0,1 1 1 0 0,0 0 0 0 0,-1-1 0 0 0,1 1 0 0 0,-1 0 0 0 0,1-1 0 0 0,-1 1 0 0 0,1 0 0 0 0,-1 0 0 0 0,1-1-1 0 0,-1 1 1 0 0,1 0 0 0 0,-1 0 0 0 0,1 0 0 0 0,-1 0 0 0 0,1 0 0 0 0,-1 0 0 0 0,1 0 0 0 0,-1 0 0 0 0,1 0 0 0 0,-1 0-1 0 0,1 0 1 0 0,-1 0 0 0 0,0 0 0 0 0,1 0 0 0 0,-1 0 0 0 0,1 0 0 0 0,-1 1 0 0 0,0-1 0 0 0,-25 8 510 0 0,15-1-433 0 0,0 1 1 0 0,0 0 0 0 0,1 0 0 0 0,1 1-1 0 0,-1 0 1 0 0,1 1 0 0 0,1 0-1 0 0,0 0 1 0 0,0 1 0 0 0,1 0 0 0 0,1 0-1 0 0,0 1 1 0 0,0 0 0 0 0,1 0-1 0 0,0 0 1 0 0,1 1 0 0 0,1 0 0 0 0,0-1-1 0 0,-2 21 1 0 0,5-30-96 0 0,0 0 0 0 0,0-1 0 0 0,0 1 0 0 0,0 0 0 0 0,0-1 0 0 0,0 1 0 0 0,1 0 0 0 0,-1-1 0 0 0,1 1 0 0 0,0-1 0 0 0,0 1 0 0 0,0-1 0 0 0,0 1 0 0 0,0-1 0 0 0,3 4 0 0 0,12 7-6 0 0,-10-11-115 0 0,0 0-1 0 0,-1 0 0 0 0,1-1 0 0 0,1 0 1 0 0,-1-1-1 0 0,0 1 0 0 0,0-1 0 0 0,0 0 1 0 0,0 0-1 0 0,0-1 0 0 0,0 0 0 0 0,0 0 1 0 0,0-1-1 0 0,0 1 0 0 0,0-1 0 0 0,0 0 1 0 0,-1-1-1 0 0,1 1 0 0 0,-1-1 0 0 0,6-4 1 0 0,14-8-3821 0 0,0-2 0 0 0,37-31 0 0 0,-36 25-3243 0 0</inkml:trace>
  <inkml:trace contextRef="#ctx0" brushRef="#br0" timeOffset="1">311 107 12870 0 0,'0'0'13716'0'0,"2"6"-13516"0"0,-2-4-209 0 0,10 32 403 0 0,-9-32-370 0 0,-1-1-1 0 0,1 1 0 0 0,-1-1 1 0 0,1 0-1 0 0,-1 1 0 0 0,1-1 1 0 0,0 0-1 0 0,0 0 0 0 0,-1 1 1 0 0,1-1-1 0 0,0 0 1 0 0,0 0-1 0 0,0 0 0 0 0,0 0 1 0 0,1 0-1 0 0,-1 0 0 0 0,0 0 1 0 0,0-1-1 0 0,0 1 1 0 0,1 0-1 0 0,-1-1 0 0 0,2 2 1 0 0,-1-5 3 0 0,-1 1 0 0 0,0-1 0 0 0,0 1 0 0 0,0-1 1 0 0,0 1-1 0 0,-1-1 0 0 0,1 0 0 0 0,-1 1 0 0 0,1-1 0 0 0,-1 0 0 0 0,0 1 1 0 0,0-1-1 0 0,0 0 0 0 0,-1 0 0 0 0,0-3 0 0 0,1-8 134 0 0,1 10-46 0 0,-1 0 1 0 0,1 0 0 0 0,0 1-1 0 0,0-1 1 0 0,1 0-1 0 0,-1 1 1 0 0,1-1 0 0 0,-1 1-1 0 0,1-1 1 0 0,0 1 0 0 0,1 0-1 0 0,-1 0 1 0 0,0 0-1 0 0,1 0 1 0 0,0 0 0 0 0,0 1-1 0 0,0-1 1 0 0,5-3 0 0 0,-5 5-97 0 0,-1 0 0 0 0,1 0 0 0 0,0 0 0 0 0,0 0 0 0 0,0 0 0 0 0,-1 0 1 0 0,1 1-1 0 0,0 0 0 0 0,0-1 0 0 0,0 1 0 0 0,0 0 0 0 0,0 0 0 0 0,0 1 0 0 0,0-1 1 0 0,0 1-1 0 0,0-1 0 0 0,0 1 0 0 0,-1 0 0 0 0,1 0 0 0 0,0 0 0 0 0,0 1 1 0 0,-1-1-1 0 0,1 0 0 0 0,-1 1 0 0 0,3 2 0 0 0,28 22-367 0 0,-24-17-201 0 0,1-1-1 0 0,0-1 0 0 0,1 0 0 0 0,12 7 1 0 0,1-6-4326 0 0,1-6-3449 0 0,-5-5-3274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8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12758 0 0,'0'0'12099'0'0,"11"9"-10597"0"0,107 108 2110 0 0,-51-48-3367 0 0,-61-63-564 0 0,24 21-2335 0 0,-6-18-7298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1 384 0 0,'0'0'14695'0'0,"-9"3"-10253"0"0,1 1-4029 0 0,-1 0 1 0 0,1 1-1 0 0,1 0 0 0 0,-1 0 1 0 0,1 0-1 0 0,0 1 1 0 0,0 0-1 0 0,0 1 0 0 0,1-1 1 0 0,0 1-1 0 0,0 0 0 0 0,1 1 1 0 0,0 0-1 0 0,0-1 0 0 0,1 2 1 0 0,-6 12-1 0 0,7-12-316 0 0,-1 1 0 0 0,1 0 1 0 0,1 1-1 0 0,0-1 0 0 0,1 0 0 0 0,-1 1 0 0 0,2-1 0 0 0,0 1 1 0 0,2 19-1 0 0,-2-27-97 0 0,1 0 0 0 0,0 0 1 0 0,0 0-1 0 0,0-1 0 0 0,0 1 0 0 0,0 0 1 0 0,0 0-1 0 0,1-1 0 0 0,-1 1 0 0 0,1 0 1 0 0,0-1-1 0 0,0 0 0 0 0,0 1 1 0 0,0-1-1 0 0,0 0 0 0 0,0 0 0 0 0,1 0 1 0 0,-1 0-1 0 0,1-1 0 0 0,-1 1 0 0 0,1-1 1 0 0,0 1-1 0 0,0-1 0 0 0,-1 0 0 0 0,1 0 1 0 0,0 0-1 0 0,0-1 0 0 0,0 1 1 0 0,0-1-1 0 0,0 1 0 0 0,0-1 0 0 0,0 0 1 0 0,0 0-1 0 0,0 0 0 0 0,0-1 0 0 0,0 1 1 0 0,4-2-1 0 0,2 1-571 0 0,-1-1 0 0 0,0 0 1 0 0,1-1-1 0 0,-1 0 0 0 0,13-6 1 0 0,36-25-7054 0 0,-27 15-102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50 141 14343 0 0,'0'0'10772'0'0,"-4"-9"-9867"0"0,2 4-889 0 0,1 1 1 0 0,-1-1-1 0 0,1 1 1 0 0,0-1-1 0 0,0 0 0 0 0,1 0 1 0 0,-1 1-1 0 0,1-1 1 0 0,0 0-1 0 0,0 0 0 0 0,1 0 1 0 0,-1 1-1 0 0,1-1 1 0 0,0 0-1 0 0,0 1 0 0 0,1-1 1 0 0,0 0-1 0 0,-1 1 1 0 0,5-6-1 0 0,5-14 73 0 0,-11 16-29 0 0,-10 15-36 0 0,4-1-35 0 0,1 0 0 0 0,0 1 0 0 0,0 0 0 0 0,1 0 0 0 0,0 0 0 0 0,0 0 0 0 0,0 1 0 0 0,1 0 0 0 0,0-1 0 0 0,1 1 0 0 0,0 0 0 0 0,0 0 0 0 0,-1 9 0 0 0,3-14 8 0 0,0 1 0 0 0,-1-1 1 0 0,1 0-1 0 0,0 0 0 0 0,0 0 1 0 0,1 0-1 0 0,-1 0 0 0 0,1 0 1 0 0,-1 0-1 0 0,1 0 0 0 0,0 0 1 0 0,0 0-1 0 0,1 0 0 0 0,-1 0 1 0 0,0 0-1 0 0,1-1 0 0 0,0 1 1 0 0,0-1-1 0 0,0 1 0 0 0,0-1 1 0 0,0 0-1 0 0,0 1 0 0 0,0-1 1 0 0,1 0-1 0 0,-1 0 0 0 0,1-1 1 0 0,-1 1-1 0 0,1-1 0 0 0,0 1 1 0 0,0-1-1 0 0,0 0 0 0 0,0 0 1 0 0,0 0-1 0 0,0 0 0 0 0,0 0 1 0 0,5 0-1 0 0,6 0-247 0 0,-1 0 0 0 0,0-1 1 0 0,0-1-1 0 0,1 0 0 0 0,-1 0 0 0 0,0-2 1 0 0,0 1-1 0 0,14-6 0 0 0,57-24-9022 0 0,-58 20 2352 0 0</inkml:trace>
  <inkml:trace contextRef="#ctx0" brushRef="#br0" timeOffset="1">463 196 8100 0 0,'0'0'10004'0'0,"5"58"-6514"0"0,-6-26 512 0 0,-9 5-1713 0 0,-1 5-656 0 0,-3 4-449 0 0,-2 0-240 0 0,-1-1-335 0 0,-2-4-433 0 0,0-4-160 0 0,-1-5-16 0 0,1-5-224 0 0,1-6-1025 0 0,3-6-848 0 0,3-6-1552 0 0,3-8-3043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17 14263 0 0,'0'0'2803'0'0,"-9"-4"-866"0"0,8 3-1867 0 0,-3-1 161 0 0,1 1 0 0 0,-1-1 0 0 0,0 1 0 0 0,1-1 0 0 0,-1 1 0 0 0,0 0 0 0 0,0 1 0 0 0,0-1-1 0 0,0 1 1 0 0,0-1 0 0 0,0 1 0 0 0,0 0 0 0 0,0 1 0 0 0,0-1 0 0 0,0 1 0 0 0,0 0 0 0 0,1 0 0 0 0,-1 0 0 0 0,0 0 0 0 0,0 0 0 0 0,1 1 0 0 0,-6 3-1 0 0,-11 8-160 0 0,1 1 0 0 0,1 1 0 0 0,0 1 0 0 0,1 1 0 0 0,1 0 0 0 0,0 1 0 0 0,1 0 0 0 0,2 2 0 0 0,-1 0 0 0 0,2 0 0 0 0,1 1 0 0 0,-11 28 0 0 0,20-45-69 0 0,1 0 0 0 0,0 0 0 0 0,0 0 0 0 0,0 0 0 0 0,0 0 0 0 0,1 1 0 0 0,0-1-1 0 0,0 0 1 0 0,0 0 0 0 0,0 1 0 0 0,0-1 0 0 0,1 0 0 0 0,0 0 0 0 0,0 0 0 0 0,0 0 0 0 0,1 0-1 0 0,-1 0 1 0 0,1 0 0 0 0,0 0 0 0 0,0 0 0 0 0,4 5 0 0 0,-1-3 12 0 0,1-1 1 0 0,0 1-1 0 0,1-1 1 0 0,-1-1-1 0 0,1 1 1 0 0,0-1-1 0 0,0 0 1 0 0,1-1-1 0 0,-1 0 1 0 0,12 4-1 0 0,32 8 150 0 0,-36-11-117 0 0,0 0 0 0 0,-1 0 0 0 0,0 2 0 0 0,0 0 0 0 0,0 0 0 0 0,-1 1 0 0 0,15 10 0 0 0,-26-15-48 0 0,0-1-1 0 0,-1 1 1 0 0,1-1-1 0 0,0 1 0 0 0,-1 0 1 0 0,1 0-1 0 0,-1 0 1 0 0,0-1-1 0 0,1 1 1 0 0,-1 0-1 0 0,0 1 0 0 0,0-1 1 0 0,-1 0-1 0 0,1 0 1 0 0,0 0-1 0 0,-1 1 1 0 0,1-1-1 0 0,-1 0 0 0 0,0 0 1 0 0,1 1-1 0 0,-2 3 1 0 0,1-2-25 0 0,-1 0 1 0 0,0 0-1 0 0,-1 0 1 0 0,1 0-1 0 0,-1 0 0 0 0,0 0 1 0 0,0 0-1 0 0,0 0 1 0 0,0-1-1 0 0,-6 7 1 0 0,-5 5-534 0 0,-1-1-1 0 0,-1-1 1 0 0,-30 22 0 0 0,42-33 417 0 0,-11 8-928 0 0,-1-1 0 0 0,-1 0 0 0 0,-16 7 0 0 0,-23 1-7664 0 0,33-14-338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17 18569 0 0,'0'0'3935'0'0,"-9"4"-1908"0"0,3-1-1784 0 0,1 1 0 0 0,0-1 0 0 0,0 1 0 0 0,0 0 0 0 0,0 0 0 0 0,1 0 0 0 0,0 1 0 0 0,0-1 0 0 0,0 1 0 0 0,0 0 0 0 0,1 1 0 0 0,-1-1 0 0 0,1 0 0 0 0,1 1 0 0 0,-1 0 0 0 0,1 0 0 0 0,0-1 0 0 0,0 1 0 0 0,1 1 0 0 0,0-1 0 0 0,0 0 0 0 0,-1 9 0 0 0,0-7-157 0 0,2-6-72 0 0,-1 1 1 0 0,1-1 0 0 0,0 1-1 0 0,-1-1 1 0 0,1 0 0 0 0,0 1-1 0 0,0-1 1 0 0,1 1 0 0 0,-1-1-1 0 0,0 1 1 0 0,1-1 0 0 0,0 0 0 0 0,-1 1-1 0 0,1-1 1 0 0,2 3 0 0 0,-3-3-9 0 0,0 0 0 0 0,1 0 1 0 0,-1 0-1 0 0,1 0 0 0 0,0 0 1 0 0,-1 0-1 0 0,1 0 0 0 0,0 0 1 0 0,0 0-1 0 0,0 0 0 0 0,1-1 0 0 0,-1 1 1 0 0,0 0-1 0 0,1-1 0 0 0,-1 1 1 0 0,1-1-1 0 0,-1 0 0 0 0,1 1 1 0 0,0-1-1 0 0,-1 0 0 0 0,1 0 1 0 0,0 0-1 0 0,0 0 0 0 0,3 1 1 0 0,-2-2-26 0 0,1 1 1 0 0,-1-1-1 0 0,1 0 1 0 0,-1-1-1 0 0,0 1 1 0 0,1 0-1 0 0,-1-1 0 0 0,1 0 1 0 0,-1 0-1 0 0,0 0 1 0 0,0 0-1 0 0,1 0 1 0 0,3-4-1 0 0,4-1-146 0 0,0 0-1 0 0,-1-1 1 0 0,0-1 0 0 0,-1 0-1 0 0,0 0 1 0 0,0-1-1 0 0,10-12 1 0 0,-16 17 110 0 0,0 0 0 0 0,-1 0 0 0 0,1 0 0 0 0,-1 0 0 0 0,0-1 0 0 0,0 1 0 0 0,0-1 0 0 0,0 1 0 0 0,-1-1 0 0 0,0 0 0 0 0,0 0 0 0 0,0 0 0 0 0,0 1 0 0 0,-1-1 0 0 0,0 0 0 0 0,0 0 0 0 0,0 0 0 0 0,-2-7 0 0 0,1 9-26 0 0,-1-1 0 0 0,0 1-1 0 0,1 0 1 0 0,-1 0 0 0 0,0 0-1 0 0,-1 0 1 0 0,1 0 0 0 0,0 0-1 0 0,-1 0 1 0 0,0 1-1 0 0,0-1 1 0 0,1 1 0 0 0,-1 0-1 0 0,-1 0 1 0 0,1 0 0 0 0,0 0-1 0 0,0 1 1 0 0,-1-1-1 0 0,1 1 1 0 0,-1 0 0 0 0,1 0-1 0 0,-1 0 1 0 0,0 0 0 0 0,-6 0-1 0 0,-26 0-1708 0 0,35 1 1559 0 0,0 0 0 0 0,0 1 0 0 0,1-1 0 0 0,-1 0-1 0 0,0 0 1 0 0,0 1 0 0 0,0-1 0 0 0,0 1 0 0 0,0-1-1 0 0,0 1 1 0 0,0-1 0 0 0,1 1 0 0 0,-1 0 0 0 0,0-1 0 0 0,0 1-1 0 0,1 0 1 0 0,-1 0 0 0 0,0 0 0 0 0,0 1 0 0 0,1 0-1458 0 0,0-2 1536 0 0,0 0-1 0 0,0 0 1 0 0,0 0-1 0 0,0 1 1 0 0,0-1-1 0 0,0 0 1 0 0,21 2-14783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15319 0 0,'0'0'2804'0'0,"-9"11"-870"0"0,0 1-1145 0 0,0 1 0 0 0,1 0 0 0 0,0 0-1 0 0,1 1 1 0 0,1 0 0 0 0,-6 16 0 0 0,10-24-634 0 0,0 0-1 0 0,0 0 1 0 0,1 0 0 0 0,0 0 0 0 0,0 0-1 0 0,0 0 1 0 0,1 0 0 0 0,0 0 0 0 0,0 0 0 0 0,0 0-1 0 0,1 0 1 0 0,0 0 0 0 0,0 0 0 0 0,1 0-1 0 0,-1 0 1 0 0,1 0 0 0 0,1-1 0 0 0,-1 1 0 0 0,1-1-1 0 0,0 1 1 0 0,6 8 0 0 0,-4-10-178 0 0,0 1 0 0 0,0-1 0 0 0,1 0-1 0 0,-1 0 1 0 0,1-1 0 0 0,-1 0 0 0 0,1 0 0 0 0,0 0 0 0 0,0 0 0 0 0,1-1 0 0 0,-1 0-1 0 0,0-1 1 0 0,1 1 0 0 0,-1-1 0 0 0,1 0 0 0 0,-1-1 0 0 0,1 0 0 0 0,0 0 0 0 0,-1 0-1 0 0,1-1 1 0 0,11-2 0 0 0,7-2-1216 0 0,1-2-1 0 0,-2 0 0 0 0,1-2 1 0 0,26-12-1 0 0,34-21-4354 0 0,-32 8-1770 0 0,-18 9-1955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14567 0 0,'0'0'9215'0'0,"8"7"-8730"0"0,11 7-325 0 0,1 0 0 0 0,31 14 0 0 0,-26-14 163 0 0,-1 0 0 0 0,43 33 0 0 0,-66-47-327 0 0,0 1 0 0 0,-1-1 1 0 0,1 0-1 0 0,0 1 0 0 0,0 0 1 0 0,-1-1-1 0 0,1 1 0 0 0,0-1 0 0 0,0 1 1 0 0,-1 0-1 0 0,1-1 0 0 0,-1 1 1 0 0,1 0-1 0 0,-1 0 0 0 0,1 0 0 0 0,-1-1 1 0 0,1 1-1 0 0,-1 0 0 0 0,0 0 1 0 0,0 0-1 0 0,1 0 0 0 0,-1 0 0 0 0,0 0 1 0 0,0 0-1 0 0,0 0 0 0 0,0 0 1 0 0,0-1-1 0 0,0 1 0 0 0,0 0 0 0 0,0 1 1 0 0,-2-1-42 0 0,1 0 1 0 0,0 0-1 0 0,-1-1 1 0 0,1 1-1 0 0,0-1 0 0 0,-1 1 1 0 0,1-1-1 0 0,-1 1 1 0 0,1-1-1 0 0,-1 0 1 0 0,1 0-1 0 0,-1 0 1 0 0,1 1-1 0 0,-1-2 0 0 0,-2 1 1 0 0,-62-11-718 0 0,60 9 776 0 0,0 0 0 0 0,1 0 1 0 0,0-1-1 0 0,-1 0 1 0 0,1 0-1 0 0,0 0 0 0 0,1 0 1 0 0,-1-1-1 0 0,0 0 1 0 0,1 0-1 0 0,0 0 0 0 0,0 0 1 0 0,0-1-1 0 0,1 1 1 0 0,-1-1-1 0 0,1 0 0 0 0,-5-10 1 0 0,7 10-9 0 0,0 1 1 0 0,0 0-1 0 0,0 0 0 0 0,1-1 1 0 0,-1 1-1 0 0,1 0 0 0 0,0-1 1 0 0,1 1-1 0 0,-1 0 0 0 0,1-1 1 0 0,-1 1-1 0 0,1 0 0 0 0,1 0 1 0 0,-1-1-1 0 0,1 1 0 0 0,-1 0 1 0 0,1 0-1 0 0,0 1 0 0 0,0-1 1 0 0,1 0-1 0 0,-1 1 1 0 0,1-1-1 0 0,0 1 0 0 0,0 0 1 0 0,4-4-1 0 0,6-3-756 0 0,1 0 1 0 0,-1 0-1 0 0,2 2 0 0 0,-1 0 1 0 0,1 0-1 0 0,1 1 0 0 0,-1 1 0 0 0,1 1 1 0 0,26-6-1 0 0,17-2-5069 0 0,3-1-3510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43 3906 0 0,'0'0'11765'0'0,"2"-4"-10559"0"0,2-7-562 0 0,-2-8 7284 0 0,-10 11-1692 0 0,-13 13-6883 0 0,6 4 636 0 0,1 1-1 0 0,-1 1 1 0 0,1 0-1 0 0,1 1 1 0 0,0 0-1 0 0,1 1 0 0 0,-11 15 1 0 0,5-5-46 0 0,1 0 0 0 0,2 2 0 0 0,-20 40 0 0 0,33-61 52 0 0,1-1 0 0 0,-1 0-1 0 0,1 1 1 0 0,0-1 0 0 0,0 1-1 0 0,1-1 1 0 0,-1 1 0 0 0,0 5 0 0 0,1-8 2 0 0,0 0 0 0 0,0 0 1 0 0,0 0-1 0 0,1-1 1 0 0,-1 1-1 0 0,0 0 0 0 0,0 0 1 0 0,0-1-1 0 0,1 1 1 0 0,-1 0-1 0 0,0 0 0 0 0,1-1 1 0 0,-1 1-1 0 0,0 0 1 0 0,1-1-1 0 0,-1 1 0 0 0,1-1 1 0 0,-1 1-1 0 0,1 0 1 0 0,0-1-1 0 0,-1 1 0 0 0,1-1 1 0 0,-1 1-1 0 0,1-1 1 0 0,0 0-1 0 0,0 1 1 0 0,1 0-1 0 0,0-1 0 0 0,0 0 0 0 0,0 0-1 0 0,0 0 1 0 0,1 0 0 0 0,-1 0 0 0 0,0 0 0 0 0,0-1-1 0 0,0 1 1 0 0,0-1 0 0 0,0 1 0 0 0,0-1 0 0 0,0 0 0 0 0,4-1-1 0 0,47-34 41 0 0,-39 25-38 0 0,-1-1 1 0 0,0-1-1 0 0,-1 0 1 0 0,20-28-1 0 0,-27 34 111 0 0,0-1 0 0 0,-1 0 0 0 0,0 0 0 0 0,0-1-1 0 0,-1 1 1 0 0,0-1 0 0 0,-1 0 0 0 0,0 0 0 0 0,0 0 0 0 0,0 0-1 0 0,-1-13 1 0 0,2 36-41 0 0,0 0-1 0 0,1 0 0 0 0,0 0 0 0 0,1-1 0 0 0,1 1 1 0 0,14 22-1 0 0,-19-32-184 0 0,1-1 0 0 0,0 0-1 0 0,0 0 1 0 0,0 0 0 0 0,0 0 0 0 0,1-1 0 0 0,-1 1 0 0 0,1-1 0 0 0,0 1 0 0 0,0-1 0 0 0,4 3 0 0 0,-5-4-304 0 0,0 0 0 0 0,1 0 0 0 0,-1 0 0 0 0,1 0 0 0 0,-1-1 0 0 0,1 1 0 0 0,-1-1 0 0 0,1 1 1 0 0,0-1-1 0 0,-1 0 0 0 0,1 0 0 0 0,4-1 0 0 0,-1 0-737 0 0,0 0 1 0 0,-1-1-1 0 0,0 0 0 0 0,1 0 1 0 0,-1-1-1 0 0,0 1 0 0 0,0-1 1 0 0,0 0-1 0 0,0-1 0 0 0,-1 1 1 0 0,0-1-1 0 0,1 0 0 0 0,3-5 1 0 0,9-9-6245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52 9540 0 0,'0'0'5208'0'0,"0"-8"-2137"0"0,1-2-2166 0 0,-1-6 242 0 0,0-1 2515 0 0,7 87 2054 0 0,-1-38-5629 0 0,2-1 0 0 0,1-1 0 0 0,21 47 1 0 0,-28-72-216 0 0,0 0 1 0 0,1-1 0 0 0,0 1 0 0 0,0-1-1 0 0,0 0 1 0 0,0 0 0 0 0,1 0 0 0 0,-1 0 0 0 0,1-1-1 0 0,8 7 1 0 0,-9-9-741 0 0,0 1-1 0 0,0 0 1 0 0,0-1 0 0 0,0 0-1 0 0,0 0 1 0 0,1 0-1 0 0,-1 0 1 0 0,1 0 0 0 0,-1 0-1 0 0,7-1 1 0 0,11 0-7437 0 0</inkml:trace>
  <inkml:trace contextRef="#ctx0" brushRef="#br0" timeOffset="1">0 231 15799 0 0,'0'0'8884'0'0,"63"-25"-7763"0"0,-24 10-673 0 0,7-2-448 0 0,5-3-128 0 0,5-1-2097 0 0,-1 1-1793 0 0,1-1-2177 0 0,-5 4-5458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49 117 9220 0 0,'0'0'14295'0'0,"3"-9"-12977"0"0,42-69-419 0 0,-38 58-737 0 0,-14 10 637 0 0,6 10-763 0 0,-1 0-1 0 0,0 0 1 0 0,1 0 0 0 0,-1 0 0 0 0,1 0-1 0 0,-1 1 1 0 0,0-1 0 0 0,1 0 0 0 0,-1 1-1 0 0,1-1 1 0 0,-1 1 0 0 0,1 0 0 0 0,-1-1-1 0 0,1 1 1 0 0,0 0 0 0 0,-1 0 0 0 0,1 0-1 0 0,0 0 1 0 0,-1 0 0 0 0,1 0 0 0 0,-1 2-1 0 0,-5 4 47 0 0,0 1 1 0 0,1 0-1 0 0,0 1 0 0 0,0-1 0 0 0,1 1 0 0 0,-8 19 1 0 0,10-23-54 0 0,1 1 0 0 0,0-1 0 0 0,0 1 0 0 0,1 0 0 0 0,0 0 0 0 0,0 0 0 0 0,0-1 0 0 0,1 1 0 0 0,0 0 0 0 0,0 0 0 0 0,0 0 0 0 0,1 0 0 0 0,2 9 0 0 0,-2-13-39 0 0,0 0-1 0 0,0 0 1 0 0,0 0 0 0 0,1 0-1 0 0,-1 0 1 0 0,1 0 0 0 0,-1-1-1 0 0,1 1 1 0 0,-1-1 0 0 0,1 1 0 0 0,0-1-1 0 0,0 0 1 0 0,0 0 0 0 0,0 1-1 0 0,0-1 1 0 0,0 0 0 0 0,0-1-1 0 0,0 1 1 0 0,0 0 0 0 0,0-1-1 0 0,1 1 1 0 0,-1-1 0 0 0,0 0-1 0 0,0 0 1 0 0,1 1 0 0 0,-1-1-1 0 0,0-1 1 0 0,0 1 0 0 0,1 0-1 0 0,-1-1 1 0 0,0 1 0 0 0,4-2 0 0 0,9-2-1201 0 0,-1 0 1 0 0,1 0 0 0 0,19-10 0 0 0,38-23-7799 0 0,-35 15 2550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 2769 0 0,'0'0'12371'0'0,"-7"-1"-10410"0"0,4 1-1723 0 0,0-1 0 0 0,0 1 0 0 0,0 0 0 0 0,0-1 0 0 0,0 1 0 0 0,0 1 0 0 0,0-1 0 0 0,0 0 0 0 0,1 1 0 0 0,-1 0-1 0 0,0-1 1 0 0,0 1 0 0 0,0 0 0 0 0,1 1 0 0 0,-1-1 0 0 0,1 0 0 0 0,-1 1 0 0 0,1-1 0 0 0,-1 1 0 0 0,1 0 0 0 0,0 0 0 0 0,0 0 0 0 0,0 0 0 0 0,0 0 0 0 0,0 0-1 0 0,0 1 1 0 0,0-1 0 0 0,1 1 0 0 0,-1-1 0 0 0,1 1 0 0 0,0 0 0 0 0,0-1 0 0 0,0 1 0 0 0,0 0 0 0 0,0 0 0 0 0,1 0 0 0 0,-1 4 0 0 0,0-2-211 0 0,1 0 1 0 0,0 0-1 0 0,0 0 1 0 0,0 0-1 0 0,1 0 1 0 0,-1-1-1 0 0,1 1 1 0 0,0 0-1 0 0,1 0 1 0 0,-1 0-1 0 0,1-1 1 0 0,0 1-1 0 0,0-1 1 0 0,0 1-1 0 0,1-1 1 0 0,-1 0-1 0 0,7 7 1 0 0,2 1-30 0 0,1-2 1 0 0,-1 0-1 0 0,2 0 1 0 0,16 10-1 0 0,-6-4 83 0 0,-22-16-82 0 0,0 0 0 0 0,-1 1 0 0 0,1-1 0 0 0,0 0 1 0 0,-1 1-1 0 0,1-1 0 0 0,0 1 0 0 0,-1-1 0 0 0,1 1 0 0 0,-1-1 0 0 0,1 1 1 0 0,-1 0-1 0 0,1-1 0 0 0,-1 1 0 0 0,1 0 0 0 0,-1-1 0 0 0,0 1 1 0 0,1 0-1 0 0,-1 0 0 0 0,0-1 0 0 0,1 1 0 0 0,-1 0 0 0 0,0 0 0 0 0,0-1 1 0 0,0 1-1 0 0,0 0 0 0 0,0 0 0 0 0,0-1 0 0 0,0 1 0 0 0,0 0 0 0 0,0 0 1 0 0,0 0-1 0 0,-1-1 0 0 0,1 1 0 0 0,0 0 0 0 0,0 0 0 0 0,-1-1 0 0 0,1 1 1 0 0,0 0-1 0 0,-1-1 0 0 0,1 1 0 0 0,-1 0 0 0 0,1-1 0 0 0,-1 1 0 0 0,1-1 1 0 0,-1 1-1 0 0,1-1 0 0 0,-1 1 0 0 0,0-1 0 0 0,1 1 0 0 0,-1-1 0 0 0,0 1 1 0 0,-1-1-1 0 0,-47 23-69 0 0,39-19 82 0 0,-118 42-49 0 0,73-33-2834 0 0,55-13 2699 0 0,-10 0-3376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0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13478 0 0,'0'0'4680'0'0,"8"4"-2170"0"0,6 6-1354 0 0,-1 0 0 0 0,0 1 1 0 0,0 0-1 0 0,-1 1 0 0 0,18 22 0 0 0,-12-9-257 0 0,-1 1 0 0 0,24 46-1 0 0,-23-34-607 0 0,-1 1 0 0 0,-3 1 0 0 0,-1 1 0 0 0,13 71 0 0 0,-23-91-252 0 0,-1 1 0 0 0,-1-1 0 0 0,0 0 0 0 0,-2 0 0 0 0,-1 0 0 0 0,0 0 0 0 0,-2 0 0 0 0,0 0 0 0 0,-13 34 0 0 0,12-42-261 0 0,-1 1-1 0 0,0-1 1 0 0,-1 0-1 0 0,0-1 1 0 0,-1 1-1 0 0,0-2 1 0 0,-1 1-1 0 0,-1-1 1 0 0,0 0-1 0 0,0-1 1 0 0,-1-1-1 0 0,0 1 1 0 0,-1-2-1 0 0,0 1 1 0 0,-13 6-1 0 0,21-13-326 0 0,0 0 0 0 0,0-1-1 0 0,0 1 1 0 0,-1-1 0 0 0,1 1-1 0 0,0-1 1 0 0,-1 0-1 0 0,1-1 1 0 0,-1 1 0 0 0,1-1-1 0 0,-1 0 1 0 0,-7-1-1 0 0,-15-6-5639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14871 0 0,'0'0'7539'0'0,"-13"65"-5954"0"0,13-35-577 0 0,3 5-463 0 0,3-3-289 0 0,1-1-160 0 0,0-5-96 0 0,0-4-128 0 0,-1-7-2401 0 0,-1-9-2610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17144 0 0,'0'0'624'0'0,"48"10"-11877"0"0</inkml:trace>
  <inkml:trace contextRef="#ctx0" brushRef="#br0" timeOffset="1">387 207 17448 0 0,'0'0'3314'0'0,"-9"1"-735"0"0,5-1-2359 0 0,-36 3 1949 0 0,38-3-2040 0 0,-1 0 0 0 0,1 1-1 0 0,0-1 1 0 0,0 1 0 0 0,0-1 0 0 0,-1 1 0 0 0,1 0-1 0 0,0 0 1 0 0,0 0 0 0 0,0 0 0 0 0,0 0-1 0 0,1 0 1 0 0,-1 0 0 0 0,0 1 0 0 0,0-1 0 0 0,-2 4-1 0 0,4-5-129 0 0,-1 1-1 0 0,1 0 0 0 0,0-1 1 0 0,0 1-1 0 0,0-1 1 0 0,0 1-1 0 0,0 0 0 0 0,0-1 1 0 0,0 1-1 0 0,0 0 0 0 0,0-1 1 0 0,0 1-1 0 0,0 0 0 0 0,0-1 1 0 0,0 1-1 0 0,0 0 0 0 0,1-1 1 0 0,-1 1-1 0 0,0-1 0 0 0,1 1 1 0 0,-1 0-1 0 0,0-1 0 0 0,1 1 1 0 0,-1-1-1 0 0,0 1 0 0 0,1-1 1 0 0,-1 1-1 0 0,1-1 1 0 0,-1 0-1 0 0,1 1 0 0 0,-1-1 1 0 0,1 1-1 0 0,-1-1 0 0 0,1 0 1 0 0,0 0-1 0 0,-1 1 0 0 0,2-1 1 0 0,26 11-121 0 0,-23-10 114 0 0,135 33-821 0 0,-140-34 824 0 0,1 0 0 0 0,0 0 1 0 0,0 1-1 0 0,0-1 0 0 0,-1 0 1 0 0,1 0-1 0 0,0 0 0 0 0,0 1 1 0 0,-1-1-1 0 0,1 0 0 0 0,0 1 1 0 0,-1-1-1 0 0,1 1 0 0 0,0-1 1 0 0,-1 1-1 0 0,1-1 0 0 0,-1 1 1 0 0,1-1-1 0 0,0 1 0 0 0,-1-1 1 0 0,1 1-1 0 0,-1 0 1 0 0,0-1-1 0 0,1 1 0 0 0,-1 0 1 0 0,0 0-1 0 0,1-1 0 0 0,-1 1 1 0 0,0 0-1 0 0,0 0 0 0 0,1-1 1 0 0,-1 1-1 0 0,0 0 0 0 0,0 0 1 0 0,0 0-1 0 0,0-1 0 0 0,0 1 1 0 0,0 0-1 0 0,-1 0 0 0 0,1 0 1 0 0,0-1-1 0 0,0 1 0 0 0,0 0 1 0 0,-1 0-1 0 0,1-1 0 0 0,0 1 1 0 0,-1 0-1 0 0,1-1 0 0 0,-1 1 1 0 0,1 0-1 0 0,-1-1 0 0 0,1 1 1 0 0,-1 0-1 0 0,1-1 0 0 0,-1 1 1 0 0,1-1-1 0 0,-1 1 0 0 0,0-1 1 0 0,1 0-1 0 0,-1 1 1 0 0,0-1-1 0 0,0 0 0 0 0,0 1 1 0 0,-53 30-34 0 0,48-28 21 0 0,-59 26-450 0 0,-8 4-1783 0 0,7 3-5120 0 0,54-29 1173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1409 0 0,'0'0'16348'0'0,"3"9"-15144"0"0,45 150 7076 0 0,-41-128-7637 0 0,-1-1 0 0 0,-1 1 0 0 0,1 43 1 0 0,-13-141-955 0 0,5 56 300 0 0,0 1 0 0 0,1-1 0 0 0,0 1-1 0 0,1-1 1 0 0,0 0 0 0 0,0 0 0 0 0,2 1 0 0 0,-1-1 0 0 0,5-14 0 0 0,-4 19 15 0 0,0 0-1 0 0,1 0 0 0 0,0 0 1 0 0,0 1-1 0 0,0-1 1 0 0,1 1-1 0 0,0 0 1 0 0,5-6-1 0 0,-8 9 1 0 0,0 1 1 0 0,0 0-1 0 0,1 0 0 0 0,-1 1 1 0 0,0-1-1 0 0,0 0 0 0 0,0 0 1 0 0,1 0-1 0 0,-1 1 0 0 0,0-1 1 0 0,1 1-1 0 0,-1-1 0 0 0,0 1 1 0 0,1 0-1 0 0,-1-1 1 0 0,1 1-1 0 0,-1 0 0 0 0,1 0 1 0 0,-1 0-1 0 0,1 0 0 0 0,-1 0 1 0 0,0 0-1 0 0,1 0 0 0 0,-1 1 1 0 0,1-1-1 0 0,-1 1 0 0 0,0-1 1 0 0,1 1-1 0 0,-1-1 0 0 0,0 1 1 0 0,1 0-1 0 0,-1-1 0 0 0,0 1 1 0 0,0 0-1 0 0,0 0 0 0 0,1 0 1 0 0,-1 0-1 0 0,0 0 1 0 0,0 0-1 0 0,-1 0 0 0 0,2 2 1 0 0,8 10-10 0 0,-1 0 1 0 0,0 0-1 0 0,-1 1 1 0 0,-1 0-1 0 0,0 1 1 0 0,-1 0-1 0 0,-1 0 1 0 0,0 0 0 0 0,-1 0-1 0 0,0 1 1 0 0,1 19-1 0 0,-5-34 21 0 0,-15-34 232 0 0,12 20-222 0 0,2 9-22 0 0,0 0 1 0 0,0 0-1 0 0,1 0 0 0 0,-1 0 1 0 0,1-1-1 0 0,0 1 1 0 0,0 0-1 0 0,1 0 0 0 0,-1 0 1 0 0,1 0-1 0 0,0 0 1 0 0,3-7-1 0 0,-1 0 17 0 0,0 1 0 0 0,1-1 0 0 0,1 1 0 0 0,0 0 0 0 0,0 0 0 0 0,1 0 0 0 0,0 1 0 0 0,1 0 0 0 0,0 0 0 0 0,0 0 0 0 0,1 1 0 0 0,0 1 0 0 0,10-9 0 0 0,-15 13 1 0 0,1 0 0 0 0,0 0-1 0 0,0 0 1 0 0,0 1 0 0 0,0 0 0 0 0,0-1-1 0 0,0 1 1 0 0,1 1 0 0 0,-1-1 0 0 0,1 1-1 0 0,-1-1 1 0 0,1 1 0 0 0,-1 1-1 0 0,1-1 1 0 0,0 1 0 0 0,-1-1 0 0 0,1 1-1 0 0,0 1 1 0 0,0-1 0 0 0,-1 1-1 0 0,1-1 1 0 0,0 1 0 0 0,-1 1 0 0 0,1-1-1 0 0,-1 1 1 0 0,0 0 0 0 0,1 0 0 0 0,-1 0-1 0 0,0 0 1 0 0,0 1 0 0 0,0-1-1 0 0,6 7 1 0 0,1 2-89 0 0,-2 1-1 0 0,1 0 1 0 0,-1 0-1 0 0,-1 1 1 0 0,0 0-1 0 0,-1 0 1 0 0,-1 1-1 0 0,0 0 0 0 0,5 16 1 0 0,6 39-9004 0 0,-14-55 1321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16 126 17464 0 0,'0'0'7764'0'0,"-3"9"-6054"0"0,0-1-1398 0 0,0 1 1 0 0,1-1 0 0 0,1 0 0 0 0,-1 1 0 0 0,1 0-1 0 0,0 12 1 0 0,1-18-235 0 0,1 0 0 0 0,-1 0 0 0 0,0-1 1 0 0,1 1-1 0 0,-1 0 0 0 0,1-1 0 0 0,0 1 0 0 0,0 0 0 0 0,0-1 0 0 0,0 1 0 0 0,0-1 0 0 0,1 1 1 0 0,-1-1-1 0 0,1 0 0 0 0,0 0 0 0 0,-1 1 0 0 0,1-1 0 0 0,0 0 0 0 0,0-1 0 0 0,0 1 0 0 0,1 0 1 0 0,-1-1-1 0 0,0 1 0 0 0,1-1 0 0 0,-1 1 0 0 0,1-1 0 0 0,-1 0 0 0 0,1 0 0 0 0,3 0 0 0 0,3 1-50 0 0,1-1-1 0 0,-1 0 0 0 0,1-1 0 0 0,-1 0 1 0 0,1-1-1 0 0,-1 1 0 0 0,1-2 0 0 0,-1 0 1 0 0,0 0-1 0 0,1 0 0 0 0,-1-1 1 0 0,12-6-1 0 0,-7 3-49 0 0,-1 0 1 0 0,1-2-1 0 0,-1 1 0 0 0,-1-1 1 0 0,0-1-1 0 0,0 0 0 0 0,13-14 1 0 0,-23 21 20 0 0,0 0 1 0 0,0-1 0 0 0,0 1-1 0 0,0-1 1 0 0,0 1 0 0 0,0-1-1 0 0,-1 0 1 0 0,1 0-1 0 0,-1 0 1 0 0,0 0 0 0 0,0 0-1 0 0,0 0 1 0 0,0 0 0 0 0,0 0-1 0 0,-1 0 1 0 0,0-1-1 0 0,1 1 1 0 0,-1 0 0 0 0,0 0-1 0 0,-1 0 1 0 0,1-1 0 0 0,0 1-1 0 0,-1 0 1 0 0,0 0 0 0 0,0 0-1 0 0,0 0 1 0 0,0 0-1 0 0,0 0 1 0 0,-1 0 0 0 0,1 0-1 0 0,-1 0 1 0 0,0 1 0 0 0,0-1-1 0 0,0 0 1 0 0,0 1-1 0 0,0 0 1 0 0,0-1 0 0 0,-1 1-1 0 0,-2-2 1 0 0,-3-3-5 0 0,-1 0 0 0 0,0 1-1 0 0,0 0 1 0 0,-1 1 0 0 0,1-1 0 0 0,-1 2 0 0 0,0-1-1 0 0,-1 1 1 0 0,1 1 0 0 0,-16-3 0 0 0,16 4 14 0 0,0 2-1 0 0,0-1 1 0 0,0 1 0 0 0,-1 1-1 0 0,1 0 1 0 0,-16 4 0 0 0,24-5-116 0 0,0 0-1 0 0,0 0 1 0 0,0 1 0 0 0,0-1 0 0 0,0 1-1 0 0,0 0 1 0 0,0 0 0 0 0,0-1 0 0 0,0 1-1 0 0,0 0 1 0 0,1 1 0 0 0,-1-1 0 0 0,0 0-1 0 0,1 0 1 0 0,-1 1 0 0 0,1-1 0 0 0,-1 1-1 0 0,1-1 1 0 0,0 1 0 0 0,0 0 0 0 0,-1-1 0 0 0,1 1-1 0 0,0 0 1 0 0,1 0 0 0 0,-1 0 0 0 0,0 0-1 0 0,0 0 1 0 0,1 0 0 0 0,-1 0 0 0 0,1 0-1 0 0,0 0 1 0 0,0 0 0 0 0,0 0 0 0 0,0 0-1 0 0,0 0 1 0 0,0 0 0 0 0,0 0 0 0 0,0 0-1 0 0,2 3 1 0 0,-1-2-411 0 0,0-1 0 0 0,0 0-1 0 0,0-1 1 0 0,0 1 0 0 0,0 0 0 0 0,1 0 0 0 0,-1 0-1 0 0,1-1 1 0 0,-1 1 0 0 0,1-1 0 0 0,-1 1-1 0 0,1-1 1 0 0,0 0 0 0 0,0 1 0 0 0,4 1-1 0 0,15 8-6759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16119 0 0,'0'0'11256'0'0,"9"6"-10882"0"0,4 4-289 0 0,0 0 0 0 0,-1 1 0 0 0,0 1 0 0 0,15 19-1 0 0,-23-27-92 0 0,0 1 0 0 0,0 0-1 0 0,-1 1 1 0 0,0-1 0 0 0,0 0-1 0 0,0 1 1 0 0,-1 0 0 0 0,1 0-1 0 0,-1 0 1 0 0,-1 0 0 0 0,1 0-1 0 0,-1 0 1 0 0,0 0 0 0 0,-1 0-1 0 0,1 1 1 0 0,-1-1 0 0 0,-1 11-1 0 0,1-17-29 0 0,0 1 0 0 0,0 0-1 0 0,-1 0 1 0 0,1 0-1 0 0,0-1 1 0 0,0 1-1 0 0,0 0 1 0 0,-1 0-1 0 0,1-1 1 0 0,0 1-1 0 0,-1 0 1 0 0,1-1-1 0 0,-1 1 1 0 0,1 0-1 0 0,-1-1 1 0 0,1 1-1 0 0,-1 0 1 0 0,1-1 0 0 0,-1 1-1 0 0,0-1 1 0 0,1 1-1 0 0,-1-1 1 0 0,0 0-1 0 0,1 1 1 0 0,-1-1-1 0 0,0 1 1 0 0,1-1-1 0 0,-1 0 1 0 0,0 0-1 0 0,0 0 1 0 0,0 1-1 0 0,1-1 1 0 0,-1 0-1 0 0,0 0 1 0 0,0 0-1 0 0,0 0 1 0 0,1 0 0 0 0,-2 0-1 0 0,1-1 48 0 0,0 1 0 0 0,0-1 0 0 0,0 1 0 0 0,0-1 0 0 0,0 0-1 0 0,0 1 1 0 0,0-1 0 0 0,0 0 0 0 0,0 0 0 0 0,0 0 0 0 0,1 0 0 0 0,-1 1 0 0 0,0-1 0 0 0,0 0 0 0 0,1 0-1 0 0,-1 0 1 0 0,1 0 0 0 0,-1-1 0 0 0,1 1 0 0 0,0 0 0 0 0,-1 0 0 0 0,1 0 0 0 0,0 0 0 0 0,0 0 0 0 0,0 0-1 0 0,0-1 1 0 0,0-1 0 0 0,1-13 312 0 0,0 0 0 0 0,2 0 0 0 0,0 0 0 0 0,0 0 0 0 0,2 0-1 0 0,0 1 1 0 0,9-18 0 0 0,-4 11-489 0 0,1 0 0 0 0,1 1 0 0 0,1 0 0 0 0,19-21-1 0 0,-25 33-439 0 0,1 1 1 0 0,0 0-1 0 0,1 1 0 0 0,13-10 0 0 0,-2 4-3697 0 0,2 1 1 0 0,27-11 0 0 0,-4 8 10847 0 0,-49 31 1665 0 0,-2 33-3327 0 0,2 28-7170 0 0,4-52 4223 0 0,0-9-2184 0 0,-1 1 443 0 0,1-1 1 0 0,1 0 0 0 0,1 0-1 0 0,0 0 1 0 0,5 18-1 0 0,-6-30-336 0 0,1 0 1 0 0,-1 0-1 0 0,1 0 0 0 0,0 0 0 0 0,0-1 0 0 0,0 1 0 0 0,1-1 1 0 0,-1 0-1 0 0,1 1 0 0 0,5 3 0 0 0,-5-4-336 0 0,0-1 0 0 0,0 0 0 0 0,1 0 0 0 0,-1 0 0 0 0,1 0 0 0 0,0-1 0 0 0,-1 0 0 0 0,1 1 1 0 0,0-1-1 0 0,0 0 0 0 0,0-1 0 0 0,7 1 0 0 0,41-4-9574 0 0,-29-5 740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16552 0 0,'0'0'2273'0'0,"55"-24"-673"0"0,-20 14 1 0 0,6-3-785 0 0,5-1-816 0 0,2 0-144 0 0,-1 0-1889 0 0,-4 3-1632 0 0,-4-4-1922 0 0,-2 5-4641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141 154 8932 0 0,'0'0'14935'0'0,"-27"-11"-10955"0"0,19 15-3942 0 0,1 0-1 0 0,-1 0 0 0 0,1 1 0 0 0,-1 0 0 0 0,1 0 1 0 0,1 1-1 0 0,-1 0 0 0 0,1 0 0 0 0,0 1 1 0 0,0 0-1 0 0,1 0 0 0 0,0 0 0 0 0,0 0 0 0 0,1 1 1 0 0,0 0-1 0 0,0 0 0 0 0,1 0 0 0 0,-4 13 0 0 0,7-20-59 0 0,0 0-1 0 0,1 0 0 0 0,-1-1 1 0 0,0 1-1 0 0,1 0 0 0 0,-1 0 0 0 0,1-1 1 0 0,-1 1-1 0 0,0 0 0 0 0,1-1 1 0 0,0 1-1 0 0,-1-1 0 0 0,1 1 0 0 0,-1-1 1 0 0,1 1-1 0 0,0-1 0 0 0,-1 1 1 0 0,1-1-1 0 0,0 1 0 0 0,-1-1 0 0 0,1 0 1 0 0,0 1-1 0 0,0-1 0 0 0,0 0 1 0 0,-1 0-1 0 0,1 0 0 0 0,0 1 0 0 0,0-1 1 0 0,0 0-1 0 0,-1 0 0 0 0,1 0 1 0 0,0 0-1 0 0,0 0 0 0 0,0-1 0 0 0,-1 1 1 0 0,1 0-1 0 0,0 0 0 0 0,0 0 1 0 0,0-1-1 0 0,36-7-528 0 0,-23 4 638 0 0,0-1 0 0 0,-1-1 0 0 0,0 0 0 0 0,17-11 0 0 0,15 7 385 0 0,-23 1-752 0 0,-10 5 142 0 0,-1 0 0 0 0,0-1 0 0 0,-1-1 0 0 0,16-10 0 0 0,-23 14 127 0 0,0 0 1 0 0,0-1-1 0 0,0 1 0 0 0,-1-1 1 0 0,0 0-1 0 0,1 0 0 0 0,-1 0 0 0 0,0 0 1 0 0,0 0-1 0 0,-1 0 0 0 0,1-1 0 0 0,-1 1 1 0 0,0 0-1 0 0,1-1 0 0 0,-1 0 1 0 0,-1 1-1 0 0,1-1 0 0 0,-1 1 0 0 0,1-6 1 0 0,-2-103 1677 0 0,1 102-570 0 0,0 12 437 0 0,-2 121-1529 0 0,-1-90-401 0 0,2 1-1 0 0,1-1 0 0 0,2 1 1 0 0,1-1-1 0 0,9 39 0 0 0,-6-54-3033 0 0,4-4-3278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1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24667 0 0,'0'0'8100'0'0,"-4"2"-8100"0"0,0 0-1249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2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8404 0 0,'0'0'10562'0'0,"8"1"-9071"0"0,27 2-364 0 0,0-3 0 0 0,0 0 0 0 0,0-3 0 0 0,67-12 0 0 0,-43 6-548 0 0,102-13 566 0 0,1038-126 1610 0 0,-854 127-2667 0 0,-317 13-775 0 0,-27 8 552 0 0,-1 0 0 0 0,1 0 0 0 0,-1-1 1 0 0,0 1-1 0 0,1-1 0 0 0,-1 1 0 0 0,1 0 0 0 0,-1-1 0 0 0,0 1 0 0 0,1-1 1 0 0,-1 1-1 0 0,0-1 0 0 0,1 1 0 0 0,-1-1 0 0 0,0 1 0 0 0,0-1 0 0 0,1 1 1 0 0,-1-1-1 0 0,0 1 0 0 0,0-1 0 0 0,0 1 0 0 0,0-1 0 0 0,0 0 0 0 0,0 1 1 0 0,0-1-1 0 0,0 0 0 0 0,-1-2-741 0 0,-1 0 1 0 0,1-1-1 0 0,-1 1 0 0 0,0 0 1 0 0,0 0-1 0 0,0 0 0 0 0,0 1 1 0 0,0-1-1 0 0,-1 0 1 0 0,1 1-1 0 0,-4-3 0 0 0,0-1-1353 0 0,1 2 581 0 0,1 0-76 0 0,1 2 554 0 0,3 2 1162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2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29 14791 0 0,'0'0'7593'0'0,"8"-5"-6286"0"0,-4 2-1205 0 0,-1 0 1 0 0,1 1 0 0 0,0 0-1 0 0,0 0 1 0 0,0 0 0 0 0,0 0-1 0 0,0 0 1 0 0,1 1-1 0 0,-1 0 1 0 0,0 0 0 0 0,1 0-1 0 0,-1 0 1 0 0,1 1 0 0 0,-1 0-1 0 0,1 0 1 0 0,-1 0-1 0 0,1 0 1 0 0,-1 1 0 0 0,0 0-1 0 0,1 0 1 0 0,-1 0 0 0 0,0 0-1 0 0,1 1 1 0 0,-1-1-1 0 0,0 1 1 0 0,0 0 0 0 0,0 0-1 0 0,0 1 1 0 0,5 4 0 0 0,3 2-84 0 0,-1 1 0 0 0,0 0 0 0 0,-1 1 1 0 0,0 0-1 0 0,-1 0 0 0 0,0 1 0 0 0,-1 0 1 0 0,0 1-1 0 0,7 15 0 0 0,-13-23-20 0 0,0 0-1 0 0,0 0 1 0 0,0 0-1 0 0,-1 1 1 0 0,1-1 0 0 0,-1 0-1 0 0,-1 1 1 0 0,1-1-1 0 0,-1 1 1 0 0,0-1-1 0 0,0 1 1 0 0,0-1-1 0 0,-1 1 1 0 0,0-1 0 0 0,0 1-1 0 0,-1-1 1 0 0,1 0-1 0 0,-1 1 1 0 0,0-1-1 0 0,-1 0 1 0 0,1 0-1 0 0,-1-1 1 0 0,0 1-1 0 0,0 0 1 0 0,0-1 0 0 0,-1 0-1 0 0,-4 5 1 0 0,-7 4 47 0 0,0-1 1 0 0,-1 0 0 0 0,-1-1-1 0 0,0 0 1 0 0,0-2 0 0 0,-1 0 0 0 0,-29 10-1 0 0,-2-2-261 0 0,-86 16 1 0 0,42-18-2361 0 0,0-10-3609 0 0,34-4-734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01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12422 0 0,'0'0'11256'0'0,"5"9"-10918"0"0,10 19 375 0 0,-1 1-1 0 0,-2 1 0 0 0,-1 0 1 0 0,-1 0-1 0 0,-1 1 0 0 0,-2 0 1 0 0,6 63-1 0 0,-14-168 791 0 0,7-134-1360 0 0,-6 206-147 0 0,-1 0 0 0 0,2 0 0 0 0,-1 0-1 0 0,0 0 1 0 0,0 0 0 0 0,1 0 0 0 0,-1 0 0 0 0,1 0 0 0 0,-1 0-1 0 0,1 0 1 0 0,0 1 0 0 0,0-1 0 0 0,0 0 0 0 0,0 0 0 0 0,0 1-1 0 0,0-1 1 0 0,0 1 0 0 0,1-1 0 0 0,-1 1 0 0 0,0-1 0 0 0,1 1-1 0 0,3-2 1 0 0,-3 2-11 0 0,-1 1-1 0 0,1 0 1 0 0,0 0-1 0 0,0 0 1 0 0,0 0-1 0 0,0 0 1 0 0,-1 1-1 0 0,1-1 1 0 0,0 0-1 0 0,0 1 1 0 0,0-1-1 0 0,-1 1 1 0 0,1 0-1 0 0,0 0 1 0 0,-1 0-1 0 0,1 0 1 0 0,-1 0-1 0 0,1 0 1 0 0,1 1 0 0 0,9 8-126 0 0,-1 0 0 0 0,-1 1 0 0 0,0 0 0 0 0,13 19 0 0 0,-6-7 33 0 0,-2 1-1 0 0,-1 1 1 0 0,-1 0-1 0 0,0 1 1 0 0,14 49-1 0 0,-36-108 563 0 0,1-1-1 0 0,-4-46 1 0 0,11 71-470 0 0,0-1-1 0 0,0 1 1 0 0,2-1 0 0 0,-1 1 0 0 0,1-1 0 0 0,0 1-1 0 0,1-1 1 0 0,0 1 0 0 0,1 0 0 0 0,0 0 0 0 0,0 0-1 0 0,1 0 1 0 0,9-15 0 0 0,-11 22 7 0 0,0-1 0 0 0,0 1 0 0 0,0 0 0 0 0,0 0 0 0 0,0 0 0 0 0,1 1 0 0 0,-1-1 0 0 0,0 1 0 0 0,1-1 0 0 0,0 1 0 0 0,-1 0 0 0 0,1 0 0 0 0,0 0 0 0 0,0 0 0 0 0,-1 0 0 0 0,1 1 0 0 0,0-1 0 0 0,0 1 0 0 0,0 0 0 0 0,0 0 0 0 0,0 0 0 0 0,0 0 0 0 0,0 0 0 0 0,0 1 0 0 0,-1-1 0 0 0,1 1 0 0 0,0 0 0 0 0,0 0 0 0 0,0 0 0 0 0,-1 0 0 0 0,1 0 0 0 0,-1 1 0 0 0,4 1 0 0 0,7 4-99 0 0,-1 1 1 0 0,1 0-1 0 0,-1 1 0 0 0,-1 0 0 0 0,12 12 1 0 0,-11-7-156 0 0,0 0 0 0 0,0 0 1 0 0,-2 1-1 0 0,1 0 1 0 0,14 32-1 0 0,1 8-4760 0 0,-4-7-6010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2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1 704 8020 0 0,'0'0'14590'0'0,"0"-9"-12239"0"0,4-174 3253 0 0,30-264-5067 0 0,-33 438-560 0 0,-1 6 3 0 0,-1-1 1 0 0,1 1 0 0 0,1 0-1 0 0,-1-1 1 0 0,0 1-1 0 0,1 0 1 0 0,0 0 0 0 0,-1 0-1 0 0,1-1 1 0 0,0 1 0 0 0,1 0-1 0 0,-1 0 1 0 0,1 0 0 0 0,-1 0-1 0 0,5-5 1 0 0,-6 9-110 0 0,1-1 1 0 0,0 0 0 0 0,-1 0-1 0 0,1 1 1 0 0,-1-1 0 0 0,1 0-1 0 0,-1 1 1 0 0,1-1 0 0 0,-1 0-1 0 0,1 1 1 0 0,-1-1 0 0 0,1 1-1 0 0,-1-1 1 0 0,1 1 0 0 0,-1-1-1 0 0,0 1 1 0 0,1-1-1 0 0,-1 1 1 0 0,0-1 0 0 0,1 1-1 0 0,-1 0 1 0 0,0-1 0 0 0,0 1-1 0 0,0-1 1 0 0,1 1 0 0 0,-1 0-1 0 0,0-1 1 0 0,0 1 0 0 0,0 0-1 0 0,0-1 1 0 0,0 2 0 0 0,2 25-6675 0 0,-2-26 5913 0 0,1 11-5369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0 9428 0 0,'0'0'11133'0'0,"-11"4"-9441"0"0,-35 15-989 0 0,1 2-1 0 0,0 2 1 0 0,2 2-1 0 0,1 2 1 0 0,1 1 0 0 0,1 3-1 0 0,-48 47 1 0 0,84-74-658 0 0,0 0 0 0 0,0 0 0 0 0,1 0 0 0 0,-1 0 0 0 0,1 0 0 0 0,0 1 0 0 0,1-1 0 0 0,-1 1 1 0 0,1 0-1 0 0,0 0 0 0 0,-3 9 0 0 0,5-12-29 0 0,0 0 0 0 0,0 0 0 0 0,0 0 0 0 0,0 0 0 0 0,1 0 0 0 0,-1 1 0 0 0,1-1 0 0 0,-1 0 0 0 0,1 0 0 0 0,0 0 0 0 0,0 0 0 0 0,0 0 0 0 0,0 0 0 0 0,0-1 0 0 0,0 1 0 0 0,1 0 0 0 0,-1 0 0 0 0,0-1 0 0 0,1 1 0 0 0,-1-1 0 0 0,1 1 1 0 0,0-1-1 0 0,0 0 0 0 0,-1 1 0 0 0,1-1 0 0 0,0 0 0 0 0,0 0 0 0 0,0-1 0 0 0,0 1 0 0 0,4 1 0 0 0,18 7 173 0 0,1-1 1 0 0,0-1-1 0 0,0-1 0 0 0,50 5 1 0 0,107-3-1392 0 0,-139-8-93 0 0,17 1-3371 0 0,-4-1-2807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4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6067 0 0,'0'0'10733'0'0,"1"8"-9487"0"0,3 36 1335 0 0,13 265 5456 0 0,-21-314-7804 0 0,0-1 1 0 0,1 0-1 0 0,-1 0 1 0 0,1 0-1 0 0,-3-11 0 0 0,2-2-225 0 0,1 0 0 0 0,2 0 0 0 0,0 0 0 0 0,0 0 0 0 0,2-1-1 0 0,0 1 1 0 0,2 0 0 0 0,0 0 0 0 0,1 0 0 0 0,1 1-1 0 0,0-1 1 0 0,2 1 0 0 0,8-17 0 0 0,-14 33-10 0 0,0-1-7 0 0,0 1 1 0 0,0 0-1 0 0,0 0 1 0 0,0 0-1 0 0,0 1 1 0 0,0-1-1 0 0,1 0 0 0 0,-1 0 1 0 0,1 1-1 0 0,-1-1 1 0 0,1 1-1 0 0,0-1 1 0 0,-1 1-1 0 0,1-1 0 0 0,0 1 1 0 0,0 0-1 0 0,0 0 1 0 0,0 0-1 0 0,0 0 1 0 0,0 1-1 0 0,0-1 0 0 0,1 0 1 0 0,-1 1-1 0 0,0 0 1 0 0,0-1-1 0 0,0 1 1 0 0,1 0-1 0 0,-1 0 0 0 0,0 0 1 0 0,0 0-1 0 0,1 1 1 0 0,-1-1-1 0 0,0 1 1 0 0,0-1-1 0 0,0 1 0 0 0,0 0 1 0 0,0-1-1 0 0,4 3 1 0 0,3 3-16 0 0,-1-1 0 0 0,1 1 1 0 0,-1 1-1 0 0,0 0 0 0 0,-1 0 1 0 0,0 0-1 0 0,0 1 0 0 0,0 0 1 0 0,-1 0-1 0 0,7 13 1 0 0,-6-9-3 0 0,0 0 1 0 0,-1 0-1 0 0,0 1 0 0 0,-1 0 1 0 0,0 0-1 0 0,-2 0 1 0 0,4 19-1 0 0,-7-32 39 0 0,1 0-1 0 0,-1 0 0 0 0,0 0 0 0 0,0 0 1 0 0,0 0-1 0 0,0 0 0 0 0,0 0 0 0 0,0 0 1 0 0,0 0-1 0 0,0 0 0 0 0,0 0 0 0 0,1 0 1 0 0,-1 0-1 0 0,0 0 0 0 0,0 0 0 0 0,1-28 455 0 0,1-6 131 0 0,7-51 1 0 0,-7 76-563 0 0,0 1 0 0 0,1-1 1 0 0,0 1-1 0 0,8-13 0 0 0,-11 20-37 0 0,1-1 0 0 0,-1 1-1 0 0,0 0 1 0 0,1 0 0 0 0,0 1 0 0 0,-1-1 0 0 0,1 0 0 0 0,0 0-1 0 0,-1 0 1 0 0,1 0 0 0 0,0 0 0 0 0,0 1 0 0 0,0-1-1 0 0,0 0 1 0 0,0 1 0 0 0,0-1 0 0 0,0 1 0 0 0,0-1-1 0 0,0 1 1 0 0,0-1 0 0 0,0 1 0 0 0,0 0 0 0 0,0-1-1 0 0,0 1 1 0 0,0 0 0 0 0,0 0 0 0 0,0 0 0 0 0,0 0 0 0 0,1 0-1 0 0,-1 0 1 0 0,0 0 0 0 0,0 0 0 0 0,0 1 0 0 0,0-1-1 0 0,0 0 1 0 0,0 1 0 0 0,0-1 0 0 0,0 1 0 0 0,0-1-1 0 0,0 1 1 0 0,0-1 0 0 0,0 1 0 0 0,0-1 0 0 0,0 1-1 0 0,0 0 1 0 0,-1 0 0 0 0,1 0 0 0 0,1 1 0 0 0,16 20-70 0 0,0 1 0 0 0,-2 1 0 0 0,-1 1 0 0 0,-1 0 0 0 0,13 33 0 0 0,5 7-2 0 0,-13-25-253 0 0,11 19-1510 0 0,-6-26-4422 0 0,-13-25 994 0 0,0-6-2417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4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67 4450 0 0,'0'0'10154'0'0,"1"-4"-9097"0"0,-1 1-728 0 0,0 1 0 0 0,0 0 1 0 0,0 0-1 0 0,-1-1 1 0 0,1 1-1 0 0,-1 0 0 0 0,1-1 1 0 0,-1 1-1 0 0,0 0 1 0 0,0 0-1 0 0,1 0 0 0 0,-2 0 1 0 0,1 0-1 0 0,0 0 1 0 0,0 0-1 0 0,-1 0 1 0 0,1 0-1 0 0,-1 0 0 0 0,1 1 1 0 0,-1-1-1 0 0,0 1 1 0 0,0-1-1 0 0,1 1 0 0 0,-1 0 1 0 0,0 0-1 0 0,0-1 1 0 0,-1 1-1 0 0,1 1 0 0 0,-3-2 1 0 0,-34-5 3048 0 0,35 7-3441 0 0,1 0 0 0 0,-1 0 0 0 0,1 1 0 0 0,-1-1 0 0 0,1 1 0 0 0,-1 0 0 0 0,1 0 0 0 0,-7 3 0 0 0,-3 5 72 0 0,0-1 0 0 0,0 1 0 0 0,1 1 0 0 0,0 1 0 0 0,1-1 0 0 0,0 2-1 0 0,1-1 1 0 0,-15 22 0 0 0,18-22-17 0 0,0 0 0 0 0,0 1-1 0 0,1-1 1 0 0,0 1 0 0 0,1 1 0 0 0,1-1 0 0 0,0 1-1 0 0,0-1 1 0 0,2 1 0 0 0,-3 19 0 0 0,5-31 0 0 0,0 1 0 0 0,-1-1 1 0 0,1 0-1 0 0,0 1 0 0 0,0-1 1 0 0,0 0-1 0 0,0 1 0 0 0,0-1 1 0 0,1 0-1 0 0,-1 0 0 0 0,0 1 1 0 0,1-1-1 0 0,-1 0 0 0 0,1 0 1 0 0,-1 1-1 0 0,1-1 0 0 0,-1 0 1 0 0,1 0-1 0 0,0 0 0 0 0,0 0 1 0 0,-1 0-1 0 0,1 0 0 0 0,0 0 1 0 0,0 0-1 0 0,0 0 0 0 0,2 1 1 0 0,-1-2 2 0 0,0 1 1 0 0,0-1 0 0 0,0 0-1 0 0,0 0 1 0 0,0 0 0 0 0,0 0-1 0 0,0 0 1 0 0,0 0 0 0 0,0 0-1 0 0,0-1 1 0 0,0 1 0 0 0,-1-1-1 0 0,1 0 1 0 0,0 1 0 0 0,3-3-1 0 0,4-1 29 0 0,1-2-1 0 0,-1 1 0 0 0,-1-1 1 0 0,1-1-1 0 0,11-11 1 0 0,-5 2 76 0 0,0 0-1 0 0,-1-1 1 0 0,-1-1 0 0 0,11-20 0 0 0,-20 32 370 0 0,-1-1-1 0 0,0-1 1 0 0,0 1-1 0 0,-1 0 0 0 0,2-9 1 0 0,-1 29-466 0 0,0 1 0 0 0,1-1 0 0 0,0 0 0 0 0,10 18 0 0 0,-13-27 26 0 0,2 2-380 0 0,17 34-1079 0 0,-5-24-2934 0 0,6-9-5649 0 0,-8-8-1086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4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76 6451 0 0,'0'0'12312'0'0,"-9"-4"-11012"0"0,4 2-1163 0 0,3 0-30 0 0,0 1 0 0 0,-1-1 0 0 0,1 1 0 0 0,-1 0 0 0 0,1 0-1 0 0,-1 0 1 0 0,1 0 0 0 0,-1 1 0 0 0,0-1 0 0 0,1 1 0 0 0,-1-1 0 0 0,0 1-1 0 0,0 0 1 0 0,1 0 0 0 0,-1 0 0 0 0,0 1 0 0 0,0-1 0 0 0,1 1-1 0 0,-1-1 1 0 0,1 1 0 0 0,-1 0 0 0 0,0 0 0 0 0,1 0 0 0 0,-1 0-1 0 0,1 1 1 0 0,0-1 0 0 0,-4 3 0 0 0,-7 8 218 0 0,0 0 0 0 0,2 0 0 0 0,-1 1 0 0 0,2 1-1 0 0,-1 0 1 0 0,2 0 0 0 0,0 1 0 0 0,-13 30 0 0 0,16-32-236 0 0,0 1-1 0 0,2 1 1 0 0,-1-1-1 0 0,2 1 1 0 0,0 0-1 0 0,0 0 1 0 0,2 0-1 0 0,-1 0 1 0 0,2 0-1 0 0,2 22 1 0 0,-2-36-83 0 0,0 1 1 0 0,0-1-1 0 0,1 1 1 0 0,-1-1 0 0 0,1 1-1 0 0,-1-1 1 0 0,1 1-1 0 0,-1-1 1 0 0,1 1 0 0 0,0-1-1 0 0,0 0 1 0 0,0 1-1 0 0,-1-1 1 0 0,1 0 0 0 0,1 0-1 0 0,-1 0 1 0 0,0 0-1 0 0,0 0 1 0 0,0 0 0 0 0,0 0-1 0 0,1 0 1 0 0,-1 0-1 0 0,0 0 1 0 0,1-1-1 0 0,-1 1 1 0 0,1 0 0 0 0,-1-1-1 0 0,1 0 1 0 0,-1 1-1 0 0,1-1 1 0 0,-1 0 0 0 0,1 0-1 0 0,-1 1 1 0 0,1-1-1 0 0,0 0 1 0 0,-1-1 0 0 0,1 1-1 0 0,-1 0 1 0 0,1 0-1 0 0,-1-1 1 0 0,1 1-1 0 0,-1-1 1 0 0,1 1 0 0 0,1-2-1 0 0,7-1 43 0 0,-1-1-1 0 0,0-1 0 0 0,0 1 1 0 0,0-1-1 0 0,10-9 1 0 0,-5 3-33 0 0,-1 0 1 0 0,0-1 0 0 0,-1-1 0 0 0,0 0-1 0 0,-1-1 1 0 0,-1 0 0 0 0,0-1 0 0 0,-1 0 0 0 0,-1 0-1 0 0,0-1 1 0 0,6-17 0 0 0,-11 26-17 0 0,-1 0 0 0 0,0 1 0 0 0,0-1 0 0 0,0 0 0 0 0,-1 0 0 0 0,0 0 0 0 0,0 0 0 0 0,-1 0 0 0 0,0 0-1 0 0,0 0 1 0 0,-1 0 0 0 0,0 0 0 0 0,0 0 0 0 0,0 0 0 0 0,-1 0 0 0 0,0 0 0 0 0,-1 1 0 0 0,1-1 0 0 0,-1 1 0 0 0,-1-1 0 0 0,1 1 0 0 0,-1 0 0 0 0,0 0 0 0 0,0 1 0 0 0,-1-1 0 0 0,1 1 0 0 0,-1 0 0 0 0,-1 0 0 0 0,1 1 0 0 0,-7-5 0 0 0,8 7-6 0 0,0-1 0 0 0,1 1 0 0 0,-1 1 0 0 0,0-1 1 0 0,0 1-1 0 0,0-1 0 0 0,0 1 0 0 0,-1 0 0 0 0,1 1 1 0 0,-7-2-1 0 0,-26 3-183 0 0,28 5 139 0 0,4-1-2 0 0,1-3-78 0 0,1 1 0 0 0,-1-1 1 0 0,0 1-1 0 0,1 0 0 0 0,-1 0 0 0 0,1 1 1 0 0,0-1-1 0 0,0 1 0 0 0,0-1 1 0 0,0 1-1 0 0,-3 8 0 0 0,5-10-154 0 0,0 0 0 0 0,0 0-1 0 0,1 0 1 0 0,-1 0 0 0 0,1 0 0 0 0,-1 0-1 0 0,1 0 1 0 0,0 0 0 0 0,0 0 0 0 0,0 0 0 0 0,0 0-1 0 0,0 3 1 0 0,1-3-180 0 0,-1 0-1 0 0,1-1 1 0 0,0 1-1 0 0,-1-1 1 0 0,1 1-1 0 0,0 0 1 0 0,0-1 0 0 0,0 1-1 0 0,0-1 1 0 0,0 0-1 0 0,0 1 1 0 0,1-1-1 0 0,-1 0 1 0 0,0 1-1 0 0,1-1 1 0 0,1 1 0 0 0,18 9-9349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4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14134 0 0,'0'0'10381'0'0,"8"4"-9242"0"0,-7-3-1089 0 0,19 9 316 0 0,0 2 1 0 0,-1 1-1 0 0,19 16 1 0 0,-32-24-338 0 0,0 0 0 0 0,-1 0 0 0 0,0 1-1 0 0,0 0 1 0 0,-1 0 0 0 0,7 11 0 0 0,-10-14-27 0 0,0 0 0 0 0,1 0-1 0 0,-1 0 1 0 0,0 0 0 0 0,0 0 0 0 0,-1 0-1 0 0,1 1 1 0 0,-1-1 0 0 0,1 0 0 0 0,-1 0-1 0 0,0 1 1 0 0,0-1 0 0 0,-1 0 0 0 0,1 1-1 0 0,-1-1 1 0 0,0 4 0 0 0,-1-4 2 0 0,0 0 0 0 0,0 1 1 0 0,0-1-1 0 0,-1 0 0 0 0,1 0 0 0 0,-1-1 0 0 0,0 1 1 0 0,1 0-1 0 0,-1-1 0 0 0,-1 0 0 0 0,1 0 1 0 0,0 0-1 0 0,0 0 0 0 0,-5 2 0 0 0,5-2-7 0 0,0-1 0 0 0,0 0 0 0 0,1 1 0 0 0,-1-1 0 0 0,0 0 0 0 0,0 0 0 0 0,0-1 0 0 0,-1 1 0 0 0,1-1 0 0 0,0 1-1 0 0,0-1 1 0 0,0 0 0 0 0,0 0 0 0 0,0-1 0 0 0,0 1 0 0 0,-1 0 0 0 0,-5-3 0 0 0,8 2 18 0 0,1 0 0 0 0,-1 0 0 0 0,0 0 1 0 0,0 0-1 0 0,0 0 0 0 0,1-1 0 0 0,-1 1 0 0 0,1 0 1 0 0,-1 0-1 0 0,1-1 0 0 0,-1 1 0 0 0,1 0 0 0 0,0-1 1 0 0,0 1-1 0 0,0-1 0 0 0,0 1 0 0 0,0 0 0 0 0,0-1 1 0 0,0 1-1 0 0,0 0 0 0 0,0-1 0 0 0,1-2 0 0 0,8-32 514 0 0,4-2 11 0 0,2 1-1 0 0,1 0 1 0 0,38-61 0 0 0,-40 77-1208 0 0,1 1 0 0 0,28-30-1 0 0,-29 36-2334 0 0,1 1 0 0 0,0 1-1 0 0,33-21 1 0 0,-30 22-7407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4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17944 0 0,'0'0'10936'0'0,"-1"8"-9888"0"0,-4 31-575 0 0,1-1-1 0 0,2 1 0 0 0,4 45 0 0 0,-1-62-453 0 0,1-1 0 0 0,1 1 0 0 0,1-1 0 0 0,1 1 0 0 0,1-1 0 0 0,1 0 0 0 0,14 29 0 0 0,-19-45-280 0 0,1 0 0 0 0,1 0-1 0 0,-1 0 1 0 0,1-1 0 0 0,0 1-1 0 0,0-1 1 0 0,0 0 0 0 0,5 4-1 0 0,-7-7-204 0 0,0 0-1 0 0,0 1 0 0 0,0-1 0 0 0,0 0 0 0 0,1 0 0 0 0,-1 0 1 0 0,0 0-1 0 0,1 0 0 0 0,-1-1 0 0 0,0 1 0 0 0,1-1 1 0 0,-1 1-1 0 0,1-1 0 0 0,-1 0 0 0 0,1 0 0 0 0,-1 0 1 0 0,1 0-1 0 0,-1-1 0 0 0,0 1 0 0 0,1-1 0 0 0,3-1 1 0 0,9-7-5756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4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15959 0 0,'0'0'465'0'0,"58"-18"-369"0"0,-17 4-96 0 0,8-3 0 0 0,3-4-1025 0 0,4 0-3537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4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58 8052 0 0,'0'0'11485'0'0,"0"-1"-11322"0"0,0 1-1 0 0,0 0 1 0 0,0-1 0 0 0,0 1-1 0 0,0-1 1 0 0,1 1-1 0 0,-1-1 1 0 0,0 1 0 0 0,0 0-1 0 0,0-1 1 0 0,0 1 0 0 0,0-1-1 0 0,0 1 1 0 0,0-1 0 0 0,-1 1-1 0 0,1-1 1 0 0,0 1-1 0 0,0 0 1 0 0,0-1 0 0 0,0 1-1 0 0,0-1 1 0 0,-1 1 0 0 0,1 0-1 0 0,0-1 1 0 0,0 1 0 0 0,-1-1-1 0 0,-2 1-24 0 0,0 1 1 0 0,0-1-1 0 0,1 1 0 0 0,-1-1 0 0 0,0 1 0 0 0,0 0 0 0 0,1 0 1 0 0,-1 0-1 0 0,0 1 0 0 0,1-1 0 0 0,-1 1 0 0 0,1-1 0 0 0,0 1 1 0 0,-1 0-1 0 0,1 0 0 0 0,-3 3 0 0 0,-3 2 120 0 0,-8 7-115 0 0,0 0-1 0 0,0 1 1 0 0,-15 20 0 0 0,26-30-145 0 0,1 0 1 0 0,0 0 0 0 0,0 1-1 0 0,1 0 1 0 0,-1 0-1 0 0,1 0 1 0 0,1 0-1 0 0,-1 0 1 0 0,1 0 0 0 0,0 1-1 0 0,0-1 1 0 0,1 1-1 0 0,0 0 1 0 0,-1 7-1 0 0,3-13-1 0 0,-1 0 0 0 0,0 0 0 0 0,1-1 0 0 0,-1 1-1 0 0,1 0 1 0 0,-1 0 0 0 0,1-1 0 0 0,-1 1 0 0 0,1 0-1 0 0,-1-1 1 0 0,1 1 0 0 0,0-1 0 0 0,-1 1 0 0 0,1-1 0 0 0,0 1-1 0 0,-1-1 1 0 0,1 1 0 0 0,0-1 0 0 0,0 1 0 0 0,0-1-1 0 0,-1 0 1 0 0,1 0 0 0 0,0 1 0 0 0,0-1 0 0 0,0 0-1 0 0,0 0 1 0 0,-1 0 0 0 0,1 0 0 0 0,0 0 0 0 0,0 0 0 0 0,0 0-1 0 0,0 0 1 0 0,0-1 0 0 0,-1 1 0 0 0,1 0 0 0 0,1-1-1 0 0,33-8 2 0 0,-18-1 10 0 0,-2-1 0 0 0,1-1 0 0 0,-1 0 1 0 0,-1 0-1 0 0,0-2 0 0 0,20-25 0 0 0,-15 17 1309 0 0,-4 78-108 0 0,-14-54-1299 0 0,-1 0 0 0 0,1 0 0 0 0,-1-1-1 0 0,1 1 1 0 0,0 0 0 0 0,0 0 0 0 0,0-1 0 0 0,0 1 0 0 0,0 0 0 0 0,0-1 0 0 0,0 1-1 0 0,1-1 1 0 0,-1 0 0 0 0,0 1 0 0 0,1-1 0 0 0,-1 0 0 0 0,1 0 0 0 0,0 0 0 0 0,-1 0 0 0 0,1 0-1 0 0,0 0 1 0 0,-1-1 0 0 0,1 1 0 0 0,0 0 0 0 0,0-1 0 0 0,0 1 0 0 0,0-1 0 0 0,0 0 0 0 0,0 0-1 0 0,0 0 1 0 0,-1 0 0 0 0,1 0 0 0 0,0 0 0 0 0,0 0 0 0 0,0 0 0 0 0,0-1 0 0 0,0 1 0 0 0,0-1-1 0 0,-1 0 1 0 0,1 1 0 0 0,0-1 0 0 0,0 0 0 0 0,-1 0 0 0 0,1 0 0 0 0,2-2 0 0 0,2-1-295 0 0,-1 0 1 0 0,1 0 0 0 0,-1 0 0 0 0,0-1-1 0 0,0 0 1 0 0,-1 0 0 0 0,1 0 0 0 0,-1 0 0 0 0,0-1-1 0 0,0 0 1 0 0,-1 0 0 0 0,3-6 0 0 0,3-40-693 0 0,-9 45 1451 0 0,1 1 1 0 0,0-1 0 0 0,0 1-1 0 0,0-1 1 0 0,0 1 0 0 0,1 0-1 0 0,0 0 1 0 0,1-1-1 0 0,-1 2 1 0 0,6-10 0 0 0,-8 15-328 0 0,1-1 1 0 0,-1 1 0 0 0,1 0 0 0 0,-1 0-1 0 0,1-1 1 0 0,-1 1 0 0 0,1 0 0 0 0,-1 0-1 0 0,1 0 1 0 0,-1 0 0 0 0,1-1 0 0 0,-1 1-1 0 0,1 0 1 0 0,-1 0 0 0 0,1 0 0 0 0,-1 0-1 0 0,1 0 1 0 0,-1 0 0 0 0,1 1 0 0 0,-1-1-1 0 0,1 0 1 0 0,-1 0 0 0 0,1 0 0 0 0,-1 0-1 0 0,1 1 1 0 0,-1-1 0 0 0,1 0 0 0 0,-1 0-1 0 0,1 1 1 0 0,-1-1 0 0 0,0 0 0 0 0,1 1-1 0 0,-1-1 1 0 0,1 0 0 0 0,-1 1 0 0 0,0-1-1 0 0,1 1 1 0 0,-1-1 0 0 0,0 1 0 0 0,0-1-1 0 0,1 1 1 0 0,-1-1 0 0 0,0 1 0 0 0,0-1-1 0 0,0 1 1 0 0,0 0 0 0 0,15 31-207 0 0,-13-28 320 0 0,22 60 42 0 0,6 17-238 0 0,-5-33-3729 0 0,-19-39-3317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4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12358 0 0,'-5'11'1726'0'0,"-16"41"-449"0"0,3 1 1 0 0,2 1 0 0 0,2 1-1 0 0,3 0 1 0 0,2 1 0 0 0,3 0-1 0 0,2 0 1 0 0,2 1 0 0 0,7 57-1 0 0,-4-104-1185 0 0,0 0-1 0 0,0 0 1 0 0,1 0 0 0 0,0 0-1 0 0,1-1 1 0 0,0 1-1 0 0,1-1 1 0 0,0 0-1 0 0,0 0 1 0 0,1 0 0 0 0,0 0-1 0 0,1-1 1 0 0,0 0-1 0 0,0 0 1 0 0,0-1-1 0 0,1 1 1 0 0,0-1-1 0 0,12 8 1 0 0,-10-9-293 0 0,0-1 1 0 0,0 0-1 0 0,1-1 1 0 0,0 0-1 0 0,0 0 1 0 0,0-1-1 0 0,0 0 1 0 0,0-1-1 0 0,1 0 0 0 0,-1 0 1 0 0,12-1-1 0 0,-4 0-1200 0 0,0-1-1 0 0,1-1 0 0 0,-1-1 0 0 0,21-4 1 0 0,20-12-4818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0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 9268 0 0,'0'0'12867'0'0,"-10"6"-10695"0"0,-12 10-1432 0 0,0 1-1 0 0,1 0 0 0 0,1 2 1 0 0,1 1-1 0 0,-21 27 1 0 0,-13 21-568 0 0,-74 85 319 0 0,107-131-1992 0 0,-2-1-1 0 0,-32 23 0 0 0,34-32-1127 0 0,20-11 2410 0 0,-1-1-1 0 0,1 1 1 0 0,-1-1 0 0 0,0 0-1 0 0,1 1 1 0 0,-1-1 0 0 0,1 0-1 0 0,-1 1 1 0 0,0-1-1 0 0,1 0 1 0 0,-1 0 0 0 0,0 0-1 0 0,1 0 1 0 0,-1 0 0 0 0,0 1-1 0 0,1-1 1 0 0,-1 0 0 0 0,0 0-1 0 0,1-1 1 0 0,-1 1 0 0 0,0 0-1 0 0,1 0 1 0 0,-1 0 0 0 0,0 0-1 0 0,1-1 1 0 0,-1 1 0 0 0,1 0-1 0 0,-1 0 1 0 0,0-1 0 0 0,-1-11-5197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26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0 404 13222 0 0,'0'0'13401'0'0,"4"-13"-12363"0"0,8-22-768 0 0,1-1 1 0 0,2 2-1 0 0,2 0 1 0 0,1 1-1 0 0,2 1 1 0 0,1 0-1 0 0,1 2 1 0 0,1 1-1 0 0,36-35 1 0 0,-56 61-237 0 0,0 0 1 0 0,1 0-1 0 0,-1 0 1 0 0,0 1-1 0 0,1 0 0 0 0,0-1 1 0 0,0 1-1 0 0,-1 0 1 0 0,1 1-1 0 0,0-1 0 0 0,0 1 1 0 0,1 0-1 0 0,-1 0 1 0 0,0 0-1 0 0,0 0 1 0 0,1 1-1 0 0,-1-1 0 0 0,0 1 1 0 0,5 1-1 0 0,-2 0 14 0 0,0 1 0 0 0,0 1 0 0 0,0 0 0 0 0,0-1 0 0 0,0 2 0 0 0,-1-1 0 0 0,1 1 0 0 0,-1 0 0 0 0,0 1 0 0 0,6 5 0 0 0,15 14-459 0 0,-22-18 38 0 0,1 0 1 0 0,0 0-1 0 0,0-1 0 0 0,1 0 1 0 0,0 0-1 0 0,0 0 0 0 0,0-1 0 0 0,0 0 1 0 0,1 0-1 0 0,10 3 0 0 0,-4-7-4768 0 0,-1-3-2510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14775 0 0,'0'0'5154'0'0,"7"1"-3807"0"0,5 0-915 0 0,0 2 0 0 0,0-1 0 0 0,-1 2 0 0 0,1 0 0 0 0,-1 0 0 0 0,0 1 0 0 0,0 0-1 0 0,0 0 1 0 0,-1 2 0 0 0,0-1 0 0 0,0 1 0 0 0,16 15 0 0 0,14 17-291 0 0,56 67 1 0 0,-41-44-85 0 0,-48-54-320 0 0,35 35-3222 0 0,-11-19-5607 0 0,-17-15-49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16215 0 0,'0'0'3808'0'0,"9"4"-2509"0"0,0 1-979 0 0,0 0 0 0 0,0 0-1 0 0,-1 1 1 0 0,0 0 0 0 0,-1 1 0 0 0,1-1 0 0 0,-1 2 0 0 0,0-1 0 0 0,-1 1 0 0 0,10 14 0 0 0,7 16-58 0 0,-1 1 0 0 0,-3 0-1 0 0,-1 2 1 0 0,-2 0 0 0 0,-2 1 0 0 0,-1 0 0 0 0,-3 1 0 0 0,-1 1 0 0 0,-2-1 0 0 0,-2 1 0 0 0,-2 78-1 0 0,-10-65-218 0 0,-9-7-13 0 0,12-39-121 0 0,-1-1 1 0 0,-1 0-1 0 0,0 0 1 0 0,0 0 0 0 0,-1 0-1 0 0,0-1 1 0 0,-1 0-1 0 0,0-1 1 0 0,-12 11 0 0 0,14-14-495 0 0,0-1 0 0 0,-1 1 1 0 0,0-1-1 0 0,1 0 0 0 0,-1-1 1 0 0,-1 0-1 0 0,1 0 0 0 0,0 0 1 0 0,-1-1-1 0 0,0 0 0 0 0,1-1 1 0 0,-1 1-1 0 0,0-2 0 0 0,-12 1 1 0 0,-19-4-5776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 15383 0 0,'0'0'14407'0'0,"-3"-8"-14407"0"0,3 10-305 0 0,1 3-1375 0 0,5 4-2066 0 0,0 0-1825 0 0,0 3-2672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16440 0 0,'0'0'10420'0'0,"15"-21"-18343"0"0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6051 0 0,'0'0'19769'0'0,"54"-16"-18793"0"0,-35 5-463 0 0,5 3-385 0 0,2-1-80 0 0,0-1-48 0 0,1 3-16 0 0,1 0-337 0 0,-3 1-655 0 0,-3 2-1105 0 0,-3 2-1521 0 0,-2-2-2016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14839 0 0,'0'0'5010'0'0,"64"0"-3121"0"0,-38-5 464 0 0,-1 1-1409 0 0,0-2-671 0 0,0 1-273 0 0,-2-3-273 0 0,-3-1-2464 0 0,-1 1-2465 0 0,-5-3-6484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 2385 0 0,'-3'6'19572'0'0,"0"2"-18409"0"0,21 295 1862 0 0,-16-548-29 0 0,-2 244-2977 0 0,-1 0 0 0 0,1 0 0 0 0,0 0 0 0 0,0-1 0 0 0,0 1 0 0 0,0 0 0 0 0,0 0 0 0 0,0 0 0 0 0,0 0 0 0 0,1 0 0 0 0,-1 0 0 0 0,0 0 0 0 0,0 0 0 0 0,1 0 0 0 0,-1 0 0 0 0,1 0 0 0 0,-1 0 0 0 0,1 1 0 0 0,-1-1 0 0 0,1 0 0 0 0,0 0 0 0 0,-1 0 0 0 0,1 1 0 0 0,0-1 0 0 0,-1 0 0 0 0,1 0 0 0 0,1 0 0 0 0,0 1-16 0 0,-1 0 1 0 0,1 0-1 0 0,-1 0 0 0 0,0 1 0 0 0,1-1 1 0 0,-1 0-1 0 0,0 1 0 0 0,1-1 0 0 0,-1 1 1 0 0,0-1-1 0 0,0 1 0 0 0,1-1 1 0 0,-1 1-1 0 0,0 0 0 0 0,0 0 0 0 0,0 0 1 0 0,1 1-1 0 0,44 47-193 0 0,-45-48 198 0 0,21 25-33 0 0,-2 1 1 0 0,0 1-1 0 0,-2 1 1 0 0,-2 0-1 0 0,18 41 1 0 0,-34-85 146 0 0,0-1 0 0 0,1 1 0 0 0,1 0 0 0 0,1-1 0 0 0,8-25 0 0 0,-10 37-99 0 0,0-3-11 0 0,31-99 178 0 0,-29 96-157 0 0,1 0 0 0 0,1 0 0 0 0,0 1 0 0 0,0-1 0 0 0,1 1 0 0 0,0 1 0 0 0,1-1 0 0 0,9-9 0 0 0,-15 16-34 0 0,1 1 0 0 0,-1-1 0 0 0,1 1 0 0 0,0-1 1 0 0,0 1-1 0 0,-1 0 0 0 0,1 0 0 0 0,0 0 0 0 0,0 0 0 0 0,0 0 1 0 0,0 0-1 0 0,0 0 0 0 0,0 1 0 0 0,1-1 0 0 0,-1 1 1 0 0,0-1-1 0 0,0 1 0 0 0,0 0 0 0 0,1 0 0 0 0,-1 0 0 0 0,3 0 1 0 0,1 3-21 0 0,0-1 0 0 0,-1 1 0 0 0,1 0 1 0 0,-1 1-1 0 0,0-1 0 0 0,0 1 0 0 0,0 0 0 0 0,0 0 1 0 0,-1 1-1 0 0,1-1 0 0 0,-1 1 0 0 0,4 7 1 0 0,10 11-433 0 0,-2 2 1 0 0,-1 0 0 0 0,0 1 0 0 0,14 40 0 0 0,-4-12-4056 0 0,-10-33-1982 0 0,2-18-898 0 0,-6-5 163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41 10037 0 0,'0'0'10895'0'0,"-5"-24"-3567"0"0,3 17-6705 0 0,-2 5-625 0 0,1 1 0 0 0,-1 0 1 0 0,0-1-1 0 0,0 1 0 0 0,1 1 0 0 0,-1-1 1 0 0,0 0-1 0 0,0 1 0 0 0,0 0 1 0 0,0 0-1 0 0,0 0 0 0 0,0 1 1 0 0,0-1-1 0 0,0 1 0 0 0,0 0 1 0 0,1 0-1 0 0,-5 1 0 0 0,0 1-7 0 0,1 0-1 0 0,-1 0 1 0 0,1 1-1 0 0,0 0 1 0 0,0 0-1 0 0,0 0 0 0 0,-8 8 1 0 0,8-6-9 0 0,0 0 1 0 0,1 1 0 0 0,0 0-1 0 0,0 0 1 0 0,0 0 0 0 0,1 1-1 0 0,0 0 1 0 0,1 0 0 0 0,0 0-1 0 0,0 1 1 0 0,0-1 0 0 0,1 1-1 0 0,1 0 1 0 0,-1 0 0 0 0,-1 17-1 0 0,4-26 17 0 0,0 1 0 0 0,0-1 0 0 0,0 1 0 0 0,0 0 0 0 0,0-1-1 0 0,0 1 1 0 0,0-1 0 0 0,0 1 0 0 0,1 0 0 0 0,-1-1 0 0 0,0 1 0 0 0,0-1-1 0 0,1 1 1 0 0,-1-1 0 0 0,0 1 0 0 0,0-1 0 0 0,1 1 0 0 0,-1-1 0 0 0,1 1-1 0 0,-1-1 1 0 0,0 0 0 0 0,1 1 0 0 0,-1-1 0 0 0,1 1 0 0 0,-1-1 0 0 0,1 0-1 0 0,-1 0 1 0 0,1 1 0 0 0,-1-1 0 0 0,1 0 0 0 0,0 0 0 0 0,0 1 0 0 0,25-4 162 0 0,21-19 329 0 0,-44 20-421 0 0,0-1-1 0 0,0 0 1 0 0,-1 1-1 0 0,1-1 1 0 0,-1 0 0 0 0,1 0-1 0 0,3-7 1 0 0,12-14 1804 0 0,-15 25-1856 0 0,-1 0-1 0 0,0 0 1 0 0,1 1-1 0 0,-1-1 1 0 0,0 0-1 0 0,0 1 1 0 0,0 0-1 0 0,0-1 1 0 0,0 1-1 0 0,0 0 1 0 0,0 0-1 0 0,-1 0 1 0 0,4 4-1 0 0,0 0-14 0 0,5 5-326 0 0,-7-7 273 0 0,0 0 0 0 0,1-1 0 0 0,-1 0 0 0 0,1 0 0 0 0,0 0 0 0 0,0 0 0 0 0,5 3 0 0 0,-5-5-636 0 0,-1 1-1 0 0,1-1 1 0 0,0 0 0 0 0,-1 0-1 0 0,1 0 1 0 0,0-1 0 0 0,-1 1-1 0 0,7-1 1 0 0,17-2-10233 0 0,-12-4 1729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7555 0 0,'0'0'20714'0'0,"4"1"-20383"0"0,0 1-289 0 0,-1 0 0 0 0,0 0 0 0 0,0 0 0 0 0,0 0 0 0 0,0 1 0 0 0,0-1 0 0 0,0 1 0 0 0,-1-1 0 0 0,0 1 0 0 0,1 0 0 0 0,-1 0 0 0 0,0 0 0 0 0,0 1 1 0 0,0-1-1 0 0,-1 0 0 0 0,2 5 0 0 0,20 57 889 0 0,-19-53-779 0 0,-3-13-208 0 0,0-11 127 0 0,0 0 1 0 0,0 0 0 0 0,1 0-1 0 0,1 0 1 0 0,0 1-1 0 0,1-1 1 0 0,0 1-1 0 0,6-13 1 0 0,-6 16 14 0 0,0 1 0 0 0,1-1 1 0 0,-1 1-1 0 0,1 0 0 0 0,1 0 1 0 0,-1 1-1 0 0,1-1 0 0 0,0 1 1 0 0,1 1-1 0 0,-1-1 0 0 0,1 1 1 0 0,9-5-1 0 0,-13 8-92 0 0,0 1 0 0 0,1 0 1 0 0,-1 0-1 0 0,0 0 0 0 0,1 0 0 0 0,0 1 1 0 0,-1-1-1 0 0,1 1 0 0 0,-1 0 0 0 0,1 0 1 0 0,-1 0-1 0 0,1 0 0 0 0,-1 1 0 0 0,1 0 1 0 0,-1-1-1 0 0,1 1 0 0 0,-1 1 0 0 0,1-1 1 0 0,-1 0-1 0 0,0 1 0 0 0,0 0 0 0 0,0-1 0 0 0,0 1 1 0 0,0 0-1 0 0,0 1 0 0 0,0-1 0 0 0,-1 0 1 0 0,5 5-1 0 0,6 8-420 0 0,0 0 1 0 0,-1 1-1 0 0,19 33 1 0 0,-23-36-155 0 0,9 17-1182 0 0,-7-12-885 0 0,1 0-3314 0 0,-2-4-1867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15207 0 0,'0'0'1051'0'0,"-9"5"182"0"0,4-2-942 0 0,1 0 0 0 0,-1 0 1 0 0,0 1-1 0 0,1 0 0 0 0,0-1 0 0 0,0 1 1 0 0,0 1-1 0 0,1-1 0 0 0,-1 0 1 0 0,1 1-1 0 0,0 0 0 0 0,0 0 0 0 0,0 0 1 0 0,1 0-1 0 0,0 0 0 0 0,0 0 1 0 0,0 1-1 0 0,1-1 0 0 0,0 1 0 0 0,0-1 1 0 0,-1 9-1 0 0,2 2 60 0 0,-1 0 0 0 0,2 0 0 0 0,1 1 0 0 0,0-1 0 0 0,0 0-1 0 0,2 0 1 0 0,0-1 0 0 0,1 1 0 0 0,1-1 0 0 0,0 0 0 0 0,1 0 0 0 0,0-1 0 0 0,1 0 0 0 0,1 0 0 0 0,0-1 0 0 0,13 14-1 0 0,-13-17-491 0 0,1-1-1 0 0,0 0 0 0 0,1-1 0 0 0,0 0 0 0 0,0 0 0 0 0,1-1 0 0 0,0-1 0 0 0,0 0 0 0 0,19 6 0 0 0,-14-7-1044 0 0,1 0-1 0 0,0-2 0 0 0,0 0 1 0 0,-1-1-1 0 0,1-1 0 0 0,1 0 1 0 0,-1-2-1 0 0,26-3 0 0 0,1-4-5485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26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12918 0 0,'0'0'2124'0'0,"0"9"-166"0"0,-4 57 249 0 0,4-1 1 0 0,3 0 0 0 0,2 0-1 0 0,18 82 1 0 0,76 261-789 0 0,-94-390-1612 0 0,5 6-3483 0 0,-6-43 687 0 0,-6-42-2560 0 0,-4 18-120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0 12998 0 0,'0'0'11667'0'0,"-9"4"-10888"0"0,-10 5-517 0 0,0 0 1 0 0,0 2-1 0 0,1 0 1 0 0,-20 17-1 0 0,-74 68 47 0 0,1-2-327 0 0,93-80-75 0 0,-58 40-2532 0 0,71-51 1756 0 0,-1-1 0 0 0,1 1 0 0 0,-1-1-1 0 0,1 0 1 0 0,-1 0 0 0 0,0-1 0 0 0,-7 2 0 0 0,12-3 739 0 0,1 0 1 0 0,0 0-1 0 0,-1 0 1 0 0,1 0-1 0 0,0 0 0 0 0,0-1 1 0 0,-1 1-1 0 0,1 0 1 0 0,0 0-1 0 0,-1 0 0 0 0,1 0 1 0 0,0 0-1 0 0,0-1 1 0 0,-1 1-1 0 0,1 0 0 0 0,0 0 1 0 0,0 0-1 0 0,-1-1 1 0 0,1 1-1 0 0,0 0 0 0 0,0-1 1 0 0,0 1-1 0 0,-1 0 1 0 0,1 0-1 0 0,0-1 0 0 0,0 1 1 0 0,0 0-1 0 0,0-1 1 0 0,0 1-1 0 0,0 0 0 0 0,0-1 1 0 0,0 1-1 0 0,-1 0 1 0 0,1-1-1 0 0,0 1 0 0 0,0 0 1 0 0,1-1-1 0 0,-1 1 1 0 0,0 0-1 0 0,0-1 0 0 0,0 1 1 0 0,0 0-1 0 0,0 0 1 0 0,0-1-1 0 0,0 1 0 0 0,0 0 1 0 0,1-1-1 0 0,-1 1 1 0 0,0 0-1 0 0,0 0 0 0 0,1-1 1 0 0,6-15-4953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14823 0 0,'0'0'13465'0'0,"10"6"-12462"0"0,7 2-733 0 0,28 19 519 0 0,-20-4-133 0 0,33 37 0 0 0,-21-15-303 0 0,43 68 0 0 0,-42-56-2830 0 0,2-2-4865 0 0,-27-41-1219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6:5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13446 0 0,'0'0'5483'0'0,"8"6"-3192"0"0,15 11-1558 0 0,-1 2-1 0 0,-1 0 0 0 0,-1 1 1 0 0,-1 1-1 0 0,0 1 1 0 0,-2 1-1 0 0,17 28 0 0 0,-17-23-422 0 0,-2 2-1 0 0,-1 0 1 0 0,-1 0-1 0 0,-1 1 0 0 0,-2 1 1 0 0,9 43-1 0 0,-15-52-407 0 0,-1 0 0 0 0,-1 0 0 0 0,-1 1 0 0 0,-1-1-1 0 0,-1 1 1 0 0,0-1 0 0 0,-2 0 0 0 0,-1 1 0 0 0,-10 30-1 0 0,8-38-157 0 0,0 1 0 0 0,-2-1 0 0 0,0 0 0 0 0,0 0 0 0 0,-2-1 0 0 0,0 0 0 0 0,0 0 0 0 0,-2-1-1 0 0,0-1 1 0 0,0 0 0 0 0,-1-1 0 0 0,-1 0 0 0 0,-19 12 0 0 0,19-14-1172 0 0,-1-2 0 0 0,0 0 1 0 0,0 0-1 0 0,-1-2 0 0 0,-20 7 0 0 0,-24 2-8936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0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96 3794 0 0,'-2'-6'18632'0'0,"6"50"-17124"0"0,2 0-1 0 0,16 56 0 0 0,-16-68-1248 0 0,-4-22-147 0 0,0 1 0 0 0,0 0 0 0 0,7 17 0 0 0,-8-27 8 0 0,-1-32 1084 0 0,0 24-1173 0 0,-1-28 53 0 0,9-64 1 0 0,-7 90-87 0 0,1 1-1 0 0,0-1 1 0 0,0 1 0 0 0,1 0 0 0 0,0 0-1 0 0,0 0 1 0 0,0 0 0 0 0,1 0-1 0 0,1 1 1 0 0,-1-1 0 0 0,1 1-1 0 0,1 1 1 0 0,7-9 0 0 0,-12 13-6 0 0,1 1 0 0 0,0-1 1 0 0,0 1-1 0 0,0-1 0 0 0,0 1 0 0 0,0 0 1 0 0,0 0-1 0 0,1 0 0 0 0,-1 0 0 0 0,0 0 1 0 0,0 0-1 0 0,1 1 0 0 0,-1-1 1 0 0,0 1-1 0 0,1-1 0 0 0,-1 1 0 0 0,1 0 1 0 0,-1 0-1 0 0,0 0 0 0 0,1 1 1 0 0,-1-1-1 0 0,1 0 0 0 0,-1 1 0 0 0,0 0 1 0 0,1-1-1 0 0,-1 1 0 0 0,0 0 1 0 0,0 0-1 0 0,0 0 0 0 0,0 1 0 0 0,0-1 1 0 0,0 0-1 0 0,0 1 0 0 0,0-1 0 0 0,0 1 1 0 0,0 0-1 0 0,-1 0 0 0 0,2 1 1 0 0,8 10-56 0 0,-1 0 1 0 0,0 1 0 0 0,-1 0-1 0 0,10 21 1 0 0,-11-20 66 0 0,62 118-225 0 0,-70-133 224 0 0,0 1 0 0 0,0-1-1 0 0,0 0 1 0 0,0 0 0 0 0,0 0 0 0 0,1 0 0 0 0,-1 0-1 0 0,0 0 1 0 0,0 1 0 0 0,0-1 0 0 0,0 0 0 0 0,0 0-1 0 0,0 0 1 0 0,0 0 0 0 0,0 0 0 0 0,0 0 0 0 0,0 0 0 0 0,1 1-1 0 0,-1-1 1 0 0,0 0 0 0 0,0 0 0 0 0,0 0 0 0 0,0 0-1 0 0,0 0 1 0 0,0 0 0 0 0,1 0 0 0 0,-1 0 0 0 0,0 0-1 0 0,0 0 1 0 0,0 0 0 0 0,0 0 0 0 0,0 0 0 0 0,1 0-1 0 0,-1 0 1 0 0,0 0 0 0 0,0 0 0 0 0,0 0 0 0 0,0 0-1 0 0,0 0 1 0 0,1 0 0 0 0,-1 0 0 0 0,0 0 0 0 0,0 0 0 0 0,0 0-1 0 0,0 0 1 0 0,0 0 0 0 0,0 0 0 0 0,1 0 0 0 0,-1-1-1 0 0,0 1 1 0 0,0 0 0 0 0,0 0 0 0 0,0 0 0 0 0,0 0-1 0 0,0 0 1 0 0,0 0 0 0 0,0 0 0 0 0,0-1 0 0 0,1 1 0 0 0,4-14 144 0 0,1-17 71 0 0,1-15 47 0 0,-3 12-116 0 0,13-51 0 0 0,-15 76-135 0 0,1 1 1 0 0,0-1-1 0 0,0 1 0 0 0,1 0 0 0 0,0 0 0 0 0,0 0 0 0 0,1 1 1 0 0,0 0-1 0 0,0 0 0 0 0,1 0 0 0 0,7-6 0 0 0,-12 11-12 0 0,1 0-1 0 0,0 1 1 0 0,0-1-1 0 0,1 1 1 0 0,-1 0-1 0 0,0 0 0 0 0,0 0 1 0 0,1 0-1 0 0,-1 0 1 0 0,0 0-1 0 0,1 0 1 0 0,-1 1-1 0 0,1-1 1 0 0,-1 1-1 0 0,1 0 1 0 0,-1 0-1 0 0,1 0 1 0 0,-1 0-1 0 0,1 0 0 0 0,2 1 1 0 0,0 0-17 0 0,0 1 0 0 0,0 0 0 0 0,0 0-1 0 0,-1 0 1 0 0,1 0 0 0 0,-1 1 0 0 0,0 0 0 0 0,1 0 0 0 0,4 5 0 0 0,7 8-43 0 0,0 0 0 0 0,-2 2 0 0 0,20 28 0 0 0,-30-39 74 0 0,19 29-262 0 0,-12-17-117 0 0,1-1 1 0 0,15 18-1 0 0,-24-32-653 0 0,1-1-1 0 0,0 1 1 0 0,-1-1-1 0 0,2 1 1 0 0,-1-1-1 0 0,0 0 1 0 0,0-1-1 0 0,6 4 1 0 0,4-3-5243 0 0,2-2-3927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0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65 4466 0 0,'0'0'6819'0'0,"-19"-47"5363"0"0,17 45-12047 0 0,-1 0 0 0 0,0 0 0 0 0,0 0 0 0 0,0 1 0 0 0,-1-1 0 0 0,1 1 0 0 0,0 0 1 0 0,0 0-1 0 0,-1 0 0 0 0,1 0 0 0 0,-1 1 0 0 0,1-1 0 0 0,-1 1 0 0 0,1 0 0 0 0,-1 0 0 0 0,-4 0 0 0 0,1 2-78 0 0,0-1 0 0 0,0 1 0 0 0,1 0 0 0 0,-1 0 0 0 0,1 1 0 0 0,-1 0 0 0 0,-10 7 0 0 0,5-2-68 0 0,1 0 1 0 0,0 1 0 0 0,0 0 0 0 0,1 0 0 0 0,0 1 0 0 0,1 1-1 0 0,-14 21 1 0 0,20-29 14 0 0,1 0 0 0 0,1 0-1 0 0,-1 1 1 0 0,0-1 0 0 0,1 1-1 0 0,0-1 1 0 0,-1 1-1 0 0,1 0 1 0 0,1-1 0 0 0,-1 1-1 0 0,1 0 1 0 0,-1 0 0 0 0,1-1-1 0 0,0 1 1 0 0,0 0 0 0 0,1 0-1 0 0,0 5 1 0 0,0-8 0 0 0,-1 1-1 0 0,1-1 1 0 0,0 0 0 0 0,-1 0 0 0 0,1 0 0 0 0,0 1-1 0 0,0-1 1 0 0,0 0 0 0 0,0 0 0 0 0,0 0-1 0 0,0-1 1 0 0,0 1 0 0 0,0 0 0 0 0,0 0 0 0 0,0 0-1 0 0,0-1 1 0 0,0 1 0 0 0,1-1 0 0 0,0 2-1 0 0,1-2 7 0 0,0 1-1 0 0,0-1 0 0 0,0 0 0 0 0,0 1 0 0 0,0-1 0 0 0,0 0 0 0 0,0-1 1 0 0,0 1-1 0 0,0-1 0 0 0,0 1 0 0 0,5-3 0 0 0,1 0 67 0 0,-1 0 1 0 0,0-1-1 0 0,0 0 0 0 0,-1-1 0 0 0,1 0 0 0 0,-1 0 1 0 0,0-1-1 0 0,12-11 0 0 0,5-5 2061 0 0,-22 24-2116 0 0,1-1 0 0 0,0 0 0 0 0,-1 1 1 0 0,0 0-1 0 0,1-1 0 0 0,-1 1 0 0 0,0 0 1 0 0,0 0-1 0 0,0 1 0 0 0,0-1 0 0 0,0 0 1 0 0,2 4-1 0 0,3 2-12 0 0,-2-4-212 0 0,0 0 0 0 0,0-1-1 0 0,0 1 1 0 0,0-1 0 0 0,0-1 0 0 0,1 1-1 0 0,-1-1 1 0 0,1 0 0 0 0,0 0 0 0 0,7 1-1 0 0,11-3-4559 0 0,0-8-4371 0 0,-9-3-2244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0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16904 0 0,'0'0'9439'0'0,"8"11"-8860"0"0,3 5-290 0 0,-1 1 1 0 0,-1 0 0 0 0,0 1-1 0 0,-1-1 1 0 0,-1 2 0 0 0,5 19-1 0 0,-6-15-192 0 0,-1-3-129 0 0,-3-48 61 0 0,-2 10 128 0 0,1 0 0 0 0,1 1 1 0 0,0-1-1 0 0,2 1 1 0 0,0-1-1 0 0,10-26 0 0 0,-12 37-105 0 0,1 1 0 0 0,0 0 0 0 0,0 0-1 0 0,0 0 1 0 0,1 0 0 0 0,-1 1-1 0 0,2-1 1 0 0,-1 1 0 0 0,0 0 0 0 0,1 1-1 0 0,0-1 1 0 0,0 1 0 0 0,0-1-1 0 0,1 2 1 0 0,0-1 0 0 0,-1 1-1 0 0,1-1 1 0 0,0 2 0 0 0,1-1 0 0 0,10-3-1 0 0,-14 5-120 0 0,1 1 0 0 0,-1-1 0 0 0,1 1 0 0 0,-1 0 0 0 0,0 0-1 0 0,1 0 1 0 0,-1 0 0 0 0,1 1 0 0 0,-1-1 0 0 0,0 1 0 0 0,1 0-1 0 0,-1 0 1 0 0,0 0 0 0 0,0 1 0 0 0,0-1 0 0 0,0 1 0 0 0,4 2 0 0 0,-2 0-236 0 0,0 0 0 0 0,-1 0 0 0 0,0 0 0 0 0,0 1 0 0 0,0-1 0 0 0,0 1 1 0 0,-1 0-1 0 0,0 0 0 0 0,4 8 0 0 0,-1-1-619 0 0,-1 2-1 0 0,0-1 1 0 0,-1 0 0 0 0,-1 1-1 0 0,0 0 1 0 0,-1 0 0 0 0,1 24-1 0 0,-3-24-6147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0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14647 0 0,'0'0'9620'0'0,"-4"8"-8988"0"0,-8 21-40 0 0,2 0 0 0 0,1 1 0 0 0,1 0 0 0 0,2 1 0 0 0,-3 31 0 0 0,4-1 109 0 0,3 107 1 0 0,2-156-749 0 0,1 0 0 0 0,0 0 0 0 0,1 0 0 0 0,1-1 0 0 0,0 1 0 0 0,0 0 0 0 0,1-1 0 0 0,0 0 0 0 0,1 0 0 0 0,0 0 0 0 0,1-1 0 0 0,1 1 0 0 0,-1-1 0 0 0,1-1 0 0 0,1 1 0 0 0,0-1 0 0 0,17 15 0 0 0,-14-16-398 0 0,0-1 0 0 0,1 0-1 0 0,0 0 1 0 0,0-1 0 0 0,0 0-1 0 0,1-1 1 0 0,0-1 0 0 0,-1 0-1 0 0,2-1 1 0 0,13 2 0 0 0,6-1-3382 0 0,64-2 0 0 0,-32-4-2752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1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 11397 0 0,'0'0'9482'0'0,"-10"-1"-8687"0"0,5 1-767 0 0,0 0 1 0 0,0 0-1 0 0,0 0 0 0 0,0 1 1 0 0,0-1-1 0 0,0 1 1 0 0,0 1-1 0 0,0-1 0 0 0,1 1 1 0 0,-1-1-1 0 0,0 1 1 0 0,1 1-1 0 0,-1-1 0 0 0,1 1 1 0 0,0-1-1 0 0,0 1 0 0 0,0 0 1 0 0,0 1-1 0 0,0-1 1 0 0,1 1-1 0 0,-1-1 0 0 0,1 1 1 0 0,0 0-1 0 0,-5 9 1 0 0,6-10 9 0 0,-1 1 1 0 0,1 0-1 0 0,0 0 1 0 0,0 0-1 0 0,0 0 1 0 0,0 0-1 0 0,0 0 1 0 0,1 0 0 0 0,0 1-1 0 0,0-1 1 0 0,0 0-1 0 0,1 1 1 0 0,-1 6-1 0 0,1-8-11 0 0,1 0 1 0 0,0 0-1 0 0,-1 1 0 0 0,1-1 0 0 0,0 0 0 0 0,0 0 0 0 0,1 0 0 0 0,-1 0 0 0 0,1 0 0 0 0,0 0 0 0 0,-1-1 0 0 0,1 1 0 0 0,0 0 1 0 0,4 3-1 0 0,7 5 50 0 0,1-1 0 0 0,0-1 0 0 0,1 0 0 0 0,0 0 0 0 0,31 11 0 0 0,-31-13-55 0 0,1 0 0 0 0,-1 1 0 0 0,25 17 0 0 0,-38-24-24 0 0,-1 1 0 0 0,0-1 0 0 0,1 0 0 0 0,-1 0 1 0 0,0 1-1 0 0,1-1 0 0 0,-1 1 0 0 0,0-1 0 0 0,0 1 0 0 0,0-1 0 0 0,0 1 0 0 0,-1 0 0 0 0,1 0 0 0 0,0-1 0 0 0,-1 1 0 0 0,1 0 0 0 0,-1 0 0 0 0,0 0 0 0 0,1-1 0 0 0,-1 1 0 0 0,0 0 0 0 0,-1 3 0 0 0,1-2-1 0 0,-1 0-1 0 0,0 0 1 0 0,-1 0-1 0 0,1-1 0 0 0,0 1 1 0 0,-1-1-1 0 0,1 1 1 0 0,-1-1-1 0 0,0 1 0 0 0,0-1 1 0 0,0 0-1 0 0,0 0 1 0 0,-3 2-1 0 0,-9 7-87 0 0,-1-1 0 0 0,0-1 1 0 0,-30 15-1 0 0,33-18-48 0 0,4-2-68 0 0,-69 31-635 0 0,25-20-2471 0 0,44-15-326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1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19913 0 0,'0'0'1782'0'0,"-7"6"-74"0"0,1 0-1320 0 0,0-1-1 0 0,1 1 1 0 0,-1-1 0 0 0,1 2 0 0 0,0-1-1 0 0,1 0 1 0 0,-1 1 0 0 0,1 0 0 0 0,1 0 0 0 0,-1 0-1 0 0,1 1 1 0 0,1-1 0 0 0,-1 1 0 0 0,1 0-1 0 0,0-1 1 0 0,0 15 0 0 0,1-17-341 0 0,1 1 1 0 0,0 0-1 0 0,0-1 0 0 0,1 1 1 0 0,0-1-1 0 0,0 1 0 0 0,0-1 1 0 0,0 1-1 0 0,1-1 0 0 0,0 0 1 0 0,0 1-1 0 0,1-1 0 0 0,-1 0 1 0 0,1 0-1 0 0,4 5 0 0 0,-4-8-51 0 0,-1 1-1 0 0,1-1 1 0 0,0 0-1 0 0,0 0 0 0 0,0 0 1 0 0,0 0-1 0 0,0 0 1 0 0,1-1-1 0 0,-1 1 1 0 0,1-1-1 0 0,-1 0 0 0 0,1 0 1 0 0,-1 0-1 0 0,1-1 1 0 0,-1 1-1 0 0,1-1 1 0 0,0 0-1 0 0,-1 0 0 0 0,1 0 1 0 0,0-1-1 0 0,-1 1 1 0 0,1-1-1 0 0,-1 0 1 0 0,7-2-1 0 0,-3 1-80 0 0,1 0 0 0 0,-1-1 0 0 0,0 0 0 0 0,0-1 0 0 0,-1 1 0 0 0,1-1 0 0 0,-1-1 0 0 0,0 1 0 0 0,0-1 0 0 0,0 0 0 0 0,-1-1-1 0 0,0 1 1 0 0,0-1 0 0 0,0 0 0 0 0,7-12 0 0 0,-10 14 4 0 0,0 1 0 0 0,0-2 0 0 0,0 1 0 0 0,-1 0 0 0 0,1 0 0 0 0,-1 0 0 0 0,0-1 0 0 0,0 1 0 0 0,-1-1-1 0 0,1 1 1 0 0,-1 0 0 0 0,0-1 0 0 0,0 1 0 0 0,0-1 0 0 0,-1 1 0 0 0,0-1 0 0 0,0 1 0 0 0,0 0 0 0 0,0-1 0 0 0,-1 1 0 0 0,1 0 0 0 0,-1 0-1 0 0,0 0 1 0 0,0 0 0 0 0,-1 0 0 0 0,1 1 0 0 0,-6-7 0 0 0,3 6-53 0 0,1-1 1 0 0,-1 1-1 0 0,0 1 0 0 0,0-1 1 0 0,0 1-1 0 0,0 0 0 0 0,-1 0 1 0 0,1 0-1 0 0,-7-1 0 0 0,-22-1-2837 0 0,32 5 2530 0 0,0 0 1 0 0,0 1 0 0 0,0-1-1 0 0,0 0 1 0 0,0 1-1 0 0,0 0 1 0 0,0-1 0 0 0,1 1-1 0 0,-1 0 1 0 0,0 0-1 0 0,0 0 1 0 0,1 0 0 0 0,-1 1-1 0 0,-1 0 1 0 0,-2 5-4317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1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17784 0 0,'0'0'4616'0'0,"-6"7"-3146"0"0,-1 4-1175 0 0,1 0-1 0 0,0 1 1 0 0,0-1 0 0 0,2 1 0 0 0,-1 1 0 0 0,2-1 0 0 0,-1 0 0 0 0,2 1 0 0 0,0 0 0 0 0,-1 12 0 0 0,2-10-131 0 0,0 1 1 0 0,1-1-1 0 0,1 1 1 0 0,0-1-1 0 0,1 0 1 0 0,1 0-1 0 0,0 0 1 0 0,6 16 0 0 0,-7-26-193 0 0,0-1 0 0 0,0 1 1 0 0,0-1-1 0 0,1 0 0 0 0,-1 0 1 0 0,1 0-1 0 0,0 0 0 0 0,0 0 1 0 0,1-1-1 0 0,-1 0 0 0 0,1 1 1 0 0,0-1-1 0 0,0 0 0 0 0,0-1 1 0 0,0 1-1 0 0,0-1 0 0 0,0 0 1 0 0,1 0-1 0 0,-1 0 0 0 0,1 0 1 0 0,-1-1-1 0 0,1 0 0 0 0,0 0 1 0 0,0 0-1 0 0,-1-1 0 0 0,1 1 1 0 0,0-1-1 0 0,0 0 0 0 0,8-1 1 0 0,-6 0-382 0 0,1-1-1 0 0,0 1 1 0 0,-1-1 0 0 0,1 0 0 0 0,-1-1 0 0 0,0 0 0 0 0,0 0-1 0 0,0 0 1 0 0,10-7 0 0 0,29-27-6005 0 0,-18 9-824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2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11653 0 0,'0'0'13158'0'0,"3"-10"-11984"0"0,9-43-338 0 0,-4 14-40 0 0,2 1-1 0 0,2 0 1 0 0,18-41-1 0 0,-29 76-768 0 0,1 1 0 0 0,-1 0 0 0 0,1 0-1 0 0,0 0 1 0 0,0 0 0 0 0,0 0 0 0 0,0 0 0 0 0,0 0 0 0 0,0 1 0 0 0,1-1-1 0 0,-1 1 1 0 0,0 0 0 0 0,1 0 0 0 0,-1-1 0 0 0,1 1 0 0 0,0 1-1 0 0,-1-1 1 0 0,1 0 0 0 0,0 1 0 0 0,-1-1 0 0 0,1 1 0 0 0,0 0 0 0 0,-1 0-1 0 0,1 0 1 0 0,3 1 0 0 0,10 0-41 0 0,-1 1 0 0 0,1 1 0 0 0,19 6 0 0 0,-8-2 52 0 0,59 8-1237 0 0,-58-13-1931 0 0,0-1-3391 0 0,-9-1-3948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1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17368 0 0,'0'0'1657'0'0,"9"4"-785"0"0,23 10-132 0 0,-1 1 0 0 0,48 34 1 0 0,-71-45-666 0 0,0 1 0 0 0,-1 1 1 0 0,0 0-1 0 0,-1 0 1 0 0,1 0-1 0 0,-1 1 1 0 0,0 0-1 0 0,0 0 1 0 0,-1 0-1 0 0,0 1 0 0 0,-1 0 1 0 0,1 0-1 0 0,-2 0 1 0 0,1 0-1 0 0,-1 1 1 0 0,4 15-1 0 0,-7-22-103 0 0,0-1 0 0 0,1 1 0 0 0,-1-1 0 0 0,0 1 0 0 0,0-1 0 0 0,0 1 0 0 0,-1-1 0 0 0,1 1 0 0 0,0-1 0 0 0,-1 1 0 0 0,1-1 0 0 0,-1 1 0 0 0,1-1 0 0 0,-1 1 0 0 0,1-1 0 0 0,-1 0 0 0 0,0 1 1 0 0,0-1-1 0 0,0 0 0 0 0,0 0 0 0 0,0 1 0 0 0,0-1 0 0 0,0 0 0 0 0,0 0 0 0 0,0 0 0 0 0,-1 0 0 0 0,1-1 0 0 0,0 1 0 0 0,0 0 0 0 0,-1 0 0 0 0,1-1 0 0 0,-1 1 0 0 0,1-1 0 0 0,-1 1 0 0 0,1-1 0 0 0,-1 0 0 0 0,1 1 0 0 0,-1-1 0 0 0,1 0 0 0 0,-1 0 0 0 0,1 0 0 0 0,-1 0 0 0 0,1 0 0 0 0,-1-1 0 0 0,-2 0 0 0 0,0 1 74 0 0,0 1 5 0 0,0-1-1 0 0,0 0 0 0 0,0 0 0 0 0,1-1 0 0 0,-1 1 1 0 0,0-1-1 0 0,0 0 0 0 0,1 0 0 0 0,-1 0 1 0 0,1 0-1 0 0,-1 0 0 0 0,1-1 0 0 0,-1 0 0 0 0,1 0 1 0 0,0 0-1 0 0,0 0 0 0 0,0 0 0 0 0,0-1 0 0 0,0 1 1 0 0,0-1-1 0 0,1 0 0 0 0,-1 1 0 0 0,1-1 0 0 0,0-1 1 0 0,0 1-1 0 0,0 0 0 0 0,0 0 0 0 0,1-1 0 0 0,-1 1 1 0 0,1-1-1 0 0,0 1 0 0 0,0-1 0 0 0,0 0 0 0 0,0 1 1 0 0,1-1-1 0 0,-1 0 0 0 0,1 0 0 0 0,0-5 0 0 0,1-1-54 0 0,-1 0 0 0 0,1 0 0 0 0,0 0 0 0 0,1 0 0 0 0,1 1-1 0 0,-1-1 1 0 0,1 1 0 0 0,1-1 0 0 0,0 1 0 0 0,0 0 0 0 0,1 0-1 0 0,0 1 1 0 0,11-15 0 0 0,-7 14-610 0 0,0 0-1 0 0,0 1 1 0 0,1 0-1 0 0,0 1 1 0 0,0 0-1 0 0,23-12 1 0 0,38-8-6936 0 0,-22 12-1088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1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29 1665 0 0,'0'0'12517'0'0,"5"-21"-9056"0"0,-28 14 3643 0 0,-5 13-5463 0 0,18-1-1578 0 0,-1 1 1 0 0,1 1 0 0 0,0-1-1 0 0,-17 16 1 0 0,16-12 6 0 0,1 0 1 0 0,0 0 0 0 0,1 1-1 0 0,-11 14 1 0 0,17-20-45 0 0,0 0-1 0 0,0 0 1 0 0,0 0-1 0 0,1 0 0 0 0,-1 1 1 0 0,1-1-1 0 0,1 0 1 0 0,-1 1-1 0 0,1 0 1 0 0,0-1-1 0 0,0 1 0 0 0,1 0 1 0 0,-1 7-1 0 0,2-12-24 0 0,-1 0-1 0 0,1 0 1 0 0,-1-1-1 0 0,1 1 1 0 0,-1 0-1 0 0,1 0 0 0 0,0 0 1 0 0,0-1-1 0 0,-1 1 1 0 0,1 0-1 0 0,0-1 1 0 0,0 1-1 0 0,0-1 1 0 0,0 1-1 0 0,0-1 1 0 0,-1 1-1 0 0,1-1 1 0 0,0 0-1 0 0,0 1 1 0 0,0-1-1 0 0,0 0 0 0 0,0 0 1 0 0,0 1-1 0 0,0-1 1 0 0,0 0-1 0 0,0 0 1 0 0,0 0-1 0 0,1-1 1 0 0,-1 1-1 0 0,0 0 1 0 0,0 0-1 0 0,0 0 1 0 0,-1-1-1 0 0,3 0 1 0 0,36-9 30 0 0,-28 4-56 0 0,-1 0 0 0 0,0-1 0 0 0,0 0 0 0 0,0-1-1 0 0,11-10 1 0 0,29-22 1241 0 0,-50 40-1197 0 0,1 0-1 0 0,0 0 1 0 0,-1 0 0 0 0,1 1 0 0 0,-1-1 0 0 0,1 0-1 0 0,-1 1 1 0 0,1-1 0 0 0,-1 0 0 0 0,1 1 0 0 0,-1-1-1 0 0,1 1 1 0 0,-1-1 0 0 0,1 1 0 0 0,-1-1 0 0 0,0 1-1 0 0,1-1 1 0 0,-1 1 0 0 0,0-1 0 0 0,1 1 0 0 0,-1-1 0 0 0,0 1-1 0 0,0-1 1 0 0,0 1 0 0 0,1 0 0 0 0,-1-1 0 0 0,0 1-1 0 0,0 0 1 0 0,8 26-136 0 0,-7-23 150 0 0,0-1-180 0 0,0-1-1 0 0,0 1 0 0 0,0-1 0 0 0,0 0 1 0 0,0 1-1 0 0,0-1 0 0 0,0 0 0 0 0,1 0 1 0 0,-1 1-1 0 0,1-1 0 0 0,0 0 1 0 0,0-1-1 0 0,0 1 0 0 0,-1 0 0 0 0,2 0 1 0 0,-1-1-1 0 0,0 1 0 0 0,0-1 1 0 0,0 0-1 0 0,1 0 0 0 0,4 2 0 0 0,-3-2-851 0 0,0-1-1 0 0,0 0 0 0 0,0 1 1 0 0,0-2-1 0 0,-1 1 0 0 0,1 0 1 0 0,0-1-1 0 0,0 1 0 0 0,0-1 1 0 0,0 0-1 0 0,0-1 0 0 0,0 1 1 0 0,5-4-1 0 0,16-7-9303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1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15575 0 0,'0'0'12267'0'0,"2"10"-12086"0"0,0 22 58 0 0,-2 1-1 0 0,-6 62 0 0 0,0-14-1096 0 0,6-4-4006 0 0,3-68-560 0 0</inkml:trace>
  <inkml:trace contextRef="#ctx0" brushRef="#br0" timeOffset="1">1 172 8804 0 0,'0'0'15463'0'0,"63"-24"-14230"0"0,-30 12-929 0 0,4-3-288 0 0,6 0-16 0 0,4 1-1633 0 0,-2-2-2753 0 0,-1 2-1537 0 0,-2 0-7651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50 126 15175 0 0,'0'0'2940'0'0,"7"-5"-1350"0"0,7-5-934 0 0,44-34 2276 0 0,-54 41-2833 0 0,0-1 0 0 0,0 1 1 0 0,0-1-1 0 0,0 0 0 0 0,-1-1 0 0 0,1 1 1 0 0,-1-1-1 0 0,0 1 0 0 0,-1-1 0 0 0,4-8 0 0 0,-5 13-86 0 0,-1-1-1 0 0,0 1 1 0 0,0 0-1 0 0,0-1 1 0 0,0 1-1 0 0,0 0 0 0 0,0-1 1 0 0,0 1-1 0 0,1 0 1 0 0,-1-1-1 0 0,0 1 1 0 0,0-1-1 0 0,0 1 0 0 0,0 0 1 0 0,-1-1-1 0 0,1 1 1 0 0,0 0-1 0 0,0-1 1 0 0,0 1-1 0 0,0-1 0 0 0,0 1 1 0 0,0 0-1 0 0,-1-1 1 0 0,1 1-1 0 0,0 0 1 0 0,0-1-1 0 0,0 1 0 0 0,-1 0 1 0 0,1 0-1 0 0,0-1 1 0 0,0 1-1 0 0,-1 0 1 0 0,1 0-1 0 0,0-1 0 0 0,-1 1 1 0 0,1 0-1 0 0,0 0 1 0 0,-1 0-1 0 0,1 0 1 0 0,-1-1-1 0 0,-18 4 365 0 0,-19 16-111 0 0,27-11-148 0 0,1 0 0 0 0,1 0 0 0 0,0 1 0 0 0,0 0 1 0 0,0 1-1 0 0,1 0 0 0 0,-12 19 0 0 0,17-25-50 0 0,1 1 0 0 0,-1-1 0 0 0,1 1 0 0 0,0 0 0 0 0,0-1 0 0 0,0 1 0 0 0,0 0-1 0 0,1 0 1 0 0,0 0 0 0 0,0 0 0 0 0,0 0 0 0 0,1 0 0 0 0,0 1 0 0 0,0-1 0 0 0,0 0 0 0 0,1 0 0 0 0,-1 0 0 0 0,1 0 0 0 0,0 0 0 0 0,1 0 0 0 0,-1 0 0 0 0,3 5 0 0 0,-1-6-125 0 0,0-1 0 0 0,0 1 0 0 0,0-1-1 0 0,1 1 1 0 0,-1-1 0 0 0,1-1 0 0 0,0 1 0 0 0,0 0 0 0 0,0-1 0 0 0,0 0 0 0 0,0 0 0 0 0,0 0 0 0 0,0 0 0 0 0,1-1-1 0 0,-1 1 1 0 0,1-1 0 0 0,-1 0 0 0 0,1-1 0 0 0,0 1 0 0 0,-1-1 0 0 0,1 0 0 0 0,0 0 0 0 0,-1 0 0 0 0,1-1-1 0 0,7-1 1 0 0,57-14-5097 0 0,-11-5-4713 0 0,-22 4-327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1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8564 0 0,'0'0'10018'0'0,"-8"2"-8100"0"0,3-1-1642 0 0,0 0-1 0 0,-1 1 1 0 0,1-1 0 0 0,0 1-1 0 0,0 1 1 0 0,0-1-1 0 0,0 1 1 0 0,0-1 0 0 0,1 1-1 0 0,-1 1 1 0 0,1-1-1 0 0,0 1 1 0 0,0-1 0 0 0,0 1-1 0 0,1 1 1 0 0,-1-1-1 0 0,1 0 1 0 0,0 1 0 0 0,0-1-1 0 0,0 1 1 0 0,1 0 0 0 0,0 0-1 0 0,0 0 1 0 0,0 0-1 0 0,-2 10 1 0 0,3-10-257 0 0,0 0 0 0 0,1-1 0 0 0,-1 1 0 0 0,1 0 1 0 0,0-1-1 0 0,1 1 0 0 0,-1 0 0 0 0,1-1 0 0 0,0 1 0 0 0,0 0 0 0 0,0-1 0 0 0,0 1 0 0 0,1-1 0 0 0,0 0 1 0 0,0 1-1 0 0,0-1 0 0 0,0 0 0 0 0,1 0 0 0 0,0-1 0 0 0,0 1 0 0 0,0 0 0 0 0,4 3 0 0 0,5 3 14 0 0,1-1 0 0 0,0 0 0 0 0,1-1-1 0 0,0 0 1 0 0,19 7 0 0 0,-21-10-98 0 0,0 0 0 0 0,0 1 0 0 0,0 1-1 0 0,-1 0 1 0 0,0 1 0 0 0,0 0 0 0 0,10 10 0 0 0,-20-18 46 0 0,0 1-1 0 0,-1-1 1 0 0,1 1 0 0 0,-1-1 0 0 0,1 1-1 0 0,-1-1 1 0 0,1 1 0 0 0,-1 0 0 0 0,0-1 0 0 0,1 1-1 0 0,-1 0 1 0 0,0-1 0 0 0,0 1 0 0 0,1 0 0 0 0,-1 0-1 0 0,0-1 1 0 0,0 1 0 0 0,0 0 0 0 0,0-1 0 0 0,0 1-1 0 0,0 0 1 0 0,0 0 0 0 0,0-1 0 0 0,0 1 0 0 0,0 0-1 0 0,0 0 1 0 0,0-1 0 0 0,-1 1 0 0 0,1 0 0 0 0,0-1-1 0 0,0 1 1 0 0,-1 0 0 0 0,1-1 0 0 0,-1 2-1 0 0,-1 0-52 0 0,0-1-1 0 0,0 1 1 0 0,-1-1-1 0 0,1 1 1 0 0,0-1-1 0 0,0 0 1 0 0,-1 0-1 0 0,1 0 1 0 0,-1 0-1 0 0,-3 0 1 0 0,-60 9-2407 0 0,59-10 1880 0 0,-52 0-3723 0 0,23-12-3176 0 0,17-1-2218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1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16343 0 0,'0'0'1220'0'0,"2"12"551"0"0,32 133 3704 0 0,11 59-1756 0 0,-38-153-3354 0 0,-2 0 0 0 0,-2 1 0 0 0,-3 0 1 0 0,-2-1-1 0 0,-11 68 0 0 0,10-101-580 0 0,0 0 1 0 0,-2 0-1 0 0,0-1 0 0 0,-2 1 0 0 0,1-2 1 0 0,-2 1-1 0 0,0-1 0 0 0,-1 0 0 0 0,-1 0 1 0 0,0-1-1 0 0,-2 0 0 0 0,1-1 0 0 0,-1-1 1 0 0,-1 0-1 0 0,-1 0 0 0 0,0-1 0 0 0,0-1 1 0 0,-22 13-1 0 0,18-14-1434 0 0,0-1 0 0 0,-1-2 1 0 0,1 1-1 0 0,-27 5 0 0 0,-19 1-5845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2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1 266 544 0 0,'0'0'9455'0'0,"0"-22"-2522"0"0,1-28-4763 0 0,3 35-1960 0 0,0 0 0 0 0,1 0 0 0 0,0 1-1 0 0,1 0 1 0 0,1 0 0 0 0,1 0 0 0 0,0 1 0 0 0,10-13 0 0 0,-15 21-174 0 0,0 1 0 0 0,0 0 0 0 0,1 0 1 0 0,-1 1-1 0 0,1-1 0 0 0,0 1 0 0 0,0 0 0 0 0,1 0 1 0 0,-1 0-1 0 0,0 0 0 0 0,1 1 0 0 0,0 0 1 0 0,-1 0-1 0 0,1 0 0 0 0,0 1 0 0 0,0-1 0 0 0,0 1 1 0 0,0 0-1 0 0,0 1 0 0 0,1-1 0 0 0,-1 1 0 0 0,0 0 1 0 0,0 0-1 0 0,0 1 0 0 0,0-1 0 0 0,1 1 1 0 0,8 3-1 0 0,-9-2-34 0 0,0 1 0 0 0,0 0 1 0 0,0 0-1 0 0,0 0 1 0 0,0 1-1 0 0,0-1 0 0 0,-1 1 1 0 0,0 0-1 0 0,1 1 0 0 0,-2-1 1 0 0,1 1-1 0 0,0 0 1 0 0,-1-1-1 0 0,0 2 0 0 0,0-1 1 0 0,-1 0-1 0 0,1 1 0 0 0,-1-1 1 0 0,0 1-1 0 0,-1-1 1 0 0,3 12-1 0 0,0 11-20 0 0,0 0 0 0 0,-2 0 0 0 0,-1 35 1 0 0,-1-50 30 0 0,-3 41 734 0 0,-17 94 0 0 0,12-106 107 0 0,2 0 0 0 0,2 0-1 0 0,1 1 1 0 0,4 45 0 0 0,-1-84-773 0 0,1 1 0 0 0,-1-1 0 0 0,1 0 0 0 0,0 0 0 0 0,0 0 0 0 0,1 0 0 0 0,-1 0 0 0 0,1 0 0 0 0,0 0 0 0 0,0 0 0 0 0,0 0-1 0 0,1-1 1 0 0,-1 1 0 0 0,1-1 0 0 0,0 0 0 0 0,0 0 0 0 0,0 0 0 0 0,4 4 0 0 0,-4-6-241 0 0,-1 0 0 0 0,1 0-1 0 0,-1 0 1 0 0,1 0-1 0 0,-1 0 1 0 0,1 0 0 0 0,0-1-1 0 0,-1 1 1 0 0,1-1 0 0 0,0 0-1 0 0,0 1 1 0 0,-1-1 0 0 0,1-1-1 0 0,5 0 1 0 0,21-8-4482 0 0,5-11-3300 0 0,-11 3-3760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2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20569 0 0,'0'0'8997'0'0,"18"-52"-19370"0"0,-5 25-5651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2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6291 0 0,'0'0'17688'0'0,"59"16"-15911"0"0,-23-15-257 0 0,4-1-735 0 0,4 0-593 0 0,4 0-192 0 0,2-6-496 0 0,0-1-2370 0 0,-4-4-3761 0 0,2-4-8804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6 132 2097 0 0,'0'0'18392'0'0,"-6"17"-16671"0"0,6-6-1361 0 0,1-1 1 0 0,0 0-1 0 0,0-1 0 0 0,1 1 0 0 0,0 0 0 0 0,1 0 1 0 0,0-1-1 0 0,0 1 0 0 0,10 17 0 0 0,3 16 496 0 0,-6-13 10 0 0,-1 1 1 0 0,7 57-1 0 0,-8-215 281 0 0,-7 121-1147 0 0,9-95 29 0 0,-9 93-25 0 0,1-1 0 0 0,0 0 0 0 0,1 0 0 0 0,0 1 0 0 0,0-1-1 0 0,1 1 1 0 0,0 0 0 0 0,9-14 0 0 0,-12 21-5 0 0,0 0 0 0 0,1 0-1 0 0,-1 0 1 0 0,0-1 0 0 0,0 1 0 0 0,1 0 0 0 0,-1 1-1 0 0,1-1 1 0 0,-1 0 0 0 0,1 0 0 0 0,-1 1-1 0 0,1-1 1 0 0,0 1 0 0 0,-1-1 0 0 0,1 1 0 0 0,-1-1-1 0 0,1 1 1 0 0,0 0 0 0 0,-1 0 0 0 0,1 0 0 0 0,0 0-1 0 0,0 0 1 0 0,-1 0 0 0 0,1 1 0 0 0,0-1 0 0 0,-1 1-1 0 0,1-1 1 0 0,-1 1 0 0 0,1-1 0 0 0,-1 1 0 0 0,1 0-1 0 0,-1 0 1 0 0,1-1 0 0 0,-1 1 0 0 0,1 0 0 0 0,-1 1-1 0 0,0-1 1 0 0,0 0 0 0 0,0 0 0 0 0,2 3 0 0 0,8 7-20 0 0,0 0-1 0 0,-2 1 1 0 0,13 19 0 0 0,-14-20 27 0 0,18 32-24 0 0,-20-31 27 0 0,1 0 0 0 0,1 0 0 0 0,9 11 1 0 0,-18-28 21 0 0,1-1 0 0 0,-1 1 0 0 0,1-1 0 0 0,0 1 0 0 0,0 0 1 0 0,2-9-1 0 0,-1 4-28 0 0,0-9-4 0 0,1 0-1 0 0,1 0 1 0 0,0 1 0 0 0,2-1 0 0 0,0 1-1 0 0,1-1 1 0 0,10-20 0 0 0,-14 34 0 0 0,0 0 0 0 0,1-1 1 0 0,0 1-1 0 0,0 0 0 0 0,0 0 0 0 0,0 1 0 0 0,1-1 1 0 0,0 1-1 0 0,0-1 0 0 0,0 1 0 0 0,1 0 1 0 0,-1 1-1 0 0,1-1 0 0 0,0 1 0 0 0,0 0 0 0 0,0 0 1 0 0,0 1-1 0 0,1-1 0 0 0,-1 1 0 0 0,1 0 0 0 0,-1 1 1 0 0,1-1-1 0 0,0 1 0 0 0,0 0 0 0 0,-1 1 1 0 0,1-1-1 0 0,8 1 0 0 0,-8 2-1 0 0,1 0 0 0 0,-1 0 0 0 0,0 0 0 0 0,1 1 0 0 0,-1 0 0 0 0,0 0 0 0 0,-1 0-1 0 0,1 1 1 0 0,-1 0 0 0 0,1 0 0 0 0,-1 1 0 0 0,0-1 0 0 0,-1 1 0 0 0,1 0 0 0 0,-1 0 0 0 0,0 0 0 0 0,0 1 0 0 0,-1 0 0 0 0,1 0 0 0 0,-1 0 0 0 0,3 10 0 0 0,3 3-231 0 0,-2 2 0 0 0,0-1 0 0 0,-1 1 0 0 0,-1 0 0 0 0,3 32 0 0 0,-7-11-2987 0 0,0-13-4267 0 0,0-20 124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30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10133 0 0,'0'0'165'0'0,"9"0"777"0"0,11 2-54 0 0,-1 0 0 0 0,1 2 0 0 0,0 0 0 0 0,-1 1 0 0 0,0 1 0 0 0,0 1-1 0 0,-1 0 1 0 0,0 2 0 0 0,0 0 0 0 0,-1 1 0 0 0,0 0 0 0 0,23 21 0 0 0,-11-8-423 0 0,-1 1 0 0 0,-1 2 0 0 0,-2 0 0 0 0,-1 2 0 0 0,-1 1 1 0 0,23 36-1 0 0,-26-31-258 0 0,-1 1 1 0 0,-2 0 0 0 0,-2 1-1 0 0,-1 1 1 0 0,-1 0 0 0 0,-3 1-1 0 0,-1 0 1 0 0,-1 1 0 0 0,-3-1 0 0 0,2 52-1 0 0,-7-62-32 0 0,-1 1 1 0 0,-2 0-1 0 0,0-1 0 0 0,-2 0 0 0 0,-1 0 0 0 0,-2 0 0 0 0,0-1 0 0 0,-2 0 0 0 0,-1 0 1 0 0,-1-1-1 0 0,-1 0 0 0 0,-1-2 0 0 0,-2 1 0 0 0,-30 36 0 0 0,27-39-37 0 0,-2 0 0 0 0,0-2 1 0 0,-1-1-1 0 0,-1 0 0 0 0,-1-2 0 0 0,-1-1 0 0 0,-52 26 0 0 0,55-32-946 0 0,-1-2-1 0 0,0 0 0 0 0,0-2 0 0 0,-25 4 1 0 0,-26-3-5611 0 0,0-12-4169 0 0,48 0-161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16424 0 0,'0'0'2294'0'0,"-5"8"78"0"0,-1-1-1843 0 0,1 0 1 0 0,0 1-1 0 0,0 0 1 0 0,1 0-1 0 0,0 1 1 0 0,0-1-1 0 0,1 1 0 0 0,0-1 1 0 0,1 1-1 0 0,0 0 1 0 0,0 0-1 0 0,0 13 1 0 0,1-9-407 0 0,1 1 0 0 0,1 0 0 0 0,0 0 0 0 0,0-1 0 0 0,2 1 0 0 0,0 0 0 0 0,0-1 0 0 0,6 13 0 0 0,-8-22-118 0 0,1 0 0 0 0,0 0 0 0 0,0 0 0 0 0,0-1-1 0 0,0 1 1 0 0,1-1 0 0 0,0 1 0 0 0,0-1 0 0 0,0 0-1 0 0,0 0 1 0 0,0 0 0 0 0,0-1 0 0 0,1 1 0 0 0,-1-1-1 0 0,1 0 1 0 0,0 0 0 0 0,-1 0 0 0 0,1 0 0 0 0,0 0-1 0 0,0-1 1 0 0,0 0 0 0 0,1 0 0 0 0,-1 0 0 0 0,0-1 0 0 0,0 1-1 0 0,0-1 1 0 0,1 0 0 0 0,-1 0 0 0 0,0 0 0 0 0,5-1-1 0 0,0-1 3 0 0,-1 1 0 0 0,0-1-1 0 0,0-1 1 0 0,0 1 0 0 0,0-2-1 0 0,0 1 1 0 0,-1-1 0 0 0,1 0-1 0 0,-1 0 1 0 0,0-1 0 0 0,-1 0 0 0 0,1 0-1 0 0,-1 0 1 0 0,0-1 0 0 0,0 0-1 0 0,8-11 1 0 0,-11 13-3 0 0,0 0 0 0 0,-1-1 0 0 0,1 1 0 0 0,-1 0 0 0 0,0-1 0 0 0,0 1 0 0 0,-1-1 0 0 0,0 0 0 0 0,1 1 0 0 0,-1-1 0 0 0,-1 0 0 0 0,1 0 0 0 0,-1 0 0 0 0,0 0 1 0 0,0 0-1 0 0,0 1 0 0 0,-1-1 0 0 0,1 0 0 0 0,-1 0 0 0 0,0 0 0 0 0,-1 1 0 0 0,1-1 0 0 0,-1 0 0 0 0,0 1 0 0 0,0-1 0 0 0,-1 1 0 0 0,1 0 0 0 0,-1 0 0 0 0,-3-4 0 0 0,0 1 11 0 0,-1 0-1 0 0,0 1 0 0 0,0 0 1 0 0,-1 0-1 0 0,1 0 1 0 0,-1 1-1 0 0,-1 0 1 0 0,1 1-1 0 0,-1 0 0 0 0,1 0 1 0 0,-16-4-1 0 0,19 7-94 0 0,1-1 0 0 0,-1 1-1 0 0,0 0 1 0 0,1 0 0 0 0,-1 1-1 0 0,0-1 1 0 0,0 1-1 0 0,1 0 1 0 0,-1 0 0 0 0,0 1-1 0 0,0 0 1 0 0,1-1 0 0 0,-1 2-1 0 0,0-1 1 0 0,1 0 0 0 0,-1 1-1 0 0,1 0 1 0 0,0 0 0 0 0,-1 0-1 0 0,1 0 1 0 0,0 1 0 0 0,0 0-1 0 0,1 0 1 0 0,-7 6 0 0 0,3 6-3756 0 0,14-6-2242 0 0,5-6-416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10021 0 0,'0'0'10514'0'0,"9"1"-8201"0"0,3 1-1771 0 0,1 2 1 0 0,-1 0-1 0 0,1 0 1 0 0,-1 1 0 0 0,0 1-1 0 0,-1 0 1 0 0,0 0-1 0 0,0 2 1 0 0,0-1-1 0 0,12 12 1 0 0,-7-6-470 0 0,-8-6-52 0 0,1 0-1 0 0,-2 1 1 0 0,1 1-1 0 0,-1-1 1 0 0,0 1-1 0 0,-1 0 1 0 0,6 11-1 0 0,-9-15-10 0 0,0 1 0 0 0,0-1 0 0 0,0 1 0 0 0,0 0 0 0 0,-1 0 0 0 0,0 0 0 0 0,0 0 0 0 0,1 13 0 0 0,-3-18-9 0 0,0 0 1 0 0,0 1 0 0 0,1-1-1 0 0,-1 0 1 0 0,-1 1 0 0 0,1-1 0 0 0,0 0-1 0 0,0 1 1 0 0,0-1 0 0 0,-1 0-1 0 0,1 1 1 0 0,-1-1 0 0 0,1 0-1 0 0,-1 0 1 0 0,1 0 0 0 0,-1 1-1 0 0,0-1 1 0 0,0 0 0 0 0,1 0 0 0 0,-1 0-1 0 0,0 0 1 0 0,0 0 0 0 0,0 0-1 0 0,0 0 1 0 0,0-1 0 0 0,0 1-1 0 0,0 0 1 0 0,-1-1 0 0 0,1 1 0 0 0,0 0-1 0 0,0-1 1 0 0,0 1 0 0 0,-1-1-1 0 0,1 0 1 0 0,0 1 0 0 0,-1-1-1 0 0,1 0 1 0 0,0 0 0 0 0,-1 0-1 0 0,1 0 1 0 0,0 0 0 0 0,-1 0 0 0 0,1 0-1 0 0,0-1 1 0 0,-1 1 0 0 0,1 0-1 0 0,-1-1 1 0 0,0 1 0 0 0,0-1-1 0 0,1 1 1 0 0,-1 0-1 0 0,1-1 1 0 0,-1 1-1 0 0,1-1 1 0 0,-1 1-1 0 0,1-1 1 0 0,0 0-1 0 0,-1 1 1 0 0,1-1-1 0 0,0 0 1 0 0,-1 0-1 0 0,1 0 1 0 0,0 0-1 0 0,0 0 1 0 0,0-1-1 0 0,0 1 1 0 0,0 0-1 0 0,0 0 1 0 0,0-1-1 0 0,0 1 1 0 0,0-2-1 0 0,0-1 7 0 0,0 1 1 0 0,0-1-1 0 0,0 0 1 0 0,1 1-1 0 0,-1-1 0 0 0,1 0 1 0 0,0 1-1 0 0,0-1 1 0 0,1-6-1 0 0,2-3 26 0 0,-1 0-1 0 0,2 1 1 0 0,0-1 0 0 0,9-19-1 0 0,-5 17 92 0 0,0 0-1 0 0,1 1 1 0 0,0 1 0 0 0,1-1-1 0 0,1 2 1 0 0,0-1 0 0 0,17-14-1 0 0,33-20-3248 0 0,-29 25-2246 0 0,2 0-3643 0 0,-33 21 8598 0 0,16-9-10795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13494 0 0,'0'0'15679'0'0,"1"9"-15246"0"0,-1 64 56 0 0,3-1 1 0 0,3 1-1 0 0,20 88 1 0 0,-24-153-743 0 0,1 0 0 0 0,0-1 0 0 0,0 1 0 0 0,1-1 0 0 0,0 1 1 0 0,6 9-1 0 0,-8-15-211 0 0,0 1 0 0 0,0-1 0 0 0,0 0 0 0 0,0 0 0 0 0,0 0 0 0 0,1 0 0 0 0,-1-1 0 0 0,1 1 0 0 0,3 2 0 0 0,-4-4-145 0 0,0 1-1 0 0,0 0 1 0 0,0-1 0 0 0,-1 0-1 0 0,1 1 1 0 0,0-1 0 0 0,0 0-1 0 0,0 0 1 0 0,0 0 0 0 0,0 0-1 0 0,0 0 1 0 0,0 0-1 0 0,0-1 1 0 0,0 1 0 0 0,3-2-1 0 0,8-6-7351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16231 0 0,'0'0'2001'0'0,"51"-17"-384"0"0,-24 8-881 0 0,4 2-656 0 0,5-2-48 0 0,3-3-32 0 0,1 3-1680 0 0,0-4-3315 0 0,0 0-6258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5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15 2945 0 0,'-7'-3'22946'0'0,"-21"-8"-21678"0"0,21 12-1235 0 0,1 0 0 0 0,0 0 0 0 0,0 1 0 0 0,-1 0 0 0 0,1 0 0 0 0,0 1 0 0 0,1 0 0 0 0,-1 0 0 0 0,0 0 1 0 0,1 0-1 0 0,0 1 0 0 0,0 0 0 0 0,0 0 0 0 0,0 1 0 0 0,1-1 0 0 0,-7 9 0 0 0,-1 2-23 0 0,0-1 1 0 0,2 2-1 0 0,0-1 0 0 0,-13 28 1 0 0,21-38-11 0 0,-1 1 1 0 0,1-1-1 0 0,0 0 0 0 0,1 1 1 0 0,0 0-1 0 0,-1-1 1 0 0,2 1-1 0 0,-1 0 1 0 0,1 8-1 0 0,0-13 1 0 0,0 1 1 0 0,1-1-1 0 0,-1 0 1 0 0,0 1-1 0 0,1-1 1 0 0,-1 1-1 0 0,1-1 0 0 0,0 0 1 0 0,0 0-1 0 0,-1 1 1 0 0,1-1-1 0 0,0 0 0 0 0,0 0 1 0 0,0 0-1 0 0,0 0 1 0 0,0 0-1 0 0,0 0 1 0 0,1 0-1 0 0,-1 0 0 0 0,0-1 1 0 0,0 1-1 0 0,1 0 1 0 0,-1-1-1 0 0,0 1 1 0 0,1-1-1 0 0,-1 1 0 0 0,0-1 1 0 0,1 0-1 0 0,-1 1 1 0 0,1-1-1 0 0,-1 0 1 0 0,1 0-1 0 0,-1 0 0 0 0,1 0 1 0 0,-1 0-1 0 0,0-1 1 0 0,1 1-1 0 0,-1 0 1 0 0,1-1-1 0 0,-1 1 0 0 0,2-1 1 0 0,6-2 9 0 0,-1 0-1 0 0,0 0 1 0 0,1 0 0 0 0,-2-1 0 0 0,1 0 0 0 0,0-1 0 0 0,-1 0-1 0 0,0 0 1 0 0,0 0 0 0 0,0-1 0 0 0,0 0 0 0 0,-1 0-1 0 0,0-1 1 0 0,-1 0 0 0 0,1 0 0 0 0,-1 0 0 0 0,-1-1 0 0 0,5-9-1 0 0,-6 10 339 0 0,0 1 0 0 0,0-1 0 0 0,-1 1 0 0 0,0-1 0 0 0,0 0 0 0 0,-1 0 0 0 0,0 0-1 0 0,1-10 1 0 0,16 66-93 0 0,-14-38-661 0 0,26 59 695 0 0,-8-40-3265 0 0,-20-28 2182 0 0,0 0 1 0 0,0-1-1 0 0,0 1 1 0 0,0-1-1 0 0,0 1 1 0 0,0-1-1 0 0,0 0 1 0 0,0 0-1 0 0,1 0 1 0 0,4 2-1 0 0,5-2-6079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17688 0 0,'0'0'10309'0'0,"26"67"-9653"0"0,-18-37-144 0 0,2 7-47 0 0,-2 0-17 0 0,-2 2-176 0 0,-3 3-128 0 0,-3-6-80 0 0,0-1-64 0 0,-3-4 0 0 0,-6-3-1521 0 0,3-6-2288 0 0,-1-5-3411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14198 0 0,'-8'10'587'0'0,"-21"29"579"0"0,2 2-1 0 0,1 0 1 0 0,2 2-1 0 0,2 1 1 0 0,2 1-1 0 0,-27 91 1 0 0,34-87-448 0 0,1 2 1 0 0,3-1 0 0 0,2 1 0 0 0,2 0 0 0 0,2 1 0 0 0,7 89-1 0 0,-2-125-630 0 0,0 0 0 0 0,1 0 0 0 0,1-1 0 0 0,1 1 0 0 0,0-1 0 0 0,0 0 0 0 0,2 0 0 0 0,0 0 0 0 0,1-1 0 0 0,0 0 0 0 0,1-1 0 0 0,11 14 0 0 0,-13-19-234 0 0,1-1 1 0 0,-1 0 0 0 0,1 0 0 0 0,0-1 0 0 0,1 0 0 0 0,-1-1 0 0 0,1 0 0 0 0,1 0 0 0 0,-1-1 0 0 0,0 0 0 0 0,1 0 0 0 0,0-1 0 0 0,0 0 0 0 0,0-1 0 0 0,0-1 0 0 0,0 1 0 0 0,1-1-1 0 0,-1-1 1 0 0,19-1 0 0 0,-19 0-978 0 0,0-1-1 0 0,-1 1 1 0 0,1-2-1 0 0,-1 1 1 0 0,0-1-1 0 0,0-1 1 0 0,17-8-1 0 0,16-15-8405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10341 0 0,'0'0'13099'0'0,"-10"4"-11920"0"0,-3 3-909 0 0,0 0 0 0 0,1 1 0 0 0,-1 0 0 0 0,2 1 0 0 0,-1 1 0 0 0,-18 20 0 0 0,26-27-261 0 0,0 1-1 0 0,0 0 0 0 0,1 0 0 0 0,0 0 0 0 0,0 0 0 0 0,0 1 0 0 0,0-1 0 0 0,1 1 0 0 0,0 0 0 0 0,0 0 0 0 0,0 0 0 0 0,0 0 0 0 0,1 0 0 0 0,0 0 0 0 0,0 0 0 0 0,0 0 0 0 0,0 1 0 0 0,1-1 1 0 0,0 0-1 0 0,0 0 0 0 0,1 1 0 0 0,0-1 0 0 0,-1 0 0 0 0,2 0 0 0 0,1 7 0 0 0,-1-8-1 0 0,1 1 1 0 0,-1-1 0 0 0,1 0-1 0 0,0 0 1 0 0,1-1-1 0 0,-1 1 1 0 0,0-1-1 0 0,1 1 1 0 0,0-1-1 0 0,0 0 1 0 0,7 4 0 0 0,54 23 54 0 0,-55-27-58 0 0,0 1 1 0 0,0 0-1 0 0,0 1 1 0 0,0 0 0 0 0,-1 1-1 0 0,0 0 1 0 0,12 10-1 0 0,-19-15-7 0 0,-1 0-1 0 0,0 1 1 0 0,1-1-1 0 0,-1 1 0 0 0,0-1 1 0 0,0 1-1 0 0,0-1 1 0 0,0 1-1 0 0,0-1 1 0 0,-1 1-1 0 0,1 0 0 0 0,0 0 1 0 0,-1-1-1 0 0,1 1 1 0 0,-1 0-1 0 0,0 0 1 0 0,1 0-1 0 0,-1-1 1 0 0,0 1-1 0 0,0 0 0 0 0,0 0 1 0 0,-1 0-1 0 0,1 0 1 0 0,0-1-1 0 0,-1 3 1 0 0,-1 0-65 0 0,0-1 1 0 0,1 1 0 0 0,-2-1-1 0 0,1 0 1 0 0,0 0 0 0 0,-1 0-1 0 0,1 0 1 0 0,-1 0-1 0 0,0-1 1 0 0,0 1 0 0 0,-4 2-1 0 0,-9 6-543 0 0,-1-1 0 0 0,0-1 0 0 0,-29 10 0 0 0,33-14-116 0 0,-42 15-738 0 0,52-19 740 0 0,-1 0 0 0 0,0 0-1 0 0,0 0 1 0 0,0 0 0 0 0,0-1 0 0 0,0 0 0 0 0,0 0 0 0 0,0 0 0 0 0,0 0 0 0 0,0-1 0 0 0,-5-1 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13990 0 0,'0'0'5451'0'0,"-4"7"-4587"0"0,-10 18 782 0 0,2 1-1 0 0,-18 51 0 0 0,22-53-1237 0 0,2 1-1 0 0,1 1 1 0 0,-5 44-1 0 0,10-66-402 0 0,0 0 1 0 0,0-1-1 0 0,0 1 0 0 0,0 0 1 0 0,1 0-1 0 0,-1-1 1 0 0,1 1-1 0 0,0 0 0 0 0,0 0 1 0 0,0-1-1 0 0,1 1 0 0 0,3 5 1 0 0,-4-7-9 0 0,0 0 1 0 0,1-1-1 0 0,-1 1 1 0 0,1-1 0 0 0,-1 1-1 0 0,1-1 1 0 0,0 0-1 0 0,-1 1 1 0 0,1-1-1 0 0,0 0 1 0 0,0 0-1 0 0,0 0 1 0 0,0-1-1 0 0,0 1 1 0 0,0 0-1 0 0,3 0 1 0 0,2-1-20 0 0,0 1 0 0 0,0-1 0 0 0,0-1 0 0 0,0 1 0 0 0,0-1 0 0 0,0-1 0 0 0,0 1 0 0 0,9-4 0 0 0,-14 5 16 0 0,7-3-23 0 0,0 0 0 0 0,0 0 1 0 0,0-1-1 0 0,-1 0 0 0 0,1 0 0 0 0,-1-1 1 0 0,0 0-1 0 0,-1-1 0 0 0,1 0 0 0 0,11-12 1 0 0,-16 15 30 0 0,0 0 1 0 0,-1-1 0 0 0,1 0-1 0 0,-1 1 1 0 0,0-1-1 0 0,0 0 1 0 0,0 0 0 0 0,-1-1-1 0 0,1 1 1 0 0,-1 0-1 0 0,0 0 1 0 0,0-1 0 0 0,-1 1-1 0 0,1 0 1 0 0,-1-1 0 0 0,0 1-1 0 0,0-1 1 0 0,0 1-1 0 0,-1 0 1 0 0,1-1 0 0 0,-1 1-1 0 0,0 0 1 0 0,-1-1 0 0 0,1 1-1 0 0,-3-5 1 0 0,1 4-33 0 0,1 0-1 0 0,-1 0 1 0 0,0 0 0 0 0,0 1 0 0 0,-1 0 0 0 0,0-1 0 0 0,0 1 0 0 0,0 0-1 0 0,0 1 1 0 0,0-1 0 0 0,-1 1 0 0 0,1 0 0 0 0,-1 0 0 0 0,0 0-1 0 0,0 0 1 0 0,0 1 0 0 0,0 0 0 0 0,-1 0 0 0 0,1 1 0 0 0,0-1-1 0 0,-1 1 1 0 0,1 0 0 0 0,-1 1 0 0 0,0-1 0 0 0,1 1 0 0 0,-1 0 0 0 0,-5 1-1 0 0,-24 8-4741 0 0,4 8-4399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11621 0 0,'0'0'2345'0'0,"-5"8"-480"0"0,-1 5-988 0 0,-1 0 0 0 0,2 1 0 0 0,0 0 0 0 0,0 0 0 0 0,1 1 0 0 0,1-1 0 0 0,1 1 0 0 0,0-1 0 0 0,0 26 0 0 0,2-28-665 0 0,0-1 1 0 0,1 0 0 0 0,0 0 0 0 0,1 0 0 0 0,0-1-1 0 0,1 1 1 0 0,0 0 0 0 0,1-1 0 0 0,0 1 0 0 0,0-1-1 0 0,10 14 1 0 0,-10-18-178 0 0,0 0 1 0 0,1-1-1 0 0,0 0 0 0 0,0 0 1 0 0,0 0-1 0 0,0-1 0 0 0,1 0 1 0 0,0 0-1 0 0,0 0 0 0 0,0-1 1 0 0,0 1-1 0 0,0-2 0 0 0,1 1 1 0 0,0-1-1 0 0,-1 0 0 0 0,1 0 1 0 0,0 0-1 0 0,0-1 0 0 0,9 0 1 0 0,5 1-237 0 0,1-2 0 0 0,-1 0 0 0 0,1-1 0 0 0,-1-1 0 0 0,0-1 0 0 0,21-6 0 0 0,12-10-3956 0 0,-4-10-4374 0 0,-25 11-1201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3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 13238 0 0,'-6'7'2705'0'0,"-16"22"-1624"0"0,1 1 0 0 0,2 1-1 0 0,0 0 1 0 0,3 2-1 0 0,-19 50 1 0 0,26-59-597 0 0,1 0-1 0 0,1 1 1 0 0,2 0 0 0 0,0 0-1 0 0,2 0 1 0 0,0 0-1 0 0,2 1 1 0 0,1 0 0 0 0,3 25-1 0 0,-2-41-363 0 0,1-1 1 0 0,0 0-1 0 0,1 0 1 0 0,0 0-1 0 0,0 0 0 0 0,1 0 1 0 0,0-1-1 0 0,0 0 0 0 0,1 0 1 0 0,0 0-1 0 0,1 0 0 0 0,-1-1 1 0 0,2 0-1 0 0,-1 0 0 0 0,1 0 1 0 0,0-1-1 0 0,0 0 0 0 0,1 0 1 0 0,-1-1-1 0 0,1 0 0 0 0,1 0 1 0 0,10 4-1 0 0,-9-5-67 0 0,1-1 0 0 0,0 0 1 0 0,-1-1-1 0 0,1 0 0 0 0,0 0 0 0 0,0-1 0 0 0,1 0 0 0 0,-1-1 0 0 0,0-1 1 0 0,0 1-1 0 0,0-2 0 0 0,0 0 0 0 0,0 0 0 0 0,-1-1 0 0 0,1 0 0 0 0,0-1 1 0 0,-1 0-1 0 0,15-9 0 0 0,-7 3-361 0 0,-1-2 1 0 0,0 0 0 0 0,-1-1-1 0 0,26-25 1 0 0,17-34-4578 0 0,-18 4-3903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14215 0 0,'0'0'10716'0'0,"8"-3"-9302"0"0,-3 2-1331 0 0,-1-1 0 0 0,1 1 0 0 0,-1 0-1 0 0,1 0 1 0 0,-1 0 0 0 0,1 1-1 0 0,-1 0 1 0 0,1 0 0 0 0,0 0-1 0 0,-1 0 1 0 0,1 1 0 0 0,-1 0 0 0 0,1 0-1 0 0,-1 0 1 0 0,1 0 0 0 0,-1 1-1 0 0,0 0 1 0 0,0 0 0 0 0,0 0-1 0 0,0 0 1 0 0,0 0 0 0 0,4 4 0 0 0,6 4-67 0 0,0 1 1 0 0,0 1-1 0 0,15 16 1 0 0,-26-25-58 0 0,0 0 1 0 0,0 1-1 0 0,0-1 1 0 0,-1 1-1 0 0,1-1 1 0 0,-1 1-1 0 0,0 0 0 0 0,0 0 1 0 0,0 0-1 0 0,-1 0 1 0 0,1 0-1 0 0,-1 1 1 0 0,0-1-1 0 0,0 0 0 0 0,0 0 1 0 0,-1 1-1 0 0,0-1 1 0 0,0 9-1 0 0,-1-11-51 0 0,1 0 0 0 0,-1 0 1 0 0,0 0-1 0 0,0-1 0 0 0,0 1 0 0 0,0-1 0 0 0,-1 1 0 0 0,1-1 0 0 0,0 1 0 0 0,-1-1 0 0 0,1 1 0 0 0,-1-1 0 0 0,1 0 1 0 0,-1 0-1 0 0,0 0 0 0 0,1 0 0 0 0,-1 0 0 0 0,0 0 0 0 0,0-1 0 0 0,0 1 0 0 0,1 0 0 0 0,-1-1 0 0 0,0 0 0 0 0,0 1 1 0 0,0-1-1 0 0,0 0 0 0 0,0 0 0 0 0,0 0 0 0 0,0 0 0 0 0,0 0 0 0 0,-2-1 0 0 0,2 1 89 0 0,-1 0 1 0 0,1 0-1 0 0,0-1 0 0 0,0 1 1 0 0,-1 0-1 0 0,1-1 0 0 0,0 0 0 0 0,0 0 1 0 0,0 1-1 0 0,0-1 0 0 0,0 0 0 0 0,0-1 1 0 0,0 1-1 0 0,0 0 0 0 0,0-1 1 0 0,0 1-1 0 0,1-1 0 0 0,-1 1 0 0 0,0-1 1 0 0,1 0-1 0 0,0 1 0 0 0,-1-1 1 0 0,1 0-1 0 0,0 0 0 0 0,0 0 0 0 0,0 0 1 0 0,-1-4-1 0 0,1-2 88 0 0,1-1 0 0 0,1 1 0 0 0,-1-1 0 0 0,1 1 0 0 0,1 0 1 0 0,0 0-1 0 0,0 0 0 0 0,0-1 0 0 0,1 2 0 0 0,0-1 0 0 0,1 0 0 0 0,-1 1 0 0 0,2-1 1 0 0,-1 1-1 0 0,1 0 0 0 0,6-7 0 0 0,-2 3-217 0 0,0-1 1 0 0,2 2 0 0 0,-1-1-1 0 0,1 1 1 0 0,0 1-1 0 0,1 0 1 0 0,0 1-1 0 0,20-11 1 0 0,42-7-4277 0 0,-23 15-1901 0 0,-8 5-3426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7 2353 0 0,'-5'-2'18600'0'0,"-8"-2"-16313"0"0,1 5-1962 0 0,1 0-1 0 0,-1 1 1 0 0,1 1-1 0 0,0 0 1 0 0,0 0-1 0 0,0 1 1 0 0,0 0-1 0 0,0 1 1 0 0,1 1-1 0 0,0 0 1 0 0,0 0-1 0 0,1 0 1 0 0,-10 10-1 0 0,2-3-217 0 0,1 1-1 0 0,-18 21 0 0 0,32-32-105 0 0,-1 1-1 0 0,1 0 0 0 0,-1 0 1 0 0,1 0-1 0 0,0 0 0 0 0,1 0 1 0 0,-1 0-1 0 0,1 0 0 0 0,0 1 1 0 0,-1 5-1 0 0,1-9 1 0 0,1 0 0 0 0,0 0 0 0 0,0-1 1 0 0,-1 1-1 0 0,1 0 0 0 0,0 0 0 0 0,0-1 0 0 0,0 1 0 0 0,0 0 0 0 0,0 0 0 0 0,0 0 0 0 0,0-1 0 0 0,0 1 0 0 0,0 0 1 0 0,1 0-1 0 0,-1-1 0 0 0,0 1 0 0 0,0 0 0 0 0,1 0 0 0 0,-1-1 0 0 0,0 1 0 0 0,1 0 0 0 0,-1-1 0 0 0,1 1 0 0 0,-1 0 1 0 0,1-1-1 0 0,-1 1 0 0 0,1-1 0 0 0,-1 1 0 0 0,1-1 0 0 0,0 1 0 0 0,-1-1 0 0 0,2 1 0 0 0,0-1 5 0 0,0 1-1 0 0,0-1 0 0 0,0 0 0 0 0,0 0 1 0 0,0 0-1 0 0,0 0 0 0 0,0-1 1 0 0,0 1-1 0 0,0-1 0 0 0,0 1 1 0 0,0-1-1 0 0,2 0 0 0 0,51-28 81 0 0,-30 10-47 0 0,-21 14 23 0 0,0 1-1 0 0,0 1 1 0 0,1-1-1 0 0,-1 1 0 0 0,1-1 1 0 0,0 1-1 0 0,0 1 1 0 0,0-1-1 0 0,1 1 1 0 0,-1 0-1 0 0,0 0 0 0 0,1 0 1 0 0,7-1-1 0 0,-12 6-38 0 0,1 0 0 0 0,-1 0-1 0 0,1 0 1 0 0,-1 0 0 0 0,0 0-1 0 0,0 0 1 0 0,-1 0 0 0 0,1 0-1 0 0,-1 0 1 0 0,1 0 0 0 0,-1 0-1 0 0,0 0 1 0 0,0 1 0 0 0,-1 3-1 0 0,2 2 7 0 0,-1-5-213 0 0,0 0 0 0 0,1-1 0 0 0,-1 1 0 0 0,1 0 1 0 0,0-1-1 0 0,0 1 0 0 0,0-1 0 0 0,0 1 1 0 0,1-1-1 0 0,-1 0 0 0 0,4 5 0 0 0,-4-7-297 0 0,1 0-1 0 0,-1 0 1 0 0,0 0 0 0 0,1 0-1 0 0,-1 0 1 0 0,1 0-1 0 0,-1-1 1 0 0,1 1 0 0 0,0 0-1 0 0,-1-1 1 0 0,1 1-1 0 0,-1-1 1 0 0,1 0 0 0 0,0 0-1 0 0,0 1 1 0 0,-1-1-1 0 0,1 0 1 0 0,0-1 0 0 0,-1 1-1 0 0,1 0 1 0 0,0 0-1 0 0,-1-1 1 0 0,1 1 0 0 0,0-1-1 0 0,-1 1 1 0 0,1-1-1 0 0,2-1 1 0 0,19-9-7205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17656 0 0,'0'0'6857'0'0,"-4"11"-5353"0"0,-3 12-1090 0 0,1 1 0 0 0,1 0 0 0 0,1 1 0 0 0,-1 42 1 0 0,4-19-272 0 0,0-29-85 0 0,0 0-1 0 0,1 1 0 0 0,1-1 0 0 0,1 0 0 0 0,1 1 1 0 0,8 31-1 0 0,2-31-2220 0 0,7-12-4892 0 0,-5-7 351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17208 0 0,'0'0'2241'0'0,"48"-10"-144"0"0,-18-1-1041 0 0,4 1-800 0 0,5-2-256 0 0,3 0-240 0 0,-2 1-1969 0 0,1 0-2321 0 0,-3 3-5202 0 0</inkml:trace>
  <inkml:trace contextRef="#ctx0" brushRef="#br0" timeOffset="1">477 106 12886 0 0,'0'0'3727'0'0,"7"-6"-1988"0"0,-2 3-1474 0 0,32-29 603 0 0,-35 30-787 0 0,0 0 0 0 0,0 0 0 0 0,0 0 0 0 0,-1 0 0 0 0,1-1-1 0 0,-1 1 1 0 0,1-1 0 0 0,-1 0 0 0 0,0 1 0 0 0,0-1 0 0 0,0 0 0 0 0,0 1 0 0 0,0-1 0 0 0,-1 0-1 0 0,1 0 1 0 0,-1-5 0 0 0,0 7-49 0 0,-1 0 1 0 0,1 0-1 0 0,-1 0 0 0 0,0 0 0 0 0,0 0 0 0 0,0 0 0 0 0,1 0 1 0 0,-1 0-1 0 0,0 0 0 0 0,0 1 0 0 0,0-1 0 0 0,-1 0 0 0 0,1 1 1 0 0,0-1-1 0 0,0 0 0 0 0,0 1 0 0 0,0-1 0 0 0,0 1 1 0 0,-1 0-1 0 0,1-1 0 0 0,0 1 0 0 0,-1 0 0 0 0,1 0 0 0 0,0 0 1 0 0,0 0-1 0 0,-1 0 0 0 0,1 0 0 0 0,0 0 0 0 0,0 0 0 0 0,-1 1 1 0 0,-1 0-1 0 0,-43 9 360 0 0,40-7-228 0 0,0 0 1 0 0,1 0-1 0 0,-1 1 0 0 0,1 0 1 0 0,0 0-1 0 0,0 1 0 0 0,0 0 1 0 0,0-1-1 0 0,1 1 0 0 0,0 1 0 0 0,0-1 1 0 0,1 1-1 0 0,-1-1 0 0 0,1 1 1 0 0,0 0-1 0 0,1 0 0 0 0,-1 1 0 0 0,1-1 1 0 0,0 0-1 0 0,1 1 0 0 0,-1 6 1 0 0,2-9-128 0 0,-1 0 0 0 0,2 0 0 0 0,-1 0 0 0 0,0 0 0 0 0,1 0 0 0 0,0 0 0 0 0,0 0 0 0 0,0 0 0 0 0,0 0 0 0 0,0-1 0 0 0,1 1 0 0 0,0 0 1 0 0,0-1-1 0 0,0 1 0 0 0,0-1 0 0 0,0 0 0 0 0,1 0 0 0 0,0 0 0 0 0,-1 0 0 0 0,1 0 0 0 0,0 0 0 0 0,0-1 0 0 0,1 1 0 0 0,-1-1 0 0 0,0 0 0 0 0,1 0 0 0 0,0 0 1 0 0,-1-1-1 0 0,1 1 0 0 0,0-1 0 0 0,0 0 0 0 0,-1 0 0 0 0,1 0 0 0 0,0-1 0 0 0,7 1 0 0 0,3 1-147 0 0,0-1-1 0 0,0 0 1 0 0,0-1-1 0 0,0-1 1 0 0,0 0 0 0 0,0-1-1 0 0,0-1 1 0 0,20-6-1 0 0,-16 3-1891 0 0,0-1 0 0 0,0-1 1 0 0,19-11-1 0 0,-4-2-4527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13894 0 0,'0'0'3116'0'0,"-9"4"-781"0"0,-6 4-1117 0 0,-1 0 0 0 0,2 2-1 0 0,-22 16 1 0 0,32-23-1085 0 0,1-1 0 0 0,-1 1 0 0 0,1 0 0 0 0,0 1 0 0 0,-1-1 0 0 0,1 0 0 0 0,1 1 0 0 0,-1 0 0 0 0,1 0 0 0 0,-1 0 0 0 0,1 0 0 0 0,0 0-1 0 0,0 0 1 0 0,1 0 0 0 0,-1 1 0 0 0,1-1 0 0 0,0 0 0 0 0,0 1 0 0 0,1-1 0 0 0,-1 1 0 0 0,1 0 0 0 0,0 5 0 0 0,1-7-100 0 0,0 0 1 0 0,1 0-1 0 0,-1-1 0 0 0,1 1 1 0 0,0 0-1 0 0,-1 0 1 0 0,1-1-1 0 0,1 1 0 0 0,-1-1 1 0 0,0 1-1 0 0,0-1 1 0 0,1 0-1 0 0,-1 0 0 0 0,1 0 1 0 0,0 0-1 0 0,0-1 1 0 0,3 3-1 0 0,61 23 227 0 0,-44-19-222 0 0,-19-6-40 0 0,45 21 30 0 0,-49-22-30 0 0,1-1 0 0 0,0 0 0 0 0,0 0 0 0 0,-1 1 0 0 0,1-1 0 0 0,0 0 0 0 0,-1 1 0 0 0,1-1 0 0 0,0 0 0 0 0,-1 1 0 0 0,1-1 0 0 0,-1 1 0 0 0,1 0 0 0 0,-1-1 0 0 0,1 1 0 0 0,-1-1 0 0 0,1 1 0 0 0,-1 0 0 0 0,1-1 0 0 0,-1 1 0 0 0,0 0-1 0 0,1-1 1 0 0,-1 1 0 0 0,0 0 0 0 0,0 0 0 0 0,1-1 0 0 0,-1 1 0 0 0,0 0 0 0 0,0 0 0 0 0,0 0 0 0 0,0-1 0 0 0,0 1 0 0 0,0 0 0 0 0,0 0 0 0 0,0-1 0 0 0,-1 1 0 0 0,1 0 0 0 0,0 0 0 0 0,0-1 0 0 0,-1 1 0 0 0,1 0 0 0 0,0-1 0 0 0,-1 1 0 0 0,1 0 0 0 0,-1-1 0 0 0,1 1 0 0 0,-1 0 0 0 0,1-1 0 0 0,-1 1 0 0 0,1-1 0 0 0,-1 1 0 0 0,1-1 0 0 0,-1 1 0 0 0,0-1 0 0 0,1 1 0 0 0,-1-1 0 0 0,-1 1 0 0 0,-15 7-158 0 0,0 1-1 0 0,-1-2 1 0 0,0-1 0 0 0,-35 8-1 0 0,39-11-1794 0 0,0 0 0 0 0,0-2 0 0 0,-28 0 0 0 0,30-3-3368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3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16536 0 0,'0'0'1440'0'0,"11"6"84"0"0,-1 0-991 0 0,1 0 0 0 0,-1 1 0 0 0,-1 0 0 0 0,0 0 0 0 0,0 1 0 0 0,0 1 0 0 0,-1-1 0 0 0,0 1 0 0 0,-1 1 1 0 0,10 14-1 0 0,7 25-81 0 0,-1 0 0 0 0,-3 2 0 0 0,-1 0 0 0 0,-4 1 1 0 0,-1 1-1 0 0,-3 0 0 0 0,-2 1 0 0 0,-2 0 0 0 0,-1 73 1 0 0,-6-110-403 0 0,-1 0 0 0 0,-1 0 1 0 0,0-1-1 0 0,-1 1 0 0 0,-1-1 0 0 0,0 1 1 0 0,-1-1-1 0 0,-1-1 0 0 0,-1 1 1 0 0,0-1-1 0 0,-1 0 0 0 0,-1 0 0 0 0,0-1 1 0 0,0 0-1 0 0,-2-1 0 0 0,0 0 1 0 0,0-1-1 0 0,-1 0 0 0 0,-1-1 0 0 0,-27 19 1 0 0,27-21-1006 0 0,-1-1 1 0 0,-1-1-1 0 0,0 0 1 0 0,0-1-1 0 0,0-1 1 0 0,0 0-1 0 0,-1-1 1 0 0,-23 3 0 0 0,-21-2-10017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4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17 5939 0 0,'0'0'16789'0'0,"0"-16"-13807"0"0,-27 65-1229 0 0,-142 308-204 0 0,97-201-2969 0 0,-2-2-4946 0 0,59-127-203 0 0,6-13-3302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4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25 12005 0 0,'-7'-3'921'0'0,"-7"-2"-1415"0"0,-29-11 7586 0 0,43 16-7015 0 0,0 0 0 0 0,0 0 0 0 0,0 0 0 0 0,0 0 0 0 0,-1-1 0 0 0,1 1 0 0 0,0 0 1 0 0,0 0-1 0 0,0 0 0 0 0,-1 0 0 0 0,1 0 0 0 0,0 0 0 0 0,0 0 0 0 0,0 0 0 0 0,0 0 1 0 0,-1 0-1 0 0,1 0 0 0 0,0 0 0 0 0,0 0 0 0 0,0 0 0 0 0,-1 0 0 0 0,1 0 1 0 0,0 0-1 0 0,0 0 0 0 0,0 1 0 0 0,-1-1 0 0 0,1 0 0 0 0,0 0 0 0 0,0 0 0 0 0,0 0 1 0 0,0 0-1 0 0,-1 0 0 0 0,1 0 0 0 0,0 1 0 0 0,0-1 0 0 0,0 0 0 0 0,0 0 1 0 0,0 0-1 0 0,0 0 0 0 0,0 1 0 0 0,-1-1 0 0 0,1 0 0 0 0,0 0 0 0 0,0 0 0 0 0,0 0 1 0 0,0 1-1 0 0,0-1 0 0 0,0 0 0 0 0,0 0 0 0 0,0 0 0 0 0,0 1 0 0 0,16 20 1761 0 0,135 120 1112 0 0,-105-102-3781 0 0,74 47 0 0 0,-86-68-3013 0 0,-4-4-2388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4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7988 0 0,'0'0'12299'0'0,"8"2"-10712"0"0,-4-1-1454 0 0,1 0 1 0 0,-1-1-1 0 0,1 1 0 0 0,-1-1 0 0 0,0 0 1 0 0,1 0-1 0 0,-1-1 0 0 0,1 1 1 0 0,-1-1-1 0 0,5-1 0 0 0,-7 1-125 0 0,0 1-1 0 0,0-1 0 0 0,0 0 0 0 0,0 0 0 0 0,0 0 1 0 0,0 0-1 0 0,-1 0 0 0 0,1 0 0 0 0,0-1 1 0 0,-1 1-1 0 0,1-1 0 0 0,-1 1 0 0 0,1-1 1 0 0,-1 1-1 0 0,0-1 0 0 0,0 0 0 0 0,0 0 1 0 0,0 1-1 0 0,0-1 0 0 0,0 0 0 0 0,0 0 1 0 0,0 0-1 0 0,-1 0 0 0 0,1 0 0 0 0,-1 0 1 0 0,0 0-1 0 0,1-1 0 0 0,-1 1 0 0 0,0-3 0 0 0,0 5-20 0 0,0-1-1 0 0,0 1 0 0 0,0-1 1 0 0,0 1-1 0 0,0-1 0 0 0,0 1 1 0 0,0 0-1 0 0,-1-1 0 0 0,1 1 1 0 0,0-1-1 0 0,0 1 0 0 0,0-1 1 0 0,0 1-1 0 0,0 0 0 0 0,-1-1 1 0 0,1 1-1 0 0,0 0 0 0 0,0-1 1 0 0,-1 1-1 0 0,1 0 0 0 0,0-1 1 0 0,-1 1-1 0 0,1 0 0 0 0,0-1 1 0 0,-1 1-1 0 0,1 0 0 0 0,0 0 1 0 0,-1 0-1 0 0,1-1 0 0 0,-1 1 1 0 0,1 0-1 0 0,0 0 0 0 0,-1 0 1 0 0,1 0-1 0 0,-1 0 0 0 0,-19 3-161 0 0,-16 16 141 0 0,32-15 35 0 0,0 0 1 0 0,0 0-1 0 0,0 0 1 0 0,0 1-1 0 0,1-1 1 0 0,0 1-1 0 0,0 0 1 0 0,0-1-1 0 0,0 2 1 0 0,1-1 0 0 0,0 0-1 0 0,0 0 1 0 0,0 1-1 0 0,1-1 1 0 0,-1 1-1 0 0,1-1 1 0 0,0 9-1 0 0,1-10 2 0 0,0 0-1 0 0,0-1 1 0 0,1 1-1 0 0,-1 0 0 0 0,1-1 1 0 0,0 1-1 0 0,0-1 1 0 0,0 1-1 0 0,0-1 1 0 0,1 1-1 0 0,-1-1 1 0 0,1 0-1 0 0,0 0 1 0 0,0 1-1 0 0,0-1 0 0 0,1-1 1 0 0,-1 1-1 0 0,0 0 1 0 0,1-1-1 0 0,0 1 1 0 0,0-1-1 0 0,0 0 1 0 0,0 0-1 0 0,0 0 0 0 0,0 0 1 0 0,0 0-1 0 0,7 1 1 0 0,-3 0-68 0 0,1 0 1 0 0,-1-1-1 0 0,1-1 0 0 0,0 1 1 0 0,0-1-1 0 0,-1 0 0 0 0,1-1 1 0 0,0 0-1 0 0,0 0 0 0 0,0-1 1 0 0,0 0-1 0 0,0 0 0 0 0,11-4 1 0 0,19-10-3394 0 0,0-7-3750 0 0,-7 0-2268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37:4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1873 0 0,'0'0'11240'0'0,"-7"3"-7425"0"0,-4 2-2828 0 0,0 1 1 0 0,0 0-1 0 0,1 0 1 0 0,0 1-1 0 0,1 0 1 0 0,-1 1-1 0 0,-13 15 1 0 0,21-21-928 0 0,-1 0 0 0 0,1 0-1 0 0,0 0 1 0 0,0 0 0 0 0,1 1 0 0 0,-1-1 0 0 0,0 1 0 0 0,1-1 0 0 0,0 1 0 0 0,-1 0 0 0 0,1-1-1 0 0,0 1 1 0 0,0 0 0 0 0,1 0 0 0 0,-1 0 0 0 0,1 0 0 0 0,-1 0 0 0 0,1 0 0 0 0,0 0-1 0 0,0 0 1 0 0,0-1 0 0 0,0 1 0 0 0,1 0 0 0 0,-1 0 0 0 0,1 0 0 0 0,0 0 0 0 0,0 0 0 0 0,0 0-1 0 0,0-1 1 0 0,0 1 0 0 0,1 0 0 0 0,-1-1 0 0 0,1 1 0 0 0,-1-1 0 0 0,1 0 0 0 0,0 1-1 0 0,0-1 1 0 0,0 0 0 0 0,4 3 0 0 0,1 1-51 0 0,25 13 27 0 0,-9-7-14 0 0,-18-9-63 0 0,2 0 58 0 0,-1 0 1 0 0,0 1-1 0 0,0 0 1 0 0,0 0-1 0 0,8 7 1 0 0,-14-10-40 0 0,1-1-1 0 0,0 1 1 0 0,0 0-1 0 0,-1 0 1 0 0,1 0-1 0 0,-1 0 1 0 0,1 0 0 0 0,-1 0-1 0 0,1 0 1 0 0,-1 0-1 0 0,1 0 1 0 0,-1 0 0 0 0,0 0-1 0 0,0 0 1 0 0,1 0-1 0 0,-1 0 1 0 0,0 0 0 0 0,0 0-1 0 0,0 0 1 0 0,0 0-1 0 0,0 0 1 0 0,-1 0-1 0 0,1 0 1 0 0,0 0 0 0 0,0 0-1 0 0,-1 0 1 0 0,1 0-1 0 0,0 0 1 0 0,-1 0 0 0 0,1 0-1 0 0,-1 0 1 0 0,1 0-1 0 0,-1 0 1 0 0,0 0 0 0 0,1-1-1 0 0,-1 1 1 0 0,0 0-1 0 0,0 0 1 0 0,0-1-1 0 0,1 1 1 0 0,-1 0 0 0 0,0-1-1 0 0,0 1 1 0 0,-2 0-1 0 0,-3 3-637 0 0,0 0-1 0 0,0 0 1 0 0,-1-1-1 0 0,1 0 1 0 0,-15 4-1 0 0,-16-1-6309 0 0,25-6 1130 0 0</inkml:trace>
  <inkml:trace contextRef="#ctx0" brushRef="#br0" timeOffset="1">323 160 18248 0 0,'0'0'10341'0'0,"-59"7"-13094"0"0,41-30-6355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3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14 502 9861 0 0,'0'0'11013'0'0,"0"0"-10913"0"0,0 0 1 0 0,-1 0-1 0 0,1-1 1 0 0,-1 1-1 0 0,1 0 1 0 0,-1 0-1 0 0,1 0 0 0 0,-1 0 1 0 0,1 0-1 0 0,-1 0 1 0 0,1 0-1 0 0,-1 0 1 0 0,1 0-1 0 0,-1 0 1 0 0,1 0-1 0 0,-1 0 1 0 0,1 0-1 0 0,0 0 1 0 0,-1 1-1 0 0,1-1 1 0 0,-1 0-1 0 0,1 0 1 0 0,-1 0-1 0 0,1 1 1 0 0,0-1-1 0 0,-1 0 1 0 0,1 1-1 0 0,-1-1 1 0 0,0 1-1 0 0,2 4 178 0 0,0 0-1 0 0,0 0 1 0 0,0 0-1 0 0,0 0 1 0 0,1 0-1 0 0,-1 0 0 0 0,1-1 1 0 0,1 1-1 0 0,-1 0 1 0 0,1-1-1 0 0,-1 0 1 0 0,5 5-1 0 0,-5-7-176 0 0,-1 0 0 0 0,1-1 0 0 0,-1 1 0 0 0,1-1-1 0 0,0 1 1 0 0,0-1 0 0 0,-1 0 0 0 0,1 0 0 0 0,0 0 0 0 0,0 0 0 0 0,0 0 0 0 0,1 0-1 0 0,-1 0 1 0 0,0-1 0 0 0,0 1 0 0 0,0-1 0 0 0,0 0 0 0 0,1 1 0 0 0,-1-1-1 0 0,0 0 1 0 0,0 0 0 0 0,0-1 0 0 0,1 1 0 0 0,-1 0 0 0 0,0-1 0 0 0,0 1 0 0 0,0-1-1 0 0,0 0 1 0 0,1 1 0 0 0,1-3 0 0 0,23-13 270 0 0,-1-1 0 0 0,0-1-1 0 0,-2-1 1 0 0,27-28 0 0 0,-1 3-80 0 0,111-85-3929 0 0,187-113 1 0 0,-267 190-3607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3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343 108 560 0 0,'0'0'857'0'0,"4"-1"-1153"0"0,0-1-119 0 0,26-13 2837 0 0,-28 14-1724 0 0,0-1-1 0 0,-1 0 0 0 0,1 1 1 0 0,-1-1-1 0 0,1 0 1 0 0,-1 0-1 0 0,1 0 1 0 0,-1 0-1 0 0,0 0 1 0 0,0 0-1 0 0,0 0 1 0 0,0 0-1 0 0,0-1 1 0 0,-1 1-1 0 0,1 0 1 0 0,-1-1-1 0 0,1 1 1 0 0,-1 0-1 0 0,0-1 1 0 0,0 1-1 0 0,0-4 0 0 0,0 4-362 0 0,0 1-1 0 0,0-1 0 0 0,0 1 1 0 0,0-1-1 0 0,0 0 0 0 0,0 1 1 0 0,0-1-1 0 0,-1 1 0 0 0,1-1 1 0 0,0 1-1 0 0,-1-1 0 0 0,0 1 1 0 0,1-1-1 0 0,-1 1 0 0 0,0-1 1 0 0,0 1-1 0 0,1 0 0 0 0,-1-1 1 0 0,0 1-1 0 0,0 0 0 0 0,-1 0 1 0 0,1 0-1 0 0,0 0 0 0 0,0 0 1 0 0,-1 0-1 0 0,-1-1 0 0 0,1 1-188 0 0,-1 0-1 0 0,0 1 1 0 0,1 0 0 0 0,-1-1-1 0 0,0 1 1 0 0,0 0-1 0 0,1 0 1 0 0,-1 0 0 0 0,0 1-1 0 0,0-1 1 0 0,1 1-1 0 0,-1-1 1 0 0,-5 3-1 0 0,-5 2-225 0 0,0 1-1 0 0,0 1 0 0 0,1 0 0 0 0,-21 15 0 0 0,2 3 171 0 0,0 2 0 0 0,1 1-1 0 0,-28 36 1 0 0,44-48-71 0 0,1 1 0 0 0,1 0 0 0 0,1 1 1 0 0,0 0-1 0 0,1 1 0 0 0,1 0 0 0 0,-11 37 1 0 0,19-52-11 0 0,0-1 0 0 0,0 0 1 0 0,0 0-1 0 0,1 0 1 0 0,-1 1-1 0 0,1-1 1 0 0,0 0-1 0 0,0 1 0 0 0,0-1 1 0 0,0 0-1 0 0,0 0 1 0 0,1 1-1 0 0,0-1 0 0 0,0 0 1 0 0,0 0-1 0 0,0 0 1 0 0,0 0-1 0 0,0 0 1 0 0,4 5-1 0 0,-3-6-2 0 0,0 0-1 0 0,0-1 1 0 0,1 1 0 0 0,-1-1 0 0 0,1 0-1 0 0,-1 1 1 0 0,1-1 0 0 0,-1 0-1 0 0,1 0 1 0 0,0-1 0 0 0,0 1-1 0 0,-1-1 1 0 0,1 1 0 0 0,0-1 0 0 0,0 0-1 0 0,-1 0 1 0 0,1 0 0 0 0,0 0-1 0 0,0-1 1 0 0,0 1 0 0 0,-1-1 0 0 0,1 0-1 0 0,4-1 1 0 0,7-3 45 0 0,0-1 1 0 0,0 0-1 0 0,0 0 0 0 0,-1-2 1 0 0,0 0-1 0 0,0 0 0 0 0,-1-1 1 0 0,0-1-1 0 0,-1 0 0 0 0,0 0 1 0 0,0-1-1 0 0,-1 0 0 0 0,13-21 1 0 0,3-6 449 0 0,-2-2 1 0 0,-1 0-1 0 0,19-51 1 0 0,-30 60-474 0 0,5 87-29 0 0,-10-32 13 0 0,1-1 0 0 0,1 1 0 0 0,1-2 0 0 0,18 29 0 0 0,-21-39-45 0 0,1-1-1 0 0,0 0 0 0 0,1-1 1 0 0,0 0-1 0 0,1 0 0 0 0,0-1 1 0 0,0 0-1 0 0,1-1 0 0 0,19 11 1 0 0,-24-14-1080 0 0,1-1 0 0 0,-1 0 0 0 0,1-1 0 0 0,1 1 0 0 0,-1-2 0 0 0,14 5 0 0 0,-7-4-3353 0 0,7 1-5627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3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961 0 5875 0 0,'0'0'12851'0'0,"-11"4"-10749"0"0,-29 12-340 0 0,1 2-1 0 0,1 2 0 0 0,-46 32 1 0 0,-114 91 808 0 0,112-78-1949 0 0,-322 241-466 0 0,405-304-372 0 0,-23 15-1098 0 0,7-12-4506 0 0,10-5-1190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3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15287 0 0,'0'0'14876'0'0,"-2"9"-14438"0"0,-35 261 931 0 0,18-104-1319 0 0,14-132-620 0 0,-4 26-2228 0 0,10-22-6176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4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33 15303 0 0,'0'0'4061'0'0,"11"-4"-1599"0"0,9-2-1436 0 0,0 0 1 0 0,0 1-1 0 0,0 1 1 0 0,0 1-1 0 0,33-1 1 0 0,-47 4-809 0 0,1 0 0 0 0,0 0 0 0 0,-1 1 0 0 0,1 0 1 0 0,-1 1-1 0 0,1-1 0 0 0,-1 1 0 0 0,0 0 0 0 0,0 1 1 0 0,9 4-1 0 0,-12-5-188 0 0,0 0 1 0 0,0 1 0 0 0,0-1-1 0 0,-1 1 1 0 0,1-1-1 0 0,-1 1 1 0 0,1 0 0 0 0,-1 0-1 0 0,0 0 1 0 0,0 0-1 0 0,0 1 1 0 0,-1-1 0 0 0,1 0-1 0 0,-1 1 1 0 0,0-1 0 0 0,0 1-1 0 0,0-1 1 0 0,0 1-1 0 0,-1 0 1 0 0,1 5 0 0 0,-1-4-30 0 0,-1 0 1 0 0,0-1-1 0 0,0 1 1 0 0,0 0-1 0 0,0 0 1 0 0,-1-1 0 0 0,0 1-1 0 0,0-1 1 0 0,0 1-1 0 0,-1-1 1 0 0,1 0-1 0 0,-1 0 1 0 0,0 0-1 0 0,0 0 1 0 0,0-1 0 0 0,-1 1-1 0 0,-5 4 1 0 0,-7 6-22 0 0,-1 0 0 0 0,-30 18 0 0 0,22-16-401 0 0,-1 0 1 0 0,0-1-1 0 0,-2-2 1 0 0,1-1 0 0 0,-2-1-1 0 0,-46 11 1 0 0,60-22-2617 0 0,15-1 2793 0 0,0 1 0 0 0,0-1 0 0 0,-1 1 0 0 0,1-1 0 0 0,0 1 1 0 0,0 0-1 0 0,0-1 0 0 0,-1 1 0 0 0,1-1 0 0 0,0 1 0 0 0,0-1 0 0 0,0 1 0 0 0,0-1 0 0 0,0 1 0 0 0,0-1 0 0 0,0 1 0 0 0,0-1 0 0 0,0 1 1 0 0,0-1-1 0 0,0 1 0 0 0,1-1 0 0 0,-1 1 0 0 0,0-1 0 0 0,0 1 0 0 0,0 0 0 0 0,1-1 0 0 0,-1 1 0 0 0,0-1 0 0 0,0 1 0 0 0,1 0 0 0 0,-1-1 1 0 0,0 1-1 0 0,1 0 0 0 0,-1-1 0 0 0,0 1 0 0 0,1 0 0 0 0,-1-1 0 0 0,1 1 0 0 0,20-20-10617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4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31 5202 0 0,'0'0'7380'0'0,"-4"-4"-5206"0"0,-18-22 3194 0 0,46 58-1734 0 0,72 84-1251 0 0,143 135 1 0 0,-178-195-2307 0 0,126 92 396 0 0,12 10 2789 0 0,-186-147-2991 0 0,-9-12-1437 0 0,-16-23-3813 0 0,2 5 777 0 0,-1-6-3460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4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 6371 0 0,'0'0'12696'0'0,"-11"-1"-10377"0"0,5 0-2041 0 0,-1 1 0 0 0,1 0 0 0 0,0 0 0 0 0,-1 1-1 0 0,1 0 1 0 0,0 0 0 0 0,0 0 0 0 0,-1 1 0 0 0,1 0 0 0 0,0 0 0 0 0,0 0 0 0 0,1 1 0 0 0,-1 0 0 0 0,0 0 0 0 0,1 0 0 0 0,-7 6 0 0 0,-4 5-65 0 0,1 0 0 0 0,0 1 1 0 0,1 1-1 0 0,1 0 1 0 0,0 1-1 0 0,-14 26 0 0 0,21-32-183 0 0,0 0 0 0 0,1 0 0 0 0,0 1 0 0 0,1-1 0 0 0,0 1 0 0 0,1 0 0 0 0,0 0 0 0 0,1 0 0 0 0,1 1 0 0 0,0-1 0 0 0,0 0 0 0 0,2 16 0 0 0,0-23 1 0 0,0 0 1 0 0,0-1-1 0 0,1 1 0 0 0,0 0 0 0 0,0 0 0 0 0,0-1 1 0 0,0 1-1 0 0,1-1 0 0 0,-1 0 0 0 0,1 0 0 0 0,0 0 1 0 0,1 0-1 0 0,-1 0 0 0 0,1-1 0 0 0,-1 1 0 0 0,1-1 1 0 0,0 0-1 0 0,0 0 0 0 0,1-1 0 0 0,-1 1 0 0 0,1-1 1 0 0,-1 0-1 0 0,1 0 0 0 0,0 0 0 0 0,7 1 0 0 0,8 2 105 0 0,0 0-1 0 0,1-2 1 0 0,-1 0-1 0 0,38-1 1 0 0,-25-3-236 0 0,-1 0 0 0 0,1-3 1 0 0,-1 0-1 0 0,33-10 0 0 0,-2-7-3052 0 0,-5-6-4309 0 0,-28 7-2026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5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1134 1 11541 0 0,'0'0'1937'0'0,"-8"4"-232"0"0,-22 15-250 0 0,-50 34 3474 0 0,-456 323 2214 0 0,78-51-5973 0 0,436-313-1657 0 0,22-12 453 0 0,1 0 0 0 0,-1 0 0 0 0,0 0 0 0 0,0 0 0 0 0,0 0 1 0 0,0 0-1 0 0,0 0 0 0 0,0 0 0 0 0,0 0 0 0 0,1 0 0 0 0,-1 0 0 0 0,0 0 0 0 0,0 0 0 0 0,0 0 1 0 0,0 0-1 0 0,0-1 0 0 0,0 1 0 0 0,0 0 0 0 0,0 0 0 0 0,0 0 0 0 0,1 0 0 0 0,-1 0 0 0 0,0 0 0 0 0,0 0 1 0 0,0 0-1 0 0,0-1 0 0 0,0 1 0 0 0,0 0 0 0 0,0 0 0 0 0,0 0 0 0 0,0 0 0 0 0,0 0 0 0 0,0 0 0 0 0,0 0 1 0 0,0-1-1 0 0,0 1 0 0 0,0 0 0 0 0,0 0 0 0 0,0 0 0 0 0,0 0 0 0 0,0 0 0 0 0,0 0 0 0 0,0 0 1 0 0,0-1-1 0 0,0 1 0 0 0,0 0 0 0 0,0 0 0 0 0,0 0 0 0 0,0 0 0 0 0,0 0 0 0 0,-1 0 0 0 0,1 0 0 0 0,0 0 1 0 0,0-1-1 0 0,0 1 0 0 0,0 0 0 0 0,0 0 0 0 0,0 0 0 0 0,0 0 0 0 0,0 0 0 0 0,0 0 0 0 0,-1 0 1 0 0,1 0-1 0 0,0 0 0 0 0,0 0 0 0 0,0 0 0 0 0,0 0 0 0 0,0 0 0 0 0,32-33-6112 0 0,6-1-884 0 0,8-4-4239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5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9780 0 0,'0'0'9306'0'0,"11"9"-7353"0"0,113 94 2001 0 0,273 235-614 0 0,-270-220-4022 0 0,115 137 1 0 0,-197-196-734 0 0,-17-20-3459 0 0,-17-20-1592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5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 7059 0 0,'0'0'13945'0'0,"-10"0"-11725"0"0,-4 2-1873 0 0,0 1 1 0 0,1 0-1 0 0,0 1 1 0 0,0 0-1 0 0,0 1 1 0 0,0 0-1 0 0,0 1 1 0 0,1 1-1 0 0,0 0 1 0 0,1 0-1 0 0,-15 13 1 0 0,-1 4-152 0 0,1 1 1 0 0,2 1-1 0 0,0 1 1 0 0,2 2 0 0 0,-32 52-1 0 0,20-17-84 0 0,23-41-73 0 0,-14 46 1 0 0,22-60-32 0 0,1 0 1 0 0,0 0 0 0 0,1 0 0 0 0,0 0-1 0 0,0 0 1 0 0,1 0 0 0 0,0 0 0 0 0,3 15 0 0 0,-2-21-7 0 0,0 0 0 0 0,0 0 0 0 0,0-1 0 0 0,1 1 1 0 0,-1 0-1 0 0,1 0 0 0 0,0-1 0 0 0,0 1 0 0 0,0-1 1 0 0,0 0-1 0 0,0 1 0 0 0,0-1 0 0 0,1 0 0 0 0,-1 0 1 0 0,1-1-1 0 0,0 1 0 0 0,-1 0 0 0 0,1-1 0 0 0,0 0 1 0 0,0 1-1 0 0,0-1 0 0 0,0 0 0 0 0,0-1 0 0 0,0 1 1 0 0,0 0-1 0 0,0-1 0 0 0,0 0 0 0 0,0 0 0 0 0,4 0 0 0 0,4 1-54 0 0,1-1 0 0 0,-1-1 0 0 0,0 0 0 0 0,1-1 0 0 0,-1 0 0 0 0,20-6 0 0 0,-14 2-357 0 0,-1-1 0 0 0,0-1 0 0 0,0-1 0 0 0,-1 0 0 0 0,0 0 0 0 0,-1-2 1 0 0,14-12-1 0 0,-17 13-1182 0 0,-1 0 0 0 0,0-1 0 0 0,-1 0 0 0 0,0-1 0 0 0,9-17 0 0 0,2-11-5924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5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35 11445 0 0,'0'0'6318'0'0,"-1"-8"-3402"0"0,-3-18 394 0 0,4 54 539 0 0,3 63-1175 0 0,-3-91-2679 0 0,10 287 2310 0 0,4 95-4220 0 0,-14-372 1038 0 0,3 19-1685 0 0,3-12-3705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3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0 497 256 0 0,'0'0'20586'0'0,"31"37"-16854"0"0,-27-33-3503 0 0,1-1 0 0 0,-1 1 0 0 0,1-1-1 0 0,0 0 1 0 0,0-1 0 0 0,0 1 0 0 0,0-1 0 0 0,0 0 0 0 0,1 0 0 0 0,-1-1 0 0 0,1 1-1 0 0,-1-1 1 0 0,1-1 0 0 0,0 1 0 0 0,-1-1 0 0 0,1 0 0 0 0,0 0 0 0 0,-1 0 0 0 0,1-1-1 0 0,-1 0 1 0 0,1 0 0 0 0,-1 0 0 0 0,1-1 0 0 0,-1 0 0 0 0,0 0 0 0 0,7-4 0 0 0,13-6 85 0 0,0-2 0 0 0,-1-1 0 0 0,-1-1 0 0 0,22-20 0 0 0,-22 18-194 0 0,231-187-207 0 0,-94 59-5762 0 0,-71 58-3627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5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169 144 11717 0 0,'0'0'11438'0'0,"7"-2"-10086"0"0,6-2-986 0 0,-1-1-1 0 0,-1 0 0 0 0,1 0 1 0 0,15-11-1 0 0,-23 14-264 0 0,-1 0-1 0 0,1 0 1 0 0,0-1-1 0 0,-1 1 1 0 0,0-1-1 0 0,1 0 1 0 0,-1 0-1 0 0,0 0 0 0 0,-1-1 1 0 0,1 1-1 0 0,-1-1 1 0 0,1 1-1 0 0,-1-1 1 0 0,0 0-1 0 0,0 0 1 0 0,0 0-1 0 0,-1 0 1 0 0,0 0-1 0 0,2-7 1 0 0,-3 10-68 0 0,0-1 0 0 0,0 1 1 0 0,0 0-1 0 0,0 0 1 0 0,-1-1-1 0 0,1 1 1 0 0,0 0-1 0 0,-1 0 0 0 0,1-1 1 0 0,0 1-1 0 0,-1 0 1 0 0,0 0-1 0 0,1 0 0 0 0,-1 0 1 0 0,0 0-1 0 0,1 0 1 0 0,-1 0-1 0 0,0 0 0 0 0,0 0 1 0 0,0 0-1 0 0,0 0 1 0 0,0 0-1 0 0,0 1 0 0 0,0-1 1 0 0,-2-1-1 0 0,0 1 33 0 0,0 0 0 0 0,-1 0 0 0 0,1 0 0 0 0,0 1 0 0 0,-1-1 0 0 0,1 1 0 0 0,0 0-1 0 0,-1 0 1 0 0,-5 0 0 0 0,-1 2 11 0 0,0-1-1 0 0,0 1 0 0 0,1 1 1 0 0,-1 0-1 0 0,1 0 1 0 0,-11 5-1 0 0,7 1-68 0 0,0 0 1 0 0,0 0-1 0 0,1 1 1 0 0,0 1-1 0 0,0 0 1 0 0,1 1-1 0 0,1 0 0 0 0,0 0 1 0 0,1 1-1 0 0,0 1 1 0 0,1-1-1 0 0,0 1 1 0 0,-9 26-1 0 0,14-34-7 0 0,1 0 1 0 0,0 0-1 0 0,0 0 1 0 0,1 0-1 0 0,0 1 1 0 0,0-1-1 0 0,0 1 1 0 0,1-1-1 0 0,0 1 1 0 0,0-1-1 0 0,0 1 1 0 0,1-1-1 0 0,0 0 0 0 0,1 1 1 0 0,-1-1-1 0 0,1 0 1 0 0,0 0-1 0 0,1 0 1 0 0,-1 0-1 0 0,1 0 1 0 0,1 0-1 0 0,-1-1 1 0 0,1 0-1 0 0,0 1 1 0 0,0-1-1 0 0,0-1 0 0 0,1 1 1 0 0,-1-1-1 0 0,1 1 1 0 0,0-1-1 0 0,1-1 1 0 0,-1 1-1 0 0,1-1 1 0 0,-1 0-1 0 0,12 4 1 0 0,-1 0 36 0 0,0-1 1 0 0,1-1 0 0 0,0-1 0 0 0,0 0-1 0 0,0-1 1 0 0,0-1 0 0 0,1-1-1 0 0,-1 0 1 0 0,0-1 0 0 0,23-4 0 0 0,-16 1-905 0 0,0-1 0 0 0,34-12 1 0 0,-32 7-4078 0 0,47-23 0 0 0,-27 7-5157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5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1777 0 0,'0'0'14964'0'0,"-5"3"-13374"0"0,-1 1-1294 0 0,0 0 0 0 0,0 0 0 0 0,1 1 0 0 0,0-1 0 0 0,0 1 0 0 0,0 1 0 0 0,1-1 0 0 0,-1 1 0 0 0,1 0 0 0 0,1-1 0 0 0,-5 9 0 0 0,-34 83 2042 0 0,32-70-1940 0 0,-185 496 4268 0 0,164-445-4511 0 0,15-37-171 0 0,8-16-66 0 0,-1-1 0 0 0,-2 0-1 0 0,0-1 1 0 0,-1 0 0 0 0,-1-1-1 0 0,-30 38 1 0 0,42-60-32 0 0,1 1 0 0 0,0-1 0 0 0,0 0 1 0 0,0 1-1 0 0,0-1 0 0 0,-1 0 0 0 0,1 1 0 0 0,0-1 1 0 0,0 0-1 0 0,-1 0 0 0 0,1 1 0 0 0,0-1 0 0 0,0 0 0 0 0,-1 0 1 0 0,1 1-1 0 0,0-1 0 0 0,-1 0 0 0 0,1 0 0 0 0,0 0 1 0 0,-1 0-1 0 0,1 1 0 0 0,-1-1 0 0 0,1 0 0 0 0,0 0 1 0 0,-1 0-1 0 0,1 0 0 0 0,0 0 0 0 0,-1 0 0 0 0,1 0 0 0 0,-1 0 1 0 0,1 0-1 0 0,0 0 0 0 0,-1 0 0 0 0,1 0 0 0 0,0 0 1 0 0,-1-1-1 0 0,1 1 0 0 0,0 0 0 0 0,-1 0 0 0 0,1 0 1 0 0,0 0-1 0 0,-1-1 0 0 0,1 1 0 0 0,0 0 0 0 0,-1 0 0 0 0,1-1 1 0 0,0 1-1 0 0,0 0 0 0 0,-1-1 0 0 0,1 1 0 0 0,0 0 1 0 0,0 0-1 0 0,-1-1 0 0 0,-2-20-7700 0 0,3 21 7789 0 0,-1-25-11188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5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82 267 13158 0 0,'0'0'10794'0'0,"9"-1"-8699"0"0,1-1-1846 0 0,-1 0 1 0 0,1-1 0 0 0,-1 0-1 0 0,0 0 1 0 0,1-1 0 0 0,-2 0 0 0 0,1-1-1 0 0,0 0 1 0 0,-1 0 0 0 0,0-1-1 0 0,0 0 1 0 0,0 0 0 0 0,-1-1 0 0 0,13-15-1 0 0,-16 16-242 0 0,-1-1 0 0 0,1 1 0 0 0,-1-1 0 0 0,-1 0 0 0 0,1 0-1 0 0,-1 0 1 0 0,0 0 0 0 0,-1 0 0 0 0,1 0 0 0 0,-1-1 0 0 0,-1 1 0 0 0,0 0 0 0 0,0-1-1 0 0,-2-12 1 0 0,2 16-9 0 0,-1 1 0 0 0,1-1 1 0 0,-1 1-1 0 0,0-1 0 0 0,0 1 0 0 0,-1-1 0 0 0,1 1 0 0 0,-1 0 0 0 0,0 0 0 0 0,1 0 0 0 0,-1 0 1 0 0,-1 0-1 0 0,-4-5 0 0 0,5 6-2 0 0,0 1 0 0 0,0-1 1 0 0,0 1-1 0 0,-1 0 0 0 0,1 0 0 0 0,0 0 1 0 0,-1 0-1 0 0,1 0 0 0 0,-1 1 1 0 0,1-1-1 0 0,-1 1 0 0 0,0-1 0 0 0,1 1 1 0 0,-1 0-1 0 0,1 0 0 0 0,-1 0 1 0 0,0 0-1 0 0,1 1 0 0 0,-1-1 0 0 0,1 1 1 0 0,-4 1-1 0 0,-2 1-2 0 0,1 0 0 0 0,-1 0 0 0 0,1 1 0 0 0,1 0 0 0 0,-1 1-1 0 0,0 0 1 0 0,1 0 0 0 0,0 0 0 0 0,0 0 0 0 0,1 1 0 0 0,-1 0 0 0 0,1 1 0 0 0,1-1 0 0 0,-8 14 0 0 0,1-2-9 0 0,2 1 1 0 0,0 0 0 0 0,1 0 0 0 0,-9 33-1 0 0,10-16 6 0 0,1 0 0 0 0,1 1 0 0 0,2-1 0 0 0,2 1-1 0 0,1 0 1 0 0,2-1 0 0 0,8 48 0 0 0,70 252-595 0 0,-52-236 227 0 0,-27-99-231 0 0,6 31-1496 0 0,-8-17-6447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49:5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15495 0 0,'0'0'1553'0'0,"67"-6"-225"0"0,-22-4 737 0 0,8 0-16 0 0,2-4-640 0 0,1 1-817 0 0,1-6-480 0 0,-5 4-112 0 0,-4 0-1456 0 0,-7-4-2402 0 0,-10 4-3746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1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64 325 9845 0 0,'0'0'11525'0'0,"9"1"-10266"0"0,-2 0-1084 0 0,-1-1-1 0 0,0 0 0 0 0,0 0 1 0 0,1-1-1 0 0,-1 1 1 0 0,0-1-1 0 0,0-1 1 0 0,0 1-1 0 0,0-1 1 0 0,0 0-1 0 0,0 0 1 0 0,-1-1-1 0 0,1 0 1 0 0,-1 0-1 0 0,1 0 1 0 0,-1-1-1 0 0,0 1 1 0 0,0-1-1 0 0,7-8 1 0 0,0 2 6 0 0,-9 8-136 0 0,0-1 0 0 0,0 0 1 0 0,0 0-1 0 0,0 0 1 0 0,0 0-1 0 0,0 0 0 0 0,-1-1 1 0 0,1 1-1 0 0,-1-1 0 0 0,0 1 1 0 0,0-1-1 0 0,-1 0 0 0 0,1 0 1 0 0,-1 0-1 0 0,0 0 1 0 0,0 0-1 0 0,0 0 0 0 0,0 0 1 0 0,-1 0-1 0 0,1-1 0 0 0,-2-5 1 0 0,1 3 24 0 0,-1 0 1 0 0,0 0-1 0 0,0 0 0 0 0,-1 0 1 0 0,0 0-1 0 0,0 0 1 0 0,-1 0-1 0 0,0 1 0 0 0,0-1 1 0 0,-1 1-1 0 0,1 0 1 0 0,-1 0-1 0 0,-1 0 0 0 0,1 1 1 0 0,-1-1-1 0 0,-8-6 1 0 0,6 4-74 0 0,0 1 0 0 0,-1 1 0 0 0,0-1-1 0 0,-1 1 1 0 0,1 0 0 0 0,-1 1 0 0 0,0 0 0 0 0,-1 1 0 0 0,1 0 0 0 0,-19-6 0 0 0,26 10-7 0 0,-1-1 1 0 0,1 1-1 0 0,0 0 1 0 0,-1 0-1 0 0,1 0 1 0 0,0 0-1 0 0,-1 0 1 0 0,1 0-1 0 0,0 0 0 0 0,0 1 1 0 0,-1-1-1 0 0,1 1 1 0 0,0 0-1 0 0,0 0 1 0 0,0 0-1 0 0,0 0 0 0 0,0 0 1 0 0,0 0-1 0 0,0 0 1 0 0,-3 3-1 0 0,3-1 2 0 0,-1 0 0 0 0,1 0-1 0 0,0 0 1 0 0,0 1 0 0 0,0-1 0 0 0,0 0-1 0 0,0 1 1 0 0,1 0 0 0 0,-1-1-1 0 0,1 1 1 0 0,-1 5 0 0 0,-1 12-7 0 0,0 0 0 0 0,2 0 0 0 0,2 38 0 0 0,-1-33-4 0 0,10 158-40 0 0,58 327-1 0 0,-39-332-362 0 0,-28-175 313 0 0,6 72-4138 0 0,-7-72 3406 0 0,-1 0 0 0 0,1 0 0 0 0,-1 1 0 0 0,0-1 0 0 0,0 0 0 0 0,0 0 0 0 0,0 0 0 0 0,-1 0 0 0 0,-2 4 0 0 0,-8 8-7003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15367 0 0,'0'0'304'0'0,"56"-41"-96"0"0,-20 23 1377 0 0,6 0-753 0 0,7-2-335 0 0,6-2-113 0 0,5 1-192 0 0,1-1-192 0 0,3-1-16 0 0,-4 0-897 0 0,-3 0-1776 0 0,-2-2-3169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1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11 6675 0 0,'0'0'12779'0'0,"-6"-11"-4546"0"0,1 12-8100 0 0,0 0 0 0 0,0 0 0 0 0,0 0 0 0 0,0 1 0 0 0,1 0 0 0 0,-1 0 0 0 0,0 0-1 0 0,1 1 1 0 0,0-1 0 0 0,-1 1 0 0 0,1 0 0 0 0,0 0 0 0 0,1 0 0 0 0,-1 1 0 0 0,0 0 0 0 0,1-1 0 0 0,-4 6-1 0 0,-9 12-180 0 0,-25 44-1 0 0,36-58 129 0 0,1 1-84 0 0,-2 0-2 0 0,0 1 0 0 0,1 0 0 0 0,0 0 0 0 0,1 1 0 0 0,0-1 0 0 0,1 1 0 0 0,0 0 0 0 0,0 0 0 0 0,-1 14 0 0 0,4-24 6 0 0,1 1 0 0 0,-1-1 1 0 0,1 0-1 0 0,-1 0 0 0 0,0 1 1 0 0,1-1-1 0 0,-1 0 0 0 0,1 0 1 0 0,-1 0-1 0 0,1 0 0 0 0,-1 0 1 0 0,1 0-1 0 0,-1 0 0 0 0,1 0 1 0 0,-1 0-1 0 0,1 0 0 0 0,-1 0 1 0 0,1 0-1 0 0,-1 0 0 0 0,1 0 1 0 0,-1 0-1 0 0,1 0 1 0 0,-1-1-1 0 0,1 1 0 0 0,-1 0 1 0 0,1 0-1 0 0,-1-1 0 0 0,1 1 1 0 0,-1 0-1 0 0,0-1 0 0 0,1 1 1 0 0,-1 0-1 0 0,1-1 0 0 0,-1 1 1 0 0,0 0-1 0 0,0-1 0 0 0,1 1 1 0 0,-1-1-1 0 0,0 0 0 0 0,20-15 144 0 0,74-111 1198 0 0,-94 127-1322 0 0,1-1-1 0 0,0 0 0 0 0,-1 1 1 0 0,1-1-1 0 0,0 1 1 0 0,-1-1-1 0 0,1 1 1 0 0,0 0-1 0 0,0-1 0 0 0,-1 1 1 0 0,1 0-1 0 0,0-1 1 0 0,0 1-1 0 0,0 0 1 0 0,-1 0-1 0 0,1 0 0 0 0,0 0 1 0 0,0 0-1 0 0,0 0 1 0 0,0 0-1 0 0,-1 0 1 0 0,1 0-1 0 0,0 0 0 0 0,0 0 1 0 0,0 1-1 0 0,-1-1 1 0 0,1 0-1 0 0,0 0 1 0 0,0 1-1 0 0,0-1 1 0 0,-1 1-1 0 0,1-1 0 0 0,0 1 1 0 0,-1-1-1 0 0,1 1 1 0 0,0-1-1 0 0,-1 1 1 0 0,1-1-1 0 0,-1 1 0 0 0,1 0 1 0 0,0 0-1 0 0,27 37-120 0 0,-19-24 101 0 0,-5-8-225 0 0,1 0 1 0 0,0-1-1 0 0,0 1 0 0 0,1-1 1 0 0,-1 0-1 0 0,1-1 1 0 0,0 0-1 0 0,0 0 0 0 0,13 6 1 0 0,22 0-4514 0 0,-35-10 3392 0 0,0 0 1 0 0,-1 0-1 0 0,1-1 1 0 0,0 0-1 0 0,11-3 1 0 0,13-9-7150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1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19849 0 0,'0'0'12054'0'0,"0"3"-11756"0"0,-1 10-309 0 0,2 1-1 0 0,-1-1 1 0 0,2 1 0 0 0,0-1-1 0 0,0 0 1 0 0,9 24-1 0 0,5 39-132 0 0,-15-22-4188 0 0,-1-38-2650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1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14439 0 0,'0'0'667'0'0,"8"-5"586"0"0,139-81 2688 0 0,72-44-3557 0 0,-181 103 2309 0 0,55-49 1 0 0,-94 130 2184 0 0,0 56-5288 0 0,2-94 423 0 0,2 0 0 0 0,0 0-1 0 0,2 0 1 0 0,-1-1 0 0 0,2 0-1 0 0,0 0 1 0 0,15 27 0 0 0,-20-52 199 0 0,1 0 1 0 0,1 1 0 0 0,0-1-1 0 0,0 1 1 0 0,1 0-1 0 0,0 0 1 0 0,0 0 0 0 0,1 0-1 0 0,11-15 1 0 0,-13 23-216 0 0,0-1 1 0 0,-1 0-1 0 0,1 1 0 0 0,0 0 1 0 0,0-1-1 0 0,0 1 0 0 0,0 0 1 0 0,0 1-1 0 0,0-1 0 0 0,0 0 0 0 0,0 1 1 0 0,0 0-1 0 0,0-1 0 0 0,0 1 1 0 0,0 1-1 0 0,1-1 0 0 0,-1 0 1 0 0,0 1-1 0 0,0-1 0 0 0,0 1 1 0 0,0 0-1 0 0,0 0 0 0 0,0 0 1 0 0,-1 1-1 0 0,1-1 0 0 0,3 3 0 0 0,10 5-72 0 0,-1 2-1 0 0,-1 0 1 0 0,22 20 0 0 0,11 9-343 0 0,-41-36-602 0 0,1 0 0 0 0,0-1 1 0 0,0 0-1 0 0,1 0 0 0 0,13 4 1 0 0,20-4-9767 0 0,-23-6 1702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1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48 155 9925 0 0,'0'0'8622'0'0,"4"-8"-7883"0"0,5-8-376 0 0,-3 7 97 0 0,0 0 0 0 0,-1 0 0 0 0,-1-1 0 0 0,1 0 1 0 0,-1 0-1 0 0,-1 0 0 0 0,0 0 0 0 0,-1 0 0 0 0,1-1 0 0 0,-1-11 0 0 0,-2 22-409 0 0,0-1 1 0 0,0 1-1 0 0,0-1 0 0 0,0 1 1 0 0,-1-1-1 0 0,1 1 0 0 0,0-1 1 0 0,0 1-1 0 0,-1-1 0 0 0,1 1 1 0 0,0-1-1 0 0,0 1 1 0 0,-1 0-1 0 0,1-1 0 0 0,-1 1 1 0 0,1 0-1 0 0,0-1 0 0 0,-1 1 1 0 0,1 0-1 0 0,-1-1 0 0 0,1 1 1 0 0,-1 0-1 0 0,1 0 0 0 0,-1-1 1 0 0,1 1-1 0 0,-1 0 0 0 0,1 0 1 0 0,-1 0-1 0 0,1 0 0 0 0,-1 0 1 0 0,1 0-1 0 0,-1 0 0 0 0,1 0 1 0 0,-1 0-1 0 0,1 0 1 0 0,-1 0-1 0 0,1 0 0 0 0,-1 0 1 0 0,1 0-1 0 0,-1 1 0 0 0,1-1 1 0 0,-1 0-1 0 0,1 0 0 0 0,-1 0 1 0 0,1 1-1 0 0,-1-1 0 0 0,1 0 1 0 0,0 1-1 0 0,-1-1 0 0 0,1 0 1 0 0,-1 1-1 0 0,0 0 0 0 0,-23 18 445 0 0,17-11-414 0 0,1 1 0 0 0,0-1 0 0 0,0 1 0 0 0,1 1 0 0 0,1-1 0 0 0,-1 1 0 0 0,1 0 0 0 0,1 0 0 0 0,0 0 0 0 0,-3 14 0 0 0,5-20-73 0 0,1-1-1 0 0,-1 1 1 0 0,0 0 0 0 0,1 0-1 0 0,0 0 1 0 0,0 0-1 0 0,0 0 1 0 0,1 0 0 0 0,-1-1-1 0 0,1 1 1 0 0,0 0 0 0 0,0 0-1 0 0,0-1 1 0 0,0 1-1 0 0,1 0 1 0 0,3 6 0 0 0,-3-9-36 0 0,-1 1 0 0 0,1 0 1 0 0,0-1-1 0 0,0 1 0 0 0,0-1 1 0 0,0 0-1 0 0,0 1 1 0 0,0-1-1 0 0,0 0 0 0 0,1 0 1 0 0,-1-1-1 0 0,0 1 1 0 0,1 0-1 0 0,-1-1 0 0 0,0 1 1 0 0,1-1-1 0 0,-1 0 0 0 0,1 0 1 0 0,2 0-1 0 0,8-2-994 0 0,-1 0 0 0 0,0 0 0 0 0,1-1 0 0 0,-1-1-1 0 0,-1 0 1 0 0,21-10 0 0 0,4-3-4405 0 0,-2-3-2888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0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 6467 0 0,'0'2'15672'0'0,"-1"13"-14438"0"0,11 119 2959 0 0,1 2-2818 0 0,-10-98-1141 0 0,0-19-2 0 0,-1 1 0 0 0,0-1 1 0 0,-1 0-1 0 0,-2 0 0 0 0,1-1 0 0 0,-7 21 1 0 0,5-104 300 0 0,3-8-494 0 0,3-98-21 0 0,0 147-9 0 0,0 1-1 0 0,2 1 0 0 0,1-1 0 0 0,0 0 1 0 0,10-23-1 0 0,-14 44 3 0 0,-1-1 0 0 0,1 1-1 0 0,0 0 1 0 0,0 0 0 0 0,0 0 0 0 0,0 0 0 0 0,0 0-1 0 0,0 0 1 0 0,1 1 0 0 0,-1-1 0 0 0,1 0-1 0 0,-1 1 1 0 0,1-1 0 0 0,0 1 0 0 0,-1-1 0 0 0,1 1-1 0 0,0 0 1 0 0,0 0 0 0 0,3-2 0 0 0,-4 3-8 0 0,1 0 0 0 0,-1 0 1 0 0,1 0-1 0 0,-1 0 1 0 0,1 0-1 0 0,-1 1 0 0 0,1-1 1 0 0,-1 0-1 0 0,1 1 0 0 0,-1-1 1 0 0,0 1-1 0 0,1 0 1 0 0,-1-1-1 0 0,0 1 0 0 0,1 0 1 0 0,-1 0-1 0 0,0 0 0 0 0,0 0 1 0 0,0 0-1 0 0,2 2 1 0 0,5 5-7 0 0,-1 1-1 0 0,-1 1 1 0 0,0-1 0 0 0,10 21 0 0 0,-15-28 4 0 0,28 63 10 0 0,21 75-1 0 0,-7-17 164 0 0,-39-134-74 0 0,-2-1 0 0 0,1 1 0 0 0,1-23 0 0 0,-4 29-100 0 0,13-124-3 0 0,-10 115 15 0 0,-1 1 1 0 0,2-1 0 0 0,0 0-1 0 0,0 1 1 0 0,1 0 0 0 0,14-25 0 0 0,-18 37-7 0 0,-1 0 1 0 0,1 0 0 0 0,0 0 0 0 0,-1 0 0 0 0,1 0-1 0 0,0 0 1 0 0,0 0 0 0 0,-1 1 0 0 0,1-1 0 0 0,0 0-1 0 0,0 1 1 0 0,0-1 0 0 0,0 0 0 0 0,0 1 0 0 0,0-1-1 0 0,0 1 1 0 0,0 0 0 0 0,0-1 0 0 0,1 1 0 0 0,-1 0-1 0 0,0 0 1 0 0,0-1 0 0 0,0 1 0 0 0,0 0 0 0 0,0 0-1 0 0,0 0 1 0 0,1 1 0 0 0,-1-1 0 0 0,0 0 0 0 0,0 0-1 0 0,0 0 1 0 0,0 1 0 0 0,0-1 0 0 0,0 1 0 0 0,0-1-1 0 0,0 1 1 0 0,0-1 0 0 0,0 1 0 0 0,0 0 0 0 0,0-1-1 0 0,0 1 1 0 0,0 0 0 0 0,0 0 0 0 0,-1 0 0 0 0,1-1-1 0 0,0 1 1 0 0,-1 0 0 0 0,2 2 0 0 0,5 6-13 0 0,0 0 1 0 0,0 1-1 0 0,9 18 1 0 0,-12-21 16 0 0,35 77 50 0 0,-31-63-239 0 0,2 0 0 0 0,0-1 0 0 0,1 0 0 0 0,20 27 0 0 0,-30-45-120 0 0,1 0 1 0 0,0 0 0 0 0,0 0 0 0 0,0 0 0 0 0,0 0 0 0 0,1 0 0 0 0,-1-1 0 0 0,0 1 0 0 0,1-1 0 0 0,-1 0 0 0 0,1 1-1 0 0,-1-1 1 0 0,1 0 0 0 0,0-1 0 0 0,-1 1 0 0 0,1 0 0 0 0,4-1 0 0 0,-5 0-416 0 0,1 0 0 0 0,0 0 0 0 0,-1 0 0 0 0,1-1 1 0 0,-1 1-1 0 0,1-1 0 0 0,-1 0 0 0 0,1 0 0 0 0,-1 0 0 0 0,1 0 1 0 0,-1 0-1 0 0,0-1 0 0 0,1 1 0 0 0,-1-1 0 0 0,0 1 0 0 0,0-1 0 0 0,3-3 1 0 0,13-14-8978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1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10677 0 0,'0'0'14828'0'0,"10"5"-14676"0"0,35 19-104 0 0,-1 1 0 0 0,73 54 0 0 0,-116-78-48 0 0,0-1-1 0 0,-1 1 1 0 0,1 0 0 0 0,0 0-1 0 0,0 0 1 0 0,0-1 0 0 0,0 1-1 0 0,-1 0 1 0 0,1 0-1 0 0,0 0 1 0 0,-1 0 0 0 0,1 0-1 0 0,-1 0 1 0 0,1 1 0 0 0,-1-1-1 0 0,0 0 1 0 0,1 0-1 0 0,-1 0 1 0 0,0 0 0 0 0,0 2-1 0 0,0-2-3 0 0,0-1 1 0 0,0 1-1 0 0,-1-1 0 0 0,1 1 0 0 0,0-1 0 0 0,-1 0 0 0 0,1 1 0 0 0,0-1 0 0 0,-1 1 0 0 0,1-1 0 0 0,0 0 1 0 0,-1 1-1 0 0,1-1 0 0 0,-1 0 0 0 0,1 1 0 0 0,-1-1 0 0 0,1 0 0 0 0,-1 0 0 0 0,1 1 0 0 0,-1-1 0 0 0,1 0 1 0 0,-1 0-1 0 0,1 0 0 0 0,-1 0 0 0 0,1 0 0 0 0,-1 0 0 0 0,0 0 0 0 0,1 0 0 0 0,-1 0 0 0 0,-1 0 73 0 0,0 0-1 0 0,0 0 0 0 0,1-1 1 0 0,-1 1-1 0 0,0-1 1 0 0,0 1-1 0 0,1-1 0 0 0,-1 0 1 0 0,0 1-1 0 0,1-1 0 0 0,-1 0 1 0 0,1 0-1 0 0,-1 0 1 0 0,1 0-1 0 0,-1 0 0 0 0,1-1 1 0 0,0 1-1 0 0,0 0 0 0 0,-1-1 1 0 0,1 1-1 0 0,0-1 0 0 0,0 1 1 0 0,0-1-1 0 0,1 1 1 0 0,-1-1-1 0 0,0 0 0 0 0,1 1 1 0 0,-1-1-1 0 0,0-2 0 0 0,0-2 46 0 0,0 0 0 0 0,1 0 0 0 0,0 0 0 0 0,0 0 0 0 0,0-1 0 0 0,1 1-1 0 0,0 0 1 0 0,0 0 0 0 0,0 0 0 0 0,1 0 0 0 0,0 0 0 0 0,0 1 0 0 0,0-1-1 0 0,1 0 1 0 0,0 1 0 0 0,0 0 0 0 0,1-1 0 0 0,-1 1 0 0 0,1 1 0 0 0,0-1 0 0 0,0 0-1 0 0,1 1 1 0 0,-1 0 0 0 0,10-6 0 0 0,0-1-828 0 0,0 2-1 0 0,1 0 1 0 0,16-8 0 0 0,45-14-8149 0 0,-37 16-723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1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15591 0 0,'-7'11'1363'0'0,"-19"32"409"0"0,2 1 0 0 0,2 2 0 0 0,-27 80 0 0 0,35-82-1441 0 0,1 1-1 0 0,3 1 0 0 0,2 0 1 0 0,-4 66-1 0 0,14-44-239 0 0,-2-59-99 0 0,1-1 0 0 0,1 0 0 0 0,0 1 0 0 0,0-1 0 0 0,0 0 0 0 0,1 0 0 0 0,0-1 0 0 0,1 1 0 0 0,-1-1 1 0 0,1 1-1 0 0,1-1 0 0 0,0 0 0 0 0,0-1 0 0 0,0 1 0 0 0,1-1 0 0 0,10 10 0 0 0,-7-10-450 0 0,0-1 0 0 0,0 1 1 0 0,1-1-1 0 0,-1-1 0 0 0,1 0 1 0 0,0 0-1 0 0,1-1 0 0 0,-1 0 0 0 0,0-1 1 0 0,1 0-1 0 0,-1-1 0 0 0,18 1 1 0 0,29-3-4004 0 0,1-5-1558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1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29 6243 0 0,'0'0'12478'0'0,"-3"-21"-6646"0"0,0 19-5652 0 0,0 1 1 0 0,0 0 0 0 0,0 0 0 0 0,0 0 0 0 0,0 1-1 0 0,0-1 1 0 0,0 1 0 0 0,0 0 0 0 0,0-1 0 0 0,0 1 0 0 0,-1 1-1 0 0,1-1 1 0 0,0 0 0 0 0,0 1 0 0 0,0-1 0 0 0,0 1-1 0 0,0 0 1 0 0,0 0 0 0 0,0 1 0 0 0,0-1 0 0 0,0 0-1 0 0,1 1 1 0 0,-1 0 0 0 0,0-1 0 0 0,-3 5 0 0 0,-10 6-209 0 0,1 0 0 0 0,-24 27 0 0 0,35-35 173 0 0,-7 7-142 0 0,-51 60-4 0 0,57-66-8 0 0,1 0 1 0 0,1 1-1 0 0,-1 0 0 0 0,1-1 0 0 0,0 1 0 0 0,0 0 0 0 0,0 1 0 0 0,1-1 0 0 0,0 0 0 0 0,1 1 1 0 0,-2 7-1 0 0,3-14 4 0 0,0 1 0 0 0,1-1 0 0 0,-1 1 0 0 0,0-1 0 0 0,0 1 0 0 0,0-1 0 0 0,1 1 0 0 0,-1-1 0 0 0,0 1 0 0 0,1-1 0 0 0,-1 1 0 0 0,0-1 0 0 0,1 1 0 0 0,-1-1 0 0 0,1 1 0 0 0,-1-1 0 0 0,1 0 0 0 0,-1 1 0 0 0,1-1 0 0 0,-1 0 0 0 0,1 0 0 0 0,-1 1 0 0 0,1-1 0 0 0,-1 0 0 0 0,1 0 0 0 0,-1 0 0 0 0,1 1 0 0 0,-1-1 0 0 0,1 0 0 0 0,0 0 0 0 0,-1 0 0 0 0,1 0 0 0 0,-1 0 0 0 0,1 0 0 0 0,0 0 0 0 0,-1-1 0 0 0,1 1 0 0 0,-1 0 0 0 0,1 0 0 0 0,-1 0 0 0 0,1 0 0 0 0,-1-1 0 0 0,1 1 0 0 0,0-1 0 0 0,28-10-64 0 0,-9 0 90 0 0,0-2-1 0 0,-1 0 0 0 0,-1-1 1 0 0,0-1-1 0 0,19-21 1 0 0,13-17 2687 0 0,-50 53-2691 0 0,0 0 1 0 0,1 0 0 0 0,-1 1-1 0 0,1-1 1 0 0,-1 0 0 0 0,1 0-1 0 0,-1 0 1 0 0,0 0 0 0 0,1 0-1 0 0,-1 0 1 0 0,1 1-1 0 0,-1-1 1 0 0,0 0 0 0 0,1 0-1 0 0,-1 1 1 0 0,0-1 0 0 0,1 0-1 0 0,-1 0 1 0 0,0 1-1 0 0,1-1 1 0 0,-1 0 0 0 0,0 1-1 0 0,0-1 1 0 0,1 0 0 0 0,-1 1-1 0 0,0-1 1 0 0,0 1 0 0 0,0-1-1 0 0,1 0 1 0 0,-1 1-1 0 0,0-1 1 0 0,0 1 0 0 0,0-1-1 0 0,0 1 1 0 0,0-1 0 0 0,0 0-1 0 0,0 1 1 0 0,0-1 0 0 0,0 1-1 0 0,9 30-254 0 0,-6-20 268 0 0,-2-5-170 0 0,1 0 1 0 0,1 0 0 0 0,-1 0-1 0 0,1 0 1 0 0,0 0-1 0 0,0 0 1 0 0,1-1 0 0 0,-1 1-1 0 0,1-1 1 0 0,1 0 0 0 0,-1-1-1 0 0,1 1 1 0 0,0-1-1 0 0,0 1 1 0 0,0-2 0 0 0,0 1-1 0 0,1 0 1 0 0,5 2-1 0 0,30 6-4899 0 0,7-9-3859 0 0,-18-5-926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1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18104 0 0,'0'0'5587'0'0,"-5"61"-3154"0"0,4-37-1216 0 0,-3 5-481 0 0,1-2-64 0 0,-2 1-336 0 0,-3 0-240 0 0,-1-4-96 0 0,1-1-64 0 0,-2-4-1712 0 0,2-4-2386 0 0,0-2-2033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13270 0 0,'0'0'14860'0'0,"0"8"-14404"0"0,-7 209 1342 0 0,-12-103-3041 0 0,14-93-1720 0 0,-2 0 0 0 0,-17 40 0 0 0,18-46-4131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 20970 0 0,'0'0'715'0'0,"10"-2"-249"0"0,2 1-160 0 0,0 0 0 0 0,1 1 0 0 0,-1 0 0 0 0,0 1 0 0 0,1 1 0 0 0,-1 0-1 0 0,0 0 1 0 0,0 1 0 0 0,0 0 0 0 0,0 1 0 0 0,-1 1 0 0 0,0 0 0 0 0,13 7-1 0 0,-18-8-204 0 0,0 0 0 0 0,0 1 0 0 0,-1-1 0 0 0,1 1 0 0 0,-1 0 0 0 0,0 1 0 0 0,0-1 0 0 0,-1 1 0 0 0,6 9 0 0 0,-9-14-75 0 0,-1 1 1 0 0,1 0 0 0 0,0 0 0 0 0,-1 0-1 0 0,1 0 1 0 0,-1 0 0 0 0,0 0 0 0 0,1 0-1 0 0,-1 0 1 0 0,0 0 0 0 0,0 0-1 0 0,0 0 1 0 0,-1 0 0 0 0,1 0 0 0 0,0 0-1 0 0,-1 0 1 0 0,1 0 0 0 0,-1 0 0 0 0,0 0-1 0 0,1 0 1 0 0,-1-1 0 0 0,0 1-1 0 0,0 0 1 0 0,0 0 0 0 0,-1-1 0 0 0,1 1-1 0 0,0-1 1 0 0,-1 1 0 0 0,1-1 0 0 0,-1 0-1 0 0,1 1 1 0 0,-1-1 0 0 0,1 0-1 0 0,-1 0 1 0 0,0 0 0 0 0,0 0 0 0 0,-3 1-1 0 0,-11 6-5 0 0,0-1 0 0 0,0 0 0 0 0,-1-1 0 0 0,0-1 0 0 0,-19 4 0 0 0,-29-3-2444 0 0,57-6 1093 0 0,0-1 0 0 0,0 0-1 0 0,-1 0 1 0 0,1 0-1 0 0,-9-4 1 0 0,-3-5-6300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12390 0 0,'0'0'4260'0'0,"11"2"-1965"0"0,0 2-1751 0 0,0 0 1 0 0,-1 0 0 0 0,1 1-1 0 0,-1 0 1 0 0,0 1 0 0 0,0 0 0 0 0,0 1-1 0 0,-1 0 1 0 0,0 0 0 0 0,0 1-1 0 0,14 17 1 0 0,-2 2-100 0 0,-1 1 1 0 0,-1 1-1 0 0,-1 1 1 0 0,-2 0-1 0 0,-1 1 0 0 0,15 46 1 0 0,-21-52-408 0 0,-2 0 1 0 0,-1 1-1 0 0,-1 0 1 0 0,-1 0-1 0 0,-1 0 1 0 0,-1 0-1 0 0,-2 0 1 0 0,-1 1-1 0 0,-3 26 1 0 0,0-36-198 0 0,-1 0 1 0 0,0-1-1 0 0,-1 0 1 0 0,-1 0-1 0 0,0 0 0 0 0,-2-1 1 0 0,1 0-1 0 0,-2 0 0 0 0,0-1 1 0 0,0-1-1 0 0,-2 1 1 0 0,-18 16-1 0 0,14-15-780 0 0,0-1 0 0 0,-1-2 1 0 0,-1 1-1 0 0,-19 9 0 0 0,22-14-513 0 0,0-1-1 0 0,0-1 0 0 0,-1 0 1 0 0,0-1-1 0 0,-21 4 1 0 0,-6-4-5034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19241 0 0,'0'0'8772'0'0,"-3"18"-8772"0"0,2-11-1041 0 0,-5-3-3057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67 418 11765 0 0,'0'0'5064'0'0,"10"-5"-3044"0"0,9-6-1199 0 0,-1 0 1 0 0,-1-1-1 0 0,1-1 0 0 0,-2-1 1 0 0,0 0-1 0 0,24-28 1 0 0,-36 37-703 0 0,1 0 1 0 0,-1-1-1 0 0,0 0 1 0 0,-1 1-1 0 0,0-1 0 0 0,1-1 1 0 0,-2 1-1 0 0,1 0 1 0 0,-1-1-1 0 0,0 1 1 0 0,0-1-1 0 0,-1 0 0 0 0,0 1 1 0 0,0-1-1 0 0,-1 0 1 0 0,1 0-1 0 0,-2 0 1 0 0,1 0-1 0 0,-1 0 0 0 0,0 1 1 0 0,0-1-1 0 0,-1 0 1 0 0,0 1-1 0 0,0-1 1 0 0,0 1-1 0 0,-4-7 0 0 0,-1 2-2 0 0,1 0-1 0 0,-2 0 0 0 0,0 1 0 0 0,0 1 0 0 0,0-1 0 0 0,-1 1 0 0 0,-1 0 0 0 0,-12-9 0 0 0,19 16-118 0 0,1 0-1 0 0,0 0 0 0 0,-1 1 0 0 0,0-1 0 0 0,1 1 0 0 0,-1-1 1 0 0,0 1-1 0 0,0 0 0 0 0,0 0 0 0 0,0 0 0 0 0,0 0 0 0 0,0 0 0 0 0,0 1 1 0 0,0-1-1 0 0,0 1 0 0 0,0 0 0 0 0,0 0 0 0 0,0 0 0 0 0,0 0 0 0 0,0 1 1 0 0,0-1-1 0 0,0 1 0 0 0,0 0 0 0 0,0 0 0 0 0,0 0 0 0 0,0 0 0 0 0,0 1 1 0 0,1-1-1 0 0,-1 1 0 0 0,0-1 0 0 0,1 1 0 0 0,-1 0 0 0 0,1 0 0 0 0,0 0 1 0 0,-1 0-1 0 0,1 1 0 0 0,0-1 0 0 0,-2 5 0 0 0,-3 4-12 0 0,1 1-1 0 0,0 0 1 0 0,0 1 0 0 0,2-1-1 0 0,-1 1 1 0 0,2 0-1 0 0,0 1 1 0 0,0-1 0 0 0,0 19-1 0 0,0 20 2 0 0,4 55-1 0 0,0-79 1 0 0,5 81 128 0 0,23 124 0 0 0,38 106-3127 0 0,-48-250-50 0 0,-11-39-7283 0 0,-8-39 2542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13158 0 0,'0'0'3298'0'0,"71"-27"-2498"0"0,-25 12-16 0 0,8-5 753 0 0,4 0-689 0 0,3 0-95 0 0,-1-2-465 0 0,0 2-240 0 0,-2-3-48 0 0,-2 2-1089 0 0,-6-2-2208 0 0,-2-1-3586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1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 7523 0 0,'0'0'14634'0'0,"-5"11"-12396"0"0,0 0-1761 0 0,0 1 0 0 0,0-1 0 0 0,1 1 0 0 0,1 0 0 0 0,0 1-1 0 0,1-1 1 0 0,-2 25 0 0 0,4-9 315 0 0,-1-6-236 0 0,1-1-1 0 0,3 30 0 0 0,-2-47-517 0 0,-1 0-1 0 0,1 0 0 0 0,0 1 0 0 0,0-1 0 0 0,0 0 0 0 0,1 0 0 0 0,-1 0 1 0 0,1 0-1 0 0,0 0 0 0 0,0-1 0 0 0,1 1 0 0 0,-1-1 0 0 0,1 1 0 0 0,0-1 1 0 0,-1 0-1 0 0,2 0 0 0 0,5 5 0 0 0,-6-6-31 0 0,0-1 0 0 0,0 0 0 0 0,0-1 0 0 0,0 1 1 0 0,0 0-1 0 0,0-1 0 0 0,0 0 0 0 0,0 0 0 0 0,0 0 0 0 0,0 0 0 0 0,0 0 0 0 0,0 0 0 0 0,0-1 0 0 0,0 0 1 0 0,0 1-1 0 0,0-1 0 0 0,0 0 0 0 0,0 0 0 0 0,0-1 0 0 0,0 1 0 0 0,-1-1 0 0 0,1 1 0 0 0,-1-1 1 0 0,1 0-1 0 0,-1 0 0 0 0,1 0 0 0 0,-1 0 0 0 0,3-5 0 0 0,4-2 13 0 0,0-1-1 0 0,-1 0 1 0 0,0 0-1 0 0,-1 0 1 0 0,10-20-1 0 0,-14 23-12 0 0,0 0-1 0 0,0 0 1 0 0,-1-1-1 0 0,0 0 0 0 0,-1 1 1 0 0,0-1-1 0 0,0 0 1 0 0,0 0-1 0 0,-1 0 1 0 0,0 1-1 0 0,-1-1 1 0 0,1 0-1 0 0,-2 0 1 0 0,1 0-1 0 0,-1 1 0 0 0,0-1 1 0 0,-6-13-1 0 0,5 15-32 0 0,0 1-1 0 0,0 0 0 0 0,0 0 0 0 0,0 0 0 0 0,-1 0 0 0 0,0 0 0 0 0,0 1 0 0 0,0-1 0 0 0,-1 1 1 0 0,1 0-1 0 0,-1 0 0 0 0,0 1 0 0 0,0 0 0 0 0,0 0 0 0 0,-1 0 0 0 0,1 0 0 0 0,-1 1 0 0 0,0 0 1 0 0,1 0-1 0 0,-1 0 0 0 0,0 1 0 0 0,0 0 0 0 0,-12-1 0 0 0,16 2-143 0 0,0 0 0 0 0,-1-1-1 0 0,1 1 1 0 0,0 1 0 0 0,-1-1-1 0 0,1 0 1 0 0,0 0 0 0 0,0 1-1 0 0,-1-1 1 0 0,1 1 0 0 0,0 0-1 0 0,0 0 1 0 0,0 0 0 0 0,0 0-1 0 0,0 0 1 0 0,0 0 0 0 0,0 0-1 0 0,-2 3 1 0 0,-2 7-3211 0 0,5-1-3961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17 11573 0 0,'0'0'12795'0'0,"-5"-3"-12309"0"0,4 2-379 0 0,-1-1-1 0 0,0 1 1 0 0,0 0 0 0 0,0-1-1 0 0,0 1 1 0 0,0 0-1 0 0,0 0 1 0 0,-1 1 0 0 0,1-1-1 0 0,0 0 1 0 0,0 1 0 0 0,-1-1-1 0 0,1 1 1 0 0,0 0 0 0 0,-1 0-1 0 0,1 0 1 0 0,0 0-1 0 0,-1 0 1 0 0,1 0 0 0 0,0 1-1 0 0,0-1 1 0 0,-1 1 0 0 0,1-1-1 0 0,0 1 1 0 0,0 0 0 0 0,0 0-1 0 0,0 0 1 0 0,0 0-1 0 0,0 1 1 0 0,0-1 0 0 0,0 0-1 0 0,-3 3 1 0 0,-11 8-12 0 0,0 0 1 0 0,1 1 0 0 0,1 1-1 0 0,0 0 1 0 0,1 1-1 0 0,0 1 1 0 0,1-1-1 0 0,1 2 1 0 0,-18 35-1 0 0,28-50-96 0 0,0-1 0 0 0,0 1 0 0 0,0 0 0 0 0,1 0 0 0 0,-1 0 0 0 0,0 0 0 0 0,1 0 0 0 0,0 1 0 0 0,-1-1 0 0 0,1 0-1 0 0,0 0 1 0 0,0 0 0 0 0,0 0 0 0 0,0 0 0 0 0,1 0 0 0 0,0 3 0 0 0,-1-5 1 0 0,0 1 0 0 0,1 0-1 0 0,-1-1 1 0 0,1 1 0 0 0,0 0-1 0 0,-1-1 1 0 0,1 1 0 0 0,-1-1-1 0 0,1 1 1 0 0,0-1 0 0 0,0 1-1 0 0,-1-1 1 0 0,1 0 0 0 0,0 1-1 0 0,0-1 1 0 0,-1 0 0 0 0,1 0 0 0 0,0 1-1 0 0,0-1 1 0 0,0 0 0 0 0,-1 0-1 0 0,1 0 1 0 0,0 0 0 0 0,0 0-1 0 0,0 0 1 0 0,1 0 0 0 0,3-1 3 0 0,1 0 1 0 0,-1-1 0 0 0,0 1-1 0 0,0-1 1 0 0,0 0-1 0 0,0 0 1 0 0,0-1 0 0 0,0 1-1 0 0,0-1 1 0 0,5-5-1 0 0,17-19 31 0 0,-23 22 9 0 0,0 0 0 0 0,1 0 0 0 0,-1 0 0 0 0,1 1 1 0 0,1 0-1 0 0,-1 0 0 0 0,0 0 0 0 0,10-4 0 0 0,-13 8-10 0 0,1 1 0 0 0,-1-1 1 0 0,1 1-1 0 0,-1 0 0 0 0,0-1 0 0 0,0 1 0 0 0,1 1 1 0 0,-1-1-1 0 0,0 0 0 0 0,0 0 0 0 0,0 1 1 0 0,0-1-1 0 0,0 1 0 0 0,-1 0 0 0 0,1-1 0 0 0,0 1 1 0 0,-1 0-1 0 0,1 0 0 0 0,-1 0 0 0 0,3 4 1 0 0,20 19-65 0 0,-21-23-174 0 0,0-1 0 0 0,0 0-1 0 0,0 0 1 0 0,0 0 0 0 0,0-1 0 0 0,0 1 0 0 0,1-1-1 0 0,-1 0 1 0 0,0 0 0 0 0,0 0 0 0 0,0 0 0 0 0,1 0 0 0 0,-1-1-1 0 0,0 1 1 0 0,0-1 0 0 0,0 0 0 0 0,0 0 0 0 0,0 0-1 0 0,4-2 1 0 0,4-3-2687 0 0,0 0-1 0 0,-1-1 1 0 0,16-12-1 0 0,3-4-5684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15271 0 0,'0'0'10181'0'0,"34"68"-9813"0"0,-24-33-256 0 0,0 3-32 0 0,1-1 0 0 0,0-1-48 0 0,0-5 0 0 0,-2-3-32 0 0,2-8-1057 0 0,-2-5-4417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6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0 349 14567 0 0,'0'0'1083'0'0,"8"-3"-259"0"0,26-10 1351 0 0,53-29-1 0 0,-19 2-1525 0 0,-3-3 0 0 0,76-64 0 0 0,-113 82 1583 0 0,34-40 0 0 0,-52 54-922 0 0,-14 49-134 0 0,0-13-1168 0 0,0 1 0 0 0,2-1-1 0 0,1 43 1 0 0,2-61-3 0 0,-1 1 0 0 0,1-1-1 0 0,0 0 1 0 0,0 1 0 0 0,1-1 0 0 0,0 0 0 0 0,1 0-1 0 0,-1 0 1 0 0,1 0 0 0 0,1-1 0 0 0,-1 1 0 0 0,1-1 0 0 0,0 0-1 0 0,0 0 1 0 0,1 0 0 0 0,0 0 0 0 0,7 5 0 0 0,-12-10 1 0 0,1 0 1 0 0,0 0 0 0 0,0 0 0 0 0,0-1-1 0 0,0 1 1 0 0,0 0 0 0 0,0-1 0 0 0,0 1-1 0 0,0-1 1 0 0,0 1 0 0 0,0-1 0 0 0,0 1-1 0 0,0-1 1 0 0,1 0 0 0 0,-1 0 0 0 0,0 1-1 0 0,0-1 1 0 0,0 0 0 0 0,0 0 0 0 0,1 0-1 0 0,-1 0 1 0 0,0-1 0 0 0,0 1 0 0 0,0 0-1 0 0,0 0 1 0 0,0-1 0 0 0,1 1-1 0 0,-1 0 1 0 0,0-1 0 0 0,0 1 0 0 0,0-1-1 0 0,0 0 1 0 0,0 1 0 0 0,0-1 0 0 0,0 0-1 0 0,-1 0 1 0 0,1 1 0 0 0,0-1 0 0 0,0 0-1 0 0,0 0 1 0 0,-1 0 0 0 0,2-2 0 0 0,2-5 205 0 0,1-1 1 0 0,-1 0 0 0 0,-1 0-1 0 0,5-16 1 0 0,7-15 1278 0 0,-14 38-1489 0 0,0 0 1 0 0,1 0 0 0 0,-1 1 0 0 0,1-1 0 0 0,-1 1 0 0 0,1 0-1 0 0,-1-1 1 0 0,1 1 0 0 0,0 0 0 0 0,0 0 0 0 0,0 0 0 0 0,-1 0-1 0 0,1 0 1 0 0,0 0 0 0 0,0 1 0 0 0,0-1 0 0 0,0 0 0 0 0,0 1-1 0 0,0 0 1 0 0,1 0 0 0 0,-1-1 0 0 0,0 1 0 0 0,0 0-1 0 0,0 1 1 0 0,0-1 0 0 0,0 0 0 0 0,0 0 0 0 0,0 1 0 0 0,0 0-1 0 0,0-1 1 0 0,0 1 0 0 0,0 0 0 0 0,0 0 0 0 0,0 0 0 0 0,0 0-1 0 0,1 2 1 0 0,11 5-5 0 0,-2 1-1 0 0,1 1 0 0 0,-2 0 0 0 0,12 13 1 0 0,-1-2-4 0 0,25 14-2317 0 0,-38-29 1147 0 0,0 0 1 0 0,1-1-1 0 0,-1 0 1 0 0,1-1-1 0 0,0 0 0 0 0,1 0 1 0 0,-1-1-1 0 0,1-1 0 0 0,-1 1 1 0 0,17 0-1 0 0,-8-3-7724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61 128 10117 0 0,'0'0'8233'0'0,"0"-8"-7748"0"0,5-16-307 0 0,-3 18 109 0 0,0-1 1 0 0,0 1-1 0 0,-1-1 1 0 0,0 0-1 0 0,0 0 1 0 0,0 1-1 0 0,-1-1 1 0 0,0 0-1 0 0,-1 0 1 0 0,-1-8-1 0 0,2 14-191 0 0,-1 0-1 0 0,0 0 1 0 0,0 0 0 0 0,0 0-1 0 0,1 0 1 0 0,-1 0-1 0 0,0 1 1 0 0,0-1-1 0 0,0 0 1 0 0,0 1-1 0 0,-1-1 1 0 0,1 0-1 0 0,0 1 1 0 0,0 0-1 0 0,0-1 1 0 0,0 1-1 0 0,0 0 1 0 0,-1-1-1 0 0,1 1 1 0 0,0 0-1 0 0,0 0 1 0 0,-1 0-1 0 0,1 0 1 0 0,0 0-1 0 0,0 0 1 0 0,0 0-1 0 0,-1 1 1 0 0,1-1-1 0 0,0 0 1 0 0,0 1-1 0 0,0-1 1 0 0,0 1-1 0 0,-2 0 1 0 0,1 1-20 0 0,-1-1 1 0 0,1 1 0 0 0,0 0-1 0 0,-1 0 1 0 0,1 0-1 0 0,0 0 1 0 0,0 0-1 0 0,1 1 1 0 0,-1-1 0 0 0,0 1-1 0 0,1-1 1 0 0,0 1-1 0 0,-1-1 1 0 0,1 1 0 0 0,0 0-1 0 0,0 0 1 0 0,0-1-1 0 0,1 1 1 0 0,-1 0-1 0 0,1 4 1 0 0,-1-3-37 0 0,0 0 0 0 0,1 0 0 0 0,0 0 1 0 0,-1 0-1 0 0,2 0 0 0 0,-1 0 0 0 0,0 0 0 0 0,1-1 0 0 0,0 1 1 0 0,0 0-1 0 0,0 0 0 0 0,0 0 0 0 0,0-1 0 0 0,1 1 0 0 0,0-1 0 0 0,0 1 1 0 0,0-1-1 0 0,0 1 0 0 0,0-1 0 0 0,1 0 0 0 0,-1 0 0 0 0,6 4 0 0 0,-5-5-247 0 0,1 0 0 0 0,-1 0 0 0 0,1 0 0 0 0,0-1 0 0 0,0 0-1 0 0,-1 1 1 0 0,1-1 0 0 0,0-1 0 0 0,0 1 0 0 0,0-1-1 0 0,0 1 1 0 0,0-1 0 0 0,0 0 0 0 0,0 0 0 0 0,0-1 0 0 0,0 1-1 0 0,0-1 1 0 0,0 0 0 0 0,-1 0 0 0 0,1 0 0 0 0,0-1-1 0 0,6-3 1 0 0,45-26-9592 0 0,-26 12 331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18761 0 0,'0'0'9721'0'0,"4"8"-9635"0"0,16 24-853 0 0,1-2 0 0 0,1 0 0 0 0,33 34 0 0 0,-58-68 883 0 0,0 0 1 0 0,0 0-1 0 0,0-1 1 0 0,1 1-1 0 0,0-1 1 0 0,0 1 0 0 0,0-1-1 0 0,0 0 1 0 0,1 1-1 0 0,-1-1 1 0 0,1 0-1 0 0,0 0 1 0 0,1 0-1 0 0,-1 0 1 0 0,1 0 0 0 0,0 0-1 0 0,1 0 1 0 0,-1 0-1 0 0,1 0 1 0 0,0 0-1 0 0,0 0 1 0 0,0 0-1 0 0,1 0 1 0 0,-1 1 0 0 0,5-9-1 0 0,-1 4-269 0 0,0 0 0 0 0,0 0 0 0 0,1 1-1 0 0,0 0 1 0 0,1 0 0 0 0,-1 1 0 0 0,2-1 0 0 0,-1 1-1 0 0,1 1 1 0 0,0-1 0 0 0,0 1 0 0 0,0 1 0 0 0,11-6-1 0 0,66-20-8041 0 0,-36 17-102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17800 0 0,'-10'8'1251'0'0,"-10"9"-671"0"0,0 1-1 0 0,2 1 0 0 0,0 0 0 0 0,2 2 1 0 0,0-1-1 0 0,-26 46 0 0 0,25-32 348 0 0,0 0 0 0 0,3 1 0 0 0,0 0 0 0 0,-13 61 0 0 0,11 4 327 0 0,13-73-1111 0 0,2 1 0 0 0,1-1 1 0 0,1 0-1 0 0,1 1 0 0 0,1-1 1 0 0,2 0-1 0 0,13 46 0 0 0,-14-62-178 0 0,0 0 0 0 0,1 0 0 0 0,0-1 0 0 0,1 1 0 0 0,0-1 0 0 0,0 0 0 0 0,1-1 0 0 0,0 0 0 0 0,1 0 0 0 0,0 0 0 0 0,0-1 0 0 0,1 0 0 0 0,0-1 0 0 0,1 0 0 0 0,-1 0 0 0 0,1-1 0 0 0,1 0 0 0 0,-1-1 0 0 0,1 0 0 0 0,17 5-1 0 0,-7-5-950 0 0,0 0 0 0 0,0-2-1 0 0,1 0 1 0 0,29 0 0 0 0,-23-4-2108 0 0,1-1-1 0 0,51-9 1 0 0,-6-7-6030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15 8244 0 0,'0'0'11496'0'0,"-4"-3"-10362"0"0,2 1-920 0 0,-1 1 1 0 0,1-1 0 0 0,-1 1 0 0 0,1 0 0 0 0,-1 0 0 0 0,0 0 0 0 0,1 1 0 0 0,-1-1 0 0 0,0 0 0 0 0,0 1-1 0 0,1 0 1 0 0,-1 0 0 0 0,0 0 0 0 0,0 0 0 0 0,0 0 0 0 0,1 0 0 0 0,-1 1 0 0 0,0-1 0 0 0,0 1 0 0 0,1 0 0 0 0,-1 0-1 0 0,0 0 1 0 0,1 0 0 0 0,-1 0 0 0 0,1 1 0 0 0,0-1 0 0 0,-1 1 0 0 0,-3 3 0 0 0,-12 7-12 0 0,2 1 0 0 0,-1 1 0 0 0,1 1 0 0 0,1 0 0 0 0,1 0 0 0 0,0 2 0 0 0,1 0 0 0 0,1 0 0 0 0,0 1 0 0 0,-17 39 0 0 0,28-55-203 0 0,1 0 0 0 0,-1 0 0 0 0,0 1-1 0 0,1-1 1 0 0,-1 0 0 0 0,1 1 0 0 0,0-1 0 0 0,0 1 0 0 0,0-1 0 0 0,0 0 0 0 0,1 4 0 0 0,-1-5-1 0 0,0 0 0 0 0,1 0 0 0 0,-1-1 0 0 0,0 1 0 0 0,1 0 0 0 0,-1 0 0 0 0,1 0 0 0 0,-1-1 0 0 0,1 1 0 0 0,-1 0 0 0 0,1-1 0 0 0,-1 1 0 0 0,1 0 0 0 0,0-1 0 0 0,-1 1 0 0 0,1-1 0 0 0,0 1 0 0 0,0-1 0 0 0,0 1 0 0 0,-1-1 0 0 0,1 1 0 0 0,0-1-1 0 0,2 1 1 0 0,2-1-5 0 0,0-1-1 0 0,0 1 0 0 0,0-1 0 0 0,0 0 0 0 0,0 0 0 0 0,0 0 0 0 0,0-1 0 0 0,0 0 0 0 0,0 0 0 0 0,0 0 0 0 0,-1 0 0 0 0,1-1 0 0 0,-1 0 1 0 0,0 0-1 0 0,8-6 0 0 0,3-4 71 0 0,-1 0-1 0 0,0 0 1 0 0,-1-2 0 0 0,0 0 0 0 0,-2 0 0 0 0,1-1-1 0 0,-2 0 1 0 0,0-1 0 0 0,-1 0 0 0 0,-1-1 0 0 0,10-27-1 0 0,-18 44-1 0 0,1-1 0 0 0,-1 0 0 0 0,1 0 0 0 0,0 0 0 0 0,0 0 0 0 0,0 1 0 0 0,0-1 0 0 0,0 0 0 0 0,0 1 0 0 0,1-1 0 0 0,-1 1 0 0 0,0 0 0 0 0,4-3 0 0 0,-5 4-55 0 0,1 0-1 0 0,-1 0 1 0 0,1 0-1 0 0,-1 0 1 0 0,1 0-1 0 0,-1 0 1 0 0,1 0-1 0 0,-1 0 1 0 0,0 1 0 0 0,1-1-1 0 0,-1 0 1 0 0,1 0-1 0 0,-1 0 1 0 0,1 1-1 0 0,-1-1 1 0 0,0 0-1 0 0,1 1 1 0 0,-1-1 0 0 0,1 0-1 0 0,-1 1 1 0 0,0-1-1 0 0,1 0 1 0 0,-1 1-1 0 0,0-1 1 0 0,0 1-1 0 0,1-1 1 0 0,-1 1 0 0 0,0-1-1 0 0,0 0 1 0 0,0 1-1 0 0,0-1 1 0 0,0 1-1 0 0,1 0 1 0 0,12 64-295 0 0,-9-41 355 0 0,17 46-1797 0 0,-19-64 604 0 0,1-1 0 0 0,-1 0 0 0 0,1 0 0 0 0,1 0 0 0 0,-1 0 0 0 0,5 5 0 0 0,6 3-6142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15207 0 0,'0'0'6611'0'0,"-11"68"-2945"0"0,2-38-417 0 0,0 6-1776 0 0,-1 2-833 0 0,0 1-304 0 0,1-1-128 0 0,-2-3-144 0 0,0 0-32 0 0,1-6-32 0 0,3-2-368 0 0,2-4-1553 0 0,2-4-1616 0 0,3-5-2498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12262 0 0,'0'0'4380'0'0,"-9"1"-2379"0"0,2 0-1627 0 0,1 0 0 0 0,-1 0 0 0 0,0 1 0 0 0,1 0 0 0 0,0 0 0 0 0,-1 1 0 0 0,1 0 0 0 0,0 0 0 0 0,0 0-1 0 0,1 1 1 0 0,-1 0 0 0 0,1 0 0 0 0,0 0 0 0 0,0 0 0 0 0,0 1 0 0 0,0 0 0 0 0,1 0 0 0 0,-8 12 0 0 0,6-8-255 0 0,0 0 1 0 0,1 1 0 0 0,0 0 0 0 0,1 0-1 0 0,0 0 1 0 0,0 1 0 0 0,1-1-1 0 0,1 1 1 0 0,-1 0 0 0 0,2 0-1 0 0,0 0 1 0 0,0 0 0 0 0,1 0-1 0 0,1 13 1 0 0,0-17-76 0 0,0-1 0 0 0,0 0 0 0 0,1 1 0 0 0,0-1 0 0 0,0 0 0 0 0,0 0 0 0 0,1 0 0 0 0,0 0 0 0 0,0-1 0 0 0,1 1 0 0 0,-1-1 0 0 0,1 0 0 0 0,0 0 0 0 0,1 0 1 0 0,-1-1-1 0 0,1 1 0 0 0,0-1 0 0 0,0 0 0 0 0,0 0 0 0 0,1-1 0 0 0,-1 0 0 0 0,1 0 0 0 0,0 0 0 0 0,0-1 0 0 0,9 3 0 0 0,0-1-185 0 0,0 0 1 0 0,1-1 0 0 0,-1-1-1 0 0,1-1 1 0 0,-1 0-1 0 0,1-1 1 0 0,21-3 0 0 0,-13 0-2058 0 0,-1-2 1 0 0,25-6-1 0 0,2-4-4576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12246 0 0,'0'0'6912'0'0,"7"7"-4319"0"0,34 41-974 0 0,-2 1 1 0 0,-1 3-1 0 0,50 92 0 0 0,-71-112-1571 0 0,-2 1 1 0 0,0 1-1 0 0,-3 0 1 0 0,0 1-1 0 0,-3 0 1 0 0,-1 1-1 0 0,-1 0 0 0 0,1 39 1 0 0,-7-61-50 0 0,-2-1 0 0 0,0 1 0 0 0,-1-1 1 0 0,0 1-1 0 0,-1-1 0 0 0,0 1 0 0 0,-1-1 0 0 0,-1-1 1 0 0,0 1-1 0 0,-11 20 0 0 0,12-26-129 0 0,0-1 0 0 0,0 0 0 0 0,0 0 0 0 0,0-1 0 0 0,-1 1 0 0 0,0-1-1 0 0,0 0 1 0 0,-1 0 0 0 0,0-1 0 0 0,1 0 0 0 0,-1 0 0 0 0,-1 0 0 0 0,1-1 0 0 0,0 1 0 0 0,-1-1 0 0 0,0-1 0 0 0,0 0-1 0 0,0 0 1 0 0,0 0 0 0 0,0 0 0 0 0,-13 0 0 0 0,17-2-185 0 0,-1 0 0 0 0,1 0 0 0 0,-1-1 0 0 0,1 1 0 0 0,0-1 0 0 0,-1 0 1 0 0,1 0-1 0 0,0 0 0 0 0,-1 0 0 0 0,1 0 0 0 0,0-1 0 0 0,0 0 0 0 0,0 1 0 0 0,0-1 0 0 0,-3-3 0 0 0,3 2-474 0 0,0 0 0 0 0,0 0 1 0 0,0-1-1 0 0,1 1 0 0 0,-1-1 0 0 0,1 1 1 0 0,-3-7-1 0 0,-9-30-10710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3:0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34 2321 0 0,'0'0'18918'0'0,"1"-5"-18035"0"0,1-23 2316 0 0,-5 28-3145 0 0,1 0 0 0 0,-1 0 0 0 0,0 0 1 0 0,0 0-1 0 0,0 1 0 0 0,1-1 0 0 0,-1 1 0 0 0,0 0 0 0 0,-3 1 1 0 0,-6 5-68 0 0,1 0 0 0 0,-1 0 0 0 0,1 1 0 0 0,1 1 0 0 0,-1 0 0 0 0,1 0 0 0 0,1 1 0 0 0,-10 12 0 0 0,14-15 3 0 0,0 0 0 0 0,0 0 0 0 0,1 1 1 0 0,0-1-1 0 0,0 1 0 0 0,0 0 0 0 0,1 0 1 0 0,0 0-1 0 0,1 1 0 0 0,0-1 0 0 0,0 1 1 0 0,1-1-1 0 0,0 18 0 0 0,1-25 4 0 0,0 1 0 0 0,0-1 0 0 0,0 0 1 0 0,0 1-1 0 0,0-1 0 0 0,1 0 0 0 0,-1 0 0 0 0,1 1 0 0 0,-1-1 0 0 0,1 0 1 0 0,-1 0-1 0 0,1 0 0 0 0,0 0 0 0 0,-1 1 0 0 0,1-1 0 0 0,0 0 0 0 0,0 0 1 0 0,0-1-1 0 0,0 1 0 0 0,0 0 0 0 0,0 0 0 0 0,0 0 0 0 0,0 0 0 0 0,2 0 1 0 0,-1 0 10 0 0,1 0 0 0 0,0 0 0 0 0,-1-1 0 0 0,1 1 1 0 0,0-1-1 0 0,0 0 0 0 0,0 0 0 0 0,-1 0 0 0 0,1 0 1 0 0,5-1-1 0 0,0 0 1 0 0,0-1 0 0 0,-1 0 0 0 0,0 0 0 0 0,0-1 1 0 0,1 0-1 0 0,-1 0 0 0 0,10-7 0 0 0,-12 6 121 0 0,-1 0 0 0 0,0 0 0 0 0,0-1 0 0 0,0 0 0 0 0,-1 1 1 0 0,1-1-1 0 0,-1 0 0 0 0,0-1 0 0 0,-1 1 0 0 0,1 0 0 0 0,-1-1 0 0 0,0 0 0 0 0,-1 1 0 0 0,1-1 0 0 0,-1 0 0 0 0,0 0 0 0 0,0 0 0 0 0,-1 0 1 0 0,0-8-1 0 0,2-5 866 0 0,1 17-599 0 0,4 9 133 0 0,3 10 134 0 0,-5-6-1320 0 0,0-1 1 0 0,1 0-1 0 0,1 0 1 0 0,-1 0-1 0 0,2 0 0 0 0,-1-1 1 0 0,11 9-1 0 0,-15-15 291 0 0,1-1 1 0 0,-1 1-1 0 0,0-1 1 0 0,1 1-1 0 0,0-1 0 0 0,0 0 1 0 0,-1-1-1 0 0,1 1 0 0 0,0-1 1 0 0,1 1-1 0 0,-1-1 1 0 0,0 0-1 0 0,0-1 0 0 0,0 1 1 0 0,1-1-1 0 0,-1 0 1 0 0,0 0-1 0 0,0 0 0 0 0,1 0 1 0 0,-1-1-1 0 0,0 0 1 0 0,0 0-1 0 0,6-2 0 0 0,13-8-7742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1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12710 0 0,'0'0'13665'0'0,"-1"9"-12633"0"0,-4 44 207 0 0,2 0 1 0 0,8 103-1 0 0,-1-87-1651 0 0,-6 92 1 0 0,1-134-2712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2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8 22474 0 0,'0'0'8484'0'0,"-64"-3"-14070"0"0,42-2-2098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4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32 405 1153 0 0,'0'0'15935'0'0,"8"5"-13681"0"0,-5-3-1988 0 0,1 1 0 0 0,0-1 0 0 0,-1 1 0 0 0,1-1 0 0 0,0-1 0 0 0,0 1 0 0 0,0 0 0 0 0,1-1 0 0 0,-1 0-1 0 0,0 0 1 0 0,0 0 0 0 0,1-1 0 0 0,-1 1 0 0 0,1-1 0 0 0,-1 0 0 0 0,0 0 0 0 0,1-1 0 0 0,-1 1 0 0 0,0-1 0 0 0,1 0 0 0 0,-1 0 0 0 0,0-1 0 0 0,0 1-1 0 0,0-1 1 0 0,0 0 0 0 0,0 0 0 0 0,0 0 0 0 0,-1 0 0 0 0,1-1 0 0 0,4-3 0 0 0,-2-2-193 0 0,0 0 0 0 0,0 0 0 0 0,-1 0 0 0 0,0-1 0 0 0,-1 0 0 0 0,0 1 0 0 0,0-2-1 0 0,-1 1 1 0 0,0 0 0 0 0,0-1 0 0 0,-1 1 0 0 0,-1-1 0 0 0,1 0 0 0 0,-2 0 0 0 0,1 1 0 0 0,-1-1 0 0 0,-3-17 0 0 0,1 8 17 0 0,-1 1 0 0 0,-1 0 0 0 0,-1 0 0 0 0,0 0 0 0 0,-1 0 0 0 0,-1 1 0 0 0,-1 0 1 0 0,-14-23-1 0 0,20 36-94 0 0,0 1 1 0 0,-1 0-1 0 0,1 0 1 0 0,-1 0-1 0 0,0 0 1 0 0,0 0-1 0 0,0 0 1 0 0,0 1 0 0 0,0-1-1 0 0,0 1 1 0 0,-1 0-1 0 0,1 0 1 0 0,-7-2-1 0 0,8 3-3 0 0,0 1 0 0 0,0 0 0 0 0,0-1-1 0 0,0 1 1 0 0,0 0 0 0 0,0 0 0 0 0,0 0 0 0 0,0 1-1 0 0,1-1 1 0 0,-1 0 0 0 0,0 1 0 0 0,0-1-1 0 0,0 1 1 0 0,0 0 0 0 0,0 0 0 0 0,1-1 0 0 0,-1 1-1 0 0,0 0 1 0 0,1 0 0 0 0,-1 1 0 0 0,1-1-1 0 0,-1 0 1 0 0,1 1 0 0 0,-1-1 0 0 0,1 0 0 0 0,0 1-1 0 0,0 0 1 0 0,0-1 0 0 0,0 1 0 0 0,-1 1-1 0 0,-7 13-5 0 0,2-1 0 0 0,0 1-1 0 0,0 0 1 0 0,2 1-1 0 0,0 0 1 0 0,1 0-1 0 0,0 0 1 0 0,0 19 0 0 0,-4 146 52 0 0,8-151-40 0 0,40 658 422 0 0,-39-675-410 0 0,4 27-82 0 0,-2-25-162 0 0,-1-1 1 0 0,0 0 0 0 0,-2 1 0 0 0,1-1 0 0 0,-2 1-1 0 0,-3 19 1 0 0,-3-27-3741 0 0,6-8 3432 0 0,0 0 0 0 0,0-1 0 0 0,0 1 0 0 0,0 0 0 0 0,0 0 0 0 0,0-1 0 0 0,0 1 0 0 0,1-1 0 0 0,-1 1 0 0 0,0-1 0 0 0,0 1 0 0 0,0-1 0 0 0,1 1 0 0 0,-1-1 0 0 0,0 0 0 0 0,1 1 0 0 0,-1-1 0 0 0,0-1 0 0 0,-13-17-10128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4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5298 0 0,'0'0'15063'0'0,"67"-21"-13926"0"0,-33 5-497 0 0,5-6-400 0 0,3-4-160 0 0,5-3-80 0 0,1-1-976 0 0,0 0-1601 0 0,-1-3-1217 0 0,-3 0-3201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4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15 5138 0 0,'0'0'8394'0'0,"1"-14"426"0"0,-4 14-8386 0 0,0-1 1 0 0,0 1 0 0 0,1 0-1 0 0,-1 0 1 0 0,0 0 0 0 0,0 1-1 0 0,0-1 1 0 0,0 1 0 0 0,0-1-1 0 0,1 1 1 0 0,-6 2 0 0 0,-32 21 1193 0 0,-24 38-864 0 0,52-48-715 0 0,0 0 0 0 0,0 1-1 0 0,1 1 1 0 0,1-1-1 0 0,1 2 1 0 0,1-1 0 0 0,0 1-1 0 0,-7 22 1 0 0,14-38-49 0 0,1 0 1 0 0,0-1-1 0 0,-1 1 1 0 0,1 0-1 0 0,0-1 1 0 0,0 1-1 0 0,0 0 1 0 0,-1 0-1 0 0,1-1 1 0 0,0 1-1 0 0,0 0 1 0 0,0 0-1 0 0,0-1 1 0 0,0 1-1 0 0,0 0 1 0 0,0 0-1 0 0,1-1 1 0 0,-1 1-1 0 0,0 0 1 0 0,0 0-1 0 0,1-1 1 0 0,-1 1-1 0 0,0 0 1 0 0,1-1-1 0 0,-1 1 1 0 0,1 0-1 0 0,-1-1 1 0 0,0 1-1 0 0,1-1 1 0 0,0 2-1 0 0,1-2 7 0 0,-1 0-1 0 0,1 0 0 0 0,-1 0 0 0 0,0 0 0 0 0,1 0 0 0 0,-1 0 0 0 0,1 0 0 0 0,-1 0 1 0 0,0 0-1 0 0,1-1 0 0 0,-1 1 0 0 0,1-1 0 0 0,-1 1 0 0 0,0-1 0 0 0,2 0 0 0 0,50-33 202 0 0,-50 31-198 0 0,9-6 12 0 0,-9 6-17 0 0,0 0 1 0 0,1 0 0 0 0,-1 0-1 0 0,1 1 1 0 0,-1-1-1 0 0,1 1 1 0 0,0 0 0 0 0,0 0-1 0 0,0 0 1 0 0,0 1 0 0 0,0-1-1 0 0,0 1 1 0 0,0 0 0 0 0,1 0-1 0 0,5 0 1 0 0,-9 1-8 0 0,0 0 0 0 0,0 1 0 0 0,0-1 0 0 0,1 0 1 0 0,-1 1-1 0 0,0-1 0 0 0,0 1 0 0 0,0-1 0 0 0,0 1 1 0 0,0 0-1 0 0,0 0 0 0 0,0-1 0 0 0,0 1 0 0 0,0 0 0 0 0,0 0 1 0 0,0 0-1 0 0,-1 0 0 0 0,1 0 0 0 0,0 0 0 0 0,-1 0 0 0 0,1 0 1 0 0,0 0-1 0 0,-1 0 0 0 0,0 0 0 0 0,1 0 0 0 0,-1 0 1 0 0,1 3-1 0 0,0-1-17 0 0,2 3-6 0 0,0 1 0 0 0,1-1 0 0 0,0-1 0 0 0,0 1 0 0 0,0-1 0 0 0,9 9 0 0 0,-11-13-133 0 0,-1 1 0 0 0,1-1 0 0 0,0 0 0 0 0,0 0 0 0 0,0-1-1 0 0,0 1 1 0 0,0 0 0 0 0,0-1 0 0 0,0 1 0 0 0,0-1 0 0 0,1 1-1 0 0,-1-1 1 0 0,0 0 0 0 0,0 0 0 0 0,0 0 0 0 0,0 0 0 0 0,1 0-1 0 0,-1-1 1 0 0,0 1 0 0 0,0-1 0 0 0,0 1 0 0 0,0-1 0 0 0,0 0-1 0 0,0 0 1 0 0,3-2 0 0 0,12-6-3041 0 0,-1 0 1 0 0,-1-2-1 0 0,18-14 1 0 0,-31 23 2730 0 0,32-24-8928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4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9780 0 0,'0'0'17384'0'0,"0"8"-16356"0"0,0 85-176 0 0,20 154 0 0 0,-20-246-953 0 0,7 25-698 0 0,-1-14-2927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4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12934 0 0,'0'0'3564'0'0,"10"-4"-1950"0"0,109-61 1078 0 0,197-142 0 0 0,-278 181-878 0 0,-13 14-255 0 0,-25 12-1518 0 0,1 0-1 0 0,-1 0 1 0 0,1 0 0 0 0,-1 0-1 0 0,1 1 1 0 0,-1-1-1 0 0,0 0 1 0 0,1 0-1 0 0,-1 0 1 0 0,1 0-1 0 0,-1 0 1 0 0,0 1-1 0 0,1-1 1 0 0,-1 0-1 0 0,0 0 1 0 0,1 1 0 0 0,-1-1-1 0 0,0 0 1 0 0,1 1-1 0 0,-1-1 1 0 0,0 0-1 0 0,0 1 1 0 0,1-1-1 0 0,-1 0 1 0 0,0 1-1 0 0,0-1 1 0 0,1 1-1 0 0,-1-1 1 0 0,0 0 0 0 0,0 1-1 0 0,0 0 1 0 0,1 5 86 0 0,-1-1 0 0 0,0 1 0 0 0,-1 0 0 0 0,1 0 0 0 0,-1 0 0 0 0,-2 6 0 0 0,2-3-303 0 0,-20 87 278 0 0,12-64-83 0 0,2 1-1 0 0,2 0 1 0 0,-4 66-1 0 0,9-98-19 0 0,0 0-1 0 0,0 1 1 0 0,0-1 0 0 0,1 0 0 0 0,-1 0-1 0 0,0 0 1 0 0,0 0 0 0 0,0 0-1 0 0,1 1 1 0 0,-1-1 0 0 0,1 0 0 0 0,-1 0-1 0 0,1 0 1 0 0,-1 0 0 0 0,1 0-1 0 0,1 1 1 0 0,12-1 56 0 0,-12-2-40 0 0,1 0-1 0 0,-1-1 1 0 0,0 1-1 0 0,0-1 1 0 0,0 0-1 0 0,0 1 1 0 0,0-1-1 0 0,0 0 1 0 0,0 0-1 0 0,-1-1 0 0 0,1 1 1 0 0,1-3-1 0 0,13-41 117 0 0,-13 36 70 0 0,0 0-1 0 0,0 0 1 0 0,1 0 0 0 0,0 1 0 0 0,1-1 0 0 0,0 1-1 0 0,8-11 1 0 0,-12 18-148 0 0,1-1 0 0 0,-1 1 1 0 0,1 0-1 0 0,-1 0 0 0 0,1 0 0 0 0,0 0 0 0 0,0 0 0 0 0,0 1 0 0 0,0-1 0 0 0,0 1 1 0 0,1-1-1 0 0,-1 1 0 0 0,0 0 0 0 0,5-2 0 0 0,-6 3-20 0 0,1-1-1 0 0,-1 1 1 0 0,1 0-1 0 0,-1 0 0 0 0,1 0 1 0 0,-1 0-1 0 0,1 1 1 0 0,-1-1-1 0 0,1 0 1 0 0,-1 1-1 0 0,1-1 1 0 0,-1 1-1 0 0,0-1 1 0 0,1 1-1 0 0,-1-1 1 0 0,1 1-1 0 0,-1 0 0 0 0,0 0 1 0 0,2 1-1 0 0,5 6-108 0 0,-1 0 0 0 0,1 1 0 0 0,-2 0 0 0 0,1 0 0 0 0,9 19-1 0 0,-11-20-659 0 0,0 1-1 0 0,0-1 0 0 0,1 0 0 0 0,11 11 1 0 0,-16-17-15 0 0,1-1 0 0 0,0 0 1 0 0,0 0-1 0 0,0 0 1 0 0,-1 0-1 0 0,1 0 1 0 0,0 0-1 0 0,0-1 1 0 0,1 1-1 0 0,-1 0 0 0 0,4-1 1 0 0,10 1-7582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4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27 126 11909 0 0,'0'0'5712'0'0,"5"-8"-4223"0"0,6-6-873 0 0,-4 6-83 0 0,1-2-1 0 0,-2 1 1 0 0,1-1 0 0 0,-1 0-1 0 0,0-1 1 0 0,-1 1-1 0 0,6-21 1 0 0,-11 31-485 0 0,0 0-1 0 0,1 0 1 0 0,-1 0 0 0 0,0 0-1 0 0,0 0 1 0 0,0-1 0 0 0,0 1-1 0 0,0 0 1 0 0,0 0 0 0 0,0 0-1 0 0,0 0 1 0 0,0 0 0 0 0,0 0-1 0 0,0-1 1 0 0,0 1 0 0 0,0 0-1 0 0,0 0 1 0 0,0 0 0 0 0,-1 0 0 0 0,1 0-1 0 0,0 0 1 0 0,0-1 0 0 0,0 1-1 0 0,0 0 1 0 0,0 0 0 0 0,0 0-1 0 0,0 0 1 0 0,0 0 0 0 0,0 0-1 0 0,0 0 1 0 0,0 0 0 0 0,-1-1-1 0 0,1 1 1 0 0,0 0 0 0 0,0 0-1 0 0,0 0 1 0 0,0 0 0 0 0,0 0-1 0 0,0 0 1 0 0,-1 0 0 0 0,1 0-1 0 0,0 0 1 0 0,0 0 0 0 0,0 0-1 0 0,0 0 1 0 0,0 0 0 0 0,0 0-1 0 0,-1 0 1 0 0,1 0 0 0 0,0 0-1 0 0,0 0 1 0 0,0 0 0 0 0,0 0 0 0 0,0 0-1 0 0,0 0 1 0 0,-1 0 0 0 0,1 0-1 0 0,0 0 1 0 0,0 0 0 0 0,0 0-1 0 0,0 0 1 0 0,0 1 0 0 0,-13 8 836 0 0,-9 13-607 0 0,-21 44 318 0 0,40-62-568 0 0,1 0 0 0 0,0 0 0 0 0,1 0 0 0 0,-1 0 0 0 0,1 0 1 0 0,-1 0-1 0 0,1 0 0 0 0,0 1 0 0 0,1-1 0 0 0,-1 0 0 0 0,1 1 1 0 0,0-1-1 0 0,0 0 0 0 0,0 1 0 0 0,2 8 0 0 0,-1-12-76 0 0,-1 0-1 0 0,1 0 1 0 0,0 0-1 0 0,0-1 0 0 0,0 1 1 0 0,0 0-1 0 0,0 0 1 0 0,0 0-1 0 0,0-1 0 0 0,0 1 1 0 0,0-1-1 0 0,0 1 1 0 0,0 0-1 0 0,0-1 0 0 0,0 0 1 0 0,1 1-1 0 0,-1-1 1 0 0,0 0-1 0 0,0 0 1 0 0,1 1-1 0 0,-1-1 0 0 0,0 0 1 0 0,0 0-1 0 0,0-1 1 0 0,1 1-1 0 0,-1 0 0 0 0,0 0 1 0 0,0 0-1 0 0,1-1 1 0 0,-1 1-1 0 0,0-1 0 0 0,0 1 1 0 0,1-1-1 0 0,41-18-3125 0 0,12-18-5362 0 0,-25 15 854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4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11541 0 0,'0'0'15719'0'0,"4"8"-15534"0"0,15 23-221 0 0,2 0 1 0 0,1-2 0 0 0,27 29-1 0 0,-39-43-319 0 0,-20-16 231 0 0,-22-20 187 0 0,29 18-53 0 0,1 0 0 0 0,-1-1-1 0 0,0 1 1 0 0,1-1 0 0 0,0 0 0 0 0,0 0 0 0 0,0 0-1 0 0,0 0 1 0 0,1 0 0 0 0,-1 0 0 0 0,1 0 0 0 0,0 0-1 0 0,0 0 1 0 0,1-1 0 0 0,-1 1 0 0 0,1 0 0 0 0,1-9-1 0 0,0 6 19 0 0,0 1-1 0 0,1 0 0 0 0,0 0 0 0 0,0 0 0 0 0,1 1 0 0 0,-1-1 0 0 0,1 0 0 0 0,1 1 0 0 0,-1 0 0 0 0,1 0 1 0 0,4-6-1 0 0,4-1-456 0 0,-1 0 0 0 0,1 1 0 0 0,22-15 1 0 0,35-17-5517 0 0,-30 23 102 0 0,4 0-4393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4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17464 0 0,'-8'3'1761'0'0,"-6"3"-946"0"0,0 1 0 0 0,0 1 1 0 0,1 0-1 0 0,0 1 0 0 0,1 1 0 0 0,-15 12 1 0 0,6-1-27 0 0,1 1 0 0 0,-32 44 0 0 0,27-28-641 0 0,2 1 0 0 0,1 1 0 0 0,2 0 0 0 0,-17 54 0 0 0,28-70-109 0 0,2 0-1 0 0,1 0 1 0 0,1 0-1 0 0,-4 51 1 0 0,9-68-64 0 0,0 1 1 0 0,1-1-1 0 0,-1 1 1 0 0,2-1-1 0 0,-1 0 1 0 0,1 1-1 0 0,0-1 1 0 0,1 0-1 0 0,3 8 1 0 0,-4-11-70 0 0,1 0 1 0 0,-1 0 0 0 0,1 0 0 0 0,0 0 0 0 0,0 0 0 0 0,1-1 0 0 0,-1 0 0 0 0,1 0 0 0 0,0 0 0 0 0,0 0 0 0 0,0 0 0 0 0,0-1 0 0 0,0 1 0 0 0,0-1 0 0 0,8 2-1 0 0,0 0-1070 0 0,0-2-1 0 0,1 1 0 0 0,-1-2 0 0 0,0 1 1 0 0,1-2-1 0 0,-1 0 0 0 0,0 0 0 0 0,1-1 1 0 0,-1-1-1 0 0,0 0 0 0 0,18-5 0 0 0,39-13-8906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4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16504 0 0,'0'0'6058'0'0,"0"9"-3529"0"0,8 133 2441 0 0,18 87-2691 0 0,-16-147-2063 0 0,-9-75-799 0 0,7 42 537 0 0,2-30-4407 0 0,-2-14-3146 0 0,-7-5 7176 0 0,-1 0 1 0 0,1 0 0 0 0,0 0 0 0 0,-1 0-1 0 0,1 0 1 0 0,-1 0 0 0 0,1 0 0 0 0,-1 0 0 0 0,2 0-1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 12870 0 0,'0'0'5045'0'0,"7"-2"-2468"0"0,3 0-1881 0 0,-1-1 0 0 0,1 0-1 0 0,-1 0 1 0 0,0-1 0 0 0,11-6 0 0 0,14-12 722 0 0,36-30 0 0 0,-64 47-1338 0 0,23-16 160 0 0,-1-1 0 0 0,-1-1-1 0 0,-1-2 1 0 0,-1-1 0 0 0,34-45-1 0 0,-61 84 41 0 0,1 1 0 0 0,1-1-1 0 0,2 26 1 0 0,-2-23-198 0 0,4 20-50 0 0,1 0-1 0 0,2 0 1 0 0,21 63 0 0 0,-12-44 30 0 0,-19-69 175 0 0,1 0 0 0 0,1-1 0 0 0,0 0-1 0 0,1-24 1 0 0,0 32-153 0 0,0 0 0 0 0,1 0-1 0 0,0 0 1 0 0,0 1 0 0 0,1-1-1 0 0,0 0 1 0 0,0 1 0 0 0,0-1-1 0 0,1 1 1 0 0,0-1 0 0 0,0 1 0 0 0,0 0-1 0 0,7-8 1 0 0,-8 12-84 0 0,0 1 0 0 0,0-1 0 0 0,0 1 0 0 0,0 0 0 0 0,0 0 0 0 0,0 0 0 0 0,0 0 0 0 0,1 0 0 0 0,-1 0 0 0 0,0 1 0 0 0,1-1 0 0 0,-1 1 0 0 0,0-1 0 0 0,1 1 0 0 0,-1 0 0 0 0,0 0 0 0 0,1 0 0 0 0,-1 0 0 0 0,1 0 0 0 0,-1 1 0 0 0,0-1 0 0 0,1 1 0 0 0,-1-1 0 0 0,0 1 0 0 0,0 0 0 0 0,1 0 0 0 0,-1 0 0 0 0,0 0 0 0 0,2 2 0 0 0,9 5 0 0 0,0 1 0 0 0,-1 0 0 0 0,18 18 0 0 0,-6-7 0 0 0,-23-19-2 0 0,57 38-6856 0 0,-54-37 6160 0 0,-1-1-1 0 0,1 1 0 0 0,0-1 1 0 0,0 0-1 0 0,-1 0 1 0 0,1 0-1 0 0,0 0 0 0 0,0-1 1 0 0,0 0-1 0 0,0 0 0 0 0,0 0 1 0 0,0 0-1 0 0,0 0 1 0 0,0-1-1 0 0,5-1 0 0 0,7-5-9580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 17752 0 0,'0'0'1206'0'0,"10"-3"301"0"0,-3 1-1243 0 0,0 0-1 0 0,1 0 0 0 0,-1 1 0 0 0,0 0 0 0 0,1 1 0 0 0,-1-1 0 0 0,1 1 0 0 0,-1 1 1 0 0,1-1-1 0 0,-1 1 0 0 0,1 1 0 0 0,-1-1 0 0 0,0 1 0 0 0,0 0 0 0 0,0 1 1 0 0,0 0-1 0 0,0 0 0 0 0,12 8 0 0 0,-13-7-241 0 0,-1 0 0 0 0,0 0-1 0 0,0 1 1 0 0,0 0 0 0 0,-1 0 0 0 0,1 0 0 0 0,-1 1-1 0 0,0-1 1 0 0,-1 1 0 0 0,1 0 0 0 0,3 10 0 0 0,-6-13-4 0 0,0 0 1 0 0,0 0 0 0 0,0 1 0 0 0,0-1-1 0 0,-1 0 1 0 0,0 1 0 0 0,0-1 0 0 0,0 1 0 0 0,0-1-1 0 0,0 0 1 0 0,0 1 0 0 0,-1-1 0 0 0,0 0-1 0 0,0 1 1 0 0,0-1 0 0 0,0 0 0 0 0,0 0 0 0 0,-1 0-1 0 0,1 1 1 0 0,-1-2 0 0 0,0 1 0 0 0,0 0-1 0 0,0 0 1 0 0,-4 4 0 0 0,-10 7-53 0 0,-1 0 0 0 0,-1-1-1 0 0,0-1 1 0 0,-1 0 0 0 0,0-2 0 0 0,-1 0-1 0 0,1-1 1 0 0,-2-1 0 0 0,0-1 0 0 0,0-1-1 0 0,-22 4 1 0 0,36-12-3736 0 0,13-5 742 0 0,14-6-2604 0 0,9 0-2969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14391 0 0,'0'0'6851'0'0,"-11"57"-3922"0"0,3-29 128 0 0,-2 5-1696 0 0,-2 4-673 0 0,-1 2-239 0 0,1 2-161 0 0,0-5-208 0 0,-1 0-64 0 0,-1-6-16 0 0,4-8-128 0 0,-2-5-1473 0 0,6-7-1697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6467 0 0,'0'0'14180'0'0,"-6"2"-12836"0"0,-7 5-851 0 0,0 0-1 0 0,1 1 1 0 0,0 0-1 0 0,0 1 0 0 0,0 0 1 0 0,1 1-1 0 0,1 0 1 0 0,0 1-1 0 0,-14 19 0 0 0,7-7-189 0 0,1 0-1 0 0,1 1 0 0 0,1 1 0 0 0,-13 34 0 0 0,22-48-264 0 0,1 0-1 0 0,1 1 0 0 0,-1 0 1 0 0,2-1-1 0 0,-3 23 0 0 0,5-31-30 0 0,0-1-1 0 0,0 1 0 0 0,0-1 1 0 0,0 0-1 0 0,0 1 0 0 0,1-1 1 0 0,-1 1-1 0 0,1-1 0 0 0,-1 0 0 0 0,1 1 1 0 0,0-1-1 0 0,0 0 0 0 0,0 0 1 0 0,0 0-1 0 0,0 0 0 0 0,1 0 1 0 0,-1 0-1 0 0,1 0 0 0 0,-1 0 0 0 0,1 0 1 0 0,0 0-1 0 0,0-1 0 0 0,-1 1 1 0 0,1-1-1 0 0,0 0 0 0 0,0 1 1 0 0,1-1-1 0 0,-1 0 0 0 0,0 0 0 0 0,0 0 1 0 0,0 0-1 0 0,1-1 0 0 0,-1 1 1 0 0,0-1-1 0 0,5 1 0 0 0,5 0-80 0 0,-1-1 0 0 0,1-1-1 0 0,-1 0 1 0 0,0 0 0 0 0,0-1 0 0 0,0-1-1 0 0,0 0 1 0 0,0 0 0 0 0,0-1-1 0 0,0 0 1 0 0,-1-1 0 0 0,0 0 0 0 0,0-1-1 0 0,-1 0 1 0 0,18-14 0 0 0,-12 8-904 0 0,-1-1 0 0 0,0-1 1 0 0,19-22-1 0 0,-23 23-1097 0 0,0-1-1 0 0,-1-1 1 0 0,14-27-1 0 0,-5-6-5252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15143 0 0,'0'0'11909'0'0,"-5"12"-10954"0"0,4-10-909 0 0,-3 4 74 0 0,1 1-1 0 0,1-1 1 0 0,-1 1-1 0 0,1 0 1 0 0,0-1-1 0 0,1 1 1 0 0,-1 0-1 0 0,1 0 0 0 0,1 0 1 0 0,-1 0-1 0 0,1 0 1 0 0,0 0-1 0 0,2 10 1 0 0,17 79 1171 0 0,0-8-713 0 0,-4 2 0 0 0,5 139 0 0 0,-21-211-764 0 0,3 37-895 0 0,8-25-3617 0 0,-10-30 4331 0 0,1 1 0 0 0,-1-1 0 0 0,0 1 0 0 0,1-1 0 0 0,-1 1 0 0 0,1-1 0 0 0,-1 1 0 0 0,1-1 0 0 0,-1 0 0 0 0,1 1 0 0 0,-1-1 0 0 0,1 0 0 0 0,-1 1 0 0 0,1-1 0 0 0,0 0 0 0 0,-1 0 0 0 0,1 0 0 0 0,-1 1 0 0 0,1-1 0 0 0,0 0 0 0 0,-1 0 0 0 0,1 0 0 0 0,0 0 0 0 0,-1 0 1 0 0,1 0-1 0 0,0 0 0 0 0,-1 0 0 0 0,1-1 0 0 0,-1 1 0 0 0,2 0 0 0 0,9-6-9232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16151 0 0,'0'0'3111'0'0,"8"-1"-1289"0"0,-5 0-1664 0 0,0 1 0 0 0,0-1-1 0 0,0 1 1 0 0,0 0 0 0 0,0 0-1 0 0,0 0 1 0 0,0 0 0 0 0,-1 0-1 0 0,1 1 1 0 0,0-1 0 0 0,0 1-1 0 0,0 0 1 0 0,0 0 0 0 0,0 0-1 0 0,-1 0 1 0 0,1 1 0 0 0,0-1-1 0 0,-1 1 1 0 0,1-1 0 0 0,-1 1-1 0 0,0 0 1 0 0,1 0 0 0 0,-1 0-1 0 0,0 0 1 0 0,0 0 0 0 0,0 1-1 0 0,-1-1 1 0 0,1 1 0 0 0,2 4-1 0 0,19 31 740 0 0,-2 2-1 0 0,-1 1 1 0 0,20 64-1 0 0,31 137 467 0 0,-63-211-1357 0 0,-3-14 6 0 0,10 38 23 0 0,-2-1 1 0 0,5 58-1 0 0,-17-98-38 0 0,0 0-1 0 0,0 0 1 0 0,-1 0-1 0 0,-1 0 1 0 0,0 0-1 0 0,-1 0 1 0 0,-1 0-1 0 0,0 0 1 0 0,-1-1-1 0 0,0 1 1 0 0,-1-1-1 0 0,0 0 1 0 0,-12 19-1 0 0,14-27-135 0 0,-1-1 0 0 0,1 1-1 0 0,0-1 1 0 0,-1 0 0 0 0,0-1-1 0 0,0 1 1 0 0,0 0 0 0 0,-1-1 0 0 0,1 0-1 0 0,-1 0 1 0 0,0-1 0 0 0,1 1-1 0 0,-1-1 1 0 0,0 0 0 0 0,-7 2 0 0 0,9-4-210 0 0,-1 1 1 0 0,1-1 0 0 0,0 0 0 0 0,-1 0-1 0 0,1 0 1 0 0,-1 0 0 0 0,1-1 0 0 0,0 1-1 0 0,-1-1 1 0 0,1 0 0 0 0,0 0 0 0 0,0 0 0 0 0,-1-1-1 0 0,1 1 1 0 0,0-1 0 0 0,0 1 0 0 0,0-1-1 0 0,1 0 1 0 0,-1 0 0 0 0,0 0 0 0 0,1-1 0 0 0,-1 1-1 0 0,1-1 1 0 0,0 1 0 0 0,-3-4 0 0 0,-17-29-5874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13142 0 0,'0'0'17784'0'0,"-9"44"-17704"0"0,-9-39-80 0 0,2-1-1088 0 0,-2-1-1457 0 0,0-3-2674 0 0,3 0-4241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113 484 11125 0 0,'0'0'8780'0'0,"7"-7"-6923"0"0,8-8-1340 0 0,0-1 1 0 0,-1 0-1 0 0,-1-1 0 0 0,16-28 1 0 0,-22 34-489 0 0,-1-1 1 0 0,-1 0 0 0 0,0-1 0 0 0,0 1-1 0 0,-1-1 1 0 0,-1 0 0 0 0,0 0-1 0 0,-1 0 1 0 0,1-19 0 0 0,-2 15 10 0 0,-1 0-1 0 0,-5-33 1 0 0,-11 11 18 0 0,7 23-30 0 0,5 9-26 0 0,1 0-1 0 0,-1 0 0 0 0,-1 1 1 0 0,1 0-1 0 0,-1 0 0 0 0,0 0 0 0 0,0 0 1 0 0,-1 1-1 0 0,0 0 0 0 0,0 0 1 0 0,-12-7-1 0 0,15 11-7 0 0,1-1 0 0 0,-1 1 0 0 0,0 1 0 0 0,1-1 0 0 0,-1 0 0 0 0,0 1 0 0 0,0 0 0 0 0,0-1 1 0 0,1 1-1 0 0,-1 0 0 0 0,0 0 0 0 0,0 1 0 0 0,0-1 0 0 0,1 1 0 0 0,-1-1 0 0 0,0 1 0 0 0,0 0 0 0 0,1 0 0 0 0,-1 0 0 0 0,0 0 0 0 0,1 0 0 0 0,0 1 0 0 0,-1-1 1 0 0,1 1-1 0 0,0 0 0 0 0,-1 0 0 0 0,1 0 0 0 0,0 0 0 0 0,0 0 0 0 0,1 0 0 0 0,-1 0 0 0 0,0 1 0 0 0,1-1 0 0 0,-3 5 0 0 0,-4 7 27 0 0,0 0-1 0 0,1 1 1 0 0,1 0-1 0 0,0 0 1 0 0,2 1-1 0 0,-1-1 0 0 0,2 1 1 0 0,-3 24-1 0 0,-2 133 161 0 0,8-156-175 0 0,47 537-556 0 0,-20-331-4897 0 0,-24-190 847 0 0,-3-11-3574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13206 0 0,'0'0'1361'0'0,"45"-26"-129"0"0,-9 4 769 0 0,5-2-512 0 0,7-6-1137 0 0,5-2-256 0 0,5-2-32 0 0,5-2-64 0 0,-2 1-608 0 0,-1-5-2033 0 0,-4 4-3522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6307 0 0,'0'0'14649'0'0,"-8"1"-13416"0"0,1 1-983 0 0,1 0 1 0 0,-1 0-1 0 0,0 1 1 0 0,0-1-1 0 0,1 1 0 0 0,-1 1 1 0 0,1-1-1 0 0,0 1 1 0 0,0 0-1 0 0,1 1 1 0 0,-1-1-1 0 0,1 1 0 0 0,0 0 1 0 0,-6 8-1 0 0,-1 1-72 0 0,1 0-130 0 0,0 1-1 0 0,1 0 0 0 0,0 0 0 0 0,1 1 0 0 0,1 0 1 0 0,0 0-1 0 0,1 1 0 0 0,-7 29 0 0 0,12-42-96 0 0,1 0-1 0 0,0 1 1 0 0,0-1 0 0 0,0 1-1 0 0,0-1 1 0 0,1 1-1 0 0,0-1 1 0 0,0 1 0 0 0,0 5-1 0 0,1-9 26 0 0,-1-1 1 0 0,0 1-1 0 0,0 0 0 0 0,0-1 0 0 0,1 1 0 0 0,-1 0 0 0 0,0-1 0 0 0,1 1 1 0 0,-1-1-1 0 0,0 1 0 0 0,1-1 0 0 0,-1 1 0 0 0,1-1 0 0 0,-1 1 1 0 0,1-1-1 0 0,-1 1 0 0 0,1-1 0 0 0,-1 1 0 0 0,1-1 0 0 0,0 0 1 0 0,-1 1-1 0 0,1-1 0 0 0,-1 0 0 0 0,2 1 0 0 0,0-1-8 0 0,0 0-1 0 0,0 0 1 0 0,0 0 0 0 0,0 0 0 0 0,0-1-1 0 0,0 1 1 0 0,0-1 0 0 0,0 1-1 0 0,0-1 1 0 0,-1 1 0 0 0,1-1-1 0 0,3-2 1 0 0,6-3 36 0 0,0-1-1 0 0,-1-1 0 0 0,0 0 1 0 0,17-17-1 0 0,-21 18 98 0 0,0 1 0 0 0,1-1 0 0 0,0 1 0 0 0,0 1 1 0 0,0-1-1 0 0,1 1 0 0 0,0 1 0 0 0,0-1 0 0 0,0 1 0 0 0,0 0 0 0 0,13-3 0 0 0,-19 7-67 0 0,0 0 1 0 0,0 0-1 0 0,0 1 0 0 0,0-1 0 0 0,0 0 1 0 0,-1 1-1 0 0,1-1 0 0 0,0 1 0 0 0,0 0 1 0 0,0 0-1 0 0,-1-1 0 0 0,1 1 1 0 0,0 0-1 0 0,-1 0 0 0 0,1 1 0 0 0,-1-1 1 0 0,1 0-1 0 0,-1 0 0 0 0,0 1 0 0 0,0-1 1 0 0,1 1-1 0 0,-1-1 0 0 0,0 1 1 0 0,0 0-1 0 0,0-1 0 0 0,0 3 0 0 0,0-2-147 0 0,1 0 0 0 0,-1 0 0 0 0,0 0 0 0 0,1 0 0 0 0,-1 0 0 0 0,1 0 0 0 0,0-1 0 0 0,-1 1 0 0 0,1-1 0 0 0,0 1 0 0 0,0-1 0 0 0,4 3 0 0 0,-5-4-196 0 0,1 0 0 0 0,-1 0 0 0 0,1 0 0 0 0,-1 0 1 0 0,0 0-1 0 0,1 0 0 0 0,-1 0 0 0 0,1 0 0 0 0,-1 0 0 0 0,0-1 0 0 0,1 1 0 0 0,-1 0 0 0 0,0-1 0 0 0,1 1 1 0 0,-1-1-1 0 0,0 0 0 0 0,2-1 0 0 0,14-12-5707 0 0,4-4-3170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14359 0 0,'0'0'15143'0'0,"18"76"-15047"0"0,-9-36-48 0 0,2 3-16 0 0,3-3-32 0 0,0-5 0 0 0,-4-2-48 0 0,0-7-1393 0 0,-3-7-2721 0 0,-1-7-3746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2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36 181 11205 0 0,'0'0'11365'0'0,"4"-3"-10303"0"0,4-4-560 0 0,0-1 1 0 0,0 0-1 0 0,-1-1 0 0 0,0 0 1 0 0,11-18-1 0 0,-16 23-432 0 0,0 0 0 0 0,0 0 0 0 0,0 0 0 0 0,0 0 0 0 0,-1 0 0 0 0,1 0 0 0 0,-1 0-1 0 0,0-1 1 0 0,0 1 0 0 0,-1 0 0 0 0,1-1 0 0 0,-1 1 0 0 0,0 0 0 0 0,0-1 0 0 0,-1 1 0 0 0,1 0 0 0 0,-1-1 0 0 0,0 1 0 0 0,-3-7 0 0 0,4 10-45 0 0,0 0 0 0 0,-1 0 0 0 0,1 0-1 0 0,0 0 1 0 0,-1 0 0 0 0,1 0 0 0 0,-1 0 0 0 0,0 0 0 0 0,1 1 0 0 0,-1-1 0 0 0,0 0-1 0 0,1 0 1 0 0,-1 1 0 0 0,0-1 0 0 0,0 0 0 0 0,1 1 0 0 0,-1-1 0 0 0,0 1 0 0 0,0-1 0 0 0,0 1-1 0 0,0-1 1 0 0,0 1 0 0 0,0 0 0 0 0,0 0 0 0 0,0-1 0 0 0,0 1 0 0 0,0 0 0 0 0,0 0 0 0 0,-1 0-1 0 0,0 1-2 0 0,-1-1 0 0 0,1 1 0 0 0,0 0-1 0 0,0 0 1 0 0,0 0 0 0 0,1 0-1 0 0,-1 0 1 0 0,0 1 0 0 0,0-1 0 0 0,1 0-1 0 0,-1 1 1 0 0,-2 3 0 0 0,-3 2 0 0 0,1 1 0 0 0,1 0 0 0 0,-1 1 0 0 0,2-1-1 0 0,-6 12 1 0 0,6-8 24 0 0,1-1 0 0 0,0 1 0 0 0,0 0 0 0 0,2 0 0 0 0,-2 12 0 0 0,3-18-28 0 0,0-1-1 0 0,0 0 0 0 0,0 0 1 0 0,1 0-1 0 0,-1 1 0 0 0,1-1 1 0 0,0 0-1 0 0,1 0 0 0 0,-1 0 1 0 0,1 0-1 0 0,0-1 1 0 0,1 1-1 0 0,-1 0 0 0 0,4 5 1 0 0,-4-8-14 0 0,-1 0 0 0 0,0-1 1 0 0,1 1-1 0 0,0 0 0 0 0,-1 0 1 0 0,1-1-1 0 0,0 1 0 0 0,0-1 1 0 0,0 0-1 0 0,0 1 0 0 0,0-1 1 0 0,0 0-1 0 0,0 0 1 0 0,0 0-1 0 0,0 0 0 0 0,1-1 1 0 0,-1 1-1 0 0,0-1 0 0 0,1 1 1 0 0,-1-1-1 0 0,0 0 0 0 0,1 0 1 0 0,-1 0-1 0 0,0 0 0 0 0,1 0 1 0 0,2-1-1 0 0,4 0 4 0 0,-2 1-165 0 0,0-1 1 0 0,0 0-1 0 0,0-1 0 0 0,0 0 0 0 0,0 0 1 0 0,-1 0-1 0 0,1-1 0 0 0,-1 1 1 0 0,1-2-1 0 0,6-3 0 0 0,1-3-2366 0 0,-1 0-1 0 0,0 0 0 0 0,14-15 0 0 0,-5 2-3983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4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9925 0 0,'0'0'899'0'0,"10"-4"787"0"0,106-52 3526 0 0,161-112 655 0 0,-275 167-5710 0 0,0-1-1 0 0,0 1 1 0 0,0-1-1 0 0,0 1 1 0 0,0 0-1 0 0,1 0 0 0 0,-1 0 1 0 0,0 0-1 0 0,0 0 1 0 0,1 0-1 0 0,-1 1 0 0 0,1-1 1 0 0,-1 1-1 0 0,0 0 1 0 0,1-1-1 0 0,-1 1 0 0 0,1 0 1 0 0,2 1-1 0 0,-3 0-102 0 0,-1 0-1 0 0,1 0 0 0 0,-1 1 1 0 0,1-1-1 0 0,-1 1 0 0 0,0-1 1 0 0,1 1-1 0 0,-1 0 1 0 0,0-1-1 0 0,0 1 0 0 0,0 0 1 0 0,0 0-1 0 0,0 0 0 0 0,-1 0 1 0 0,1 0-1 0 0,-1 0 1 0 0,1 0-1 0 0,-1 0 0 0 0,0 0 1 0 0,1 0-1 0 0,-1 3 0 0 0,6 104 299 0 0,-6-86-326 0 0,0 0 1 0 0,2 0-1 0 0,0 0 1 0 0,2 0-1 0 0,0-1 0 0 0,11 32 1 0 0,-15-53-21 0 0,0 0 1 0 0,0-1-1 0 0,0 1 1 0 0,0-1-1 0 0,0 1 1 0 0,0 0-1 0 0,0-1 0 0 0,1 1 1 0 0,-1-1-1 0 0,0 1 1 0 0,0 0-1 0 0,1-1 1 0 0,-1 1-1 0 0,0-1 1 0 0,1 1-1 0 0,-1-1 1 0 0,0 1-1 0 0,1-1 1 0 0,-1 1-1 0 0,1-1 1 0 0,-1 0-1 0 0,1 1 1 0 0,-1-1-1 0 0,1 0 1 0 0,-1 1-1 0 0,1-1 1 0 0,-1 0-1 0 0,1 0 1 0 0,-1 1-1 0 0,1-1 1 0 0,0 0-1 0 0,-1 0 1 0 0,1 0-1 0 0,-1 0 1 0 0,1 0-1 0 0,0 0 1 0 0,-1 0-1 0 0,1 0 0 0 0,-1 0 1 0 0,1 0-1 0 0,0 0 1 0 0,-1 0-1 0 0,1 0 1 0 0,-1 0-1 0 0,1 0 1 0 0,0-1-1 0 0,-1 1 1 0 0,1 0-1 0 0,-1 0 1 0 0,1-1-1 0 0,-1 1 1 0 0,1-1-1 0 0,-1 1 1 0 0,1 0-1 0 0,-1-1 1 0 0,0 1-1 0 0,1-1 1 0 0,-1 1-1 0 0,1-1 1 0 0,-1 1-1 0 0,0-1 1 0 0,1 0-1 0 0,6-9 613 0 0,-1-1 0 0 0,0-1 0 0 0,6-17 0 0 0,-10 23-555 0 0,1 1 1 0 0,-1 0 0 0 0,1 0-1 0 0,0 0 1 0 0,0 0-1 0 0,0 0 1 0 0,1 1 0 0 0,-1 0-1 0 0,1-1 1 0 0,0 1 0 0 0,1 1-1 0 0,-1-1 1 0 0,1 0 0 0 0,5-2-1 0 0,-6 4-36 0 0,-1 1 0 0 0,1 0 0 0 0,0 0 0 0 0,-1 0 0 0 0,1 0 0 0 0,0 1 0 0 0,-1-1 0 0 0,1 1-1 0 0,0 0 1 0 0,0 0 0 0 0,-1 1 0 0 0,1-1 0 0 0,0 1 0 0 0,-1-1 0 0 0,1 1 0 0 0,0 0 0 0 0,-1 1 0 0 0,1-1-1 0 0,-1 1 1 0 0,0-1 0 0 0,1 1 0 0 0,4 4 0 0 0,24 18-1781 0 0,-28-19 887 0 0,1-1-1 0 0,0 0 1 0 0,1 0 0 0 0,-1 0-1 0 0,0 0 1 0 0,1-1-1 0 0,0 0 1 0 0,0 0 0 0 0,0-1-1 0 0,0 0 1 0 0,12 3-1 0 0,-5-4-8177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31 326 3730 0 0,'0'0'11218'0'0,"0"-8"-10556"0"0,2-11 226 0 0,1-1 1 0 0,1 1-1 0 0,1 0 1 0 0,8-23-1 0 0,-3 11 2762 0 0,-38 95-540 0 0,1-3-3222 0 0,24-54 131 0 0,1 1-1 0 0,0 0 1 0 0,0 0-1 0 0,1-1 1 0 0,0 1-1 0 0,0 0 1 0 0,0 0-1 0 0,1 0 1 0 0,2 13 0 0 0,-2-19-31 0 0,1-1 0 0 0,-1 1 1 0 0,1 0-1 0 0,0-1 1 0 0,-1 1-1 0 0,1 0 1 0 0,0-1-1 0 0,0 1 0 0 0,0-1 1 0 0,0 1-1 0 0,0-1 1 0 0,0 0-1 0 0,0 0 1 0 0,1 1-1 0 0,-1-1 0 0 0,0 0 1 0 0,1 0-1 0 0,2 2 1 0 0,-1-2-75 0 0,0 0 1 0 0,0-1 0 0 0,0 1-1 0 0,0 0 1 0 0,0-1-1 0 0,0 0 1 0 0,1 0 0 0 0,-1 0-1 0 0,0 0 1 0 0,0 0 0 0 0,0 0-1 0 0,0-1 1 0 0,0 0-1 0 0,4 0 1 0 0,5-3-1122 0 0,-1-1-1 0 0,1 1 1 0 0,-1-2-1 0 0,0 0 1 0 0,17-11-1 0 0,23-20-7565 0 0,-16 10-594 0 0</inkml:trace>
  <inkml:trace contextRef="#ctx0" brushRef="#br0" timeOffset="1">374 158 13686 0 0,'0'0'12918'0'0,"-4"9"-11744"0"0,2-5-1092 0 0,0 0 1 0 0,-1 1-1 0 0,2-1 0 0 0,-1 1 0 0 0,0 0 1 0 0,1-1-1 0 0,0 1 0 0 0,0 0 1 0 0,1 0-1 0 0,-1 0 0 0 0,1 0 0 0 0,0 0 1 0 0,0 0-1 0 0,1 0 0 0 0,-1 0 0 0 0,1-1 1 0 0,0 1-1 0 0,0 0 0 0 0,1 0 1 0 0,0-1-1 0 0,-1 1 0 0 0,1-1 0 0 0,1 1 1 0 0,3 5-1 0 0,-2-4-72 0 0,0-1-1 0 0,0 1 1 0 0,0-1-1 0 0,1 0 1 0 0,0 0 0 0 0,0-1-1 0 0,0 1 1 0 0,0-1-1 0 0,1 0 1 0 0,0-1 0 0 0,-1 0-1 0 0,1 1 1 0 0,1-2-1 0 0,-1 1 1 0 0,0-1 0 0 0,1 0-1 0 0,-1 0 1 0 0,1-1-1 0 0,11 2 1 0 0,-17-3-8 0 0,0-1 0 0 0,-1 1 0 0 0,1-1 0 0 0,0 1 1 0 0,0-1-1 0 0,-1 1 0 0 0,1-1 0 0 0,0 1 0 0 0,0-1 0 0 0,-1 0 0 0 0,1 1 0 0 0,-1-1 0 0 0,1 0 0 0 0,-1 0 0 0 0,1 1 0 0 0,-1-1 1 0 0,1 0-1 0 0,-1 0 0 0 0,0 0 0 0 0,1 0 0 0 0,-1 0 0 0 0,0 1 0 0 0,0-1 0 0 0,0 0 0 0 0,1 0 0 0 0,-1 0 0 0 0,0 0 0 0 0,0 0 1 0 0,-1-1-1 0 0,1-38 115 0 0,-1 28-27 0 0,1 1-38 0 0,0 0 0 0 0,1 0 0 0 0,0 1 0 0 0,0-1 0 0 0,1 1 0 0 0,0-1 0 0 0,1 1 0 0 0,0 0 0 0 0,1 0 0 0 0,0 0 0 0 0,1 0 0 0 0,10-16 0 0 0,-8 16-506 0 0,1 1-1 0 0,0 0 1 0 0,1 0-1 0 0,0 1 1 0 0,11-8-1 0 0,4-1-3225 0 0,1 2-1 0 0,26-13 1 0 0,-18 11-4929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10325 0 0,'-7'11'7939'0'0,"-14"25"-6039"0"0,2 1 0 0 0,2 0 0 0 0,-19 59 0 0 0,21-43-539 0 0,2 0-1 0 0,-10 79 1 0 0,18-82-1021 0 0,2-1 1 0 0,2 1 0 0 0,3 0-1 0 0,1 0 1 0 0,3-1 0 0 0,2 0-1 0 0,24 82 1 0 0,-25-110-322 0 0,0-1 1 0 0,2 0-1 0 0,1 0 1 0 0,0-1-1 0 0,1 0 0 0 0,1-1 1 0 0,1-1-1 0 0,0 0 1 0 0,2 0-1 0 0,24 22 0 0 0,-24-28-300 0 0,0 1 0 0 0,0-2 0 0 0,1 0 0 0 0,0-1 0 0 0,1-1-1 0 0,0 0 1 0 0,1-1 0 0 0,-1-1 0 0 0,1-1 0 0 0,1 0 0 0 0,-1-2 0 0 0,29 3-1 0 0,-14-3-2171 0 0,0-2-1 0 0,40-4 1 0 0,-6-8-3889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10005 0 0,'0'0'13190'0'0,"-27"63"-11958"0"0,32-23-399 0 0,8 8 47 0 0,2 3-368 0 0,4 0-272 0 0,-1-1-96 0 0,-2-2-112 0 0,-2-6-16 0 0,-6-4-16 0 0,-5-4-896 0 0,-2-7-2049 0 0,1-8-1826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9620 0 0,'0'0'2756'0'0,"10"-8"-669"0"0,-4 3-1794 0 0,-1 0 1 0 0,1 1 0 0 0,0 0 0 0 0,0 0 0 0 0,0 0 0 0 0,1 1 0 0 0,0 0-1 0 0,-1 0 1 0 0,1 1 0 0 0,0 0 0 0 0,0 0 0 0 0,0 0 0 0 0,0 1 0 0 0,1 0-1 0 0,-1 1 1 0 0,0-1 0 0 0,0 2 0 0 0,1-1 0 0 0,-1 1 0 0 0,14 3-1 0 0,-8 0-201 0 0,0 1 0 0 0,-1 1-1 0 0,0 0 1 0 0,0 1 0 0 0,0 0-1 0 0,-1 1 1 0 0,0 0 0 0 0,0 1-1 0 0,-1 0 1 0 0,-1 1 0 0 0,1 0-1 0 0,11 17 1 0 0,-16-21-31 0 0,-1 1 1 0 0,0-1-1 0 0,0 1 1 0 0,-1 1-1 0 0,0-1 1 0 0,0 0-1 0 0,-1 1 0 0 0,0-1 1 0 0,0 1-1 0 0,1 9 1 0 0,-3-12-41 0 0,0 1 0 0 0,0-1-1 0 0,-1 0 1 0 0,1 0 0 0 0,-1 1 0 0 0,0-1 0 0 0,-1 0 0 0 0,1 0 0 0 0,-1 0 0 0 0,0 0 0 0 0,0 0-1 0 0,0 0 1 0 0,-1-1 0 0 0,0 1 0 0 0,0-1 0 0 0,-4 5 0 0 0,-3 2-355 0 0,0-1-1 0 0,-1 0 1 0 0,0 0 0 0 0,0-1 0 0 0,-18 10 0 0 0,22-15-486 0 0,-1 1 0 0 0,0-1 0 0 0,0-1 1 0 0,0 1-1 0 0,0-2 0 0 0,-1 1 1 0 0,1-1-1 0 0,-1 0 0 0 0,-16 1 1 0 0,13-3-3847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20313 0 0,'0'0'1601'0'0,"-21"72"-544"0"0,6-30 303 0 0,-1 0 1201 0 0,-4-3-1456 0 0,0 0-929 0 0,-2-4-176 0 0,0-7-224 0 0,3-5-1633 0 0,-1-10-1377 0 0,5-7-1856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115 151 8500 0 0,'0'0'13427'0'0,"8"0"-11540"0"0,-3 0-1771 0 0,0 0 1 0 0,0-1 0 0 0,0 1 0 0 0,0-1 0 0 0,-1 0 0 0 0,1-1 0 0 0,0 1 0 0 0,0-1 0 0 0,-1 0 0 0 0,1-1 0 0 0,-1 1 0 0 0,1-1 0 0 0,-1 1-1 0 0,0-1 1 0 0,0-1 0 0 0,-1 1 0 0 0,1 0 0 0 0,0-1 0 0 0,-1 0 0 0 0,0 0 0 0 0,0 0 0 0 0,5-8 0 0 0,-6 10-112 0 0,-1 0 0 0 0,1-1 0 0 0,-1 1 0 0 0,1 0 1 0 0,-1-1-1 0 0,0 1 0 0 0,1 0 0 0 0,-1-1 0 0 0,0 0 0 0 0,-1 1 1 0 0,1-1-1 0 0,0 1 0 0 0,-1-1 0 0 0,0 0 0 0 0,1 0 0 0 0,-1 1 1 0 0,0-1-1 0 0,0 0 0 0 0,-1 0 0 0 0,1 1 0 0 0,-1-1 0 0 0,1 0 0 0 0,-2-3 1 0 0,0 4-1 0 0,0 0 1 0 0,0 0 0 0 0,0 0 0 0 0,0 0 0 0 0,0 0 0 0 0,0 1 0 0 0,-1-1 0 0 0,1 1-1 0 0,0 0 1 0 0,-1-1 0 0 0,0 1 0 0 0,1 0 0 0 0,-1 0 0 0 0,1 1 0 0 0,-1-1-1 0 0,0 1 1 0 0,0-1 0 0 0,1 1 0 0 0,-1 0 0 0 0,0 0 0 0 0,0 0 0 0 0,-5 1 0 0 0,0 0 16 0 0,-1 0 0 0 0,1 1 0 0 0,-1 0 0 0 0,1 1 0 0 0,0 0 0 0 0,-1 0 0 0 0,2 1 0 0 0,-1 0 0 0 0,0 0 0 0 0,1 1 1 0 0,0 0-1 0 0,0 0 0 0 0,0 0 0 0 0,1 1 0 0 0,-10 11 0 0 0,12-13-15 0 0,-1 1 0 0 0,1 0 0 0 0,1 0 1 0 0,-1 0-1 0 0,1 0 0 0 0,0 0 0 0 0,0 1 0 0 0,0 0 0 0 0,1-1 0 0 0,0 1 1 0 0,0 0-1 0 0,0 0 0 0 0,1 0 0 0 0,0 0 0 0 0,0 1 0 0 0,1-1 0 0 0,-1 0 0 0 0,2 0 1 0 0,-1 0-1 0 0,0 1 0 0 0,1-1 0 0 0,3 10 0 0 0,-2-11 20 0 0,1 0 0 0 0,1 1 0 0 0,-1-1 0 0 0,1 0 0 0 0,0-1 0 0 0,0 1 0 0 0,0-1 0 0 0,1 1 0 0 0,-1-1 0 0 0,1-1 0 0 0,0 1 0 0 0,0-1-1 0 0,0 0 1 0 0,1 0 0 0 0,-1 0 0 0 0,1-1 0 0 0,0 1 0 0 0,-1-2 0 0 0,9 3 0 0 0,7 1 99 0 0,1 0-1 0 0,0-2 0 0 0,0 0 1 0 0,22-1-1 0 0,-12-2-223 0 0,0-2 1 0 0,0-1-1 0 0,0-1 1 0 0,-1-2-1 0 0,56-18 1 0 0,-9-6-3858 0 0,-4-7-5087 0 0,-27 9-4124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10261 0 0,'0'0'8019'0'0,"8"4"-5796"0"0,-1 1-1899 0 0,0 0-1 0 0,0 0 1 0 0,0 1 0 0 0,0 0 0 0 0,-1 0 0 0 0,0 1 0 0 0,0-1-1 0 0,-1 1 1 0 0,0 1 0 0 0,0-1 0 0 0,-1 1 0 0 0,5 9 0 0 0,15 28 585 0 0,16 26 992 0 0,47 120 0 0 0,-79-170-1809 0 0,-1-1 1 0 0,-1 1-1 0 0,-1 1 1 0 0,-1-1-1 0 0,0 1 1 0 0,-2-1-1 0 0,-1 1 1 0 0,0 0-1 0 0,-2 0 1 0 0,0 0-1 0 0,-5 22 1 0 0,2-30-170 0 0,0-1 0 0 0,-1 1-1 0 0,-1-1 1 0 0,1 0 0 0 0,-2-1 0 0 0,-13 20 0 0 0,17-27-205 0 0,-1 1 0 0 0,0-1 1 0 0,0 0-1 0 0,0 0 1 0 0,-1-1-1 0 0,0 0 0 0 0,0 1 1 0 0,0-1-1 0 0,0-1 1 0 0,-1 1-1 0 0,1-1 0 0 0,-1 0 1 0 0,0 0-1 0 0,0-1 0 0 0,0 0 1 0 0,-10 3-1 0 0,13-5-1 0 0,1 0 0 0 0,-1 0-1 0 0,1 0 1 0 0,-1 0 0 0 0,0-1-1 0 0,1 1 1 0 0,-1-1 0 0 0,1 0-1 0 0,-1 1 1 0 0,1-1 0 0 0,-1 0-1 0 0,1 0 1 0 0,-1-1 0 0 0,1 1-1 0 0,0 0 1 0 0,0-1 0 0 0,0 1-1 0 0,0-1 1 0 0,0 0 0 0 0,0 0-1 0 0,0 0 1 0 0,0 0 0 0 0,1 0-1 0 0,-1 0 1 0 0,1 0 0 0 0,0-1-1 0 0,-1 1 1 0 0,1 0 0 0 0,-1-3-1 0 0,-12-31-5809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21498 0 0,'0'0'11269'0'0,"-20"19"-11269"0"0,8-15 0 0 0,1-3-880 0 0,1-1-2066 0 0,0-2-4417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78 377 13894 0 0,'0'0'2415'0'0,"6"-2"-428"0"0,1-1-1494 0 0,0-1 0 0 0,0 0-1 0 0,-1 0 1 0 0,1-1-1 0 0,-1 0 1 0 0,8-7 0 0 0,0-3-245 0 0,0 0 1 0 0,0-1-1 0 0,14-24 0 0 0,-20 29-182 0 0,-2 0-1 0 0,1 0 0 0 0,-1-1 0 0 0,-1 1 0 0 0,6-18 0 0 0,-10 23-38 0 0,0 0-1 0 0,-1 0 1 0 0,1 0-1 0 0,-1 0 1 0 0,0 1-1 0 0,-1-1 1 0 0,0 0 0 0 0,-1-8-1 0 0,0 8 45 0 0,1 0 0 0 0,-1 1-1 0 0,0-1 1 0 0,0 0 0 0 0,-1 1 0 0 0,0-1-1 0 0,0 1 1 0 0,0 0 0 0 0,-1 0 0 0 0,1 0-1 0 0,-1 1 1 0 0,0-1 0 0 0,-1 1 0 0 0,1 0-1 0 0,-1 0 1 0 0,0 0 0 0 0,-9-5 0 0 0,11 8-66 0 0,0-1 1 0 0,-1 0-1 0 0,1 1 1 0 0,0 0-1 0 0,-1 0 1 0 0,1 0-1 0 0,-1 0 1 0 0,0 0 0 0 0,1 1-1 0 0,-1 0 1 0 0,1-1-1 0 0,-1 1 1 0 0,0 1-1 0 0,1-1 1 0 0,-1 0 0 0 0,1 1-1 0 0,-1 0 1 0 0,1 0-1 0 0,-1 0 1 0 0,1 0-1 0 0,-1 0 1 0 0,1 1 0 0 0,0 0-1 0 0,0 0 1 0 0,0-1-1 0 0,0 2 1 0 0,0-1-1 0 0,0 0 1 0 0,0 1-1 0 0,-3 3 1 0 0,-3 7-2 0 0,0-1 0 0 0,1 1-1 0 0,1 0 1 0 0,0 1 0 0 0,1 0 0 0 0,0 0 0 0 0,1 0 0 0 0,1 1-1 0 0,0 0 1 0 0,1-1 0 0 0,1 1 0 0 0,0 1 0 0 0,0 23-1 0 0,2 13 113 0 0,3 1 0 0 0,13 82-1 0 0,47 155 712 0 0,-9-51-2592 0 0,-32-80-8662 0 0,-20-131-253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15207 0 0,'0'0'11352'0'0,"4"8"-10848"0"0,3 4-446 0 0,1-1 0 0 0,1 0 0 0 0,0-1 0 0 0,0 1 0 0 0,1-2 0 0 0,0 1 0 0 0,21 13 0 0 0,-28-20-44 0 0,31 27 321 0 0,-33-29-326 0 0,0 0 1 0 0,0 0 0 0 0,0 0 0 0 0,0 0 0 0 0,0 0-1 0 0,0 0 1 0 0,-1 0 0 0 0,1 0 0 0 0,0 0 0 0 0,0 1 0 0 0,-1-1-1 0 0,1 0 1 0 0,-1 1 0 0 0,1-1 0 0 0,-1 0 0 0 0,0 1 0 0 0,1-1-1 0 0,-1 0 1 0 0,0 1 0 0 0,0-1 0 0 0,0 1 0 0 0,0-1 0 0 0,0 0-1 0 0,0 1 1 0 0,-1-1 0 0 0,1 2 0 0 0,-1-2-7 0 0,1-1-1 0 0,-1 1 1 0 0,1-1 0 0 0,-1 1 0 0 0,0-1-1 0 0,1 0 1 0 0,-1 1 0 0 0,1-1 0 0 0,-1 0-1 0 0,0 0 1 0 0,1 0 0 0 0,-1 1 0 0 0,0-1 0 0 0,1 0-1 0 0,-1 0 1 0 0,0 0 0 0 0,1 0 0 0 0,-1 0-1 0 0,0 0 1 0 0,1 0 0 0 0,-1 0 0 0 0,0 0-1 0 0,1-1 1 0 0,-1 1 0 0 0,0 0 0 0 0,1 0-1 0 0,-1 0 1 0 0,1-1 0 0 0,-1 1 0 0 0,0 0-1 0 0,1-1 1 0 0,-1 1 0 0 0,1-1 0 0 0,-1 1-1 0 0,1-1 1 0 0,-1 1 0 0 0,1-1 0 0 0,-1 1 0 0 0,1-1-1 0 0,0 1 1 0 0,-1-1 0 0 0,1 1 0 0 0,-1-2-1 0 0,-18-25 240 0 0,16 19-164 0 0,1 1 0 0 0,-1-1 0 0 0,1 0 0 0 0,0 1 0 0 0,1-1 1 0 0,-1 0-1 0 0,2 0 0 0 0,-1 0 0 0 0,1 0 0 0 0,0 0 0 0 0,1 0 1 0 0,0 0-1 0 0,0 0 0 0 0,1 0 0 0 0,0 1 0 0 0,0-1 0 0 0,1 0 0 0 0,0 1 1 0 0,0 0-1 0 0,9-14 0 0 0,-5 10-741 0 0,2 0-1 0 0,-1 0 1 0 0,1 1 0 0 0,17-14-1 0 0,51-33-10573 0 0,-43 35 832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14182 0 0,'0'0'1521'0'0,"72"-32"-32"0"0,-30 15 784 0 0,5 0-1345 0 0,2 1-720 0 0,2-3-192 0 0,0 2-16 0 0,-3-1-320 0 0,-1-2-2225 0 0,-2-1-2865 0 0,-3-2-6932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0:5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51 912 0 0,'0'0'10597'0'0,"8"-23"-5536"0"0,-8 21-4762 0 0,0 1-1 0 0,0 0 1 0 0,0 0-1 0 0,0 0 1 0 0,0 0 0 0 0,0 0-1 0 0,0 0 1 0 0,-1 0-1 0 0,1 0 1 0 0,0 0-1 0 0,-1 0 1 0 0,1 0 0 0 0,-1 0-1 0 0,1 0 1 0 0,-1 0-1 0 0,1 0 1 0 0,-1 0-1 0 0,0 0 1 0 0,1 1-1 0 0,-1-1 1 0 0,0 0 0 0 0,0 0-1 0 0,0 1 1 0 0,0-1-1 0 0,1 0 1 0 0,-1 1-1 0 0,-2-1 1 0 0,1 0-237 0 0,1 1 1 0 0,-1 0-1 0 0,0-1 1 0 0,0 1-1 0 0,0 0 1 0 0,0 0-1 0 0,1 1 1 0 0,-1-1-1 0 0,0 0 1 0 0,0 0-1 0 0,0 1 1 0 0,0-1-1 0 0,1 1 1 0 0,-1 0-1 0 0,0-1 1 0 0,1 1-1 0 0,-3 2 1 0 0,-8 4 80 0 0,1 0 0 0 0,0 1 0 0 0,1 1 0 0 0,0 0 0 0 0,0 0 1 0 0,1 1-1 0 0,0 0 0 0 0,0 0 0 0 0,-11 20 0 0 0,15-21-111 0 0,0 0 0 0 0,1 0 0 0 0,0 1 0 0 0,0-1 0 0 0,1 1 0 0 0,0 0-1 0 0,1 0 1 0 0,0 0 0 0 0,0 0 0 0 0,1 1 0 0 0,1-1 0 0 0,0 0 0 0 0,1 14 0 0 0,-1-23-27 0 0,0 0 0 0 0,0 0-1 0 0,0 1 1 0 0,0-1 0 0 0,1 0 0 0 0,-1 0 0 0 0,0 0 0 0 0,0 0 0 0 0,1 0 0 0 0,-1 0-1 0 0,1 0 1 0 0,-1 0 0 0 0,1 0 0 0 0,-1 0 0 0 0,1 0 0 0 0,-1 0 0 0 0,1 0 0 0 0,0 0-1 0 0,0 0 1 0 0,0 0 0 0 0,-1-1 0 0 0,1 1 0 0 0,0 0 0 0 0,0-1 0 0 0,0 1 0 0 0,0 0 0 0 0,0-1-1 0 0,2 1 1 0 0,-2-1 8 0 0,1 0 0 0 0,0 0-1 0 0,0-1 1 0 0,0 1-1 0 0,0 0 1 0 0,0-1 0 0 0,0 1-1 0 0,-1-1 1 0 0,1 0 0 0 0,0 0-1 0 0,0 0 1 0 0,-1 0-1 0 0,1 0 1 0 0,2-2 0 0 0,6-5 44 0 0,-1 1 0 0 0,-1-2 1 0 0,15-17-1 0 0,-1-10 5 0 0,-18 29 6 0 0,-1 0 0 0 0,2 0 0 0 0,-1 0 0 0 0,1 0 0 0 0,0 1 1 0 0,1-1-1 0 0,-1 1 0 0 0,8-5 0 0 0,-12 10-55 0 0,-1 1-1 0 0,1 0 1 0 0,0-1 0 0 0,0 1-1 0 0,-1 0 1 0 0,1 0 0 0 0,0 0-1 0 0,-1 0 1 0 0,1 0 0 0 0,0 0-1 0 0,0 0 1 0 0,-1 0 0 0 0,1 0-1 0 0,0 0 1 0 0,-1 0 0 0 0,1 1-1 0 0,0-1 1 0 0,0 0-1 0 0,-1 0 1 0 0,1 1 0 0 0,0-1-1 0 0,-1 0 1 0 0,1 1 0 0 0,-1-1-1 0 0,1 1 1 0 0,-1-1 0 0 0,1 1-1 0 0,0-1 1 0 0,-1 1 0 0 0,0-1-1 0 0,1 1 1 0 0,-1-1 0 0 0,1 1-1 0 0,-1 0 1 0 0,0-1 0 0 0,1 1-1 0 0,-1 1 1 0 0,16 33-98 0 0,-10-19 87 0 0,-5-15-180 0 0,-1 1 1 0 0,1-1 0 0 0,0 0 0 0 0,0 0 0 0 0,0 1 0 0 0,0-1 0 0 0,0 0 0 0 0,0 0 0 0 0,0 0 0 0 0,0 0 0 0 0,0 0 0 0 0,0 0 0 0 0,1 0-1 0 0,-1 0 1 0 0,0-1 0 0 0,1 1 0 0 0,-1 0 0 0 0,0-1 0 0 0,1 1 0 0 0,-1-1 0 0 0,1 1 0 0 0,-1-1 0 0 0,1 0 0 0 0,-1 0 0 0 0,1 0 0 0 0,-1 0-1 0 0,1 0 1 0 0,-1 0 0 0 0,1 0 0 0 0,-1 0 0 0 0,1 0 0 0 0,1-1 0 0 0,3-2-1265 0 0,-1 1 0 0 0,0-1 0 0 0,0 0 0 0 0,0 0 1 0 0,0 0-1 0 0,0 0 0 0 0,5-6 0 0 0,16-15-8072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0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17096 0 0,'0'0'11701'0'0,"-18"62"-11125"0"0,18-21-175 0 0,5 6-321 0 0,6 3-16 0 0,1 1-48 0 0,2-1 0 0 0,0-4 0 0 0,-1-3-16 0 0,-1-11-577 0 0,0-5-2176 0 0,-2-8-2897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0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9572 0 0,'0'0'2978'0'0,"8"-3"-305"0"0,96-39 2624 0 0,55-44-3738 0 0,91-85 1429 0 0,-237 161-2120 0 0,-11 7-609 0 0,0 1-1 0 0,0 0 1 0 0,1 0-1 0 0,-1 0 1 0 0,0 0 0 0 0,1 1-1 0 0,0-1 1 0 0,-1 1-1 0 0,1-1 1 0 0,0 1-1 0 0,0 0 1 0 0,5-1-1 0 0,-8 4-191 0 0,0 0 1 0 0,1 0-1 0 0,-1 0 1 0 0,0 0-1 0 0,0 0 0 0 0,0 0 1 0 0,0 0-1 0 0,-1 0 1 0 0,1 0-1 0 0,0 0 0 0 0,-1 0 1 0 0,0 1-1 0 0,0-1-6 0 0,-5 29-33 0 0,-11 63 26 0 0,16-88-53 0 0,1 1 1 0 0,-1 0 0 0 0,1-1-1 0 0,1 1 1 0 0,0 0-1 0 0,0-1 1 0 0,0 1 0 0 0,0-1-1 0 0,1 1 1 0 0,0-1-1 0 0,4 9 1 0 0,-5-14 3 0 0,-1 0-1 0 0,1 0 1 0 0,-1 0 0 0 0,0 0 0 0 0,1 0 0 0 0,0 0 0 0 0,-1 0-1 0 0,1 0 1 0 0,0 0 0 0 0,-1 0 0 0 0,1 0 0 0 0,0-1-1 0 0,0 1 1 0 0,0 0 0 0 0,0 0 0 0 0,0-1 0 0 0,0 1-1 0 0,0 0 1 0 0,0-1 0 0 0,0 1 0 0 0,0-1 0 0 0,0 0-1 0 0,0 1 1 0 0,0-1 0 0 0,0 0 0 0 0,0 0 0 0 0,1 0 0 0 0,-1 1-1 0 0,0-1 1 0 0,0 0 0 0 0,0 0 0 0 0,0-1 0 0 0,1 1-1 0 0,-1 0 1 0 0,0 0 0 0 0,0-1 0 0 0,0 1 0 0 0,0 0-1 0 0,0-1 1 0 0,0 1 0 0 0,0-1 0 0 0,0 1 0 0 0,2-2-1 0 0,4-4 71 0 0,0-1-1 0 0,-1 0 0 0 0,1 0 1 0 0,-1 0-1 0 0,5-8 0 0 0,-8 10-24 0 0,0 0 0 0 0,0 1 0 0 0,1 0 0 0 0,-1-1 0 0 0,1 1 0 0 0,0 1-1 0 0,9-8 1 0 0,-11 11-23 0 0,0 0-1 0 0,-1 0 0 0 0,1 0 0 0 0,0-1 1 0 0,-1 1-1 0 0,1 1 0 0 0,0-1 0 0 0,-1 0 0 0 0,1 0 1 0 0,0 1-1 0 0,-1-1 0 0 0,1 1 0 0 0,-1-1 1 0 0,1 1-1 0 0,-1 0 0 0 0,1-1 0 0 0,-1 1 1 0 0,1 0-1 0 0,-1 0 0 0 0,1 0 0 0 0,-1 0 0 0 0,0 1 1 0 0,0-1-1 0 0,2 2 0 0 0,30 41-135 0 0,-21-27 117 0 0,-9-12-264 0 0,1-1 0 0 0,0 0-1 0 0,0 0 1 0 0,0 0 0 0 0,1 0 0 0 0,-1 0-1 0 0,7 3 1 0 0,-9-6-685 0 0,1 1 0 0 0,0-1 0 0 0,0 0 1 0 0,0 0-1 0 0,1 0 0 0 0,-1 0 0 0 0,0-1 0 0 0,0 1 1 0 0,4-1-1 0 0,11 0-7156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0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3 124 8212 0 0,'0'0'9708'0'0,"6"-9"-9142"0"0,0 1-357 0 0,-2 4 29 0 0,0-1-1 0 0,0 0 0 0 0,-1 0 1 0 0,1 0-1 0 0,-1 0 0 0 0,0-1 1 0 0,-1 1-1 0 0,1-1 0 0 0,-1 0 1 0 0,0 0-1 0 0,-1 1 0 0 0,1-1 1 0 0,-1 0-1 0 0,0-9 1 0 0,-1 14-174 0 0,1 1 1 0 0,-1 0 0 0 0,0-1 0 0 0,0 1-1 0 0,0-1 1 0 0,0 1 0 0 0,0-1 0 0 0,0 1-1 0 0,0-1 1 0 0,0 1 0 0 0,0-1 0 0 0,0 1-1 0 0,0-1 1 0 0,0 1 0 0 0,0-1 0 0 0,0 1-1 0 0,0-1 1 0 0,0 1 0 0 0,-1-1 0 0 0,1 1-1 0 0,0 0 1 0 0,0-1 0 0 0,0 1 0 0 0,-1-1-1 0 0,1 1 1 0 0,0 0 0 0 0,-1-1 0 0 0,1 1-1 0 0,0-1 1 0 0,-1 1 0 0 0,1 0 0 0 0,-1 0-1 0 0,1-1 1 0 0,0 1 0 0 0,-1 0 0 0 0,1 0-1 0 0,-1-1 1 0 0,1 1 0 0 0,-1 0 0 0 0,1 0 0 0 0,-1 0-1 0 0,1 0 1 0 0,-1 0 0 0 0,1 0 0 0 0,-1 0-1 0 0,1 0 1 0 0,-1 0 0 0 0,1 0 0 0 0,-1 0-1 0 0,1 0 1 0 0,-1 0 0 0 0,1 0 0 0 0,0 0-1 0 0,-1 0 1 0 0,1 1 0 0 0,-1-1 0 0 0,0 0-1 0 0,-1 2 42 0 0,0-1 1 0 0,0 0-1 0 0,0 0 0 0 0,1 1 0 0 0,-1-1 0 0 0,0 1 0 0 0,1 0 0 0 0,-1-1 0 0 0,1 1 0 0 0,0 0 0 0 0,-2 2 0 0 0,0 4 7 0 0,0-1 0 0 0,1 1-1 0 0,-1-1 1 0 0,2 1-1 0 0,-1 0 1 0 0,1-1-1 0 0,0 1 1 0 0,1 0-1 0 0,0 0 1 0 0,0 0-1 0 0,0 0 1 0 0,1 0-1 0 0,3 10 1 0 0,-3-15-147 0 0,-1 0 1 0 0,1 0-1 0 0,0 0 0 0 0,1-1 1 0 0,-1 1-1 0 0,0 0 0 0 0,1-1 1 0 0,0 1-1 0 0,-1-1 0 0 0,1 1 1 0 0,0-1-1 0 0,0 0 0 0 0,0 0 1 0 0,1 0-1 0 0,-1 0 0 0 0,0 0 1 0 0,1 0-1 0 0,-1-1 0 0 0,1 1 1 0 0,0-1-1 0 0,-1 0 0 0 0,1 0 1 0 0,0 0-1 0 0,0 0 0 0 0,0 0 1 0 0,0-1-1 0 0,0 1 0 0 0,0-1 1 0 0,0 1-1 0 0,0-1 0 0 0,0 0 1 0 0,0-1-1 0 0,0 1 0 0 0,0 0 1 0 0,0-1-1 0 0,0 0 0 0 0,4-1 1 0 0,2-1-799 0 0,-1 0 1 0 0,1 0-1 0 0,-1 0 1 0 0,0-1 0 0 0,8-6-1 0 0,36-27-8296 0 0,-48 35 8307 0 0,24-20-8108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0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8612 0 0,'0'0'17667'0'0,"7"4"-17483"0"0,18 14-144 0 0,-1 0 1 0 0,0 2 0 0 0,33 36 0 0 0,-59-62 281 0 0,1 0 1 0 0,0 0 0 0 0,0 0 0 0 0,0-1-1 0 0,0 1 1 0 0,1 0 0 0 0,0 0 0 0 0,2-12-1 0 0,-2 16-401 0 0,1-6-9 0 0,1-1 1 0 0,0 1 0 0 0,0 0-1 0 0,0 0 1 0 0,1 0 0 0 0,0 1-1 0 0,1-1 1 0 0,-1 1 0 0 0,2 0-1 0 0,-1 0 1 0 0,1 0 0 0 0,0 0-1 0 0,0 1 1 0 0,1-1-1 0 0,-1 1 1 0 0,2 1 0 0 0,-1-1-1 0 0,13-7 1 0 0,-2 1-1367 0 0,1 2 0 0 0,25-12 0 0 0,37-11-7166 0 0,-38 16-26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0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15927 0 0,'-7'10'902'0'0,"-27"43"1275"0"0,2 1-1 0 0,3 1 1 0 0,2 1-1 0 0,-32 96 1 0 0,47-114-1773 0 0,2 0 0 0 0,1 0 1 0 0,2 1-1 0 0,2 0 0 0 0,2 0 1 0 0,1 1-1 0 0,2-1 0 0 0,8 68 0 0 0,-5-93-387 0 0,0-1-1 0 0,0 0 0 0 0,1 0 1 0 0,1 0-1 0 0,0 0 0 0 0,1 0 1 0 0,0-1-1 0 0,1 0 0 0 0,0-1 1 0 0,15 18-1 0 0,-15-21-73 0 0,1 0-1 0 0,0-1 1 0 0,0 0 0 0 0,0 0-1 0 0,1-1 1 0 0,0-1 0 0 0,0 1-1 0 0,1-1 1 0 0,-1-1 0 0 0,1 0-1 0 0,0 0 1 0 0,1-1 0 0 0,-1 0-1 0 0,13 2 1 0 0,3-2-1281 0 0,0-1-1 0 0,0-1 1 0 0,41-3 0 0 0,29-14-8113 0 0,-32 0-2413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0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6403 0 0,'0'0'6670'0'0,"-9"5"-3834"0"0,-5 3-2001 0 0,0 0 0 0 0,1 1 0 0 0,0 1 0 0 0,1 0 0 0 0,0 0 0 0 0,0 2 0 0 0,1-1 0 0 0,1 1 0 0 0,-11 16 0 0 0,16-21-664 0 0,0 0-1 0 0,0 1 1 0 0,0 0-1 0 0,1 0 1 0 0,0 1-1 0 0,1-1 1 0 0,0 1-1 0 0,0 0 0 0 0,1 0 1 0 0,0 0-1 0 0,0 0 1 0 0,1 0-1 0 0,0 0 1 0 0,1 0-1 0 0,0 0 1 0 0,1 0-1 0 0,0 0 0 0 0,3 15 1 0 0,-3-21-118 0 0,0 0 0 0 0,0 1 0 0 0,0-1 0 0 0,1 0 1 0 0,0 0-1 0 0,-1-1 0 0 0,1 1 0 0 0,0 0 0 0 0,0 0 0 0 0,1-1 0 0 0,-1 0 0 0 0,0 1 0 0 0,1-1 1 0 0,0 0-1 0 0,-1 0 0 0 0,1 0 0 0 0,6 3 0 0 0,-3-3 18 0 0,-1 0 0 0 0,1 0 0 0 0,0-1 1 0 0,0 0-1 0 0,0 0 0 0 0,1 0 0 0 0,-1-1 0 0 0,0 0 0 0 0,8 0 1 0 0,3-2-303 0 0,0-1 1 0 0,0 0 0 0 0,0-1 0 0 0,-1-1-1 0 0,1-1 1 0 0,16-8 0 0 0,24-11-7622 0 0,-32 12-181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0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16808 0 0,'0'0'4210'0'0,"-14"59"-2706"0"0,5-24-335 0 0,-1 6 1264 0 0,-2-1-1024 0 0,-2 0-881 0 0,-5-1-432 0 0,2-7-96 0 0,-2-2-752 0 0,1-10-2194 0 0,3-6-1792 0 0,2-7-3442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0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0 387 11717 0 0,'0'0'6358'0'0,"10"-8"-4528"0"0,5-6-741 0 0,12-9-359 0 0,-1 0 1 0 0,-1-2-1 0 0,21-29 0 0 0,-40 47-724 0 0,-1 0 0 0 0,0 0 0 0 0,0-1 0 0 0,-1 1-1 0 0,0-1 1 0 0,0 0 0 0 0,-1 0 0 0 0,0 0 0 0 0,0 0 0 0 0,-1-1 0 0 0,0 1 0 0 0,-1-1 0 0 0,0 1 0 0 0,0-1-1 0 0,-1 0 1 0 0,0 0 0 0 0,0 1 0 0 0,-3-15 0 0 0,2 18 60 0 0,-1 1 0 0 0,1 0 0 0 0,-1 1 0 0 0,1-1 0 0 0,-1 0 0 0 0,-1 0 1 0 0,1 1-1 0 0,0-1 0 0 0,-1 1 0 0 0,0 0 0 0 0,1 0 0 0 0,-1 0 0 0 0,-1 0 0 0 0,1 0 0 0 0,0 0 0 0 0,-1 1 0 0 0,1 0 0 0 0,-1 0 1 0 0,-5-3-1 0 0,6 4-32 0 0,1 1 0 0 0,-1-1 0 0 0,0 0 1 0 0,1 1-1 0 0,-1-1 0 0 0,0 1 1 0 0,0 0-1 0 0,0 0 0 0 0,1 0 1 0 0,-1 0-1 0 0,0 1 0 0 0,0-1 0 0 0,1 1 1 0 0,-1-1-1 0 0,0 1 0 0 0,1 0 1 0 0,-1 0-1 0 0,1 0 0 0 0,-1 1 0 0 0,1-1 1 0 0,-1 0-1 0 0,1 1 0 0 0,0 0 1 0 0,0 0-1 0 0,0-1 0 0 0,0 1 1 0 0,0 0-1 0 0,0 0 0 0 0,-3 5 0 0 0,-1 4 111 0 0,-1 0 0 0 0,2 1 0 0 0,-1-1 0 0 0,2 1 0 0 0,0 1 0 0 0,0-1 0 0 0,1 0 0 0 0,0 1 0 0 0,1 0 0 0 0,0 14 0 0 0,0 23 223 0 0,5 59-1 0 0,-3-96-349 0 0,10 79 712 0 0,34 149 0 0 0,-23-144-564 0 0,10 115 1 0 0,-31-203-681 0 0,1 35-1530 0 0,-8-29-2032 0 0,6-15 3713 0 0,1 1 0 0 0,-1-1 0 0 0,0 0-1 0 0,1 0 1 0 0,-1 1 0 0 0,0-1 0 0 0,1 0-1 0 0,-1 0 1 0 0,0 0 0 0 0,1 0 0 0 0,-1 1-1 0 0,0-1 1 0 0,0 0 0 0 0,1 0 0 0 0,-1-1-1 0 0,0 1 1 0 0,0 0 0 0 0,1 0 0 0 0,-1 0-1 0 0,0 0 1 0 0,1-1 0 0 0,-2 1 0 0 0,-13-9-10861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17448 0 0,'0'0'1051'0'0,"-8"-1"491"0"0,5 1-1370 0 0,0 0 0 0 0,0 1 0 0 0,0-1 0 0 0,0 1 1 0 0,0-1-1 0 0,0 1 0 0 0,0 0 0 0 0,0 0 0 0 0,0 0 0 0 0,1 0 0 0 0,-1 1 0 0 0,0-1 0 0 0,1 1 0 0 0,-1-1 0 0 0,1 1 0 0 0,-1 0 1 0 0,1 0-1 0 0,0 0 0 0 0,0 1 0 0 0,0-1 0 0 0,0 0 0 0 0,0 1 0 0 0,0-1 0 0 0,1 1 0 0 0,-1 0 0 0 0,1-1 0 0 0,-3 7 0 0 0,-16 38 522 0 0,3 2-1 0 0,1 0 0 0 0,2 1 1 0 0,3 0-1 0 0,1 1 0 0 0,3 0 1 0 0,0 54-1 0 0,6-83-545 0 0,0 0 0 0 0,2 0 1 0 0,1 1-1 0 0,7 38 0 0 0,-7-55-150 0 0,-1-1 0 0 0,1 0-1 0 0,0 0 1 0 0,0 1 0 0 0,0-1 0 0 0,1 0-1 0 0,0-1 1 0 0,0 1 0 0 0,0 0 0 0 0,0-1 0 0 0,1 0-1 0 0,0 0 1 0 0,-1 0 0 0 0,2 0 0 0 0,-1-1 0 0 0,0 1-1 0 0,1-1 1 0 0,0 0 0 0 0,-1 0 0 0 0,1-1-1 0 0,0 0 1 0 0,1 1 0 0 0,-1-2 0 0 0,9 3 0 0 0,-3-2-469 0 0,0 0 1 0 0,0-1 0 0 0,1-1 0 0 0,-1 0-1 0 0,0 0 1 0 0,1-1 0 0 0,-1-1-1 0 0,0 0 1 0 0,0 0 0 0 0,0-1 0 0 0,14-6-1 0 0,-8 2-2040 0 0,-1 0-1 0 0,-1-2 0 0 0,26-16 1 0 0,5-10-9818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0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11445 0 0,'0'0'6147'0'0,"58"-21"-4386"0"0,-20 4-32 0 0,9-2 752 0 0,4-1-768 0 0,4-4-721 0 0,1 0-688 0 0,-2-3-304 0 0,-1-2 0 0 0,-5 2-592 0 0,-5-7-1633 0 0,-6 0-3282 0 0,-3-1-7539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17640 0 0,'0'0'1844'0'0,"8"7"-62"0"0,14 17-837 0 0,-1 0 0 0 0,-1 2 0 0 0,-1 0 0 0 0,-1 1 0 0 0,-2 0 0 0 0,0 2 1 0 0,16 44-1 0 0,-1 9 429 0 0,35 141-1 0 0,-54-172-1206 0 0,-3 1 0 0 0,-1-1-1 0 0,-3 2 1 0 0,-3 88 0 0 0,-4-116-385 0 0,-1 0 0 0 0,-1 0 1 0 0,-1 0-1 0 0,-16 45 0 0 0,15-54-308 0 0,-1-1-1 0 0,-1 0 1 0 0,0-1-1 0 0,0 0 0 0 0,-2 0 1 0 0,0-1-1 0 0,0 0 1 0 0,-17 15-1 0 0,22-22-260 0 0,-1-1 0 0 0,1-1-1 0 0,-1 1 1 0 0,-1-1 0 0 0,1 0 0 0 0,0 0-1 0 0,-1-1 1 0 0,0 0 0 0 0,0 0-1 0 0,-8 2 1 0 0,-23-1-5848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0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27437 0 0,'0'0'1392'0'0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2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24 1521 0 0,'0'0'2377'0'0,"-3"-3"-2511"0"0,-1-2-258 0 0,-21-10 20687 0 0,22 25-18905 0 0,-3 51 20 0 0,3 0 1 0 0,10 118 0 0 0,0-16-1249 0 0,-7-135-625 0 0,-1 50-3045 0 0,-6-28-7806 0 0,5-38 1694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2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16648 0 0,'0'0'2267'0'0,"8"-6"380"0"0,-3 1-2313 0 0,1 0 1 0 0,0 1 0 0 0,-1 0-1 0 0,1 1 1 0 0,1-1-1 0 0,-1 1 1 0 0,1 0-1 0 0,-1 0 1 0 0,1 1 0 0 0,0 0-1 0 0,0 0 1 0 0,0 1-1 0 0,0 0 1 0 0,0 0 0 0 0,0 0-1 0 0,0 1 1 0 0,0 0-1 0 0,0 1 1 0 0,0-1-1 0 0,0 1 1 0 0,10 3 0 0 0,-10-2-315 0 0,-1 0 0 0 0,1 1 0 0 0,-1 0 0 0 0,0 0 0 0 0,1 0 1 0 0,-2 1-1 0 0,1-1 0 0 0,0 2 0 0 0,-1-1 0 0 0,1 0 1 0 0,-1 1-1 0 0,-1 0 0 0 0,1 0 0 0 0,-1 1 0 0 0,0-1 0 0 0,0 1 1 0 0,0 0-1 0 0,-1 0 0 0 0,0 0 0 0 0,0 1 0 0 0,0-1 1 0 0,-1 1-1 0 0,0 0 0 0 0,0-1 0 0 0,-1 1 0 0 0,0 0 0 0 0,0 0 1 0 0,-1 0-1 0 0,0 0 0 0 0,0 0 0 0 0,0 0 0 0 0,-1 0 1 0 0,0-1-1 0 0,0 1 0 0 0,-1 0 0 0 0,0 0 0 0 0,0-1 0 0 0,-4 8 1 0 0,-3 2-477 0 0,0-1 1 0 0,-1 0 0 0 0,-1-1 0 0 0,-1 0 0 0 0,0-1 0 0 0,-16 14 0 0 0,15-15-1048 0 0,-1-1-1 0 0,0-1 1 0 0,0 0 0 0 0,-1-1 0 0 0,-1-1 0 0 0,-21 10 0 0 0,10-11-4572 0 0,5-6-3484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2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9620 0 0,'0'0'16464'0'0,"9"6"-15568"0"0,9 7-595 0 0,-1 1-1 0 0,0 1 1 0 0,-1 0 0 0 0,0 1-1 0 0,22 32 1 0 0,-32-41-340 0 0,-1 0 0 0 0,0 0 0 0 0,0 1 0 0 0,-1-1 0 0 0,0 1 0 0 0,0 0 0 0 0,-1 1 1 0 0,0-1-1 0 0,0 1 0 0 0,-1-1 0 0 0,0 1 0 0 0,-1 0 0 0 0,0 0 0 0 0,0-1 0 0 0,-1 1 1 0 0,0 0-1 0 0,-1 0 0 0 0,-2 14 0 0 0,2-21-164 0 0,0 1 1 0 0,0 0 0 0 0,0-1-1 0 0,0 0 1 0 0,0 1-1 0 0,-1-1 1 0 0,1 0 0 0 0,-1 1-1 0 0,0-1 1 0 0,1 0-1 0 0,-1 0 1 0 0,0 0 0 0 0,0-1-1 0 0,0 1 1 0 0,-1 0 0 0 0,1-1-1 0 0,0 0 1 0 0,-1 1-1 0 0,-2 0 1 0 0,3-1 128 0 0,1-1-1 0 0,0 0 1 0 0,-1 0 0 0 0,1 0-1 0 0,-1 0 1 0 0,1 0-1 0 0,0 0 1 0 0,-1 0 0 0 0,1 0-1 0 0,0 0 1 0 0,-1-1 0 0 0,1 1-1 0 0,0-1 1 0 0,-1 1 0 0 0,1-1-1 0 0,0 1 1 0 0,0-1 0 0 0,0 0-1 0 0,0 1 1 0 0,-1-1 0 0 0,1 0-1 0 0,0 0 1 0 0,0 0 0 0 0,0 0-1 0 0,0 0 1 0 0,1 0-1 0 0,-1 0 1 0 0,0 0 0 0 0,0-1-1 0 0,1 1 1 0 0,-1 0 0 0 0,1 0-1 0 0,-1 0 1 0 0,1-1 0 0 0,-1 1-1 0 0,1 0 1 0 0,0-1 0 0 0,0 1-1 0 0,-1-2 1 0 0,-1-15 222 0 0,0 0-1 0 0,0 0 1 0 0,2 1 0 0 0,0-1-1 0 0,2 0 1 0 0,0 0 0 0 0,0 0 0 0 0,2 1-1 0 0,0-1 1 0 0,13-31 0 0 0,0 2 191 0 0,-12 34-308 0 0,1 0 1 0 0,0 0 0 0 0,1 1 0 0 0,0-1 0 0 0,1 2 0 0 0,1-1 0 0 0,0 1-1 0 0,0 1 1 0 0,1 0 0 0 0,0 0 0 0 0,1 1 0 0 0,0 0 0 0 0,14-8 0 0 0,-15 11-820 0 0,-1 2 0 0 0,1 0 0 0 0,0 0 0 0 0,0 0 0 0 0,0 1 0 0 0,18-2 1 0 0,-2 2-5318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2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15127 0 0,'0'0'2550'0'0,"-6"8"-10"0"0,-2 3-1699 0 0,1 1 0 0 0,0 1 0 0 0,1-1 0 0 0,1 1 0 0 0,0 0 0 0 0,0 0 0 0 0,1 0 0 0 0,1 1 0 0 0,-2 20-1 0 0,4-22-588 0 0,-2 23 421 0 0,2 55 1 0 0,1-83-643 0 0,1 0-1 0 0,-1 0 1 0 0,1 1-1 0 0,1-1 1 0 0,-1 0-1 0 0,1 0 1 0 0,1 0-1 0 0,-1-1 1 0 0,1 1 0 0 0,0-1-1 0 0,1 1 1 0 0,-1-1-1 0 0,1 0 1 0 0,7 8-1 0 0,-9-13-36 0 0,0 0-1 0 0,0 1 1 0 0,0-1-1 0 0,0 0 1 0 0,0 0-1 0 0,0 0 1 0 0,0-1 0 0 0,0 1-1 0 0,1 0 1 0 0,-1-1-1 0 0,0 1 1 0 0,1-1-1 0 0,-1 0 1 0 0,0 0-1 0 0,1 0 1 0 0,-1 0-1 0 0,0 0 1 0 0,0 0-1 0 0,1-1 1 0 0,-1 1-1 0 0,0-1 1 0 0,0 0-1 0 0,1 0 1 0 0,-1 0-1 0 0,0 0 1 0 0,0 0-1 0 0,0 0 1 0 0,0 0-1 0 0,0 0 1 0 0,0-1-1 0 0,-1 1 1 0 0,4-3-1 0 0,5-6-30 0 0,1 1 0 0 0,-1-1 0 0 0,16-21 0 0 0,-20 22 48 0 0,1 0 1 0 0,-1-1 0 0 0,-1 1-1 0 0,0-1 1 0 0,0 0 0 0 0,-1 0-1 0 0,-1-1 1 0 0,1 1 0 0 0,-2-1-1 0 0,1 0 1 0 0,-1 1 0 0 0,-1-1-1 0 0,0 0 1 0 0,-1-12 0 0 0,0 17-47 0 0,-1-1 0 0 0,0 0 0 0 0,0 1 0 0 0,-1-1 0 0 0,0 1 1 0 0,0-1-1 0 0,0 1 0 0 0,-1 0 0 0 0,0 0 0 0 0,0 0 0 0 0,-1 0 0 0 0,1 0 1 0 0,-1 1-1 0 0,-1-1 0 0 0,1 1 0 0 0,-1 0 0 0 0,0 1 0 0 0,0-1 0 0 0,0 1 0 0 0,-1 0 1 0 0,1 0-1 0 0,-1 1 0 0 0,-12-6 0 0 0,15 7-243 0 0,0 1-1 0 0,0 0 1 0 0,-1 0 0 0 0,1 0 0 0 0,0 1-1 0 0,-1-1 1 0 0,1 1 0 0 0,-1 0 0 0 0,1 0 0 0 0,-5 0-1 0 0,6 0-261 0 0,0 1 0 0 0,0-1-1 0 0,1 0 1 0 0,-1 1 0 0 0,0-1-1 0 0,0 1 1 0 0,1 0 0 0 0,-1 0 0 0 0,1 0-1 0 0,-1 0 1 0 0,0 0 0 0 0,-1 1-1 0 0,-5 9-5891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16600 0 0,'0'0'8409'0'0,"-5"12"-6128"0"0,-3 10-1673 0 0,1 0-1 0 0,1 0 1 0 0,1 1 0 0 0,-3 40 0 0 0,2 195 1958 0 0,5-151-4954 0 0,-1 0-8350 0 0,2-98 3407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2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10437 0 0,'0'0'2409'0'0,"8"-4"-523"0"0,20-12 1439 0 0,46-35-1 0 0,22-34-359 0 0,79-108 961 0 0,-175 193-3915 0 0,0 0 1 0 0,0 1 0 0 0,0-1-1 0 0,0 1 1 0 0,0-1 0 0 0,0 0 0 0 0,0 1-1 0 0,0-1 1 0 0,0 0 0 0 0,0 1-1 0 0,0-1 1 0 0,0 1 0 0 0,1-1 0 0 0,-1 0-1 0 0,0 1 1 0 0,0-1 0 0 0,0 0-1 0 0,0 1 1 0 0,1-1 0 0 0,-1 0 0 0 0,0 1-1 0 0,0-1 1 0 0,1 0 0 0 0,-1 1-1 0 0,0-1 1 0 0,1 0 0 0 0,-1 0 0 0 0,0 0-1 0 0,1 1 1 0 0,-1-1 0 0 0,0 0-1 0 0,1 0 1 0 0,-1 0 0 0 0,0 0-1 0 0,1 1 1 0 0,-1-1 0 0 0,1 0 0 0 0,-1 0-1 0 0,0 0 1 0 0,1 0 0 0 0,-1 0-1 0 0,1 0 1 0 0,-1 0 0 0 0,0 0 0 0 0,1 0-1 0 0,-1 0 1 0 0,0-1 0 0 0,1 1-1 0 0,-1 0 1 0 0,1 0 0 0 0,-1 0 0 0 0,0 0-1 0 0,1 0 1 0 0,-1-1 0 0 0,0 1-1 0 0,1 0 1 0 0,-1 0 0 0 0,0-1 0 0 0,0 1-1 0 0,1 0 1 0 0,-1-1 0 0 0,0 1-1 0 0,0 0 1 0 0,1 0 0 0 0,-1-1 0 0 0,0 1-1 0 0,0 0 1 0 0,1-1 0 0 0,1 42-76 0 0,-2-30 168 0 0,1 83-45 0 0,-1-47-147 0 0,2-1 0 0 0,13 83 0 0 0,-5-105-546 0 0,-10-24 621 0 0,1 0 1 0 0,-1 1-1 0 0,0-1 0 0 0,1 0 0 0 0,-1 1 0 0 0,1-1 1 0 0,-1 0-1 0 0,1 0 0 0 0,-1 1 0 0 0,0-1 1 0 0,1 0-1 0 0,-1 0 0 0 0,1 0 0 0 0,-1 0 0 0 0,1 1 1 0 0,-1-1-1 0 0,1 0 0 0 0,-1 0 0 0 0,1 0 1 0 0,-1 0-1 0 0,1 0 0 0 0,-1 0 0 0 0,1 0 0 0 0,-1-1 1 0 0,1 1-1 0 0,-1 0 0 0 0,1 0 0 0 0,-1 0 1 0 0,1-1-1 0 0,4-2 14 0 0,-1-1 1 0 0,0 1-1 0 0,-1-1 1 0 0,1 0-1 0 0,-1 0 1 0 0,1-1-1 0 0,-1 1 1 0 0,-1-1-1 0 0,1 1 1 0 0,3-8-1 0 0,2-4-103 0 0,-4 7 357 0 0,0 1 0 0 0,0-1 0 0 0,1 1 0 0 0,1 0 0 0 0,-1 1 0 0 0,11-11 0 0 0,-14 16-219 0 0,0 1-1 0 0,-1 0 0 0 0,1 0 0 0 0,0 0 0 0 0,0 0 0 0 0,0 0 0 0 0,0 0 1 0 0,0 0-1 0 0,0 1 0 0 0,0-1 0 0 0,0 1 0 0 0,0 0 0 0 0,0-1 0 0 0,0 1 1 0 0,1 0-1 0 0,-1 0 0 0 0,0 0 0 0 0,0 1 0 0 0,0-1 0 0 0,0 0 0 0 0,0 1 1 0 0,0 0-1 0 0,0-1 0 0 0,0 1 0 0 0,0 0 0 0 0,0 0 0 0 0,0 0 0 0 0,0 0 1 0 0,-1 0-1 0 0,1 0 0 0 0,0 1 0 0 0,-1-1 0 0 0,1 1 0 0 0,2 2 0 0 0,24 23-360 0 0,17 15-2579 0 0,-42-40 1633 0 0,1 0 0 0 0,-1 0-1 0 0,0 0 1 0 0,1-1 0 0 0,-1 1 0 0 0,1-1-1 0 0,-1 0 1 0 0,5 1 0 0 0,4-1-8659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25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46 139 7251 0 0,'0'0'6363'0'0,"3"-8"-4687"0"0,-1 1-1177 0 0,17-52 765 0 0,-18 56-1116 0 0,-1 0 0 0 0,1 0 0 0 0,0 0 1 0 0,-1 0-1 0 0,0 0 0 0 0,1 0 0 0 0,-1 0 1 0 0,0 0-1 0 0,-1 0 0 0 0,1 0 0 0 0,-1-1 1 0 0,1 1-1 0 0,-1 0 0 0 0,0 0 0 0 0,0 0 1 0 0,0 1-1 0 0,-2-4 0 0 0,3 5-67 0 0,-1 1 1 0 0,1-1-1 0 0,0 1 0 0 0,-1-1 1 0 0,1 1-1 0 0,-1-1 0 0 0,1 1 0 0 0,-1-1 1 0 0,1 1-1 0 0,-1 0 0 0 0,1-1 1 0 0,-1 1-1 0 0,0 0 0 0 0,1 0 1 0 0,-1-1-1 0 0,1 1 0 0 0,-1 0 1 0 0,0 0-1 0 0,1 0 0 0 0,-1 0 0 0 0,0-1 1 0 0,1 1-1 0 0,-1 0 0 0 0,0 0 1 0 0,1 1-1 0 0,-1-1 0 0 0,0 0 1 0 0,1 0-1 0 0,-1 0 0 0 0,1 0 1 0 0,-1 0-1 0 0,-1 1 0 0 0,-15 19 976 0 0,-2 30-355 0 0,17-39-585 0 0,-1 1 0 0 0,2 0 0 0 0,0 0 0 0 0,0 0 0 0 0,1 0 0 0 0,0 0 0 0 0,1 0 0 0 0,0 0 0 0 0,1-1 0 0 0,1 1 0 0 0,5 16 0 0 0,-7-24-120 0 0,0 0-1 0 0,1 0 1 0 0,0 0 0 0 0,0 0 0 0 0,0-1-1 0 0,0 1 1 0 0,0-1 0 0 0,1 1-1 0 0,-1-1 1 0 0,1 0 0 0 0,0 0 0 0 0,0 0-1 0 0,0 0 1 0 0,1-1 0 0 0,-1 1-1 0 0,1-1 1 0 0,-1 0 0 0 0,1 0 0 0 0,0 0-1 0 0,0 0 1 0 0,-1-1 0 0 0,1 0 0 0 0,0 1-1 0 0,1-1 1 0 0,-1-1 0 0 0,0 1-1 0 0,0-1 1 0 0,0 1 0 0 0,0-1 0 0 0,1-1-1 0 0,-1 1 1 0 0,0 0 0 0 0,0-1 0 0 0,0 0-1 0 0,7-2 1 0 0,-3 0-561 0 0,0 0-1 0 0,-1 0 1 0 0,0 0-1 0 0,0-1 1 0 0,12-8-1 0 0,29-27-6992 0 0,-24 17-81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3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 13414 0 0,'0'0'5824'0'0,"-6"9"-3401"0"0,-98 145 5959 0 0,45-78-8786 0 0,-76 74 0 0 0,125-141 333 0 0,1-2-4183 0 0,7-36-15374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2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8 209 13526 0 0,'0'0'14644'0'0,"-2"8"-14233"0"0,1-6-401 0 0,0 0 0 0 0,0 0 0 0 0,0 0 0 0 0,1 0 0 0 0,-1 1 0 0 0,1-1 0 0 0,0 0 0 0 0,-1 0 0 0 0,1 1 0 0 0,0-1 0 0 0,0 0 0 0 0,1 0 0 0 0,-1 1 0 0 0,1 1 0 0 0,0-1-4 0 0,1 0-1 0 0,0-1 1 0 0,0 1 0 0 0,0-1-1 0 0,0 0 1 0 0,0 1 0 0 0,1-1-1 0 0,-1 0 1 0 0,1-1 0 0 0,-1 1-1 0 0,1 0 1 0 0,0-1 0 0 0,5 3 0 0 0,21 10 15 0 0,-21-12-68 0 0,-1 2 0 0 0,0-1 0 0 0,1 1 0 0 0,-1 0-1 0 0,0 0 1 0 0,-1 1 0 0 0,1 0 0 0 0,8 9 0 0 0,-12-9-2929 0 0,-7-7 1786 0 0,-8-15 1071 0 0,9 7 281 0 0,2 0-1 0 0,-1 0 1 0 0,2 0-1 0 0,-1 0 1 0 0,1 0 0 0 0,2-14-1 0 0,4-17-66 0 0,-1 32-97 0 0,0 1 8 0 0,1-5-246 0 0,1 2 0 0 0,-1-1 0 0 0,2 0-1 0 0,0 1 1 0 0,0 1 0 0 0,1-1 0 0 0,18-15 0 0 0,7-3-3833 0 0,2 2-3427 0 0,0 3-3190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2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14118 0 0,'0'0'2514'0'0,"-10"3"-1108"0"0,3 0-1089 0 0,-1 1 1 0 0,1 0 0 0 0,0 0-1 0 0,0 1 1 0 0,0-1 0 0 0,1 2-1 0 0,-1-1 1 0 0,1 1-1 0 0,1 0 1 0 0,-1 0 0 0 0,1 0-1 0 0,0 1 1 0 0,0 0 0 0 0,-4 8-1 0 0,-7 17 339 0 0,2 0-1 0 0,0 0 1 0 0,3 2-1 0 0,0-1 1 0 0,3 1-1 0 0,0 1 0 0 0,-5 69 1 0 0,11-55-155 0 0,1 0 1 0 0,2 0-1 0 0,3 0 0 0 0,2-1 1 0 0,14 59-1 0 0,-15-86-399 0 0,1 0-1 0 0,1 0 0 0 0,1 0 1 0 0,0-1-1 0 0,2-1 0 0 0,0 1 1 0 0,2-1-1 0 0,21 28 1 0 0,-26-39-242 0 0,1-1 1 0 0,-1 1 0 0 0,1-2-1 0 0,1 1 1 0 0,-1-1 0 0 0,1 0 0 0 0,0-1-1 0 0,14 7 1 0 0,-14-9-412 0 0,1 1 0 0 0,0-2 0 0 0,0 1 0 0 0,0-1 0 0 0,0-1 0 0 0,0 0 0 0 0,0 0 0 0 0,0-1 0 0 0,19-2 1 0 0,33-11-5539 0 0,2-9-1805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2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 3314 0 0,'0'0'18323'0'0,"-3"1"-16784"0"0,-1 0-1312 0 0,0 1 1 0 0,0 0-1 0 0,1 0 0 0 0,-1 0 0 0 0,0 1 1 0 0,1-1-1 0 0,0 1 0 0 0,-1 0 1 0 0,1 0-1 0 0,0 0 0 0 0,-3 4 0 0 0,-33 46 559 0 0,23-29-535 0 0,-56 78-474 0 0,-53 69 1664 0 0,57-92-4566 0 0,-8-10-5543 0 0,59-56 1555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2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11925 0 0,'0'0'15311'0'0,"8"11"-14102"0"0,21 19-585 0 0,2 0 0 0 0,0-2-1 0 0,2-1 1 0 0,45 27 0 0 0,-64-45-1249 0 0,28 19 1584 0 0,80 37 0 0 0,-106-58-1917 0 0,1-1 1 0 0,0 0-1 0 0,24 4 1 0 0,4-7-5001 0 0,-1-8-3780 0 0,-25 0-2777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2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7235 0 0,'0'0'10165'0'0,"-9"60"-7524"0"0,8-31 353 0 0,-1 8-545 0 0,-1 0-801 0 0,-1 3-607 0 0,-2-1-321 0 0,-1-2-304 0 0,-4-3-336 0 0,-3-7-80 0 0,-1-5-304 0 0,-1-9-1200 0 0,-4-5-1858 0 0,2-8-2401 0 0,2-9-4753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2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 2369 0 0,'0'0'21284'0'0,"-3"3"-19411"0"0,-11 13-1192 0 0,2 0 0 0 0,0 1 0 0 0,1 1 1 0 0,1 0-1 0 0,1 0 0 0 0,-10 27 0 0 0,-8 13-201 0 0,7-18-502 0 0,-96 175 630 0 0,99-187-1105 0 0,-2-1 0 0 0,0 0-1 0 0,-2-2 1 0 0,-1 0-1 0 0,-33 28 1 0 0,11-22-3334 0 0,11-20-2994 0 0,17-10-298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3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9764 0 0,'0'0'12734'0'0,"9"10"-11101"0"0,12 10-609 0 0,1 0 0 0 0,1-2 1 0 0,47 28-1 0 0,97 42-1775 0 0,-150-82-2137 0 0,-6-3-2215 0 0,-1-3-2842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3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15527 0 0,'0'0'1918'0'0,"10"6"579"0"0,33 24-1695 0 0,-1 1 0 0 0,-1 2-1 0 0,-2 2 1 0 0,-2 1-1 0 0,-1 2 1 0 0,-2 2-1 0 0,-1 1 1 0 0,-2 1-1 0 0,-3 2 1 0 0,-1 1-1 0 0,-2 1 1 0 0,-2 1-1 0 0,-2 1 1 0 0,-3 1-1 0 0,14 53 1 0 0,-27-77-1294 0 0,-1 0 1 0 0,0 1-1 0 0,-2-1 0 0 0,-1 1 0 0 0,-1-1 1 0 0,-2 1-1 0 0,-7 45 0 0 0,7-61 121 0 0,0 1-1 0 0,-1 0 1 0 0,-1-1 0 0 0,1 1-1 0 0,-2-1 1 0 0,1 0-1 0 0,-2-1 1 0 0,1 1 0 0 0,-1-1-1 0 0,-1 0 1 0 0,1 0-1 0 0,-2-1 1 0 0,1 0-1 0 0,-1 0 1 0 0,0-1 0 0 0,-1 0-1 0 0,1 0 1 0 0,-1-1-1 0 0,-1 0 1 0 0,-14 6 0 0 0,-25 4-8513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3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11573 0 0,'0'0'17144'0'0,"4"2"-17016"0"0,-4 1-80 0 0,4 1-48 0 0,-1-2-80 0 0,0 7-928 0 0,0-1-1265 0 0,-3 0-1537 0 0,0 3-1569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3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17752 0 0,'0'0'6659'0'0,"-9"44"-6611"0"0,9-42-48 0 0,1-1-880 0 0,6-1-1057 0 0,0-2-1265 0 0,1-6-2432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10005 0 0,'0'0'18960'0'0,"9"6"-17639"0"0,85 61-360 0 0,-38-25-201 0 0,122 67 0 0 0,-132-90-4877 0 0,-40-16 2870 0 0,0-1 1 0 0,0 0-1 0 0,0-1 1 0 0,1 1-1 0 0,-1-1 0 0 0,0-1 1 0 0,1 1-1 0 0,-1-1 1 0 0,1 0-1 0 0,7-1 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1:3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8212 0 0,'0'0'10469'0'0,"45"7"-7972"0"0,-21-7-320 0 0,6 0-593 0 0,3-2-463 0 0,1-3-545 0 0,0-1-448 0 0,-1 1-128 0 0,-2 2-448 0 0,-2 1-1553 0 0,-6-1-1200 0 0,-5 4-1826 0 0,-5-2-5762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2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94 358 3938 0 0,'0'0'17341'0'0,"26"-9"-12808"0"0,-11-3-4009 0 0,-1 0 1 0 0,0-1-1 0 0,-1-1 1 0 0,0 0 0 0 0,-1-1-1 0 0,-1 0 1 0 0,11-20-1 0 0,-17 26-445 0 0,0-1 0 0 0,0 0 0 0 0,-1 1 0 0 0,-1-2 0 0 0,1 1 0 0 0,-2 0 0 0 0,1-1 0 0 0,-2 1 0 0 0,1-1 0 0 0,-2 0 0 0 0,1 0 0 0 0,-1 1 0 0 0,-1-1 0 0 0,-1-12 0 0 0,1 21-80 0 0,1-1 1 0 0,-1 1 0 0 0,0-1-1 0 0,0 1 1 0 0,0-1-1 0 0,0 1 1 0 0,0 0-1 0 0,0-1 1 0 0,0 1-1 0 0,-1 0 1 0 0,0 0-1 0 0,1 0 1 0 0,-1 0-1 0 0,0 0 1 0 0,0 0 0 0 0,0 1-1 0 0,0-1 1 0 0,0 0-1 0 0,0 1 1 0 0,0 0-1 0 0,-1-1 1 0 0,1 1-1 0 0,0 0 1 0 0,-1 0-1 0 0,1 0 1 0 0,-1 1-1 0 0,1-1 1 0 0,-1 1 0 0 0,1-1-1 0 0,-1 1 1 0 0,0 0-1 0 0,1 0 1 0 0,-1 0-1 0 0,1 0 1 0 0,-1 0-1 0 0,0 1 1 0 0,1-1-1 0 0,-1 1 1 0 0,1 0 0 0 0,-1 0-1 0 0,1 0 1 0 0,0 0-1 0 0,-1 0 1 0 0,1 0-1 0 0,0 1 1 0 0,0-1-1 0 0,-1 1 1 0 0,1-1-1 0 0,1 1 1 0 0,-1 0-1 0 0,-2 2 1 0 0,-8 17-18 0 0,1 1 1 0 0,1-1-1 0 0,1 2 1 0 0,1-1-1 0 0,1 1 0 0 0,1 0 1 0 0,-5 37-1 0 0,4-22 12 0 0,-21 119-42 0 0,-13 264 0 0 0,36-297-3310 0 0,3 1-3438 0 0,1-102 1567 0 0,-1-8-2166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2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16039 0 0,'0'0'8436'0'0,"53"-5"-6819"0"0,-23-2-368 0 0,7-2-273 0 0,4 1-368 0 0,2-3-352 0 0,4 1-208 0 0,0-1-48 0 0,0-1-208 0 0,-1 0-640 0 0,-1-2-849 0 0,-3-3-1680 0 0,0-3-2242 0 0,-4-1-5010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2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13 1873 0 0,'0'0'16816'0'0,"-11"-5"-9199"0"0,-11-3-5900 0 0,12 11-1569 0 0,0 0-1 0 0,0 0 0 0 0,0 1 0 0 0,0 0 0 0 0,1 1 1 0 0,-1 0-1 0 0,1 0 0 0 0,0 1 0 0 0,1 1 0 0 0,0-1 0 0 0,-13 14 1 0 0,14-11-151 0 0,1 0 0 0 0,0 1 1 0 0,0 0-1 0 0,1 1 0 0 0,1-1 1 0 0,0 1-1 0 0,0 0 0 0 0,1 0 1 0 0,0 0-1 0 0,1 0 0 0 0,0 0 1 0 0,1 1-1 0 0,0-1 0 0 0,1 1 1 0 0,0-1-1 0 0,3 20 0 0 0,-3-30 1 0 0,0 1-1 0 0,1 0 0 0 0,-1 0 0 0 0,1-1 0 0 0,-1 1 1 0 0,1 0-1 0 0,-1-1 0 0 0,1 1 0 0 0,0 0 1 0 0,0-1-1 0 0,0 1 0 0 0,0-1 0 0 0,0 1 1 0 0,0-1-1 0 0,0 0 0 0 0,0 1 0 0 0,1-1 1 0 0,-1 0-1 0 0,1 0 0 0 0,1 2 0 0 0,-2-3 1 0 0,1 0 0 0 0,-1 0 0 0 0,0 0 0 0 0,1 0 0 0 0,-1 0 0 0 0,0 0 0 0 0,1 0 0 0 0,-1 0 0 0 0,0 0 0 0 0,0-1 0 0 0,1 1 0 0 0,-1-1 0 0 0,0 1 0 0 0,0-1 0 0 0,0 1 0 0 0,1-1 0 0 0,-1 1 0 0 0,0-1 0 0 0,0 0 0 0 0,1-1 0 0 0,4-3 2 0 0,0-1 0 0 0,-1 1 0 0 0,0-1 1 0 0,0-1-1 0 0,0 1 0 0 0,4-8 1 0 0,19-53 39 0 0,-22 51 638 0 0,0-1-1 0 0,16-27 1 0 0,-22 43-670 0 0,1 1 1 0 0,-1-1 0 0 0,0 1 0 0 0,0-1 0 0 0,1 1 0 0 0,-1-1 0 0 0,0 1 0 0 0,1-1 0 0 0,-1 1 0 0 0,1-1 0 0 0,-1 1 0 0 0,1-1 0 0 0,-1 1 0 0 0,1 0 0 0 0,-1-1 0 0 0,1 1 0 0 0,-1 0-1 0 0,1-1 1 0 0,-1 1 0 0 0,1 0 0 0 0,-1 0 0 0 0,1 0 0 0 0,0-1 0 0 0,-1 1 0 0 0,1 0 0 0 0,-1 0 0 0 0,1 0 0 0 0,0 0 0 0 0,-1 0 0 0 0,1 0 0 0 0,-1 0 0 0 0,1 0 0 0 0,0 1 0 0 0,15 17 304 0 0,5 39 102 0 0,-19-51-399 0 0,0 0-76 0 0,2 7-1209 0 0,0-1 1 0 0,1 0-1 0 0,8 15 1 0 0,-11-25 914 0 0,-1 1 1 0 0,1-1 0 0 0,-1 1 0 0 0,1-1-1 0 0,0 0 1 0 0,0 0 0 0 0,0 0 0 0 0,0 0-1 0 0,0 0 1 0 0,1 0 0 0 0,-1 0 0 0 0,1-1 0 0 0,-1 1-1 0 0,1-1 1 0 0,-1 0 0 0 0,1 0 0 0 0,0 0-1 0 0,-1 0 1 0 0,1 0 0 0 0,6 0 0 0 0,6 0-6432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3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18777 0 0,'0'0'12739'0'0,"-3"8"-12595"0"0,0 2-89 0 0,1 0 0 0 0,0 0 1 0 0,1 0-1 0 0,0 0 0 0 0,0 0 0 0 0,2 18 0 0 0,11 73 71 0 0,-6-15-43 0 0,-5-45-2940 0 0,3-2-6561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3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2097 0 0,'0'0'21268'0'0,"9"-3"-19160"0"0,189-79 733 0 0,-150 61-2823 0 0,85-52 0 0 0,-119 64-14 0 0,-10 6 43 0 0,4-1 45 0 0,0-1 0 0 0,-1 0 0 0 0,1 0 0 0 0,-1-1 0 0 0,0 0 0 0 0,-1 0 0 0 0,1 0 0 0 0,-1-1 0 0 0,0 0 0 0 0,5-10 0 0 0,-20 51-209 0 0,2 1 0 0 0,0-1-1 0 0,3 1 1 0 0,-1 71 0 0 0,5-102 22 0 0,0 0 0 0 0,0 0 0 0 0,1 0 0 0 0,-1 0 1 0 0,1 0-1 0 0,0 0 0 0 0,1 0 0 0 0,-1 0 1 0 0,0 0-1 0 0,1 0 0 0 0,0-1 0 0 0,0 1 0 0 0,5 6 1 0 0,-7-9 66 0 0,1-1 1 0 0,0 1 0 0 0,0 0 0 0 0,0 0 0 0 0,0-1-1 0 0,0 1 1 0 0,0 0 0 0 0,0-1 0 0 0,0 1 0 0 0,0-1-1 0 0,0 1 1 0 0,0-1 0 0 0,0 0 0 0 0,1 1-1 0 0,-1-1 1 0 0,0 0 0 0 0,0 0 0 0 0,0 0 0 0 0,3 0-1 0 0,-2 0 42 0 0,0-1-1 0 0,0 0 1 0 0,1 0-1 0 0,-1 1 0 0 0,0-1 1 0 0,0 0-1 0 0,0-1 1 0 0,0 1-1 0 0,-1 0 0 0 0,1-1 1 0 0,0 1-1 0 0,0-1 1 0 0,-1 1-1 0 0,2-3 0 0 0,7-7 390 0 0,-2-1 0 0 0,0 0 0 0 0,0-1 0 0 0,10-21 0 0 0,-13 22 36 0 0,1 0 0 0 0,1 0 1 0 0,0 1-1 0 0,0 0 0 0 0,16-17 1 0 0,-22 26-406 0 0,1 0 0 0 0,0 1 1 0 0,0-1-1 0 0,0 1 0 0 0,-1-1 1 0 0,1 1-1 0 0,1 0 0 0 0,-1 0 1 0 0,0 0-1 0 0,0 0 0 0 0,0 0 1 0 0,1 1-1 0 0,-1-1 0 0 0,0 0 1 0 0,0 1-1 0 0,1 0 0 0 0,-1 0 1 0 0,1-1-1 0 0,-1 2 0 0 0,0-1 1 0 0,1 0-1 0 0,-1 0 0 0 0,0 1 1 0 0,1-1-1 0 0,-1 1 0 0 0,0 0 1 0 0,0-1-1 0 0,1 1 0 0 0,-1 0 1 0 0,0 0-1 0 0,4 3 0 0 0,5 5-225 0 0,0 0 0 0 0,0 0-1 0 0,0 1 1 0 0,13 18 0 0 0,-17-20-1594 0 0,0 1 0 0 0,1-1 0 0 0,0-1 0 0 0,15 11 0 0 0,-4-9-4944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3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66 126 14375 0 0,'0'0'6813'0'0,"2"-9"-5812"0"0,35-78 1779 0 0,-36 86-2683 0 0,0 0 1 0 0,-1 0 0 0 0,1 0-1 0 0,-1 0 1 0 0,1-1-1 0 0,-1 1 1 0 0,1 0-1 0 0,-1 0 1 0 0,0 0 0 0 0,0-1-1 0 0,1 1 1 0 0,-1 0-1 0 0,0 0 1 0 0,0-1 0 0 0,0 1-1 0 0,-1 0 1 0 0,1 0-1 0 0,0 0 1 0 0,0-1 0 0 0,-1-1-1 0 0,0 3-29 0 0,1 0 1 0 0,-1-1-1 0 0,0 1 0 0 0,1 0 0 0 0,-1-1 0 0 0,0 1 1 0 0,1 0-1 0 0,-1 0 0 0 0,0-1 0 0 0,0 1 0 0 0,1 0 1 0 0,-1 0-1 0 0,0 0 0 0 0,0 0 0 0 0,1 0 1 0 0,-1 0-1 0 0,0 0 0 0 0,1 1 0 0 0,-1-1 0 0 0,0 0 1 0 0,0 0-1 0 0,1 0 0 0 0,-1 1 0 0 0,0-1 0 0 0,-5 3 40 0 0,1-1 0 0 0,0 1 0 0 0,0 0 0 0 0,0 0 0 0 0,0 0 0 0 0,0 1 0 0 0,-5 5 0 0 0,5-3-78 0 0,0 0 1 0 0,1 1-1 0 0,-1-1 1 0 0,1 1-1 0 0,1 0 1 0 0,-1 0 0 0 0,1 1-1 0 0,1-1 1 0 0,-1 1-1 0 0,1-1 1 0 0,1 1-1 0 0,-1 0 1 0 0,1-1-1 0 0,0 14 1 0 0,1-17-22 0 0,0 0-1 0 0,1 0 1 0 0,-1-1 0 0 0,1 1 0 0 0,0 0 0 0 0,0-1 0 0 0,0 1-1 0 0,0-1 1 0 0,0 1 0 0 0,1-1 0 0 0,0 0 0 0 0,-1 0 0 0 0,1 1 0 0 0,1-1-1 0 0,-1 0 1 0 0,0-1 0 0 0,1 1 0 0 0,-1 0 0 0 0,1-1 0 0 0,0 1-1 0 0,0-1 1 0 0,0 0 0 0 0,0 0 0 0 0,0 0 0 0 0,0 0 0 0 0,1-1 0 0 0,-1 1-1 0 0,1-1 1 0 0,-1 0 0 0 0,1 0 0 0 0,-1 0 0 0 0,8 0 0 0 0,4 1-272 0 0,0-1 0 0 0,0 0 1 0 0,0-1-1 0 0,1-1 0 0 0,-1-1 1 0 0,0 0-1 0 0,25-7 0 0 0,-22 3-2490 0 0,-1 0 1 0 0,0-1-1 0 0,22-12 0 0 0,-11 3-4194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3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15143 0 0,'0'0'14495'0'0,"16"3"-14410"0"0,-7 1-314 0 0,-1 0 1 0 0,1 1-1 0 0,-1 0 0 0 0,0 1 0 0 0,0 0 1 0 0,-1 0-1 0 0,0 0 0 0 0,0 1 1 0 0,0 0-1 0 0,-1 0 0 0 0,0 1 1 0 0,0 0-1 0 0,-1 0 0 0 0,0 0 0 0 0,-1 0 1 0 0,0 1-1 0 0,4 9 0 0 0,-8-16 202 0 0,0-1-1 0 0,0 0 0 0 0,0 0 0 0 0,-1 1 0 0 0,1-1 0 0 0,0 0 0 0 0,0 0 1 0 0,-1 0-1 0 0,1 1 0 0 0,-1-1 0 0 0,1 0 0 0 0,-1 0 0 0 0,0 0 0 0 0,1 0 1 0 0,-1 0-1 0 0,0 0 0 0 0,0 0 0 0 0,1 0 0 0 0,-1 0 0 0 0,0 0 0 0 0,0 0 1 0 0,0-1-1 0 0,0 1 0 0 0,0 0 0 0 0,0-1 0 0 0,-1 1 0 0 0,1-1 0 0 0,0 1 1 0 0,0-1-1 0 0,0 1 0 0 0,0-1 0 0 0,-1 0 0 0 0,1 1 0 0 0,0-1 0 0 0,0 0 1 0 0,-1 0-1 0 0,1 0 0 0 0,0 0 0 0 0,0 0 0 0 0,-1-1 0 0 0,-1 1 0 0 0,1 0 96 0 0,-1 0 0 0 0,1 0-1 0 0,0 0 1 0 0,-1-1-1 0 0,1 1 1 0 0,-1 0-1 0 0,1-1 1 0 0,0 0-1 0 0,0 0 1 0 0,-1 1-1 0 0,1-1 1 0 0,0-1-1 0 0,0 1 1 0 0,0 0-1 0 0,0 0 1 0 0,0-1 0 0 0,0 1-1 0 0,0-1 1 0 0,0 0-1 0 0,1 1 1 0 0,-1-1-1 0 0,1 0 1 0 0,-2-2-1 0 0,2-1 25 0 0,0 0 0 0 0,0 1 0 0 0,0-1-1 0 0,1 1 1 0 0,-1-1 0 0 0,1 0 0 0 0,1 0-1 0 0,-1 1 1 0 0,1-1 0 0 0,-1 0 0 0 0,1 1-1 0 0,0-1 1 0 0,1 1 0 0 0,-1-1 0 0 0,1 1-1 0 0,0 0 1 0 0,0-1 0 0 0,1 1 0 0 0,-1 0 0 0 0,1 1-1 0 0,0-1 1 0 0,0 0 0 0 0,0 1 0 0 0,0-1-1 0 0,1 1 1 0 0,-1 0 0 0 0,5-3 0 0 0,6-4-501 0 0,-1 0 0 0 0,1 0 1 0 0,1 2-1 0 0,0 0 1 0 0,0 0-1 0 0,21-6 0 0 0,46-11-8200 0 0,-41 14-192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3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15319 0 0,'0'0'1921'0'0,"-8"13"-283"0"0,-35 55 725 0 0,4 3 0 0 0,2 1 0 0 0,-27 82 0 0 0,44-99-1655 0 0,2 1 1 0 0,3 1 0 0 0,3 0 0 0 0,2 1 0 0 0,-3 71 0 0 0,12-111-680 0 0,1 0 0 0 0,1 0 0 0 0,1 0 0 0 0,1-1 1 0 0,0 1-1 0 0,1 0 0 0 0,1-1 0 0 0,11 27 0 0 0,-12-36-209 0 0,1 1 0 0 0,-1-1 0 0 0,2 0 0 0 0,-1 0 0 0 0,1-1 0 0 0,1 1-1 0 0,10 9 1 0 0,-11-12-302 0 0,1 0-1 0 0,0 0 0 0 0,0 0 1 0 0,1-1-1 0 0,-1 0 0 0 0,1-1 1 0 0,0 1-1 0 0,0-2 0 0 0,12 4 1 0 0,33 1-5084 0 0,3-7-1600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3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1825 0 0,'0'0'80'0'0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4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13574 0 0,'0'0'3434'0'0,"8"10"-721"0"0,8 12-1453 0 0,-1 1 0 0 0,-1 1 0 0 0,-1 0 0 0 0,-2 1 0 0 0,0 1 0 0 0,8 27 0 0 0,-5 2-487 0 0,-1 0 1 0 0,-4 1-1 0 0,-1 1 0 0 0,-3 0 1 0 0,-3 71-1 0 0,-3-98-1108 0 0,-2 0 0 0 0,0 0-1 0 0,-2 0 1 0 0,-2-1 0 0 0,0 1-1 0 0,-2-1 1 0 0,-1-1 0 0 0,-2 0-1 0 0,0 0 1 0 0,-2-2 0 0 0,-27 41-1 0 0,11-33-4467 0 0,6-18-2108 0 0,-2-8-5474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3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51 528 0 0,'-16'-39'625'0'0,"17"37"-593"0"0,1 0 0 0 0,-2 1-32 0 0,0-1-80 0 0,0-2-529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3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21 2033 0 0,'0'0'710'0'0,"-9"5"2091"0"0,-32 10 1464 0 0,18-7 2813 0 0,-43 21 1 0 0,94-32-1157 0 0,9-1-4892 0 0,51-20-404 0 0,-52 12-381 0 0,2 2-1 0 0,-1 2 1 0 0,1 1-1 0 0,55-2 1 0 0,-92 8-245 0 0,1 1 0 0 0,-1 0 0 0 0,0 0 0 0 0,1 0 0 0 0,-1 0 0 0 0,0 0 0 0 0,0 0 0 0 0,1 1 0 0 0,-1-1 0 0 0,0 0 0 0 0,0 1 0 0 0,0-1 0 0 0,1 1 0 0 0,-1-1 0 0 0,0 1 0 0 0,0-1 0 0 0,0 1 0 0 0,0 0 0 0 0,0-1 0 0 0,0 1 0 0 0,0 0 0 0 0,0 0 0 0 0,0 0 0 0 0,-1 0 0 0 0,3 2 0 0 0,-3-1 0 0 0,0-1 0 0 0,1 1 0 0 0,-1 0 0 0 0,0 0 0 0 0,0 0 0 0 0,0 0 0 0 0,0-1 0 0 0,-1 1 0 0 0,1 0 0 0 0,0 0 0 0 0,-1 0 0 0 0,1-1 0 0 0,-1 1 0 0 0,0 0 0 0 0,-1 2 0 0 0,-4 8 0 0 0,-2 0 0 0 0,1 0 0 0 0,-15 16 0 0 0,21-27 0 0 0,-79 90 0 0 0,52-62 0 0 0,2 0 0 0 0,1 2 0 0 0,1 0 0 0 0,2 2 0 0 0,-25 48 0 0 0,45-78-1 0 0,1 0-1 0 0,0 0 1 0 0,0 0 0 0 0,0 1-1 0 0,0-1 1 0 0,0 0 0 0 0,1 1-1 0 0,-1-1 1 0 0,1 1 0 0 0,0-1-1 0 0,0 4 1 0 0,1-5-1 0 0,-1-1 0 0 0,1 1 0 0 0,-1-1 0 0 0,1 1 0 0 0,-1-1 0 0 0,1 1 0 0 0,0-1 0 0 0,-1 0 0 0 0,1 1 0 0 0,0-1 0 0 0,0 0 0 0 0,0 0 0 0 0,0 0-1 0 0,0 0 1 0 0,0 0 0 0 0,1 0 0 0 0,1 2 0 0 0,4 0-5 0 0,-1-1 0 0 0,0 0-1 0 0,1 0 1 0 0,0 0 0 0 0,-1-1 0 0 0,1 0-1 0 0,0 0 1 0 0,-1-1 0 0 0,12 0 0 0 0,3 1-399 0 0,70-4-158 0 0,-47-7-2140 0 0,-40 9 1885 0 0,0-1-1 0 0,0 0 1 0 0,1 0-1 0 0,-1 0 1 0 0,-1-1 0 0 0,1 0-1 0 0,3-2 1 0 0,2-7-5120 0 0,-5 0-3028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3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15095 0 0,'0'0'12422'0'0,"61"-47"-11494"0"0,-37 35-288 0 0,4-2-207 0 0,1 3-177 0 0,2-2-240 0 0,-1 4-16 0 0,-2-2-353 0 0,0 1-1439 0 0,-3 4-2034 0 0,-2-1-2369 0 0,0 2-4082 0 0</inkml:trace>
  <inkml:trace contextRef="#ctx0" brushRef="#br0" timeOffset="1">682 441 16520 0 0,'0'0'2705'0'0,"-11"74"-944"0"0,2-33 576 0 0,-3-1-561 0 0,-1-4-1375 0 0,-3-6-401 0 0,-1-6-673 0 0,2-8-1824 0 0,2-10-2273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3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0 9877 0 0,'0'0'17357'0'0,"-10"8"-16013"0"0,-48 47-46 0 0,-86 104 0 0 0,101-107-1292 0 0,5-5-322 0 0,-46 54-1510 0 0,71-88-1786 0 0,-1 0 1 0 0,-22 17-1 0 0,20-21-3434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3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16055 0 0,'0'0'12289'0'0,"-1"9"-11089"0"0,1-2-1020 0 0,0 0 1 0 0,1 0-1 0 0,0 0 0 0 0,0 0 0 0 0,0 0 0 0 0,1 0 0 0 0,0 0 1 0 0,0-1-1 0 0,1 1 0 0 0,0-1 0 0 0,0 1 0 0 0,0-1 0 0 0,1 0 1 0 0,7 8-1 0 0,18 24 141 0 0,2-2 1 0 0,51 47 0 0 0,4-16-1069 0 0,-67-55-669 0 0,1 0-1 0 0,32 13 1 0 0,-32-18-3952 0 0,-3-5-2385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39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12550 0 0,'0'0'8222'0'0,"6"10"-5124"0"0,9 11-1830 0 0,2 3 4 0 0,-2 1-1 0 0,0 1 1 0 0,19 50 0 0 0,-8-20-670 0 0,-2 1 0 0 0,-3 0 0 0 0,-3 2 1 0 0,14 74-1 0 0,-29-111-714 0 0,-1-1-1 0 0,-1 1 1 0 0,-1 0 0 0 0,-1 0 0 0 0,0 0-1 0 0,-8 34 1 0 0,5-42-132 0 0,0 1 1 0 0,-1-2-1 0 0,0 1 1 0 0,-1-1-1 0 0,-1 0 1 0 0,0 0-1 0 0,-1 0 1 0 0,0-1-1 0 0,-1 0 1 0 0,-19 20-1 0 0,3-12-4707 0 0,8-13-2005 0 0,1-5-4793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3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14150 0 0,'-12'43'5587'0'0,"-3"2"-3730"0"0,0-5-961 0 0,0 0 1713 0 0,-3-8-1504 0 0,0-6-1105 0 0,-2-11-672 0 0,0-8-2482 0 0,2-7-2977 0 0,0-7-9316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4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52 300 192 0 0,'0'0'13814'0'0,"5"15"-7123"0"0,-2-13-6180 0 0,0-1-1 0 0,0 0 0 0 0,0 0 1 0 0,1-1-1 0 0,-1 1 0 0 0,0-1 1 0 0,1 0-1 0 0,-1 1 0 0 0,0-1 1 0 0,1-1-1 0 0,-1 1 0 0 0,0 0 1 0 0,1-1-1 0 0,2-1 0 0 0,1 0-177 0 0,0-1-1 0 0,0 1 0 0 0,0-2 1 0 0,-1 1-1 0 0,1-1 1 0 0,5-4-1 0 0,1-2-316 0 0,0-1 1 0 0,-1 1-1 0 0,-1-2 0 0 0,0 0 0 0 0,10-14 1 0 0,-16 19-17 0 0,-1-1-1 0 0,0 1 1 0 0,-1-1 0 0 0,1 1 0 0 0,-2-1 0 0 0,1 0-1 0 0,-1 0 1 0 0,0 0 0 0 0,-1 0 0 0 0,0 0 0 0 0,0-1-1 0 0,-1 1 1 0 0,0 0 0 0 0,-1-14 0 0 0,0 18 4 0 0,1 1 1 0 0,-1-1-1 0 0,0 0 1 0 0,0 1-1 0 0,0-1 1 0 0,0 1-1 0 0,-1-1 1 0 0,1 1-1 0 0,-1 0 1 0 0,0 0-1 0 0,0-1 1 0 0,0 1-1 0 0,0 0 1 0 0,-1 1-1 0 0,1-1 1 0 0,-1 0-1 0 0,0 1 1 0 0,1 0-1 0 0,-1-1 1 0 0,0 1-1 0 0,-1 0 1 0 0,1 0-1 0 0,0 1 1 0 0,0-1-1 0 0,-1 1 1 0 0,1 0-1 0 0,-1 0 1 0 0,1 0-1 0 0,-1 0 1 0 0,0 0-1 0 0,1 1 1 0 0,-1 0-1 0 0,0-1 1 0 0,-6 2 0 0 0,5 0-9 0 0,0 0 0 0 0,0 0 0 0 0,0 0 1 0 0,0 1-1 0 0,0 0 0 0 0,0 0 1 0 0,0 0-1 0 0,1 0 0 0 0,-1 1 1 0 0,1 0-1 0 0,0 0 0 0 0,0 0 0 0 0,0 0 1 0 0,0 1-1 0 0,0 0 0 0 0,1 0 1 0 0,0 0-1 0 0,-1 0 0 0 0,2 0 1 0 0,-5 7-1 0 0,-3 7-1 0 0,1 0 0 0 0,1 0 1 0 0,0 0-1 0 0,-4 21 0 0 0,0 7 43 0 0,2 0-1 0 0,2 1 1 0 0,2 0-1 0 0,3 0 1 0 0,1 0-1 0 0,5 51 1 0 0,48 282 773 0 0,-31-260-735 0 0,-16-98-206 0 0,5 48-62 0 0,-15-29-3120 0 0,6-40 3039 0 0,0 0 0 0 0,-1 0 0 0 0,1-1-1 0 0,0 1 1 0 0,-1 0 0 0 0,1-1 0 0 0,-1 1-1 0 0,1 0 1 0 0,-1-1 0 0 0,1 1 0 0 0,-1-1-1 0 0,1 1 1 0 0,-1-1 0 0 0,0 1 0 0 0,1-1-1 0 0,-1 1 1 0 0,0-1 0 0 0,1 0 0 0 0,-1 1-1 0 0,0-1 1 0 0,1 0 0 0 0,-1 1 0 0 0,0-1-1 0 0,0 0 1 0 0,0 0 0 0 0,1 0 0 0 0,-1 0-1 0 0,0 0 1 0 0,0 0 0 0 0,0 0 0 0 0,-13-3-6765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4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17384 0 0,'0'0'1441'0'0,"46"-14"640"0"0,-13 0-993 0 0,7-4 1201 0 0,6-4-896 0 0,2-2-673 0 0,5-5-416 0 0,-2 1-304 0 0,-3 1 0 0 0,-1 2-992 0 0,-8 1-1377 0 0,-4 6-1825 0 0,-7 0-2529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4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7 7091 0 0,'0'0'11758'0'0,"-8"-7"-8861"0"0,-53 23 2579 0 0,8 7-3877 0 0,44-18-1579 0 0,0 1 0 0 0,1 0 0 0 0,0 0 0 0 0,0 1 0 0 0,1 0 0 0 0,-1 0 0 0 0,2 1 0 0 0,-1 0 0 0 0,-10 16 0 0 0,10-11-14 0 0,0 0 0 0 0,0 0 0 0 0,1 0 0 0 0,0 0-1 0 0,2 1 1 0 0,-1 0 0 0 0,2 0 0 0 0,0 1 0 0 0,0-1-1 0 0,0 25 1 0 0,3-39-5 0 0,0 1 0 0 0,0 0 0 0 0,0-1 0 0 0,0 1 0 0 0,0 0 0 0 0,0-1 1 0 0,0 1-1 0 0,0 0 0 0 0,0-1 0 0 0,0 1 0 0 0,1 0 0 0 0,-1-1 0 0 0,0 1 0 0 0,0 0 0 0 0,1-1 0 0 0,-1 1 0 0 0,0-1 0 0 0,1 1 0 0 0,-1-1 0 0 0,1 1 0 0 0,-1-1 0 0 0,1 1 0 0 0,-1-1 0 0 0,1 1 0 0 0,-1-1 0 0 0,1 1 0 0 0,-1-1 0 0 0,1 0 0 0 0,0 1 0 0 0,0-1 0 0 0,21-3 74 0 0,19-24 80 0 0,-10-4 1207 0 0,34-44-1 0 0,-27 30-664 0 0,-38 44-697 0 0,1 1 0 0 0,-1-1 0 0 0,1 1 0 0 0,-1-1 0 0 0,1 1 0 0 0,-1-1 0 0 0,1 1 0 0 0,-1 0 0 0 0,1-1 0 0 0,0 1 0 0 0,-1 0 0 0 0,1-1 0 0 0,0 1 0 0 0,-1 0 0 0 0,1 0 0 0 0,0-1 0 0 0,-1 1 0 0 0,1 0 0 0 0,0 0 0 0 0,0 0 0 0 0,-1 0 0 0 0,1 0 0 0 0,0 0 0 0 0,0 0 0 0 0,-1 0 0 0 0,1 1 0 0 0,0-1 0 0 0,-1 0 0 0 0,1 0 0 0 0,0 1 0 0 0,-1-1 0 0 0,1 0 0 0 0,0 1 0 0 0,-1-1 0 0 0,1 0 0 0 0,-1 1 0 0 0,1-1 0 0 0,-1 1 0 0 0,1-1 0 0 0,-1 1 0 0 0,1-1 0 0 0,-1 1 0 0 0,1 0 0 0 0,-1-1 0 0 0,0 1 0 0 0,1 0 0 0 0,-1-1 0 0 0,0 1 0 0 0,1 1 0 0 0,19 42 0 0 0,-17-34 0 0 0,7 15-584 0 0,-5-12-570 0 0,0 1-1 0 0,1-1 1 0 0,0 0 0 0 0,11 15-1 0 0,-16-25 932 0 0,1-1 0 0 0,-1 0 0 0 0,1 0-1 0 0,-1-1 1 0 0,1 1 0 0 0,0 0 0 0 0,0-1-1 0 0,0 1 1 0 0,0-1 0 0 0,0 1 0 0 0,0-1-1 0 0,0 0 1 0 0,0 0 0 0 0,0 0 0 0 0,1 0-1 0 0,-1 0 1 0 0,0 0 0 0 0,1-1 0 0 0,-1 1-1 0 0,0-1 1 0 0,1 1 0 0 0,-1-1 0 0 0,1 0-1 0 0,-1 0 1 0 0,1 0 0 0 0,-1-1 0 0 0,1 1-1 0 0,-1-1 1 0 0,0 1 0 0 0,1-1 0 0 0,2-1-1 0 0,13-8-7374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7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3746 0 0,'0'0'14281'0'0,"-1"7"-11819"0"0,-13 135 5512 0 0,13-107-7571 0 0,-2-1 0 0 0,-1 0 0 0 0,-1 0 0 0 0,-2 0 0 0 0,-15 44 0 0 0,21-75-537 0 0,-1 0 0 0 0,0 1 0 0 0,0-1 0 0 0,0 0 0 0 0,0 0 0 0 0,0 0 0 0 0,-1 0 0 0 0,-3 3-1 0 0,6-5-277 0 0,-1 0-1 0 0,0-1 0 0 0,0 1 0 0 0,0-1 0 0 0,0 1 0 0 0,0-1 0 0 0,1 1 1 0 0,-1-1-1 0 0,0 1 0 0 0,0-1 0 0 0,0 0 0 0 0,0 1 0 0 0,0-1 0 0 0,0 0 0 0 0,0 0 1 0 0,0 0-1 0 0,-1 0 0 0 0,1 0 0 0 0,0 0 0 0 0,-1 0 0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4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12838 0 0,'1'-7'5197'0'0,"8"-42"4958"0"0,-12 77-7241 0 0,3-24-3340 0 0,-1 30 704 0 0,3 0 0 0 0,9 58-1 0 0,1 31-1198 0 0,-11-107-232 0 0,-2 0-1 0 0,0 0 1 0 0,-4 16 0 0 0,0-15-3836 0 0,0-3-1784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4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15031 0 0,'0'0'1409'0'0,"7"-5"-129"0"0,81-56 4160 0 0,49-46-2628 0 0,-45 34-1254 0 0,-84 66-1335 0 0,-2 2 67 0 0,1 0 0 0 0,-1 0 1 0 0,1 1-1 0 0,0 0 0 0 0,0 0 0 0 0,11-4 0 0 0,-18 9-269 0 0,1-1-1 0 0,0 0 1 0 0,-1 1 0 0 0,1-1-1 0 0,0 0 1 0 0,-1 1-1 0 0,1-1 1 0 0,0 1-1 0 0,-1-1 1 0 0,1 1 0 0 0,-1 0-1 0 0,1-1 1 0 0,-1 1-1 0 0,1-1 1 0 0,-1 1-1 0 0,0 0 1 0 0,1 0 0 0 0,-1-1-1 0 0,0 1 1 0 0,1 0-1 0 0,-1-1 1 0 0,0 1-1 0 0,0 0 1 0 0,0 0-1 0 0,0 0 1 0 0,1-1 0 0 0,-1 1-1 0 0,0 0 1 0 0,-1 0-1 0 0,1-1 1 0 0,0 1-1 0 0,0 2 1 0 0,0 38-120 0 0,0-34 146 0 0,-3 65-77 0 0,1-48-46 0 0,0 1-1 0 0,2-1 0 0 0,1 0 0 0 0,6 35 1 0 0,-3-57 122 0 0,4-9 29 0 0,3-11 36 0 0,-1-3 210 0 0,2 0 1 0 0,0 2 0 0 0,27-33-1 0 0,-34 47-213 0 0,0 0 0 0 0,0 0-1 0 0,0 0 1 0 0,1 1-1 0 0,-1 0 1 0 0,1 0 0 0 0,11-5-1 0 0,-14 8-84 0 0,0 0 0 0 0,1-1 0 0 0,-1 2 0 0 0,0-1 0 0 0,1 0 0 0 0,-1 1 0 0 0,0-1 0 0 0,1 1 0 0 0,-1 0 0 0 0,0 0-1 0 0,1 1 1 0 0,-1-1 0 0 0,1 1 0 0 0,-1-1 0 0 0,0 1 0 0 0,6 2 0 0 0,-5-1-371 0 0,0 1-1 0 0,0-1 1 0 0,0 1 0 0 0,-1-1-1 0 0,1 1 1 0 0,-1 0-1 0 0,1 1 1 0 0,-1-1 0 0 0,0 0-1 0 0,-1 1 1 0 0,1 0 0 0 0,0-1-1 0 0,-1 1 1 0 0,0 0-1 0 0,3 8 1 0 0,-1-1-1707 0 0,0 0 0 0 0,-1 0 0 0 0,0 1-1 0 0,2 21 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4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80 125 10773 0 0,'0'0'8665'0'0,"7"-9"-7390"0"0,-1 1-676 0 0,-1 0 0 0 0,1 0-1 0 0,-1-1 1 0 0,-1 0-1 0 0,5-13 1 0 0,-8 20-422 0 0,0 0 0 0 0,-1 0 0 0 0,1 1 0 0 0,-1-1 0 0 0,0 0 0 0 0,0 0 0 0 0,1 0 0 0 0,-1 0 0 0 0,0 0 0 0 0,-1 0 0 0 0,1 1 0 0 0,0-1 1 0 0,0 0-1 0 0,-1 0 0 0 0,1 0 0 0 0,-1 0 0 0 0,-1-2 0 0 0,1 2-85 0 0,-1 1 0 0 0,1 0 0 0 0,-1-1 0 0 0,1 1 0 0 0,-1 0 0 0 0,0 0 0 0 0,1 0-1 0 0,-1 0 1 0 0,0 0 0 0 0,0 0 0 0 0,0 1 0 0 0,0-1 0 0 0,0 1 0 0 0,0-1 0 0 0,1 1 0 0 0,-1 0 0 0 0,0-1 0 0 0,0 1 0 0 0,0 0 0 0 0,0 0 0 0 0,-4 1 0 0 0,2 0-67 0 0,0 0 1 0 0,0 0-1 0 0,1 1 0 0 0,-1 0 1 0 0,0-1-1 0 0,0 1 0 0 0,1 0 1 0 0,-1 1-1 0 0,1-1 1 0 0,0 1-1 0 0,0-1 0 0 0,0 1 1 0 0,0 0-1 0 0,0 0 0 0 0,0 1 1 0 0,1-1-1 0 0,-1 0 1 0 0,1 1-1 0 0,0-1 0 0 0,0 1 1 0 0,1 0-1 0 0,-1 0 0 0 0,1 0 1 0 0,-1 0-1 0 0,1 0 1 0 0,1 0-1 0 0,-2 4 0 0 0,1-3-39 0 0,1 0 0 0 0,-1 0 0 0 0,1 0-1 0 0,-1 0 1 0 0,1 1 0 0 0,1-1-1 0 0,-1 0 1 0 0,1 0 0 0 0,0 0 0 0 0,2 7-1 0 0,-2-10-7 0 0,0 1 0 0 0,0-1 0 0 0,0 0 0 0 0,0 1 0 0 0,1-1-1 0 0,-1 0 1 0 0,1 0 0 0 0,0 0 0 0 0,-1 0 0 0 0,1 0 0 0 0,0 0-1 0 0,0 0 1 0 0,0-1 0 0 0,0 1 0 0 0,1-1 0 0 0,-1 1 0 0 0,0-1-1 0 0,1 0 1 0 0,-1 0 0 0 0,3 1 0 0 0,2 0-351 0 0,0-1 0 0 0,0 0 0 0 0,0 0 0 0 0,0 0 0 0 0,0-1 0 0 0,0 0 0 0 0,-1-1-1 0 0,1 1 1 0 0,0-1 0 0 0,0-1 0 0 0,9-2 0 0 0,3-2-3340 0 0,-1-2-1 0 0,30-15 0 0 0,-16 6-3356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4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1153 0 0,'0'0'25446'0'0,"0"7"-24886"0"0,2 4-528 0 0,1 1-1 0 0,1 0 0 0 0,-1-1 1 0 0,2 0-1 0 0,0 0 1 0 0,0 0-1 0 0,1 0 0 0 0,11 15 1 0 0,-13-19-24 0 0,2 4-109 0 0,-7-12-120 0 0,-3-23 604 0 0,6 15-214 0 0,0 1-1 0 0,0 0 1 0 0,1-1 0 0 0,0 1-1 0 0,1 1 1 0 0,0-1 0 0 0,0 0-1 0 0,0 1 1 0 0,1 0-1 0 0,0 0 1 0 0,1 0 0 0 0,0 1-1 0 0,7-8 1 0 0,3-1-544 0 0,1 1 0 0 0,0 1 0 0 0,1 0 0 0 0,21-11 0 0 0,31-12-4543 0 0,-22 13-1868 0 0,-9 4-2720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17496 0 0,'0'0'7025'0'0,"-9"4"-5852"0"0,-2 3-983 0 0,1 0-1 0 0,0 0 1 0 0,0 1-1 0 0,1 0 1 0 0,0 1-1 0 0,1 0 0 0 0,0 1 1 0 0,0-1-1 0 0,1 1 1 0 0,0 1-1 0 0,-7 15 0 0 0,-4 7 377 0 0,2 2 0 0 0,1-1-1 0 0,1 2 1 0 0,3 0-1 0 0,0 0 1 0 0,-9 72 0 0 0,13-19 141 0 0,7-70-693 0 0,0-1 0 0 0,1 1 1 0 0,1 0-1 0 0,1 0 0 0 0,0-1 1 0 0,2 1-1 0 0,0-1 0 0 0,1 0 1 0 0,0-1-1 0 0,15 26 1 0 0,-16-33-24 0 0,2 0 0 0 0,0 0 0 0 0,0-1 0 0 0,1 0-1 0 0,0 0 1 0 0,0-1 0 0 0,1 0 0 0 0,0-1 0 0 0,0 0 0 0 0,1 0 0 0 0,0-1 0 0 0,0 0 0 0 0,0-1 0 0 0,1 0 0 0 0,0 0 0 0 0,0-1 0 0 0,0-1 0 0 0,13 3 0 0 0,-2-2-856 0 0,1-1 0 0 0,0-1 1 0 0,37-2-1 0 0,-39-1-1047 0 0,-1-1 1 0 0,1-2-1 0 0,0 0 1 0 0,23-8 0 0 0,21-12-6760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4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14102 0 0,'0'0'10541'0'0,"2"3"-9578"0"0,-1-2-897 0 0,1 1-1 0 0,-1-1 0 0 0,1 1 0 0 0,0-1 0 0 0,-1 0 1 0 0,1 0-1 0 0,0 0 0 0 0,0 0 0 0 0,0 0 1 0 0,0 0-1 0 0,0 0 0 0 0,0-1 0 0 0,0 1 0 0 0,0-1 1 0 0,0 0-1 0 0,1 1 0 0 0,-1-1 0 0 0,0 0 0 0 0,0 0 1 0 0,0 0-1 0 0,0-1 0 0 0,0 1 0 0 0,4-1 1 0 0,69-14 430 0 0,-45 8-309 0 0,10 0-66 0 0,-13 1-34 0 0,-1 1-1 0 0,1 1 1 0 0,0 1-1 0 0,1 1 0 0 0,-1 2 1 0 0,49 5-1 0 0,-75-5-88 0 0,0 0 0 0 0,0 0 0 0 0,0 1 0 0 0,0-1 0 0 0,0 0-1 0 0,0 1 1 0 0,0-1 0 0 0,0 1 0 0 0,0-1 0 0 0,0 1 0 0 0,0-1 0 0 0,0 1 0 0 0,0 0 0 0 0,-1-1-1 0 0,1 1 1 0 0,0 0 0 0 0,0 0 0 0 0,-1-1 0 0 0,1 1 0 0 0,-1 0 0 0 0,1 0 0 0 0,-1 0 0 0 0,1 0-1 0 0,-1 0 1 0 0,1 0 0 0 0,-1 0 0 0 0,0 0 0 0 0,1 0 0 0 0,-1 0 0 0 0,0 0 0 0 0,0 0 0 0 0,0 0-1 0 0,0 0 1 0 0,0 0 0 0 0,0 0 0 0 0,0 1 0 0 0,0-1 0 0 0,0 0 0 0 0,-1 0 0 0 0,1 0 0 0 0,0 0-1 0 0,-1 0 1 0 0,1 0 0 0 0,-1 0 0 0 0,1-1 0 0 0,-1 1 0 0 0,1 0 0 0 0,-1 0 0 0 0,0 0 0 0 0,0 1-1 0 0,-6 8-31 0 0,0-1 0 0 0,0 0-1 0 0,-13 13 1 0 0,15-16 36 0 0,-23 24-101 0 0,-6 6-20 0 0,-57 78-1 0 0,84-104 139 0 0,0 1 0 0 0,0 0 0 0 0,1 1-1 0 0,1-1 1 0 0,0 1 0 0 0,1 0 0 0 0,0 1 0 0 0,1-1 0 0 0,0 1-1 0 0,1-1 1 0 0,0 1 0 0 0,0 23 0 0 0,3-32 13 0 0,-1-1-1 0 0,1 1 1 0 0,0 0 0 0 0,0 0 0 0 0,0-1 0 0 0,1 1-1 0 0,-1 0 1 0 0,1-1 0 0 0,0 1 0 0 0,0-1-1 0 0,0 0 1 0 0,0 0 0 0 0,0 0 0 0 0,1 0-1 0 0,0 0 1 0 0,3 3 0 0 0,0-1 38 0 0,0 0 1 0 0,1-1-1 0 0,-1 0 0 0 0,1-1 0 0 0,0 1 1 0 0,0-1-1 0 0,0 0 0 0 0,9 2 0 0 0,-7-3-249 0 0,-1 0-1 0 0,1 0 0 0 0,-1-1 0 0 0,1 0 0 0 0,-1 0 0 0 0,1-1 1 0 0,0 0-1 0 0,0-1 0 0 0,-1 1 0 0 0,1-2 0 0 0,-1 1 0 0 0,1-1 1 0 0,-1-1-1 0 0,0 0 0 0 0,12-5 0 0 0,-15 5-1048 0 0,-1 0 0 0 0,1-1 0 0 0,-1 0 0 0 0,0 0 0 0 0,0 0 0 0 0,6-8 0 0 0,3-8-6247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4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1665 0 0,'0'0'24843'0'0,"47"11"-23994"0"0,-16-20-177 0 0,4-5-480 0 0,1-1-96 0 0,-2 1-96 0 0,-1-1-448 0 0,-2 2-1457 0 0,-5-1-1985 0 0,-3 2-2513 0 0,-1-1-7971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4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19081 0 0,'0'0'3585'0'0,"2"63"-1952"0"0,-2-38 560 0 0,-6 0-992 0 0,-2-1-737 0 0,-3-1-352 0 0,-2-7-16 0 0,0-1-96 0 0,0-5-336 0 0,-1-5-1265 0 0,3-5-2353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5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0 11429 0 0,'0'0'12254'0'0,"-9"9"-10621"0"0,-56 61 347 0 0,-72 101 1 0 0,-63 69-6046 0 0,197-237 3613 0 0,-24 21-3423 0 0,6-15-3049 0 0,12-8-42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5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12182 0 0,'0'0'13270'0'0,"7"2"-11824"0"0,11 3-1000 0 0,-1 2 1 0 0,1 1-1 0 0,-2 0 0 0 0,1 1 1 0 0,26 18-1 0 0,-23-13-685 0 0,1-1-1 0 0,0-1 1 0 0,45 17-1 0 0,-26-19-3561 0 0,1-6-5033 0 0,-20-4-522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6T18:54:58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0 4002 0 0,'0'0'15351'0'0,"-8"5"-13457"0"0,-6 6-1279 0 0,0 1 0 0 0,1 0 0 0 0,0 1 0 0 0,1 0 1 0 0,1 1-1 0 0,0 0 0 0 0,1 1 0 0 0,-9 17 0 0 0,3-3-26 0 0,1 1 0 0 0,-15 44 0 0 0,26-61-447 0 0,0 0-1 0 0,1 1 1 0 0,0-1-1 0 0,1 1 1 0 0,0 0 0 0 0,1 0-1 0 0,1 0 1 0 0,2 21-1 0 0,-2-32-121 0 0,1 0-1 0 0,-1 0 0 0 0,1 0 1 0 0,0 0-1 0 0,0-1 0 0 0,0 1 1 0 0,1 0-1 0 0,-1 0 0 0 0,1-1 1 0 0,-1 1-1 0 0,1-1 1 0 0,0 1-1 0 0,0-1 0 0 0,0 0 1 0 0,0 0-1 0 0,0 0 0 0 0,1 0 1 0 0,-1 0-1 0 0,4 2 0 0 0,-1-1 2 0 0,0-1 0 0 0,1 0 1 0 0,-1 0-1 0 0,1 0 0 0 0,0-1 0 0 0,0 1 0 0 0,-1-2 0 0 0,1 1 0 0 0,8 0 0 0 0,7-2 6 0 0,-1 0-1 0 0,0-2 1 0 0,0 0 0 0 0,34-10-1 0 0,60-26-751 0 0,-40 9-2586 0 0,-26 10-1960 0 0,-32 11 2711 0 0,-6 2-86 0 0,21-13-8530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2:5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17992 0 0,'0'0'2543'0'0,"4"7"-190"0"0,61 115 3591 0 0,-28-56-4195 0 0,36 90-1 0 0,-55-109-1599 0 0,-2 0-1 0 0,-2 1 0 0 0,-2 1 1 0 0,8 62-1 0 0,-19-94-345 0 0,0 0 0 0 0,0 0 1 0 0,-2-1-1 0 0,0 1 0 0 0,-1 0 0 0 0,0 0 0 0 0,-2 0 1 0 0,0-1-1 0 0,0 1 0 0 0,-2-1 0 0 0,0-1 1 0 0,-1 1-1 0 0,-1-1 0 0 0,0 0 0 0 0,-1 0 0 0 0,-13 16 1 0 0,10-17-1879 0 0,-1 0-1 0 0,-1-1 1 0 0,0-1 0 0 0,-22 16 0 0 0,-15 3-8215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2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11781 0 0,'0'0'8916'0'0,"13"59"-6290"0"0,-6-25-321 0 0,-1 5-176 0 0,-4 4-208 0 0,-2 4-881 0 0,-2 0-480 0 0,-9-5-384 0 0,-7-3-176 0 0,-5-8-256 0 0,-4-7-1136 0 0,-4-9-2386 0 0,-1-9-4082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2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 5875 0 0,'0'0'16901'0'0,"-9"11"-14839"0"0,-75 98 927 0 0,-73 87-874 0 0,130-167-2662 0 0,0-1-1 0 0,-1-2 1 0 0,-2 0-1 0 0,-43 28 0 0 0,72-54 490 0 0,-25 14-2886 0 0,25-13 2523 0 0,0-1 0 0 0,0 1 0 0 0,-1-1 0 0 0,1 0 1 0 0,0 1-1 0 0,0-1 0 0 0,0 0 0 0 0,0 0 1 0 0,0 1-1 0 0,-1-1 0 0 0,1 0 0 0 0,0 0 1 0 0,0 0-1 0 0,0-1 0 0 0,0 1 0 0 0,0 0 1 0 0,-1 0-1 0 0,1-1 0 0 0,0 1 0 0 0,0 0 1 0 0,0-1-1 0 0,-1 0 0 0 0,-5-12-8276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2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17160 0 0,'0'0'11061'0'0,"28"54"-9700"0"0,0-34 159 0 0,5 5-287 0 0,5 2-801 0 0,2 3-432 0 0,-4 1 0 0 0,-1-6 0 0 0,-6 0 0 0 0,-4-5 0 0 0,-6-5-400 0 0,-3-4-2081 0 0,-3-8-2402 0 0,2-2-3488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2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7908 0 0,'0'0'16151'0'0,"7"1"-14492"0"0,3 1-1402 0 0,0 1-1 0 0,-1 0 0 0 0,1 0 0 0 0,-1 1 1 0 0,0 1-1 0 0,0 0 0 0 0,0 0 0 0 0,-1 0 0 0 0,0 1 1 0 0,0 0-1 0 0,0 1 0 0 0,7 7 0 0 0,92 106 3213 0 0,-82-90-3220 0 0,100 136-562 0 0,-40-52-569 0 0,-85-114 812 0 0,20 22-2871 0 0,-7-14-1477 0 0,0-9-5089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17624 0 0,'0'0'7764'0'0,"48"1"-6116"0"0,-24-1-655 0 0,3-2-417 0 0,4-2-288 0 0,3 0-224 0 0,1-1-64 0 0,-1 0-640 0 0,-1 2-1137 0 0,-1-1-1632 0 0,-9 1-1794 0 0,-5 2-3601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2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17048 0 0,'0'0'1104'0'0,"75"-11"-111"0"0,-37-6 239 0 0,7-3-1232 0 0,4-2-128 0 0,2-2-1248 0 0,1-2-625 0 0,-2-1-3826 0 0</inkml:trace>
  <inkml:trace contextRef="#ctx0" brushRef="#br0" timeOffset="1">656 56 16936 0 0,'0'0'5042'0'0,"56"-18"-3025"0"0,-29 9-1249 0 0,6 1-752 0 0,1 0-16 0 0,1 1-752 0 0,1 3-1041 0 0,-5 3-752 0 0,-4 1-624 0 0,-5 0-2754 0 0,-7 6-3121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3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8852 0 0,'0'0'12534'0'0,"68"10"-11494"0"0,-32-23-1024 0 0,7-3-16 0 0,2-1-1200 0 0,4-5-1698 0 0,-2-1-2320 0 0,-1-2-4274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3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0 12678 0 0,'0'0'7459'0'0,"-39"58"-3697"0"0,12-29-1073 0 0,-7 11-1136 0 0,-6 1-625 0 0,-6 9-431 0 0,1-2-401 0 0,-1-1-80 0 0,5-4-16 0 0,4-7-273 0 0,6-4-1135 0 0,6-9-1425 0 0,6-8-1441 0 0,5-7-625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8:53:3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10005 0 0,'0'0'17690'0'0,"8"5"-16783"0"0,27 17 181 0 0,-1 2-1 0 0,55 50 0 0 0,-59-47-1831 0 0,2-1 0 0 0,0-1 0 0 0,68 38 0 0 0,-94-60-969 0 0,1 0-1 0 0,-1-1 1 0 0,1 0 0 0 0,0 0 0 0 0,8 1 0 0 0,10-1-7980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41" Type="http://schemas.openxmlformats.org/officeDocument/2006/relationships/image" Target="../media/image220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31" Type="http://schemas.openxmlformats.org/officeDocument/2006/relationships/image" Target="../media/image215.png"/><Relationship Id="rId452" Type="http://schemas.openxmlformats.org/officeDocument/2006/relationships/customXml" Target="../ink/ink226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8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0.png"/><Relationship Id="rId442" Type="http://schemas.openxmlformats.org/officeDocument/2006/relationships/customXml" Target="../ink/ink221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88.xml"/><Relationship Id="rId21" Type="http://schemas.openxmlformats.org/officeDocument/2006/relationships/image" Target="../media/image239.png"/><Relationship Id="rId324" Type="http://schemas.openxmlformats.org/officeDocument/2006/relationships/image" Target="../media/image390.png"/><Relationship Id="rId531" Type="http://schemas.openxmlformats.org/officeDocument/2006/relationships/customXml" Target="../ink/ink495.xml"/><Relationship Id="rId170" Type="http://schemas.openxmlformats.org/officeDocument/2006/relationships/image" Target="../media/image313.png"/><Relationship Id="rId268" Type="http://schemas.openxmlformats.org/officeDocument/2006/relationships/image" Target="../media/image362.png"/><Relationship Id="rId475" Type="http://schemas.openxmlformats.org/officeDocument/2006/relationships/customXml" Target="../ink/ink467.xml"/><Relationship Id="rId32" Type="http://schemas.openxmlformats.org/officeDocument/2006/relationships/customXml" Target="../ink/ink245.xml"/><Relationship Id="rId128" Type="http://schemas.openxmlformats.org/officeDocument/2006/relationships/image" Target="../media/image292.png"/><Relationship Id="rId335" Type="http://schemas.openxmlformats.org/officeDocument/2006/relationships/customXml" Target="../ink/ink397.xml"/><Relationship Id="rId542" Type="http://schemas.openxmlformats.org/officeDocument/2006/relationships/image" Target="../media/image499.png"/><Relationship Id="rId181" Type="http://schemas.openxmlformats.org/officeDocument/2006/relationships/customXml" Target="../ink/ink320.xml"/><Relationship Id="rId402" Type="http://schemas.openxmlformats.org/officeDocument/2006/relationships/image" Target="../media/image429.png"/><Relationship Id="rId279" Type="http://schemas.openxmlformats.org/officeDocument/2006/relationships/customXml" Target="../ink/ink369.xml"/><Relationship Id="rId486" Type="http://schemas.openxmlformats.org/officeDocument/2006/relationships/image" Target="../media/image471.png"/><Relationship Id="rId43" Type="http://schemas.openxmlformats.org/officeDocument/2006/relationships/image" Target="../media/image250.png"/><Relationship Id="rId139" Type="http://schemas.openxmlformats.org/officeDocument/2006/relationships/customXml" Target="../ink/ink299.xml"/><Relationship Id="rId346" Type="http://schemas.openxmlformats.org/officeDocument/2006/relationships/image" Target="../media/image401.png"/><Relationship Id="rId553" Type="http://schemas.openxmlformats.org/officeDocument/2006/relationships/customXml" Target="../ink/ink506.xml"/><Relationship Id="rId192" Type="http://schemas.openxmlformats.org/officeDocument/2006/relationships/image" Target="../media/image324.png"/><Relationship Id="rId206" Type="http://schemas.openxmlformats.org/officeDocument/2006/relationships/image" Target="../media/image331.png"/><Relationship Id="rId413" Type="http://schemas.openxmlformats.org/officeDocument/2006/relationships/customXml" Target="../ink/ink436.xml"/><Relationship Id="rId497" Type="http://schemas.openxmlformats.org/officeDocument/2006/relationships/customXml" Target="../ink/ink478.xml"/><Relationship Id="rId357" Type="http://schemas.openxmlformats.org/officeDocument/2006/relationships/customXml" Target="../ink/ink408.xml"/><Relationship Id="rId54" Type="http://schemas.openxmlformats.org/officeDocument/2006/relationships/customXml" Target="../ink/ink256.xml"/><Relationship Id="rId96" Type="http://schemas.openxmlformats.org/officeDocument/2006/relationships/customXml" Target="../ink/ink277.xml"/><Relationship Id="rId161" Type="http://schemas.openxmlformats.org/officeDocument/2006/relationships/customXml" Target="../ink/ink310.xml"/><Relationship Id="rId217" Type="http://schemas.openxmlformats.org/officeDocument/2006/relationships/customXml" Target="../ink/ink338.xml"/><Relationship Id="rId399" Type="http://schemas.openxmlformats.org/officeDocument/2006/relationships/customXml" Target="../ink/ink429.xml"/><Relationship Id="rId259" Type="http://schemas.openxmlformats.org/officeDocument/2006/relationships/customXml" Target="../ink/ink359.xml"/><Relationship Id="rId424" Type="http://schemas.openxmlformats.org/officeDocument/2006/relationships/image" Target="../media/image440.png"/><Relationship Id="rId466" Type="http://schemas.openxmlformats.org/officeDocument/2006/relationships/image" Target="../media/image461.png"/><Relationship Id="rId23" Type="http://schemas.openxmlformats.org/officeDocument/2006/relationships/image" Target="../media/image240.png"/><Relationship Id="rId119" Type="http://schemas.openxmlformats.org/officeDocument/2006/relationships/customXml" Target="../ink/ink289.xml"/><Relationship Id="rId270" Type="http://schemas.openxmlformats.org/officeDocument/2006/relationships/image" Target="../media/image363.png"/><Relationship Id="rId326" Type="http://schemas.openxmlformats.org/officeDocument/2006/relationships/image" Target="../media/image391.png"/><Relationship Id="rId533" Type="http://schemas.openxmlformats.org/officeDocument/2006/relationships/customXml" Target="../ink/ink496.xml"/><Relationship Id="rId65" Type="http://schemas.openxmlformats.org/officeDocument/2006/relationships/image" Target="../media/image261.png"/><Relationship Id="rId130" Type="http://schemas.openxmlformats.org/officeDocument/2006/relationships/image" Target="../media/image293.png"/><Relationship Id="rId368" Type="http://schemas.openxmlformats.org/officeDocument/2006/relationships/image" Target="../media/image412.png"/><Relationship Id="rId172" Type="http://schemas.openxmlformats.org/officeDocument/2006/relationships/image" Target="../media/image314.png"/><Relationship Id="rId228" Type="http://schemas.openxmlformats.org/officeDocument/2006/relationships/image" Target="../media/image342.png"/><Relationship Id="rId435" Type="http://schemas.openxmlformats.org/officeDocument/2006/relationships/customXml" Target="../ink/ink447.xml"/><Relationship Id="rId477" Type="http://schemas.openxmlformats.org/officeDocument/2006/relationships/customXml" Target="../ink/ink468.xml"/><Relationship Id="rId281" Type="http://schemas.openxmlformats.org/officeDocument/2006/relationships/customXml" Target="../ink/ink370.xml"/><Relationship Id="rId337" Type="http://schemas.openxmlformats.org/officeDocument/2006/relationships/customXml" Target="../ink/ink398.xml"/><Relationship Id="rId502" Type="http://schemas.openxmlformats.org/officeDocument/2006/relationships/image" Target="../media/image479.png"/><Relationship Id="rId34" Type="http://schemas.openxmlformats.org/officeDocument/2006/relationships/customXml" Target="../ink/ink246.xml"/><Relationship Id="rId76" Type="http://schemas.openxmlformats.org/officeDocument/2006/relationships/customXml" Target="../ink/ink267.xml"/><Relationship Id="rId141" Type="http://schemas.openxmlformats.org/officeDocument/2006/relationships/customXml" Target="../ink/ink300.xml"/><Relationship Id="rId379" Type="http://schemas.openxmlformats.org/officeDocument/2006/relationships/customXml" Target="../ink/ink419.xml"/><Relationship Id="rId544" Type="http://schemas.openxmlformats.org/officeDocument/2006/relationships/image" Target="../media/image500.png"/><Relationship Id="rId7" Type="http://schemas.openxmlformats.org/officeDocument/2006/relationships/image" Target="../media/image232.png"/><Relationship Id="rId183" Type="http://schemas.openxmlformats.org/officeDocument/2006/relationships/customXml" Target="../ink/ink321.xml"/><Relationship Id="rId239" Type="http://schemas.openxmlformats.org/officeDocument/2006/relationships/customXml" Target="../ink/ink349.xml"/><Relationship Id="rId390" Type="http://schemas.openxmlformats.org/officeDocument/2006/relationships/image" Target="../media/image423.png"/><Relationship Id="rId404" Type="http://schemas.openxmlformats.org/officeDocument/2006/relationships/image" Target="../media/image430.png"/><Relationship Id="rId446" Type="http://schemas.openxmlformats.org/officeDocument/2006/relationships/image" Target="../media/image451.png"/><Relationship Id="rId250" Type="http://schemas.openxmlformats.org/officeDocument/2006/relationships/image" Target="../media/image353.png"/><Relationship Id="rId292" Type="http://schemas.openxmlformats.org/officeDocument/2006/relationships/image" Target="../media/image374.png"/><Relationship Id="rId306" Type="http://schemas.openxmlformats.org/officeDocument/2006/relationships/image" Target="../media/image381.png"/><Relationship Id="rId488" Type="http://schemas.openxmlformats.org/officeDocument/2006/relationships/image" Target="../media/image472.png"/><Relationship Id="rId45" Type="http://schemas.openxmlformats.org/officeDocument/2006/relationships/image" Target="../media/image251.png"/><Relationship Id="rId87" Type="http://schemas.openxmlformats.org/officeDocument/2006/relationships/image" Target="../media/image272.png"/><Relationship Id="rId110" Type="http://schemas.openxmlformats.org/officeDocument/2006/relationships/image" Target="../media/image283.png"/><Relationship Id="rId348" Type="http://schemas.openxmlformats.org/officeDocument/2006/relationships/image" Target="../media/image402.png"/><Relationship Id="rId513" Type="http://schemas.openxmlformats.org/officeDocument/2006/relationships/customXml" Target="../ink/ink486.xml"/><Relationship Id="rId152" Type="http://schemas.openxmlformats.org/officeDocument/2006/relationships/image" Target="../media/image304.png"/><Relationship Id="rId194" Type="http://schemas.openxmlformats.org/officeDocument/2006/relationships/image" Target="../media/image325.png"/><Relationship Id="rId208" Type="http://schemas.openxmlformats.org/officeDocument/2006/relationships/image" Target="../media/image332.png"/><Relationship Id="rId415" Type="http://schemas.openxmlformats.org/officeDocument/2006/relationships/customXml" Target="../ink/ink437.xml"/><Relationship Id="rId457" Type="http://schemas.openxmlformats.org/officeDocument/2006/relationships/customXml" Target="../ink/ink458.xml"/><Relationship Id="rId261" Type="http://schemas.openxmlformats.org/officeDocument/2006/relationships/customXml" Target="../ink/ink360.xml"/><Relationship Id="rId499" Type="http://schemas.openxmlformats.org/officeDocument/2006/relationships/customXml" Target="../ink/ink479.xml"/><Relationship Id="rId14" Type="http://schemas.openxmlformats.org/officeDocument/2006/relationships/customXml" Target="../ink/ink236.xml"/><Relationship Id="rId56" Type="http://schemas.openxmlformats.org/officeDocument/2006/relationships/customXml" Target="../ink/ink257.xml"/><Relationship Id="rId317" Type="http://schemas.openxmlformats.org/officeDocument/2006/relationships/customXml" Target="../ink/ink388.xml"/><Relationship Id="rId359" Type="http://schemas.openxmlformats.org/officeDocument/2006/relationships/customXml" Target="../ink/ink409.xml"/><Relationship Id="rId524" Type="http://schemas.openxmlformats.org/officeDocument/2006/relationships/image" Target="../media/image490.png"/><Relationship Id="rId98" Type="http://schemas.openxmlformats.org/officeDocument/2006/relationships/customXml" Target="../ink/ink278.xml"/><Relationship Id="rId121" Type="http://schemas.openxmlformats.org/officeDocument/2006/relationships/customXml" Target="../ink/ink290.xml"/><Relationship Id="rId163" Type="http://schemas.openxmlformats.org/officeDocument/2006/relationships/customXml" Target="../ink/ink311.xml"/><Relationship Id="rId219" Type="http://schemas.openxmlformats.org/officeDocument/2006/relationships/customXml" Target="../ink/ink339.xml"/><Relationship Id="rId370" Type="http://schemas.openxmlformats.org/officeDocument/2006/relationships/image" Target="../media/image413.png"/><Relationship Id="rId426" Type="http://schemas.openxmlformats.org/officeDocument/2006/relationships/image" Target="../media/image441.png"/><Relationship Id="rId230" Type="http://schemas.openxmlformats.org/officeDocument/2006/relationships/image" Target="../media/image343.png"/><Relationship Id="rId468" Type="http://schemas.openxmlformats.org/officeDocument/2006/relationships/image" Target="../media/image462.png"/><Relationship Id="rId25" Type="http://schemas.openxmlformats.org/officeDocument/2006/relationships/image" Target="../media/image241.png"/><Relationship Id="rId67" Type="http://schemas.openxmlformats.org/officeDocument/2006/relationships/image" Target="../media/image262.png"/><Relationship Id="rId272" Type="http://schemas.openxmlformats.org/officeDocument/2006/relationships/image" Target="../media/image364.png"/><Relationship Id="rId328" Type="http://schemas.openxmlformats.org/officeDocument/2006/relationships/image" Target="../media/image392.png"/><Relationship Id="rId535" Type="http://schemas.openxmlformats.org/officeDocument/2006/relationships/customXml" Target="../ink/ink497.xml"/><Relationship Id="rId132" Type="http://schemas.openxmlformats.org/officeDocument/2006/relationships/image" Target="../media/image294.png"/><Relationship Id="rId174" Type="http://schemas.openxmlformats.org/officeDocument/2006/relationships/image" Target="../media/image315.png"/><Relationship Id="rId381" Type="http://schemas.openxmlformats.org/officeDocument/2006/relationships/customXml" Target="../ink/ink420.xml"/><Relationship Id="rId241" Type="http://schemas.openxmlformats.org/officeDocument/2006/relationships/customXml" Target="../ink/ink350.xml"/><Relationship Id="rId437" Type="http://schemas.openxmlformats.org/officeDocument/2006/relationships/customXml" Target="../ink/ink448.xml"/><Relationship Id="rId479" Type="http://schemas.openxmlformats.org/officeDocument/2006/relationships/customXml" Target="../ink/ink469.xml"/><Relationship Id="rId36" Type="http://schemas.openxmlformats.org/officeDocument/2006/relationships/customXml" Target="../ink/ink247.xml"/><Relationship Id="rId283" Type="http://schemas.openxmlformats.org/officeDocument/2006/relationships/customXml" Target="../ink/ink371.xml"/><Relationship Id="rId339" Type="http://schemas.openxmlformats.org/officeDocument/2006/relationships/customXml" Target="../ink/ink399.xml"/><Relationship Id="rId490" Type="http://schemas.openxmlformats.org/officeDocument/2006/relationships/image" Target="../media/image473.png"/><Relationship Id="rId504" Type="http://schemas.openxmlformats.org/officeDocument/2006/relationships/image" Target="../media/image480.png"/><Relationship Id="rId546" Type="http://schemas.openxmlformats.org/officeDocument/2006/relationships/image" Target="../media/image501.png"/><Relationship Id="rId78" Type="http://schemas.openxmlformats.org/officeDocument/2006/relationships/customXml" Target="../ink/ink268.xml"/><Relationship Id="rId101" Type="http://schemas.openxmlformats.org/officeDocument/2006/relationships/customXml" Target="../ink/ink280.xml"/><Relationship Id="rId143" Type="http://schemas.openxmlformats.org/officeDocument/2006/relationships/customXml" Target="../ink/ink301.xml"/><Relationship Id="rId185" Type="http://schemas.openxmlformats.org/officeDocument/2006/relationships/customXml" Target="../ink/ink322.xml"/><Relationship Id="rId350" Type="http://schemas.openxmlformats.org/officeDocument/2006/relationships/image" Target="../media/image403.png"/><Relationship Id="rId406" Type="http://schemas.openxmlformats.org/officeDocument/2006/relationships/image" Target="../media/image431.png"/><Relationship Id="rId9" Type="http://schemas.openxmlformats.org/officeDocument/2006/relationships/image" Target="../media/image233.png"/><Relationship Id="rId210" Type="http://schemas.openxmlformats.org/officeDocument/2006/relationships/image" Target="../media/image333.png"/><Relationship Id="rId392" Type="http://schemas.openxmlformats.org/officeDocument/2006/relationships/image" Target="../media/image424.png"/><Relationship Id="rId448" Type="http://schemas.openxmlformats.org/officeDocument/2006/relationships/image" Target="../media/image452.png"/><Relationship Id="rId252" Type="http://schemas.openxmlformats.org/officeDocument/2006/relationships/image" Target="../media/image354.png"/><Relationship Id="rId294" Type="http://schemas.openxmlformats.org/officeDocument/2006/relationships/image" Target="../media/image375.png"/><Relationship Id="rId308" Type="http://schemas.openxmlformats.org/officeDocument/2006/relationships/image" Target="../media/image382.png"/><Relationship Id="rId515" Type="http://schemas.openxmlformats.org/officeDocument/2006/relationships/customXml" Target="../ink/ink487.xml"/><Relationship Id="rId47" Type="http://schemas.openxmlformats.org/officeDocument/2006/relationships/image" Target="../media/image252.png"/><Relationship Id="rId89" Type="http://schemas.openxmlformats.org/officeDocument/2006/relationships/image" Target="../media/image273.png"/><Relationship Id="rId112" Type="http://schemas.openxmlformats.org/officeDocument/2006/relationships/image" Target="../media/image284.png"/><Relationship Id="rId154" Type="http://schemas.openxmlformats.org/officeDocument/2006/relationships/image" Target="../media/image305.png"/><Relationship Id="rId361" Type="http://schemas.openxmlformats.org/officeDocument/2006/relationships/customXml" Target="../ink/ink410.xml"/><Relationship Id="rId196" Type="http://schemas.openxmlformats.org/officeDocument/2006/relationships/image" Target="../media/image326.png"/><Relationship Id="rId417" Type="http://schemas.openxmlformats.org/officeDocument/2006/relationships/customXml" Target="../ink/ink438.xml"/><Relationship Id="rId459" Type="http://schemas.openxmlformats.org/officeDocument/2006/relationships/customXml" Target="../ink/ink459.xml"/><Relationship Id="rId16" Type="http://schemas.openxmlformats.org/officeDocument/2006/relationships/customXml" Target="../ink/ink237.xml"/><Relationship Id="rId221" Type="http://schemas.openxmlformats.org/officeDocument/2006/relationships/customXml" Target="../ink/ink340.xml"/><Relationship Id="rId263" Type="http://schemas.openxmlformats.org/officeDocument/2006/relationships/customXml" Target="../ink/ink361.xml"/><Relationship Id="rId319" Type="http://schemas.openxmlformats.org/officeDocument/2006/relationships/customXml" Target="../ink/ink389.xml"/><Relationship Id="rId470" Type="http://schemas.openxmlformats.org/officeDocument/2006/relationships/image" Target="../media/image463.png"/><Relationship Id="rId526" Type="http://schemas.openxmlformats.org/officeDocument/2006/relationships/image" Target="../media/image491.png"/><Relationship Id="rId58" Type="http://schemas.openxmlformats.org/officeDocument/2006/relationships/customXml" Target="../ink/ink258.xml"/><Relationship Id="rId123" Type="http://schemas.openxmlformats.org/officeDocument/2006/relationships/customXml" Target="../ink/ink291.xml"/><Relationship Id="rId330" Type="http://schemas.openxmlformats.org/officeDocument/2006/relationships/image" Target="../media/image393.png"/><Relationship Id="rId165" Type="http://schemas.openxmlformats.org/officeDocument/2006/relationships/customXml" Target="../ink/ink312.xml"/><Relationship Id="rId372" Type="http://schemas.openxmlformats.org/officeDocument/2006/relationships/image" Target="../media/image414.png"/><Relationship Id="rId428" Type="http://schemas.openxmlformats.org/officeDocument/2006/relationships/image" Target="../media/image442.png"/><Relationship Id="rId232" Type="http://schemas.openxmlformats.org/officeDocument/2006/relationships/image" Target="../media/image344.png"/><Relationship Id="rId274" Type="http://schemas.openxmlformats.org/officeDocument/2006/relationships/image" Target="../media/image365.png"/><Relationship Id="rId481" Type="http://schemas.openxmlformats.org/officeDocument/2006/relationships/customXml" Target="../ink/ink470.xml"/><Relationship Id="rId27" Type="http://schemas.openxmlformats.org/officeDocument/2006/relationships/image" Target="../media/image242.png"/><Relationship Id="rId69" Type="http://schemas.openxmlformats.org/officeDocument/2006/relationships/image" Target="../media/image263.png"/><Relationship Id="rId134" Type="http://schemas.openxmlformats.org/officeDocument/2006/relationships/image" Target="../media/image295.png"/><Relationship Id="rId537" Type="http://schemas.openxmlformats.org/officeDocument/2006/relationships/customXml" Target="../ink/ink498.xml"/><Relationship Id="rId80" Type="http://schemas.openxmlformats.org/officeDocument/2006/relationships/customXml" Target="../ink/ink269.xml"/><Relationship Id="rId176" Type="http://schemas.openxmlformats.org/officeDocument/2006/relationships/image" Target="../media/image316.png"/><Relationship Id="rId341" Type="http://schemas.openxmlformats.org/officeDocument/2006/relationships/customXml" Target="../ink/ink400.xml"/><Relationship Id="rId383" Type="http://schemas.openxmlformats.org/officeDocument/2006/relationships/customXml" Target="../ink/ink421.xml"/><Relationship Id="rId439" Type="http://schemas.openxmlformats.org/officeDocument/2006/relationships/customXml" Target="../ink/ink449.xml"/><Relationship Id="rId201" Type="http://schemas.openxmlformats.org/officeDocument/2006/relationships/customXml" Target="../ink/ink330.xml"/><Relationship Id="rId243" Type="http://schemas.openxmlformats.org/officeDocument/2006/relationships/customXml" Target="../ink/ink351.xml"/><Relationship Id="rId285" Type="http://schemas.openxmlformats.org/officeDocument/2006/relationships/customXml" Target="../ink/ink372.xml"/><Relationship Id="rId450" Type="http://schemas.openxmlformats.org/officeDocument/2006/relationships/image" Target="../media/image453.png"/><Relationship Id="rId506" Type="http://schemas.openxmlformats.org/officeDocument/2006/relationships/image" Target="../media/image481.png"/><Relationship Id="rId38" Type="http://schemas.openxmlformats.org/officeDocument/2006/relationships/customXml" Target="../ink/ink248.xml"/><Relationship Id="rId103" Type="http://schemas.openxmlformats.org/officeDocument/2006/relationships/customXml" Target="../ink/ink281.xml"/><Relationship Id="rId310" Type="http://schemas.openxmlformats.org/officeDocument/2006/relationships/image" Target="../media/image383.png"/><Relationship Id="rId492" Type="http://schemas.openxmlformats.org/officeDocument/2006/relationships/image" Target="../media/image474.png"/><Relationship Id="rId548" Type="http://schemas.openxmlformats.org/officeDocument/2006/relationships/image" Target="../media/image502.png"/><Relationship Id="rId91" Type="http://schemas.openxmlformats.org/officeDocument/2006/relationships/image" Target="../media/image274.png"/><Relationship Id="rId145" Type="http://schemas.openxmlformats.org/officeDocument/2006/relationships/customXml" Target="../ink/ink302.xml"/><Relationship Id="rId187" Type="http://schemas.openxmlformats.org/officeDocument/2006/relationships/customXml" Target="../ink/ink323.xml"/><Relationship Id="rId352" Type="http://schemas.openxmlformats.org/officeDocument/2006/relationships/image" Target="../media/image404.png"/><Relationship Id="rId394" Type="http://schemas.openxmlformats.org/officeDocument/2006/relationships/image" Target="../media/image425.png"/><Relationship Id="rId408" Type="http://schemas.openxmlformats.org/officeDocument/2006/relationships/image" Target="../media/image432.png"/><Relationship Id="rId212" Type="http://schemas.openxmlformats.org/officeDocument/2006/relationships/image" Target="../media/image334.png"/><Relationship Id="rId254" Type="http://schemas.openxmlformats.org/officeDocument/2006/relationships/image" Target="../media/image355.png"/><Relationship Id="rId49" Type="http://schemas.openxmlformats.org/officeDocument/2006/relationships/image" Target="../media/image253.png"/><Relationship Id="rId114" Type="http://schemas.openxmlformats.org/officeDocument/2006/relationships/image" Target="../media/image285.png"/><Relationship Id="rId296" Type="http://schemas.openxmlformats.org/officeDocument/2006/relationships/image" Target="../media/image376.png"/><Relationship Id="rId461" Type="http://schemas.openxmlformats.org/officeDocument/2006/relationships/customXml" Target="../ink/ink460.xml"/><Relationship Id="rId517" Type="http://schemas.openxmlformats.org/officeDocument/2006/relationships/customXml" Target="../ink/ink488.xml"/><Relationship Id="rId60" Type="http://schemas.openxmlformats.org/officeDocument/2006/relationships/customXml" Target="../ink/ink259.xml"/><Relationship Id="rId156" Type="http://schemas.openxmlformats.org/officeDocument/2006/relationships/image" Target="../media/image306.png"/><Relationship Id="rId198" Type="http://schemas.openxmlformats.org/officeDocument/2006/relationships/image" Target="../media/image327.png"/><Relationship Id="rId321" Type="http://schemas.openxmlformats.org/officeDocument/2006/relationships/customXml" Target="../ink/ink390.xml"/><Relationship Id="rId363" Type="http://schemas.openxmlformats.org/officeDocument/2006/relationships/customXml" Target="../ink/ink411.xml"/><Relationship Id="rId419" Type="http://schemas.openxmlformats.org/officeDocument/2006/relationships/customXml" Target="../ink/ink439.xml"/><Relationship Id="rId223" Type="http://schemas.openxmlformats.org/officeDocument/2006/relationships/customXml" Target="../ink/ink341.xml"/><Relationship Id="rId430" Type="http://schemas.openxmlformats.org/officeDocument/2006/relationships/image" Target="../media/image443.png"/><Relationship Id="rId18" Type="http://schemas.openxmlformats.org/officeDocument/2006/relationships/customXml" Target="../ink/ink238.xml"/><Relationship Id="rId265" Type="http://schemas.openxmlformats.org/officeDocument/2006/relationships/customXml" Target="../ink/ink362.xml"/><Relationship Id="rId472" Type="http://schemas.openxmlformats.org/officeDocument/2006/relationships/image" Target="../media/image464.png"/><Relationship Id="rId528" Type="http://schemas.openxmlformats.org/officeDocument/2006/relationships/image" Target="../media/image492.png"/><Relationship Id="rId125" Type="http://schemas.openxmlformats.org/officeDocument/2006/relationships/customXml" Target="../ink/ink292.xml"/><Relationship Id="rId167" Type="http://schemas.openxmlformats.org/officeDocument/2006/relationships/customXml" Target="../ink/ink313.xml"/><Relationship Id="rId332" Type="http://schemas.openxmlformats.org/officeDocument/2006/relationships/image" Target="../media/image394.png"/><Relationship Id="rId374" Type="http://schemas.openxmlformats.org/officeDocument/2006/relationships/image" Target="../media/image415.png"/><Relationship Id="rId71" Type="http://schemas.openxmlformats.org/officeDocument/2006/relationships/image" Target="../media/image264.png"/><Relationship Id="rId234" Type="http://schemas.openxmlformats.org/officeDocument/2006/relationships/image" Target="../media/image345.png"/><Relationship Id="rId2" Type="http://schemas.openxmlformats.org/officeDocument/2006/relationships/customXml" Target="../ink/ink230.xml"/><Relationship Id="rId29" Type="http://schemas.openxmlformats.org/officeDocument/2006/relationships/image" Target="../media/image243.png"/><Relationship Id="rId276" Type="http://schemas.openxmlformats.org/officeDocument/2006/relationships/image" Target="../media/image366.png"/><Relationship Id="rId441" Type="http://schemas.openxmlformats.org/officeDocument/2006/relationships/customXml" Target="../ink/ink450.xml"/><Relationship Id="rId483" Type="http://schemas.openxmlformats.org/officeDocument/2006/relationships/customXml" Target="../ink/ink471.xml"/><Relationship Id="rId539" Type="http://schemas.openxmlformats.org/officeDocument/2006/relationships/customXml" Target="../ink/ink499.xml"/><Relationship Id="rId40" Type="http://schemas.openxmlformats.org/officeDocument/2006/relationships/customXml" Target="../ink/ink249.xml"/><Relationship Id="rId136" Type="http://schemas.openxmlformats.org/officeDocument/2006/relationships/image" Target="../media/image296.png"/><Relationship Id="rId178" Type="http://schemas.openxmlformats.org/officeDocument/2006/relationships/image" Target="../media/image317.png"/><Relationship Id="rId301" Type="http://schemas.openxmlformats.org/officeDocument/2006/relationships/customXml" Target="../ink/ink380.xml"/><Relationship Id="rId343" Type="http://schemas.openxmlformats.org/officeDocument/2006/relationships/customXml" Target="../ink/ink401.xml"/><Relationship Id="rId550" Type="http://schemas.openxmlformats.org/officeDocument/2006/relationships/image" Target="../media/image503.png"/><Relationship Id="rId82" Type="http://schemas.openxmlformats.org/officeDocument/2006/relationships/customXml" Target="../ink/ink270.xml"/><Relationship Id="rId203" Type="http://schemas.openxmlformats.org/officeDocument/2006/relationships/customXml" Target="../ink/ink331.xml"/><Relationship Id="rId385" Type="http://schemas.openxmlformats.org/officeDocument/2006/relationships/customXml" Target="../ink/ink422.xml"/><Relationship Id="rId245" Type="http://schemas.openxmlformats.org/officeDocument/2006/relationships/customXml" Target="../ink/ink352.xml"/><Relationship Id="rId287" Type="http://schemas.openxmlformats.org/officeDocument/2006/relationships/customXml" Target="../ink/ink373.xml"/><Relationship Id="rId410" Type="http://schemas.openxmlformats.org/officeDocument/2006/relationships/image" Target="../media/image433.png"/><Relationship Id="rId452" Type="http://schemas.openxmlformats.org/officeDocument/2006/relationships/image" Target="../media/image454.png"/><Relationship Id="rId494" Type="http://schemas.openxmlformats.org/officeDocument/2006/relationships/image" Target="../media/image475.png"/><Relationship Id="rId508" Type="http://schemas.openxmlformats.org/officeDocument/2006/relationships/image" Target="../media/image482.png"/><Relationship Id="rId105" Type="http://schemas.openxmlformats.org/officeDocument/2006/relationships/customXml" Target="../ink/ink282.xml"/><Relationship Id="rId147" Type="http://schemas.openxmlformats.org/officeDocument/2006/relationships/customXml" Target="../ink/ink303.xml"/><Relationship Id="rId312" Type="http://schemas.openxmlformats.org/officeDocument/2006/relationships/image" Target="../media/image384.png"/><Relationship Id="rId354" Type="http://schemas.openxmlformats.org/officeDocument/2006/relationships/image" Target="../media/image405.png"/><Relationship Id="rId51" Type="http://schemas.openxmlformats.org/officeDocument/2006/relationships/image" Target="../media/image254.png"/><Relationship Id="rId93" Type="http://schemas.openxmlformats.org/officeDocument/2006/relationships/image" Target="../media/image275.png"/><Relationship Id="rId189" Type="http://schemas.openxmlformats.org/officeDocument/2006/relationships/customXml" Target="../ink/ink324.xml"/><Relationship Id="rId396" Type="http://schemas.openxmlformats.org/officeDocument/2006/relationships/image" Target="../media/image426.png"/><Relationship Id="rId214" Type="http://schemas.openxmlformats.org/officeDocument/2006/relationships/image" Target="../media/image335.png"/><Relationship Id="rId256" Type="http://schemas.openxmlformats.org/officeDocument/2006/relationships/image" Target="../media/image356.png"/><Relationship Id="rId298" Type="http://schemas.openxmlformats.org/officeDocument/2006/relationships/image" Target="../media/image377.png"/><Relationship Id="rId421" Type="http://schemas.openxmlformats.org/officeDocument/2006/relationships/customXml" Target="../ink/ink440.xml"/><Relationship Id="rId463" Type="http://schemas.openxmlformats.org/officeDocument/2006/relationships/customXml" Target="../ink/ink461.xml"/><Relationship Id="rId519" Type="http://schemas.openxmlformats.org/officeDocument/2006/relationships/customXml" Target="../ink/ink489.xml"/><Relationship Id="rId116" Type="http://schemas.openxmlformats.org/officeDocument/2006/relationships/image" Target="../media/image286.png"/><Relationship Id="rId158" Type="http://schemas.openxmlformats.org/officeDocument/2006/relationships/image" Target="../media/image307.png"/><Relationship Id="rId323" Type="http://schemas.openxmlformats.org/officeDocument/2006/relationships/customXml" Target="../ink/ink391.xml"/><Relationship Id="rId530" Type="http://schemas.openxmlformats.org/officeDocument/2006/relationships/image" Target="../media/image493.png"/><Relationship Id="rId20" Type="http://schemas.openxmlformats.org/officeDocument/2006/relationships/customXml" Target="../ink/ink239.xml"/><Relationship Id="rId62" Type="http://schemas.openxmlformats.org/officeDocument/2006/relationships/customXml" Target="../ink/ink260.xml"/><Relationship Id="rId365" Type="http://schemas.openxmlformats.org/officeDocument/2006/relationships/customXml" Target="../ink/ink412.xml"/><Relationship Id="rId225" Type="http://schemas.openxmlformats.org/officeDocument/2006/relationships/customXml" Target="../ink/ink342.xml"/><Relationship Id="rId267" Type="http://schemas.openxmlformats.org/officeDocument/2006/relationships/customXml" Target="../ink/ink363.xml"/><Relationship Id="rId432" Type="http://schemas.openxmlformats.org/officeDocument/2006/relationships/image" Target="../media/image444.png"/><Relationship Id="rId474" Type="http://schemas.openxmlformats.org/officeDocument/2006/relationships/image" Target="../media/image465.png"/><Relationship Id="rId127" Type="http://schemas.openxmlformats.org/officeDocument/2006/relationships/customXml" Target="../ink/ink293.xml"/><Relationship Id="rId31" Type="http://schemas.openxmlformats.org/officeDocument/2006/relationships/image" Target="../media/image244.png"/><Relationship Id="rId73" Type="http://schemas.openxmlformats.org/officeDocument/2006/relationships/image" Target="../media/image265.png"/><Relationship Id="rId169" Type="http://schemas.openxmlformats.org/officeDocument/2006/relationships/customXml" Target="../ink/ink314.xml"/><Relationship Id="rId334" Type="http://schemas.openxmlformats.org/officeDocument/2006/relationships/image" Target="../media/image395.png"/><Relationship Id="rId376" Type="http://schemas.openxmlformats.org/officeDocument/2006/relationships/image" Target="../media/image416.png"/><Relationship Id="rId541" Type="http://schemas.openxmlformats.org/officeDocument/2006/relationships/customXml" Target="../ink/ink500.xml"/><Relationship Id="rId4" Type="http://schemas.openxmlformats.org/officeDocument/2006/relationships/customXml" Target="../ink/ink231.xml"/><Relationship Id="rId180" Type="http://schemas.openxmlformats.org/officeDocument/2006/relationships/image" Target="../media/image318.png"/><Relationship Id="rId236" Type="http://schemas.openxmlformats.org/officeDocument/2006/relationships/image" Target="../media/image346.png"/><Relationship Id="rId278" Type="http://schemas.openxmlformats.org/officeDocument/2006/relationships/image" Target="../media/image367.png"/><Relationship Id="rId401" Type="http://schemas.openxmlformats.org/officeDocument/2006/relationships/customXml" Target="../ink/ink430.xml"/><Relationship Id="rId443" Type="http://schemas.openxmlformats.org/officeDocument/2006/relationships/customXml" Target="../ink/ink451.xml"/><Relationship Id="rId303" Type="http://schemas.openxmlformats.org/officeDocument/2006/relationships/customXml" Target="../ink/ink381.xml"/><Relationship Id="rId485" Type="http://schemas.openxmlformats.org/officeDocument/2006/relationships/customXml" Target="../ink/ink472.xml"/><Relationship Id="rId42" Type="http://schemas.openxmlformats.org/officeDocument/2006/relationships/customXml" Target="../ink/ink250.xml"/><Relationship Id="rId84" Type="http://schemas.openxmlformats.org/officeDocument/2006/relationships/customXml" Target="../ink/ink271.xml"/><Relationship Id="rId138" Type="http://schemas.openxmlformats.org/officeDocument/2006/relationships/image" Target="../media/image297.png"/><Relationship Id="rId345" Type="http://schemas.openxmlformats.org/officeDocument/2006/relationships/customXml" Target="../ink/ink402.xml"/><Relationship Id="rId387" Type="http://schemas.openxmlformats.org/officeDocument/2006/relationships/customXml" Target="../ink/ink423.xml"/><Relationship Id="rId510" Type="http://schemas.openxmlformats.org/officeDocument/2006/relationships/image" Target="../media/image483.png"/><Relationship Id="rId552" Type="http://schemas.openxmlformats.org/officeDocument/2006/relationships/image" Target="../media/image504.png"/><Relationship Id="rId191" Type="http://schemas.openxmlformats.org/officeDocument/2006/relationships/customXml" Target="../ink/ink325.xml"/><Relationship Id="rId205" Type="http://schemas.openxmlformats.org/officeDocument/2006/relationships/customXml" Target="../ink/ink332.xml"/><Relationship Id="rId247" Type="http://schemas.openxmlformats.org/officeDocument/2006/relationships/customXml" Target="../ink/ink353.xml"/><Relationship Id="rId412" Type="http://schemas.openxmlformats.org/officeDocument/2006/relationships/image" Target="../media/image434.png"/><Relationship Id="rId107" Type="http://schemas.openxmlformats.org/officeDocument/2006/relationships/customXml" Target="../ink/ink283.xml"/><Relationship Id="rId289" Type="http://schemas.openxmlformats.org/officeDocument/2006/relationships/customXml" Target="../ink/ink374.xml"/><Relationship Id="rId454" Type="http://schemas.openxmlformats.org/officeDocument/2006/relationships/image" Target="../media/image455.png"/><Relationship Id="rId496" Type="http://schemas.openxmlformats.org/officeDocument/2006/relationships/image" Target="../media/image476.png"/><Relationship Id="rId11" Type="http://schemas.openxmlformats.org/officeDocument/2006/relationships/image" Target="../media/image234.png"/><Relationship Id="rId53" Type="http://schemas.openxmlformats.org/officeDocument/2006/relationships/image" Target="../media/image255.png"/><Relationship Id="rId149" Type="http://schemas.openxmlformats.org/officeDocument/2006/relationships/customXml" Target="../ink/ink304.xml"/><Relationship Id="rId314" Type="http://schemas.openxmlformats.org/officeDocument/2006/relationships/image" Target="../media/image385.png"/><Relationship Id="rId356" Type="http://schemas.openxmlformats.org/officeDocument/2006/relationships/image" Target="../media/image406.png"/><Relationship Id="rId398" Type="http://schemas.openxmlformats.org/officeDocument/2006/relationships/image" Target="../media/image427.png"/><Relationship Id="rId521" Type="http://schemas.openxmlformats.org/officeDocument/2006/relationships/customXml" Target="../ink/ink490.xml"/><Relationship Id="rId95" Type="http://schemas.openxmlformats.org/officeDocument/2006/relationships/image" Target="../media/image276.png"/><Relationship Id="rId160" Type="http://schemas.openxmlformats.org/officeDocument/2006/relationships/image" Target="../media/image308.png"/><Relationship Id="rId216" Type="http://schemas.openxmlformats.org/officeDocument/2006/relationships/image" Target="../media/image336.png"/><Relationship Id="rId423" Type="http://schemas.openxmlformats.org/officeDocument/2006/relationships/customXml" Target="../ink/ink441.xml"/><Relationship Id="rId258" Type="http://schemas.openxmlformats.org/officeDocument/2006/relationships/image" Target="../media/image357.png"/><Relationship Id="rId465" Type="http://schemas.openxmlformats.org/officeDocument/2006/relationships/customXml" Target="../ink/ink462.xml"/><Relationship Id="rId22" Type="http://schemas.openxmlformats.org/officeDocument/2006/relationships/customXml" Target="../ink/ink240.xml"/><Relationship Id="rId64" Type="http://schemas.openxmlformats.org/officeDocument/2006/relationships/customXml" Target="../ink/ink261.xml"/><Relationship Id="rId118" Type="http://schemas.openxmlformats.org/officeDocument/2006/relationships/image" Target="../media/image287.png"/><Relationship Id="rId325" Type="http://schemas.openxmlformats.org/officeDocument/2006/relationships/customXml" Target="../ink/ink392.xml"/><Relationship Id="rId367" Type="http://schemas.openxmlformats.org/officeDocument/2006/relationships/customXml" Target="../ink/ink413.xml"/><Relationship Id="rId532" Type="http://schemas.openxmlformats.org/officeDocument/2006/relationships/image" Target="../media/image494.png"/><Relationship Id="rId171" Type="http://schemas.openxmlformats.org/officeDocument/2006/relationships/customXml" Target="../ink/ink315.xml"/><Relationship Id="rId227" Type="http://schemas.openxmlformats.org/officeDocument/2006/relationships/customXml" Target="../ink/ink343.xml"/><Relationship Id="rId269" Type="http://schemas.openxmlformats.org/officeDocument/2006/relationships/customXml" Target="../ink/ink364.xml"/><Relationship Id="rId434" Type="http://schemas.openxmlformats.org/officeDocument/2006/relationships/image" Target="../media/image445.png"/><Relationship Id="rId476" Type="http://schemas.openxmlformats.org/officeDocument/2006/relationships/image" Target="../media/image466.png"/><Relationship Id="rId33" Type="http://schemas.openxmlformats.org/officeDocument/2006/relationships/image" Target="../media/image245.png"/><Relationship Id="rId129" Type="http://schemas.openxmlformats.org/officeDocument/2006/relationships/customXml" Target="../ink/ink294.xml"/><Relationship Id="rId280" Type="http://schemas.openxmlformats.org/officeDocument/2006/relationships/image" Target="../media/image368.png"/><Relationship Id="rId336" Type="http://schemas.openxmlformats.org/officeDocument/2006/relationships/image" Target="../media/image396.png"/><Relationship Id="rId501" Type="http://schemas.openxmlformats.org/officeDocument/2006/relationships/customXml" Target="../ink/ink480.xml"/><Relationship Id="rId543" Type="http://schemas.openxmlformats.org/officeDocument/2006/relationships/customXml" Target="../ink/ink501.xml"/><Relationship Id="rId75" Type="http://schemas.openxmlformats.org/officeDocument/2006/relationships/image" Target="../media/image266.png"/><Relationship Id="rId140" Type="http://schemas.openxmlformats.org/officeDocument/2006/relationships/image" Target="../media/image298.png"/><Relationship Id="rId182" Type="http://schemas.openxmlformats.org/officeDocument/2006/relationships/image" Target="../media/image319.png"/><Relationship Id="rId378" Type="http://schemas.openxmlformats.org/officeDocument/2006/relationships/image" Target="../media/image417.png"/><Relationship Id="rId403" Type="http://schemas.openxmlformats.org/officeDocument/2006/relationships/customXml" Target="../ink/ink431.xml"/><Relationship Id="rId6" Type="http://schemas.openxmlformats.org/officeDocument/2006/relationships/customXml" Target="../ink/ink232.xml"/><Relationship Id="rId238" Type="http://schemas.openxmlformats.org/officeDocument/2006/relationships/image" Target="../media/image347.png"/><Relationship Id="rId445" Type="http://schemas.openxmlformats.org/officeDocument/2006/relationships/customXml" Target="../ink/ink452.xml"/><Relationship Id="rId487" Type="http://schemas.openxmlformats.org/officeDocument/2006/relationships/customXml" Target="../ink/ink473.xml"/><Relationship Id="rId291" Type="http://schemas.openxmlformats.org/officeDocument/2006/relationships/customXml" Target="../ink/ink375.xml"/><Relationship Id="rId305" Type="http://schemas.openxmlformats.org/officeDocument/2006/relationships/customXml" Target="../ink/ink382.xml"/><Relationship Id="rId347" Type="http://schemas.openxmlformats.org/officeDocument/2006/relationships/customXml" Target="../ink/ink403.xml"/><Relationship Id="rId512" Type="http://schemas.openxmlformats.org/officeDocument/2006/relationships/image" Target="../media/image484.png"/><Relationship Id="rId44" Type="http://schemas.openxmlformats.org/officeDocument/2006/relationships/customXml" Target="../ink/ink251.xml"/><Relationship Id="rId86" Type="http://schemas.openxmlformats.org/officeDocument/2006/relationships/customXml" Target="../ink/ink272.xml"/><Relationship Id="rId151" Type="http://schemas.openxmlformats.org/officeDocument/2006/relationships/customXml" Target="../ink/ink305.xml"/><Relationship Id="rId389" Type="http://schemas.openxmlformats.org/officeDocument/2006/relationships/customXml" Target="../ink/ink424.xml"/><Relationship Id="rId554" Type="http://schemas.openxmlformats.org/officeDocument/2006/relationships/image" Target="../media/image505.png"/><Relationship Id="rId193" Type="http://schemas.openxmlformats.org/officeDocument/2006/relationships/customXml" Target="../ink/ink326.xml"/><Relationship Id="rId207" Type="http://schemas.openxmlformats.org/officeDocument/2006/relationships/customXml" Target="../ink/ink333.xml"/><Relationship Id="rId249" Type="http://schemas.openxmlformats.org/officeDocument/2006/relationships/customXml" Target="../ink/ink354.xml"/><Relationship Id="rId414" Type="http://schemas.openxmlformats.org/officeDocument/2006/relationships/image" Target="../media/image435.png"/><Relationship Id="rId456" Type="http://schemas.openxmlformats.org/officeDocument/2006/relationships/image" Target="../media/image456.png"/><Relationship Id="rId498" Type="http://schemas.openxmlformats.org/officeDocument/2006/relationships/image" Target="../media/image477.png"/><Relationship Id="rId13" Type="http://schemas.openxmlformats.org/officeDocument/2006/relationships/image" Target="../media/image235.png"/><Relationship Id="rId109" Type="http://schemas.openxmlformats.org/officeDocument/2006/relationships/customXml" Target="../ink/ink284.xml"/><Relationship Id="rId260" Type="http://schemas.openxmlformats.org/officeDocument/2006/relationships/image" Target="../media/image358.png"/><Relationship Id="rId316" Type="http://schemas.openxmlformats.org/officeDocument/2006/relationships/image" Target="../media/image386.png"/><Relationship Id="rId523" Type="http://schemas.openxmlformats.org/officeDocument/2006/relationships/customXml" Target="../ink/ink491.xml"/><Relationship Id="rId55" Type="http://schemas.openxmlformats.org/officeDocument/2006/relationships/image" Target="../media/image256.png"/><Relationship Id="rId97" Type="http://schemas.openxmlformats.org/officeDocument/2006/relationships/image" Target="../media/image277.png"/><Relationship Id="rId120" Type="http://schemas.openxmlformats.org/officeDocument/2006/relationships/image" Target="../media/image288.png"/><Relationship Id="rId358" Type="http://schemas.openxmlformats.org/officeDocument/2006/relationships/image" Target="../media/image407.png"/><Relationship Id="rId162" Type="http://schemas.openxmlformats.org/officeDocument/2006/relationships/image" Target="../media/image309.png"/><Relationship Id="rId218" Type="http://schemas.openxmlformats.org/officeDocument/2006/relationships/image" Target="../media/image337.png"/><Relationship Id="rId425" Type="http://schemas.openxmlformats.org/officeDocument/2006/relationships/customXml" Target="../ink/ink442.xml"/><Relationship Id="rId467" Type="http://schemas.openxmlformats.org/officeDocument/2006/relationships/customXml" Target="../ink/ink463.xml"/><Relationship Id="rId271" Type="http://schemas.openxmlformats.org/officeDocument/2006/relationships/customXml" Target="../ink/ink365.xml"/><Relationship Id="rId24" Type="http://schemas.openxmlformats.org/officeDocument/2006/relationships/customXml" Target="../ink/ink241.xml"/><Relationship Id="rId66" Type="http://schemas.openxmlformats.org/officeDocument/2006/relationships/customXml" Target="../ink/ink262.xml"/><Relationship Id="rId131" Type="http://schemas.openxmlformats.org/officeDocument/2006/relationships/customXml" Target="../ink/ink295.xml"/><Relationship Id="rId327" Type="http://schemas.openxmlformats.org/officeDocument/2006/relationships/customXml" Target="../ink/ink393.xml"/><Relationship Id="rId369" Type="http://schemas.openxmlformats.org/officeDocument/2006/relationships/customXml" Target="../ink/ink414.xml"/><Relationship Id="rId534" Type="http://schemas.openxmlformats.org/officeDocument/2006/relationships/image" Target="../media/image495.png"/><Relationship Id="rId173" Type="http://schemas.openxmlformats.org/officeDocument/2006/relationships/customXml" Target="../ink/ink316.xml"/><Relationship Id="rId229" Type="http://schemas.openxmlformats.org/officeDocument/2006/relationships/customXml" Target="../ink/ink344.xml"/><Relationship Id="rId380" Type="http://schemas.openxmlformats.org/officeDocument/2006/relationships/image" Target="../media/image418.png"/><Relationship Id="rId436" Type="http://schemas.openxmlformats.org/officeDocument/2006/relationships/image" Target="../media/image446.png"/><Relationship Id="rId240" Type="http://schemas.openxmlformats.org/officeDocument/2006/relationships/image" Target="../media/image348.png"/><Relationship Id="rId478" Type="http://schemas.openxmlformats.org/officeDocument/2006/relationships/image" Target="../media/image467.png"/><Relationship Id="rId35" Type="http://schemas.openxmlformats.org/officeDocument/2006/relationships/image" Target="../media/image246.png"/><Relationship Id="rId77" Type="http://schemas.openxmlformats.org/officeDocument/2006/relationships/image" Target="../media/image267.png"/><Relationship Id="rId100" Type="http://schemas.openxmlformats.org/officeDocument/2006/relationships/image" Target="../media/image278.png"/><Relationship Id="rId282" Type="http://schemas.openxmlformats.org/officeDocument/2006/relationships/image" Target="../media/image369.png"/><Relationship Id="rId338" Type="http://schemas.openxmlformats.org/officeDocument/2006/relationships/image" Target="../media/image397.png"/><Relationship Id="rId503" Type="http://schemas.openxmlformats.org/officeDocument/2006/relationships/customXml" Target="../ink/ink481.xml"/><Relationship Id="rId545" Type="http://schemas.openxmlformats.org/officeDocument/2006/relationships/customXml" Target="../ink/ink502.xml"/><Relationship Id="rId8" Type="http://schemas.openxmlformats.org/officeDocument/2006/relationships/customXml" Target="../ink/ink233.xml"/><Relationship Id="rId142" Type="http://schemas.openxmlformats.org/officeDocument/2006/relationships/image" Target="../media/image299.png"/><Relationship Id="rId184" Type="http://schemas.openxmlformats.org/officeDocument/2006/relationships/image" Target="../media/image320.png"/><Relationship Id="rId391" Type="http://schemas.openxmlformats.org/officeDocument/2006/relationships/customXml" Target="../ink/ink425.xml"/><Relationship Id="rId405" Type="http://schemas.openxmlformats.org/officeDocument/2006/relationships/customXml" Target="../ink/ink432.xml"/><Relationship Id="rId447" Type="http://schemas.openxmlformats.org/officeDocument/2006/relationships/customXml" Target="../ink/ink453.xml"/><Relationship Id="rId251" Type="http://schemas.openxmlformats.org/officeDocument/2006/relationships/customXml" Target="../ink/ink355.xml"/><Relationship Id="rId489" Type="http://schemas.openxmlformats.org/officeDocument/2006/relationships/customXml" Target="../ink/ink474.xml"/><Relationship Id="rId46" Type="http://schemas.openxmlformats.org/officeDocument/2006/relationships/customXml" Target="../ink/ink252.xml"/><Relationship Id="rId293" Type="http://schemas.openxmlformats.org/officeDocument/2006/relationships/customXml" Target="../ink/ink376.xml"/><Relationship Id="rId307" Type="http://schemas.openxmlformats.org/officeDocument/2006/relationships/customXml" Target="../ink/ink383.xml"/><Relationship Id="rId349" Type="http://schemas.openxmlformats.org/officeDocument/2006/relationships/customXml" Target="../ink/ink404.xml"/><Relationship Id="rId514" Type="http://schemas.openxmlformats.org/officeDocument/2006/relationships/image" Target="../media/image485.png"/><Relationship Id="rId88" Type="http://schemas.openxmlformats.org/officeDocument/2006/relationships/customXml" Target="../ink/ink273.xml"/><Relationship Id="rId111" Type="http://schemas.openxmlformats.org/officeDocument/2006/relationships/customXml" Target="../ink/ink285.xml"/><Relationship Id="rId153" Type="http://schemas.openxmlformats.org/officeDocument/2006/relationships/customXml" Target="../ink/ink306.xml"/><Relationship Id="rId195" Type="http://schemas.openxmlformats.org/officeDocument/2006/relationships/customXml" Target="../ink/ink327.xml"/><Relationship Id="rId209" Type="http://schemas.openxmlformats.org/officeDocument/2006/relationships/customXml" Target="../ink/ink334.xml"/><Relationship Id="rId360" Type="http://schemas.openxmlformats.org/officeDocument/2006/relationships/image" Target="../media/image408.png"/><Relationship Id="rId416" Type="http://schemas.openxmlformats.org/officeDocument/2006/relationships/image" Target="../media/image436.png"/><Relationship Id="rId220" Type="http://schemas.openxmlformats.org/officeDocument/2006/relationships/image" Target="../media/image338.png"/><Relationship Id="rId458" Type="http://schemas.openxmlformats.org/officeDocument/2006/relationships/image" Target="../media/image457.png"/><Relationship Id="rId15" Type="http://schemas.openxmlformats.org/officeDocument/2006/relationships/image" Target="../media/image236.png"/><Relationship Id="rId57" Type="http://schemas.openxmlformats.org/officeDocument/2006/relationships/image" Target="../media/image257.png"/><Relationship Id="rId262" Type="http://schemas.openxmlformats.org/officeDocument/2006/relationships/image" Target="../media/image359.png"/><Relationship Id="rId318" Type="http://schemas.openxmlformats.org/officeDocument/2006/relationships/image" Target="../media/image387.png"/><Relationship Id="rId525" Type="http://schemas.openxmlformats.org/officeDocument/2006/relationships/customXml" Target="../ink/ink492.xml"/><Relationship Id="rId99" Type="http://schemas.openxmlformats.org/officeDocument/2006/relationships/customXml" Target="../ink/ink279.xml"/><Relationship Id="rId122" Type="http://schemas.openxmlformats.org/officeDocument/2006/relationships/image" Target="../media/image289.png"/><Relationship Id="rId164" Type="http://schemas.openxmlformats.org/officeDocument/2006/relationships/image" Target="../media/image310.png"/><Relationship Id="rId371" Type="http://schemas.openxmlformats.org/officeDocument/2006/relationships/customXml" Target="../ink/ink415.xml"/><Relationship Id="rId427" Type="http://schemas.openxmlformats.org/officeDocument/2006/relationships/customXml" Target="../ink/ink443.xml"/><Relationship Id="rId469" Type="http://schemas.openxmlformats.org/officeDocument/2006/relationships/customXml" Target="../ink/ink464.xml"/><Relationship Id="rId26" Type="http://schemas.openxmlformats.org/officeDocument/2006/relationships/customXml" Target="../ink/ink242.xml"/><Relationship Id="rId231" Type="http://schemas.openxmlformats.org/officeDocument/2006/relationships/customXml" Target="../ink/ink345.xml"/><Relationship Id="rId273" Type="http://schemas.openxmlformats.org/officeDocument/2006/relationships/customXml" Target="../ink/ink366.xml"/><Relationship Id="rId329" Type="http://schemas.openxmlformats.org/officeDocument/2006/relationships/customXml" Target="../ink/ink394.xml"/><Relationship Id="rId480" Type="http://schemas.openxmlformats.org/officeDocument/2006/relationships/image" Target="../media/image468.png"/><Relationship Id="rId536" Type="http://schemas.openxmlformats.org/officeDocument/2006/relationships/image" Target="../media/image496.png"/><Relationship Id="rId68" Type="http://schemas.openxmlformats.org/officeDocument/2006/relationships/customXml" Target="../ink/ink263.xml"/><Relationship Id="rId133" Type="http://schemas.openxmlformats.org/officeDocument/2006/relationships/customXml" Target="../ink/ink296.xml"/><Relationship Id="rId175" Type="http://schemas.openxmlformats.org/officeDocument/2006/relationships/customXml" Target="../ink/ink317.xml"/><Relationship Id="rId340" Type="http://schemas.openxmlformats.org/officeDocument/2006/relationships/image" Target="../media/image398.png"/><Relationship Id="rId200" Type="http://schemas.openxmlformats.org/officeDocument/2006/relationships/image" Target="../media/image328.png"/><Relationship Id="rId382" Type="http://schemas.openxmlformats.org/officeDocument/2006/relationships/image" Target="../media/image419.png"/><Relationship Id="rId438" Type="http://schemas.openxmlformats.org/officeDocument/2006/relationships/image" Target="../media/image447.png"/><Relationship Id="rId242" Type="http://schemas.openxmlformats.org/officeDocument/2006/relationships/image" Target="../media/image349.png"/><Relationship Id="rId284" Type="http://schemas.openxmlformats.org/officeDocument/2006/relationships/image" Target="../media/image370.png"/><Relationship Id="rId491" Type="http://schemas.openxmlformats.org/officeDocument/2006/relationships/customXml" Target="../ink/ink475.xml"/><Relationship Id="rId505" Type="http://schemas.openxmlformats.org/officeDocument/2006/relationships/customXml" Target="../ink/ink482.xml"/><Relationship Id="rId37" Type="http://schemas.openxmlformats.org/officeDocument/2006/relationships/image" Target="../media/image247.png"/><Relationship Id="rId79" Type="http://schemas.openxmlformats.org/officeDocument/2006/relationships/image" Target="../media/image268.png"/><Relationship Id="rId102" Type="http://schemas.openxmlformats.org/officeDocument/2006/relationships/image" Target="../media/image279.png"/><Relationship Id="rId144" Type="http://schemas.openxmlformats.org/officeDocument/2006/relationships/image" Target="../media/image300.png"/><Relationship Id="rId547" Type="http://schemas.openxmlformats.org/officeDocument/2006/relationships/customXml" Target="../ink/ink503.xml"/><Relationship Id="rId90" Type="http://schemas.openxmlformats.org/officeDocument/2006/relationships/customXml" Target="../ink/ink274.xml"/><Relationship Id="rId186" Type="http://schemas.openxmlformats.org/officeDocument/2006/relationships/image" Target="../media/image321.png"/><Relationship Id="rId351" Type="http://schemas.openxmlformats.org/officeDocument/2006/relationships/customXml" Target="../ink/ink405.xml"/><Relationship Id="rId393" Type="http://schemas.openxmlformats.org/officeDocument/2006/relationships/customXml" Target="../ink/ink426.xml"/><Relationship Id="rId407" Type="http://schemas.openxmlformats.org/officeDocument/2006/relationships/customXml" Target="../ink/ink433.xml"/><Relationship Id="rId449" Type="http://schemas.openxmlformats.org/officeDocument/2006/relationships/customXml" Target="../ink/ink454.xml"/><Relationship Id="rId211" Type="http://schemas.openxmlformats.org/officeDocument/2006/relationships/customXml" Target="../ink/ink335.xml"/><Relationship Id="rId253" Type="http://schemas.openxmlformats.org/officeDocument/2006/relationships/customXml" Target="../ink/ink356.xml"/><Relationship Id="rId295" Type="http://schemas.openxmlformats.org/officeDocument/2006/relationships/customXml" Target="../ink/ink377.xml"/><Relationship Id="rId309" Type="http://schemas.openxmlformats.org/officeDocument/2006/relationships/customXml" Target="../ink/ink384.xml"/><Relationship Id="rId460" Type="http://schemas.openxmlformats.org/officeDocument/2006/relationships/image" Target="../media/image458.png"/><Relationship Id="rId516" Type="http://schemas.openxmlformats.org/officeDocument/2006/relationships/image" Target="../media/image486.png"/><Relationship Id="rId48" Type="http://schemas.openxmlformats.org/officeDocument/2006/relationships/customXml" Target="../ink/ink253.xml"/><Relationship Id="rId113" Type="http://schemas.openxmlformats.org/officeDocument/2006/relationships/customXml" Target="../ink/ink286.xml"/><Relationship Id="rId320" Type="http://schemas.openxmlformats.org/officeDocument/2006/relationships/image" Target="../media/image388.png"/><Relationship Id="rId155" Type="http://schemas.openxmlformats.org/officeDocument/2006/relationships/customXml" Target="../ink/ink307.xml"/><Relationship Id="rId197" Type="http://schemas.openxmlformats.org/officeDocument/2006/relationships/customXml" Target="../ink/ink328.xml"/><Relationship Id="rId362" Type="http://schemas.openxmlformats.org/officeDocument/2006/relationships/image" Target="../media/image409.png"/><Relationship Id="rId418" Type="http://schemas.openxmlformats.org/officeDocument/2006/relationships/image" Target="../media/image437.png"/><Relationship Id="rId222" Type="http://schemas.openxmlformats.org/officeDocument/2006/relationships/image" Target="../media/image339.png"/><Relationship Id="rId264" Type="http://schemas.openxmlformats.org/officeDocument/2006/relationships/image" Target="../media/image360.png"/><Relationship Id="rId471" Type="http://schemas.openxmlformats.org/officeDocument/2006/relationships/customXml" Target="../ink/ink465.xml"/><Relationship Id="rId17" Type="http://schemas.openxmlformats.org/officeDocument/2006/relationships/image" Target="../media/image237.png"/><Relationship Id="rId59" Type="http://schemas.openxmlformats.org/officeDocument/2006/relationships/image" Target="../media/image258.png"/><Relationship Id="rId124" Type="http://schemas.openxmlformats.org/officeDocument/2006/relationships/image" Target="../media/image290.png"/><Relationship Id="rId527" Type="http://schemas.openxmlformats.org/officeDocument/2006/relationships/customXml" Target="../ink/ink493.xml"/><Relationship Id="rId70" Type="http://schemas.openxmlformats.org/officeDocument/2006/relationships/customXml" Target="../ink/ink264.xml"/><Relationship Id="rId166" Type="http://schemas.openxmlformats.org/officeDocument/2006/relationships/image" Target="../media/image311.png"/><Relationship Id="rId331" Type="http://schemas.openxmlformats.org/officeDocument/2006/relationships/customXml" Target="../ink/ink395.xml"/><Relationship Id="rId373" Type="http://schemas.openxmlformats.org/officeDocument/2006/relationships/customXml" Target="../ink/ink416.xml"/><Relationship Id="rId429" Type="http://schemas.openxmlformats.org/officeDocument/2006/relationships/customXml" Target="../ink/ink444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346.xml"/><Relationship Id="rId440" Type="http://schemas.openxmlformats.org/officeDocument/2006/relationships/image" Target="../media/image448.png"/><Relationship Id="rId28" Type="http://schemas.openxmlformats.org/officeDocument/2006/relationships/customXml" Target="../ink/ink243.xml"/><Relationship Id="rId275" Type="http://schemas.openxmlformats.org/officeDocument/2006/relationships/customXml" Target="../ink/ink367.xml"/><Relationship Id="rId300" Type="http://schemas.openxmlformats.org/officeDocument/2006/relationships/image" Target="../media/image378.png"/><Relationship Id="rId482" Type="http://schemas.openxmlformats.org/officeDocument/2006/relationships/image" Target="../media/image469.png"/><Relationship Id="rId538" Type="http://schemas.openxmlformats.org/officeDocument/2006/relationships/image" Target="../media/image497.png"/><Relationship Id="rId81" Type="http://schemas.openxmlformats.org/officeDocument/2006/relationships/image" Target="../media/image269.png"/><Relationship Id="rId135" Type="http://schemas.openxmlformats.org/officeDocument/2006/relationships/customXml" Target="../ink/ink297.xml"/><Relationship Id="rId177" Type="http://schemas.openxmlformats.org/officeDocument/2006/relationships/customXml" Target="../ink/ink318.xml"/><Relationship Id="rId342" Type="http://schemas.openxmlformats.org/officeDocument/2006/relationships/image" Target="../media/image399.png"/><Relationship Id="rId384" Type="http://schemas.openxmlformats.org/officeDocument/2006/relationships/image" Target="../media/image420.png"/><Relationship Id="rId202" Type="http://schemas.openxmlformats.org/officeDocument/2006/relationships/image" Target="../media/image329.png"/><Relationship Id="rId244" Type="http://schemas.openxmlformats.org/officeDocument/2006/relationships/image" Target="../media/image350.png"/><Relationship Id="rId39" Type="http://schemas.openxmlformats.org/officeDocument/2006/relationships/image" Target="../media/image248.png"/><Relationship Id="rId286" Type="http://schemas.openxmlformats.org/officeDocument/2006/relationships/image" Target="../media/image371.png"/><Relationship Id="rId451" Type="http://schemas.openxmlformats.org/officeDocument/2006/relationships/customXml" Target="../ink/ink455.xml"/><Relationship Id="rId493" Type="http://schemas.openxmlformats.org/officeDocument/2006/relationships/customXml" Target="../ink/ink476.xml"/><Relationship Id="rId507" Type="http://schemas.openxmlformats.org/officeDocument/2006/relationships/customXml" Target="../ink/ink483.xml"/><Relationship Id="rId549" Type="http://schemas.openxmlformats.org/officeDocument/2006/relationships/customXml" Target="../ink/ink504.xml"/><Relationship Id="rId50" Type="http://schemas.openxmlformats.org/officeDocument/2006/relationships/customXml" Target="../ink/ink254.xml"/><Relationship Id="rId104" Type="http://schemas.openxmlformats.org/officeDocument/2006/relationships/image" Target="../media/image280.png"/><Relationship Id="rId146" Type="http://schemas.openxmlformats.org/officeDocument/2006/relationships/image" Target="../media/image301.png"/><Relationship Id="rId188" Type="http://schemas.openxmlformats.org/officeDocument/2006/relationships/image" Target="../media/image322.png"/><Relationship Id="rId311" Type="http://schemas.openxmlformats.org/officeDocument/2006/relationships/customXml" Target="../ink/ink385.xml"/><Relationship Id="rId353" Type="http://schemas.openxmlformats.org/officeDocument/2006/relationships/customXml" Target="../ink/ink406.xml"/><Relationship Id="rId395" Type="http://schemas.openxmlformats.org/officeDocument/2006/relationships/customXml" Target="../ink/ink427.xml"/><Relationship Id="rId409" Type="http://schemas.openxmlformats.org/officeDocument/2006/relationships/customXml" Target="../ink/ink434.xml"/><Relationship Id="rId92" Type="http://schemas.openxmlformats.org/officeDocument/2006/relationships/customXml" Target="../ink/ink275.xml"/><Relationship Id="rId213" Type="http://schemas.openxmlformats.org/officeDocument/2006/relationships/customXml" Target="../ink/ink336.xml"/><Relationship Id="rId420" Type="http://schemas.openxmlformats.org/officeDocument/2006/relationships/image" Target="../media/image438.png"/><Relationship Id="rId255" Type="http://schemas.openxmlformats.org/officeDocument/2006/relationships/customXml" Target="../ink/ink357.xml"/><Relationship Id="rId297" Type="http://schemas.openxmlformats.org/officeDocument/2006/relationships/customXml" Target="../ink/ink378.xml"/><Relationship Id="rId462" Type="http://schemas.openxmlformats.org/officeDocument/2006/relationships/image" Target="../media/image459.png"/><Relationship Id="rId518" Type="http://schemas.openxmlformats.org/officeDocument/2006/relationships/image" Target="../media/image487.png"/><Relationship Id="rId115" Type="http://schemas.openxmlformats.org/officeDocument/2006/relationships/customXml" Target="../ink/ink287.xml"/><Relationship Id="rId157" Type="http://schemas.openxmlformats.org/officeDocument/2006/relationships/customXml" Target="../ink/ink308.xml"/><Relationship Id="rId322" Type="http://schemas.openxmlformats.org/officeDocument/2006/relationships/image" Target="../media/image389.png"/><Relationship Id="rId364" Type="http://schemas.openxmlformats.org/officeDocument/2006/relationships/image" Target="../media/image410.png"/><Relationship Id="rId61" Type="http://schemas.openxmlformats.org/officeDocument/2006/relationships/image" Target="../media/image259.png"/><Relationship Id="rId199" Type="http://schemas.openxmlformats.org/officeDocument/2006/relationships/customXml" Target="../ink/ink329.xml"/><Relationship Id="rId19" Type="http://schemas.openxmlformats.org/officeDocument/2006/relationships/image" Target="../media/image238.png"/><Relationship Id="rId224" Type="http://schemas.openxmlformats.org/officeDocument/2006/relationships/image" Target="../media/image340.png"/><Relationship Id="rId266" Type="http://schemas.openxmlformats.org/officeDocument/2006/relationships/image" Target="../media/image361.png"/><Relationship Id="rId431" Type="http://schemas.openxmlformats.org/officeDocument/2006/relationships/customXml" Target="../ink/ink445.xml"/><Relationship Id="rId473" Type="http://schemas.openxmlformats.org/officeDocument/2006/relationships/customXml" Target="../ink/ink466.xml"/><Relationship Id="rId529" Type="http://schemas.openxmlformats.org/officeDocument/2006/relationships/customXml" Target="../ink/ink494.xml"/><Relationship Id="rId30" Type="http://schemas.openxmlformats.org/officeDocument/2006/relationships/customXml" Target="../ink/ink244.xml"/><Relationship Id="rId126" Type="http://schemas.openxmlformats.org/officeDocument/2006/relationships/image" Target="../media/image291.png"/><Relationship Id="rId168" Type="http://schemas.openxmlformats.org/officeDocument/2006/relationships/image" Target="../media/image312.png"/><Relationship Id="rId333" Type="http://schemas.openxmlformats.org/officeDocument/2006/relationships/customXml" Target="../ink/ink396.xml"/><Relationship Id="rId540" Type="http://schemas.openxmlformats.org/officeDocument/2006/relationships/image" Target="../media/image498.png"/><Relationship Id="rId72" Type="http://schemas.openxmlformats.org/officeDocument/2006/relationships/customXml" Target="../ink/ink265.xml"/><Relationship Id="rId375" Type="http://schemas.openxmlformats.org/officeDocument/2006/relationships/customXml" Target="../ink/ink417.xml"/><Relationship Id="rId3" Type="http://schemas.openxmlformats.org/officeDocument/2006/relationships/image" Target="../media/image230.png"/><Relationship Id="rId235" Type="http://schemas.openxmlformats.org/officeDocument/2006/relationships/customXml" Target="../ink/ink347.xml"/><Relationship Id="rId277" Type="http://schemas.openxmlformats.org/officeDocument/2006/relationships/customXml" Target="../ink/ink368.xml"/><Relationship Id="rId400" Type="http://schemas.openxmlformats.org/officeDocument/2006/relationships/image" Target="../media/image428.png"/><Relationship Id="rId442" Type="http://schemas.openxmlformats.org/officeDocument/2006/relationships/image" Target="../media/image449.png"/><Relationship Id="rId484" Type="http://schemas.openxmlformats.org/officeDocument/2006/relationships/image" Target="../media/image470.png"/><Relationship Id="rId137" Type="http://schemas.openxmlformats.org/officeDocument/2006/relationships/customXml" Target="../ink/ink298.xml"/><Relationship Id="rId302" Type="http://schemas.openxmlformats.org/officeDocument/2006/relationships/image" Target="../media/image379.png"/><Relationship Id="rId344" Type="http://schemas.openxmlformats.org/officeDocument/2006/relationships/image" Target="../media/image400.png"/><Relationship Id="rId41" Type="http://schemas.openxmlformats.org/officeDocument/2006/relationships/image" Target="../media/image249.png"/><Relationship Id="rId83" Type="http://schemas.openxmlformats.org/officeDocument/2006/relationships/image" Target="../media/image270.png"/><Relationship Id="rId179" Type="http://schemas.openxmlformats.org/officeDocument/2006/relationships/customXml" Target="../ink/ink319.xml"/><Relationship Id="rId386" Type="http://schemas.openxmlformats.org/officeDocument/2006/relationships/image" Target="../media/image421.png"/><Relationship Id="rId551" Type="http://schemas.openxmlformats.org/officeDocument/2006/relationships/customXml" Target="../ink/ink505.xml"/><Relationship Id="rId190" Type="http://schemas.openxmlformats.org/officeDocument/2006/relationships/image" Target="../media/image323.png"/><Relationship Id="rId204" Type="http://schemas.openxmlformats.org/officeDocument/2006/relationships/image" Target="../media/image330.png"/><Relationship Id="rId246" Type="http://schemas.openxmlformats.org/officeDocument/2006/relationships/image" Target="../media/image351.png"/><Relationship Id="rId288" Type="http://schemas.openxmlformats.org/officeDocument/2006/relationships/image" Target="../media/image372.png"/><Relationship Id="rId411" Type="http://schemas.openxmlformats.org/officeDocument/2006/relationships/customXml" Target="../ink/ink435.xml"/><Relationship Id="rId453" Type="http://schemas.openxmlformats.org/officeDocument/2006/relationships/customXml" Target="../ink/ink456.xml"/><Relationship Id="rId509" Type="http://schemas.openxmlformats.org/officeDocument/2006/relationships/customXml" Target="../ink/ink484.xml"/><Relationship Id="rId106" Type="http://schemas.openxmlformats.org/officeDocument/2006/relationships/image" Target="../media/image281.png"/><Relationship Id="rId313" Type="http://schemas.openxmlformats.org/officeDocument/2006/relationships/customXml" Target="../ink/ink386.xml"/><Relationship Id="rId495" Type="http://schemas.openxmlformats.org/officeDocument/2006/relationships/customXml" Target="../ink/ink477.xml"/><Relationship Id="rId10" Type="http://schemas.openxmlformats.org/officeDocument/2006/relationships/customXml" Target="../ink/ink234.xml"/><Relationship Id="rId52" Type="http://schemas.openxmlformats.org/officeDocument/2006/relationships/customXml" Target="../ink/ink255.xml"/><Relationship Id="rId94" Type="http://schemas.openxmlformats.org/officeDocument/2006/relationships/customXml" Target="../ink/ink276.xml"/><Relationship Id="rId148" Type="http://schemas.openxmlformats.org/officeDocument/2006/relationships/image" Target="../media/image302.png"/><Relationship Id="rId355" Type="http://schemas.openxmlformats.org/officeDocument/2006/relationships/customXml" Target="../ink/ink407.xml"/><Relationship Id="rId397" Type="http://schemas.openxmlformats.org/officeDocument/2006/relationships/customXml" Target="../ink/ink428.xml"/><Relationship Id="rId520" Type="http://schemas.openxmlformats.org/officeDocument/2006/relationships/image" Target="../media/image488.png"/><Relationship Id="rId215" Type="http://schemas.openxmlformats.org/officeDocument/2006/relationships/customXml" Target="../ink/ink337.xml"/><Relationship Id="rId257" Type="http://schemas.openxmlformats.org/officeDocument/2006/relationships/customXml" Target="../ink/ink358.xml"/><Relationship Id="rId422" Type="http://schemas.openxmlformats.org/officeDocument/2006/relationships/image" Target="../media/image439.png"/><Relationship Id="rId464" Type="http://schemas.openxmlformats.org/officeDocument/2006/relationships/image" Target="../media/image460.png"/><Relationship Id="rId299" Type="http://schemas.openxmlformats.org/officeDocument/2006/relationships/customXml" Target="../ink/ink379.xml"/><Relationship Id="rId63" Type="http://schemas.openxmlformats.org/officeDocument/2006/relationships/image" Target="../media/image260.png"/><Relationship Id="rId159" Type="http://schemas.openxmlformats.org/officeDocument/2006/relationships/customXml" Target="../ink/ink309.xml"/><Relationship Id="rId366" Type="http://schemas.openxmlformats.org/officeDocument/2006/relationships/image" Target="../media/image411.png"/><Relationship Id="rId226" Type="http://schemas.openxmlformats.org/officeDocument/2006/relationships/image" Target="../media/image341.png"/><Relationship Id="rId433" Type="http://schemas.openxmlformats.org/officeDocument/2006/relationships/customXml" Target="../ink/ink446.xml"/><Relationship Id="rId74" Type="http://schemas.openxmlformats.org/officeDocument/2006/relationships/customXml" Target="../ink/ink266.xml"/><Relationship Id="rId377" Type="http://schemas.openxmlformats.org/officeDocument/2006/relationships/customXml" Target="../ink/ink418.xml"/><Relationship Id="rId500" Type="http://schemas.openxmlformats.org/officeDocument/2006/relationships/image" Target="../media/image478.png"/><Relationship Id="rId5" Type="http://schemas.openxmlformats.org/officeDocument/2006/relationships/image" Target="../media/image231.png"/><Relationship Id="rId237" Type="http://schemas.openxmlformats.org/officeDocument/2006/relationships/customXml" Target="../ink/ink348.xml"/><Relationship Id="rId444" Type="http://schemas.openxmlformats.org/officeDocument/2006/relationships/image" Target="../media/image450.png"/><Relationship Id="rId290" Type="http://schemas.openxmlformats.org/officeDocument/2006/relationships/image" Target="../media/image373.png"/><Relationship Id="rId304" Type="http://schemas.openxmlformats.org/officeDocument/2006/relationships/image" Target="../media/image380.png"/><Relationship Id="rId388" Type="http://schemas.openxmlformats.org/officeDocument/2006/relationships/image" Target="../media/image422.png"/><Relationship Id="rId511" Type="http://schemas.openxmlformats.org/officeDocument/2006/relationships/customXml" Target="../ink/ink485.xml"/><Relationship Id="rId85" Type="http://schemas.openxmlformats.org/officeDocument/2006/relationships/image" Target="../media/image271.png"/><Relationship Id="rId150" Type="http://schemas.openxmlformats.org/officeDocument/2006/relationships/image" Target="../media/image303.png"/><Relationship Id="rId248" Type="http://schemas.openxmlformats.org/officeDocument/2006/relationships/image" Target="../media/image352.png"/><Relationship Id="rId455" Type="http://schemas.openxmlformats.org/officeDocument/2006/relationships/customXml" Target="../ink/ink457.xml"/><Relationship Id="rId12" Type="http://schemas.openxmlformats.org/officeDocument/2006/relationships/customXml" Target="../ink/ink235.xml"/><Relationship Id="rId108" Type="http://schemas.openxmlformats.org/officeDocument/2006/relationships/image" Target="../media/image282.png"/><Relationship Id="rId315" Type="http://schemas.openxmlformats.org/officeDocument/2006/relationships/customXml" Target="../ink/ink387.xml"/><Relationship Id="rId522" Type="http://schemas.openxmlformats.org/officeDocument/2006/relationships/image" Target="../media/image48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2.png"/><Relationship Id="rId21" Type="http://schemas.openxmlformats.org/officeDocument/2006/relationships/image" Target="../media/image515.png"/><Relationship Id="rId63" Type="http://schemas.openxmlformats.org/officeDocument/2006/relationships/image" Target="../media/image535.png"/><Relationship Id="rId159" Type="http://schemas.openxmlformats.org/officeDocument/2006/relationships/image" Target="../media/image583.png"/><Relationship Id="rId170" Type="http://schemas.openxmlformats.org/officeDocument/2006/relationships/customXml" Target="../ink/ink591.xml"/><Relationship Id="rId226" Type="http://schemas.openxmlformats.org/officeDocument/2006/relationships/customXml" Target="../ink/ink619.xml"/><Relationship Id="rId268" Type="http://schemas.openxmlformats.org/officeDocument/2006/relationships/customXml" Target="../ink/ink640.xml"/><Relationship Id="rId32" Type="http://schemas.openxmlformats.org/officeDocument/2006/relationships/customXml" Target="../ink/ink522.xml"/><Relationship Id="rId74" Type="http://schemas.openxmlformats.org/officeDocument/2006/relationships/customXml" Target="../ink/ink543.xml"/><Relationship Id="rId128" Type="http://schemas.openxmlformats.org/officeDocument/2006/relationships/customXml" Target="../ink/ink570.xml"/><Relationship Id="rId5" Type="http://schemas.openxmlformats.org/officeDocument/2006/relationships/image" Target="../media/image507.png"/><Relationship Id="rId181" Type="http://schemas.openxmlformats.org/officeDocument/2006/relationships/image" Target="../media/image594.png"/><Relationship Id="rId237" Type="http://schemas.openxmlformats.org/officeDocument/2006/relationships/image" Target="../media/image622.png"/><Relationship Id="rId279" Type="http://schemas.openxmlformats.org/officeDocument/2006/relationships/image" Target="../media/image643.png"/><Relationship Id="rId43" Type="http://schemas.openxmlformats.org/officeDocument/2006/relationships/image" Target="../media/image526.png"/><Relationship Id="rId139" Type="http://schemas.openxmlformats.org/officeDocument/2006/relationships/image" Target="../media/image573.png"/><Relationship Id="rId85" Type="http://schemas.openxmlformats.org/officeDocument/2006/relationships/image" Target="../media/image546.png"/><Relationship Id="rId150" Type="http://schemas.openxmlformats.org/officeDocument/2006/relationships/customXml" Target="../ink/ink581.xml"/><Relationship Id="rId192" Type="http://schemas.openxmlformats.org/officeDocument/2006/relationships/customXml" Target="../ink/ink602.xml"/><Relationship Id="rId206" Type="http://schemas.openxmlformats.org/officeDocument/2006/relationships/customXml" Target="../ink/ink609.xml"/><Relationship Id="rId248" Type="http://schemas.openxmlformats.org/officeDocument/2006/relationships/customXml" Target="../ink/ink630.xml"/><Relationship Id="rId269" Type="http://schemas.openxmlformats.org/officeDocument/2006/relationships/image" Target="../media/image638.png"/><Relationship Id="rId12" Type="http://schemas.openxmlformats.org/officeDocument/2006/relationships/customXml" Target="../ink/ink512.xml"/><Relationship Id="rId33" Type="http://schemas.openxmlformats.org/officeDocument/2006/relationships/image" Target="../media/image521.png"/><Relationship Id="rId108" Type="http://schemas.openxmlformats.org/officeDocument/2006/relationships/customXml" Target="../ink/ink560.xml"/><Relationship Id="rId129" Type="http://schemas.openxmlformats.org/officeDocument/2006/relationships/image" Target="../media/image568.png"/><Relationship Id="rId280" Type="http://schemas.openxmlformats.org/officeDocument/2006/relationships/customXml" Target="../ink/ink646.xml"/><Relationship Id="rId54" Type="http://schemas.openxmlformats.org/officeDocument/2006/relationships/customXml" Target="../ink/ink533.xml"/><Relationship Id="rId75" Type="http://schemas.openxmlformats.org/officeDocument/2006/relationships/image" Target="../media/image541.png"/><Relationship Id="rId96" Type="http://schemas.openxmlformats.org/officeDocument/2006/relationships/customXml" Target="../ink/ink554.xml"/><Relationship Id="rId140" Type="http://schemas.openxmlformats.org/officeDocument/2006/relationships/customXml" Target="../ink/ink576.xml"/><Relationship Id="rId161" Type="http://schemas.openxmlformats.org/officeDocument/2006/relationships/image" Target="../media/image584.png"/><Relationship Id="rId182" Type="http://schemas.openxmlformats.org/officeDocument/2006/relationships/customXml" Target="../ink/ink597.xml"/><Relationship Id="rId217" Type="http://schemas.openxmlformats.org/officeDocument/2006/relationships/image" Target="../media/image612.png"/><Relationship Id="rId6" Type="http://schemas.openxmlformats.org/officeDocument/2006/relationships/customXml" Target="../ink/ink509.xml"/><Relationship Id="rId238" Type="http://schemas.openxmlformats.org/officeDocument/2006/relationships/customXml" Target="../ink/ink625.xml"/><Relationship Id="rId259" Type="http://schemas.openxmlformats.org/officeDocument/2006/relationships/image" Target="../media/image633.png"/><Relationship Id="rId23" Type="http://schemas.openxmlformats.org/officeDocument/2006/relationships/image" Target="../media/image516.png"/><Relationship Id="rId119" Type="http://schemas.openxmlformats.org/officeDocument/2006/relationships/image" Target="../media/image563.png"/><Relationship Id="rId270" Type="http://schemas.openxmlformats.org/officeDocument/2006/relationships/customXml" Target="../ink/ink641.xml"/><Relationship Id="rId44" Type="http://schemas.openxmlformats.org/officeDocument/2006/relationships/customXml" Target="../ink/ink528.xml"/><Relationship Id="rId65" Type="http://schemas.openxmlformats.org/officeDocument/2006/relationships/image" Target="../media/image536.png"/><Relationship Id="rId86" Type="http://schemas.openxmlformats.org/officeDocument/2006/relationships/customXml" Target="../ink/ink549.xml"/><Relationship Id="rId130" Type="http://schemas.openxmlformats.org/officeDocument/2006/relationships/customXml" Target="../ink/ink571.xml"/><Relationship Id="rId151" Type="http://schemas.openxmlformats.org/officeDocument/2006/relationships/image" Target="../media/image579.png"/><Relationship Id="rId172" Type="http://schemas.openxmlformats.org/officeDocument/2006/relationships/customXml" Target="../ink/ink592.xml"/><Relationship Id="rId193" Type="http://schemas.openxmlformats.org/officeDocument/2006/relationships/image" Target="../media/image600.png"/><Relationship Id="rId207" Type="http://schemas.openxmlformats.org/officeDocument/2006/relationships/image" Target="../media/image607.png"/><Relationship Id="rId228" Type="http://schemas.openxmlformats.org/officeDocument/2006/relationships/customXml" Target="../ink/ink620.xml"/><Relationship Id="rId249" Type="http://schemas.openxmlformats.org/officeDocument/2006/relationships/image" Target="../media/image628.png"/><Relationship Id="rId13" Type="http://schemas.openxmlformats.org/officeDocument/2006/relationships/image" Target="../media/image511.png"/><Relationship Id="rId109" Type="http://schemas.openxmlformats.org/officeDocument/2006/relationships/image" Target="../media/image558.png"/><Relationship Id="rId260" Type="http://schemas.openxmlformats.org/officeDocument/2006/relationships/customXml" Target="../ink/ink636.xml"/><Relationship Id="rId281" Type="http://schemas.openxmlformats.org/officeDocument/2006/relationships/image" Target="../media/image644.png"/><Relationship Id="rId34" Type="http://schemas.openxmlformats.org/officeDocument/2006/relationships/customXml" Target="../ink/ink523.xml"/><Relationship Id="rId55" Type="http://schemas.openxmlformats.org/officeDocument/2006/relationships/image" Target="../media/image532.png"/><Relationship Id="rId76" Type="http://schemas.openxmlformats.org/officeDocument/2006/relationships/customXml" Target="../ink/ink544.xml"/><Relationship Id="rId97" Type="http://schemas.openxmlformats.org/officeDocument/2006/relationships/image" Target="../media/image552.png"/><Relationship Id="rId120" Type="http://schemas.openxmlformats.org/officeDocument/2006/relationships/customXml" Target="../ink/ink566.xml"/><Relationship Id="rId141" Type="http://schemas.openxmlformats.org/officeDocument/2006/relationships/image" Target="../media/image574.png"/><Relationship Id="rId7" Type="http://schemas.openxmlformats.org/officeDocument/2006/relationships/image" Target="../media/image508.png"/><Relationship Id="rId162" Type="http://schemas.openxmlformats.org/officeDocument/2006/relationships/customXml" Target="../ink/ink587.xml"/><Relationship Id="rId183" Type="http://schemas.openxmlformats.org/officeDocument/2006/relationships/image" Target="../media/image595.png"/><Relationship Id="rId218" Type="http://schemas.openxmlformats.org/officeDocument/2006/relationships/customXml" Target="../ink/ink615.xml"/><Relationship Id="rId239" Type="http://schemas.openxmlformats.org/officeDocument/2006/relationships/image" Target="../media/image623.png"/><Relationship Id="rId250" Type="http://schemas.openxmlformats.org/officeDocument/2006/relationships/customXml" Target="../ink/ink631.xml"/><Relationship Id="rId271" Type="http://schemas.openxmlformats.org/officeDocument/2006/relationships/image" Target="../media/image639.png"/><Relationship Id="rId24" Type="http://schemas.openxmlformats.org/officeDocument/2006/relationships/customXml" Target="../ink/ink518.xml"/><Relationship Id="rId45" Type="http://schemas.openxmlformats.org/officeDocument/2006/relationships/image" Target="../media/image527.png"/><Relationship Id="rId66" Type="http://schemas.openxmlformats.org/officeDocument/2006/relationships/customXml" Target="../ink/ink539.xml"/><Relationship Id="rId87" Type="http://schemas.openxmlformats.org/officeDocument/2006/relationships/image" Target="../media/image547.png"/><Relationship Id="rId110" Type="http://schemas.openxmlformats.org/officeDocument/2006/relationships/customXml" Target="../ink/ink561.xml"/><Relationship Id="rId131" Type="http://schemas.openxmlformats.org/officeDocument/2006/relationships/image" Target="../media/image569.png"/><Relationship Id="rId152" Type="http://schemas.openxmlformats.org/officeDocument/2006/relationships/customXml" Target="../ink/ink582.xml"/><Relationship Id="rId173" Type="http://schemas.openxmlformats.org/officeDocument/2006/relationships/image" Target="../media/image590.png"/><Relationship Id="rId194" Type="http://schemas.openxmlformats.org/officeDocument/2006/relationships/customXml" Target="../ink/ink603.xml"/><Relationship Id="rId208" Type="http://schemas.openxmlformats.org/officeDocument/2006/relationships/customXml" Target="../ink/ink610.xml"/><Relationship Id="rId229" Type="http://schemas.openxmlformats.org/officeDocument/2006/relationships/image" Target="../media/image618.png"/><Relationship Id="rId240" Type="http://schemas.openxmlformats.org/officeDocument/2006/relationships/customXml" Target="../ink/ink626.xml"/><Relationship Id="rId261" Type="http://schemas.openxmlformats.org/officeDocument/2006/relationships/image" Target="../media/image634.png"/><Relationship Id="rId14" Type="http://schemas.openxmlformats.org/officeDocument/2006/relationships/customXml" Target="../ink/ink513.xml"/><Relationship Id="rId35" Type="http://schemas.openxmlformats.org/officeDocument/2006/relationships/image" Target="../media/image522.png"/><Relationship Id="rId56" Type="http://schemas.openxmlformats.org/officeDocument/2006/relationships/customXml" Target="../ink/ink534.xml"/><Relationship Id="rId77" Type="http://schemas.openxmlformats.org/officeDocument/2006/relationships/image" Target="../media/image542.png"/><Relationship Id="rId100" Type="http://schemas.openxmlformats.org/officeDocument/2006/relationships/customXml" Target="../ink/ink556.xml"/><Relationship Id="rId282" Type="http://schemas.openxmlformats.org/officeDocument/2006/relationships/customXml" Target="../ink/ink647.xml"/><Relationship Id="rId8" Type="http://schemas.openxmlformats.org/officeDocument/2006/relationships/customXml" Target="../ink/ink510.xml"/><Relationship Id="rId98" Type="http://schemas.openxmlformats.org/officeDocument/2006/relationships/customXml" Target="../ink/ink555.xml"/><Relationship Id="rId121" Type="http://schemas.openxmlformats.org/officeDocument/2006/relationships/image" Target="../media/image564.png"/><Relationship Id="rId142" Type="http://schemas.openxmlformats.org/officeDocument/2006/relationships/customXml" Target="../ink/ink577.xml"/><Relationship Id="rId163" Type="http://schemas.openxmlformats.org/officeDocument/2006/relationships/image" Target="../media/image585.png"/><Relationship Id="rId184" Type="http://schemas.openxmlformats.org/officeDocument/2006/relationships/customXml" Target="../ink/ink598.xml"/><Relationship Id="rId219" Type="http://schemas.openxmlformats.org/officeDocument/2006/relationships/image" Target="../media/image613.png"/><Relationship Id="rId230" Type="http://schemas.openxmlformats.org/officeDocument/2006/relationships/customXml" Target="../ink/ink621.xml"/><Relationship Id="rId251" Type="http://schemas.openxmlformats.org/officeDocument/2006/relationships/image" Target="../media/image629.png"/><Relationship Id="rId25" Type="http://schemas.openxmlformats.org/officeDocument/2006/relationships/image" Target="../media/image517.png"/><Relationship Id="rId46" Type="http://schemas.openxmlformats.org/officeDocument/2006/relationships/customXml" Target="../ink/ink529.xml"/><Relationship Id="rId67" Type="http://schemas.openxmlformats.org/officeDocument/2006/relationships/image" Target="../media/image537.png"/><Relationship Id="rId272" Type="http://schemas.openxmlformats.org/officeDocument/2006/relationships/customXml" Target="../ink/ink642.xml"/><Relationship Id="rId88" Type="http://schemas.openxmlformats.org/officeDocument/2006/relationships/customXml" Target="../ink/ink550.xml"/><Relationship Id="rId111" Type="http://schemas.openxmlformats.org/officeDocument/2006/relationships/image" Target="../media/image559.png"/><Relationship Id="rId132" Type="http://schemas.openxmlformats.org/officeDocument/2006/relationships/customXml" Target="../ink/ink572.xml"/><Relationship Id="rId153" Type="http://schemas.openxmlformats.org/officeDocument/2006/relationships/image" Target="../media/image580.png"/><Relationship Id="rId174" Type="http://schemas.openxmlformats.org/officeDocument/2006/relationships/customXml" Target="../ink/ink593.xml"/><Relationship Id="rId195" Type="http://schemas.openxmlformats.org/officeDocument/2006/relationships/image" Target="../media/image601.png"/><Relationship Id="rId209" Type="http://schemas.openxmlformats.org/officeDocument/2006/relationships/image" Target="../media/image608.png"/><Relationship Id="rId220" Type="http://schemas.openxmlformats.org/officeDocument/2006/relationships/customXml" Target="../ink/ink616.xml"/><Relationship Id="rId241" Type="http://schemas.openxmlformats.org/officeDocument/2006/relationships/image" Target="../media/image624.png"/><Relationship Id="rId15" Type="http://schemas.openxmlformats.org/officeDocument/2006/relationships/image" Target="../media/image512.png"/><Relationship Id="rId36" Type="http://schemas.openxmlformats.org/officeDocument/2006/relationships/customXml" Target="../ink/ink524.xml"/><Relationship Id="rId57" Type="http://schemas.openxmlformats.org/officeDocument/2006/relationships/image" Target="../media/image533.png"/><Relationship Id="rId262" Type="http://schemas.openxmlformats.org/officeDocument/2006/relationships/customXml" Target="../ink/ink637.xml"/><Relationship Id="rId283" Type="http://schemas.openxmlformats.org/officeDocument/2006/relationships/image" Target="../media/image645.png"/><Relationship Id="rId78" Type="http://schemas.openxmlformats.org/officeDocument/2006/relationships/customXml" Target="../ink/ink545.xml"/><Relationship Id="rId99" Type="http://schemas.openxmlformats.org/officeDocument/2006/relationships/image" Target="../media/image553.png"/><Relationship Id="rId101" Type="http://schemas.openxmlformats.org/officeDocument/2006/relationships/image" Target="../media/image554.png"/><Relationship Id="rId122" Type="http://schemas.openxmlformats.org/officeDocument/2006/relationships/customXml" Target="../ink/ink567.xml"/><Relationship Id="rId143" Type="http://schemas.openxmlformats.org/officeDocument/2006/relationships/image" Target="../media/image575.png"/><Relationship Id="rId164" Type="http://schemas.openxmlformats.org/officeDocument/2006/relationships/customXml" Target="../ink/ink588.xml"/><Relationship Id="rId185" Type="http://schemas.openxmlformats.org/officeDocument/2006/relationships/image" Target="../media/image596.png"/><Relationship Id="rId9" Type="http://schemas.openxmlformats.org/officeDocument/2006/relationships/image" Target="../media/image509.png"/><Relationship Id="rId210" Type="http://schemas.openxmlformats.org/officeDocument/2006/relationships/customXml" Target="../ink/ink611.xml"/><Relationship Id="rId26" Type="http://schemas.openxmlformats.org/officeDocument/2006/relationships/customXml" Target="../ink/ink519.xml"/><Relationship Id="rId231" Type="http://schemas.openxmlformats.org/officeDocument/2006/relationships/image" Target="../media/image619.png"/><Relationship Id="rId252" Type="http://schemas.openxmlformats.org/officeDocument/2006/relationships/customXml" Target="../ink/ink632.xml"/><Relationship Id="rId273" Type="http://schemas.openxmlformats.org/officeDocument/2006/relationships/image" Target="../media/image640.png"/><Relationship Id="rId47" Type="http://schemas.openxmlformats.org/officeDocument/2006/relationships/image" Target="../media/image528.png"/><Relationship Id="rId68" Type="http://schemas.openxmlformats.org/officeDocument/2006/relationships/customXml" Target="../ink/ink540.xml"/><Relationship Id="rId89" Type="http://schemas.openxmlformats.org/officeDocument/2006/relationships/image" Target="../media/image548.png"/><Relationship Id="rId112" Type="http://schemas.openxmlformats.org/officeDocument/2006/relationships/customXml" Target="../ink/ink562.xml"/><Relationship Id="rId133" Type="http://schemas.openxmlformats.org/officeDocument/2006/relationships/image" Target="../media/image570.png"/><Relationship Id="rId154" Type="http://schemas.openxmlformats.org/officeDocument/2006/relationships/customXml" Target="../ink/ink583.xml"/><Relationship Id="rId175" Type="http://schemas.openxmlformats.org/officeDocument/2006/relationships/image" Target="../media/image591.png"/><Relationship Id="rId196" Type="http://schemas.openxmlformats.org/officeDocument/2006/relationships/customXml" Target="../ink/ink604.xml"/><Relationship Id="rId200" Type="http://schemas.openxmlformats.org/officeDocument/2006/relationships/customXml" Target="../ink/ink606.xml"/><Relationship Id="rId16" Type="http://schemas.openxmlformats.org/officeDocument/2006/relationships/customXml" Target="../ink/ink514.xml"/><Relationship Id="rId221" Type="http://schemas.openxmlformats.org/officeDocument/2006/relationships/image" Target="../media/image614.png"/><Relationship Id="rId242" Type="http://schemas.openxmlformats.org/officeDocument/2006/relationships/customXml" Target="../ink/ink627.xml"/><Relationship Id="rId263" Type="http://schemas.openxmlformats.org/officeDocument/2006/relationships/image" Target="../media/image635.png"/><Relationship Id="rId284" Type="http://schemas.openxmlformats.org/officeDocument/2006/relationships/customXml" Target="../ink/ink648.xml"/><Relationship Id="rId37" Type="http://schemas.openxmlformats.org/officeDocument/2006/relationships/image" Target="../media/image523.png"/><Relationship Id="rId58" Type="http://schemas.openxmlformats.org/officeDocument/2006/relationships/customXml" Target="../ink/ink535.xml"/><Relationship Id="rId79" Type="http://schemas.openxmlformats.org/officeDocument/2006/relationships/image" Target="../media/image543.png"/><Relationship Id="rId102" Type="http://schemas.openxmlformats.org/officeDocument/2006/relationships/customXml" Target="../ink/ink557.xml"/><Relationship Id="rId123" Type="http://schemas.openxmlformats.org/officeDocument/2006/relationships/image" Target="../media/image565.png"/><Relationship Id="rId144" Type="http://schemas.openxmlformats.org/officeDocument/2006/relationships/customXml" Target="../ink/ink578.xml"/><Relationship Id="rId90" Type="http://schemas.openxmlformats.org/officeDocument/2006/relationships/customXml" Target="../ink/ink551.xml"/><Relationship Id="rId165" Type="http://schemas.openxmlformats.org/officeDocument/2006/relationships/image" Target="../media/image586.png"/><Relationship Id="rId186" Type="http://schemas.openxmlformats.org/officeDocument/2006/relationships/customXml" Target="../ink/ink599.xml"/><Relationship Id="rId211" Type="http://schemas.openxmlformats.org/officeDocument/2006/relationships/image" Target="../media/image609.png"/><Relationship Id="rId232" Type="http://schemas.openxmlformats.org/officeDocument/2006/relationships/customXml" Target="../ink/ink622.xml"/><Relationship Id="rId253" Type="http://schemas.openxmlformats.org/officeDocument/2006/relationships/image" Target="../media/image630.png"/><Relationship Id="rId274" Type="http://schemas.openxmlformats.org/officeDocument/2006/relationships/customXml" Target="../ink/ink643.xml"/><Relationship Id="rId27" Type="http://schemas.openxmlformats.org/officeDocument/2006/relationships/image" Target="../media/image518.png"/><Relationship Id="rId48" Type="http://schemas.openxmlformats.org/officeDocument/2006/relationships/customXml" Target="../ink/ink530.xml"/><Relationship Id="rId69" Type="http://schemas.openxmlformats.org/officeDocument/2006/relationships/image" Target="../media/image538.png"/><Relationship Id="rId113" Type="http://schemas.openxmlformats.org/officeDocument/2006/relationships/image" Target="../media/image560.png"/><Relationship Id="rId134" Type="http://schemas.openxmlformats.org/officeDocument/2006/relationships/customXml" Target="../ink/ink573.xml"/><Relationship Id="rId80" Type="http://schemas.openxmlformats.org/officeDocument/2006/relationships/customXml" Target="../ink/ink546.xml"/><Relationship Id="rId155" Type="http://schemas.openxmlformats.org/officeDocument/2006/relationships/image" Target="../media/image581.png"/><Relationship Id="rId176" Type="http://schemas.openxmlformats.org/officeDocument/2006/relationships/customXml" Target="../ink/ink594.xml"/><Relationship Id="rId197" Type="http://schemas.openxmlformats.org/officeDocument/2006/relationships/image" Target="../media/image602.png"/><Relationship Id="rId201" Type="http://schemas.openxmlformats.org/officeDocument/2006/relationships/image" Target="../media/image604.png"/><Relationship Id="rId222" Type="http://schemas.openxmlformats.org/officeDocument/2006/relationships/customXml" Target="../ink/ink617.xml"/><Relationship Id="rId243" Type="http://schemas.openxmlformats.org/officeDocument/2006/relationships/image" Target="../media/image625.png"/><Relationship Id="rId264" Type="http://schemas.openxmlformats.org/officeDocument/2006/relationships/customXml" Target="../ink/ink638.xml"/><Relationship Id="rId285" Type="http://schemas.openxmlformats.org/officeDocument/2006/relationships/image" Target="../media/image646.png"/><Relationship Id="rId17" Type="http://schemas.openxmlformats.org/officeDocument/2006/relationships/image" Target="../media/image513.png"/><Relationship Id="rId38" Type="http://schemas.openxmlformats.org/officeDocument/2006/relationships/customXml" Target="../ink/ink525.xml"/><Relationship Id="rId59" Type="http://schemas.openxmlformats.org/officeDocument/2006/relationships/image" Target="../media/image277.png"/><Relationship Id="rId103" Type="http://schemas.openxmlformats.org/officeDocument/2006/relationships/image" Target="../media/image555.png"/><Relationship Id="rId124" Type="http://schemas.openxmlformats.org/officeDocument/2006/relationships/customXml" Target="../ink/ink568.xml"/><Relationship Id="rId70" Type="http://schemas.openxmlformats.org/officeDocument/2006/relationships/customXml" Target="../ink/ink541.xml"/><Relationship Id="rId91" Type="http://schemas.openxmlformats.org/officeDocument/2006/relationships/image" Target="../media/image549.png"/><Relationship Id="rId145" Type="http://schemas.openxmlformats.org/officeDocument/2006/relationships/image" Target="../media/image576.png"/><Relationship Id="rId166" Type="http://schemas.openxmlformats.org/officeDocument/2006/relationships/customXml" Target="../ink/ink589.xml"/><Relationship Id="rId187" Type="http://schemas.openxmlformats.org/officeDocument/2006/relationships/image" Target="../media/image5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12.xml"/><Relationship Id="rId233" Type="http://schemas.openxmlformats.org/officeDocument/2006/relationships/image" Target="../media/image620.png"/><Relationship Id="rId254" Type="http://schemas.openxmlformats.org/officeDocument/2006/relationships/customXml" Target="../ink/ink633.xml"/><Relationship Id="rId28" Type="http://schemas.openxmlformats.org/officeDocument/2006/relationships/customXml" Target="../ink/ink520.xml"/><Relationship Id="rId49" Type="http://schemas.openxmlformats.org/officeDocument/2006/relationships/image" Target="../media/image529.png"/><Relationship Id="rId114" Type="http://schemas.openxmlformats.org/officeDocument/2006/relationships/customXml" Target="../ink/ink563.xml"/><Relationship Id="rId275" Type="http://schemas.openxmlformats.org/officeDocument/2006/relationships/image" Target="../media/image641.png"/><Relationship Id="rId60" Type="http://schemas.openxmlformats.org/officeDocument/2006/relationships/customXml" Target="../ink/ink536.xml"/><Relationship Id="rId81" Type="http://schemas.openxmlformats.org/officeDocument/2006/relationships/image" Target="../media/image544.png"/><Relationship Id="rId135" Type="http://schemas.openxmlformats.org/officeDocument/2006/relationships/image" Target="../media/image571.png"/><Relationship Id="rId156" Type="http://schemas.openxmlformats.org/officeDocument/2006/relationships/customXml" Target="../ink/ink584.xml"/><Relationship Id="rId177" Type="http://schemas.openxmlformats.org/officeDocument/2006/relationships/image" Target="../media/image592.png"/><Relationship Id="rId198" Type="http://schemas.openxmlformats.org/officeDocument/2006/relationships/customXml" Target="../ink/ink605.xml"/><Relationship Id="rId202" Type="http://schemas.openxmlformats.org/officeDocument/2006/relationships/customXml" Target="../ink/ink607.xml"/><Relationship Id="rId223" Type="http://schemas.openxmlformats.org/officeDocument/2006/relationships/image" Target="../media/image615.png"/><Relationship Id="rId244" Type="http://schemas.openxmlformats.org/officeDocument/2006/relationships/customXml" Target="../ink/ink628.xml"/><Relationship Id="rId18" Type="http://schemas.openxmlformats.org/officeDocument/2006/relationships/customXml" Target="../ink/ink515.xml"/><Relationship Id="rId39" Type="http://schemas.openxmlformats.org/officeDocument/2006/relationships/image" Target="../media/image524.png"/><Relationship Id="rId265" Type="http://schemas.openxmlformats.org/officeDocument/2006/relationships/image" Target="../media/image636.png"/><Relationship Id="rId286" Type="http://schemas.openxmlformats.org/officeDocument/2006/relationships/customXml" Target="../ink/ink649.xml"/><Relationship Id="rId50" Type="http://schemas.openxmlformats.org/officeDocument/2006/relationships/customXml" Target="../ink/ink531.xml"/><Relationship Id="rId104" Type="http://schemas.openxmlformats.org/officeDocument/2006/relationships/customXml" Target="../ink/ink558.xml"/><Relationship Id="rId125" Type="http://schemas.openxmlformats.org/officeDocument/2006/relationships/image" Target="../media/image566.png"/><Relationship Id="rId146" Type="http://schemas.openxmlformats.org/officeDocument/2006/relationships/customXml" Target="../ink/ink579.xml"/><Relationship Id="rId167" Type="http://schemas.openxmlformats.org/officeDocument/2006/relationships/image" Target="../media/image587.png"/><Relationship Id="rId188" Type="http://schemas.openxmlformats.org/officeDocument/2006/relationships/customXml" Target="../ink/ink600.xml"/><Relationship Id="rId71" Type="http://schemas.openxmlformats.org/officeDocument/2006/relationships/image" Target="../media/image539.png"/><Relationship Id="rId92" Type="http://schemas.openxmlformats.org/officeDocument/2006/relationships/customXml" Target="../ink/ink552.xml"/><Relationship Id="rId213" Type="http://schemas.openxmlformats.org/officeDocument/2006/relationships/image" Target="../media/image610.png"/><Relationship Id="rId234" Type="http://schemas.openxmlformats.org/officeDocument/2006/relationships/customXml" Target="../ink/ink623.xml"/><Relationship Id="rId2" Type="http://schemas.openxmlformats.org/officeDocument/2006/relationships/customXml" Target="../ink/ink507.xml"/><Relationship Id="rId29" Type="http://schemas.openxmlformats.org/officeDocument/2006/relationships/image" Target="../media/image519.png"/><Relationship Id="rId255" Type="http://schemas.openxmlformats.org/officeDocument/2006/relationships/image" Target="../media/image631.png"/><Relationship Id="rId276" Type="http://schemas.openxmlformats.org/officeDocument/2006/relationships/customXml" Target="../ink/ink644.xml"/><Relationship Id="rId40" Type="http://schemas.openxmlformats.org/officeDocument/2006/relationships/customXml" Target="../ink/ink526.xml"/><Relationship Id="rId115" Type="http://schemas.openxmlformats.org/officeDocument/2006/relationships/image" Target="../media/image561.png"/><Relationship Id="rId136" Type="http://schemas.openxmlformats.org/officeDocument/2006/relationships/customXml" Target="../ink/ink574.xml"/><Relationship Id="rId157" Type="http://schemas.openxmlformats.org/officeDocument/2006/relationships/image" Target="../media/image582.png"/><Relationship Id="rId178" Type="http://schemas.openxmlformats.org/officeDocument/2006/relationships/customXml" Target="../ink/ink595.xml"/><Relationship Id="rId61" Type="http://schemas.openxmlformats.org/officeDocument/2006/relationships/image" Target="../media/image534.png"/><Relationship Id="rId82" Type="http://schemas.openxmlformats.org/officeDocument/2006/relationships/customXml" Target="../ink/ink547.xml"/><Relationship Id="rId199" Type="http://schemas.openxmlformats.org/officeDocument/2006/relationships/image" Target="../media/image603.png"/><Relationship Id="rId203" Type="http://schemas.openxmlformats.org/officeDocument/2006/relationships/image" Target="../media/image605.png"/><Relationship Id="rId19" Type="http://schemas.openxmlformats.org/officeDocument/2006/relationships/image" Target="../media/image514.png"/><Relationship Id="rId224" Type="http://schemas.openxmlformats.org/officeDocument/2006/relationships/customXml" Target="../ink/ink618.xml"/><Relationship Id="rId245" Type="http://schemas.openxmlformats.org/officeDocument/2006/relationships/image" Target="../media/image626.png"/><Relationship Id="rId266" Type="http://schemas.openxmlformats.org/officeDocument/2006/relationships/customXml" Target="../ink/ink639.xml"/><Relationship Id="rId287" Type="http://schemas.openxmlformats.org/officeDocument/2006/relationships/image" Target="../media/image647.png"/><Relationship Id="rId30" Type="http://schemas.openxmlformats.org/officeDocument/2006/relationships/customXml" Target="../ink/ink521.xml"/><Relationship Id="rId105" Type="http://schemas.openxmlformats.org/officeDocument/2006/relationships/image" Target="../media/image556.png"/><Relationship Id="rId126" Type="http://schemas.openxmlformats.org/officeDocument/2006/relationships/customXml" Target="../ink/ink569.xml"/><Relationship Id="rId147" Type="http://schemas.openxmlformats.org/officeDocument/2006/relationships/image" Target="../media/image577.png"/><Relationship Id="rId168" Type="http://schemas.openxmlformats.org/officeDocument/2006/relationships/customXml" Target="../ink/ink590.xml"/><Relationship Id="rId51" Type="http://schemas.openxmlformats.org/officeDocument/2006/relationships/image" Target="../media/image530.png"/><Relationship Id="rId72" Type="http://schemas.openxmlformats.org/officeDocument/2006/relationships/customXml" Target="../ink/ink542.xml"/><Relationship Id="rId93" Type="http://schemas.openxmlformats.org/officeDocument/2006/relationships/image" Target="../media/image550.png"/><Relationship Id="rId189" Type="http://schemas.openxmlformats.org/officeDocument/2006/relationships/image" Target="../media/image598.png"/><Relationship Id="rId3" Type="http://schemas.openxmlformats.org/officeDocument/2006/relationships/image" Target="../media/image506.png"/><Relationship Id="rId214" Type="http://schemas.openxmlformats.org/officeDocument/2006/relationships/customXml" Target="../ink/ink613.xml"/><Relationship Id="rId235" Type="http://schemas.openxmlformats.org/officeDocument/2006/relationships/image" Target="../media/image621.png"/><Relationship Id="rId256" Type="http://schemas.openxmlformats.org/officeDocument/2006/relationships/customXml" Target="../ink/ink634.xml"/><Relationship Id="rId277" Type="http://schemas.openxmlformats.org/officeDocument/2006/relationships/image" Target="../media/image642.png"/><Relationship Id="rId116" Type="http://schemas.openxmlformats.org/officeDocument/2006/relationships/customXml" Target="../ink/ink564.xml"/><Relationship Id="rId137" Type="http://schemas.openxmlformats.org/officeDocument/2006/relationships/image" Target="../media/image572.png"/><Relationship Id="rId158" Type="http://schemas.openxmlformats.org/officeDocument/2006/relationships/customXml" Target="../ink/ink585.xml"/><Relationship Id="rId20" Type="http://schemas.openxmlformats.org/officeDocument/2006/relationships/customXml" Target="../ink/ink516.xml"/><Relationship Id="rId41" Type="http://schemas.openxmlformats.org/officeDocument/2006/relationships/image" Target="../media/image525.png"/><Relationship Id="rId62" Type="http://schemas.openxmlformats.org/officeDocument/2006/relationships/customXml" Target="../ink/ink537.xml"/><Relationship Id="rId83" Type="http://schemas.openxmlformats.org/officeDocument/2006/relationships/image" Target="../media/image545.png"/><Relationship Id="rId179" Type="http://schemas.openxmlformats.org/officeDocument/2006/relationships/image" Target="../media/image593.png"/><Relationship Id="rId190" Type="http://schemas.openxmlformats.org/officeDocument/2006/relationships/customXml" Target="../ink/ink601.xml"/><Relationship Id="rId204" Type="http://schemas.openxmlformats.org/officeDocument/2006/relationships/customXml" Target="../ink/ink608.xml"/><Relationship Id="rId225" Type="http://schemas.openxmlformats.org/officeDocument/2006/relationships/image" Target="../media/image616.png"/><Relationship Id="rId246" Type="http://schemas.openxmlformats.org/officeDocument/2006/relationships/customXml" Target="../ink/ink629.xml"/><Relationship Id="rId267" Type="http://schemas.openxmlformats.org/officeDocument/2006/relationships/image" Target="../media/image637.png"/><Relationship Id="rId288" Type="http://schemas.openxmlformats.org/officeDocument/2006/relationships/customXml" Target="../ink/ink650.xml"/><Relationship Id="rId106" Type="http://schemas.openxmlformats.org/officeDocument/2006/relationships/customXml" Target="../ink/ink559.xml"/><Relationship Id="rId127" Type="http://schemas.openxmlformats.org/officeDocument/2006/relationships/image" Target="../media/image567.png"/><Relationship Id="rId10" Type="http://schemas.openxmlformats.org/officeDocument/2006/relationships/customXml" Target="../ink/ink511.xml"/><Relationship Id="rId31" Type="http://schemas.openxmlformats.org/officeDocument/2006/relationships/image" Target="../media/image520.png"/><Relationship Id="rId52" Type="http://schemas.openxmlformats.org/officeDocument/2006/relationships/customXml" Target="../ink/ink532.xml"/><Relationship Id="rId73" Type="http://schemas.openxmlformats.org/officeDocument/2006/relationships/image" Target="../media/image540.png"/><Relationship Id="rId94" Type="http://schemas.openxmlformats.org/officeDocument/2006/relationships/customXml" Target="../ink/ink553.xml"/><Relationship Id="rId148" Type="http://schemas.openxmlformats.org/officeDocument/2006/relationships/customXml" Target="../ink/ink580.xml"/><Relationship Id="rId169" Type="http://schemas.openxmlformats.org/officeDocument/2006/relationships/image" Target="../media/image588.png"/><Relationship Id="rId4" Type="http://schemas.openxmlformats.org/officeDocument/2006/relationships/customXml" Target="../ink/ink508.xml"/><Relationship Id="rId180" Type="http://schemas.openxmlformats.org/officeDocument/2006/relationships/customXml" Target="../ink/ink596.xml"/><Relationship Id="rId215" Type="http://schemas.openxmlformats.org/officeDocument/2006/relationships/image" Target="../media/image611.png"/><Relationship Id="rId236" Type="http://schemas.openxmlformats.org/officeDocument/2006/relationships/customXml" Target="../ink/ink624.xml"/><Relationship Id="rId257" Type="http://schemas.openxmlformats.org/officeDocument/2006/relationships/image" Target="../media/image632.png"/><Relationship Id="rId278" Type="http://schemas.openxmlformats.org/officeDocument/2006/relationships/customXml" Target="../ink/ink645.xml"/><Relationship Id="rId42" Type="http://schemas.openxmlformats.org/officeDocument/2006/relationships/customXml" Target="../ink/ink527.xml"/><Relationship Id="rId84" Type="http://schemas.openxmlformats.org/officeDocument/2006/relationships/customXml" Target="../ink/ink548.xml"/><Relationship Id="rId138" Type="http://schemas.openxmlformats.org/officeDocument/2006/relationships/customXml" Target="../ink/ink575.xml"/><Relationship Id="rId191" Type="http://schemas.openxmlformats.org/officeDocument/2006/relationships/image" Target="../media/image599.png"/><Relationship Id="rId205" Type="http://schemas.openxmlformats.org/officeDocument/2006/relationships/image" Target="../media/image606.png"/><Relationship Id="rId247" Type="http://schemas.openxmlformats.org/officeDocument/2006/relationships/image" Target="../media/image627.png"/><Relationship Id="rId107" Type="http://schemas.openxmlformats.org/officeDocument/2006/relationships/image" Target="../media/image557.png"/><Relationship Id="rId289" Type="http://schemas.openxmlformats.org/officeDocument/2006/relationships/image" Target="../media/image648.png"/><Relationship Id="rId11" Type="http://schemas.openxmlformats.org/officeDocument/2006/relationships/image" Target="../media/image510.png"/><Relationship Id="rId53" Type="http://schemas.openxmlformats.org/officeDocument/2006/relationships/image" Target="../media/image531.png"/><Relationship Id="rId149" Type="http://schemas.openxmlformats.org/officeDocument/2006/relationships/image" Target="../media/image578.png"/><Relationship Id="rId95" Type="http://schemas.openxmlformats.org/officeDocument/2006/relationships/image" Target="../media/image551.png"/><Relationship Id="rId160" Type="http://schemas.openxmlformats.org/officeDocument/2006/relationships/customXml" Target="../ink/ink586.xml"/><Relationship Id="rId216" Type="http://schemas.openxmlformats.org/officeDocument/2006/relationships/customXml" Target="../ink/ink614.xml"/><Relationship Id="rId258" Type="http://schemas.openxmlformats.org/officeDocument/2006/relationships/customXml" Target="../ink/ink635.xml"/><Relationship Id="rId22" Type="http://schemas.openxmlformats.org/officeDocument/2006/relationships/customXml" Target="../ink/ink517.xml"/><Relationship Id="rId64" Type="http://schemas.openxmlformats.org/officeDocument/2006/relationships/customXml" Target="../ink/ink538.xml"/><Relationship Id="rId118" Type="http://schemas.openxmlformats.org/officeDocument/2006/relationships/customXml" Target="../ink/ink565.xml"/><Relationship Id="rId171" Type="http://schemas.openxmlformats.org/officeDocument/2006/relationships/image" Target="../media/image589.png"/><Relationship Id="rId227" Type="http://schemas.openxmlformats.org/officeDocument/2006/relationships/image" Target="../media/image61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6.png"/><Relationship Id="rId21" Type="http://schemas.openxmlformats.org/officeDocument/2006/relationships/image" Target="../media/image658.png"/><Relationship Id="rId42" Type="http://schemas.openxmlformats.org/officeDocument/2006/relationships/customXml" Target="../ink/ink671.xml"/><Relationship Id="rId63" Type="http://schemas.openxmlformats.org/officeDocument/2006/relationships/image" Target="../media/image679.png"/><Relationship Id="rId84" Type="http://schemas.openxmlformats.org/officeDocument/2006/relationships/customXml" Target="../ink/ink692.xml"/><Relationship Id="rId138" Type="http://schemas.openxmlformats.org/officeDocument/2006/relationships/customXml" Target="../ink/ink719.xml"/><Relationship Id="rId159" Type="http://schemas.openxmlformats.org/officeDocument/2006/relationships/image" Target="../media/image727.png"/><Relationship Id="rId170" Type="http://schemas.openxmlformats.org/officeDocument/2006/relationships/customXml" Target="../ink/ink735.xml"/><Relationship Id="rId107" Type="http://schemas.openxmlformats.org/officeDocument/2006/relationships/image" Target="../media/image701.png"/><Relationship Id="rId11" Type="http://schemas.openxmlformats.org/officeDocument/2006/relationships/image" Target="../media/image653.png"/><Relationship Id="rId32" Type="http://schemas.openxmlformats.org/officeDocument/2006/relationships/customXml" Target="../ink/ink666.xml"/><Relationship Id="rId53" Type="http://schemas.openxmlformats.org/officeDocument/2006/relationships/image" Target="../media/image674.png"/><Relationship Id="rId74" Type="http://schemas.openxmlformats.org/officeDocument/2006/relationships/customXml" Target="../ink/ink687.xml"/><Relationship Id="rId128" Type="http://schemas.openxmlformats.org/officeDocument/2006/relationships/customXml" Target="../ink/ink714.xml"/><Relationship Id="rId149" Type="http://schemas.openxmlformats.org/officeDocument/2006/relationships/image" Target="../media/image722.png"/><Relationship Id="rId5" Type="http://schemas.openxmlformats.org/officeDocument/2006/relationships/image" Target="../media/image650.png"/><Relationship Id="rId95" Type="http://schemas.openxmlformats.org/officeDocument/2006/relationships/image" Target="../media/image695.png"/><Relationship Id="rId160" Type="http://schemas.openxmlformats.org/officeDocument/2006/relationships/customXml" Target="../ink/ink730.xml"/><Relationship Id="rId181" Type="http://schemas.openxmlformats.org/officeDocument/2006/relationships/image" Target="../media/image738.png"/><Relationship Id="rId22" Type="http://schemas.openxmlformats.org/officeDocument/2006/relationships/customXml" Target="../ink/ink661.xml"/><Relationship Id="rId43" Type="http://schemas.openxmlformats.org/officeDocument/2006/relationships/image" Target="../media/image669.png"/><Relationship Id="rId64" Type="http://schemas.openxmlformats.org/officeDocument/2006/relationships/customXml" Target="../ink/ink682.xml"/><Relationship Id="rId118" Type="http://schemas.openxmlformats.org/officeDocument/2006/relationships/customXml" Target="../ink/ink709.xml"/><Relationship Id="rId139" Type="http://schemas.openxmlformats.org/officeDocument/2006/relationships/image" Target="../media/image717.png"/><Relationship Id="rId85" Type="http://schemas.openxmlformats.org/officeDocument/2006/relationships/image" Target="../media/image690.png"/><Relationship Id="rId150" Type="http://schemas.openxmlformats.org/officeDocument/2006/relationships/customXml" Target="../ink/ink725.xml"/><Relationship Id="rId171" Type="http://schemas.openxmlformats.org/officeDocument/2006/relationships/image" Target="../media/image733.png"/><Relationship Id="rId12" Type="http://schemas.openxmlformats.org/officeDocument/2006/relationships/customXml" Target="../ink/ink656.xml"/><Relationship Id="rId33" Type="http://schemas.openxmlformats.org/officeDocument/2006/relationships/image" Target="../media/image664.png"/><Relationship Id="rId108" Type="http://schemas.openxmlformats.org/officeDocument/2006/relationships/customXml" Target="../ink/ink704.xml"/><Relationship Id="rId129" Type="http://schemas.openxmlformats.org/officeDocument/2006/relationships/image" Target="../media/image712.png"/><Relationship Id="rId54" Type="http://schemas.openxmlformats.org/officeDocument/2006/relationships/customXml" Target="../ink/ink677.xml"/><Relationship Id="rId75" Type="http://schemas.openxmlformats.org/officeDocument/2006/relationships/image" Target="../media/image685.png"/><Relationship Id="rId96" Type="http://schemas.openxmlformats.org/officeDocument/2006/relationships/customXml" Target="../ink/ink698.xml"/><Relationship Id="rId140" Type="http://schemas.openxmlformats.org/officeDocument/2006/relationships/customXml" Target="../ink/ink720.xml"/><Relationship Id="rId161" Type="http://schemas.openxmlformats.org/officeDocument/2006/relationships/image" Target="../media/image728.png"/><Relationship Id="rId182" Type="http://schemas.openxmlformats.org/officeDocument/2006/relationships/customXml" Target="../ink/ink741.xml"/><Relationship Id="rId6" Type="http://schemas.openxmlformats.org/officeDocument/2006/relationships/customXml" Target="../ink/ink653.xml"/><Relationship Id="rId23" Type="http://schemas.openxmlformats.org/officeDocument/2006/relationships/image" Target="../media/image659.png"/><Relationship Id="rId119" Type="http://schemas.openxmlformats.org/officeDocument/2006/relationships/image" Target="../media/image707.png"/><Relationship Id="rId44" Type="http://schemas.openxmlformats.org/officeDocument/2006/relationships/customXml" Target="../ink/ink672.xml"/><Relationship Id="rId65" Type="http://schemas.openxmlformats.org/officeDocument/2006/relationships/image" Target="../media/image680.png"/><Relationship Id="rId86" Type="http://schemas.openxmlformats.org/officeDocument/2006/relationships/customXml" Target="../ink/ink693.xml"/><Relationship Id="rId130" Type="http://schemas.openxmlformats.org/officeDocument/2006/relationships/customXml" Target="../ink/ink715.xml"/><Relationship Id="rId151" Type="http://schemas.openxmlformats.org/officeDocument/2006/relationships/image" Target="../media/image723.png"/><Relationship Id="rId172" Type="http://schemas.openxmlformats.org/officeDocument/2006/relationships/customXml" Target="../ink/ink736.xml"/><Relationship Id="rId13" Type="http://schemas.openxmlformats.org/officeDocument/2006/relationships/image" Target="../media/image654.png"/><Relationship Id="rId18" Type="http://schemas.openxmlformats.org/officeDocument/2006/relationships/customXml" Target="../ink/ink659.xml"/><Relationship Id="rId39" Type="http://schemas.openxmlformats.org/officeDocument/2006/relationships/image" Target="../media/image667.png"/><Relationship Id="rId109" Type="http://schemas.openxmlformats.org/officeDocument/2006/relationships/image" Target="../media/image702.png"/><Relationship Id="rId34" Type="http://schemas.openxmlformats.org/officeDocument/2006/relationships/customXml" Target="../ink/ink667.xml"/><Relationship Id="rId50" Type="http://schemas.openxmlformats.org/officeDocument/2006/relationships/customXml" Target="../ink/ink675.xml"/><Relationship Id="rId55" Type="http://schemas.openxmlformats.org/officeDocument/2006/relationships/image" Target="../media/image675.png"/><Relationship Id="rId76" Type="http://schemas.openxmlformats.org/officeDocument/2006/relationships/customXml" Target="../ink/ink688.xml"/><Relationship Id="rId97" Type="http://schemas.openxmlformats.org/officeDocument/2006/relationships/image" Target="../media/image696.png"/><Relationship Id="rId104" Type="http://schemas.openxmlformats.org/officeDocument/2006/relationships/customXml" Target="../ink/ink702.xml"/><Relationship Id="rId120" Type="http://schemas.openxmlformats.org/officeDocument/2006/relationships/customXml" Target="../ink/ink710.xml"/><Relationship Id="rId125" Type="http://schemas.openxmlformats.org/officeDocument/2006/relationships/image" Target="../media/image710.png"/><Relationship Id="rId141" Type="http://schemas.openxmlformats.org/officeDocument/2006/relationships/image" Target="../media/image718.png"/><Relationship Id="rId146" Type="http://schemas.openxmlformats.org/officeDocument/2006/relationships/customXml" Target="../ink/ink723.xml"/><Relationship Id="rId167" Type="http://schemas.openxmlformats.org/officeDocument/2006/relationships/image" Target="../media/image731.png"/><Relationship Id="rId7" Type="http://schemas.openxmlformats.org/officeDocument/2006/relationships/image" Target="../media/image651.png"/><Relationship Id="rId71" Type="http://schemas.openxmlformats.org/officeDocument/2006/relationships/image" Target="../media/image683.png"/><Relationship Id="rId92" Type="http://schemas.openxmlformats.org/officeDocument/2006/relationships/customXml" Target="../ink/ink696.xml"/><Relationship Id="rId162" Type="http://schemas.openxmlformats.org/officeDocument/2006/relationships/customXml" Target="../ink/ink731.xml"/><Relationship Id="rId183" Type="http://schemas.openxmlformats.org/officeDocument/2006/relationships/image" Target="../media/image739.png"/><Relationship Id="rId2" Type="http://schemas.openxmlformats.org/officeDocument/2006/relationships/customXml" Target="../ink/ink651.xml"/><Relationship Id="rId29" Type="http://schemas.openxmlformats.org/officeDocument/2006/relationships/image" Target="../media/image662.png"/><Relationship Id="rId24" Type="http://schemas.openxmlformats.org/officeDocument/2006/relationships/customXml" Target="../ink/ink662.xml"/><Relationship Id="rId40" Type="http://schemas.openxmlformats.org/officeDocument/2006/relationships/customXml" Target="../ink/ink670.xml"/><Relationship Id="rId45" Type="http://schemas.openxmlformats.org/officeDocument/2006/relationships/image" Target="../media/image670.png"/><Relationship Id="rId66" Type="http://schemas.openxmlformats.org/officeDocument/2006/relationships/customXml" Target="../ink/ink683.xml"/><Relationship Id="rId87" Type="http://schemas.openxmlformats.org/officeDocument/2006/relationships/image" Target="../media/image691.png"/><Relationship Id="rId110" Type="http://schemas.openxmlformats.org/officeDocument/2006/relationships/customXml" Target="../ink/ink705.xml"/><Relationship Id="rId115" Type="http://schemas.openxmlformats.org/officeDocument/2006/relationships/image" Target="../media/image705.png"/><Relationship Id="rId131" Type="http://schemas.openxmlformats.org/officeDocument/2006/relationships/image" Target="../media/image713.png"/><Relationship Id="rId136" Type="http://schemas.openxmlformats.org/officeDocument/2006/relationships/customXml" Target="../ink/ink718.xml"/><Relationship Id="rId157" Type="http://schemas.openxmlformats.org/officeDocument/2006/relationships/image" Target="../media/image726.png"/><Relationship Id="rId178" Type="http://schemas.openxmlformats.org/officeDocument/2006/relationships/customXml" Target="../ink/ink739.xml"/><Relationship Id="rId61" Type="http://schemas.openxmlformats.org/officeDocument/2006/relationships/image" Target="../media/image678.png"/><Relationship Id="rId82" Type="http://schemas.openxmlformats.org/officeDocument/2006/relationships/customXml" Target="../ink/ink691.xml"/><Relationship Id="rId152" Type="http://schemas.openxmlformats.org/officeDocument/2006/relationships/customXml" Target="../ink/ink726.xml"/><Relationship Id="rId173" Type="http://schemas.openxmlformats.org/officeDocument/2006/relationships/image" Target="../media/image734.png"/><Relationship Id="rId19" Type="http://schemas.openxmlformats.org/officeDocument/2006/relationships/image" Target="../media/image657.png"/><Relationship Id="rId14" Type="http://schemas.openxmlformats.org/officeDocument/2006/relationships/customXml" Target="../ink/ink657.xml"/><Relationship Id="rId30" Type="http://schemas.openxmlformats.org/officeDocument/2006/relationships/customXml" Target="../ink/ink665.xml"/><Relationship Id="rId35" Type="http://schemas.openxmlformats.org/officeDocument/2006/relationships/image" Target="../media/image665.png"/><Relationship Id="rId56" Type="http://schemas.openxmlformats.org/officeDocument/2006/relationships/customXml" Target="../ink/ink678.xml"/><Relationship Id="rId77" Type="http://schemas.openxmlformats.org/officeDocument/2006/relationships/image" Target="../media/image686.png"/><Relationship Id="rId100" Type="http://schemas.openxmlformats.org/officeDocument/2006/relationships/customXml" Target="../ink/ink700.xml"/><Relationship Id="rId105" Type="http://schemas.openxmlformats.org/officeDocument/2006/relationships/image" Target="../media/image700.png"/><Relationship Id="rId126" Type="http://schemas.openxmlformats.org/officeDocument/2006/relationships/customXml" Target="../ink/ink713.xml"/><Relationship Id="rId147" Type="http://schemas.openxmlformats.org/officeDocument/2006/relationships/image" Target="../media/image721.png"/><Relationship Id="rId168" Type="http://schemas.openxmlformats.org/officeDocument/2006/relationships/customXml" Target="../ink/ink734.xml"/><Relationship Id="rId8" Type="http://schemas.openxmlformats.org/officeDocument/2006/relationships/customXml" Target="../ink/ink654.xml"/><Relationship Id="rId51" Type="http://schemas.openxmlformats.org/officeDocument/2006/relationships/image" Target="../media/image673.png"/><Relationship Id="rId72" Type="http://schemas.openxmlformats.org/officeDocument/2006/relationships/customXml" Target="../ink/ink686.xml"/><Relationship Id="rId93" Type="http://schemas.openxmlformats.org/officeDocument/2006/relationships/image" Target="../media/image694.png"/><Relationship Id="rId98" Type="http://schemas.openxmlformats.org/officeDocument/2006/relationships/customXml" Target="../ink/ink699.xml"/><Relationship Id="rId121" Type="http://schemas.openxmlformats.org/officeDocument/2006/relationships/image" Target="../media/image708.png"/><Relationship Id="rId142" Type="http://schemas.openxmlformats.org/officeDocument/2006/relationships/customXml" Target="../ink/ink721.xml"/><Relationship Id="rId163" Type="http://schemas.openxmlformats.org/officeDocument/2006/relationships/image" Target="../media/image729.png"/><Relationship Id="rId184" Type="http://schemas.openxmlformats.org/officeDocument/2006/relationships/customXml" Target="../ink/ink742.xml"/><Relationship Id="rId3" Type="http://schemas.openxmlformats.org/officeDocument/2006/relationships/image" Target="../media/image649.png"/><Relationship Id="rId25" Type="http://schemas.openxmlformats.org/officeDocument/2006/relationships/image" Target="../media/image660.png"/><Relationship Id="rId46" Type="http://schemas.openxmlformats.org/officeDocument/2006/relationships/customXml" Target="../ink/ink673.xml"/><Relationship Id="rId67" Type="http://schemas.openxmlformats.org/officeDocument/2006/relationships/image" Target="../media/image681.png"/><Relationship Id="rId116" Type="http://schemas.openxmlformats.org/officeDocument/2006/relationships/customXml" Target="../ink/ink708.xml"/><Relationship Id="rId137" Type="http://schemas.openxmlformats.org/officeDocument/2006/relationships/image" Target="../media/image716.png"/><Relationship Id="rId158" Type="http://schemas.openxmlformats.org/officeDocument/2006/relationships/customXml" Target="../ink/ink729.xml"/><Relationship Id="rId20" Type="http://schemas.openxmlformats.org/officeDocument/2006/relationships/customXml" Target="../ink/ink660.xml"/><Relationship Id="rId41" Type="http://schemas.openxmlformats.org/officeDocument/2006/relationships/image" Target="../media/image668.png"/><Relationship Id="rId62" Type="http://schemas.openxmlformats.org/officeDocument/2006/relationships/customXml" Target="../ink/ink681.xml"/><Relationship Id="rId83" Type="http://schemas.openxmlformats.org/officeDocument/2006/relationships/image" Target="../media/image689.png"/><Relationship Id="rId88" Type="http://schemas.openxmlformats.org/officeDocument/2006/relationships/customXml" Target="../ink/ink694.xml"/><Relationship Id="rId111" Type="http://schemas.openxmlformats.org/officeDocument/2006/relationships/image" Target="../media/image703.png"/><Relationship Id="rId132" Type="http://schemas.openxmlformats.org/officeDocument/2006/relationships/customXml" Target="../ink/ink716.xml"/><Relationship Id="rId153" Type="http://schemas.openxmlformats.org/officeDocument/2006/relationships/image" Target="../media/image724.png"/><Relationship Id="rId174" Type="http://schemas.openxmlformats.org/officeDocument/2006/relationships/customXml" Target="../ink/ink737.xml"/><Relationship Id="rId179" Type="http://schemas.openxmlformats.org/officeDocument/2006/relationships/image" Target="../media/image737.png"/><Relationship Id="rId15" Type="http://schemas.openxmlformats.org/officeDocument/2006/relationships/image" Target="../media/image655.png"/><Relationship Id="rId36" Type="http://schemas.openxmlformats.org/officeDocument/2006/relationships/customXml" Target="../ink/ink668.xml"/><Relationship Id="rId57" Type="http://schemas.openxmlformats.org/officeDocument/2006/relationships/image" Target="../media/image676.png"/><Relationship Id="rId106" Type="http://schemas.openxmlformats.org/officeDocument/2006/relationships/customXml" Target="../ink/ink703.xml"/><Relationship Id="rId127" Type="http://schemas.openxmlformats.org/officeDocument/2006/relationships/image" Target="../media/image711.png"/><Relationship Id="rId10" Type="http://schemas.openxmlformats.org/officeDocument/2006/relationships/customXml" Target="../ink/ink655.xml"/><Relationship Id="rId31" Type="http://schemas.openxmlformats.org/officeDocument/2006/relationships/image" Target="../media/image663.png"/><Relationship Id="rId52" Type="http://schemas.openxmlformats.org/officeDocument/2006/relationships/customXml" Target="../ink/ink676.xml"/><Relationship Id="rId73" Type="http://schemas.openxmlformats.org/officeDocument/2006/relationships/image" Target="../media/image684.png"/><Relationship Id="rId78" Type="http://schemas.openxmlformats.org/officeDocument/2006/relationships/customXml" Target="../ink/ink689.xml"/><Relationship Id="rId94" Type="http://schemas.openxmlformats.org/officeDocument/2006/relationships/customXml" Target="../ink/ink697.xml"/><Relationship Id="rId99" Type="http://schemas.openxmlformats.org/officeDocument/2006/relationships/image" Target="../media/image697.png"/><Relationship Id="rId101" Type="http://schemas.openxmlformats.org/officeDocument/2006/relationships/image" Target="../media/image698.png"/><Relationship Id="rId122" Type="http://schemas.openxmlformats.org/officeDocument/2006/relationships/customXml" Target="../ink/ink711.xml"/><Relationship Id="rId143" Type="http://schemas.openxmlformats.org/officeDocument/2006/relationships/image" Target="../media/image719.png"/><Relationship Id="rId148" Type="http://schemas.openxmlformats.org/officeDocument/2006/relationships/customXml" Target="../ink/ink724.xml"/><Relationship Id="rId164" Type="http://schemas.openxmlformats.org/officeDocument/2006/relationships/customXml" Target="../ink/ink732.xml"/><Relationship Id="rId169" Type="http://schemas.openxmlformats.org/officeDocument/2006/relationships/image" Target="../media/image732.png"/><Relationship Id="rId185" Type="http://schemas.openxmlformats.org/officeDocument/2006/relationships/image" Target="../media/image740.png"/><Relationship Id="rId4" Type="http://schemas.openxmlformats.org/officeDocument/2006/relationships/customXml" Target="../ink/ink652.xml"/><Relationship Id="rId9" Type="http://schemas.openxmlformats.org/officeDocument/2006/relationships/image" Target="../media/image652.png"/><Relationship Id="rId180" Type="http://schemas.openxmlformats.org/officeDocument/2006/relationships/customXml" Target="../ink/ink740.xml"/><Relationship Id="rId26" Type="http://schemas.openxmlformats.org/officeDocument/2006/relationships/customXml" Target="../ink/ink663.xml"/><Relationship Id="rId47" Type="http://schemas.openxmlformats.org/officeDocument/2006/relationships/image" Target="../media/image671.png"/><Relationship Id="rId68" Type="http://schemas.openxmlformats.org/officeDocument/2006/relationships/customXml" Target="../ink/ink684.xml"/><Relationship Id="rId89" Type="http://schemas.openxmlformats.org/officeDocument/2006/relationships/image" Target="../media/image692.png"/><Relationship Id="rId112" Type="http://schemas.openxmlformats.org/officeDocument/2006/relationships/customXml" Target="../ink/ink706.xml"/><Relationship Id="rId133" Type="http://schemas.openxmlformats.org/officeDocument/2006/relationships/image" Target="../media/image714.png"/><Relationship Id="rId154" Type="http://schemas.openxmlformats.org/officeDocument/2006/relationships/customXml" Target="../ink/ink727.xml"/><Relationship Id="rId175" Type="http://schemas.openxmlformats.org/officeDocument/2006/relationships/image" Target="../media/image735.png"/><Relationship Id="rId16" Type="http://schemas.openxmlformats.org/officeDocument/2006/relationships/customXml" Target="../ink/ink658.xml"/><Relationship Id="rId37" Type="http://schemas.openxmlformats.org/officeDocument/2006/relationships/image" Target="../media/image666.png"/><Relationship Id="rId58" Type="http://schemas.openxmlformats.org/officeDocument/2006/relationships/customXml" Target="../ink/ink679.xml"/><Relationship Id="rId79" Type="http://schemas.openxmlformats.org/officeDocument/2006/relationships/image" Target="../media/image687.png"/><Relationship Id="rId102" Type="http://schemas.openxmlformats.org/officeDocument/2006/relationships/customXml" Target="../ink/ink701.xml"/><Relationship Id="rId123" Type="http://schemas.openxmlformats.org/officeDocument/2006/relationships/image" Target="../media/image709.png"/><Relationship Id="rId144" Type="http://schemas.openxmlformats.org/officeDocument/2006/relationships/customXml" Target="../ink/ink722.xml"/><Relationship Id="rId90" Type="http://schemas.openxmlformats.org/officeDocument/2006/relationships/customXml" Target="../ink/ink695.xml"/><Relationship Id="rId165" Type="http://schemas.openxmlformats.org/officeDocument/2006/relationships/image" Target="../media/image730.png"/><Relationship Id="rId27" Type="http://schemas.openxmlformats.org/officeDocument/2006/relationships/image" Target="../media/image661.png"/><Relationship Id="rId48" Type="http://schemas.openxmlformats.org/officeDocument/2006/relationships/customXml" Target="../ink/ink674.xml"/><Relationship Id="rId69" Type="http://schemas.openxmlformats.org/officeDocument/2006/relationships/image" Target="../media/image682.png"/><Relationship Id="rId113" Type="http://schemas.openxmlformats.org/officeDocument/2006/relationships/image" Target="../media/image704.png"/><Relationship Id="rId134" Type="http://schemas.openxmlformats.org/officeDocument/2006/relationships/customXml" Target="../ink/ink717.xml"/><Relationship Id="rId80" Type="http://schemas.openxmlformats.org/officeDocument/2006/relationships/customXml" Target="../ink/ink690.xml"/><Relationship Id="rId155" Type="http://schemas.openxmlformats.org/officeDocument/2006/relationships/image" Target="../media/image725.png"/><Relationship Id="rId176" Type="http://schemas.openxmlformats.org/officeDocument/2006/relationships/customXml" Target="../ink/ink738.xml"/><Relationship Id="rId17" Type="http://schemas.openxmlformats.org/officeDocument/2006/relationships/image" Target="../media/image656.png"/><Relationship Id="rId38" Type="http://schemas.openxmlformats.org/officeDocument/2006/relationships/customXml" Target="../ink/ink669.xml"/><Relationship Id="rId59" Type="http://schemas.openxmlformats.org/officeDocument/2006/relationships/image" Target="../media/image677.png"/><Relationship Id="rId103" Type="http://schemas.openxmlformats.org/officeDocument/2006/relationships/image" Target="../media/image699.png"/><Relationship Id="rId124" Type="http://schemas.openxmlformats.org/officeDocument/2006/relationships/customXml" Target="../ink/ink712.xml"/><Relationship Id="rId70" Type="http://schemas.openxmlformats.org/officeDocument/2006/relationships/customXml" Target="../ink/ink685.xml"/><Relationship Id="rId91" Type="http://schemas.openxmlformats.org/officeDocument/2006/relationships/image" Target="../media/image693.png"/><Relationship Id="rId145" Type="http://schemas.openxmlformats.org/officeDocument/2006/relationships/image" Target="../media/image720.png"/><Relationship Id="rId166" Type="http://schemas.openxmlformats.org/officeDocument/2006/relationships/customXml" Target="../ink/ink733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64.xml"/><Relationship Id="rId49" Type="http://schemas.openxmlformats.org/officeDocument/2006/relationships/image" Target="../media/image672.png"/><Relationship Id="rId114" Type="http://schemas.openxmlformats.org/officeDocument/2006/relationships/customXml" Target="../ink/ink707.xml"/><Relationship Id="rId60" Type="http://schemas.openxmlformats.org/officeDocument/2006/relationships/customXml" Target="../ink/ink680.xml"/><Relationship Id="rId81" Type="http://schemas.openxmlformats.org/officeDocument/2006/relationships/image" Target="../media/image688.png"/><Relationship Id="rId135" Type="http://schemas.openxmlformats.org/officeDocument/2006/relationships/image" Target="../media/image715.png"/><Relationship Id="rId156" Type="http://schemas.openxmlformats.org/officeDocument/2006/relationships/customXml" Target="../ink/ink728.xml"/><Relationship Id="rId177" Type="http://schemas.openxmlformats.org/officeDocument/2006/relationships/image" Target="../media/image73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01.xml"/><Relationship Id="rId21" Type="http://schemas.openxmlformats.org/officeDocument/2006/relationships/image" Target="../media/image750.png"/><Relationship Id="rId42" Type="http://schemas.openxmlformats.org/officeDocument/2006/relationships/customXml" Target="../ink/ink763.xml"/><Relationship Id="rId63" Type="http://schemas.openxmlformats.org/officeDocument/2006/relationships/image" Target="../media/image771.png"/><Relationship Id="rId84" Type="http://schemas.openxmlformats.org/officeDocument/2006/relationships/customXml" Target="../ink/ink784.xml"/><Relationship Id="rId138" Type="http://schemas.openxmlformats.org/officeDocument/2006/relationships/image" Target="../media/image808.png"/><Relationship Id="rId159" Type="http://schemas.openxmlformats.org/officeDocument/2006/relationships/customXml" Target="../ink/ink822.xml"/><Relationship Id="rId170" Type="http://schemas.openxmlformats.org/officeDocument/2006/relationships/image" Target="../media/image824.png"/><Relationship Id="rId191" Type="http://schemas.openxmlformats.org/officeDocument/2006/relationships/customXml" Target="../ink/ink838.xml"/><Relationship Id="rId205" Type="http://schemas.openxmlformats.org/officeDocument/2006/relationships/customXml" Target="../ink/ink845.xml"/><Relationship Id="rId226" Type="http://schemas.openxmlformats.org/officeDocument/2006/relationships/image" Target="../media/image852.png"/><Relationship Id="rId107" Type="http://schemas.openxmlformats.org/officeDocument/2006/relationships/image" Target="../media/image793.png"/><Relationship Id="rId11" Type="http://schemas.openxmlformats.org/officeDocument/2006/relationships/image" Target="../media/image745.png"/><Relationship Id="rId32" Type="http://schemas.openxmlformats.org/officeDocument/2006/relationships/customXml" Target="../ink/ink758.xml"/><Relationship Id="rId53" Type="http://schemas.openxmlformats.org/officeDocument/2006/relationships/image" Target="../media/image766.png"/><Relationship Id="rId74" Type="http://schemas.openxmlformats.org/officeDocument/2006/relationships/customXml" Target="../ink/ink779.xml"/><Relationship Id="rId128" Type="http://schemas.openxmlformats.org/officeDocument/2006/relationships/image" Target="../media/image803.png"/><Relationship Id="rId149" Type="http://schemas.openxmlformats.org/officeDocument/2006/relationships/customXml" Target="../ink/ink817.xml"/><Relationship Id="rId5" Type="http://schemas.openxmlformats.org/officeDocument/2006/relationships/image" Target="../media/image742.png"/><Relationship Id="rId95" Type="http://schemas.openxmlformats.org/officeDocument/2006/relationships/image" Target="../media/image787.png"/><Relationship Id="rId160" Type="http://schemas.openxmlformats.org/officeDocument/2006/relationships/image" Target="../media/image819.png"/><Relationship Id="rId181" Type="http://schemas.openxmlformats.org/officeDocument/2006/relationships/customXml" Target="../ink/ink833.xml"/><Relationship Id="rId216" Type="http://schemas.openxmlformats.org/officeDocument/2006/relationships/image" Target="../media/image847.png"/><Relationship Id="rId22" Type="http://schemas.openxmlformats.org/officeDocument/2006/relationships/customXml" Target="../ink/ink753.xml"/><Relationship Id="rId43" Type="http://schemas.openxmlformats.org/officeDocument/2006/relationships/image" Target="../media/image761.png"/><Relationship Id="rId64" Type="http://schemas.openxmlformats.org/officeDocument/2006/relationships/customXml" Target="../ink/ink774.xml"/><Relationship Id="rId118" Type="http://schemas.openxmlformats.org/officeDocument/2006/relationships/image" Target="../media/image798.png"/><Relationship Id="rId139" Type="http://schemas.openxmlformats.org/officeDocument/2006/relationships/customXml" Target="../ink/ink812.xml"/><Relationship Id="rId85" Type="http://schemas.openxmlformats.org/officeDocument/2006/relationships/image" Target="../media/image782.png"/><Relationship Id="rId150" Type="http://schemas.openxmlformats.org/officeDocument/2006/relationships/image" Target="../media/image814.png"/><Relationship Id="rId171" Type="http://schemas.openxmlformats.org/officeDocument/2006/relationships/customXml" Target="../ink/ink828.xml"/><Relationship Id="rId192" Type="http://schemas.openxmlformats.org/officeDocument/2006/relationships/image" Target="../media/image835.png"/><Relationship Id="rId206" Type="http://schemas.openxmlformats.org/officeDocument/2006/relationships/image" Target="../media/image842.png"/><Relationship Id="rId227" Type="http://schemas.openxmlformats.org/officeDocument/2006/relationships/customXml" Target="../ink/ink856.xml"/><Relationship Id="rId12" Type="http://schemas.openxmlformats.org/officeDocument/2006/relationships/customXml" Target="../ink/ink748.xml"/><Relationship Id="rId33" Type="http://schemas.openxmlformats.org/officeDocument/2006/relationships/image" Target="../media/image756.png"/><Relationship Id="rId108" Type="http://schemas.openxmlformats.org/officeDocument/2006/relationships/customXml" Target="../ink/ink796.xml"/><Relationship Id="rId129" Type="http://schemas.openxmlformats.org/officeDocument/2006/relationships/customXml" Target="../ink/ink807.xml"/><Relationship Id="rId54" Type="http://schemas.openxmlformats.org/officeDocument/2006/relationships/customXml" Target="../ink/ink769.xml"/><Relationship Id="rId75" Type="http://schemas.openxmlformats.org/officeDocument/2006/relationships/image" Target="../media/image777.png"/><Relationship Id="rId96" Type="http://schemas.openxmlformats.org/officeDocument/2006/relationships/customXml" Target="../ink/ink790.xml"/><Relationship Id="rId140" Type="http://schemas.openxmlformats.org/officeDocument/2006/relationships/image" Target="../media/image809.png"/><Relationship Id="rId161" Type="http://schemas.openxmlformats.org/officeDocument/2006/relationships/customXml" Target="../ink/ink823.xml"/><Relationship Id="rId182" Type="http://schemas.openxmlformats.org/officeDocument/2006/relationships/image" Target="../media/image830.png"/><Relationship Id="rId217" Type="http://schemas.openxmlformats.org/officeDocument/2006/relationships/customXml" Target="../ink/ink851.xml"/><Relationship Id="rId6" Type="http://schemas.openxmlformats.org/officeDocument/2006/relationships/customXml" Target="../ink/ink745.xml"/><Relationship Id="rId23" Type="http://schemas.openxmlformats.org/officeDocument/2006/relationships/image" Target="../media/image751.png"/><Relationship Id="rId119" Type="http://schemas.openxmlformats.org/officeDocument/2006/relationships/customXml" Target="../ink/ink802.xml"/><Relationship Id="rId44" Type="http://schemas.openxmlformats.org/officeDocument/2006/relationships/customXml" Target="../ink/ink764.xml"/><Relationship Id="rId65" Type="http://schemas.openxmlformats.org/officeDocument/2006/relationships/image" Target="../media/image772.png"/><Relationship Id="rId86" Type="http://schemas.openxmlformats.org/officeDocument/2006/relationships/customXml" Target="../ink/ink785.xml"/><Relationship Id="rId130" Type="http://schemas.openxmlformats.org/officeDocument/2006/relationships/image" Target="../media/image804.png"/><Relationship Id="rId151" Type="http://schemas.openxmlformats.org/officeDocument/2006/relationships/customXml" Target="../ink/ink818.xml"/><Relationship Id="rId172" Type="http://schemas.openxmlformats.org/officeDocument/2006/relationships/image" Target="../media/image825.png"/><Relationship Id="rId193" Type="http://schemas.openxmlformats.org/officeDocument/2006/relationships/customXml" Target="../ink/ink839.xml"/><Relationship Id="rId207" Type="http://schemas.openxmlformats.org/officeDocument/2006/relationships/customXml" Target="../ink/ink846.xml"/><Relationship Id="rId228" Type="http://schemas.openxmlformats.org/officeDocument/2006/relationships/image" Target="../media/image853.png"/><Relationship Id="rId13" Type="http://schemas.openxmlformats.org/officeDocument/2006/relationships/image" Target="../media/image746.png"/><Relationship Id="rId109" Type="http://schemas.openxmlformats.org/officeDocument/2006/relationships/image" Target="../media/image794.png"/><Relationship Id="rId34" Type="http://schemas.openxmlformats.org/officeDocument/2006/relationships/customXml" Target="../ink/ink759.xml"/><Relationship Id="rId55" Type="http://schemas.openxmlformats.org/officeDocument/2006/relationships/image" Target="../media/image767.png"/><Relationship Id="rId76" Type="http://schemas.openxmlformats.org/officeDocument/2006/relationships/customXml" Target="../ink/ink780.xml"/><Relationship Id="rId97" Type="http://schemas.openxmlformats.org/officeDocument/2006/relationships/image" Target="../media/image788.png"/><Relationship Id="rId120" Type="http://schemas.openxmlformats.org/officeDocument/2006/relationships/image" Target="../media/image799.png"/><Relationship Id="rId141" Type="http://schemas.openxmlformats.org/officeDocument/2006/relationships/customXml" Target="../ink/ink813.xml"/><Relationship Id="rId7" Type="http://schemas.openxmlformats.org/officeDocument/2006/relationships/image" Target="../media/image743.png"/><Relationship Id="rId162" Type="http://schemas.openxmlformats.org/officeDocument/2006/relationships/image" Target="../media/image820.png"/><Relationship Id="rId183" Type="http://schemas.openxmlformats.org/officeDocument/2006/relationships/customXml" Target="../ink/ink834.xml"/><Relationship Id="rId218" Type="http://schemas.openxmlformats.org/officeDocument/2006/relationships/image" Target="../media/image848.png"/><Relationship Id="rId24" Type="http://schemas.openxmlformats.org/officeDocument/2006/relationships/customXml" Target="../ink/ink754.xml"/><Relationship Id="rId45" Type="http://schemas.openxmlformats.org/officeDocument/2006/relationships/image" Target="../media/image762.png"/><Relationship Id="rId66" Type="http://schemas.openxmlformats.org/officeDocument/2006/relationships/customXml" Target="../ink/ink775.xml"/><Relationship Id="rId87" Type="http://schemas.openxmlformats.org/officeDocument/2006/relationships/image" Target="../media/image783.png"/><Relationship Id="rId110" Type="http://schemas.openxmlformats.org/officeDocument/2006/relationships/customXml" Target="../ink/ink797.xml"/><Relationship Id="rId131" Type="http://schemas.openxmlformats.org/officeDocument/2006/relationships/customXml" Target="../ink/ink808.xml"/><Relationship Id="rId152" Type="http://schemas.openxmlformats.org/officeDocument/2006/relationships/image" Target="../media/image815.png"/><Relationship Id="rId173" Type="http://schemas.openxmlformats.org/officeDocument/2006/relationships/customXml" Target="../ink/ink829.xml"/><Relationship Id="rId194" Type="http://schemas.openxmlformats.org/officeDocument/2006/relationships/image" Target="../media/image836.png"/><Relationship Id="rId208" Type="http://schemas.openxmlformats.org/officeDocument/2006/relationships/image" Target="../media/image843.png"/><Relationship Id="rId229" Type="http://schemas.openxmlformats.org/officeDocument/2006/relationships/customXml" Target="../ink/ink857.xml"/><Relationship Id="rId14" Type="http://schemas.openxmlformats.org/officeDocument/2006/relationships/customXml" Target="../ink/ink749.xml"/><Relationship Id="rId35" Type="http://schemas.openxmlformats.org/officeDocument/2006/relationships/image" Target="../media/image757.png"/><Relationship Id="rId56" Type="http://schemas.openxmlformats.org/officeDocument/2006/relationships/customXml" Target="../ink/ink770.xml"/><Relationship Id="rId77" Type="http://schemas.openxmlformats.org/officeDocument/2006/relationships/image" Target="../media/image778.png"/><Relationship Id="rId100" Type="http://schemas.openxmlformats.org/officeDocument/2006/relationships/customXml" Target="../ink/ink792.xml"/><Relationship Id="rId8" Type="http://schemas.openxmlformats.org/officeDocument/2006/relationships/customXml" Target="../ink/ink746.xml"/><Relationship Id="rId98" Type="http://schemas.openxmlformats.org/officeDocument/2006/relationships/customXml" Target="../ink/ink791.xml"/><Relationship Id="rId121" Type="http://schemas.openxmlformats.org/officeDocument/2006/relationships/customXml" Target="../ink/ink803.xml"/><Relationship Id="rId142" Type="http://schemas.openxmlformats.org/officeDocument/2006/relationships/image" Target="../media/image810.png"/><Relationship Id="rId163" Type="http://schemas.openxmlformats.org/officeDocument/2006/relationships/customXml" Target="../ink/ink824.xml"/><Relationship Id="rId184" Type="http://schemas.openxmlformats.org/officeDocument/2006/relationships/image" Target="../media/image831.png"/><Relationship Id="rId219" Type="http://schemas.openxmlformats.org/officeDocument/2006/relationships/customXml" Target="../ink/ink852.xml"/><Relationship Id="rId230" Type="http://schemas.openxmlformats.org/officeDocument/2006/relationships/image" Target="../media/image854.png"/><Relationship Id="rId25" Type="http://schemas.openxmlformats.org/officeDocument/2006/relationships/image" Target="../media/image752.png"/><Relationship Id="rId46" Type="http://schemas.openxmlformats.org/officeDocument/2006/relationships/customXml" Target="../ink/ink765.xml"/><Relationship Id="rId67" Type="http://schemas.openxmlformats.org/officeDocument/2006/relationships/image" Target="../media/image773.png"/><Relationship Id="rId20" Type="http://schemas.openxmlformats.org/officeDocument/2006/relationships/customXml" Target="../ink/ink752.xml"/><Relationship Id="rId41" Type="http://schemas.openxmlformats.org/officeDocument/2006/relationships/image" Target="../media/image760.png"/><Relationship Id="rId62" Type="http://schemas.openxmlformats.org/officeDocument/2006/relationships/customXml" Target="../ink/ink773.xml"/><Relationship Id="rId83" Type="http://schemas.openxmlformats.org/officeDocument/2006/relationships/image" Target="../media/image781.png"/><Relationship Id="rId88" Type="http://schemas.openxmlformats.org/officeDocument/2006/relationships/customXml" Target="../ink/ink786.xml"/><Relationship Id="rId111" Type="http://schemas.openxmlformats.org/officeDocument/2006/relationships/customXml" Target="../ink/ink798.xml"/><Relationship Id="rId132" Type="http://schemas.openxmlformats.org/officeDocument/2006/relationships/image" Target="../media/image805.png"/><Relationship Id="rId153" Type="http://schemas.openxmlformats.org/officeDocument/2006/relationships/customXml" Target="../ink/ink819.xml"/><Relationship Id="rId174" Type="http://schemas.openxmlformats.org/officeDocument/2006/relationships/image" Target="../media/image826.png"/><Relationship Id="rId179" Type="http://schemas.openxmlformats.org/officeDocument/2006/relationships/customXml" Target="../ink/ink832.xml"/><Relationship Id="rId195" Type="http://schemas.openxmlformats.org/officeDocument/2006/relationships/customXml" Target="../ink/ink840.xml"/><Relationship Id="rId209" Type="http://schemas.openxmlformats.org/officeDocument/2006/relationships/customXml" Target="../ink/ink847.xml"/><Relationship Id="rId190" Type="http://schemas.openxmlformats.org/officeDocument/2006/relationships/image" Target="../media/image834.png"/><Relationship Id="rId204" Type="http://schemas.openxmlformats.org/officeDocument/2006/relationships/image" Target="../media/image841.png"/><Relationship Id="rId220" Type="http://schemas.openxmlformats.org/officeDocument/2006/relationships/image" Target="../media/image849.png"/><Relationship Id="rId225" Type="http://schemas.openxmlformats.org/officeDocument/2006/relationships/customXml" Target="../ink/ink855.xml"/><Relationship Id="rId15" Type="http://schemas.openxmlformats.org/officeDocument/2006/relationships/image" Target="../media/image747.png"/><Relationship Id="rId36" Type="http://schemas.openxmlformats.org/officeDocument/2006/relationships/customXml" Target="../ink/ink760.xml"/><Relationship Id="rId57" Type="http://schemas.openxmlformats.org/officeDocument/2006/relationships/image" Target="../media/image768.png"/><Relationship Id="rId106" Type="http://schemas.openxmlformats.org/officeDocument/2006/relationships/customXml" Target="../ink/ink795.xml"/><Relationship Id="rId127" Type="http://schemas.openxmlformats.org/officeDocument/2006/relationships/customXml" Target="../ink/ink806.xml"/><Relationship Id="rId10" Type="http://schemas.openxmlformats.org/officeDocument/2006/relationships/customXml" Target="../ink/ink747.xml"/><Relationship Id="rId31" Type="http://schemas.openxmlformats.org/officeDocument/2006/relationships/image" Target="../media/image755.png"/><Relationship Id="rId52" Type="http://schemas.openxmlformats.org/officeDocument/2006/relationships/customXml" Target="../ink/ink768.xml"/><Relationship Id="rId73" Type="http://schemas.openxmlformats.org/officeDocument/2006/relationships/image" Target="../media/image776.png"/><Relationship Id="rId78" Type="http://schemas.openxmlformats.org/officeDocument/2006/relationships/customXml" Target="../ink/ink781.xml"/><Relationship Id="rId94" Type="http://schemas.openxmlformats.org/officeDocument/2006/relationships/customXml" Target="../ink/ink789.xml"/><Relationship Id="rId99" Type="http://schemas.openxmlformats.org/officeDocument/2006/relationships/image" Target="../media/image789.png"/><Relationship Id="rId101" Type="http://schemas.openxmlformats.org/officeDocument/2006/relationships/image" Target="../media/image790.png"/><Relationship Id="rId122" Type="http://schemas.openxmlformats.org/officeDocument/2006/relationships/image" Target="../media/image800.png"/><Relationship Id="rId143" Type="http://schemas.openxmlformats.org/officeDocument/2006/relationships/customXml" Target="../ink/ink814.xml"/><Relationship Id="rId148" Type="http://schemas.openxmlformats.org/officeDocument/2006/relationships/image" Target="../media/image813.png"/><Relationship Id="rId164" Type="http://schemas.openxmlformats.org/officeDocument/2006/relationships/image" Target="../media/image821.png"/><Relationship Id="rId169" Type="http://schemas.openxmlformats.org/officeDocument/2006/relationships/customXml" Target="../ink/ink827.xml"/><Relationship Id="rId185" Type="http://schemas.openxmlformats.org/officeDocument/2006/relationships/customXml" Target="../ink/ink835.xml"/><Relationship Id="rId4" Type="http://schemas.openxmlformats.org/officeDocument/2006/relationships/customXml" Target="../ink/ink744.xml"/><Relationship Id="rId9" Type="http://schemas.openxmlformats.org/officeDocument/2006/relationships/image" Target="../media/image744.png"/><Relationship Id="rId180" Type="http://schemas.openxmlformats.org/officeDocument/2006/relationships/image" Target="../media/image829.png"/><Relationship Id="rId210" Type="http://schemas.openxmlformats.org/officeDocument/2006/relationships/image" Target="../media/image844.png"/><Relationship Id="rId215" Type="http://schemas.openxmlformats.org/officeDocument/2006/relationships/customXml" Target="../ink/ink850.xml"/><Relationship Id="rId26" Type="http://schemas.openxmlformats.org/officeDocument/2006/relationships/customXml" Target="../ink/ink755.xml"/><Relationship Id="rId231" Type="http://schemas.openxmlformats.org/officeDocument/2006/relationships/customXml" Target="../ink/ink858.xml"/><Relationship Id="rId47" Type="http://schemas.openxmlformats.org/officeDocument/2006/relationships/image" Target="../media/image763.png"/><Relationship Id="rId68" Type="http://schemas.openxmlformats.org/officeDocument/2006/relationships/customXml" Target="../ink/ink776.xml"/><Relationship Id="rId89" Type="http://schemas.openxmlformats.org/officeDocument/2006/relationships/image" Target="../media/image784.png"/><Relationship Id="rId112" Type="http://schemas.openxmlformats.org/officeDocument/2006/relationships/image" Target="../media/image795.png"/><Relationship Id="rId133" Type="http://schemas.openxmlformats.org/officeDocument/2006/relationships/customXml" Target="../ink/ink809.xml"/><Relationship Id="rId154" Type="http://schemas.openxmlformats.org/officeDocument/2006/relationships/image" Target="../media/image816.png"/><Relationship Id="rId175" Type="http://schemas.openxmlformats.org/officeDocument/2006/relationships/customXml" Target="../ink/ink830.xml"/><Relationship Id="rId196" Type="http://schemas.openxmlformats.org/officeDocument/2006/relationships/image" Target="../media/image837.png"/><Relationship Id="rId200" Type="http://schemas.openxmlformats.org/officeDocument/2006/relationships/image" Target="../media/image839.png"/><Relationship Id="rId16" Type="http://schemas.openxmlformats.org/officeDocument/2006/relationships/customXml" Target="../ink/ink750.xml"/><Relationship Id="rId221" Type="http://schemas.openxmlformats.org/officeDocument/2006/relationships/customXml" Target="../ink/ink853.xml"/><Relationship Id="rId37" Type="http://schemas.openxmlformats.org/officeDocument/2006/relationships/image" Target="../media/image758.png"/><Relationship Id="rId58" Type="http://schemas.openxmlformats.org/officeDocument/2006/relationships/customXml" Target="../ink/ink771.xml"/><Relationship Id="rId79" Type="http://schemas.openxmlformats.org/officeDocument/2006/relationships/image" Target="../media/image779.png"/><Relationship Id="rId102" Type="http://schemas.openxmlformats.org/officeDocument/2006/relationships/customXml" Target="../ink/ink793.xml"/><Relationship Id="rId123" Type="http://schemas.openxmlformats.org/officeDocument/2006/relationships/customXml" Target="../ink/ink804.xml"/><Relationship Id="rId144" Type="http://schemas.openxmlformats.org/officeDocument/2006/relationships/image" Target="../media/image811.png"/><Relationship Id="rId90" Type="http://schemas.openxmlformats.org/officeDocument/2006/relationships/customXml" Target="../ink/ink787.xml"/><Relationship Id="rId165" Type="http://schemas.openxmlformats.org/officeDocument/2006/relationships/customXml" Target="../ink/ink825.xml"/><Relationship Id="rId186" Type="http://schemas.openxmlformats.org/officeDocument/2006/relationships/image" Target="../media/image832.png"/><Relationship Id="rId211" Type="http://schemas.openxmlformats.org/officeDocument/2006/relationships/customXml" Target="../ink/ink848.xml"/><Relationship Id="rId232" Type="http://schemas.openxmlformats.org/officeDocument/2006/relationships/image" Target="../media/image855.png"/><Relationship Id="rId27" Type="http://schemas.openxmlformats.org/officeDocument/2006/relationships/image" Target="../media/image753.png"/><Relationship Id="rId48" Type="http://schemas.openxmlformats.org/officeDocument/2006/relationships/customXml" Target="../ink/ink766.xml"/><Relationship Id="rId69" Type="http://schemas.openxmlformats.org/officeDocument/2006/relationships/image" Target="../media/image774.png"/><Relationship Id="rId113" Type="http://schemas.openxmlformats.org/officeDocument/2006/relationships/customXml" Target="../ink/ink799.xml"/><Relationship Id="rId134" Type="http://schemas.openxmlformats.org/officeDocument/2006/relationships/image" Target="../media/image806.png"/><Relationship Id="rId80" Type="http://schemas.openxmlformats.org/officeDocument/2006/relationships/customXml" Target="../ink/ink782.xml"/><Relationship Id="rId155" Type="http://schemas.openxmlformats.org/officeDocument/2006/relationships/customXml" Target="../ink/ink820.xml"/><Relationship Id="rId176" Type="http://schemas.openxmlformats.org/officeDocument/2006/relationships/image" Target="../media/image827.png"/><Relationship Id="rId197" Type="http://schemas.openxmlformats.org/officeDocument/2006/relationships/customXml" Target="../ink/ink841.xml"/><Relationship Id="rId201" Type="http://schemas.openxmlformats.org/officeDocument/2006/relationships/customXml" Target="../ink/ink843.xml"/><Relationship Id="rId222" Type="http://schemas.openxmlformats.org/officeDocument/2006/relationships/image" Target="../media/image850.png"/><Relationship Id="rId17" Type="http://schemas.openxmlformats.org/officeDocument/2006/relationships/image" Target="../media/image748.png"/><Relationship Id="rId38" Type="http://schemas.openxmlformats.org/officeDocument/2006/relationships/customXml" Target="../ink/ink761.xml"/><Relationship Id="rId59" Type="http://schemas.openxmlformats.org/officeDocument/2006/relationships/image" Target="../media/image769.png"/><Relationship Id="rId103" Type="http://schemas.openxmlformats.org/officeDocument/2006/relationships/image" Target="../media/image791.png"/><Relationship Id="rId124" Type="http://schemas.openxmlformats.org/officeDocument/2006/relationships/image" Target="../media/image801.png"/><Relationship Id="rId70" Type="http://schemas.openxmlformats.org/officeDocument/2006/relationships/customXml" Target="../ink/ink777.xml"/><Relationship Id="rId91" Type="http://schemas.openxmlformats.org/officeDocument/2006/relationships/image" Target="../media/image785.png"/><Relationship Id="rId145" Type="http://schemas.openxmlformats.org/officeDocument/2006/relationships/customXml" Target="../ink/ink815.xml"/><Relationship Id="rId166" Type="http://schemas.openxmlformats.org/officeDocument/2006/relationships/image" Target="../media/image822.png"/><Relationship Id="rId187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45.png"/><Relationship Id="rId233" Type="http://schemas.openxmlformats.org/officeDocument/2006/relationships/customXml" Target="../ink/ink859.xml"/><Relationship Id="rId28" Type="http://schemas.openxmlformats.org/officeDocument/2006/relationships/customXml" Target="../ink/ink756.xml"/><Relationship Id="rId49" Type="http://schemas.openxmlformats.org/officeDocument/2006/relationships/image" Target="../media/image764.png"/><Relationship Id="rId114" Type="http://schemas.openxmlformats.org/officeDocument/2006/relationships/image" Target="../media/image796.png"/><Relationship Id="rId60" Type="http://schemas.openxmlformats.org/officeDocument/2006/relationships/customXml" Target="../ink/ink772.xml"/><Relationship Id="rId81" Type="http://schemas.openxmlformats.org/officeDocument/2006/relationships/image" Target="../media/image780.png"/><Relationship Id="rId135" Type="http://schemas.openxmlformats.org/officeDocument/2006/relationships/customXml" Target="../ink/ink810.xml"/><Relationship Id="rId156" Type="http://schemas.openxmlformats.org/officeDocument/2006/relationships/image" Target="../media/image817.png"/><Relationship Id="rId177" Type="http://schemas.openxmlformats.org/officeDocument/2006/relationships/customXml" Target="../ink/ink831.xml"/><Relationship Id="rId198" Type="http://schemas.openxmlformats.org/officeDocument/2006/relationships/image" Target="../media/image838.png"/><Relationship Id="rId202" Type="http://schemas.openxmlformats.org/officeDocument/2006/relationships/image" Target="../media/image840.png"/><Relationship Id="rId223" Type="http://schemas.openxmlformats.org/officeDocument/2006/relationships/customXml" Target="../ink/ink854.xml"/><Relationship Id="rId18" Type="http://schemas.openxmlformats.org/officeDocument/2006/relationships/customXml" Target="../ink/ink751.xml"/><Relationship Id="rId39" Type="http://schemas.openxmlformats.org/officeDocument/2006/relationships/image" Target="../media/image759.png"/><Relationship Id="rId50" Type="http://schemas.openxmlformats.org/officeDocument/2006/relationships/customXml" Target="../ink/ink767.xml"/><Relationship Id="rId104" Type="http://schemas.openxmlformats.org/officeDocument/2006/relationships/customXml" Target="../ink/ink794.xml"/><Relationship Id="rId125" Type="http://schemas.openxmlformats.org/officeDocument/2006/relationships/customXml" Target="../ink/ink805.xml"/><Relationship Id="rId146" Type="http://schemas.openxmlformats.org/officeDocument/2006/relationships/image" Target="../media/image812.png"/><Relationship Id="rId167" Type="http://schemas.openxmlformats.org/officeDocument/2006/relationships/customXml" Target="../ink/ink826.xml"/><Relationship Id="rId188" Type="http://schemas.openxmlformats.org/officeDocument/2006/relationships/image" Target="../media/image833.png"/><Relationship Id="rId71" Type="http://schemas.openxmlformats.org/officeDocument/2006/relationships/image" Target="../media/image775.png"/><Relationship Id="rId92" Type="http://schemas.openxmlformats.org/officeDocument/2006/relationships/customXml" Target="../ink/ink788.xml"/><Relationship Id="rId213" Type="http://schemas.openxmlformats.org/officeDocument/2006/relationships/customXml" Target="../ink/ink849.xml"/><Relationship Id="rId234" Type="http://schemas.openxmlformats.org/officeDocument/2006/relationships/image" Target="../media/image856.png"/><Relationship Id="rId2" Type="http://schemas.openxmlformats.org/officeDocument/2006/relationships/customXml" Target="../ink/ink743.xml"/><Relationship Id="rId29" Type="http://schemas.openxmlformats.org/officeDocument/2006/relationships/image" Target="../media/image754.png"/><Relationship Id="rId40" Type="http://schemas.openxmlformats.org/officeDocument/2006/relationships/customXml" Target="../ink/ink762.xml"/><Relationship Id="rId115" Type="http://schemas.openxmlformats.org/officeDocument/2006/relationships/customXml" Target="../ink/ink800.xml"/><Relationship Id="rId136" Type="http://schemas.openxmlformats.org/officeDocument/2006/relationships/image" Target="../media/image807.png"/><Relationship Id="rId157" Type="http://schemas.openxmlformats.org/officeDocument/2006/relationships/customXml" Target="../ink/ink821.xml"/><Relationship Id="rId178" Type="http://schemas.openxmlformats.org/officeDocument/2006/relationships/image" Target="../media/image828.png"/><Relationship Id="rId61" Type="http://schemas.openxmlformats.org/officeDocument/2006/relationships/image" Target="../media/image770.png"/><Relationship Id="rId82" Type="http://schemas.openxmlformats.org/officeDocument/2006/relationships/customXml" Target="../ink/ink783.xml"/><Relationship Id="rId199" Type="http://schemas.openxmlformats.org/officeDocument/2006/relationships/customXml" Target="../ink/ink842.xml"/><Relationship Id="rId203" Type="http://schemas.openxmlformats.org/officeDocument/2006/relationships/customXml" Target="../ink/ink844.xml"/><Relationship Id="rId19" Type="http://schemas.openxmlformats.org/officeDocument/2006/relationships/image" Target="../media/image749.png"/><Relationship Id="rId224" Type="http://schemas.openxmlformats.org/officeDocument/2006/relationships/image" Target="../media/image851.png"/><Relationship Id="rId30" Type="http://schemas.openxmlformats.org/officeDocument/2006/relationships/customXml" Target="../ink/ink757.xml"/><Relationship Id="rId105" Type="http://schemas.openxmlformats.org/officeDocument/2006/relationships/image" Target="../media/image792.png"/><Relationship Id="rId126" Type="http://schemas.openxmlformats.org/officeDocument/2006/relationships/image" Target="../media/image802.png"/><Relationship Id="rId147" Type="http://schemas.openxmlformats.org/officeDocument/2006/relationships/customXml" Target="../ink/ink816.xml"/><Relationship Id="rId168" Type="http://schemas.openxmlformats.org/officeDocument/2006/relationships/image" Target="../media/image823.png"/><Relationship Id="rId51" Type="http://schemas.openxmlformats.org/officeDocument/2006/relationships/image" Target="../media/image765.png"/><Relationship Id="rId72" Type="http://schemas.openxmlformats.org/officeDocument/2006/relationships/customXml" Target="../ink/ink778.xml"/><Relationship Id="rId93" Type="http://schemas.openxmlformats.org/officeDocument/2006/relationships/image" Target="../media/image786.png"/><Relationship Id="rId189" Type="http://schemas.openxmlformats.org/officeDocument/2006/relationships/customXml" Target="../ink/ink837.xml"/><Relationship Id="rId3" Type="http://schemas.openxmlformats.org/officeDocument/2006/relationships/image" Target="../media/image741.png"/><Relationship Id="rId214" Type="http://schemas.openxmlformats.org/officeDocument/2006/relationships/image" Target="../media/image846.png"/><Relationship Id="rId116" Type="http://schemas.openxmlformats.org/officeDocument/2006/relationships/image" Target="../media/image797.png"/><Relationship Id="rId137" Type="http://schemas.openxmlformats.org/officeDocument/2006/relationships/customXml" Target="../ink/ink811.xml"/><Relationship Id="rId158" Type="http://schemas.openxmlformats.org/officeDocument/2006/relationships/image" Target="../media/image818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4.png"/><Relationship Id="rId299" Type="http://schemas.openxmlformats.org/officeDocument/2006/relationships/customXml" Target="../ink/ink1009.xml"/><Relationship Id="rId21" Type="http://schemas.openxmlformats.org/officeDocument/2006/relationships/image" Target="../media/image866.png"/><Relationship Id="rId63" Type="http://schemas.openxmlformats.org/officeDocument/2006/relationships/image" Target="../media/image887.png"/><Relationship Id="rId159" Type="http://schemas.openxmlformats.org/officeDocument/2006/relationships/image" Target="../media/image935.png"/><Relationship Id="rId170" Type="http://schemas.openxmlformats.org/officeDocument/2006/relationships/customXml" Target="../ink/ink944.xml"/><Relationship Id="rId226" Type="http://schemas.openxmlformats.org/officeDocument/2006/relationships/image" Target="../media/image967.png"/><Relationship Id="rId268" Type="http://schemas.openxmlformats.org/officeDocument/2006/relationships/image" Target="../media/image988.png"/><Relationship Id="rId32" Type="http://schemas.openxmlformats.org/officeDocument/2006/relationships/customXml" Target="../ink/ink875.xml"/><Relationship Id="rId74" Type="http://schemas.openxmlformats.org/officeDocument/2006/relationships/customXml" Target="../ink/ink896.xml"/><Relationship Id="rId128" Type="http://schemas.openxmlformats.org/officeDocument/2006/relationships/customXml" Target="../ink/ink923.xml"/><Relationship Id="rId5" Type="http://schemas.openxmlformats.org/officeDocument/2006/relationships/image" Target="../media/image858.png"/><Relationship Id="rId181" Type="http://schemas.openxmlformats.org/officeDocument/2006/relationships/image" Target="../media/image945.png"/><Relationship Id="rId237" Type="http://schemas.openxmlformats.org/officeDocument/2006/relationships/customXml" Target="../ink/ink978.xml"/><Relationship Id="rId279" Type="http://schemas.openxmlformats.org/officeDocument/2006/relationships/customXml" Target="../ink/ink999.xml"/><Relationship Id="rId43" Type="http://schemas.openxmlformats.org/officeDocument/2006/relationships/image" Target="../media/image877.png"/><Relationship Id="rId139" Type="http://schemas.openxmlformats.org/officeDocument/2006/relationships/image" Target="../media/image925.png"/><Relationship Id="rId290" Type="http://schemas.openxmlformats.org/officeDocument/2006/relationships/image" Target="../media/image999.png"/><Relationship Id="rId304" Type="http://schemas.openxmlformats.org/officeDocument/2006/relationships/image" Target="../media/image1006.png"/><Relationship Id="rId85" Type="http://schemas.openxmlformats.org/officeDocument/2006/relationships/image" Target="../media/image898.png"/><Relationship Id="rId150" Type="http://schemas.openxmlformats.org/officeDocument/2006/relationships/customXml" Target="../ink/ink934.xml"/><Relationship Id="rId192" Type="http://schemas.openxmlformats.org/officeDocument/2006/relationships/customXml" Target="../ink/ink955.xml"/><Relationship Id="rId206" Type="http://schemas.openxmlformats.org/officeDocument/2006/relationships/customXml" Target="../ink/ink962.xml"/><Relationship Id="rId248" Type="http://schemas.openxmlformats.org/officeDocument/2006/relationships/image" Target="../media/image978.png"/><Relationship Id="rId12" Type="http://schemas.openxmlformats.org/officeDocument/2006/relationships/customXml" Target="../ink/ink865.xml"/><Relationship Id="rId108" Type="http://schemas.openxmlformats.org/officeDocument/2006/relationships/customXml" Target="../ink/ink913.xml"/><Relationship Id="rId315" Type="http://schemas.openxmlformats.org/officeDocument/2006/relationships/customXml" Target="../ink/ink1017.xml"/><Relationship Id="rId54" Type="http://schemas.openxmlformats.org/officeDocument/2006/relationships/customXml" Target="../ink/ink886.xml"/><Relationship Id="rId96" Type="http://schemas.openxmlformats.org/officeDocument/2006/relationships/customXml" Target="../ink/ink907.xml"/><Relationship Id="rId161" Type="http://schemas.openxmlformats.org/officeDocument/2006/relationships/image" Target="../media/image936.png"/><Relationship Id="rId217" Type="http://schemas.openxmlformats.org/officeDocument/2006/relationships/image" Target="../media/image963.png"/><Relationship Id="rId259" Type="http://schemas.openxmlformats.org/officeDocument/2006/relationships/customXml" Target="../ink/ink989.xml"/><Relationship Id="rId23" Type="http://schemas.openxmlformats.org/officeDocument/2006/relationships/image" Target="../media/image867.png"/><Relationship Id="rId119" Type="http://schemas.openxmlformats.org/officeDocument/2006/relationships/image" Target="../media/image915.png"/><Relationship Id="rId270" Type="http://schemas.openxmlformats.org/officeDocument/2006/relationships/image" Target="../media/image989.png"/><Relationship Id="rId65" Type="http://schemas.openxmlformats.org/officeDocument/2006/relationships/image" Target="../media/image888.png"/><Relationship Id="rId130" Type="http://schemas.openxmlformats.org/officeDocument/2006/relationships/customXml" Target="../ink/ink924.xml"/><Relationship Id="rId172" Type="http://schemas.openxmlformats.org/officeDocument/2006/relationships/customXml" Target="../ink/ink945.xml"/><Relationship Id="rId228" Type="http://schemas.openxmlformats.org/officeDocument/2006/relationships/image" Target="../media/image968.png"/><Relationship Id="rId281" Type="http://schemas.openxmlformats.org/officeDocument/2006/relationships/customXml" Target="../ink/ink1000.xml"/><Relationship Id="rId34" Type="http://schemas.openxmlformats.org/officeDocument/2006/relationships/customXml" Target="../ink/ink876.xml"/><Relationship Id="rId55" Type="http://schemas.openxmlformats.org/officeDocument/2006/relationships/image" Target="../media/image883.png"/><Relationship Id="rId76" Type="http://schemas.openxmlformats.org/officeDocument/2006/relationships/customXml" Target="../ink/ink897.xml"/><Relationship Id="rId97" Type="http://schemas.openxmlformats.org/officeDocument/2006/relationships/image" Target="../media/image904.png"/><Relationship Id="rId120" Type="http://schemas.openxmlformats.org/officeDocument/2006/relationships/customXml" Target="../ink/ink919.xml"/><Relationship Id="rId141" Type="http://schemas.openxmlformats.org/officeDocument/2006/relationships/image" Target="../media/image926.png"/><Relationship Id="rId7" Type="http://schemas.openxmlformats.org/officeDocument/2006/relationships/image" Target="../media/image859.png"/><Relationship Id="rId162" Type="http://schemas.openxmlformats.org/officeDocument/2006/relationships/customXml" Target="../ink/ink940.xml"/><Relationship Id="rId183" Type="http://schemas.openxmlformats.org/officeDocument/2006/relationships/image" Target="../media/image946.png"/><Relationship Id="rId218" Type="http://schemas.openxmlformats.org/officeDocument/2006/relationships/customXml" Target="../ink/ink968.xml"/><Relationship Id="rId239" Type="http://schemas.openxmlformats.org/officeDocument/2006/relationships/customXml" Target="../ink/ink979.xml"/><Relationship Id="rId250" Type="http://schemas.openxmlformats.org/officeDocument/2006/relationships/image" Target="../media/image979.png"/><Relationship Id="rId271" Type="http://schemas.openxmlformats.org/officeDocument/2006/relationships/customXml" Target="../ink/ink995.xml"/><Relationship Id="rId292" Type="http://schemas.openxmlformats.org/officeDocument/2006/relationships/image" Target="../media/image1000.png"/><Relationship Id="rId306" Type="http://schemas.openxmlformats.org/officeDocument/2006/relationships/image" Target="../media/image1007.png"/><Relationship Id="rId24" Type="http://schemas.openxmlformats.org/officeDocument/2006/relationships/customXml" Target="../ink/ink871.xml"/><Relationship Id="rId45" Type="http://schemas.openxmlformats.org/officeDocument/2006/relationships/image" Target="../media/image878.png"/><Relationship Id="rId66" Type="http://schemas.openxmlformats.org/officeDocument/2006/relationships/customXml" Target="../ink/ink892.xml"/><Relationship Id="rId87" Type="http://schemas.openxmlformats.org/officeDocument/2006/relationships/image" Target="../media/image899.png"/><Relationship Id="rId110" Type="http://schemas.openxmlformats.org/officeDocument/2006/relationships/customXml" Target="../ink/ink914.xml"/><Relationship Id="rId131" Type="http://schemas.openxmlformats.org/officeDocument/2006/relationships/image" Target="../media/image921.png"/><Relationship Id="rId152" Type="http://schemas.openxmlformats.org/officeDocument/2006/relationships/customXml" Target="../ink/ink935.xml"/><Relationship Id="rId173" Type="http://schemas.openxmlformats.org/officeDocument/2006/relationships/image" Target="../media/image941.png"/><Relationship Id="rId194" Type="http://schemas.openxmlformats.org/officeDocument/2006/relationships/customXml" Target="../ink/ink956.xml"/><Relationship Id="rId208" Type="http://schemas.openxmlformats.org/officeDocument/2006/relationships/customXml" Target="../ink/ink963.xml"/><Relationship Id="rId229" Type="http://schemas.openxmlformats.org/officeDocument/2006/relationships/customXml" Target="../ink/ink974.xml"/><Relationship Id="rId240" Type="http://schemas.openxmlformats.org/officeDocument/2006/relationships/image" Target="../media/image974.png"/><Relationship Id="rId261" Type="http://schemas.openxmlformats.org/officeDocument/2006/relationships/customXml" Target="../ink/ink990.xml"/><Relationship Id="rId14" Type="http://schemas.openxmlformats.org/officeDocument/2006/relationships/customXml" Target="../ink/ink866.xml"/><Relationship Id="rId35" Type="http://schemas.openxmlformats.org/officeDocument/2006/relationships/image" Target="../media/image873.png"/><Relationship Id="rId56" Type="http://schemas.openxmlformats.org/officeDocument/2006/relationships/customXml" Target="../ink/ink887.xml"/><Relationship Id="rId77" Type="http://schemas.openxmlformats.org/officeDocument/2006/relationships/image" Target="../media/image894.png"/><Relationship Id="rId100" Type="http://schemas.openxmlformats.org/officeDocument/2006/relationships/customXml" Target="../ink/ink909.xml"/><Relationship Id="rId282" Type="http://schemas.openxmlformats.org/officeDocument/2006/relationships/image" Target="../media/image995.png"/><Relationship Id="rId317" Type="http://schemas.openxmlformats.org/officeDocument/2006/relationships/customXml" Target="../ink/ink1018.xml"/><Relationship Id="rId8" Type="http://schemas.openxmlformats.org/officeDocument/2006/relationships/customXml" Target="../ink/ink863.xml"/><Relationship Id="rId98" Type="http://schemas.openxmlformats.org/officeDocument/2006/relationships/customXml" Target="../ink/ink908.xml"/><Relationship Id="rId121" Type="http://schemas.openxmlformats.org/officeDocument/2006/relationships/image" Target="../media/image916.png"/><Relationship Id="rId142" Type="http://schemas.openxmlformats.org/officeDocument/2006/relationships/customXml" Target="../ink/ink930.xml"/><Relationship Id="rId163" Type="http://schemas.openxmlformats.org/officeDocument/2006/relationships/image" Target="../media/image937.png"/><Relationship Id="rId184" Type="http://schemas.openxmlformats.org/officeDocument/2006/relationships/customXml" Target="../ink/ink951.xml"/><Relationship Id="rId219" Type="http://schemas.openxmlformats.org/officeDocument/2006/relationships/image" Target="../media/image964.png"/><Relationship Id="rId230" Type="http://schemas.openxmlformats.org/officeDocument/2006/relationships/image" Target="../media/image969.png"/><Relationship Id="rId251" Type="http://schemas.openxmlformats.org/officeDocument/2006/relationships/customXml" Target="../ink/ink985.xml"/><Relationship Id="rId25" Type="http://schemas.openxmlformats.org/officeDocument/2006/relationships/image" Target="../media/image868.png"/><Relationship Id="rId46" Type="http://schemas.openxmlformats.org/officeDocument/2006/relationships/customXml" Target="../ink/ink882.xml"/><Relationship Id="rId67" Type="http://schemas.openxmlformats.org/officeDocument/2006/relationships/image" Target="../media/image889.png"/><Relationship Id="rId272" Type="http://schemas.openxmlformats.org/officeDocument/2006/relationships/image" Target="../media/image990.png"/><Relationship Id="rId293" Type="http://schemas.openxmlformats.org/officeDocument/2006/relationships/customXml" Target="../ink/ink1006.xml"/><Relationship Id="rId307" Type="http://schemas.openxmlformats.org/officeDocument/2006/relationships/customXml" Target="../ink/ink1013.xml"/><Relationship Id="rId88" Type="http://schemas.openxmlformats.org/officeDocument/2006/relationships/customXml" Target="../ink/ink903.xml"/><Relationship Id="rId111" Type="http://schemas.openxmlformats.org/officeDocument/2006/relationships/image" Target="../media/image911.png"/><Relationship Id="rId132" Type="http://schemas.openxmlformats.org/officeDocument/2006/relationships/customXml" Target="../ink/ink925.xml"/><Relationship Id="rId153" Type="http://schemas.openxmlformats.org/officeDocument/2006/relationships/image" Target="../media/image932.png"/><Relationship Id="rId174" Type="http://schemas.openxmlformats.org/officeDocument/2006/relationships/customXml" Target="../ink/ink946.xml"/><Relationship Id="rId195" Type="http://schemas.openxmlformats.org/officeDocument/2006/relationships/image" Target="../media/image952.png"/><Relationship Id="rId209" Type="http://schemas.openxmlformats.org/officeDocument/2006/relationships/image" Target="../media/image959.png"/><Relationship Id="rId220" Type="http://schemas.openxmlformats.org/officeDocument/2006/relationships/customXml" Target="../ink/ink969.xml"/><Relationship Id="rId241" Type="http://schemas.openxmlformats.org/officeDocument/2006/relationships/customXml" Target="../ink/ink980.xml"/><Relationship Id="rId15" Type="http://schemas.openxmlformats.org/officeDocument/2006/relationships/image" Target="../media/image863.png"/><Relationship Id="rId36" Type="http://schemas.openxmlformats.org/officeDocument/2006/relationships/customXml" Target="../ink/ink877.xml"/><Relationship Id="rId57" Type="http://schemas.openxmlformats.org/officeDocument/2006/relationships/image" Target="../media/image884.png"/><Relationship Id="rId262" Type="http://schemas.openxmlformats.org/officeDocument/2006/relationships/image" Target="../media/image985.png"/><Relationship Id="rId283" Type="http://schemas.openxmlformats.org/officeDocument/2006/relationships/customXml" Target="../ink/ink1001.xml"/><Relationship Id="rId318" Type="http://schemas.openxmlformats.org/officeDocument/2006/relationships/image" Target="../media/image1013.png"/><Relationship Id="rId78" Type="http://schemas.openxmlformats.org/officeDocument/2006/relationships/customXml" Target="../ink/ink898.xml"/><Relationship Id="rId99" Type="http://schemas.openxmlformats.org/officeDocument/2006/relationships/image" Target="../media/image905.png"/><Relationship Id="rId101" Type="http://schemas.openxmlformats.org/officeDocument/2006/relationships/image" Target="../media/image906.png"/><Relationship Id="rId122" Type="http://schemas.openxmlformats.org/officeDocument/2006/relationships/customXml" Target="../ink/ink920.xml"/><Relationship Id="rId143" Type="http://schemas.openxmlformats.org/officeDocument/2006/relationships/image" Target="../media/image927.png"/><Relationship Id="rId164" Type="http://schemas.openxmlformats.org/officeDocument/2006/relationships/customXml" Target="../ink/ink941.xml"/><Relationship Id="rId185" Type="http://schemas.openxmlformats.org/officeDocument/2006/relationships/image" Target="../media/image947.png"/><Relationship Id="rId9" Type="http://schemas.openxmlformats.org/officeDocument/2006/relationships/image" Target="../media/image860.png"/><Relationship Id="rId210" Type="http://schemas.openxmlformats.org/officeDocument/2006/relationships/customXml" Target="../ink/ink964.xml"/><Relationship Id="rId26" Type="http://schemas.openxmlformats.org/officeDocument/2006/relationships/customXml" Target="../ink/ink872.xml"/><Relationship Id="rId231" Type="http://schemas.openxmlformats.org/officeDocument/2006/relationships/customXml" Target="../ink/ink975.xml"/><Relationship Id="rId252" Type="http://schemas.openxmlformats.org/officeDocument/2006/relationships/image" Target="../media/image980.png"/><Relationship Id="rId273" Type="http://schemas.openxmlformats.org/officeDocument/2006/relationships/customXml" Target="../ink/ink996.xml"/><Relationship Id="rId294" Type="http://schemas.openxmlformats.org/officeDocument/2006/relationships/image" Target="../media/image1001.png"/><Relationship Id="rId308" Type="http://schemas.openxmlformats.org/officeDocument/2006/relationships/image" Target="../media/image1008.png"/><Relationship Id="rId47" Type="http://schemas.openxmlformats.org/officeDocument/2006/relationships/image" Target="../media/image879.png"/><Relationship Id="rId68" Type="http://schemas.openxmlformats.org/officeDocument/2006/relationships/customXml" Target="../ink/ink893.xml"/><Relationship Id="rId89" Type="http://schemas.openxmlformats.org/officeDocument/2006/relationships/image" Target="../media/image900.png"/><Relationship Id="rId112" Type="http://schemas.openxmlformats.org/officeDocument/2006/relationships/customXml" Target="../ink/ink915.xml"/><Relationship Id="rId133" Type="http://schemas.openxmlformats.org/officeDocument/2006/relationships/image" Target="../media/image922.png"/><Relationship Id="rId154" Type="http://schemas.openxmlformats.org/officeDocument/2006/relationships/customXml" Target="../ink/ink936.xml"/><Relationship Id="rId175" Type="http://schemas.openxmlformats.org/officeDocument/2006/relationships/image" Target="../media/image942.png"/><Relationship Id="rId196" Type="http://schemas.openxmlformats.org/officeDocument/2006/relationships/customXml" Target="../ink/ink957.xml"/><Relationship Id="rId200" Type="http://schemas.openxmlformats.org/officeDocument/2006/relationships/customXml" Target="../ink/ink959.xml"/><Relationship Id="rId16" Type="http://schemas.openxmlformats.org/officeDocument/2006/relationships/customXml" Target="../ink/ink867.xml"/><Relationship Id="rId221" Type="http://schemas.openxmlformats.org/officeDocument/2006/relationships/customXml" Target="../ink/ink970.xml"/><Relationship Id="rId242" Type="http://schemas.openxmlformats.org/officeDocument/2006/relationships/image" Target="../media/image975.png"/><Relationship Id="rId263" Type="http://schemas.openxmlformats.org/officeDocument/2006/relationships/customXml" Target="../ink/ink991.xml"/><Relationship Id="rId284" Type="http://schemas.openxmlformats.org/officeDocument/2006/relationships/image" Target="../media/image996.png"/><Relationship Id="rId319" Type="http://schemas.openxmlformats.org/officeDocument/2006/relationships/customXml" Target="../ink/ink1019.xml"/><Relationship Id="rId37" Type="http://schemas.openxmlformats.org/officeDocument/2006/relationships/image" Target="../media/image874.png"/><Relationship Id="rId58" Type="http://schemas.openxmlformats.org/officeDocument/2006/relationships/customXml" Target="../ink/ink888.xml"/><Relationship Id="rId79" Type="http://schemas.openxmlformats.org/officeDocument/2006/relationships/image" Target="../media/image895.png"/><Relationship Id="rId102" Type="http://schemas.openxmlformats.org/officeDocument/2006/relationships/customXml" Target="../ink/ink910.xml"/><Relationship Id="rId123" Type="http://schemas.openxmlformats.org/officeDocument/2006/relationships/image" Target="../media/image917.png"/><Relationship Id="rId144" Type="http://schemas.openxmlformats.org/officeDocument/2006/relationships/customXml" Target="../ink/ink931.xml"/><Relationship Id="rId90" Type="http://schemas.openxmlformats.org/officeDocument/2006/relationships/customXml" Target="../ink/ink904.xml"/><Relationship Id="rId165" Type="http://schemas.openxmlformats.org/officeDocument/2006/relationships/image" Target="../media/image938.png"/><Relationship Id="rId186" Type="http://schemas.openxmlformats.org/officeDocument/2006/relationships/customXml" Target="../ink/ink952.xml"/><Relationship Id="rId211" Type="http://schemas.openxmlformats.org/officeDocument/2006/relationships/image" Target="../media/image960.png"/><Relationship Id="rId232" Type="http://schemas.openxmlformats.org/officeDocument/2006/relationships/image" Target="../media/image970.png"/><Relationship Id="rId253" Type="http://schemas.openxmlformats.org/officeDocument/2006/relationships/customXml" Target="../ink/ink986.xml"/><Relationship Id="rId274" Type="http://schemas.openxmlformats.org/officeDocument/2006/relationships/image" Target="../media/image991.png"/><Relationship Id="rId295" Type="http://schemas.openxmlformats.org/officeDocument/2006/relationships/customXml" Target="../ink/ink1007.xml"/><Relationship Id="rId309" Type="http://schemas.openxmlformats.org/officeDocument/2006/relationships/customXml" Target="../ink/ink1014.xml"/><Relationship Id="rId27" Type="http://schemas.openxmlformats.org/officeDocument/2006/relationships/image" Target="../media/image869.png"/><Relationship Id="rId48" Type="http://schemas.openxmlformats.org/officeDocument/2006/relationships/customXml" Target="../ink/ink883.xml"/><Relationship Id="rId69" Type="http://schemas.openxmlformats.org/officeDocument/2006/relationships/image" Target="../media/image890.png"/><Relationship Id="rId113" Type="http://schemas.openxmlformats.org/officeDocument/2006/relationships/image" Target="../media/image912.png"/><Relationship Id="rId134" Type="http://schemas.openxmlformats.org/officeDocument/2006/relationships/customXml" Target="../ink/ink926.xml"/><Relationship Id="rId320" Type="http://schemas.openxmlformats.org/officeDocument/2006/relationships/image" Target="../media/image1014.png"/><Relationship Id="rId80" Type="http://schemas.openxmlformats.org/officeDocument/2006/relationships/customXml" Target="../ink/ink899.xml"/><Relationship Id="rId155" Type="http://schemas.openxmlformats.org/officeDocument/2006/relationships/image" Target="../media/image933.png"/><Relationship Id="rId176" Type="http://schemas.openxmlformats.org/officeDocument/2006/relationships/customXml" Target="../ink/ink947.xml"/><Relationship Id="rId197" Type="http://schemas.openxmlformats.org/officeDocument/2006/relationships/image" Target="../media/image953.png"/><Relationship Id="rId201" Type="http://schemas.openxmlformats.org/officeDocument/2006/relationships/image" Target="../media/image955.png"/><Relationship Id="rId222" Type="http://schemas.openxmlformats.org/officeDocument/2006/relationships/image" Target="../media/image965.png"/><Relationship Id="rId243" Type="http://schemas.openxmlformats.org/officeDocument/2006/relationships/customXml" Target="../ink/ink981.xml"/><Relationship Id="rId264" Type="http://schemas.openxmlformats.org/officeDocument/2006/relationships/image" Target="../media/image986.png"/><Relationship Id="rId285" Type="http://schemas.openxmlformats.org/officeDocument/2006/relationships/customXml" Target="../ink/ink1002.xml"/><Relationship Id="rId17" Type="http://schemas.openxmlformats.org/officeDocument/2006/relationships/image" Target="../media/image864.png"/><Relationship Id="rId38" Type="http://schemas.openxmlformats.org/officeDocument/2006/relationships/customXml" Target="../ink/ink878.xml"/><Relationship Id="rId59" Type="http://schemas.openxmlformats.org/officeDocument/2006/relationships/image" Target="../media/image885.png"/><Relationship Id="rId103" Type="http://schemas.openxmlformats.org/officeDocument/2006/relationships/image" Target="../media/image907.png"/><Relationship Id="rId124" Type="http://schemas.openxmlformats.org/officeDocument/2006/relationships/customXml" Target="../ink/ink921.xml"/><Relationship Id="rId310" Type="http://schemas.openxmlformats.org/officeDocument/2006/relationships/image" Target="../media/image1009.png"/><Relationship Id="rId70" Type="http://schemas.openxmlformats.org/officeDocument/2006/relationships/customXml" Target="../ink/ink894.xml"/><Relationship Id="rId91" Type="http://schemas.openxmlformats.org/officeDocument/2006/relationships/image" Target="../media/image901.png"/><Relationship Id="rId145" Type="http://schemas.openxmlformats.org/officeDocument/2006/relationships/image" Target="../media/image928.png"/><Relationship Id="rId166" Type="http://schemas.openxmlformats.org/officeDocument/2006/relationships/customXml" Target="../ink/ink942.xml"/><Relationship Id="rId187" Type="http://schemas.openxmlformats.org/officeDocument/2006/relationships/image" Target="../media/image94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65.xml"/><Relationship Id="rId233" Type="http://schemas.openxmlformats.org/officeDocument/2006/relationships/customXml" Target="../ink/ink976.xml"/><Relationship Id="rId254" Type="http://schemas.openxmlformats.org/officeDocument/2006/relationships/image" Target="../media/image981.png"/><Relationship Id="rId28" Type="http://schemas.openxmlformats.org/officeDocument/2006/relationships/customXml" Target="../ink/ink873.xml"/><Relationship Id="rId49" Type="http://schemas.openxmlformats.org/officeDocument/2006/relationships/image" Target="../media/image880.png"/><Relationship Id="rId114" Type="http://schemas.openxmlformats.org/officeDocument/2006/relationships/customXml" Target="../ink/ink916.xml"/><Relationship Id="rId275" Type="http://schemas.openxmlformats.org/officeDocument/2006/relationships/customXml" Target="../ink/ink997.xml"/><Relationship Id="rId296" Type="http://schemas.openxmlformats.org/officeDocument/2006/relationships/image" Target="../media/image1002.png"/><Relationship Id="rId300" Type="http://schemas.openxmlformats.org/officeDocument/2006/relationships/image" Target="../media/image1004.png"/><Relationship Id="rId60" Type="http://schemas.openxmlformats.org/officeDocument/2006/relationships/customXml" Target="../ink/ink889.xml"/><Relationship Id="rId81" Type="http://schemas.openxmlformats.org/officeDocument/2006/relationships/image" Target="../media/image896.png"/><Relationship Id="rId135" Type="http://schemas.openxmlformats.org/officeDocument/2006/relationships/image" Target="../media/image923.png"/><Relationship Id="rId156" Type="http://schemas.openxmlformats.org/officeDocument/2006/relationships/customXml" Target="../ink/ink937.xml"/><Relationship Id="rId177" Type="http://schemas.openxmlformats.org/officeDocument/2006/relationships/image" Target="../media/image943.png"/><Relationship Id="rId198" Type="http://schemas.openxmlformats.org/officeDocument/2006/relationships/customXml" Target="../ink/ink958.xml"/><Relationship Id="rId321" Type="http://schemas.openxmlformats.org/officeDocument/2006/relationships/customXml" Target="../ink/ink1020.xml"/><Relationship Id="rId202" Type="http://schemas.openxmlformats.org/officeDocument/2006/relationships/customXml" Target="../ink/ink960.xml"/><Relationship Id="rId223" Type="http://schemas.openxmlformats.org/officeDocument/2006/relationships/customXml" Target="../ink/ink971.xml"/><Relationship Id="rId244" Type="http://schemas.openxmlformats.org/officeDocument/2006/relationships/image" Target="../media/image976.png"/><Relationship Id="rId18" Type="http://schemas.openxmlformats.org/officeDocument/2006/relationships/customXml" Target="../ink/ink868.xml"/><Relationship Id="rId39" Type="http://schemas.openxmlformats.org/officeDocument/2006/relationships/image" Target="../media/image875.png"/><Relationship Id="rId265" Type="http://schemas.openxmlformats.org/officeDocument/2006/relationships/customXml" Target="../ink/ink992.xml"/><Relationship Id="rId286" Type="http://schemas.openxmlformats.org/officeDocument/2006/relationships/image" Target="../media/image997.png"/><Relationship Id="rId50" Type="http://schemas.openxmlformats.org/officeDocument/2006/relationships/customXml" Target="../ink/ink884.xml"/><Relationship Id="rId104" Type="http://schemas.openxmlformats.org/officeDocument/2006/relationships/customXml" Target="../ink/ink911.xml"/><Relationship Id="rId125" Type="http://schemas.openxmlformats.org/officeDocument/2006/relationships/image" Target="../media/image918.png"/><Relationship Id="rId146" Type="http://schemas.openxmlformats.org/officeDocument/2006/relationships/customXml" Target="../ink/ink932.xml"/><Relationship Id="rId167" Type="http://schemas.openxmlformats.org/officeDocument/2006/relationships/image" Target="../media/image758.png"/><Relationship Id="rId188" Type="http://schemas.openxmlformats.org/officeDocument/2006/relationships/customXml" Target="../ink/ink953.xml"/><Relationship Id="rId311" Type="http://schemas.openxmlformats.org/officeDocument/2006/relationships/customXml" Target="../ink/ink1015.xml"/><Relationship Id="rId71" Type="http://schemas.openxmlformats.org/officeDocument/2006/relationships/image" Target="../media/image891.png"/><Relationship Id="rId92" Type="http://schemas.openxmlformats.org/officeDocument/2006/relationships/customXml" Target="../ink/ink905.xml"/><Relationship Id="rId213" Type="http://schemas.openxmlformats.org/officeDocument/2006/relationships/image" Target="../media/image961.png"/><Relationship Id="rId234" Type="http://schemas.openxmlformats.org/officeDocument/2006/relationships/image" Target="../media/image971.png"/><Relationship Id="rId2" Type="http://schemas.openxmlformats.org/officeDocument/2006/relationships/customXml" Target="../ink/ink860.xml"/><Relationship Id="rId29" Type="http://schemas.openxmlformats.org/officeDocument/2006/relationships/image" Target="../media/image870.png"/><Relationship Id="rId255" Type="http://schemas.openxmlformats.org/officeDocument/2006/relationships/customXml" Target="../ink/ink987.xml"/><Relationship Id="rId276" Type="http://schemas.openxmlformats.org/officeDocument/2006/relationships/image" Target="../media/image992.png"/><Relationship Id="rId297" Type="http://schemas.openxmlformats.org/officeDocument/2006/relationships/customXml" Target="../ink/ink1008.xml"/><Relationship Id="rId40" Type="http://schemas.openxmlformats.org/officeDocument/2006/relationships/customXml" Target="../ink/ink879.xml"/><Relationship Id="rId115" Type="http://schemas.openxmlformats.org/officeDocument/2006/relationships/image" Target="../media/image913.png"/><Relationship Id="rId136" Type="http://schemas.openxmlformats.org/officeDocument/2006/relationships/customXml" Target="../ink/ink927.xml"/><Relationship Id="rId157" Type="http://schemas.openxmlformats.org/officeDocument/2006/relationships/image" Target="../media/image934.png"/><Relationship Id="rId178" Type="http://schemas.openxmlformats.org/officeDocument/2006/relationships/customXml" Target="../ink/ink948.xml"/><Relationship Id="rId301" Type="http://schemas.openxmlformats.org/officeDocument/2006/relationships/customXml" Target="../ink/ink1010.xml"/><Relationship Id="rId322" Type="http://schemas.openxmlformats.org/officeDocument/2006/relationships/image" Target="../media/image1015.png"/><Relationship Id="rId61" Type="http://schemas.openxmlformats.org/officeDocument/2006/relationships/image" Target="../media/image886.png"/><Relationship Id="rId82" Type="http://schemas.openxmlformats.org/officeDocument/2006/relationships/customXml" Target="../ink/ink900.xml"/><Relationship Id="rId199" Type="http://schemas.openxmlformats.org/officeDocument/2006/relationships/image" Target="../media/image954.png"/><Relationship Id="rId203" Type="http://schemas.openxmlformats.org/officeDocument/2006/relationships/image" Target="../media/image956.png"/><Relationship Id="rId19" Type="http://schemas.openxmlformats.org/officeDocument/2006/relationships/image" Target="../media/image865.png"/><Relationship Id="rId224" Type="http://schemas.openxmlformats.org/officeDocument/2006/relationships/image" Target="../media/image966.png"/><Relationship Id="rId245" Type="http://schemas.openxmlformats.org/officeDocument/2006/relationships/customXml" Target="../ink/ink982.xml"/><Relationship Id="rId266" Type="http://schemas.openxmlformats.org/officeDocument/2006/relationships/image" Target="../media/image987.png"/><Relationship Id="rId287" Type="http://schemas.openxmlformats.org/officeDocument/2006/relationships/customXml" Target="../ink/ink1003.xml"/><Relationship Id="rId30" Type="http://schemas.openxmlformats.org/officeDocument/2006/relationships/customXml" Target="../ink/ink874.xml"/><Relationship Id="rId105" Type="http://schemas.openxmlformats.org/officeDocument/2006/relationships/image" Target="../media/image908.png"/><Relationship Id="rId126" Type="http://schemas.openxmlformats.org/officeDocument/2006/relationships/customXml" Target="../ink/ink922.xml"/><Relationship Id="rId147" Type="http://schemas.openxmlformats.org/officeDocument/2006/relationships/image" Target="../media/image929.png"/><Relationship Id="rId168" Type="http://schemas.openxmlformats.org/officeDocument/2006/relationships/customXml" Target="../ink/ink943.xml"/><Relationship Id="rId312" Type="http://schemas.openxmlformats.org/officeDocument/2006/relationships/image" Target="../media/image1010.png"/><Relationship Id="rId51" Type="http://schemas.openxmlformats.org/officeDocument/2006/relationships/image" Target="../media/image881.png"/><Relationship Id="rId72" Type="http://schemas.openxmlformats.org/officeDocument/2006/relationships/customXml" Target="../ink/ink895.xml"/><Relationship Id="rId93" Type="http://schemas.openxmlformats.org/officeDocument/2006/relationships/image" Target="../media/image902.png"/><Relationship Id="rId189" Type="http://schemas.openxmlformats.org/officeDocument/2006/relationships/image" Target="../media/image949.png"/><Relationship Id="rId3" Type="http://schemas.openxmlformats.org/officeDocument/2006/relationships/image" Target="../media/image857.png"/><Relationship Id="rId214" Type="http://schemas.openxmlformats.org/officeDocument/2006/relationships/customXml" Target="../ink/ink966.xml"/><Relationship Id="rId235" Type="http://schemas.openxmlformats.org/officeDocument/2006/relationships/customXml" Target="../ink/ink977.xml"/><Relationship Id="rId256" Type="http://schemas.openxmlformats.org/officeDocument/2006/relationships/image" Target="../media/image982.png"/><Relationship Id="rId277" Type="http://schemas.openxmlformats.org/officeDocument/2006/relationships/customXml" Target="../ink/ink998.xml"/><Relationship Id="rId298" Type="http://schemas.openxmlformats.org/officeDocument/2006/relationships/image" Target="../media/image1003.png"/><Relationship Id="rId116" Type="http://schemas.openxmlformats.org/officeDocument/2006/relationships/customXml" Target="../ink/ink917.xml"/><Relationship Id="rId137" Type="http://schemas.openxmlformats.org/officeDocument/2006/relationships/image" Target="../media/image924.png"/><Relationship Id="rId158" Type="http://schemas.openxmlformats.org/officeDocument/2006/relationships/customXml" Target="../ink/ink938.xml"/><Relationship Id="rId302" Type="http://schemas.openxmlformats.org/officeDocument/2006/relationships/image" Target="../media/image1005.png"/><Relationship Id="rId20" Type="http://schemas.openxmlformats.org/officeDocument/2006/relationships/customXml" Target="../ink/ink869.xml"/><Relationship Id="rId41" Type="http://schemas.openxmlformats.org/officeDocument/2006/relationships/image" Target="../media/image876.png"/><Relationship Id="rId62" Type="http://schemas.openxmlformats.org/officeDocument/2006/relationships/customXml" Target="../ink/ink890.xml"/><Relationship Id="rId83" Type="http://schemas.openxmlformats.org/officeDocument/2006/relationships/image" Target="../media/image897.png"/><Relationship Id="rId179" Type="http://schemas.openxmlformats.org/officeDocument/2006/relationships/image" Target="../media/image944.png"/><Relationship Id="rId190" Type="http://schemas.openxmlformats.org/officeDocument/2006/relationships/customXml" Target="../ink/ink954.xml"/><Relationship Id="rId204" Type="http://schemas.openxmlformats.org/officeDocument/2006/relationships/customXml" Target="../ink/ink961.xml"/><Relationship Id="rId225" Type="http://schemas.openxmlformats.org/officeDocument/2006/relationships/customXml" Target="../ink/ink972.xml"/><Relationship Id="rId246" Type="http://schemas.openxmlformats.org/officeDocument/2006/relationships/image" Target="../media/image977.png"/><Relationship Id="rId267" Type="http://schemas.openxmlformats.org/officeDocument/2006/relationships/customXml" Target="../ink/ink993.xml"/><Relationship Id="rId288" Type="http://schemas.openxmlformats.org/officeDocument/2006/relationships/image" Target="../media/image998.png"/><Relationship Id="rId106" Type="http://schemas.openxmlformats.org/officeDocument/2006/relationships/customXml" Target="../ink/ink912.xml"/><Relationship Id="rId127" Type="http://schemas.openxmlformats.org/officeDocument/2006/relationships/image" Target="../media/image919.png"/><Relationship Id="rId313" Type="http://schemas.openxmlformats.org/officeDocument/2006/relationships/customXml" Target="../ink/ink1016.xml"/><Relationship Id="rId10" Type="http://schemas.openxmlformats.org/officeDocument/2006/relationships/customXml" Target="../ink/ink864.xml"/><Relationship Id="rId31" Type="http://schemas.openxmlformats.org/officeDocument/2006/relationships/image" Target="../media/image871.png"/><Relationship Id="rId52" Type="http://schemas.openxmlformats.org/officeDocument/2006/relationships/customXml" Target="../ink/ink885.xml"/><Relationship Id="rId73" Type="http://schemas.openxmlformats.org/officeDocument/2006/relationships/image" Target="../media/image892.png"/><Relationship Id="rId94" Type="http://schemas.openxmlformats.org/officeDocument/2006/relationships/customXml" Target="../ink/ink906.xml"/><Relationship Id="rId148" Type="http://schemas.openxmlformats.org/officeDocument/2006/relationships/customXml" Target="../ink/ink933.xml"/><Relationship Id="rId169" Type="http://schemas.openxmlformats.org/officeDocument/2006/relationships/image" Target="../media/image939.png"/><Relationship Id="rId4" Type="http://schemas.openxmlformats.org/officeDocument/2006/relationships/customXml" Target="../ink/ink861.xml"/><Relationship Id="rId180" Type="http://schemas.openxmlformats.org/officeDocument/2006/relationships/customXml" Target="../ink/ink949.xml"/><Relationship Id="rId215" Type="http://schemas.openxmlformats.org/officeDocument/2006/relationships/image" Target="../media/image962.png"/><Relationship Id="rId236" Type="http://schemas.openxmlformats.org/officeDocument/2006/relationships/image" Target="../media/image972.png"/><Relationship Id="rId257" Type="http://schemas.openxmlformats.org/officeDocument/2006/relationships/customXml" Target="../ink/ink988.xml"/><Relationship Id="rId278" Type="http://schemas.openxmlformats.org/officeDocument/2006/relationships/image" Target="../media/image993.png"/><Relationship Id="rId303" Type="http://schemas.openxmlformats.org/officeDocument/2006/relationships/customXml" Target="../ink/ink1011.xml"/><Relationship Id="rId42" Type="http://schemas.openxmlformats.org/officeDocument/2006/relationships/customXml" Target="../ink/ink880.xml"/><Relationship Id="rId84" Type="http://schemas.openxmlformats.org/officeDocument/2006/relationships/customXml" Target="../ink/ink901.xml"/><Relationship Id="rId138" Type="http://schemas.openxmlformats.org/officeDocument/2006/relationships/customXml" Target="../ink/ink928.xml"/><Relationship Id="rId191" Type="http://schemas.openxmlformats.org/officeDocument/2006/relationships/image" Target="../media/image950.png"/><Relationship Id="rId205" Type="http://schemas.openxmlformats.org/officeDocument/2006/relationships/image" Target="../media/image957.png"/><Relationship Id="rId247" Type="http://schemas.openxmlformats.org/officeDocument/2006/relationships/customXml" Target="../ink/ink983.xml"/><Relationship Id="rId107" Type="http://schemas.openxmlformats.org/officeDocument/2006/relationships/image" Target="../media/image909.png"/><Relationship Id="rId289" Type="http://schemas.openxmlformats.org/officeDocument/2006/relationships/customXml" Target="../ink/ink1004.xml"/><Relationship Id="rId11" Type="http://schemas.openxmlformats.org/officeDocument/2006/relationships/image" Target="../media/image861.png"/><Relationship Id="rId53" Type="http://schemas.openxmlformats.org/officeDocument/2006/relationships/image" Target="../media/image882.png"/><Relationship Id="rId149" Type="http://schemas.openxmlformats.org/officeDocument/2006/relationships/image" Target="../media/image930.png"/><Relationship Id="rId314" Type="http://schemas.openxmlformats.org/officeDocument/2006/relationships/image" Target="../media/image1011.png"/><Relationship Id="rId95" Type="http://schemas.openxmlformats.org/officeDocument/2006/relationships/image" Target="../media/image903.png"/><Relationship Id="rId160" Type="http://schemas.openxmlformats.org/officeDocument/2006/relationships/customXml" Target="../ink/ink939.xml"/><Relationship Id="rId216" Type="http://schemas.openxmlformats.org/officeDocument/2006/relationships/customXml" Target="../ink/ink967.xml"/><Relationship Id="rId258" Type="http://schemas.openxmlformats.org/officeDocument/2006/relationships/image" Target="../media/image983.png"/><Relationship Id="rId22" Type="http://schemas.openxmlformats.org/officeDocument/2006/relationships/customXml" Target="../ink/ink870.xml"/><Relationship Id="rId64" Type="http://schemas.openxmlformats.org/officeDocument/2006/relationships/customXml" Target="../ink/ink891.xml"/><Relationship Id="rId118" Type="http://schemas.openxmlformats.org/officeDocument/2006/relationships/customXml" Target="../ink/ink918.xml"/><Relationship Id="rId171" Type="http://schemas.openxmlformats.org/officeDocument/2006/relationships/image" Target="../media/image940.png"/><Relationship Id="rId227" Type="http://schemas.openxmlformats.org/officeDocument/2006/relationships/customXml" Target="../ink/ink973.xml"/><Relationship Id="rId269" Type="http://schemas.openxmlformats.org/officeDocument/2006/relationships/customXml" Target="../ink/ink994.xml"/><Relationship Id="rId33" Type="http://schemas.openxmlformats.org/officeDocument/2006/relationships/image" Target="../media/image872.png"/><Relationship Id="rId129" Type="http://schemas.openxmlformats.org/officeDocument/2006/relationships/image" Target="../media/image920.png"/><Relationship Id="rId280" Type="http://schemas.openxmlformats.org/officeDocument/2006/relationships/image" Target="../media/image994.png"/><Relationship Id="rId75" Type="http://schemas.openxmlformats.org/officeDocument/2006/relationships/image" Target="../media/image893.png"/><Relationship Id="rId140" Type="http://schemas.openxmlformats.org/officeDocument/2006/relationships/customXml" Target="../ink/ink929.xml"/><Relationship Id="rId182" Type="http://schemas.openxmlformats.org/officeDocument/2006/relationships/customXml" Target="../ink/ink950.xml"/><Relationship Id="rId6" Type="http://schemas.openxmlformats.org/officeDocument/2006/relationships/customXml" Target="../ink/ink862.xml"/><Relationship Id="rId238" Type="http://schemas.openxmlformats.org/officeDocument/2006/relationships/image" Target="../media/image973.png"/><Relationship Id="rId291" Type="http://schemas.openxmlformats.org/officeDocument/2006/relationships/customXml" Target="../ink/ink1005.xml"/><Relationship Id="rId305" Type="http://schemas.openxmlformats.org/officeDocument/2006/relationships/customXml" Target="../ink/ink1012.xml"/><Relationship Id="rId44" Type="http://schemas.openxmlformats.org/officeDocument/2006/relationships/customXml" Target="../ink/ink881.xml"/><Relationship Id="rId86" Type="http://schemas.openxmlformats.org/officeDocument/2006/relationships/customXml" Target="../ink/ink902.xml"/><Relationship Id="rId151" Type="http://schemas.openxmlformats.org/officeDocument/2006/relationships/image" Target="../media/image931.png"/><Relationship Id="rId193" Type="http://schemas.openxmlformats.org/officeDocument/2006/relationships/image" Target="../media/image951.png"/><Relationship Id="rId207" Type="http://schemas.openxmlformats.org/officeDocument/2006/relationships/image" Target="../media/image958.png"/><Relationship Id="rId249" Type="http://schemas.openxmlformats.org/officeDocument/2006/relationships/customXml" Target="../ink/ink984.xml"/><Relationship Id="rId13" Type="http://schemas.openxmlformats.org/officeDocument/2006/relationships/image" Target="../media/image862.png"/><Relationship Id="rId109" Type="http://schemas.openxmlformats.org/officeDocument/2006/relationships/image" Target="../media/image910.png"/><Relationship Id="rId260" Type="http://schemas.openxmlformats.org/officeDocument/2006/relationships/image" Target="../media/image984.png"/><Relationship Id="rId316" Type="http://schemas.openxmlformats.org/officeDocument/2006/relationships/image" Target="../media/image101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3.png"/><Relationship Id="rId299" Type="http://schemas.openxmlformats.org/officeDocument/2006/relationships/image" Target="../media/image1164.png"/><Relationship Id="rId21" Type="http://schemas.openxmlformats.org/officeDocument/2006/relationships/image" Target="../media/image1025.png"/><Relationship Id="rId63" Type="http://schemas.openxmlformats.org/officeDocument/2006/relationships/image" Target="../media/image1046.png"/><Relationship Id="rId159" Type="http://schemas.openxmlformats.org/officeDocument/2006/relationships/image" Target="../media/image1094.png"/><Relationship Id="rId324" Type="http://schemas.openxmlformats.org/officeDocument/2006/relationships/customXml" Target="../ink/ink1182.xml"/><Relationship Id="rId366" Type="http://schemas.openxmlformats.org/officeDocument/2006/relationships/customXml" Target="../ink/ink1203.xml"/><Relationship Id="rId170" Type="http://schemas.openxmlformats.org/officeDocument/2006/relationships/customXml" Target="../ink/ink1105.xml"/><Relationship Id="rId226" Type="http://schemas.openxmlformats.org/officeDocument/2006/relationships/customXml" Target="../ink/ink1133.xml"/><Relationship Id="rId268" Type="http://schemas.openxmlformats.org/officeDocument/2006/relationships/customXml" Target="../ink/ink1154.xml"/><Relationship Id="rId32" Type="http://schemas.openxmlformats.org/officeDocument/2006/relationships/customXml" Target="../ink/ink1036.xml"/><Relationship Id="rId74" Type="http://schemas.openxmlformats.org/officeDocument/2006/relationships/customXml" Target="../ink/ink1057.xml"/><Relationship Id="rId128" Type="http://schemas.openxmlformats.org/officeDocument/2006/relationships/customXml" Target="../ink/ink1084.xml"/><Relationship Id="rId335" Type="http://schemas.openxmlformats.org/officeDocument/2006/relationships/image" Target="../media/image1182.png"/><Relationship Id="rId377" Type="http://schemas.openxmlformats.org/officeDocument/2006/relationships/image" Target="../media/image1203.png"/><Relationship Id="rId5" Type="http://schemas.openxmlformats.org/officeDocument/2006/relationships/image" Target="../media/image1017.png"/><Relationship Id="rId181" Type="http://schemas.openxmlformats.org/officeDocument/2006/relationships/image" Target="../media/image1105.png"/><Relationship Id="rId237" Type="http://schemas.openxmlformats.org/officeDocument/2006/relationships/image" Target="../media/image1133.png"/><Relationship Id="rId402" Type="http://schemas.openxmlformats.org/officeDocument/2006/relationships/customXml" Target="../ink/ink1221.xml"/><Relationship Id="rId279" Type="http://schemas.openxmlformats.org/officeDocument/2006/relationships/image" Target="../media/image1154.png"/><Relationship Id="rId43" Type="http://schemas.openxmlformats.org/officeDocument/2006/relationships/image" Target="../media/image1036.png"/><Relationship Id="rId139" Type="http://schemas.openxmlformats.org/officeDocument/2006/relationships/image" Target="../media/image1084.png"/><Relationship Id="rId290" Type="http://schemas.openxmlformats.org/officeDocument/2006/relationships/customXml" Target="../ink/ink1165.xml"/><Relationship Id="rId304" Type="http://schemas.openxmlformats.org/officeDocument/2006/relationships/customXml" Target="../ink/ink1172.xml"/><Relationship Id="rId346" Type="http://schemas.openxmlformats.org/officeDocument/2006/relationships/customXml" Target="../ink/ink1193.xml"/><Relationship Id="rId388" Type="http://schemas.openxmlformats.org/officeDocument/2006/relationships/customXml" Target="../ink/ink1214.xml"/><Relationship Id="rId85" Type="http://schemas.openxmlformats.org/officeDocument/2006/relationships/image" Target="../media/image1057.png"/><Relationship Id="rId150" Type="http://schemas.openxmlformats.org/officeDocument/2006/relationships/customXml" Target="../ink/ink1095.xml"/><Relationship Id="rId192" Type="http://schemas.openxmlformats.org/officeDocument/2006/relationships/customXml" Target="../ink/ink1116.xml"/><Relationship Id="rId206" Type="http://schemas.openxmlformats.org/officeDocument/2006/relationships/customXml" Target="../ink/ink1123.xml"/><Relationship Id="rId413" Type="http://schemas.openxmlformats.org/officeDocument/2006/relationships/image" Target="../media/image1221.png"/><Relationship Id="rId248" Type="http://schemas.openxmlformats.org/officeDocument/2006/relationships/customXml" Target="../ink/ink1144.xml"/><Relationship Id="rId12" Type="http://schemas.openxmlformats.org/officeDocument/2006/relationships/customXml" Target="../ink/ink1026.xml"/><Relationship Id="rId108" Type="http://schemas.openxmlformats.org/officeDocument/2006/relationships/customXml" Target="../ink/ink1074.xml"/><Relationship Id="rId315" Type="http://schemas.openxmlformats.org/officeDocument/2006/relationships/image" Target="../media/image1172.png"/><Relationship Id="rId357" Type="http://schemas.openxmlformats.org/officeDocument/2006/relationships/image" Target="../media/image1193.png"/><Relationship Id="rId54" Type="http://schemas.openxmlformats.org/officeDocument/2006/relationships/customXml" Target="../ink/ink1047.xml"/><Relationship Id="rId96" Type="http://schemas.openxmlformats.org/officeDocument/2006/relationships/customXml" Target="../ink/ink1068.xml"/><Relationship Id="rId161" Type="http://schemas.openxmlformats.org/officeDocument/2006/relationships/image" Target="../media/image1095.png"/><Relationship Id="rId217" Type="http://schemas.openxmlformats.org/officeDocument/2006/relationships/image" Target="../media/image1123.png"/><Relationship Id="rId399" Type="http://schemas.openxmlformats.org/officeDocument/2006/relationships/image" Target="../media/image1214.png"/><Relationship Id="rId259" Type="http://schemas.openxmlformats.org/officeDocument/2006/relationships/image" Target="../media/image1144.png"/><Relationship Id="rId424" Type="http://schemas.openxmlformats.org/officeDocument/2006/relationships/customXml" Target="../ink/ink1232.xml"/><Relationship Id="rId23" Type="http://schemas.openxmlformats.org/officeDocument/2006/relationships/image" Target="../media/image1026.png"/><Relationship Id="rId119" Type="http://schemas.openxmlformats.org/officeDocument/2006/relationships/image" Target="../media/image1074.png"/><Relationship Id="rId270" Type="http://schemas.openxmlformats.org/officeDocument/2006/relationships/customXml" Target="../ink/ink1155.xml"/><Relationship Id="rId326" Type="http://schemas.openxmlformats.org/officeDocument/2006/relationships/customXml" Target="../ink/ink1183.xml"/><Relationship Id="rId65" Type="http://schemas.openxmlformats.org/officeDocument/2006/relationships/image" Target="../media/image1047.png"/><Relationship Id="rId130" Type="http://schemas.openxmlformats.org/officeDocument/2006/relationships/customXml" Target="../ink/ink1085.xml"/><Relationship Id="rId368" Type="http://schemas.openxmlformats.org/officeDocument/2006/relationships/customXml" Target="../ink/ink1204.xml"/><Relationship Id="rId172" Type="http://schemas.openxmlformats.org/officeDocument/2006/relationships/customXml" Target="../ink/ink1106.xml"/><Relationship Id="rId228" Type="http://schemas.openxmlformats.org/officeDocument/2006/relationships/customXml" Target="../ink/ink1134.xml"/><Relationship Id="rId281" Type="http://schemas.openxmlformats.org/officeDocument/2006/relationships/image" Target="../media/image1155.png"/><Relationship Id="rId337" Type="http://schemas.openxmlformats.org/officeDocument/2006/relationships/image" Target="../media/image1183.png"/><Relationship Id="rId34" Type="http://schemas.openxmlformats.org/officeDocument/2006/relationships/customXml" Target="../ink/ink1037.xml"/><Relationship Id="rId76" Type="http://schemas.openxmlformats.org/officeDocument/2006/relationships/customXml" Target="../ink/ink1058.xml"/><Relationship Id="rId141" Type="http://schemas.openxmlformats.org/officeDocument/2006/relationships/image" Target="../media/image1085.png"/><Relationship Id="rId379" Type="http://schemas.openxmlformats.org/officeDocument/2006/relationships/image" Target="../media/image1204.png"/><Relationship Id="rId7" Type="http://schemas.openxmlformats.org/officeDocument/2006/relationships/image" Target="../media/image1018.png"/><Relationship Id="rId183" Type="http://schemas.openxmlformats.org/officeDocument/2006/relationships/image" Target="../media/image1106.png"/><Relationship Id="rId239" Type="http://schemas.openxmlformats.org/officeDocument/2006/relationships/image" Target="../media/image1134.png"/><Relationship Id="rId390" Type="http://schemas.openxmlformats.org/officeDocument/2006/relationships/customXml" Target="../ink/ink1215.xml"/><Relationship Id="rId404" Type="http://schemas.openxmlformats.org/officeDocument/2006/relationships/customXml" Target="../ink/ink1222.xml"/><Relationship Id="rId250" Type="http://schemas.openxmlformats.org/officeDocument/2006/relationships/customXml" Target="../ink/ink1145.xml"/><Relationship Id="rId292" Type="http://schemas.openxmlformats.org/officeDocument/2006/relationships/customXml" Target="../ink/ink1166.xml"/><Relationship Id="rId306" Type="http://schemas.openxmlformats.org/officeDocument/2006/relationships/customXml" Target="../ink/ink1173.xml"/><Relationship Id="rId45" Type="http://schemas.openxmlformats.org/officeDocument/2006/relationships/image" Target="../media/image1037.png"/><Relationship Id="rId87" Type="http://schemas.openxmlformats.org/officeDocument/2006/relationships/image" Target="../media/image1058.png"/><Relationship Id="rId110" Type="http://schemas.openxmlformats.org/officeDocument/2006/relationships/customXml" Target="../ink/ink1075.xml"/><Relationship Id="rId348" Type="http://schemas.openxmlformats.org/officeDocument/2006/relationships/customXml" Target="../ink/ink1194.xml"/><Relationship Id="rId152" Type="http://schemas.openxmlformats.org/officeDocument/2006/relationships/customXml" Target="../ink/ink1096.xml"/><Relationship Id="rId194" Type="http://schemas.openxmlformats.org/officeDocument/2006/relationships/customXml" Target="../ink/ink1117.xml"/><Relationship Id="rId208" Type="http://schemas.openxmlformats.org/officeDocument/2006/relationships/customXml" Target="../ink/ink1124.xml"/><Relationship Id="rId415" Type="http://schemas.openxmlformats.org/officeDocument/2006/relationships/image" Target="../media/image1222.png"/><Relationship Id="rId261" Type="http://schemas.openxmlformats.org/officeDocument/2006/relationships/image" Target="../media/image1145.png"/><Relationship Id="rId14" Type="http://schemas.openxmlformats.org/officeDocument/2006/relationships/customXml" Target="../ink/ink1027.xml"/><Relationship Id="rId56" Type="http://schemas.openxmlformats.org/officeDocument/2006/relationships/customXml" Target="../ink/ink1048.xml"/><Relationship Id="rId317" Type="http://schemas.openxmlformats.org/officeDocument/2006/relationships/image" Target="../media/image1173.png"/><Relationship Id="rId359" Type="http://schemas.openxmlformats.org/officeDocument/2006/relationships/image" Target="../media/image1194.png"/><Relationship Id="rId98" Type="http://schemas.openxmlformats.org/officeDocument/2006/relationships/customXml" Target="../ink/ink1069.xml"/><Relationship Id="rId121" Type="http://schemas.openxmlformats.org/officeDocument/2006/relationships/image" Target="../media/image1075.png"/><Relationship Id="rId163" Type="http://schemas.openxmlformats.org/officeDocument/2006/relationships/image" Target="../media/image1096.png"/><Relationship Id="rId219" Type="http://schemas.openxmlformats.org/officeDocument/2006/relationships/image" Target="../media/image1124.png"/><Relationship Id="rId370" Type="http://schemas.openxmlformats.org/officeDocument/2006/relationships/customXml" Target="../ink/ink1205.xml"/><Relationship Id="rId230" Type="http://schemas.openxmlformats.org/officeDocument/2006/relationships/customXml" Target="../ink/ink1135.xml"/><Relationship Id="rId25" Type="http://schemas.openxmlformats.org/officeDocument/2006/relationships/image" Target="../media/image1027.png"/><Relationship Id="rId67" Type="http://schemas.openxmlformats.org/officeDocument/2006/relationships/image" Target="../media/image1048.png"/><Relationship Id="rId272" Type="http://schemas.openxmlformats.org/officeDocument/2006/relationships/customXml" Target="../ink/ink1156.xml"/><Relationship Id="rId328" Type="http://schemas.openxmlformats.org/officeDocument/2006/relationships/customXml" Target="../ink/ink1184.xml"/><Relationship Id="rId132" Type="http://schemas.openxmlformats.org/officeDocument/2006/relationships/customXml" Target="../ink/ink1086.xml"/><Relationship Id="rId174" Type="http://schemas.openxmlformats.org/officeDocument/2006/relationships/customXml" Target="../ink/ink1107.xml"/><Relationship Id="rId381" Type="http://schemas.openxmlformats.org/officeDocument/2006/relationships/image" Target="../media/image1205.png"/><Relationship Id="rId241" Type="http://schemas.openxmlformats.org/officeDocument/2006/relationships/image" Target="../media/image1135.png"/><Relationship Id="rId36" Type="http://schemas.openxmlformats.org/officeDocument/2006/relationships/customXml" Target="../ink/ink1038.xml"/><Relationship Id="rId283" Type="http://schemas.openxmlformats.org/officeDocument/2006/relationships/image" Target="../media/image1156.png"/><Relationship Id="rId339" Type="http://schemas.openxmlformats.org/officeDocument/2006/relationships/image" Target="../media/image1184.png"/><Relationship Id="rId78" Type="http://schemas.openxmlformats.org/officeDocument/2006/relationships/customXml" Target="../ink/ink1059.xml"/><Relationship Id="rId101" Type="http://schemas.openxmlformats.org/officeDocument/2006/relationships/image" Target="../media/image1065.png"/><Relationship Id="rId143" Type="http://schemas.openxmlformats.org/officeDocument/2006/relationships/image" Target="../media/image1086.png"/><Relationship Id="rId185" Type="http://schemas.openxmlformats.org/officeDocument/2006/relationships/image" Target="../media/image1107.png"/><Relationship Id="rId350" Type="http://schemas.openxmlformats.org/officeDocument/2006/relationships/customXml" Target="../ink/ink1195.xml"/><Relationship Id="rId406" Type="http://schemas.openxmlformats.org/officeDocument/2006/relationships/customXml" Target="../ink/ink1223.xml"/><Relationship Id="rId9" Type="http://schemas.openxmlformats.org/officeDocument/2006/relationships/image" Target="../media/image1019.png"/><Relationship Id="rId210" Type="http://schemas.openxmlformats.org/officeDocument/2006/relationships/customXml" Target="../ink/ink1125.xml"/><Relationship Id="rId392" Type="http://schemas.openxmlformats.org/officeDocument/2006/relationships/customXml" Target="../ink/ink1216.xml"/><Relationship Id="rId252" Type="http://schemas.openxmlformats.org/officeDocument/2006/relationships/customXml" Target="../ink/ink1146.xml"/><Relationship Id="rId294" Type="http://schemas.openxmlformats.org/officeDocument/2006/relationships/customXml" Target="../ink/ink1167.xml"/><Relationship Id="rId308" Type="http://schemas.openxmlformats.org/officeDocument/2006/relationships/customXml" Target="../ink/ink1174.xml"/><Relationship Id="rId47" Type="http://schemas.openxmlformats.org/officeDocument/2006/relationships/image" Target="../media/image1038.png"/><Relationship Id="rId89" Type="http://schemas.openxmlformats.org/officeDocument/2006/relationships/image" Target="../media/image1059.png"/><Relationship Id="rId112" Type="http://schemas.openxmlformats.org/officeDocument/2006/relationships/customXml" Target="../ink/ink1076.xml"/><Relationship Id="rId154" Type="http://schemas.openxmlformats.org/officeDocument/2006/relationships/customXml" Target="../ink/ink1097.xml"/><Relationship Id="rId361" Type="http://schemas.openxmlformats.org/officeDocument/2006/relationships/image" Target="../media/image1195.png"/><Relationship Id="rId196" Type="http://schemas.openxmlformats.org/officeDocument/2006/relationships/customXml" Target="../ink/ink1118.xml"/><Relationship Id="rId417" Type="http://schemas.openxmlformats.org/officeDocument/2006/relationships/image" Target="../media/image1223.png"/><Relationship Id="rId16" Type="http://schemas.openxmlformats.org/officeDocument/2006/relationships/customXml" Target="../ink/ink1028.xml"/><Relationship Id="rId221" Type="http://schemas.openxmlformats.org/officeDocument/2006/relationships/image" Target="../media/image1125.png"/><Relationship Id="rId263" Type="http://schemas.openxmlformats.org/officeDocument/2006/relationships/image" Target="../media/image1146.png"/><Relationship Id="rId319" Type="http://schemas.openxmlformats.org/officeDocument/2006/relationships/image" Target="../media/image1174.png"/><Relationship Id="rId58" Type="http://schemas.openxmlformats.org/officeDocument/2006/relationships/customXml" Target="../ink/ink1049.xml"/><Relationship Id="rId123" Type="http://schemas.openxmlformats.org/officeDocument/2006/relationships/image" Target="../media/image1076.png"/><Relationship Id="rId330" Type="http://schemas.openxmlformats.org/officeDocument/2006/relationships/customXml" Target="../ink/ink1185.xml"/><Relationship Id="rId165" Type="http://schemas.openxmlformats.org/officeDocument/2006/relationships/image" Target="../media/image1097.png"/><Relationship Id="rId372" Type="http://schemas.openxmlformats.org/officeDocument/2006/relationships/customXml" Target="../ink/ink1206.xml"/><Relationship Id="rId232" Type="http://schemas.openxmlformats.org/officeDocument/2006/relationships/customXml" Target="../ink/ink1136.xml"/><Relationship Id="rId274" Type="http://schemas.openxmlformats.org/officeDocument/2006/relationships/customXml" Target="../ink/ink1157.xml"/><Relationship Id="rId27" Type="http://schemas.openxmlformats.org/officeDocument/2006/relationships/image" Target="../media/image1028.png"/><Relationship Id="rId69" Type="http://schemas.openxmlformats.org/officeDocument/2006/relationships/image" Target="../media/image1049.png"/><Relationship Id="rId134" Type="http://schemas.openxmlformats.org/officeDocument/2006/relationships/customXml" Target="../ink/ink1087.xml"/><Relationship Id="rId80" Type="http://schemas.openxmlformats.org/officeDocument/2006/relationships/customXml" Target="../ink/ink1060.xml"/><Relationship Id="rId176" Type="http://schemas.openxmlformats.org/officeDocument/2006/relationships/customXml" Target="../ink/ink1108.xml"/><Relationship Id="rId341" Type="http://schemas.openxmlformats.org/officeDocument/2006/relationships/image" Target="../media/image1185.png"/><Relationship Id="rId383" Type="http://schemas.openxmlformats.org/officeDocument/2006/relationships/image" Target="../media/image1206.png"/><Relationship Id="rId201" Type="http://schemas.openxmlformats.org/officeDocument/2006/relationships/image" Target="../media/image1115.png"/><Relationship Id="rId243" Type="http://schemas.openxmlformats.org/officeDocument/2006/relationships/image" Target="../media/image1136.png"/><Relationship Id="rId285" Type="http://schemas.openxmlformats.org/officeDocument/2006/relationships/image" Target="../media/image1157.png"/><Relationship Id="rId38" Type="http://schemas.openxmlformats.org/officeDocument/2006/relationships/customXml" Target="../ink/ink1039.xml"/><Relationship Id="rId103" Type="http://schemas.openxmlformats.org/officeDocument/2006/relationships/image" Target="../media/image1066.png"/><Relationship Id="rId310" Type="http://schemas.openxmlformats.org/officeDocument/2006/relationships/customXml" Target="../ink/ink1175.xml"/><Relationship Id="rId70" Type="http://schemas.openxmlformats.org/officeDocument/2006/relationships/customXml" Target="../ink/ink1055.xml"/><Relationship Id="rId91" Type="http://schemas.openxmlformats.org/officeDocument/2006/relationships/image" Target="../media/image1060.png"/><Relationship Id="rId145" Type="http://schemas.openxmlformats.org/officeDocument/2006/relationships/image" Target="../media/image1087.png"/><Relationship Id="rId166" Type="http://schemas.openxmlformats.org/officeDocument/2006/relationships/customXml" Target="../ink/ink1103.xml"/><Relationship Id="rId187" Type="http://schemas.openxmlformats.org/officeDocument/2006/relationships/image" Target="../media/image1108.png"/><Relationship Id="rId331" Type="http://schemas.openxmlformats.org/officeDocument/2006/relationships/image" Target="../media/image1180.png"/><Relationship Id="rId352" Type="http://schemas.openxmlformats.org/officeDocument/2006/relationships/customXml" Target="../ink/ink1196.xml"/><Relationship Id="rId373" Type="http://schemas.openxmlformats.org/officeDocument/2006/relationships/image" Target="../media/image1201.png"/><Relationship Id="rId394" Type="http://schemas.openxmlformats.org/officeDocument/2006/relationships/customXml" Target="../ink/ink1217.xml"/><Relationship Id="rId408" Type="http://schemas.openxmlformats.org/officeDocument/2006/relationships/customXml" Target="../ink/ink122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26.xml"/><Relationship Id="rId233" Type="http://schemas.openxmlformats.org/officeDocument/2006/relationships/image" Target="../media/image1131.png"/><Relationship Id="rId254" Type="http://schemas.openxmlformats.org/officeDocument/2006/relationships/customXml" Target="../ink/ink1147.xml"/><Relationship Id="rId28" Type="http://schemas.openxmlformats.org/officeDocument/2006/relationships/customXml" Target="../ink/ink1034.xml"/><Relationship Id="rId49" Type="http://schemas.openxmlformats.org/officeDocument/2006/relationships/image" Target="../media/image1039.png"/><Relationship Id="rId114" Type="http://schemas.openxmlformats.org/officeDocument/2006/relationships/customXml" Target="../ink/ink1077.xml"/><Relationship Id="rId275" Type="http://schemas.openxmlformats.org/officeDocument/2006/relationships/image" Target="../media/image1152.png"/><Relationship Id="rId296" Type="http://schemas.openxmlformats.org/officeDocument/2006/relationships/customXml" Target="../ink/ink1168.xml"/><Relationship Id="rId300" Type="http://schemas.openxmlformats.org/officeDocument/2006/relationships/customXml" Target="../ink/ink1170.xml"/><Relationship Id="rId60" Type="http://schemas.openxmlformats.org/officeDocument/2006/relationships/customXml" Target="../ink/ink1050.xml"/><Relationship Id="rId81" Type="http://schemas.openxmlformats.org/officeDocument/2006/relationships/image" Target="../media/image1055.png"/><Relationship Id="rId135" Type="http://schemas.openxmlformats.org/officeDocument/2006/relationships/image" Target="../media/image1082.png"/><Relationship Id="rId156" Type="http://schemas.openxmlformats.org/officeDocument/2006/relationships/customXml" Target="../ink/ink1098.xml"/><Relationship Id="rId177" Type="http://schemas.openxmlformats.org/officeDocument/2006/relationships/image" Target="../media/image1103.png"/><Relationship Id="rId198" Type="http://schemas.openxmlformats.org/officeDocument/2006/relationships/customXml" Target="../ink/ink1119.xml"/><Relationship Id="rId321" Type="http://schemas.openxmlformats.org/officeDocument/2006/relationships/image" Target="../media/image1175.png"/><Relationship Id="rId342" Type="http://schemas.openxmlformats.org/officeDocument/2006/relationships/customXml" Target="../ink/ink1191.xml"/><Relationship Id="rId363" Type="http://schemas.openxmlformats.org/officeDocument/2006/relationships/image" Target="../media/image1196.png"/><Relationship Id="rId384" Type="http://schemas.openxmlformats.org/officeDocument/2006/relationships/customXml" Target="../ink/ink1212.xml"/><Relationship Id="rId419" Type="http://schemas.openxmlformats.org/officeDocument/2006/relationships/image" Target="../media/image1224.png"/><Relationship Id="rId202" Type="http://schemas.openxmlformats.org/officeDocument/2006/relationships/customXml" Target="../ink/ink1121.xml"/><Relationship Id="rId223" Type="http://schemas.openxmlformats.org/officeDocument/2006/relationships/image" Target="../media/image1126.png"/><Relationship Id="rId244" Type="http://schemas.openxmlformats.org/officeDocument/2006/relationships/customXml" Target="../ink/ink1142.xml"/><Relationship Id="rId18" Type="http://schemas.openxmlformats.org/officeDocument/2006/relationships/customXml" Target="../ink/ink1029.xml"/><Relationship Id="rId39" Type="http://schemas.openxmlformats.org/officeDocument/2006/relationships/image" Target="../media/image1034.png"/><Relationship Id="rId265" Type="http://schemas.openxmlformats.org/officeDocument/2006/relationships/image" Target="../media/image1147.png"/><Relationship Id="rId286" Type="http://schemas.openxmlformats.org/officeDocument/2006/relationships/customXml" Target="../ink/ink1163.xml"/><Relationship Id="rId50" Type="http://schemas.openxmlformats.org/officeDocument/2006/relationships/customXml" Target="../ink/ink1045.xml"/><Relationship Id="rId104" Type="http://schemas.openxmlformats.org/officeDocument/2006/relationships/customXml" Target="../ink/ink1072.xml"/><Relationship Id="rId125" Type="http://schemas.openxmlformats.org/officeDocument/2006/relationships/image" Target="../media/image1077.png"/><Relationship Id="rId146" Type="http://schemas.openxmlformats.org/officeDocument/2006/relationships/customXml" Target="../ink/ink1093.xml"/><Relationship Id="rId167" Type="http://schemas.openxmlformats.org/officeDocument/2006/relationships/image" Target="../media/image1098.png"/><Relationship Id="rId188" Type="http://schemas.openxmlformats.org/officeDocument/2006/relationships/customXml" Target="../ink/ink1114.xml"/><Relationship Id="rId311" Type="http://schemas.openxmlformats.org/officeDocument/2006/relationships/image" Target="../media/image1170.png"/><Relationship Id="rId332" Type="http://schemas.openxmlformats.org/officeDocument/2006/relationships/customXml" Target="../ink/ink1186.xml"/><Relationship Id="rId353" Type="http://schemas.openxmlformats.org/officeDocument/2006/relationships/image" Target="../media/image1191.png"/><Relationship Id="rId374" Type="http://schemas.openxmlformats.org/officeDocument/2006/relationships/customXml" Target="../ink/ink1207.xml"/><Relationship Id="rId395" Type="http://schemas.openxmlformats.org/officeDocument/2006/relationships/image" Target="../media/image1212.png"/><Relationship Id="rId409" Type="http://schemas.openxmlformats.org/officeDocument/2006/relationships/image" Target="../media/image1219.png"/><Relationship Id="rId71" Type="http://schemas.openxmlformats.org/officeDocument/2006/relationships/image" Target="../media/image1050.png"/><Relationship Id="rId92" Type="http://schemas.openxmlformats.org/officeDocument/2006/relationships/customXml" Target="../ink/ink1066.xml"/><Relationship Id="rId213" Type="http://schemas.openxmlformats.org/officeDocument/2006/relationships/image" Target="../media/image1121.png"/><Relationship Id="rId234" Type="http://schemas.openxmlformats.org/officeDocument/2006/relationships/customXml" Target="../ink/ink1137.xml"/><Relationship Id="rId420" Type="http://schemas.openxmlformats.org/officeDocument/2006/relationships/customXml" Target="../ink/ink1230.xml"/><Relationship Id="rId2" Type="http://schemas.openxmlformats.org/officeDocument/2006/relationships/customXml" Target="../ink/ink1021.xml"/><Relationship Id="rId29" Type="http://schemas.openxmlformats.org/officeDocument/2006/relationships/image" Target="../media/image1029.png"/><Relationship Id="rId255" Type="http://schemas.openxmlformats.org/officeDocument/2006/relationships/image" Target="../media/image1142.png"/><Relationship Id="rId276" Type="http://schemas.openxmlformats.org/officeDocument/2006/relationships/customXml" Target="../ink/ink1158.xml"/><Relationship Id="rId297" Type="http://schemas.openxmlformats.org/officeDocument/2006/relationships/image" Target="../media/image1163.png"/><Relationship Id="rId40" Type="http://schemas.openxmlformats.org/officeDocument/2006/relationships/customXml" Target="../ink/ink1040.xml"/><Relationship Id="rId115" Type="http://schemas.openxmlformats.org/officeDocument/2006/relationships/image" Target="../media/image1072.png"/><Relationship Id="rId136" Type="http://schemas.openxmlformats.org/officeDocument/2006/relationships/customXml" Target="../ink/ink1088.xml"/><Relationship Id="rId157" Type="http://schemas.openxmlformats.org/officeDocument/2006/relationships/image" Target="../media/image1093.png"/><Relationship Id="rId178" Type="http://schemas.openxmlformats.org/officeDocument/2006/relationships/customXml" Target="../ink/ink1109.xml"/><Relationship Id="rId301" Type="http://schemas.openxmlformats.org/officeDocument/2006/relationships/image" Target="../media/image1165.png"/><Relationship Id="rId322" Type="http://schemas.openxmlformats.org/officeDocument/2006/relationships/customXml" Target="../ink/ink1181.xml"/><Relationship Id="rId343" Type="http://schemas.openxmlformats.org/officeDocument/2006/relationships/image" Target="../media/image1186.png"/><Relationship Id="rId364" Type="http://schemas.openxmlformats.org/officeDocument/2006/relationships/customXml" Target="../ink/ink1202.xml"/><Relationship Id="rId61" Type="http://schemas.openxmlformats.org/officeDocument/2006/relationships/image" Target="../media/image1045.png"/><Relationship Id="rId82" Type="http://schemas.openxmlformats.org/officeDocument/2006/relationships/customXml" Target="../ink/ink1061.xml"/><Relationship Id="rId199" Type="http://schemas.openxmlformats.org/officeDocument/2006/relationships/image" Target="../media/image1114.png"/><Relationship Id="rId203" Type="http://schemas.openxmlformats.org/officeDocument/2006/relationships/image" Target="../media/image1116.png"/><Relationship Id="rId385" Type="http://schemas.openxmlformats.org/officeDocument/2006/relationships/image" Target="../media/image1207.png"/><Relationship Id="rId19" Type="http://schemas.openxmlformats.org/officeDocument/2006/relationships/image" Target="../media/image1024.png"/><Relationship Id="rId224" Type="http://schemas.openxmlformats.org/officeDocument/2006/relationships/customXml" Target="../ink/ink1132.xml"/><Relationship Id="rId245" Type="http://schemas.openxmlformats.org/officeDocument/2006/relationships/image" Target="../media/image1137.png"/><Relationship Id="rId266" Type="http://schemas.openxmlformats.org/officeDocument/2006/relationships/customXml" Target="../ink/ink1153.xml"/><Relationship Id="rId287" Type="http://schemas.openxmlformats.org/officeDocument/2006/relationships/image" Target="../media/image1158.png"/><Relationship Id="rId410" Type="http://schemas.openxmlformats.org/officeDocument/2006/relationships/customXml" Target="../ink/ink1225.xml"/><Relationship Id="rId30" Type="http://schemas.openxmlformats.org/officeDocument/2006/relationships/customXml" Target="../ink/ink1035.xml"/><Relationship Id="rId105" Type="http://schemas.openxmlformats.org/officeDocument/2006/relationships/image" Target="../media/image1067.png"/><Relationship Id="rId126" Type="http://schemas.openxmlformats.org/officeDocument/2006/relationships/customXml" Target="../ink/ink1083.xml"/><Relationship Id="rId147" Type="http://schemas.openxmlformats.org/officeDocument/2006/relationships/image" Target="../media/image1088.png"/><Relationship Id="rId168" Type="http://schemas.openxmlformats.org/officeDocument/2006/relationships/customXml" Target="../ink/ink1104.xml"/><Relationship Id="rId312" Type="http://schemas.openxmlformats.org/officeDocument/2006/relationships/customXml" Target="../ink/ink1176.xml"/><Relationship Id="rId333" Type="http://schemas.openxmlformats.org/officeDocument/2006/relationships/image" Target="../media/image1181.png"/><Relationship Id="rId354" Type="http://schemas.openxmlformats.org/officeDocument/2006/relationships/customXml" Target="../ink/ink1197.xml"/><Relationship Id="rId51" Type="http://schemas.openxmlformats.org/officeDocument/2006/relationships/image" Target="../media/image1040.png"/><Relationship Id="rId72" Type="http://schemas.openxmlformats.org/officeDocument/2006/relationships/customXml" Target="../ink/ink1056.xml"/><Relationship Id="rId93" Type="http://schemas.openxmlformats.org/officeDocument/2006/relationships/image" Target="../media/image1061.png"/><Relationship Id="rId189" Type="http://schemas.openxmlformats.org/officeDocument/2006/relationships/image" Target="../media/image1109.png"/><Relationship Id="rId375" Type="http://schemas.openxmlformats.org/officeDocument/2006/relationships/image" Target="../media/image1202.png"/><Relationship Id="rId396" Type="http://schemas.openxmlformats.org/officeDocument/2006/relationships/customXml" Target="../ink/ink1218.xml"/><Relationship Id="rId3" Type="http://schemas.openxmlformats.org/officeDocument/2006/relationships/image" Target="../media/image1016.png"/><Relationship Id="rId214" Type="http://schemas.openxmlformats.org/officeDocument/2006/relationships/customXml" Target="../ink/ink1127.xml"/><Relationship Id="rId235" Type="http://schemas.openxmlformats.org/officeDocument/2006/relationships/image" Target="../media/image1132.png"/><Relationship Id="rId256" Type="http://schemas.openxmlformats.org/officeDocument/2006/relationships/customXml" Target="../ink/ink1148.xml"/><Relationship Id="rId277" Type="http://schemas.openxmlformats.org/officeDocument/2006/relationships/image" Target="../media/image1153.png"/><Relationship Id="rId298" Type="http://schemas.openxmlformats.org/officeDocument/2006/relationships/customXml" Target="../ink/ink1169.xml"/><Relationship Id="rId400" Type="http://schemas.openxmlformats.org/officeDocument/2006/relationships/customXml" Target="../ink/ink1220.xml"/><Relationship Id="rId421" Type="http://schemas.openxmlformats.org/officeDocument/2006/relationships/image" Target="../media/image1225.png"/><Relationship Id="rId116" Type="http://schemas.openxmlformats.org/officeDocument/2006/relationships/customXml" Target="../ink/ink1078.xml"/><Relationship Id="rId137" Type="http://schemas.openxmlformats.org/officeDocument/2006/relationships/image" Target="../media/image1083.png"/><Relationship Id="rId158" Type="http://schemas.openxmlformats.org/officeDocument/2006/relationships/customXml" Target="../ink/ink1099.xml"/><Relationship Id="rId302" Type="http://schemas.openxmlformats.org/officeDocument/2006/relationships/customXml" Target="../ink/ink1171.xml"/><Relationship Id="rId323" Type="http://schemas.openxmlformats.org/officeDocument/2006/relationships/image" Target="../media/image1176.png"/><Relationship Id="rId344" Type="http://schemas.openxmlformats.org/officeDocument/2006/relationships/customXml" Target="../ink/ink1192.xml"/><Relationship Id="rId20" Type="http://schemas.openxmlformats.org/officeDocument/2006/relationships/customXml" Target="../ink/ink1030.xml"/><Relationship Id="rId41" Type="http://schemas.openxmlformats.org/officeDocument/2006/relationships/image" Target="../media/image1035.png"/><Relationship Id="rId62" Type="http://schemas.openxmlformats.org/officeDocument/2006/relationships/customXml" Target="../ink/ink1051.xml"/><Relationship Id="rId83" Type="http://schemas.openxmlformats.org/officeDocument/2006/relationships/image" Target="../media/image1056.png"/><Relationship Id="rId179" Type="http://schemas.openxmlformats.org/officeDocument/2006/relationships/image" Target="../media/image1104.png"/><Relationship Id="rId365" Type="http://schemas.openxmlformats.org/officeDocument/2006/relationships/image" Target="../media/image1197.png"/><Relationship Id="rId386" Type="http://schemas.openxmlformats.org/officeDocument/2006/relationships/customXml" Target="../ink/ink1213.xml"/><Relationship Id="rId190" Type="http://schemas.openxmlformats.org/officeDocument/2006/relationships/customXml" Target="../ink/ink1115.xml"/><Relationship Id="rId204" Type="http://schemas.openxmlformats.org/officeDocument/2006/relationships/customXml" Target="../ink/ink1122.xml"/><Relationship Id="rId225" Type="http://schemas.openxmlformats.org/officeDocument/2006/relationships/image" Target="../media/image1127.png"/><Relationship Id="rId246" Type="http://schemas.openxmlformats.org/officeDocument/2006/relationships/customXml" Target="../ink/ink1143.xml"/><Relationship Id="rId267" Type="http://schemas.openxmlformats.org/officeDocument/2006/relationships/image" Target="../media/image1148.png"/><Relationship Id="rId288" Type="http://schemas.openxmlformats.org/officeDocument/2006/relationships/customXml" Target="../ink/ink1164.xml"/><Relationship Id="rId411" Type="http://schemas.openxmlformats.org/officeDocument/2006/relationships/image" Target="../media/image1220.png"/><Relationship Id="rId106" Type="http://schemas.openxmlformats.org/officeDocument/2006/relationships/customXml" Target="../ink/ink1073.xml"/><Relationship Id="rId127" Type="http://schemas.openxmlformats.org/officeDocument/2006/relationships/image" Target="../media/image1078.png"/><Relationship Id="rId313" Type="http://schemas.openxmlformats.org/officeDocument/2006/relationships/image" Target="../media/image1171.png"/><Relationship Id="rId10" Type="http://schemas.openxmlformats.org/officeDocument/2006/relationships/customXml" Target="../ink/ink1025.xml"/><Relationship Id="rId31" Type="http://schemas.openxmlformats.org/officeDocument/2006/relationships/image" Target="../media/image1030.png"/><Relationship Id="rId52" Type="http://schemas.openxmlformats.org/officeDocument/2006/relationships/customXml" Target="../ink/ink1046.xml"/><Relationship Id="rId73" Type="http://schemas.openxmlformats.org/officeDocument/2006/relationships/image" Target="../media/image1051.png"/><Relationship Id="rId94" Type="http://schemas.openxmlformats.org/officeDocument/2006/relationships/customXml" Target="../ink/ink1067.xml"/><Relationship Id="rId148" Type="http://schemas.openxmlformats.org/officeDocument/2006/relationships/customXml" Target="../ink/ink1094.xml"/><Relationship Id="rId169" Type="http://schemas.openxmlformats.org/officeDocument/2006/relationships/image" Target="../media/image1099.png"/><Relationship Id="rId334" Type="http://schemas.openxmlformats.org/officeDocument/2006/relationships/customXml" Target="../ink/ink1187.xml"/><Relationship Id="rId355" Type="http://schemas.openxmlformats.org/officeDocument/2006/relationships/image" Target="../media/image1192.png"/><Relationship Id="rId376" Type="http://schemas.openxmlformats.org/officeDocument/2006/relationships/customXml" Target="../ink/ink1208.xml"/><Relationship Id="rId397" Type="http://schemas.openxmlformats.org/officeDocument/2006/relationships/image" Target="../media/image1213.png"/><Relationship Id="rId4" Type="http://schemas.openxmlformats.org/officeDocument/2006/relationships/customXml" Target="../ink/ink1022.xml"/><Relationship Id="rId180" Type="http://schemas.openxmlformats.org/officeDocument/2006/relationships/customXml" Target="../ink/ink1110.xml"/><Relationship Id="rId215" Type="http://schemas.openxmlformats.org/officeDocument/2006/relationships/image" Target="../media/image1122.png"/><Relationship Id="rId236" Type="http://schemas.openxmlformats.org/officeDocument/2006/relationships/customXml" Target="../ink/ink1138.xml"/><Relationship Id="rId257" Type="http://schemas.openxmlformats.org/officeDocument/2006/relationships/image" Target="../media/image1143.png"/><Relationship Id="rId278" Type="http://schemas.openxmlformats.org/officeDocument/2006/relationships/customXml" Target="../ink/ink1159.xml"/><Relationship Id="rId401" Type="http://schemas.openxmlformats.org/officeDocument/2006/relationships/image" Target="../media/image1215.png"/><Relationship Id="rId422" Type="http://schemas.openxmlformats.org/officeDocument/2006/relationships/customXml" Target="../ink/ink1231.xml"/><Relationship Id="rId303" Type="http://schemas.openxmlformats.org/officeDocument/2006/relationships/image" Target="../media/image1166.png"/><Relationship Id="rId42" Type="http://schemas.openxmlformats.org/officeDocument/2006/relationships/customXml" Target="../ink/ink1041.xml"/><Relationship Id="rId84" Type="http://schemas.openxmlformats.org/officeDocument/2006/relationships/customXml" Target="../ink/ink1062.xml"/><Relationship Id="rId138" Type="http://schemas.openxmlformats.org/officeDocument/2006/relationships/customXml" Target="../ink/ink1089.xml"/><Relationship Id="rId345" Type="http://schemas.openxmlformats.org/officeDocument/2006/relationships/image" Target="../media/image1187.png"/><Relationship Id="rId387" Type="http://schemas.openxmlformats.org/officeDocument/2006/relationships/image" Target="../media/image1208.png"/><Relationship Id="rId191" Type="http://schemas.openxmlformats.org/officeDocument/2006/relationships/image" Target="../media/image1110.png"/><Relationship Id="rId205" Type="http://schemas.openxmlformats.org/officeDocument/2006/relationships/image" Target="../media/image1117.png"/><Relationship Id="rId247" Type="http://schemas.openxmlformats.org/officeDocument/2006/relationships/image" Target="../media/image1138.png"/><Relationship Id="rId412" Type="http://schemas.openxmlformats.org/officeDocument/2006/relationships/customXml" Target="../ink/ink1226.xml"/><Relationship Id="rId107" Type="http://schemas.openxmlformats.org/officeDocument/2006/relationships/image" Target="../media/image1068.png"/><Relationship Id="rId289" Type="http://schemas.openxmlformats.org/officeDocument/2006/relationships/image" Target="../media/image1159.png"/><Relationship Id="rId11" Type="http://schemas.openxmlformats.org/officeDocument/2006/relationships/image" Target="../media/image1020.png"/><Relationship Id="rId53" Type="http://schemas.openxmlformats.org/officeDocument/2006/relationships/image" Target="../media/image1041.png"/><Relationship Id="rId149" Type="http://schemas.openxmlformats.org/officeDocument/2006/relationships/image" Target="../media/image1089.png"/><Relationship Id="rId314" Type="http://schemas.openxmlformats.org/officeDocument/2006/relationships/customXml" Target="../ink/ink1177.xml"/><Relationship Id="rId356" Type="http://schemas.openxmlformats.org/officeDocument/2006/relationships/customXml" Target="../ink/ink1198.xml"/><Relationship Id="rId398" Type="http://schemas.openxmlformats.org/officeDocument/2006/relationships/customXml" Target="../ink/ink1219.xml"/><Relationship Id="rId95" Type="http://schemas.openxmlformats.org/officeDocument/2006/relationships/image" Target="../media/image1062.png"/><Relationship Id="rId160" Type="http://schemas.openxmlformats.org/officeDocument/2006/relationships/customXml" Target="../ink/ink1100.xml"/><Relationship Id="rId216" Type="http://schemas.openxmlformats.org/officeDocument/2006/relationships/customXml" Target="../ink/ink1128.xml"/><Relationship Id="rId423" Type="http://schemas.openxmlformats.org/officeDocument/2006/relationships/image" Target="../media/image1226.png"/><Relationship Id="rId258" Type="http://schemas.openxmlformats.org/officeDocument/2006/relationships/customXml" Target="../ink/ink1149.xml"/><Relationship Id="rId22" Type="http://schemas.openxmlformats.org/officeDocument/2006/relationships/customXml" Target="../ink/ink1031.xml"/><Relationship Id="rId64" Type="http://schemas.openxmlformats.org/officeDocument/2006/relationships/customXml" Target="../ink/ink1052.xml"/><Relationship Id="rId118" Type="http://schemas.openxmlformats.org/officeDocument/2006/relationships/customXml" Target="../ink/ink1079.xml"/><Relationship Id="rId325" Type="http://schemas.openxmlformats.org/officeDocument/2006/relationships/image" Target="../media/image1177.png"/><Relationship Id="rId367" Type="http://schemas.openxmlformats.org/officeDocument/2006/relationships/image" Target="../media/image1198.png"/><Relationship Id="rId171" Type="http://schemas.openxmlformats.org/officeDocument/2006/relationships/image" Target="../media/image1100.png"/><Relationship Id="rId227" Type="http://schemas.openxmlformats.org/officeDocument/2006/relationships/image" Target="../media/image1128.png"/><Relationship Id="rId269" Type="http://schemas.openxmlformats.org/officeDocument/2006/relationships/image" Target="../media/image1149.png"/><Relationship Id="rId33" Type="http://schemas.openxmlformats.org/officeDocument/2006/relationships/image" Target="../media/image1031.png"/><Relationship Id="rId129" Type="http://schemas.openxmlformats.org/officeDocument/2006/relationships/image" Target="../media/image1079.png"/><Relationship Id="rId280" Type="http://schemas.openxmlformats.org/officeDocument/2006/relationships/customXml" Target="../ink/ink1160.xml"/><Relationship Id="rId336" Type="http://schemas.openxmlformats.org/officeDocument/2006/relationships/customXml" Target="../ink/ink1188.xml"/><Relationship Id="rId75" Type="http://schemas.openxmlformats.org/officeDocument/2006/relationships/image" Target="../media/image1052.png"/><Relationship Id="rId140" Type="http://schemas.openxmlformats.org/officeDocument/2006/relationships/customXml" Target="../ink/ink1090.xml"/><Relationship Id="rId182" Type="http://schemas.openxmlformats.org/officeDocument/2006/relationships/customXml" Target="../ink/ink1111.xml"/><Relationship Id="rId378" Type="http://schemas.openxmlformats.org/officeDocument/2006/relationships/customXml" Target="../ink/ink1209.xml"/><Relationship Id="rId403" Type="http://schemas.openxmlformats.org/officeDocument/2006/relationships/image" Target="../media/image1216.png"/><Relationship Id="rId6" Type="http://schemas.openxmlformats.org/officeDocument/2006/relationships/customXml" Target="../ink/ink1023.xml"/><Relationship Id="rId238" Type="http://schemas.openxmlformats.org/officeDocument/2006/relationships/customXml" Target="../ink/ink1139.xml"/><Relationship Id="rId291" Type="http://schemas.openxmlformats.org/officeDocument/2006/relationships/image" Target="../media/image1160.png"/><Relationship Id="rId305" Type="http://schemas.openxmlformats.org/officeDocument/2006/relationships/image" Target="../media/image1167.png"/><Relationship Id="rId347" Type="http://schemas.openxmlformats.org/officeDocument/2006/relationships/image" Target="../media/image1188.png"/><Relationship Id="rId44" Type="http://schemas.openxmlformats.org/officeDocument/2006/relationships/customXml" Target="../ink/ink1042.xml"/><Relationship Id="rId86" Type="http://schemas.openxmlformats.org/officeDocument/2006/relationships/customXml" Target="../ink/ink1063.xml"/><Relationship Id="rId151" Type="http://schemas.openxmlformats.org/officeDocument/2006/relationships/image" Target="../media/image1090.png"/><Relationship Id="rId389" Type="http://schemas.openxmlformats.org/officeDocument/2006/relationships/image" Target="../media/image1209.png"/><Relationship Id="rId193" Type="http://schemas.openxmlformats.org/officeDocument/2006/relationships/image" Target="../media/image1111.png"/><Relationship Id="rId207" Type="http://schemas.openxmlformats.org/officeDocument/2006/relationships/image" Target="../media/image1118.png"/><Relationship Id="rId249" Type="http://schemas.openxmlformats.org/officeDocument/2006/relationships/image" Target="../media/image1139.png"/><Relationship Id="rId414" Type="http://schemas.openxmlformats.org/officeDocument/2006/relationships/customXml" Target="../ink/ink1227.xml"/><Relationship Id="rId13" Type="http://schemas.openxmlformats.org/officeDocument/2006/relationships/image" Target="../media/image1021.png"/><Relationship Id="rId109" Type="http://schemas.openxmlformats.org/officeDocument/2006/relationships/image" Target="../media/image1069.png"/><Relationship Id="rId260" Type="http://schemas.openxmlformats.org/officeDocument/2006/relationships/customXml" Target="../ink/ink1150.xml"/><Relationship Id="rId316" Type="http://schemas.openxmlformats.org/officeDocument/2006/relationships/customXml" Target="../ink/ink1178.xml"/><Relationship Id="rId55" Type="http://schemas.openxmlformats.org/officeDocument/2006/relationships/image" Target="../media/image1042.png"/><Relationship Id="rId97" Type="http://schemas.openxmlformats.org/officeDocument/2006/relationships/image" Target="../media/image1063.png"/><Relationship Id="rId120" Type="http://schemas.openxmlformats.org/officeDocument/2006/relationships/customXml" Target="../ink/ink1080.xml"/><Relationship Id="rId358" Type="http://schemas.openxmlformats.org/officeDocument/2006/relationships/customXml" Target="../ink/ink1199.xml"/><Relationship Id="rId162" Type="http://schemas.openxmlformats.org/officeDocument/2006/relationships/customXml" Target="../ink/ink1101.xml"/><Relationship Id="rId218" Type="http://schemas.openxmlformats.org/officeDocument/2006/relationships/customXml" Target="../ink/ink1129.xml"/><Relationship Id="rId425" Type="http://schemas.openxmlformats.org/officeDocument/2006/relationships/image" Target="../media/image1227.png"/><Relationship Id="rId271" Type="http://schemas.openxmlformats.org/officeDocument/2006/relationships/image" Target="../media/image1150.png"/><Relationship Id="rId24" Type="http://schemas.openxmlformats.org/officeDocument/2006/relationships/customXml" Target="../ink/ink1032.xml"/><Relationship Id="rId66" Type="http://schemas.openxmlformats.org/officeDocument/2006/relationships/customXml" Target="../ink/ink1053.xml"/><Relationship Id="rId131" Type="http://schemas.openxmlformats.org/officeDocument/2006/relationships/image" Target="../media/image1080.png"/><Relationship Id="rId327" Type="http://schemas.openxmlformats.org/officeDocument/2006/relationships/image" Target="../media/image1178.png"/><Relationship Id="rId369" Type="http://schemas.openxmlformats.org/officeDocument/2006/relationships/image" Target="../media/image1199.png"/><Relationship Id="rId173" Type="http://schemas.openxmlformats.org/officeDocument/2006/relationships/image" Target="../media/image1101.png"/><Relationship Id="rId229" Type="http://schemas.openxmlformats.org/officeDocument/2006/relationships/image" Target="../media/image1129.png"/><Relationship Id="rId380" Type="http://schemas.openxmlformats.org/officeDocument/2006/relationships/customXml" Target="../ink/ink1210.xml"/><Relationship Id="rId240" Type="http://schemas.openxmlformats.org/officeDocument/2006/relationships/customXml" Target="../ink/ink1140.xml"/><Relationship Id="rId35" Type="http://schemas.openxmlformats.org/officeDocument/2006/relationships/image" Target="../media/image1032.png"/><Relationship Id="rId77" Type="http://schemas.openxmlformats.org/officeDocument/2006/relationships/image" Target="../media/image1053.png"/><Relationship Id="rId100" Type="http://schemas.openxmlformats.org/officeDocument/2006/relationships/customXml" Target="../ink/ink1070.xml"/><Relationship Id="rId282" Type="http://schemas.openxmlformats.org/officeDocument/2006/relationships/customXml" Target="../ink/ink1161.xml"/><Relationship Id="rId338" Type="http://schemas.openxmlformats.org/officeDocument/2006/relationships/customXml" Target="../ink/ink1189.xml"/><Relationship Id="rId8" Type="http://schemas.openxmlformats.org/officeDocument/2006/relationships/customXml" Target="../ink/ink1024.xml"/><Relationship Id="rId142" Type="http://schemas.openxmlformats.org/officeDocument/2006/relationships/customXml" Target="../ink/ink1091.xml"/><Relationship Id="rId184" Type="http://schemas.openxmlformats.org/officeDocument/2006/relationships/customXml" Target="../ink/ink1112.xml"/><Relationship Id="rId391" Type="http://schemas.openxmlformats.org/officeDocument/2006/relationships/image" Target="../media/image1210.png"/><Relationship Id="rId405" Type="http://schemas.openxmlformats.org/officeDocument/2006/relationships/image" Target="../media/image1217.png"/><Relationship Id="rId251" Type="http://schemas.openxmlformats.org/officeDocument/2006/relationships/image" Target="../media/image1140.png"/><Relationship Id="rId46" Type="http://schemas.openxmlformats.org/officeDocument/2006/relationships/customXml" Target="../ink/ink1043.xml"/><Relationship Id="rId293" Type="http://schemas.openxmlformats.org/officeDocument/2006/relationships/image" Target="../media/image1161.png"/><Relationship Id="rId307" Type="http://schemas.openxmlformats.org/officeDocument/2006/relationships/image" Target="../media/image1168.png"/><Relationship Id="rId349" Type="http://schemas.openxmlformats.org/officeDocument/2006/relationships/image" Target="../media/image1189.png"/><Relationship Id="rId88" Type="http://schemas.openxmlformats.org/officeDocument/2006/relationships/customXml" Target="../ink/ink1064.xml"/><Relationship Id="rId111" Type="http://schemas.openxmlformats.org/officeDocument/2006/relationships/image" Target="../media/image1070.png"/><Relationship Id="rId153" Type="http://schemas.openxmlformats.org/officeDocument/2006/relationships/image" Target="../media/image1091.png"/><Relationship Id="rId195" Type="http://schemas.openxmlformats.org/officeDocument/2006/relationships/image" Target="../media/image1112.png"/><Relationship Id="rId209" Type="http://schemas.openxmlformats.org/officeDocument/2006/relationships/image" Target="../media/image1119.png"/><Relationship Id="rId360" Type="http://schemas.openxmlformats.org/officeDocument/2006/relationships/customXml" Target="../ink/ink1200.xml"/><Relationship Id="rId416" Type="http://schemas.openxmlformats.org/officeDocument/2006/relationships/customXml" Target="../ink/ink1228.xml"/><Relationship Id="rId220" Type="http://schemas.openxmlformats.org/officeDocument/2006/relationships/customXml" Target="../ink/ink1130.xml"/><Relationship Id="rId15" Type="http://schemas.openxmlformats.org/officeDocument/2006/relationships/image" Target="../media/image1022.png"/><Relationship Id="rId57" Type="http://schemas.openxmlformats.org/officeDocument/2006/relationships/image" Target="../media/image1043.png"/><Relationship Id="rId262" Type="http://schemas.openxmlformats.org/officeDocument/2006/relationships/customXml" Target="../ink/ink1151.xml"/><Relationship Id="rId318" Type="http://schemas.openxmlformats.org/officeDocument/2006/relationships/customXml" Target="../ink/ink1179.xml"/><Relationship Id="rId99" Type="http://schemas.openxmlformats.org/officeDocument/2006/relationships/image" Target="../media/image1064.png"/><Relationship Id="rId122" Type="http://schemas.openxmlformats.org/officeDocument/2006/relationships/customXml" Target="../ink/ink1081.xml"/><Relationship Id="rId164" Type="http://schemas.openxmlformats.org/officeDocument/2006/relationships/customXml" Target="../ink/ink1102.xml"/><Relationship Id="rId371" Type="http://schemas.openxmlformats.org/officeDocument/2006/relationships/image" Target="../media/image1200.png"/><Relationship Id="rId26" Type="http://schemas.openxmlformats.org/officeDocument/2006/relationships/customXml" Target="../ink/ink1033.xml"/><Relationship Id="rId231" Type="http://schemas.openxmlformats.org/officeDocument/2006/relationships/image" Target="../media/image1130.png"/><Relationship Id="rId273" Type="http://schemas.openxmlformats.org/officeDocument/2006/relationships/image" Target="../media/image1151.png"/><Relationship Id="rId329" Type="http://schemas.openxmlformats.org/officeDocument/2006/relationships/image" Target="../media/image1179.png"/><Relationship Id="rId68" Type="http://schemas.openxmlformats.org/officeDocument/2006/relationships/customXml" Target="../ink/ink1054.xml"/><Relationship Id="rId133" Type="http://schemas.openxmlformats.org/officeDocument/2006/relationships/image" Target="../media/image1081.png"/><Relationship Id="rId175" Type="http://schemas.openxmlformats.org/officeDocument/2006/relationships/image" Target="../media/image1102.png"/><Relationship Id="rId340" Type="http://schemas.openxmlformats.org/officeDocument/2006/relationships/customXml" Target="../ink/ink1190.xml"/><Relationship Id="rId200" Type="http://schemas.openxmlformats.org/officeDocument/2006/relationships/customXml" Target="../ink/ink1120.xml"/><Relationship Id="rId382" Type="http://schemas.openxmlformats.org/officeDocument/2006/relationships/customXml" Target="../ink/ink1211.xml"/><Relationship Id="rId242" Type="http://schemas.openxmlformats.org/officeDocument/2006/relationships/customXml" Target="../ink/ink1141.xml"/><Relationship Id="rId284" Type="http://schemas.openxmlformats.org/officeDocument/2006/relationships/customXml" Target="../ink/ink1162.xml"/><Relationship Id="rId37" Type="http://schemas.openxmlformats.org/officeDocument/2006/relationships/image" Target="../media/image1033.png"/><Relationship Id="rId79" Type="http://schemas.openxmlformats.org/officeDocument/2006/relationships/image" Target="../media/image1054.png"/><Relationship Id="rId102" Type="http://schemas.openxmlformats.org/officeDocument/2006/relationships/customXml" Target="../ink/ink1071.xml"/><Relationship Id="rId144" Type="http://schemas.openxmlformats.org/officeDocument/2006/relationships/customXml" Target="../ink/ink1092.xml"/><Relationship Id="rId90" Type="http://schemas.openxmlformats.org/officeDocument/2006/relationships/customXml" Target="../ink/ink1065.xml"/><Relationship Id="rId186" Type="http://schemas.openxmlformats.org/officeDocument/2006/relationships/customXml" Target="../ink/ink1113.xml"/><Relationship Id="rId351" Type="http://schemas.openxmlformats.org/officeDocument/2006/relationships/image" Target="../media/image1190.png"/><Relationship Id="rId393" Type="http://schemas.openxmlformats.org/officeDocument/2006/relationships/image" Target="../media/image1211.png"/><Relationship Id="rId407" Type="http://schemas.openxmlformats.org/officeDocument/2006/relationships/image" Target="../media/image1218.png"/><Relationship Id="rId211" Type="http://schemas.openxmlformats.org/officeDocument/2006/relationships/image" Target="../media/image1120.png"/><Relationship Id="rId253" Type="http://schemas.openxmlformats.org/officeDocument/2006/relationships/image" Target="../media/image1141.png"/><Relationship Id="rId295" Type="http://schemas.openxmlformats.org/officeDocument/2006/relationships/image" Target="../media/image1162.png"/><Relationship Id="rId309" Type="http://schemas.openxmlformats.org/officeDocument/2006/relationships/image" Target="../media/image1169.png"/><Relationship Id="rId48" Type="http://schemas.openxmlformats.org/officeDocument/2006/relationships/customXml" Target="../ink/ink1044.xml"/><Relationship Id="rId113" Type="http://schemas.openxmlformats.org/officeDocument/2006/relationships/image" Target="../media/image1071.png"/><Relationship Id="rId320" Type="http://schemas.openxmlformats.org/officeDocument/2006/relationships/customXml" Target="../ink/ink1180.xml"/><Relationship Id="rId155" Type="http://schemas.openxmlformats.org/officeDocument/2006/relationships/image" Target="../media/image1092.png"/><Relationship Id="rId197" Type="http://schemas.openxmlformats.org/officeDocument/2006/relationships/image" Target="../media/image1113.png"/><Relationship Id="rId362" Type="http://schemas.openxmlformats.org/officeDocument/2006/relationships/customXml" Target="../ink/ink1201.xml"/><Relationship Id="rId418" Type="http://schemas.openxmlformats.org/officeDocument/2006/relationships/customXml" Target="../ink/ink1229.xml"/><Relationship Id="rId222" Type="http://schemas.openxmlformats.org/officeDocument/2006/relationships/customXml" Target="../ink/ink1131.xml"/><Relationship Id="rId264" Type="http://schemas.openxmlformats.org/officeDocument/2006/relationships/customXml" Target="../ink/ink1152.xml"/><Relationship Id="rId17" Type="http://schemas.openxmlformats.org/officeDocument/2006/relationships/image" Target="../media/image1023.png"/><Relationship Id="rId59" Type="http://schemas.openxmlformats.org/officeDocument/2006/relationships/image" Target="../media/image1044.png"/><Relationship Id="rId124" Type="http://schemas.openxmlformats.org/officeDocument/2006/relationships/customXml" Target="../ink/ink10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Logic Programming with Prolog</a:t>
            </a:r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64613-B4AD-495F-9B66-A6398D74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59A9DE-6243-4AC5-BCC7-4784C7463338}"/>
              </a:ext>
            </a:extLst>
          </p:cNvPr>
          <p:cNvGrpSpPr/>
          <p:nvPr/>
        </p:nvGrpSpPr>
        <p:grpSpPr>
          <a:xfrm>
            <a:off x="1032080" y="166520"/>
            <a:ext cx="2019600" cy="391680"/>
            <a:chOff x="1032080" y="166520"/>
            <a:chExt cx="201960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50F74C6-E926-4FA8-B541-EE6EFBE6633E}"/>
                    </a:ext>
                  </a:extLst>
                </p14:cNvPr>
                <p14:cNvContentPartPr/>
                <p14:nvPr/>
              </p14:nvContentPartPr>
              <p14:xfrm>
                <a:off x="1032080" y="319520"/>
                <a:ext cx="216360" cy="166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50F74C6-E926-4FA8-B541-EE6EFBE663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40" y="310520"/>
                  <a:ext cx="234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E4C3EF-C673-4E7A-8EEC-FD76307FD371}"/>
                    </a:ext>
                  </a:extLst>
                </p14:cNvPr>
                <p14:cNvContentPartPr/>
                <p14:nvPr/>
              </p14:nvContentPartPr>
              <p14:xfrm>
                <a:off x="1292000" y="341120"/>
                <a:ext cx="98280" cy="14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E4C3EF-C673-4E7A-8EEC-FD76307FD3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3000" y="332480"/>
                  <a:ext cx="115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6C91A8-7306-4653-92D1-0E1340DE8E67}"/>
                    </a:ext>
                  </a:extLst>
                </p14:cNvPr>
                <p14:cNvContentPartPr/>
                <p14:nvPr/>
              </p14:nvContentPartPr>
              <p14:xfrm>
                <a:off x="1486040" y="269120"/>
                <a:ext cx="19440" cy="168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6C91A8-7306-4653-92D1-0E1340DE8E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7400" y="260120"/>
                  <a:ext cx="37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4698ED-95C2-473F-839B-C789D059F542}"/>
                    </a:ext>
                  </a:extLst>
                </p14:cNvPr>
                <p14:cNvContentPartPr/>
                <p14:nvPr/>
              </p14:nvContentPartPr>
              <p14:xfrm>
                <a:off x="1399640" y="274520"/>
                <a:ext cx="280080" cy="175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4698ED-95C2-473F-839B-C789D059F5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1000" y="265880"/>
                  <a:ext cx="297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EE2880-D39E-4AD3-9F34-4C731AEBF6CD}"/>
                    </a:ext>
                  </a:extLst>
                </p14:cNvPr>
                <p14:cNvContentPartPr/>
                <p14:nvPr/>
              </p14:nvContentPartPr>
              <p14:xfrm>
                <a:off x="1688360" y="344360"/>
                <a:ext cx="110880" cy="86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EE2880-D39E-4AD3-9F34-4C731AEBF6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9360" y="335720"/>
                  <a:ext cx="128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C89822-CA01-418F-804F-3767876001CA}"/>
                    </a:ext>
                  </a:extLst>
                </p14:cNvPr>
                <p14:cNvContentPartPr/>
                <p14:nvPr/>
              </p14:nvContentPartPr>
              <p14:xfrm>
                <a:off x="1804640" y="319160"/>
                <a:ext cx="107640" cy="124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C89822-CA01-418F-804F-3767876001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5640" y="310520"/>
                  <a:ext cx="125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514CEC-4A01-4337-A175-5253EE042849}"/>
                    </a:ext>
                  </a:extLst>
                </p14:cNvPr>
                <p14:cNvContentPartPr/>
                <p14:nvPr/>
              </p14:nvContentPartPr>
              <p14:xfrm>
                <a:off x="1957640" y="207560"/>
                <a:ext cx="129240" cy="26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514CEC-4A01-4337-A175-5253EE0428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8640" y="198920"/>
                  <a:ext cx="146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AC91EE-0F3A-4D75-A0EA-BAF801410326}"/>
                    </a:ext>
                  </a:extLst>
                </p14:cNvPr>
                <p14:cNvContentPartPr/>
                <p14:nvPr/>
              </p14:nvContentPartPr>
              <p14:xfrm>
                <a:off x="2149520" y="301160"/>
                <a:ext cx="227160" cy="130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AC91EE-0F3A-4D75-A0EA-BAF8014103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40520" y="292520"/>
                  <a:ext cx="244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B0D6B5C-2CE8-44F6-AA55-AB515DCAECB1}"/>
                    </a:ext>
                  </a:extLst>
                </p14:cNvPr>
                <p14:cNvContentPartPr/>
                <p14:nvPr/>
              </p14:nvContentPartPr>
              <p14:xfrm>
                <a:off x="2413760" y="329600"/>
                <a:ext cx="136800" cy="9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B0D6B5C-2CE8-44F6-AA55-AB515DCAE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05120" y="320960"/>
                  <a:ext cx="15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A2AEEB-1362-4A59-8C2F-5CCE675B8743}"/>
                    </a:ext>
                  </a:extLst>
                </p14:cNvPr>
                <p14:cNvContentPartPr/>
                <p14:nvPr/>
              </p14:nvContentPartPr>
              <p14:xfrm>
                <a:off x="2553080" y="309440"/>
                <a:ext cx="90360" cy="93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A2AEEB-1362-4A59-8C2F-5CCE675B87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44440" y="300440"/>
                  <a:ext cx="108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91E9F8-8AB2-462A-8008-11EE98E9210C}"/>
                    </a:ext>
                  </a:extLst>
                </p14:cNvPr>
                <p14:cNvContentPartPr/>
                <p14:nvPr/>
              </p14:nvContentPartPr>
              <p14:xfrm>
                <a:off x="2643080" y="316280"/>
                <a:ext cx="93240" cy="228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91E9F8-8AB2-462A-8008-11EE98E921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34080" y="307280"/>
                  <a:ext cx="110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25E44D-4B97-4945-834D-382C76ED557C}"/>
                    </a:ext>
                  </a:extLst>
                </p14:cNvPr>
                <p14:cNvContentPartPr/>
                <p14:nvPr/>
              </p14:nvContentPartPr>
              <p14:xfrm>
                <a:off x="2808680" y="166520"/>
                <a:ext cx="94680" cy="391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25E44D-4B97-4945-834D-382C76ED55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99680" y="157520"/>
                  <a:ext cx="1123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E8BBF4-D414-4013-BAA5-E312D16C1666}"/>
                    </a:ext>
                  </a:extLst>
                </p14:cNvPr>
                <p14:cNvContentPartPr/>
                <p14:nvPr/>
              </p14:nvContentPartPr>
              <p14:xfrm>
                <a:off x="3050600" y="357320"/>
                <a:ext cx="1080" cy="12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E8BBF4-D414-4013-BAA5-E312D16C16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1960" y="348320"/>
                  <a:ext cx="1872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BDA73F-2380-41A0-81F4-41E7462E3BBF}"/>
              </a:ext>
            </a:extLst>
          </p:cNvPr>
          <p:cNvGrpSpPr/>
          <p:nvPr/>
        </p:nvGrpSpPr>
        <p:grpSpPr>
          <a:xfrm>
            <a:off x="1049720" y="814520"/>
            <a:ext cx="1195920" cy="383400"/>
            <a:chOff x="1049720" y="814520"/>
            <a:chExt cx="119592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296965-7E85-42C4-869E-FE9F325403D5}"/>
                    </a:ext>
                  </a:extLst>
                </p14:cNvPr>
                <p14:cNvContentPartPr/>
                <p14:nvPr/>
              </p14:nvContentPartPr>
              <p14:xfrm>
                <a:off x="1049720" y="881120"/>
                <a:ext cx="124560" cy="196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296965-7E85-42C4-869E-FE9F325403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0720" y="872120"/>
                  <a:ext cx="142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3FD863-F5C5-43A2-B44E-E282278563CC}"/>
                    </a:ext>
                  </a:extLst>
                </p14:cNvPr>
                <p14:cNvContentPartPr/>
                <p14:nvPr/>
              </p14:nvContentPartPr>
              <p14:xfrm>
                <a:off x="1195160" y="837920"/>
                <a:ext cx="129600" cy="194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3FD863-F5C5-43A2-B44E-E282278563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86520" y="828920"/>
                  <a:ext cx="147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54F44B-53D3-4725-A733-8BCB4FF1EEA4}"/>
                    </a:ext>
                  </a:extLst>
                </p14:cNvPr>
                <p14:cNvContentPartPr/>
                <p14:nvPr/>
              </p14:nvContentPartPr>
              <p14:xfrm>
                <a:off x="1341680" y="903800"/>
                <a:ext cx="66960" cy="126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54F44B-53D3-4725-A733-8BCB4FF1EE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32680" y="894800"/>
                  <a:ext cx="84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F0782E-62ED-471C-ACE9-DD25A0890A4F}"/>
                    </a:ext>
                  </a:extLst>
                </p14:cNvPr>
                <p14:cNvContentPartPr/>
                <p14:nvPr/>
              </p14:nvContentPartPr>
              <p14:xfrm>
                <a:off x="1421600" y="878600"/>
                <a:ext cx="60480" cy="14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F0782E-62ED-471C-ACE9-DD25A0890A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12600" y="869600"/>
                  <a:ext cx="78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BF1F9D-0A68-43DC-BC0E-656B52C66A80}"/>
                    </a:ext>
                  </a:extLst>
                </p14:cNvPr>
                <p14:cNvContentPartPr/>
                <p14:nvPr/>
              </p14:nvContentPartPr>
              <p14:xfrm>
                <a:off x="1503680" y="875000"/>
                <a:ext cx="97560" cy="183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BF1F9D-0A68-43DC-BC0E-656B52C66A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94680" y="866360"/>
                  <a:ext cx="115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F79E75-BB5E-476A-9D58-021C8A153512}"/>
                    </a:ext>
                  </a:extLst>
                </p14:cNvPr>
                <p14:cNvContentPartPr/>
                <p14:nvPr/>
              </p14:nvContentPartPr>
              <p14:xfrm>
                <a:off x="1607720" y="1039520"/>
                <a:ext cx="5688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F79E75-BB5E-476A-9D58-021C8A15351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98720" y="1030520"/>
                  <a:ext cx="74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3FC987-6919-4487-A0A3-5A13C617CFDE}"/>
                    </a:ext>
                  </a:extLst>
                </p14:cNvPr>
                <p14:cNvContentPartPr/>
                <p14:nvPr/>
              </p14:nvContentPartPr>
              <p14:xfrm>
                <a:off x="1768640" y="931160"/>
                <a:ext cx="52560" cy="111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3FC987-6919-4487-A0A3-5A13C617CF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59640" y="922160"/>
                  <a:ext cx="7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635863-C675-46CB-BF5B-4722A59A3074}"/>
                    </a:ext>
                  </a:extLst>
                </p14:cNvPr>
                <p14:cNvContentPartPr/>
                <p14:nvPr/>
              </p14:nvContentPartPr>
              <p14:xfrm>
                <a:off x="1914800" y="828200"/>
                <a:ext cx="47880" cy="369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635863-C675-46CB-BF5B-4722A59A30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06160" y="819560"/>
                  <a:ext cx="655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D5550F-CFC7-444F-ACE9-161BE0089F17}"/>
                    </a:ext>
                  </a:extLst>
                </p14:cNvPr>
                <p14:cNvContentPartPr/>
                <p14:nvPr/>
              </p14:nvContentPartPr>
              <p14:xfrm>
                <a:off x="1879160" y="1056080"/>
                <a:ext cx="130680" cy="82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D5550F-CFC7-444F-ACE9-161BE0089F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70520" y="1047080"/>
                  <a:ext cx="148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BFFEF8-E720-497B-9316-3417A9ECA25F}"/>
                    </a:ext>
                  </a:extLst>
                </p14:cNvPr>
                <p14:cNvContentPartPr/>
                <p14:nvPr/>
              </p14:nvContentPartPr>
              <p14:xfrm>
                <a:off x="2100920" y="814520"/>
                <a:ext cx="144720" cy="328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BFFEF8-E720-497B-9316-3417A9ECA2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2280" y="805880"/>
                  <a:ext cx="16236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1DDF91-4581-4086-B3FA-FC597C4F7DB2}"/>
              </a:ext>
            </a:extLst>
          </p:cNvPr>
          <p:cNvGrpSpPr/>
          <p:nvPr/>
        </p:nvGrpSpPr>
        <p:grpSpPr>
          <a:xfrm>
            <a:off x="2314760" y="877520"/>
            <a:ext cx="492480" cy="243360"/>
            <a:chOff x="2314760" y="877520"/>
            <a:chExt cx="49248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D531CE-841C-455D-8C86-3825977570C5}"/>
                    </a:ext>
                  </a:extLst>
                </p14:cNvPr>
                <p14:cNvContentPartPr/>
                <p14:nvPr/>
              </p14:nvContentPartPr>
              <p14:xfrm>
                <a:off x="2348240" y="911000"/>
                <a:ext cx="2880" cy="4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D531CE-841C-455D-8C86-3825977570C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39600" y="902360"/>
                  <a:ext cx="20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4E887A-4294-46E2-B352-49360C231961}"/>
                    </a:ext>
                  </a:extLst>
                </p14:cNvPr>
                <p14:cNvContentPartPr/>
                <p14:nvPr/>
              </p14:nvContentPartPr>
              <p14:xfrm>
                <a:off x="2351480" y="904520"/>
                <a:ext cx="11160" cy="123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4E887A-4294-46E2-B352-49360C2319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2840" y="895880"/>
                  <a:ext cx="28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CCFFAA-8DFC-4813-9923-3FC16F4F9B8B}"/>
                    </a:ext>
                  </a:extLst>
                </p14:cNvPr>
                <p14:cNvContentPartPr/>
                <p14:nvPr/>
              </p14:nvContentPartPr>
              <p14:xfrm>
                <a:off x="2314760" y="877520"/>
                <a:ext cx="7848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CCFFAA-8DFC-4813-9923-3FC16F4F9B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06120" y="868880"/>
                  <a:ext cx="96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F521EA8-57D8-4D6C-821D-361D4D157FC1}"/>
                    </a:ext>
                  </a:extLst>
                </p14:cNvPr>
                <p14:cNvContentPartPr/>
                <p14:nvPr/>
              </p14:nvContentPartPr>
              <p14:xfrm>
                <a:off x="2315480" y="937280"/>
                <a:ext cx="202320" cy="104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F521EA8-57D8-4D6C-821D-361D4D157F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06840" y="928640"/>
                  <a:ext cx="21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E83176-D1D8-436C-B92E-A9C7C1348E6D}"/>
                    </a:ext>
                  </a:extLst>
                </p14:cNvPr>
                <p14:cNvContentPartPr/>
                <p14:nvPr/>
              </p14:nvContentPartPr>
              <p14:xfrm>
                <a:off x="2561360" y="903800"/>
                <a:ext cx="177480" cy="120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E83176-D1D8-436C-B92E-A9C7C1348E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52720" y="894800"/>
                  <a:ext cx="195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8525C0-F726-4A65-B0AC-C8D34AF64C17}"/>
                    </a:ext>
                  </a:extLst>
                </p14:cNvPr>
                <p14:cNvContentPartPr/>
                <p14:nvPr/>
              </p14:nvContentPartPr>
              <p14:xfrm>
                <a:off x="2761520" y="992720"/>
                <a:ext cx="45720" cy="128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8525C0-F726-4A65-B0AC-C8D34AF64C1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52520" y="984080"/>
                  <a:ext cx="6336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9B1DB1-1B17-4899-89E9-CA51A7D7F5BA}"/>
              </a:ext>
            </a:extLst>
          </p:cNvPr>
          <p:cNvGrpSpPr/>
          <p:nvPr/>
        </p:nvGrpSpPr>
        <p:grpSpPr>
          <a:xfrm>
            <a:off x="2960960" y="722000"/>
            <a:ext cx="779760" cy="351000"/>
            <a:chOff x="2960960" y="722000"/>
            <a:chExt cx="77976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282892F-1165-4858-9DCA-EF05BFC41BEA}"/>
                    </a:ext>
                  </a:extLst>
                </p14:cNvPr>
                <p14:cNvContentPartPr/>
                <p14:nvPr/>
              </p14:nvContentPartPr>
              <p14:xfrm>
                <a:off x="2960960" y="860960"/>
                <a:ext cx="240120" cy="157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282892F-1165-4858-9DCA-EF05BFC41B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51960" y="851960"/>
                  <a:ext cx="257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0C89C00-F1F7-4B1C-A578-2EAC1D3CE4E5}"/>
                    </a:ext>
                  </a:extLst>
                </p14:cNvPr>
                <p14:cNvContentPartPr/>
                <p14:nvPr/>
              </p14:nvContentPartPr>
              <p14:xfrm>
                <a:off x="3261920" y="876080"/>
                <a:ext cx="104760" cy="91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0C89C00-F1F7-4B1C-A578-2EAC1D3CE4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52920" y="867440"/>
                  <a:ext cx="122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C35195-745F-4AA2-8FC1-B99575E221CF}"/>
                    </a:ext>
                  </a:extLst>
                </p14:cNvPr>
                <p14:cNvContentPartPr/>
                <p14:nvPr/>
              </p14:nvContentPartPr>
              <p14:xfrm>
                <a:off x="3386120" y="848360"/>
                <a:ext cx="7236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C35195-745F-4AA2-8FC1-B99575E221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77120" y="839720"/>
                  <a:ext cx="90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14639C-969F-4978-87E1-260928E88673}"/>
                    </a:ext>
                  </a:extLst>
                </p14:cNvPr>
                <p14:cNvContentPartPr/>
                <p14:nvPr/>
              </p14:nvContentPartPr>
              <p14:xfrm>
                <a:off x="3497360" y="845480"/>
                <a:ext cx="73440" cy="227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14639C-969F-4978-87E1-260928E886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88360" y="836480"/>
                  <a:ext cx="91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1DA81F-F89A-46EE-BEE8-739247DA110C}"/>
                    </a:ext>
                  </a:extLst>
                </p14:cNvPr>
                <p14:cNvContentPartPr/>
                <p14:nvPr/>
              </p14:nvContentPartPr>
              <p14:xfrm>
                <a:off x="3617240" y="722000"/>
                <a:ext cx="123480" cy="31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1DA81F-F89A-46EE-BEE8-739247DA11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08600" y="713360"/>
                  <a:ext cx="14112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8437DE6-8107-4E35-8F05-5536A4A39D38}"/>
                  </a:ext>
                </a:extLst>
              </p14:cNvPr>
              <p14:cNvContentPartPr/>
              <p14:nvPr/>
            </p14:nvContentPartPr>
            <p14:xfrm>
              <a:off x="3901280" y="857360"/>
              <a:ext cx="1080" cy="2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8437DE6-8107-4E35-8F05-5536A4A39D3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92640" y="848360"/>
                <a:ext cx="1872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B06D4478-E02E-445A-A7F5-2A55E92A6558}"/>
              </a:ext>
            </a:extLst>
          </p:cNvPr>
          <p:cNvGrpSpPr/>
          <p:nvPr/>
        </p:nvGrpSpPr>
        <p:grpSpPr>
          <a:xfrm>
            <a:off x="602240" y="1562600"/>
            <a:ext cx="945360" cy="397440"/>
            <a:chOff x="602240" y="1562600"/>
            <a:chExt cx="94536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1C5107E-8376-44F5-88D4-0855ACCA5465}"/>
                    </a:ext>
                  </a:extLst>
                </p14:cNvPr>
                <p14:cNvContentPartPr/>
                <p14:nvPr/>
              </p14:nvContentPartPr>
              <p14:xfrm>
                <a:off x="712400" y="1678520"/>
                <a:ext cx="125280" cy="233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1C5107E-8376-44F5-88D4-0855ACCA54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3400" y="1669520"/>
                  <a:ext cx="142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7BA7E2-ABE9-43AA-8DB4-D2549F0745EC}"/>
                    </a:ext>
                  </a:extLst>
                </p14:cNvPr>
                <p14:cNvContentPartPr/>
                <p14:nvPr/>
              </p14:nvContentPartPr>
              <p14:xfrm>
                <a:off x="602240" y="1772480"/>
                <a:ext cx="372600" cy="109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7BA7E2-ABE9-43AA-8DB4-D2549F0745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3600" y="1763480"/>
                  <a:ext cx="390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E207C8-EA91-4960-AF4E-8F18D36EB829}"/>
                    </a:ext>
                  </a:extLst>
                </p14:cNvPr>
                <p14:cNvContentPartPr/>
                <p14:nvPr/>
              </p14:nvContentPartPr>
              <p14:xfrm>
                <a:off x="945320" y="1772120"/>
                <a:ext cx="153360" cy="138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E207C8-EA91-4960-AF4E-8F18D36EB8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6320" y="1763120"/>
                  <a:ext cx="171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9BF2E3-7A55-4593-A1BB-6D8C37CF6DA2}"/>
                    </a:ext>
                  </a:extLst>
                </p14:cNvPr>
                <p14:cNvContentPartPr/>
                <p14:nvPr/>
              </p14:nvContentPartPr>
              <p14:xfrm>
                <a:off x="1240880" y="1682480"/>
                <a:ext cx="152280" cy="194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9BF2E3-7A55-4593-A1BB-6D8C37CF6D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32240" y="1673480"/>
                  <a:ext cx="169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EE6EFE-A878-428A-AC34-DDF2272EAA8C}"/>
                    </a:ext>
                  </a:extLst>
                </p14:cNvPr>
                <p14:cNvContentPartPr/>
                <p14:nvPr/>
              </p14:nvContentPartPr>
              <p14:xfrm>
                <a:off x="1450760" y="1691840"/>
                <a:ext cx="96840" cy="178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EE6EFE-A878-428A-AC34-DDF2272EAA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41760" y="1683200"/>
                  <a:ext cx="114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9D3402-1A96-4292-B380-373818487E78}"/>
                    </a:ext>
                  </a:extLst>
                </p14:cNvPr>
                <p14:cNvContentPartPr/>
                <p14:nvPr/>
              </p14:nvContentPartPr>
              <p14:xfrm>
                <a:off x="1424480" y="1733600"/>
                <a:ext cx="72000" cy="34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9D3402-1A96-4292-B380-373818487E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15480" y="1724960"/>
                  <a:ext cx="89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581376-3947-4119-8352-09EB7285C31F}"/>
                    </a:ext>
                  </a:extLst>
                </p14:cNvPr>
                <p14:cNvContentPartPr/>
                <p14:nvPr/>
              </p14:nvContentPartPr>
              <p14:xfrm>
                <a:off x="1171400" y="1562600"/>
                <a:ext cx="114120" cy="397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581376-3947-4119-8352-09EB7285C3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62760" y="1553960"/>
                  <a:ext cx="131760" cy="41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7151DC0-C841-47D3-8060-D912C1BA0583}"/>
              </a:ext>
            </a:extLst>
          </p:cNvPr>
          <p:cNvGrpSpPr/>
          <p:nvPr/>
        </p:nvGrpSpPr>
        <p:grpSpPr>
          <a:xfrm>
            <a:off x="1745600" y="1474040"/>
            <a:ext cx="1400040" cy="392040"/>
            <a:chOff x="1745600" y="1474040"/>
            <a:chExt cx="14000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80F16F-2CA3-4B11-AC6E-E269FDD7740D}"/>
                    </a:ext>
                  </a:extLst>
                </p14:cNvPr>
                <p14:cNvContentPartPr/>
                <p14:nvPr/>
              </p14:nvContentPartPr>
              <p14:xfrm>
                <a:off x="1745600" y="1658720"/>
                <a:ext cx="229680" cy="138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80F16F-2CA3-4B11-AC6E-E269FDD7740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36960" y="1649720"/>
                  <a:ext cx="247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A334F9B-EFAD-4915-BBE6-604BCCC17332}"/>
                    </a:ext>
                  </a:extLst>
                </p14:cNvPr>
                <p14:cNvContentPartPr/>
                <p14:nvPr/>
              </p14:nvContentPartPr>
              <p14:xfrm>
                <a:off x="2035040" y="1671680"/>
                <a:ext cx="63720" cy="9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A334F9B-EFAD-4915-BBE6-604BCCC173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26400" y="1663040"/>
                  <a:ext cx="81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8F0A0EB-00FF-47FF-A876-0DEC4406C9A4}"/>
                    </a:ext>
                  </a:extLst>
                </p14:cNvPr>
                <p14:cNvContentPartPr/>
                <p14:nvPr/>
              </p14:nvContentPartPr>
              <p14:xfrm>
                <a:off x="2183000" y="1554320"/>
                <a:ext cx="34560" cy="191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8F0A0EB-00FF-47FF-A876-0DEC4406C9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74360" y="1545320"/>
                  <a:ext cx="52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FD2268A-4FDC-4296-8235-AC4BD9A51536}"/>
                    </a:ext>
                  </a:extLst>
                </p14:cNvPr>
                <p14:cNvContentPartPr/>
                <p14:nvPr/>
              </p14:nvContentPartPr>
              <p14:xfrm>
                <a:off x="2147360" y="1603640"/>
                <a:ext cx="203760" cy="11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FD2268A-4FDC-4296-8235-AC4BD9A515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38360" y="1595000"/>
                  <a:ext cx="221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7A609D0-E248-4F3E-B7ED-AB645341CBA1}"/>
                    </a:ext>
                  </a:extLst>
                </p14:cNvPr>
                <p14:cNvContentPartPr/>
                <p14:nvPr/>
              </p14:nvContentPartPr>
              <p14:xfrm>
                <a:off x="2382800" y="1611560"/>
                <a:ext cx="163440" cy="118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7A609D0-E248-4F3E-B7ED-AB645341CBA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74160" y="1602560"/>
                  <a:ext cx="181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A9197F0-18B1-47C7-82DD-662887A46105}"/>
                    </a:ext>
                  </a:extLst>
                </p14:cNvPr>
                <p14:cNvContentPartPr/>
                <p14:nvPr/>
              </p14:nvContentPartPr>
              <p14:xfrm>
                <a:off x="2620760" y="1555760"/>
                <a:ext cx="15480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A9197F0-18B1-47C7-82DD-662887A4610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12120" y="1546760"/>
                  <a:ext cx="17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F1F3B53-BA70-429C-A20D-30E47CF8D940}"/>
                    </a:ext>
                  </a:extLst>
                </p14:cNvPr>
                <p14:cNvContentPartPr/>
                <p14:nvPr/>
              </p14:nvContentPartPr>
              <p14:xfrm>
                <a:off x="2782400" y="1641440"/>
                <a:ext cx="80280" cy="99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F1F3B53-BA70-429C-A20D-30E47CF8D9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73400" y="1632800"/>
                  <a:ext cx="97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9D7A2AB-2742-4CAE-8261-19F1863C7ED7}"/>
                    </a:ext>
                  </a:extLst>
                </p14:cNvPr>
                <p14:cNvContentPartPr/>
                <p14:nvPr/>
              </p14:nvContentPartPr>
              <p14:xfrm>
                <a:off x="2773400" y="1652600"/>
                <a:ext cx="88560" cy="73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9D7A2AB-2742-4CAE-8261-19F1863C7ED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64400" y="1643960"/>
                  <a:ext cx="106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1D5FB8-422A-439E-9FA9-80A48F64EC6F}"/>
                    </a:ext>
                  </a:extLst>
                </p14:cNvPr>
                <p14:cNvContentPartPr/>
                <p14:nvPr/>
              </p14:nvContentPartPr>
              <p14:xfrm>
                <a:off x="2921000" y="1474040"/>
                <a:ext cx="95400" cy="312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1D5FB8-422A-439E-9FA9-80A48F64EC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12360" y="1465400"/>
                  <a:ext cx="1130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F81C80-B43D-4BD7-B875-0FE0E3B478B4}"/>
                    </a:ext>
                  </a:extLst>
                </p14:cNvPr>
                <p14:cNvContentPartPr/>
                <p14:nvPr/>
              </p14:nvContentPartPr>
              <p14:xfrm>
                <a:off x="3106040" y="1752680"/>
                <a:ext cx="39600" cy="113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F81C80-B43D-4BD7-B875-0FE0E3B478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97400" y="1743680"/>
                  <a:ext cx="5724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48D9F9F-5559-4CA3-9FBB-F425ED3A8CAD}"/>
              </a:ext>
            </a:extLst>
          </p:cNvPr>
          <p:cNvGrpSpPr/>
          <p:nvPr/>
        </p:nvGrpSpPr>
        <p:grpSpPr>
          <a:xfrm>
            <a:off x="3365600" y="1443440"/>
            <a:ext cx="545760" cy="231480"/>
            <a:chOff x="3365600" y="1443440"/>
            <a:chExt cx="54576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B90478-D67B-4499-BBCC-1647CF56B190}"/>
                    </a:ext>
                  </a:extLst>
                </p14:cNvPr>
                <p14:cNvContentPartPr/>
                <p14:nvPr/>
              </p14:nvContentPartPr>
              <p14:xfrm>
                <a:off x="3365600" y="1509680"/>
                <a:ext cx="131760" cy="144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B90478-D67B-4499-BBCC-1647CF56B1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56960" y="1501040"/>
                  <a:ext cx="149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1679E6C-5617-4BA9-AA1C-AAAC70D90463}"/>
                    </a:ext>
                  </a:extLst>
                </p14:cNvPr>
                <p14:cNvContentPartPr/>
                <p14:nvPr/>
              </p14:nvContentPartPr>
              <p14:xfrm>
                <a:off x="3517160" y="1443440"/>
                <a:ext cx="106560" cy="19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1679E6C-5617-4BA9-AA1C-AAAC70D9046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08520" y="1434800"/>
                  <a:ext cx="124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708FC6-E254-43C0-949D-E1B865FBEF70}"/>
                    </a:ext>
                  </a:extLst>
                </p14:cNvPr>
                <p14:cNvContentPartPr/>
                <p14:nvPr/>
              </p14:nvContentPartPr>
              <p14:xfrm>
                <a:off x="3672680" y="1575200"/>
                <a:ext cx="12240" cy="55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708FC6-E254-43C0-949D-E1B865FBEF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64040" y="1566200"/>
                  <a:ext cx="29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688919-1B38-4686-B147-C1DC11B51828}"/>
                    </a:ext>
                  </a:extLst>
                </p14:cNvPr>
                <p14:cNvContentPartPr/>
                <p14:nvPr/>
              </p14:nvContentPartPr>
              <p14:xfrm>
                <a:off x="3648560" y="1475840"/>
                <a:ext cx="149040" cy="177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688919-1B38-4686-B147-C1DC11B518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39560" y="1467200"/>
                  <a:ext cx="166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62C425-B267-49A9-8921-D52B5F64143B}"/>
                    </a:ext>
                  </a:extLst>
                </p14:cNvPr>
                <p14:cNvContentPartPr/>
                <p14:nvPr/>
              </p14:nvContentPartPr>
              <p14:xfrm>
                <a:off x="3815600" y="1483040"/>
                <a:ext cx="95760" cy="191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62C425-B267-49A9-8921-D52B5F64143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06600" y="1474400"/>
                  <a:ext cx="11340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4863CFD-1774-4F34-86C8-8CD80706EA0B}"/>
              </a:ext>
            </a:extLst>
          </p:cNvPr>
          <p:cNvGrpSpPr/>
          <p:nvPr/>
        </p:nvGrpSpPr>
        <p:grpSpPr>
          <a:xfrm>
            <a:off x="4071920" y="1395560"/>
            <a:ext cx="401400" cy="300240"/>
            <a:chOff x="4071920" y="1395560"/>
            <a:chExt cx="40140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FB3930-B3F0-4911-A2C9-CF1F49F420A2}"/>
                    </a:ext>
                  </a:extLst>
                </p14:cNvPr>
                <p14:cNvContentPartPr/>
                <p14:nvPr/>
              </p14:nvContentPartPr>
              <p14:xfrm>
                <a:off x="4071920" y="1395560"/>
                <a:ext cx="158040" cy="300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FB3930-B3F0-4911-A2C9-CF1F49F420A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62920" y="1386920"/>
                  <a:ext cx="1756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A43535D-19D3-4C2E-BD42-5F98970DDF43}"/>
                    </a:ext>
                  </a:extLst>
                </p14:cNvPr>
                <p14:cNvContentPartPr/>
                <p14:nvPr/>
              </p14:nvContentPartPr>
              <p14:xfrm>
                <a:off x="4274240" y="1474760"/>
                <a:ext cx="114840" cy="183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A43535D-19D3-4C2E-BD42-5F98970DDF4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65240" y="1465760"/>
                  <a:ext cx="132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EF88B46-F926-481E-A743-29B77DB03B4F}"/>
                    </a:ext>
                  </a:extLst>
                </p14:cNvPr>
                <p14:cNvContentPartPr/>
                <p14:nvPr/>
              </p14:nvContentPartPr>
              <p14:xfrm>
                <a:off x="4256600" y="1489880"/>
                <a:ext cx="74160" cy="4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EF88B46-F926-481E-A743-29B77DB03B4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47960" y="1481240"/>
                  <a:ext cx="91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23498E-A662-4483-9778-A51F9D86738A}"/>
                    </a:ext>
                  </a:extLst>
                </p14:cNvPr>
                <p14:cNvContentPartPr/>
                <p14:nvPr/>
              </p14:nvContentPartPr>
              <p14:xfrm>
                <a:off x="4444160" y="1625240"/>
                <a:ext cx="29160" cy="61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23498E-A662-4483-9778-A51F9D86738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35520" y="1616240"/>
                  <a:ext cx="4680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64E70F3-F43C-4952-ABA3-73ADC91FB467}"/>
              </a:ext>
            </a:extLst>
          </p:cNvPr>
          <p:cNvGrpSpPr/>
          <p:nvPr/>
        </p:nvGrpSpPr>
        <p:grpSpPr>
          <a:xfrm>
            <a:off x="4707320" y="1314200"/>
            <a:ext cx="297720" cy="372600"/>
            <a:chOff x="4707320" y="1314200"/>
            <a:chExt cx="29772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D7CC204-FD9B-4EAA-8832-6DE11C041BE4}"/>
                    </a:ext>
                  </a:extLst>
                </p14:cNvPr>
                <p14:cNvContentPartPr/>
                <p14:nvPr/>
              </p14:nvContentPartPr>
              <p14:xfrm>
                <a:off x="4707320" y="1448120"/>
                <a:ext cx="101880" cy="155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D7CC204-FD9B-4EAA-8832-6DE11C041BE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98320" y="1439120"/>
                  <a:ext cx="119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AC8498-A9CE-4B28-938A-3D7511AF97C5}"/>
                    </a:ext>
                  </a:extLst>
                </p14:cNvPr>
                <p14:cNvContentPartPr/>
                <p14:nvPr/>
              </p14:nvContentPartPr>
              <p14:xfrm>
                <a:off x="4707680" y="1457480"/>
                <a:ext cx="99000" cy="104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AC8498-A9CE-4B28-938A-3D7511AF97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98680" y="1448840"/>
                  <a:ext cx="116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71AF63-6BC5-4F08-A033-444897EEBFEA}"/>
                    </a:ext>
                  </a:extLst>
                </p14:cNvPr>
                <p14:cNvContentPartPr/>
                <p14:nvPr/>
              </p14:nvContentPartPr>
              <p14:xfrm>
                <a:off x="4868960" y="1314200"/>
                <a:ext cx="136080" cy="37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71AF63-6BC5-4F08-A033-444897EEBFE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59960" y="1305200"/>
                  <a:ext cx="153720" cy="39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9A6A37B-22EA-48E9-920F-BEE04652BF97}"/>
                  </a:ext>
                </a:extLst>
              </p14:cNvPr>
              <p14:cNvContentPartPr/>
              <p14:nvPr/>
            </p14:nvContentPartPr>
            <p14:xfrm>
              <a:off x="5072360" y="1232480"/>
              <a:ext cx="137520" cy="482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9A6A37B-22EA-48E9-920F-BEE04652BF9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63360" y="1223480"/>
                <a:ext cx="155160" cy="50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F6C47211-F985-4849-B16C-69F1FB0A4F87}"/>
              </a:ext>
            </a:extLst>
          </p:cNvPr>
          <p:cNvGrpSpPr/>
          <p:nvPr/>
        </p:nvGrpSpPr>
        <p:grpSpPr>
          <a:xfrm>
            <a:off x="5478080" y="1366760"/>
            <a:ext cx="290160" cy="140760"/>
            <a:chOff x="5478080" y="1366760"/>
            <a:chExt cx="290160" cy="1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E3EDA81-5035-44FE-BF3A-12F1988A9D4F}"/>
                    </a:ext>
                  </a:extLst>
                </p14:cNvPr>
                <p14:cNvContentPartPr/>
                <p14:nvPr/>
              </p14:nvContentPartPr>
              <p14:xfrm>
                <a:off x="5478080" y="1409600"/>
                <a:ext cx="279000" cy="46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E3EDA81-5035-44FE-BF3A-12F1988A9D4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69440" y="1400600"/>
                  <a:ext cx="2966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F619A64-8D4B-4E2B-A603-D9B256CB8B90}"/>
                    </a:ext>
                  </a:extLst>
                </p14:cNvPr>
                <p14:cNvContentPartPr/>
                <p14:nvPr/>
              </p14:nvContentPartPr>
              <p14:xfrm>
                <a:off x="5677880" y="1366760"/>
                <a:ext cx="90360" cy="140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F619A64-8D4B-4E2B-A603-D9B256CB8B9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69240" y="1357760"/>
                  <a:ext cx="10800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3842A6-C99C-4C5C-B077-72B18FD0EB7D}"/>
              </a:ext>
            </a:extLst>
          </p:cNvPr>
          <p:cNvGrpSpPr/>
          <p:nvPr/>
        </p:nvGrpSpPr>
        <p:grpSpPr>
          <a:xfrm>
            <a:off x="6032480" y="1248320"/>
            <a:ext cx="500040" cy="241200"/>
            <a:chOff x="6032480" y="1248320"/>
            <a:chExt cx="50004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26E3812-8C27-4753-B778-E4644D774E52}"/>
                    </a:ext>
                  </a:extLst>
                </p14:cNvPr>
                <p14:cNvContentPartPr/>
                <p14:nvPr/>
              </p14:nvContentPartPr>
              <p14:xfrm>
                <a:off x="6032480" y="1248320"/>
                <a:ext cx="489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26E3812-8C27-4753-B778-E4644D774E5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23840" y="1239320"/>
                  <a:ext cx="666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EBE415D-D5BA-4A61-8B59-6D87D47FE9A2}"/>
                    </a:ext>
                  </a:extLst>
                </p14:cNvPr>
                <p14:cNvContentPartPr/>
                <p14:nvPr/>
              </p14:nvContentPartPr>
              <p14:xfrm>
                <a:off x="6146240" y="1376480"/>
                <a:ext cx="48240" cy="66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EBE415D-D5BA-4A61-8B59-6D87D47FE9A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37600" y="1367840"/>
                  <a:ext cx="65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49E436B-55FE-4514-9951-1F85B90871FF}"/>
                    </a:ext>
                  </a:extLst>
                </p14:cNvPr>
                <p14:cNvContentPartPr/>
                <p14:nvPr/>
              </p14:nvContentPartPr>
              <p14:xfrm>
                <a:off x="6252440" y="1346600"/>
                <a:ext cx="123120" cy="109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49E436B-55FE-4514-9951-1F85B90871F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43440" y="1337960"/>
                  <a:ext cx="140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A26AEF2-9586-4695-8395-5EED4B5C371E}"/>
                    </a:ext>
                  </a:extLst>
                </p14:cNvPr>
                <p14:cNvContentPartPr/>
                <p14:nvPr/>
              </p14:nvContentPartPr>
              <p14:xfrm>
                <a:off x="6387080" y="1342640"/>
                <a:ext cx="95760" cy="88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A26AEF2-9586-4695-8395-5EED4B5C371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78440" y="1334000"/>
                  <a:ext cx="113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4BECFCC-7FEA-46F6-BED5-F22A7C51F870}"/>
                    </a:ext>
                  </a:extLst>
                </p14:cNvPr>
                <p14:cNvContentPartPr/>
                <p14:nvPr/>
              </p14:nvContentPartPr>
              <p14:xfrm>
                <a:off x="6470600" y="1354880"/>
                <a:ext cx="61920" cy="83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4BECFCC-7FEA-46F6-BED5-F22A7C51F87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61960" y="1345880"/>
                  <a:ext cx="7956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2133D62-4C33-4DF6-A0D2-77AED2905A39}"/>
              </a:ext>
            </a:extLst>
          </p:cNvPr>
          <p:cNvGrpSpPr/>
          <p:nvPr/>
        </p:nvGrpSpPr>
        <p:grpSpPr>
          <a:xfrm>
            <a:off x="6693440" y="1178120"/>
            <a:ext cx="438480" cy="330840"/>
            <a:chOff x="6693440" y="1178120"/>
            <a:chExt cx="43848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48C4D8-50F3-4124-BE35-7459396E3516}"/>
                    </a:ext>
                  </a:extLst>
                </p14:cNvPr>
                <p14:cNvContentPartPr/>
                <p14:nvPr/>
              </p14:nvContentPartPr>
              <p14:xfrm>
                <a:off x="6693440" y="1178120"/>
                <a:ext cx="165600" cy="300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48C4D8-50F3-4124-BE35-7459396E35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84440" y="1169120"/>
                  <a:ext cx="183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E3FEF11-840B-4A5A-B536-DD0D95973068}"/>
                    </a:ext>
                  </a:extLst>
                </p14:cNvPr>
                <p14:cNvContentPartPr/>
                <p14:nvPr/>
              </p14:nvContentPartPr>
              <p14:xfrm>
                <a:off x="6899000" y="1262720"/>
                <a:ext cx="101160" cy="159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E3FEF11-840B-4A5A-B536-DD0D9597306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90360" y="1254080"/>
                  <a:ext cx="118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4D27BA2-2440-44F4-94AE-315A48CDC871}"/>
                    </a:ext>
                  </a:extLst>
                </p14:cNvPr>
                <p14:cNvContentPartPr/>
                <p14:nvPr/>
              </p14:nvContentPartPr>
              <p14:xfrm>
                <a:off x="6874520" y="1314920"/>
                <a:ext cx="182520" cy="87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4D27BA2-2440-44F4-94AE-315A48CDC8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65520" y="1306280"/>
                  <a:ext cx="200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14138D2-6C5C-4492-8483-5CE9B2F1003A}"/>
                    </a:ext>
                  </a:extLst>
                </p14:cNvPr>
                <p14:cNvContentPartPr/>
                <p14:nvPr/>
              </p14:nvContentPartPr>
              <p14:xfrm>
                <a:off x="7086200" y="1407080"/>
                <a:ext cx="45720" cy="101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14138D2-6C5C-4492-8483-5CE9B2F100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77560" y="1398440"/>
                  <a:ext cx="633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703EF7F-F075-4A2B-B2C0-9CF3ABF69879}"/>
              </a:ext>
            </a:extLst>
          </p:cNvPr>
          <p:cNvGrpSpPr/>
          <p:nvPr/>
        </p:nvGrpSpPr>
        <p:grpSpPr>
          <a:xfrm>
            <a:off x="7350800" y="1134560"/>
            <a:ext cx="324000" cy="334080"/>
            <a:chOff x="7350800" y="1134560"/>
            <a:chExt cx="3240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77F99B-7B7E-4BA7-9D43-B1DD611749DE}"/>
                    </a:ext>
                  </a:extLst>
                </p14:cNvPr>
                <p14:cNvContentPartPr/>
                <p14:nvPr/>
              </p14:nvContentPartPr>
              <p14:xfrm>
                <a:off x="7391120" y="1271360"/>
                <a:ext cx="104040" cy="144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77F99B-7B7E-4BA7-9D43-B1DD611749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82480" y="1262360"/>
                  <a:ext cx="121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774E7F0-576C-43A8-8350-B7DCAC2EAAFA}"/>
                    </a:ext>
                  </a:extLst>
                </p14:cNvPr>
                <p14:cNvContentPartPr/>
                <p14:nvPr/>
              </p14:nvContentPartPr>
              <p14:xfrm>
                <a:off x="7350800" y="1242920"/>
                <a:ext cx="92520" cy="85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774E7F0-576C-43A8-8350-B7DCAC2EAA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41800" y="1233920"/>
                  <a:ext cx="110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A3A7D21-13FE-4ED0-8298-ADB01B1F36D1}"/>
                    </a:ext>
                  </a:extLst>
                </p14:cNvPr>
                <p14:cNvContentPartPr/>
                <p14:nvPr/>
              </p14:nvContentPartPr>
              <p14:xfrm>
                <a:off x="7574360" y="1134560"/>
                <a:ext cx="100440" cy="334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A3A7D21-13FE-4ED0-8298-ADB01B1F36D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65720" y="1125920"/>
                  <a:ext cx="11808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25B02DD-5DD4-45DD-A8E1-502F614FD812}"/>
              </a:ext>
            </a:extLst>
          </p:cNvPr>
          <p:cNvGrpSpPr/>
          <p:nvPr/>
        </p:nvGrpSpPr>
        <p:grpSpPr>
          <a:xfrm>
            <a:off x="774320" y="2122760"/>
            <a:ext cx="188640" cy="266400"/>
            <a:chOff x="774320" y="2122760"/>
            <a:chExt cx="188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134B00-D733-4B70-B413-63EA56D9FD40}"/>
                    </a:ext>
                  </a:extLst>
                </p14:cNvPr>
                <p14:cNvContentPartPr/>
                <p14:nvPr/>
              </p14:nvContentPartPr>
              <p14:xfrm>
                <a:off x="843440" y="2135360"/>
                <a:ext cx="25200" cy="253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134B00-D733-4B70-B413-63EA56D9FD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4800" y="2126360"/>
                  <a:ext cx="42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285D059-3143-415C-B3B8-B10BD2B3784A}"/>
                    </a:ext>
                  </a:extLst>
                </p14:cNvPr>
                <p14:cNvContentPartPr/>
                <p14:nvPr/>
              </p14:nvContentPartPr>
              <p14:xfrm>
                <a:off x="774320" y="2122760"/>
                <a:ext cx="188640" cy="145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285D059-3143-415C-B3B8-B10BD2B3784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5320" y="2113760"/>
                  <a:ext cx="20628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65DF960-4D13-4D9C-A7ED-A10FE9EB9C40}"/>
              </a:ext>
            </a:extLst>
          </p:cNvPr>
          <p:cNvGrpSpPr/>
          <p:nvPr/>
        </p:nvGrpSpPr>
        <p:grpSpPr>
          <a:xfrm>
            <a:off x="1293080" y="2054000"/>
            <a:ext cx="147240" cy="315720"/>
            <a:chOff x="1293080" y="2054000"/>
            <a:chExt cx="1472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07F6408-2E2E-4C7E-BA52-884CC9400653}"/>
                    </a:ext>
                  </a:extLst>
                </p14:cNvPr>
                <p14:cNvContentPartPr/>
                <p14:nvPr/>
              </p14:nvContentPartPr>
              <p14:xfrm>
                <a:off x="1358600" y="2057240"/>
                <a:ext cx="53640" cy="312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07F6408-2E2E-4C7E-BA52-884CC940065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49600" y="2048240"/>
                  <a:ext cx="712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A0DC234-2459-44F1-BF1C-8C0018C97185}"/>
                    </a:ext>
                  </a:extLst>
                </p14:cNvPr>
                <p14:cNvContentPartPr/>
                <p14:nvPr/>
              </p14:nvContentPartPr>
              <p14:xfrm>
                <a:off x="1293080" y="2054000"/>
                <a:ext cx="147240" cy="104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A0DC234-2459-44F1-BF1C-8C0018C9718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84080" y="2045360"/>
                  <a:ext cx="16488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67057BC-4C2F-4EF8-B760-D86C618DA9B2}"/>
              </a:ext>
            </a:extLst>
          </p:cNvPr>
          <p:cNvGrpSpPr/>
          <p:nvPr/>
        </p:nvGrpSpPr>
        <p:grpSpPr>
          <a:xfrm>
            <a:off x="7836080" y="1286120"/>
            <a:ext cx="252720" cy="628560"/>
            <a:chOff x="7836080" y="1286120"/>
            <a:chExt cx="252720" cy="62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7E1CC38-0598-4D4F-9910-2538EB619146}"/>
                    </a:ext>
                  </a:extLst>
                </p14:cNvPr>
                <p14:cNvContentPartPr/>
                <p14:nvPr/>
              </p14:nvContentPartPr>
              <p14:xfrm>
                <a:off x="7836080" y="1286120"/>
                <a:ext cx="252720" cy="522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7E1CC38-0598-4D4F-9910-2538EB6191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27080" y="1277480"/>
                  <a:ext cx="2703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7D0FC7-A8DC-41A6-A8C7-8C99A170D65A}"/>
                    </a:ext>
                  </a:extLst>
                </p14:cNvPr>
                <p14:cNvContentPartPr/>
                <p14:nvPr/>
              </p14:nvContentPartPr>
              <p14:xfrm>
                <a:off x="7881440" y="1658000"/>
                <a:ext cx="204120" cy="256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7D0FC7-A8DC-41A6-A8C7-8C99A170D65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72800" y="1649360"/>
                  <a:ext cx="221760" cy="27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B47EADE-B7D8-4601-BD06-9C9270C02B87}"/>
                  </a:ext>
                </a:extLst>
              </p14:cNvPr>
              <p14:cNvContentPartPr/>
              <p14:nvPr/>
            </p14:nvContentPartPr>
            <p14:xfrm>
              <a:off x="3480800" y="86240"/>
              <a:ext cx="319320" cy="2127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B47EADE-B7D8-4601-BD06-9C9270C02B8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471800" y="77240"/>
                <a:ext cx="3369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2A6D456-63C8-4F93-9288-D6E2794F41FE}"/>
                  </a:ext>
                </a:extLst>
              </p14:cNvPr>
              <p14:cNvContentPartPr/>
              <p14:nvPr/>
            </p14:nvContentPartPr>
            <p14:xfrm>
              <a:off x="4063280" y="584120"/>
              <a:ext cx="305280" cy="204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2A6D456-63C8-4F93-9288-D6E2794F41F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054280" y="575480"/>
                <a:ext cx="32292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9AAE831-391E-4062-A916-3A796814449C}"/>
              </a:ext>
            </a:extLst>
          </p:cNvPr>
          <p:cNvGrpSpPr/>
          <p:nvPr/>
        </p:nvGrpSpPr>
        <p:grpSpPr>
          <a:xfrm>
            <a:off x="1713560" y="2771840"/>
            <a:ext cx="1471680" cy="381600"/>
            <a:chOff x="1713560" y="2771840"/>
            <a:chExt cx="14716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A6F6767-9C2B-4D0A-B72C-140130036864}"/>
                    </a:ext>
                  </a:extLst>
                </p14:cNvPr>
                <p14:cNvContentPartPr/>
                <p14:nvPr/>
              </p14:nvContentPartPr>
              <p14:xfrm>
                <a:off x="1713560" y="2957960"/>
                <a:ext cx="230040" cy="182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A6F6767-9C2B-4D0A-B72C-14013003686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04920" y="2949320"/>
                  <a:ext cx="247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CFD3DE1-A77C-4565-8FAA-2BF1091020A6}"/>
                    </a:ext>
                  </a:extLst>
                </p14:cNvPr>
                <p14:cNvContentPartPr/>
                <p14:nvPr/>
              </p14:nvContentPartPr>
              <p14:xfrm>
                <a:off x="1990400" y="2982080"/>
                <a:ext cx="73440" cy="123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CFD3DE1-A77C-4565-8FAA-2BF1091020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81760" y="2973080"/>
                  <a:ext cx="91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C82B120-EF60-4A3F-A3AF-48C39C29F88A}"/>
                    </a:ext>
                  </a:extLst>
                </p14:cNvPr>
                <p14:cNvContentPartPr/>
                <p14:nvPr/>
              </p14:nvContentPartPr>
              <p14:xfrm>
                <a:off x="2167520" y="2867240"/>
                <a:ext cx="3600" cy="190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C82B120-EF60-4A3F-A3AF-48C39C29F88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58880" y="2858600"/>
                  <a:ext cx="21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D491175-A8D8-4D03-A491-1EEC257ED276}"/>
                    </a:ext>
                  </a:extLst>
                </p14:cNvPr>
                <p14:cNvContentPartPr/>
                <p14:nvPr/>
              </p14:nvContentPartPr>
              <p14:xfrm>
                <a:off x="2088680" y="2902880"/>
                <a:ext cx="276120" cy="128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D491175-A8D8-4D03-A491-1EEC257ED2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80040" y="2894240"/>
                  <a:ext cx="293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509B0ED-88C1-49FC-97C9-65794FB8FFA9}"/>
                    </a:ext>
                  </a:extLst>
                </p14:cNvPr>
                <p14:cNvContentPartPr/>
                <p14:nvPr/>
              </p14:nvContentPartPr>
              <p14:xfrm>
                <a:off x="2359400" y="2955080"/>
                <a:ext cx="93240" cy="96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509B0ED-88C1-49FC-97C9-65794FB8FFA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350760" y="2946440"/>
                  <a:ext cx="110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546E7B0-C5AF-4615-AD79-61499F3201C9}"/>
                    </a:ext>
                  </a:extLst>
                </p14:cNvPr>
                <p14:cNvContentPartPr/>
                <p14:nvPr/>
              </p14:nvContentPartPr>
              <p14:xfrm>
                <a:off x="2470280" y="2897120"/>
                <a:ext cx="102600" cy="129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546E7B0-C5AF-4615-AD79-61499F3201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61280" y="2888120"/>
                  <a:ext cx="120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602E39E-840E-4D2E-AF64-8C42B3CF350F}"/>
                    </a:ext>
                  </a:extLst>
                </p14:cNvPr>
                <p14:cNvContentPartPr/>
                <p14:nvPr/>
              </p14:nvContentPartPr>
              <p14:xfrm>
                <a:off x="2628320" y="2818280"/>
                <a:ext cx="141840" cy="272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602E39E-840E-4D2E-AF64-8C42B3CF350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19320" y="2809280"/>
                  <a:ext cx="159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76964B-30EB-45FD-9541-71EAC6942724}"/>
                    </a:ext>
                  </a:extLst>
                </p14:cNvPr>
                <p14:cNvContentPartPr/>
                <p14:nvPr/>
              </p14:nvContentPartPr>
              <p14:xfrm>
                <a:off x="2879960" y="2849960"/>
                <a:ext cx="117360" cy="146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76964B-30EB-45FD-9541-71EAC69427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71320" y="2841320"/>
                  <a:ext cx="135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0F496F2-64A8-4F52-9640-2C648A3B649B}"/>
                    </a:ext>
                  </a:extLst>
                </p14:cNvPr>
                <p14:cNvContentPartPr/>
                <p14:nvPr/>
              </p14:nvContentPartPr>
              <p14:xfrm>
                <a:off x="2871680" y="2870480"/>
                <a:ext cx="165600" cy="92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0F496F2-64A8-4F52-9640-2C648A3B649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62680" y="2861840"/>
                  <a:ext cx="183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172AD88-BC8C-4A38-BDB6-97B4CF253C25}"/>
                    </a:ext>
                  </a:extLst>
                </p14:cNvPr>
                <p14:cNvContentPartPr/>
                <p14:nvPr/>
              </p14:nvContentPartPr>
              <p14:xfrm>
                <a:off x="3111440" y="2771840"/>
                <a:ext cx="73800" cy="381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172AD88-BC8C-4A38-BDB6-97B4CF253C2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02800" y="2763200"/>
                  <a:ext cx="91440" cy="39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6AF35FB-98AE-4325-9E8E-72C87F83D66B}"/>
                  </a:ext>
                </a:extLst>
              </p14:cNvPr>
              <p14:cNvContentPartPr/>
              <p14:nvPr/>
            </p14:nvContentPartPr>
            <p14:xfrm>
              <a:off x="3253640" y="3036800"/>
              <a:ext cx="36360" cy="1573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6AF35FB-98AE-4325-9E8E-72C87F83D66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245000" y="3028160"/>
                <a:ext cx="5400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EF52C7A-F5F8-464D-B7B5-8929507B5CAF}"/>
              </a:ext>
            </a:extLst>
          </p:cNvPr>
          <p:cNvGrpSpPr/>
          <p:nvPr/>
        </p:nvGrpSpPr>
        <p:grpSpPr>
          <a:xfrm>
            <a:off x="3464240" y="2564840"/>
            <a:ext cx="1495440" cy="438840"/>
            <a:chOff x="3464240" y="2564840"/>
            <a:chExt cx="149544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65093CF-EEA6-4C69-8B89-896C2AB1DBFD}"/>
                    </a:ext>
                  </a:extLst>
                </p14:cNvPr>
                <p14:cNvContentPartPr/>
                <p14:nvPr/>
              </p14:nvContentPartPr>
              <p14:xfrm>
                <a:off x="3464240" y="2722160"/>
                <a:ext cx="190440" cy="175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65093CF-EEA6-4C69-8B89-896C2AB1DBF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55600" y="2713160"/>
                  <a:ext cx="208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AE4D165-9C35-4B56-AFE9-D9117D68A47F}"/>
                    </a:ext>
                  </a:extLst>
                </p14:cNvPr>
                <p14:cNvContentPartPr/>
                <p14:nvPr/>
              </p14:nvContentPartPr>
              <p14:xfrm>
                <a:off x="3659720" y="2648720"/>
                <a:ext cx="127800" cy="216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AE4D165-9C35-4B56-AFE9-D9117D68A47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51080" y="2639720"/>
                  <a:ext cx="1454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83A9F09-90AD-4091-A0F4-52FA5B73C839}"/>
                    </a:ext>
                  </a:extLst>
                </p14:cNvPr>
                <p14:cNvContentPartPr/>
                <p14:nvPr/>
              </p14:nvContentPartPr>
              <p14:xfrm>
                <a:off x="3786440" y="2686160"/>
                <a:ext cx="67320" cy="158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83A9F09-90AD-4091-A0F4-52FA5B73C83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77800" y="2677160"/>
                  <a:ext cx="84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31FC03B-CD73-4B8B-BEDC-CAC5FE908B6F}"/>
                    </a:ext>
                  </a:extLst>
                </p14:cNvPr>
                <p14:cNvContentPartPr/>
                <p14:nvPr/>
              </p14:nvContentPartPr>
              <p14:xfrm>
                <a:off x="3928640" y="2704520"/>
                <a:ext cx="48240" cy="173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31FC03B-CD73-4B8B-BEDC-CAC5FE908B6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19640" y="2695880"/>
                  <a:ext cx="65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B7F551D-8FA1-436F-96DF-72027F9BB311}"/>
                    </a:ext>
                  </a:extLst>
                </p14:cNvPr>
                <p14:cNvContentPartPr/>
                <p14:nvPr/>
              </p14:nvContentPartPr>
              <p14:xfrm>
                <a:off x="4023680" y="2706680"/>
                <a:ext cx="73440" cy="221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B7F551D-8FA1-436F-96DF-72027F9BB31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14680" y="2698040"/>
                  <a:ext cx="91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99CFE83-41C7-4EC5-91F1-3A49E9015C11}"/>
                    </a:ext>
                  </a:extLst>
                </p14:cNvPr>
                <p14:cNvContentPartPr/>
                <p14:nvPr/>
              </p14:nvContentPartPr>
              <p14:xfrm>
                <a:off x="4181360" y="2573120"/>
                <a:ext cx="63360" cy="358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99CFE83-41C7-4EC5-91F1-3A49E9015C1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2360" y="2564120"/>
                  <a:ext cx="81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EBE5D68-B4E6-4FE6-9F0D-47E65C904BCA}"/>
                    </a:ext>
                  </a:extLst>
                </p14:cNvPr>
                <p14:cNvContentPartPr/>
                <p14:nvPr/>
              </p14:nvContentPartPr>
              <p14:xfrm>
                <a:off x="4368560" y="2663120"/>
                <a:ext cx="120240" cy="217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EBE5D68-B4E6-4FE6-9F0D-47E65C904BC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359560" y="2654120"/>
                  <a:ext cx="137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A65A252-5E78-475F-8822-B9BA0E391789}"/>
                    </a:ext>
                  </a:extLst>
                </p14:cNvPr>
                <p14:cNvContentPartPr/>
                <p14:nvPr/>
              </p14:nvContentPartPr>
              <p14:xfrm>
                <a:off x="4326440" y="2703800"/>
                <a:ext cx="83160" cy="82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A65A252-5E78-475F-8822-B9BA0E39178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17800" y="2694800"/>
                  <a:ext cx="100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F18DD84-CA2B-4C12-8B80-2D7EE2C6B35E}"/>
                    </a:ext>
                  </a:extLst>
                </p14:cNvPr>
                <p14:cNvContentPartPr/>
                <p14:nvPr/>
              </p14:nvContentPartPr>
              <p14:xfrm>
                <a:off x="4554320" y="2921240"/>
                <a:ext cx="38520" cy="82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F18DD84-CA2B-4C12-8B80-2D7EE2C6B35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45680" y="2912240"/>
                  <a:ext cx="56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E4FF1E8-BBEA-4A3F-9DA6-6E3801F71DD8}"/>
                    </a:ext>
                  </a:extLst>
                </p14:cNvPr>
                <p14:cNvContentPartPr/>
                <p14:nvPr/>
              </p14:nvContentPartPr>
              <p14:xfrm>
                <a:off x="4750880" y="2704520"/>
                <a:ext cx="77040" cy="131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E4FF1E8-BBEA-4A3F-9DA6-6E3801F71DD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741880" y="2695880"/>
                  <a:ext cx="94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00C8098-391F-4265-BFCC-8E6505F77CE2}"/>
                    </a:ext>
                  </a:extLst>
                </p14:cNvPr>
                <p14:cNvContentPartPr/>
                <p14:nvPr/>
              </p14:nvContentPartPr>
              <p14:xfrm>
                <a:off x="4733600" y="2708120"/>
                <a:ext cx="145800" cy="93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00C8098-391F-4265-BFCC-8E6505F77CE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24600" y="2699480"/>
                  <a:ext cx="163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41C4B7E-B824-44E2-892A-EF5D729F4C23}"/>
                    </a:ext>
                  </a:extLst>
                </p14:cNvPr>
                <p14:cNvContentPartPr/>
                <p14:nvPr/>
              </p14:nvContentPartPr>
              <p14:xfrm>
                <a:off x="4877240" y="2564840"/>
                <a:ext cx="82440" cy="373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41C4B7E-B824-44E2-892A-EF5D729F4C2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68240" y="2555840"/>
                  <a:ext cx="10008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99D296D-CE04-47B1-9BB6-CE8B3556A743}"/>
              </a:ext>
            </a:extLst>
          </p:cNvPr>
          <p:cNvGrpSpPr/>
          <p:nvPr/>
        </p:nvGrpSpPr>
        <p:grpSpPr>
          <a:xfrm>
            <a:off x="5181440" y="2657360"/>
            <a:ext cx="255600" cy="127440"/>
            <a:chOff x="5181440" y="2657360"/>
            <a:chExt cx="25560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AE1224B-E9F9-43DE-AEC6-F93A0245D0AB}"/>
                    </a:ext>
                  </a:extLst>
                </p14:cNvPr>
                <p14:cNvContentPartPr/>
                <p14:nvPr/>
              </p14:nvContentPartPr>
              <p14:xfrm>
                <a:off x="5181440" y="2697320"/>
                <a:ext cx="227160" cy="56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AE1224B-E9F9-43DE-AEC6-F93A0245D0A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72440" y="2688320"/>
                  <a:ext cx="244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E6A4F7D-0B16-4497-B994-51EA4C58A178}"/>
                    </a:ext>
                  </a:extLst>
                </p14:cNvPr>
                <p14:cNvContentPartPr/>
                <p14:nvPr/>
              </p14:nvContentPartPr>
              <p14:xfrm>
                <a:off x="5351000" y="2657360"/>
                <a:ext cx="86040" cy="127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E6A4F7D-0B16-4497-B994-51EA4C58A17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42360" y="2648720"/>
                  <a:ext cx="10368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7C052F7-E8B2-47AB-845B-D364814B894F}"/>
              </a:ext>
            </a:extLst>
          </p:cNvPr>
          <p:cNvGrpSpPr/>
          <p:nvPr/>
        </p:nvGrpSpPr>
        <p:grpSpPr>
          <a:xfrm>
            <a:off x="5665280" y="2439200"/>
            <a:ext cx="1052640" cy="341280"/>
            <a:chOff x="5665280" y="2439200"/>
            <a:chExt cx="105264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B95BB1E-3ECF-4BB9-91A2-1FBD208776B9}"/>
                    </a:ext>
                  </a:extLst>
                </p14:cNvPr>
                <p14:cNvContentPartPr/>
                <p14:nvPr/>
              </p14:nvContentPartPr>
              <p14:xfrm>
                <a:off x="5665280" y="2511920"/>
                <a:ext cx="50400" cy="232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B95BB1E-3ECF-4BB9-91A2-1FBD208776B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56280" y="2503280"/>
                  <a:ext cx="68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0C1494B-6B7E-4C27-AAFB-5EDA4F8C53EE}"/>
                    </a:ext>
                  </a:extLst>
                </p14:cNvPr>
                <p14:cNvContentPartPr/>
                <p14:nvPr/>
              </p14:nvContentPartPr>
              <p14:xfrm>
                <a:off x="5766080" y="2633600"/>
                <a:ext cx="77400" cy="96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0C1494B-6B7E-4C27-AAFB-5EDA4F8C53E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57440" y="2624600"/>
                  <a:ext cx="95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4D6E766-D054-4B3D-AF0B-C1B70A2CB313}"/>
                    </a:ext>
                  </a:extLst>
                </p14:cNvPr>
                <p14:cNvContentPartPr/>
                <p14:nvPr/>
              </p14:nvContentPartPr>
              <p14:xfrm>
                <a:off x="5871200" y="2573480"/>
                <a:ext cx="134640" cy="135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4D6E766-D054-4B3D-AF0B-C1B70A2CB31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62200" y="2564480"/>
                  <a:ext cx="152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29A3766-EAF8-4AAC-98DF-BB524E41DC61}"/>
                    </a:ext>
                  </a:extLst>
                </p14:cNvPr>
                <p14:cNvContentPartPr/>
                <p14:nvPr/>
              </p14:nvContentPartPr>
              <p14:xfrm>
                <a:off x="6005840" y="2580320"/>
                <a:ext cx="101880" cy="100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29A3766-EAF8-4AAC-98DF-BB524E41DC6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97200" y="2571680"/>
                  <a:ext cx="119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658944F-C938-4DDB-8B72-6C4BF981D3E0}"/>
                    </a:ext>
                  </a:extLst>
                </p14:cNvPr>
                <p14:cNvContentPartPr/>
                <p14:nvPr/>
              </p14:nvContentPartPr>
              <p14:xfrm>
                <a:off x="6121040" y="2577080"/>
                <a:ext cx="56160" cy="110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658944F-C938-4DDB-8B72-6C4BF981D3E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112400" y="2568440"/>
                  <a:ext cx="73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FBA0638-C8B9-4101-856A-C16976EC6DAB}"/>
                    </a:ext>
                  </a:extLst>
                </p14:cNvPr>
                <p14:cNvContentPartPr/>
                <p14:nvPr/>
              </p14:nvContentPartPr>
              <p14:xfrm>
                <a:off x="6262520" y="2439200"/>
                <a:ext cx="190080" cy="285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FBA0638-C8B9-4101-856A-C16976EC6D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253880" y="2430200"/>
                  <a:ext cx="2077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6AA540C-ECD2-439D-995C-5E87825AF010}"/>
                    </a:ext>
                  </a:extLst>
                </p14:cNvPr>
                <p14:cNvContentPartPr/>
                <p14:nvPr/>
              </p14:nvContentPartPr>
              <p14:xfrm>
                <a:off x="6465920" y="2541080"/>
                <a:ext cx="169560" cy="114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6AA540C-ECD2-439D-995C-5E87825AF01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56920" y="2532080"/>
                  <a:ext cx="187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3EB1241-A901-4F24-A189-6F797543ED9E}"/>
                    </a:ext>
                  </a:extLst>
                </p14:cNvPr>
                <p14:cNvContentPartPr/>
                <p14:nvPr/>
              </p14:nvContentPartPr>
              <p14:xfrm>
                <a:off x="6639800" y="2620280"/>
                <a:ext cx="78120" cy="160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3EB1241-A901-4F24-A189-6F797543ED9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631160" y="2611640"/>
                  <a:ext cx="957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D935C2F-5FD2-466C-91C6-E5E3A97802A6}"/>
              </a:ext>
            </a:extLst>
          </p:cNvPr>
          <p:cNvGrpSpPr/>
          <p:nvPr/>
        </p:nvGrpSpPr>
        <p:grpSpPr>
          <a:xfrm>
            <a:off x="6895040" y="2373320"/>
            <a:ext cx="299160" cy="344520"/>
            <a:chOff x="6895040" y="2373320"/>
            <a:chExt cx="29916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A57FFF9-C4C5-42A9-973D-6C84E85F7874}"/>
                    </a:ext>
                  </a:extLst>
                </p14:cNvPr>
                <p14:cNvContentPartPr/>
                <p14:nvPr/>
              </p14:nvContentPartPr>
              <p14:xfrm>
                <a:off x="6903320" y="2494640"/>
                <a:ext cx="136080" cy="159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A57FFF9-C4C5-42A9-973D-6C84E85F787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894680" y="2486000"/>
                  <a:ext cx="153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B79C0B5-6EEA-464B-90AF-FD5782872421}"/>
                    </a:ext>
                  </a:extLst>
                </p14:cNvPr>
                <p14:cNvContentPartPr/>
                <p14:nvPr/>
              </p14:nvContentPartPr>
              <p14:xfrm>
                <a:off x="6895040" y="2491040"/>
                <a:ext cx="91080" cy="46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B79C0B5-6EEA-464B-90AF-FD578287242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886400" y="2482400"/>
                  <a:ext cx="108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A6BCDE7-B6C7-41B5-95FA-C0550797BDE6}"/>
                    </a:ext>
                  </a:extLst>
                </p14:cNvPr>
                <p14:cNvContentPartPr/>
                <p14:nvPr/>
              </p14:nvContentPartPr>
              <p14:xfrm>
                <a:off x="7076840" y="2373320"/>
                <a:ext cx="117360" cy="344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A6BCDE7-B6C7-41B5-95FA-C0550797BDE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068200" y="2364320"/>
                  <a:ext cx="13500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83B51AF-F77A-43F1-94FD-237F8E487701}"/>
              </a:ext>
            </a:extLst>
          </p:cNvPr>
          <p:cNvGrpSpPr/>
          <p:nvPr/>
        </p:nvGrpSpPr>
        <p:grpSpPr>
          <a:xfrm>
            <a:off x="622040" y="3981440"/>
            <a:ext cx="1123920" cy="278640"/>
            <a:chOff x="622040" y="3981440"/>
            <a:chExt cx="11239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203EEED-9202-4872-BE0D-53F7F1007691}"/>
                    </a:ext>
                  </a:extLst>
                </p14:cNvPr>
                <p14:cNvContentPartPr/>
                <p14:nvPr/>
              </p14:nvContentPartPr>
              <p14:xfrm>
                <a:off x="664160" y="4018880"/>
                <a:ext cx="18720" cy="227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203EEED-9202-4872-BE0D-53F7F100769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5520" y="4010240"/>
                  <a:ext cx="36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872636E-3D27-41E2-B7DD-A17850A4D9AE}"/>
                    </a:ext>
                  </a:extLst>
                </p14:cNvPr>
                <p14:cNvContentPartPr/>
                <p14:nvPr/>
              </p14:nvContentPartPr>
              <p14:xfrm>
                <a:off x="622040" y="3981440"/>
                <a:ext cx="186480" cy="233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872636E-3D27-41E2-B7DD-A17850A4D9A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3040" y="3972440"/>
                  <a:ext cx="204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44DA027-6E45-40C2-ABD8-4AE19725353B}"/>
                    </a:ext>
                  </a:extLst>
                </p14:cNvPr>
                <p14:cNvContentPartPr/>
                <p14:nvPr/>
              </p14:nvContentPartPr>
              <p14:xfrm>
                <a:off x="859640" y="4148480"/>
                <a:ext cx="92880" cy="92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44DA027-6E45-40C2-ABD8-4AE19725353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0640" y="4139840"/>
                  <a:ext cx="110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CCC864F-A3B6-468A-870F-2C68504D86AC}"/>
                    </a:ext>
                  </a:extLst>
                </p14:cNvPr>
                <p14:cNvContentPartPr/>
                <p14:nvPr/>
              </p14:nvContentPartPr>
              <p14:xfrm>
                <a:off x="1027760" y="4003400"/>
                <a:ext cx="58680" cy="256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CCC864F-A3B6-468A-870F-2C68504D86A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19120" y="3994400"/>
                  <a:ext cx="76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59A5663-E4DA-40AB-9A01-8DE0C73E461F}"/>
                    </a:ext>
                  </a:extLst>
                </p14:cNvPr>
                <p14:cNvContentPartPr/>
                <p14:nvPr/>
              </p14:nvContentPartPr>
              <p14:xfrm>
                <a:off x="1167440" y="4134440"/>
                <a:ext cx="98640" cy="83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59A5663-E4DA-40AB-9A01-8DE0C73E461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58800" y="4125800"/>
                  <a:ext cx="116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E9EA1D8-755A-4839-8B97-682DBBA3DBB8}"/>
                    </a:ext>
                  </a:extLst>
                </p14:cNvPr>
                <p14:cNvContentPartPr/>
                <p14:nvPr/>
              </p14:nvContentPartPr>
              <p14:xfrm>
                <a:off x="1351760" y="4085120"/>
                <a:ext cx="29880" cy="135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E9EA1D8-755A-4839-8B97-682DBBA3DBB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43120" y="4076120"/>
                  <a:ext cx="47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5BDC1F2-E1EB-4CC5-A327-67BE483073A6}"/>
                    </a:ext>
                  </a:extLst>
                </p14:cNvPr>
                <p14:cNvContentPartPr/>
                <p14:nvPr/>
              </p14:nvContentPartPr>
              <p14:xfrm>
                <a:off x="1314320" y="4130840"/>
                <a:ext cx="131760" cy="76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5BDC1F2-E1EB-4CC5-A327-67BE483073A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305320" y="4121840"/>
                  <a:ext cx="149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CA3431F-BB57-4543-A5EB-A9C897D9D114}"/>
                    </a:ext>
                  </a:extLst>
                </p14:cNvPr>
                <p14:cNvContentPartPr/>
                <p14:nvPr/>
              </p14:nvContentPartPr>
              <p14:xfrm>
                <a:off x="1383800" y="4063520"/>
                <a:ext cx="24840" cy="27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CA3431F-BB57-4543-A5EB-A9C897D9D1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375160" y="4054880"/>
                  <a:ext cx="4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68A55F-1EE5-4418-A5F9-B833B2713CA9}"/>
                    </a:ext>
                  </a:extLst>
                </p14:cNvPr>
                <p14:cNvContentPartPr/>
                <p14:nvPr/>
              </p14:nvContentPartPr>
              <p14:xfrm>
                <a:off x="1492880" y="4106000"/>
                <a:ext cx="253080" cy="96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68A55F-1EE5-4418-A5F9-B833B2713CA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484240" y="4097000"/>
                  <a:ext cx="27072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0C48B1-DB11-4395-B0FA-7F9B43D54AB6}"/>
              </a:ext>
            </a:extLst>
          </p:cNvPr>
          <p:cNvGrpSpPr/>
          <p:nvPr/>
        </p:nvGrpSpPr>
        <p:grpSpPr>
          <a:xfrm>
            <a:off x="1919120" y="3879920"/>
            <a:ext cx="1621440" cy="428400"/>
            <a:chOff x="1919120" y="3879920"/>
            <a:chExt cx="162144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ECD8563-0A52-4D6D-8CD1-CB52FD7CD8A3}"/>
                    </a:ext>
                  </a:extLst>
                </p14:cNvPr>
                <p14:cNvContentPartPr/>
                <p14:nvPr/>
              </p14:nvContentPartPr>
              <p14:xfrm>
                <a:off x="1919120" y="3955520"/>
                <a:ext cx="139320" cy="293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ECD8563-0A52-4D6D-8CD1-CB52FD7CD8A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910120" y="3946880"/>
                  <a:ext cx="156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651A95A-F362-46F6-97D4-6AE2CF64C56F}"/>
                    </a:ext>
                  </a:extLst>
                </p14:cNvPr>
                <p14:cNvContentPartPr/>
                <p14:nvPr/>
              </p14:nvContentPartPr>
              <p14:xfrm>
                <a:off x="2170400" y="4037960"/>
                <a:ext cx="54720" cy="270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651A95A-F362-46F6-97D4-6AE2CF64C56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61400" y="4029320"/>
                  <a:ext cx="72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016A693-1E4C-4907-AB09-3D6F43086077}"/>
                    </a:ext>
                  </a:extLst>
                </p14:cNvPr>
                <p14:cNvContentPartPr/>
                <p14:nvPr/>
              </p14:nvContentPartPr>
              <p14:xfrm>
                <a:off x="2148800" y="4017080"/>
                <a:ext cx="102600" cy="112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016A693-1E4C-4907-AB09-3D6F430860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140160" y="4008440"/>
                  <a:ext cx="120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73E809F-339F-47DA-827D-9B29BE5A4E35}"/>
                    </a:ext>
                  </a:extLst>
                </p14:cNvPr>
                <p14:cNvContentPartPr/>
                <p14:nvPr/>
              </p14:nvContentPartPr>
              <p14:xfrm>
                <a:off x="2310800" y="4018880"/>
                <a:ext cx="119880" cy="130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73E809F-339F-47DA-827D-9B29BE5A4E3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302160" y="4010240"/>
                  <a:ext cx="137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F063FEF-8A69-4570-8B68-D69BA1FDD7A2}"/>
                    </a:ext>
                  </a:extLst>
                </p14:cNvPr>
                <p14:cNvContentPartPr/>
                <p14:nvPr/>
              </p14:nvContentPartPr>
              <p14:xfrm>
                <a:off x="2446160" y="4047320"/>
                <a:ext cx="113040" cy="92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F063FEF-8A69-4570-8B68-D69BA1FDD7A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437520" y="4038320"/>
                  <a:ext cx="130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3069DD-E9A9-4B01-814C-6A9EE2ED1304}"/>
                    </a:ext>
                  </a:extLst>
                </p14:cNvPr>
                <p14:cNvContentPartPr/>
                <p14:nvPr/>
              </p14:nvContentPartPr>
              <p14:xfrm>
                <a:off x="2594120" y="3969920"/>
                <a:ext cx="122400" cy="209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3069DD-E9A9-4B01-814C-6A9EE2ED130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585120" y="3961280"/>
                  <a:ext cx="140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46228DB-FD96-4B65-AE0F-FA9FA102472F}"/>
                    </a:ext>
                  </a:extLst>
                </p14:cNvPr>
                <p14:cNvContentPartPr/>
                <p14:nvPr/>
              </p14:nvContentPartPr>
              <p14:xfrm>
                <a:off x="2741000" y="3993320"/>
                <a:ext cx="18360" cy="164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46228DB-FD96-4B65-AE0F-FA9FA102472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32360" y="3984320"/>
                  <a:ext cx="36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2BA5B4A-19B1-4A4B-B5B9-C0302ADD1875}"/>
                    </a:ext>
                  </a:extLst>
                </p14:cNvPr>
                <p14:cNvContentPartPr/>
                <p14:nvPr/>
              </p14:nvContentPartPr>
              <p14:xfrm>
                <a:off x="2817320" y="4044800"/>
                <a:ext cx="86040" cy="145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2BA5B4A-19B1-4A4B-B5B9-C0302ADD187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808680" y="4035800"/>
                  <a:ext cx="103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7BCD6A0-BB23-4AD2-8F92-F18C192264CD}"/>
                    </a:ext>
                  </a:extLst>
                </p14:cNvPr>
                <p14:cNvContentPartPr/>
                <p14:nvPr/>
              </p14:nvContentPartPr>
              <p14:xfrm>
                <a:off x="2939360" y="3965960"/>
                <a:ext cx="178920" cy="165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7BCD6A0-BB23-4AD2-8F92-F18C192264C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930720" y="3956960"/>
                  <a:ext cx="196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3B3B7E2-AEBE-49A5-9ED3-4D5944D3C56E}"/>
                    </a:ext>
                  </a:extLst>
                </p14:cNvPr>
                <p14:cNvContentPartPr/>
                <p14:nvPr/>
              </p14:nvContentPartPr>
              <p14:xfrm>
                <a:off x="3052040" y="4027160"/>
                <a:ext cx="117360" cy="50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3B3B7E2-AEBE-49A5-9ED3-4D5944D3C56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043400" y="4018160"/>
                  <a:ext cx="135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32F7E7F-292C-473F-96B8-D0B73DF84366}"/>
                    </a:ext>
                  </a:extLst>
                </p14:cNvPr>
                <p14:cNvContentPartPr/>
                <p14:nvPr/>
              </p14:nvContentPartPr>
              <p14:xfrm>
                <a:off x="3169760" y="4034360"/>
                <a:ext cx="83160" cy="29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32F7E7F-292C-473F-96B8-D0B73DF8436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161120" y="4025360"/>
                  <a:ext cx="100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2398A00-8333-4653-826C-B399E3A345E0}"/>
                    </a:ext>
                  </a:extLst>
                </p14:cNvPr>
                <p14:cNvContentPartPr/>
                <p14:nvPr/>
              </p14:nvContentPartPr>
              <p14:xfrm>
                <a:off x="3170840" y="4017800"/>
                <a:ext cx="188640" cy="131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2398A00-8333-4653-826C-B399E3A345E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62200" y="4009160"/>
                  <a:ext cx="206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07B4FE4-6392-4977-985E-5F1B02DAD016}"/>
                    </a:ext>
                  </a:extLst>
                </p14:cNvPr>
                <p14:cNvContentPartPr/>
                <p14:nvPr/>
              </p14:nvContentPartPr>
              <p14:xfrm>
                <a:off x="3415280" y="3879920"/>
                <a:ext cx="125280" cy="287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07B4FE4-6392-4977-985E-5F1B02DAD01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406280" y="3871280"/>
                  <a:ext cx="1429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133449E-D1F6-4BF6-986D-2D9C84485118}"/>
              </a:ext>
            </a:extLst>
          </p:cNvPr>
          <p:cNvGrpSpPr/>
          <p:nvPr/>
        </p:nvGrpSpPr>
        <p:grpSpPr>
          <a:xfrm>
            <a:off x="3797240" y="3811880"/>
            <a:ext cx="169560" cy="222840"/>
            <a:chOff x="3797240" y="3811880"/>
            <a:chExt cx="16956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F671AA8-8E87-439E-A7F1-A9615D06FDD8}"/>
                    </a:ext>
                  </a:extLst>
                </p14:cNvPr>
                <p14:cNvContentPartPr/>
                <p14:nvPr/>
              </p14:nvContentPartPr>
              <p14:xfrm>
                <a:off x="3845480" y="3935000"/>
                <a:ext cx="5400" cy="99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F671AA8-8E87-439E-A7F1-A9615D06FDD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836480" y="3926000"/>
                  <a:ext cx="23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11BF046-9C7B-43D2-B623-C5B2A4393C4C}"/>
                    </a:ext>
                  </a:extLst>
                </p14:cNvPr>
                <p14:cNvContentPartPr/>
                <p14:nvPr/>
              </p14:nvContentPartPr>
              <p14:xfrm>
                <a:off x="3797240" y="3811880"/>
                <a:ext cx="169560" cy="178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11BF046-9C7B-43D2-B623-C5B2A4393C4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88600" y="3803240"/>
                  <a:ext cx="1872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6C327B4-51C2-4753-A069-9F2E60C25158}"/>
              </a:ext>
            </a:extLst>
          </p:cNvPr>
          <p:cNvGrpSpPr/>
          <p:nvPr/>
        </p:nvGrpSpPr>
        <p:grpSpPr>
          <a:xfrm>
            <a:off x="4300160" y="3748520"/>
            <a:ext cx="457200" cy="207360"/>
            <a:chOff x="4300160" y="3748520"/>
            <a:chExt cx="4572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40530BF-F82B-416B-B999-85854C93C126}"/>
                    </a:ext>
                  </a:extLst>
                </p14:cNvPr>
                <p14:cNvContentPartPr/>
                <p14:nvPr/>
              </p14:nvContentPartPr>
              <p14:xfrm>
                <a:off x="4397000" y="3748520"/>
                <a:ext cx="32760" cy="207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40530BF-F82B-416B-B999-85854C93C12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388000" y="3739520"/>
                  <a:ext cx="50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0F6F359-FB13-4651-92C4-213062A8C501}"/>
                    </a:ext>
                  </a:extLst>
                </p14:cNvPr>
                <p14:cNvContentPartPr/>
                <p14:nvPr/>
              </p14:nvContentPartPr>
              <p14:xfrm>
                <a:off x="4300160" y="3813320"/>
                <a:ext cx="312480" cy="142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0F6F359-FB13-4651-92C4-213062A8C50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291520" y="3804320"/>
                  <a:ext cx="330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35B5BFB-9A05-437D-B716-2D1CCB5E7409}"/>
                    </a:ext>
                  </a:extLst>
                </p14:cNvPr>
                <p14:cNvContentPartPr/>
                <p14:nvPr/>
              </p14:nvContentPartPr>
              <p14:xfrm>
                <a:off x="4627760" y="3865160"/>
                <a:ext cx="129600" cy="73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35B5BFB-9A05-437D-B716-2D1CCB5E740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618760" y="3856520"/>
                  <a:ext cx="14724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E00DFC-7073-4D75-82C3-8BE403FFBAE3}"/>
              </a:ext>
            </a:extLst>
          </p:cNvPr>
          <p:cNvGrpSpPr/>
          <p:nvPr/>
        </p:nvGrpSpPr>
        <p:grpSpPr>
          <a:xfrm>
            <a:off x="5136080" y="3701000"/>
            <a:ext cx="725760" cy="240840"/>
            <a:chOff x="5136080" y="3701000"/>
            <a:chExt cx="72576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D28D874-DE9A-463B-9F14-A8910B060D79}"/>
                    </a:ext>
                  </a:extLst>
                </p14:cNvPr>
                <p14:cNvContentPartPr/>
                <p14:nvPr/>
              </p14:nvContentPartPr>
              <p14:xfrm>
                <a:off x="5136080" y="3709640"/>
                <a:ext cx="53280" cy="179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D28D874-DE9A-463B-9F14-A8910B060D7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27440" y="3701000"/>
                  <a:ext cx="70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A9C8863-BA70-4610-BAFB-1026D02988C7}"/>
                    </a:ext>
                  </a:extLst>
                </p14:cNvPr>
                <p14:cNvContentPartPr/>
                <p14:nvPr/>
              </p14:nvContentPartPr>
              <p14:xfrm>
                <a:off x="5162720" y="3807560"/>
                <a:ext cx="146880" cy="134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A9C8863-BA70-4610-BAFB-1026D02988C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153720" y="3798920"/>
                  <a:ext cx="164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B572809-2229-4567-8883-B15E9C4F7ACC}"/>
                    </a:ext>
                  </a:extLst>
                </p14:cNvPr>
                <p14:cNvContentPartPr/>
                <p14:nvPr/>
              </p14:nvContentPartPr>
              <p14:xfrm>
                <a:off x="5372240" y="3841400"/>
                <a:ext cx="124200" cy="84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B572809-2229-4567-8883-B15E9C4F7AC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363600" y="3832400"/>
                  <a:ext cx="141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1B8B890-D040-4476-BBD8-0B86C0539980}"/>
                    </a:ext>
                  </a:extLst>
                </p14:cNvPr>
                <p14:cNvContentPartPr/>
                <p14:nvPr/>
              </p14:nvContentPartPr>
              <p14:xfrm>
                <a:off x="5543960" y="3791720"/>
                <a:ext cx="44280" cy="101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1B8B890-D040-4476-BBD8-0B86C053998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35320" y="3782720"/>
                  <a:ext cx="61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858A0E1-DDA5-4B56-8052-F18245E0F992}"/>
                    </a:ext>
                  </a:extLst>
                </p14:cNvPr>
                <p14:cNvContentPartPr/>
                <p14:nvPr/>
              </p14:nvContentPartPr>
              <p14:xfrm>
                <a:off x="5638280" y="3701000"/>
                <a:ext cx="52200" cy="169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858A0E1-DDA5-4B56-8052-F18245E0F99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629640" y="3692000"/>
                  <a:ext cx="69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6326E70-4B59-4F3C-B292-EC55BD04CF24}"/>
                    </a:ext>
                  </a:extLst>
                </p14:cNvPr>
                <p14:cNvContentPartPr/>
                <p14:nvPr/>
              </p14:nvContentPartPr>
              <p14:xfrm>
                <a:off x="5743400" y="3758600"/>
                <a:ext cx="118440" cy="80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6326E70-4B59-4F3C-B292-EC55BD04CF2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734760" y="3749960"/>
                  <a:ext cx="13608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B496BA3-028E-4715-BAA6-6A0D81628663}"/>
              </a:ext>
            </a:extLst>
          </p:cNvPr>
          <p:cNvGrpSpPr/>
          <p:nvPr/>
        </p:nvGrpSpPr>
        <p:grpSpPr>
          <a:xfrm>
            <a:off x="6203480" y="3629360"/>
            <a:ext cx="1151640" cy="341640"/>
            <a:chOff x="6203480" y="3629360"/>
            <a:chExt cx="115164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8F81D7B-37D5-46B9-BF9F-9A4003E9A904}"/>
                    </a:ext>
                  </a:extLst>
                </p14:cNvPr>
                <p14:cNvContentPartPr/>
                <p14:nvPr/>
              </p14:nvContentPartPr>
              <p14:xfrm>
                <a:off x="6203480" y="3657800"/>
                <a:ext cx="3024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8F81D7B-37D5-46B9-BF9F-9A4003E9A90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194480" y="3649160"/>
                  <a:ext cx="478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7B8E896-65D0-4328-AF52-DA8187D3AAB6}"/>
                    </a:ext>
                  </a:extLst>
                </p14:cNvPr>
                <p14:cNvContentPartPr/>
                <p14:nvPr/>
              </p14:nvContentPartPr>
              <p14:xfrm>
                <a:off x="6215720" y="3671120"/>
                <a:ext cx="95760" cy="126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7B8E896-65D0-4328-AF52-DA8187D3AAB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207080" y="3662120"/>
                  <a:ext cx="113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7C9FE44-124C-4506-AF69-818947F390F0}"/>
                    </a:ext>
                  </a:extLst>
                </p14:cNvPr>
                <p14:cNvContentPartPr/>
                <p14:nvPr/>
              </p14:nvContentPartPr>
              <p14:xfrm>
                <a:off x="6366560" y="3629360"/>
                <a:ext cx="135360" cy="171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7C9FE44-124C-4506-AF69-818947F390F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357920" y="3620360"/>
                  <a:ext cx="153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EEC9481-D356-4435-97D9-1CE7957E03D2}"/>
                    </a:ext>
                  </a:extLst>
                </p14:cNvPr>
                <p14:cNvContentPartPr/>
                <p14:nvPr/>
              </p14:nvContentPartPr>
              <p14:xfrm>
                <a:off x="6559520" y="3729440"/>
                <a:ext cx="206280" cy="81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EEC9481-D356-4435-97D9-1CE7957E03D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550880" y="3720440"/>
                  <a:ext cx="223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BA149EF-9EA0-4505-AF3C-56EE3506CDD0}"/>
                    </a:ext>
                  </a:extLst>
                </p14:cNvPr>
                <p14:cNvContentPartPr/>
                <p14:nvPr/>
              </p14:nvContentPartPr>
              <p14:xfrm>
                <a:off x="6786320" y="3651320"/>
                <a:ext cx="66240" cy="167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BA149EF-9EA0-4505-AF3C-56EE3506CDD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77320" y="3642680"/>
                  <a:ext cx="83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331C670-A4A3-47AD-BCDF-C0A9753E3FCC}"/>
                    </a:ext>
                  </a:extLst>
                </p14:cNvPr>
                <p14:cNvContentPartPr/>
                <p14:nvPr/>
              </p14:nvContentPartPr>
              <p14:xfrm>
                <a:off x="6960920" y="3680120"/>
                <a:ext cx="44280" cy="182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331C670-A4A3-47AD-BCDF-C0A9753E3FC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951920" y="3671120"/>
                  <a:ext cx="61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809EE83-5064-49A7-B6CB-9A123D23991B}"/>
                    </a:ext>
                  </a:extLst>
                </p14:cNvPr>
                <p14:cNvContentPartPr/>
                <p14:nvPr/>
              </p14:nvContentPartPr>
              <p14:xfrm>
                <a:off x="6950120" y="3769400"/>
                <a:ext cx="134280" cy="54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809EE83-5064-49A7-B6CB-9A123D23991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941120" y="3760760"/>
                  <a:ext cx="151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7ADB4E8-4F14-46DF-8863-56D365E0CAF3}"/>
                    </a:ext>
                  </a:extLst>
                </p14:cNvPr>
                <p14:cNvContentPartPr/>
                <p14:nvPr/>
              </p14:nvContentPartPr>
              <p14:xfrm>
                <a:off x="7061360" y="3677600"/>
                <a:ext cx="158040" cy="146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7ADB4E8-4F14-46DF-8863-56D365E0CAF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052360" y="3668960"/>
                  <a:ext cx="175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BA20353-BF73-4D9D-9F4D-2FD0695A9590}"/>
                    </a:ext>
                  </a:extLst>
                </p14:cNvPr>
                <p14:cNvContentPartPr/>
                <p14:nvPr/>
              </p14:nvContentPartPr>
              <p14:xfrm>
                <a:off x="7209680" y="3728000"/>
                <a:ext cx="145440" cy="91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BA20353-BF73-4D9D-9F4D-2FD0695A959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200680" y="3719000"/>
                  <a:ext cx="16308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C0A4561-6B76-445F-BF67-EF24D10B5D3D}"/>
              </a:ext>
            </a:extLst>
          </p:cNvPr>
          <p:cNvGrpSpPr/>
          <p:nvPr/>
        </p:nvGrpSpPr>
        <p:grpSpPr>
          <a:xfrm>
            <a:off x="7559240" y="3581480"/>
            <a:ext cx="228240" cy="213120"/>
            <a:chOff x="7559240" y="3581480"/>
            <a:chExt cx="22824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7B5A386-A8A7-433A-949A-8A843577BDC3}"/>
                    </a:ext>
                  </a:extLst>
                </p14:cNvPr>
                <p14:cNvContentPartPr/>
                <p14:nvPr/>
              </p14:nvContentPartPr>
              <p14:xfrm>
                <a:off x="7559240" y="3581480"/>
                <a:ext cx="56160" cy="203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7B5A386-A8A7-433A-949A-8A843577BDC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550240" y="3572840"/>
                  <a:ext cx="73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AEE6756-E876-4CF0-B6E3-E383ACB7C868}"/>
                    </a:ext>
                  </a:extLst>
                </p14:cNvPr>
                <p14:cNvContentPartPr/>
                <p14:nvPr/>
              </p14:nvContentPartPr>
              <p14:xfrm>
                <a:off x="7678040" y="3681560"/>
                <a:ext cx="109440" cy="1130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AEE6756-E876-4CF0-B6E3-E383ACB7C86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669400" y="3672560"/>
                  <a:ext cx="12708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9F6508B-4A72-42F9-8D59-69AC398845C0}"/>
              </a:ext>
            </a:extLst>
          </p:cNvPr>
          <p:cNvGrpSpPr/>
          <p:nvPr/>
        </p:nvGrpSpPr>
        <p:grpSpPr>
          <a:xfrm>
            <a:off x="8213720" y="3510920"/>
            <a:ext cx="611280" cy="396360"/>
            <a:chOff x="8213720" y="3510920"/>
            <a:chExt cx="61128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50F2189-5D85-458A-9850-62908EFC30DB}"/>
                    </a:ext>
                  </a:extLst>
                </p14:cNvPr>
                <p14:cNvContentPartPr/>
                <p14:nvPr/>
              </p14:nvContentPartPr>
              <p14:xfrm>
                <a:off x="8213720" y="3510920"/>
                <a:ext cx="57600" cy="276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50F2189-5D85-458A-9850-62908EFC30D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04720" y="3502280"/>
                  <a:ext cx="75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5514F04-42F1-4E70-A30B-310404CAE94D}"/>
                    </a:ext>
                  </a:extLst>
                </p14:cNvPr>
                <p14:cNvContentPartPr/>
                <p14:nvPr/>
              </p14:nvContentPartPr>
              <p14:xfrm>
                <a:off x="8331440" y="3669320"/>
                <a:ext cx="78840" cy="109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5514F04-42F1-4E70-A30B-310404CAE94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322800" y="3660680"/>
                  <a:ext cx="96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D3FA838-ECCB-47CE-A1B2-D3CDA4883720}"/>
                    </a:ext>
                  </a:extLst>
                </p14:cNvPr>
                <p14:cNvContentPartPr/>
                <p14:nvPr/>
              </p14:nvContentPartPr>
              <p14:xfrm>
                <a:off x="8510360" y="3703160"/>
                <a:ext cx="87840" cy="204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D3FA838-ECCB-47CE-A1B2-D3CDA488372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501360" y="3694160"/>
                  <a:ext cx="105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6E680B3-FC5C-47D6-9553-FE870D919A13}"/>
                    </a:ext>
                  </a:extLst>
                </p14:cNvPr>
                <p14:cNvContentPartPr/>
                <p14:nvPr/>
              </p14:nvContentPartPr>
              <p14:xfrm>
                <a:off x="8666240" y="3665360"/>
                <a:ext cx="36720" cy="160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6E680B3-FC5C-47D6-9553-FE870D919A1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657240" y="3656720"/>
                  <a:ext cx="54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84AB647-13B8-4E3C-A99D-44CA99E3D1FF}"/>
                    </a:ext>
                  </a:extLst>
                </p14:cNvPr>
                <p14:cNvContentPartPr/>
                <p14:nvPr/>
              </p14:nvContentPartPr>
              <p14:xfrm>
                <a:off x="8733920" y="3734120"/>
                <a:ext cx="91080" cy="65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84AB647-13B8-4E3C-A99D-44CA99E3D1F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724920" y="3725480"/>
                  <a:ext cx="1087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0717BF2-6F86-460D-8377-9F92EBDEEB35}"/>
                  </a:ext>
                </a:extLst>
              </p14:cNvPr>
              <p14:cNvContentPartPr/>
              <p14:nvPr/>
            </p14:nvContentPartPr>
            <p14:xfrm>
              <a:off x="9198320" y="3714320"/>
              <a:ext cx="31320" cy="2761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0717BF2-6F86-460D-8377-9F92EBDEEB35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9189680" y="3705680"/>
                <a:ext cx="4896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F90CBBB-8E7A-413E-BE1A-3C5E326461C4}"/>
              </a:ext>
            </a:extLst>
          </p:cNvPr>
          <p:cNvGrpSpPr/>
          <p:nvPr/>
        </p:nvGrpSpPr>
        <p:grpSpPr>
          <a:xfrm>
            <a:off x="9173120" y="3658880"/>
            <a:ext cx="1778040" cy="314280"/>
            <a:chOff x="9173120" y="3658880"/>
            <a:chExt cx="177804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0AF1235-5FA0-4FC2-A8B2-A75FA7606044}"/>
                    </a:ext>
                  </a:extLst>
                </p14:cNvPr>
                <p14:cNvContentPartPr/>
                <p14:nvPr/>
              </p14:nvContentPartPr>
              <p14:xfrm>
                <a:off x="9173120" y="3658880"/>
                <a:ext cx="96120" cy="133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0AF1235-5FA0-4FC2-A8B2-A75FA760604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164480" y="3650240"/>
                  <a:ext cx="113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11C1C98-8C4F-4172-BB90-3BC56160ADFA}"/>
                    </a:ext>
                  </a:extLst>
                </p14:cNvPr>
                <p14:cNvContentPartPr/>
                <p14:nvPr/>
              </p14:nvContentPartPr>
              <p14:xfrm>
                <a:off x="9331160" y="3710720"/>
                <a:ext cx="238320" cy="128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11C1C98-8C4F-4172-BB90-3BC56160ADF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322520" y="3702080"/>
                  <a:ext cx="255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774C9F6-3727-4C27-BDCB-9EFE0005D440}"/>
                    </a:ext>
                  </a:extLst>
                </p14:cNvPr>
                <p14:cNvContentPartPr/>
                <p14:nvPr/>
              </p14:nvContentPartPr>
              <p14:xfrm>
                <a:off x="9659480" y="3741320"/>
                <a:ext cx="81360" cy="180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774C9F6-3727-4C27-BDCB-9EFE0005D44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650480" y="3732320"/>
                  <a:ext cx="99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9B4D43E-6D87-4658-BE2B-C3F25112D99F}"/>
                    </a:ext>
                  </a:extLst>
                </p14:cNvPr>
                <p14:cNvContentPartPr/>
                <p14:nvPr/>
              </p14:nvContentPartPr>
              <p14:xfrm>
                <a:off x="9848480" y="3730880"/>
                <a:ext cx="167760" cy="89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9B4D43E-6D87-4658-BE2B-C3F25112D99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839840" y="3721880"/>
                  <a:ext cx="185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277FEDC-C49C-4228-9FB8-E462C36929D9}"/>
                    </a:ext>
                  </a:extLst>
                </p14:cNvPr>
                <p14:cNvContentPartPr/>
                <p14:nvPr/>
              </p14:nvContentPartPr>
              <p14:xfrm>
                <a:off x="10069520" y="3771200"/>
                <a:ext cx="140400" cy="781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277FEDC-C49C-4228-9FB8-E462C36929D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060520" y="3762560"/>
                  <a:ext cx="158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48E8185-CF17-46EA-A174-603394E45330}"/>
                    </a:ext>
                  </a:extLst>
                </p14:cNvPr>
                <p14:cNvContentPartPr/>
                <p14:nvPr/>
              </p14:nvContentPartPr>
              <p14:xfrm>
                <a:off x="10252040" y="3773360"/>
                <a:ext cx="176760" cy="67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48E8185-CF17-46EA-A174-603394E4533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243400" y="3764720"/>
                  <a:ext cx="194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2E2751E-20E7-494F-BBC2-E2975E48DB07}"/>
                    </a:ext>
                  </a:extLst>
                </p14:cNvPr>
                <p14:cNvContentPartPr/>
                <p14:nvPr/>
              </p14:nvContentPartPr>
              <p14:xfrm>
                <a:off x="10457600" y="3776240"/>
                <a:ext cx="182880" cy="65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2E2751E-20E7-494F-BBC2-E2975E48DB0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448600" y="3767600"/>
                  <a:ext cx="200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F4C87FC-15F9-43B0-AC3A-F5334EDBEA7C}"/>
                    </a:ext>
                  </a:extLst>
                </p14:cNvPr>
                <p14:cNvContentPartPr/>
                <p14:nvPr/>
              </p14:nvContentPartPr>
              <p14:xfrm>
                <a:off x="10677560" y="3726560"/>
                <a:ext cx="56880" cy="111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F4C87FC-15F9-43B0-AC3A-F5334EDBEA7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668920" y="3717920"/>
                  <a:ext cx="74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49DAF41-5689-4079-B3D3-56D5A9CDB65B}"/>
                    </a:ext>
                  </a:extLst>
                </p14:cNvPr>
                <p14:cNvContentPartPr/>
                <p14:nvPr/>
              </p14:nvContentPartPr>
              <p14:xfrm>
                <a:off x="10747040" y="3778040"/>
                <a:ext cx="95760" cy="72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49DAF41-5689-4079-B3D3-56D5A9CDB65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738040" y="3769040"/>
                  <a:ext cx="113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EF43EFC-4886-44D0-8342-0F9EFF645DF5}"/>
                    </a:ext>
                  </a:extLst>
                </p14:cNvPr>
                <p14:cNvContentPartPr/>
                <p14:nvPr/>
              </p14:nvContentPartPr>
              <p14:xfrm>
                <a:off x="10877720" y="3794960"/>
                <a:ext cx="73440" cy="1782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EF43EFC-4886-44D0-8342-0F9EFF645DF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868720" y="3785960"/>
                  <a:ext cx="91080" cy="19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F90CF74-808E-4DEB-84C8-DAF74DF6796A}"/>
                  </a:ext>
                </a:extLst>
              </p14:cNvPr>
              <p14:cNvContentPartPr/>
              <p14:nvPr/>
            </p14:nvContentPartPr>
            <p14:xfrm>
              <a:off x="11176160" y="3813320"/>
              <a:ext cx="21600" cy="12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F90CF74-808E-4DEB-84C8-DAF74DF6796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167160" y="3804680"/>
                <a:ext cx="3924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8049B8C-5093-4DBD-AA44-4C861FA642ED}"/>
              </a:ext>
            </a:extLst>
          </p:cNvPr>
          <p:cNvGrpSpPr/>
          <p:nvPr/>
        </p:nvGrpSpPr>
        <p:grpSpPr>
          <a:xfrm>
            <a:off x="1672160" y="4643840"/>
            <a:ext cx="1272600" cy="480960"/>
            <a:chOff x="1672160" y="4643840"/>
            <a:chExt cx="127260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9DBA38C-B718-4314-91AC-3F4134D65B82}"/>
                    </a:ext>
                  </a:extLst>
                </p14:cNvPr>
                <p14:cNvContentPartPr/>
                <p14:nvPr/>
              </p14:nvContentPartPr>
              <p14:xfrm>
                <a:off x="1700600" y="4791440"/>
                <a:ext cx="39240" cy="299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9DBA38C-B718-4314-91AC-3F4134D65B8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691960" y="4782800"/>
                  <a:ext cx="568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E08303F-D8BA-450B-A935-332DC96BCAD2}"/>
                    </a:ext>
                  </a:extLst>
                </p14:cNvPr>
                <p14:cNvContentPartPr/>
                <p14:nvPr/>
              </p14:nvContentPartPr>
              <p14:xfrm>
                <a:off x="1672160" y="4771640"/>
                <a:ext cx="296640" cy="203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E08303F-D8BA-450B-A935-332DC96BCAD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63520" y="4762640"/>
                  <a:ext cx="314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7CF1E3A-75BE-44AF-9D11-E4B715626B0D}"/>
                    </a:ext>
                  </a:extLst>
                </p14:cNvPr>
                <p14:cNvContentPartPr/>
                <p14:nvPr/>
              </p14:nvContentPartPr>
              <p14:xfrm>
                <a:off x="1996880" y="4738160"/>
                <a:ext cx="95760" cy="304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7CF1E3A-75BE-44AF-9D11-E4B715626B0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988240" y="4729160"/>
                  <a:ext cx="1134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8455C27-A982-4F2F-8F49-8E4B0F2C73F7}"/>
                    </a:ext>
                  </a:extLst>
                </p14:cNvPr>
                <p14:cNvContentPartPr/>
                <p14:nvPr/>
              </p14:nvContentPartPr>
              <p14:xfrm>
                <a:off x="2249600" y="4787480"/>
                <a:ext cx="109080" cy="216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8455C27-A982-4F2F-8F49-8E4B0F2C73F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240600" y="4778480"/>
                  <a:ext cx="126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203D488-6324-449F-88F1-4FFC05F0A870}"/>
                    </a:ext>
                  </a:extLst>
                </p14:cNvPr>
                <p14:cNvContentPartPr/>
                <p14:nvPr/>
              </p14:nvContentPartPr>
              <p14:xfrm>
                <a:off x="2220080" y="4840040"/>
                <a:ext cx="141480" cy="856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203D488-6324-449F-88F1-4FFC05F0A87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211440" y="4831040"/>
                  <a:ext cx="159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39358C1-6CBE-4C1D-B58B-C7BC77262C02}"/>
                    </a:ext>
                  </a:extLst>
                </p14:cNvPr>
                <p14:cNvContentPartPr/>
                <p14:nvPr/>
              </p14:nvContentPartPr>
              <p14:xfrm>
                <a:off x="2490440" y="4982240"/>
                <a:ext cx="46800" cy="142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39358C1-6CBE-4C1D-B58B-C7BC77262C0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481800" y="4973600"/>
                  <a:ext cx="64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01505B5-CC00-4D60-BADC-9C4FE89524FA}"/>
                    </a:ext>
                  </a:extLst>
                </p14:cNvPr>
                <p14:cNvContentPartPr/>
                <p14:nvPr/>
              </p14:nvContentPartPr>
              <p14:xfrm>
                <a:off x="2697080" y="4768400"/>
                <a:ext cx="93240" cy="216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01505B5-CC00-4D60-BADC-9C4FE89524F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88440" y="4759760"/>
                  <a:ext cx="110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94C6739-62D7-47D8-819F-BA8CE6FE64B9}"/>
                    </a:ext>
                  </a:extLst>
                </p14:cNvPr>
                <p14:cNvContentPartPr/>
                <p14:nvPr/>
              </p14:nvContentPartPr>
              <p14:xfrm>
                <a:off x="2621120" y="4793600"/>
                <a:ext cx="122760" cy="655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94C6739-62D7-47D8-819F-BA8CE6FE64B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612120" y="4784960"/>
                  <a:ext cx="140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F9CB821-7404-499B-9061-44133EA8AAE7}"/>
                    </a:ext>
                  </a:extLst>
                </p14:cNvPr>
                <p14:cNvContentPartPr/>
                <p14:nvPr/>
              </p14:nvContentPartPr>
              <p14:xfrm>
                <a:off x="2849360" y="4643840"/>
                <a:ext cx="95400" cy="330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F9CB821-7404-499B-9061-44133EA8AAE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40720" y="4634840"/>
                  <a:ext cx="113040" cy="34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3916957-C330-481E-A13C-EE7C715CD799}"/>
                  </a:ext>
                </a:extLst>
              </p14:cNvPr>
              <p14:cNvContentPartPr/>
              <p14:nvPr/>
            </p14:nvContentPartPr>
            <p14:xfrm>
              <a:off x="3287840" y="4811240"/>
              <a:ext cx="155160" cy="169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3916957-C330-481E-A13C-EE7C715CD799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3278840" y="4802600"/>
                <a:ext cx="1728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F277064-67EA-480B-AEE7-C3EA25708B32}"/>
              </a:ext>
            </a:extLst>
          </p:cNvPr>
          <p:cNvGrpSpPr/>
          <p:nvPr/>
        </p:nvGrpSpPr>
        <p:grpSpPr>
          <a:xfrm>
            <a:off x="3688880" y="4554560"/>
            <a:ext cx="1478160" cy="306360"/>
            <a:chOff x="3688880" y="4554560"/>
            <a:chExt cx="147816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2F8AFC2-5C2B-4870-9BE5-7576DC66BAE2}"/>
                    </a:ext>
                  </a:extLst>
                </p14:cNvPr>
                <p14:cNvContentPartPr/>
                <p14:nvPr/>
              </p14:nvContentPartPr>
              <p14:xfrm>
                <a:off x="3688880" y="4703960"/>
                <a:ext cx="177840" cy="156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2F8AFC2-5C2B-4870-9BE5-7576DC66BAE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680240" y="4694960"/>
                  <a:ext cx="195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BBA8CB0-3E5A-4664-BC42-E6CF328203D2}"/>
                    </a:ext>
                  </a:extLst>
                </p14:cNvPr>
                <p14:cNvContentPartPr/>
                <p14:nvPr/>
              </p14:nvContentPartPr>
              <p14:xfrm>
                <a:off x="3887600" y="4715480"/>
                <a:ext cx="89640" cy="109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BBA8CB0-3E5A-4664-BC42-E6CF328203D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878600" y="4706480"/>
                  <a:ext cx="107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EC91916-26B9-4BC4-A5E9-C6296A279901}"/>
                    </a:ext>
                  </a:extLst>
                </p14:cNvPr>
                <p14:cNvContentPartPr/>
                <p14:nvPr/>
              </p14:nvContentPartPr>
              <p14:xfrm>
                <a:off x="4032680" y="4620800"/>
                <a:ext cx="79200" cy="1915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EC91916-26B9-4BC4-A5E9-C6296A27990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23680" y="4611800"/>
                  <a:ext cx="96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DCF1A59-BCCD-43C9-B1BD-1A6B581DC314}"/>
                    </a:ext>
                  </a:extLst>
                </p14:cNvPr>
                <p14:cNvContentPartPr/>
                <p14:nvPr/>
              </p14:nvContentPartPr>
              <p14:xfrm>
                <a:off x="4120160" y="4716560"/>
                <a:ext cx="133920" cy="80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DCF1A59-BCCD-43C9-B1BD-1A6B581DC31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111520" y="4707560"/>
                  <a:ext cx="151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EE965C1-08B7-4B73-8171-53F984B20AF8}"/>
                    </a:ext>
                  </a:extLst>
                </p14:cNvPr>
                <p14:cNvContentPartPr/>
                <p14:nvPr/>
              </p14:nvContentPartPr>
              <p14:xfrm>
                <a:off x="4282880" y="4674440"/>
                <a:ext cx="22680" cy="110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EE965C1-08B7-4B73-8171-53F984B20AF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274240" y="4665800"/>
                  <a:ext cx="40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7D7D29C-AC34-440E-A2A9-362F17120931}"/>
                    </a:ext>
                  </a:extLst>
                </p14:cNvPr>
                <p14:cNvContentPartPr/>
                <p14:nvPr/>
              </p14:nvContentPartPr>
              <p14:xfrm>
                <a:off x="4255160" y="4711520"/>
                <a:ext cx="146880" cy="36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7D7D29C-AC34-440E-A2A9-362F1712093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246160" y="4702520"/>
                  <a:ext cx="164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831EF35-08A4-4B13-9E64-59F080D40D81}"/>
                    </a:ext>
                  </a:extLst>
                </p14:cNvPr>
                <p14:cNvContentPartPr/>
                <p14:nvPr/>
              </p14:nvContentPartPr>
              <p14:xfrm>
                <a:off x="4393760" y="4628000"/>
                <a:ext cx="26640" cy="24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831EF35-08A4-4B13-9E64-59F080D40D8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384760" y="4619000"/>
                  <a:ext cx="44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C44B436-EDB5-4C0A-AEE7-506D61A1A55A}"/>
                    </a:ext>
                  </a:extLst>
                </p14:cNvPr>
                <p14:cNvContentPartPr/>
                <p14:nvPr/>
              </p14:nvContentPartPr>
              <p14:xfrm>
                <a:off x="4454960" y="4675160"/>
                <a:ext cx="186840" cy="1040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C44B436-EDB5-4C0A-AEE7-506D61A1A55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446320" y="4666520"/>
                  <a:ext cx="204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88EF7B5-27D1-4EA6-84F9-6CEB58DE9D3C}"/>
                    </a:ext>
                  </a:extLst>
                </p14:cNvPr>
                <p14:cNvContentPartPr/>
                <p14:nvPr/>
              </p14:nvContentPartPr>
              <p14:xfrm>
                <a:off x="4721720" y="4639160"/>
                <a:ext cx="68400" cy="144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88EF7B5-27D1-4EA6-84F9-6CEB58DE9D3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712720" y="4630160"/>
                  <a:ext cx="86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BCFFD0C-DDD7-43C6-AB2F-C0B69EA6023C}"/>
                    </a:ext>
                  </a:extLst>
                </p14:cNvPr>
                <p14:cNvContentPartPr/>
                <p14:nvPr/>
              </p14:nvContentPartPr>
              <p14:xfrm>
                <a:off x="4829720" y="4554560"/>
                <a:ext cx="195840" cy="153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BCFFD0C-DDD7-43C6-AB2F-C0B69EA6023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820720" y="4545920"/>
                  <a:ext cx="213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ED5F6E4-E3C1-4EA8-9C48-706D5C39B06C}"/>
                    </a:ext>
                  </a:extLst>
                </p14:cNvPr>
                <p14:cNvContentPartPr/>
                <p14:nvPr/>
              </p14:nvContentPartPr>
              <p14:xfrm>
                <a:off x="5005760" y="4554560"/>
                <a:ext cx="121320" cy="2206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ED5F6E4-E3C1-4EA8-9C48-706D5C39B06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996760" y="4545920"/>
                  <a:ext cx="138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68A0083-708C-495D-829D-733B618607E9}"/>
                    </a:ext>
                  </a:extLst>
                </p14:cNvPr>
                <p14:cNvContentPartPr/>
                <p14:nvPr/>
              </p14:nvContentPartPr>
              <p14:xfrm>
                <a:off x="5106560" y="4584440"/>
                <a:ext cx="60480" cy="1004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68A0083-708C-495D-829D-733B618607E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097560" y="4575440"/>
                  <a:ext cx="781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C0A26A9-3DFD-4E82-B47C-190357DA6A30}"/>
              </a:ext>
            </a:extLst>
          </p:cNvPr>
          <p:cNvGrpSpPr/>
          <p:nvPr/>
        </p:nvGrpSpPr>
        <p:grpSpPr>
          <a:xfrm>
            <a:off x="5484200" y="4528280"/>
            <a:ext cx="217800" cy="229320"/>
            <a:chOff x="5484200" y="4528280"/>
            <a:chExt cx="2178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F940D1C-A55C-4C31-AAB1-9A3159A72957}"/>
                    </a:ext>
                  </a:extLst>
                </p14:cNvPr>
                <p14:cNvContentPartPr/>
                <p14:nvPr/>
              </p14:nvContentPartPr>
              <p14:xfrm>
                <a:off x="5484200" y="4538360"/>
                <a:ext cx="59760" cy="2192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F940D1C-A55C-4C31-AAB1-9A3159A7295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475200" y="4529720"/>
                  <a:ext cx="77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99BC178-9C00-4481-9A29-34E1C6D74D82}"/>
                    </a:ext>
                  </a:extLst>
                </p14:cNvPr>
                <p14:cNvContentPartPr/>
                <p14:nvPr/>
              </p14:nvContentPartPr>
              <p14:xfrm>
                <a:off x="5491400" y="4528280"/>
                <a:ext cx="210600" cy="200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99BC178-9C00-4481-9A29-34E1C6D74D8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482760" y="4519280"/>
                  <a:ext cx="22824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A90067B8-1CD1-462E-9AA4-7A83DBD20D41}"/>
              </a:ext>
            </a:extLst>
          </p:cNvPr>
          <p:cNvGrpSpPr/>
          <p:nvPr/>
        </p:nvGrpSpPr>
        <p:grpSpPr>
          <a:xfrm>
            <a:off x="6062720" y="4443680"/>
            <a:ext cx="658440" cy="232920"/>
            <a:chOff x="6062720" y="4443680"/>
            <a:chExt cx="6584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664FE3D-6319-4A9C-9198-59BF443E1DED}"/>
                    </a:ext>
                  </a:extLst>
                </p14:cNvPr>
                <p14:cNvContentPartPr/>
                <p14:nvPr/>
              </p14:nvContentPartPr>
              <p14:xfrm>
                <a:off x="6062720" y="4507040"/>
                <a:ext cx="135360" cy="1695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664FE3D-6319-4A9C-9198-59BF443E1DE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054080" y="4498400"/>
                  <a:ext cx="153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EAE0D5A-6E73-4C81-B0D3-AABCE8E4E2DD}"/>
                    </a:ext>
                  </a:extLst>
                </p14:cNvPr>
                <p14:cNvContentPartPr/>
                <p14:nvPr/>
              </p14:nvContentPartPr>
              <p14:xfrm>
                <a:off x="6214640" y="4556360"/>
                <a:ext cx="127440" cy="77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EAE0D5A-6E73-4C81-B0D3-AABCE8E4E2D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06000" y="4547720"/>
                  <a:ext cx="145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6330525-1F47-4729-9737-B12D751ADDC6}"/>
                    </a:ext>
                  </a:extLst>
                </p14:cNvPr>
                <p14:cNvContentPartPr/>
                <p14:nvPr/>
              </p14:nvContentPartPr>
              <p14:xfrm>
                <a:off x="6224360" y="4443680"/>
                <a:ext cx="219600" cy="156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6330525-1F47-4729-9737-B12D751ADDC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215360" y="4435040"/>
                  <a:ext cx="237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1AA35BB-A53D-4B08-9EBF-78AE59FD07D5}"/>
                    </a:ext>
                  </a:extLst>
                </p14:cNvPr>
                <p14:cNvContentPartPr/>
                <p14:nvPr/>
              </p14:nvContentPartPr>
              <p14:xfrm>
                <a:off x="6481760" y="4516040"/>
                <a:ext cx="51480" cy="112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1AA35BB-A53D-4B08-9EBF-78AE59FD07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473120" y="4507400"/>
                  <a:ext cx="69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F1C65CA-8B4D-493B-9CE5-E21762F21964}"/>
                    </a:ext>
                  </a:extLst>
                </p14:cNvPr>
                <p14:cNvContentPartPr/>
                <p14:nvPr/>
              </p14:nvContentPartPr>
              <p14:xfrm>
                <a:off x="6585440" y="4450880"/>
                <a:ext cx="8280" cy="200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F1C65CA-8B4D-493B-9CE5-E21762F2196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576800" y="4441880"/>
                  <a:ext cx="259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D8FA12B-7565-4235-AB13-2BCB6E537CE1}"/>
                    </a:ext>
                  </a:extLst>
                </p14:cNvPr>
                <p14:cNvContentPartPr/>
                <p14:nvPr/>
              </p14:nvContentPartPr>
              <p14:xfrm>
                <a:off x="6587960" y="4532960"/>
                <a:ext cx="133200" cy="972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D8FA12B-7565-4235-AB13-2BCB6E537CE1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578960" y="4524320"/>
                  <a:ext cx="1508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21EC5E6-815B-4801-AEB5-5173A20947B2}"/>
              </a:ext>
            </a:extLst>
          </p:cNvPr>
          <p:cNvGrpSpPr/>
          <p:nvPr/>
        </p:nvGrpSpPr>
        <p:grpSpPr>
          <a:xfrm>
            <a:off x="7085120" y="4421720"/>
            <a:ext cx="980640" cy="261360"/>
            <a:chOff x="7085120" y="4421720"/>
            <a:chExt cx="98064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4623D56-8558-4B1B-8D56-51FEC4B7ADA0}"/>
                    </a:ext>
                  </a:extLst>
                </p14:cNvPr>
                <p14:cNvContentPartPr/>
                <p14:nvPr/>
              </p14:nvContentPartPr>
              <p14:xfrm>
                <a:off x="7085120" y="4421720"/>
                <a:ext cx="113040" cy="2613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4623D56-8558-4B1B-8D56-51FEC4B7ADA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076120" y="4412720"/>
                  <a:ext cx="130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6267EFD-5BB4-40CA-B4B8-6D5BC6A58CAA}"/>
                    </a:ext>
                  </a:extLst>
                </p14:cNvPr>
                <p14:cNvContentPartPr/>
                <p14:nvPr/>
              </p14:nvContentPartPr>
              <p14:xfrm>
                <a:off x="7249280" y="4571480"/>
                <a:ext cx="138240" cy="81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6267EFD-5BB4-40CA-B4B8-6D5BC6A58CA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240280" y="4562840"/>
                  <a:ext cx="155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F310E12-FDAB-432D-BFEF-397E6B2E0664}"/>
                    </a:ext>
                  </a:extLst>
                </p14:cNvPr>
                <p14:cNvContentPartPr/>
                <p14:nvPr/>
              </p14:nvContentPartPr>
              <p14:xfrm>
                <a:off x="7405880" y="4478600"/>
                <a:ext cx="42120" cy="195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F310E12-FDAB-432D-BFEF-397E6B2E066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397240" y="4469960"/>
                  <a:ext cx="59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073550A-1E5F-4ABE-9766-BC5467252159}"/>
                    </a:ext>
                  </a:extLst>
                </p14:cNvPr>
                <p14:cNvContentPartPr/>
                <p14:nvPr/>
              </p14:nvContentPartPr>
              <p14:xfrm>
                <a:off x="7393640" y="4503080"/>
                <a:ext cx="286560" cy="1148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073550A-1E5F-4ABE-9766-BC546725215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384640" y="4494440"/>
                  <a:ext cx="304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A2CE1A3-129F-4862-A0E6-289B9BC28B35}"/>
                    </a:ext>
                  </a:extLst>
                </p14:cNvPr>
                <p14:cNvContentPartPr/>
                <p14:nvPr/>
              </p14:nvContentPartPr>
              <p14:xfrm>
                <a:off x="7709360" y="4495160"/>
                <a:ext cx="77040" cy="90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A2CE1A3-129F-4862-A0E6-289B9BC28B3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00360" y="4486160"/>
                  <a:ext cx="94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3676B6B-5874-4633-96D8-498280A84300}"/>
                    </a:ext>
                  </a:extLst>
                </p14:cNvPr>
                <p14:cNvContentPartPr/>
                <p14:nvPr/>
              </p14:nvContentPartPr>
              <p14:xfrm>
                <a:off x="7814120" y="4522520"/>
                <a:ext cx="108360" cy="72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3676B6B-5874-4633-96D8-498280A8430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805120" y="4513880"/>
                  <a:ext cx="126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3C0AD07-C847-475D-AED3-D6C8D0FC8B93}"/>
                    </a:ext>
                  </a:extLst>
                </p14:cNvPr>
                <p14:cNvContentPartPr/>
                <p14:nvPr/>
              </p14:nvContentPartPr>
              <p14:xfrm>
                <a:off x="7960640" y="4520720"/>
                <a:ext cx="105120" cy="90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3C0AD07-C847-475D-AED3-D6C8D0FC8B93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951640" y="4511720"/>
                  <a:ext cx="1227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FF6350F-3785-4622-97F8-5D9DB33C5D99}"/>
              </a:ext>
            </a:extLst>
          </p:cNvPr>
          <p:cNvGrpSpPr/>
          <p:nvPr/>
        </p:nvGrpSpPr>
        <p:grpSpPr>
          <a:xfrm>
            <a:off x="8493800" y="4533680"/>
            <a:ext cx="267840" cy="174960"/>
            <a:chOff x="8493800" y="4533680"/>
            <a:chExt cx="26784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C372B40-470E-4CA0-B16E-64F11400E784}"/>
                    </a:ext>
                  </a:extLst>
                </p14:cNvPr>
                <p14:cNvContentPartPr/>
                <p14:nvPr/>
              </p14:nvContentPartPr>
              <p14:xfrm>
                <a:off x="8493800" y="4543400"/>
                <a:ext cx="267840" cy="1652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C372B40-470E-4CA0-B16E-64F11400E78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485160" y="4534400"/>
                  <a:ext cx="285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DF2C82D-6A03-4B50-88AB-106697F3D2E3}"/>
                    </a:ext>
                  </a:extLst>
                </p14:cNvPr>
                <p14:cNvContentPartPr/>
                <p14:nvPr/>
              </p14:nvContentPartPr>
              <p14:xfrm>
                <a:off x="8542040" y="4533680"/>
                <a:ext cx="197280" cy="1684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DF2C82D-6A03-4B50-88AB-106697F3D2E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533040" y="4525040"/>
                  <a:ext cx="21492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9C900F3-6581-44C7-8DA1-46E0BAD0704E}"/>
              </a:ext>
            </a:extLst>
          </p:cNvPr>
          <p:cNvGrpSpPr/>
          <p:nvPr/>
        </p:nvGrpSpPr>
        <p:grpSpPr>
          <a:xfrm>
            <a:off x="9046040" y="4578320"/>
            <a:ext cx="423000" cy="164880"/>
            <a:chOff x="9046040" y="4578320"/>
            <a:chExt cx="423000" cy="1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C08DFCB-CCD5-46D3-92C2-B184D4B0935C}"/>
                    </a:ext>
                  </a:extLst>
                </p14:cNvPr>
                <p14:cNvContentPartPr/>
                <p14:nvPr/>
              </p14:nvContentPartPr>
              <p14:xfrm>
                <a:off x="9046040" y="4606760"/>
                <a:ext cx="135000" cy="784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C08DFCB-CCD5-46D3-92C2-B184D4B0935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037040" y="4597760"/>
                  <a:ext cx="152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6B3766B-FAA1-4E82-8D8F-B3E112BF0E93}"/>
                    </a:ext>
                  </a:extLst>
                </p14:cNvPr>
                <p14:cNvContentPartPr/>
                <p14:nvPr/>
              </p14:nvContentPartPr>
              <p14:xfrm>
                <a:off x="9188960" y="4633760"/>
                <a:ext cx="133200" cy="48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6B3766B-FAA1-4E82-8D8F-B3E112BF0E9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179960" y="4624760"/>
                  <a:ext cx="150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989D6F5-A9C8-46BA-90D0-C5321FC62143}"/>
                    </a:ext>
                  </a:extLst>
                </p14:cNvPr>
                <p14:cNvContentPartPr/>
                <p14:nvPr/>
              </p14:nvContentPartPr>
              <p14:xfrm>
                <a:off x="9290840" y="4578320"/>
                <a:ext cx="178200" cy="1648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989D6F5-A9C8-46BA-90D0-C5321FC6214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281840" y="4569320"/>
                  <a:ext cx="1958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F20A605-1257-441F-8882-140A4D2463F0}"/>
              </a:ext>
            </a:extLst>
          </p:cNvPr>
          <p:cNvGrpSpPr/>
          <p:nvPr/>
        </p:nvGrpSpPr>
        <p:grpSpPr>
          <a:xfrm>
            <a:off x="9716360" y="4590200"/>
            <a:ext cx="301320" cy="156240"/>
            <a:chOff x="9716360" y="4590200"/>
            <a:chExt cx="30132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9CCB707-061A-4CA2-8425-E08BB8AF7994}"/>
                    </a:ext>
                  </a:extLst>
                </p14:cNvPr>
                <p14:cNvContentPartPr/>
                <p14:nvPr/>
              </p14:nvContentPartPr>
              <p14:xfrm>
                <a:off x="9727520" y="4616840"/>
                <a:ext cx="188280" cy="1296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9CCB707-061A-4CA2-8425-E08BB8AF799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718880" y="4607840"/>
                  <a:ext cx="205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5B9BFBA-68B8-46B1-AA28-C3496F70C449}"/>
                    </a:ext>
                  </a:extLst>
                </p14:cNvPr>
                <p14:cNvContentPartPr/>
                <p14:nvPr/>
              </p14:nvContentPartPr>
              <p14:xfrm>
                <a:off x="9716360" y="4590200"/>
                <a:ext cx="128880" cy="1098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5B9BFBA-68B8-46B1-AA28-C3496F70C44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707360" y="4581560"/>
                  <a:ext cx="146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D324961-D46E-45DF-A234-DBE005A1988F}"/>
                    </a:ext>
                  </a:extLst>
                </p14:cNvPr>
                <p14:cNvContentPartPr/>
                <p14:nvPr/>
              </p14:nvContentPartPr>
              <p14:xfrm>
                <a:off x="9977720" y="4646000"/>
                <a:ext cx="39960" cy="11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D324961-D46E-45DF-A234-DBE005A1988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968720" y="4637000"/>
                  <a:ext cx="57600" cy="2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649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64613-B4AD-495F-9B66-A6398D74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9A0FF8-FA2A-43B3-8402-C570C3A51D2B}"/>
              </a:ext>
            </a:extLst>
          </p:cNvPr>
          <p:cNvGrpSpPr/>
          <p:nvPr/>
        </p:nvGrpSpPr>
        <p:grpSpPr>
          <a:xfrm>
            <a:off x="3601400" y="134480"/>
            <a:ext cx="2173680" cy="466200"/>
            <a:chOff x="3601400" y="134480"/>
            <a:chExt cx="217368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CD1AE3C-0FAE-4CDE-BC97-D3F35F8BC21A}"/>
                    </a:ext>
                  </a:extLst>
                </p14:cNvPr>
                <p14:cNvContentPartPr/>
                <p14:nvPr/>
              </p14:nvContentPartPr>
              <p14:xfrm>
                <a:off x="3601400" y="143840"/>
                <a:ext cx="9720" cy="328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CD1AE3C-0FAE-4CDE-BC97-D3F35F8BC2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92400" y="135200"/>
                  <a:ext cx="273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1BD5ED-E737-4D96-B6E4-0B057C6681C8}"/>
                    </a:ext>
                  </a:extLst>
                </p14:cNvPr>
                <p14:cNvContentPartPr/>
                <p14:nvPr/>
              </p14:nvContentPartPr>
              <p14:xfrm>
                <a:off x="3612560" y="137360"/>
                <a:ext cx="67680" cy="165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1BD5ED-E737-4D96-B6E4-0B057C6681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3920" y="128720"/>
                  <a:ext cx="85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A2103EE-B429-496E-9524-39F233247B5E}"/>
                    </a:ext>
                  </a:extLst>
                </p14:cNvPr>
                <p14:cNvContentPartPr/>
                <p14:nvPr/>
              </p14:nvContentPartPr>
              <p14:xfrm>
                <a:off x="3714440" y="210800"/>
                <a:ext cx="158040" cy="147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A2103EE-B429-496E-9524-39F233247B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5800" y="201800"/>
                  <a:ext cx="175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525EF4-B751-407C-827D-C692EDF7089D}"/>
                    </a:ext>
                  </a:extLst>
                </p14:cNvPr>
                <p14:cNvContentPartPr/>
                <p14:nvPr/>
              </p14:nvContentPartPr>
              <p14:xfrm>
                <a:off x="3954920" y="232040"/>
                <a:ext cx="65160" cy="11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525EF4-B751-407C-827D-C692EDF708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46280" y="223400"/>
                  <a:ext cx="82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D0A7DC-646D-4B9F-8F00-3774F946EDC0}"/>
                    </a:ext>
                  </a:extLst>
                </p14:cNvPr>
                <p14:cNvContentPartPr/>
                <p14:nvPr/>
              </p14:nvContentPartPr>
              <p14:xfrm>
                <a:off x="4171280" y="137720"/>
                <a:ext cx="34560" cy="21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D0A7DC-646D-4B9F-8F00-3774F946ED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62640" y="128720"/>
                  <a:ext cx="52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180497-81D8-42C7-BEEE-1A419D8836E1}"/>
                    </a:ext>
                  </a:extLst>
                </p14:cNvPr>
                <p14:cNvContentPartPr/>
                <p14:nvPr/>
              </p14:nvContentPartPr>
              <p14:xfrm>
                <a:off x="4230680" y="241040"/>
                <a:ext cx="78480" cy="91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180497-81D8-42C7-BEEE-1A419D8836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22040" y="232040"/>
                  <a:ext cx="96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B7BC22-5371-4E47-AFD6-2FD684ACAA6F}"/>
                    </a:ext>
                  </a:extLst>
                </p14:cNvPr>
                <p14:cNvContentPartPr/>
                <p14:nvPr/>
              </p14:nvContentPartPr>
              <p14:xfrm>
                <a:off x="4280720" y="263000"/>
                <a:ext cx="165960" cy="22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B7BC22-5371-4E47-AFD6-2FD684ACAA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1720" y="254360"/>
                  <a:ext cx="1836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DA50D8-07C2-49C1-9293-F69A887230D7}"/>
                    </a:ext>
                  </a:extLst>
                </p14:cNvPr>
                <p14:cNvContentPartPr/>
                <p14:nvPr/>
              </p14:nvContentPartPr>
              <p14:xfrm>
                <a:off x="4888400" y="134480"/>
                <a:ext cx="85680" cy="226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DA50D8-07C2-49C1-9293-F69A887230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79400" y="125480"/>
                  <a:ext cx="103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ED45DF-5495-418D-A536-94FA58FB75EB}"/>
                    </a:ext>
                  </a:extLst>
                </p14:cNvPr>
                <p14:cNvContentPartPr/>
                <p14:nvPr/>
              </p14:nvContentPartPr>
              <p14:xfrm>
                <a:off x="5014040" y="258680"/>
                <a:ext cx="92880" cy="207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ED45DF-5495-418D-A536-94FA58FB75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05400" y="250040"/>
                  <a:ext cx="110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59805A-4EC4-4F0B-B05B-D92FF692341D}"/>
                    </a:ext>
                  </a:extLst>
                </p14:cNvPr>
                <p14:cNvContentPartPr/>
                <p14:nvPr/>
              </p14:nvContentPartPr>
              <p14:xfrm>
                <a:off x="5167040" y="295760"/>
                <a:ext cx="175320" cy="74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59805A-4EC4-4F0B-B05B-D92FF6923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58040" y="287120"/>
                  <a:ext cx="192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AE84B6-01B3-45F8-BCC8-ECC39FBE65AD}"/>
                    </a:ext>
                  </a:extLst>
                </p14:cNvPr>
                <p14:cNvContentPartPr/>
                <p14:nvPr/>
              </p14:nvContentPartPr>
              <p14:xfrm>
                <a:off x="5333720" y="232400"/>
                <a:ext cx="133200" cy="144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AE84B6-01B3-45F8-BCC8-ECC39FBE65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24720" y="223760"/>
                  <a:ext cx="150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38ED04-A463-47DE-9EE1-3AC06E2BA85F}"/>
                    </a:ext>
                  </a:extLst>
                </p14:cNvPr>
                <p14:cNvContentPartPr/>
                <p14:nvPr/>
              </p14:nvContentPartPr>
              <p14:xfrm>
                <a:off x="5526320" y="269480"/>
                <a:ext cx="98280" cy="42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38ED04-A463-47DE-9EE1-3AC06E2BA8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17320" y="260480"/>
                  <a:ext cx="115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0A5509-32FD-4A29-B7EA-320FE66CB9F0}"/>
                    </a:ext>
                  </a:extLst>
                </p14:cNvPr>
                <p14:cNvContentPartPr/>
                <p14:nvPr/>
              </p14:nvContentPartPr>
              <p14:xfrm>
                <a:off x="5683640" y="241400"/>
                <a:ext cx="91440" cy="78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0A5509-32FD-4A29-B7EA-320FE66CB9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74640" y="232760"/>
                  <a:ext cx="109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737C18-4C82-418D-B55A-D300F86D1475}"/>
                    </a:ext>
                  </a:extLst>
                </p14:cNvPr>
                <p14:cNvContentPartPr/>
                <p14:nvPr/>
              </p14:nvContentPartPr>
              <p14:xfrm>
                <a:off x="3793280" y="539480"/>
                <a:ext cx="1775520" cy="61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737C18-4C82-418D-B55A-D300F86D14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84280" y="530480"/>
                  <a:ext cx="17931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C50F8C4-F4E1-4097-A745-F7917E7E5615}"/>
              </a:ext>
            </a:extLst>
          </p:cNvPr>
          <p:cNvGrpSpPr/>
          <p:nvPr/>
        </p:nvGrpSpPr>
        <p:grpSpPr>
          <a:xfrm>
            <a:off x="435560" y="882200"/>
            <a:ext cx="649440" cy="219600"/>
            <a:chOff x="435560" y="882200"/>
            <a:chExt cx="64944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969390-151B-446D-BCE8-7BC394AA2CE8}"/>
                    </a:ext>
                  </a:extLst>
                </p14:cNvPr>
                <p14:cNvContentPartPr/>
                <p14:nvPr/>
              </p14:nvContentPartPr>
              <p14:xfrm>
                <a:off x="553280" y="925040"/>
                <a:ext cx="7560" cy="17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969390-151B-446D-BCE8-7BC394AA2C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4640" y="916040"/>
                  <a:ext cx="25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2A13E8-C51E-45BE-85D3-37ADECB2DAC7}"/>
                    </a:ext>
                  </a:extLst>
                </p14:cNvPr>
                <p14:cNvContentPartPr/>
                <p14:nvPr/>
              </p14:nvContentPartPr>
              <p14:xfrm>
                <a:off x="435560" y="882200"/>
                <a:ext cx="332280" cy="199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2A13E8-C51E-45BE-85D3-37ADECB2D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6560" y="873560"/>
                  <a:ext cx="349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BA368B-8812-41B4-B6CE-8F51DD563294}"/>
                    </a:ext>
                  </a:extLst>
                </p14:cNvPr>
                <p14:cNvContentPartPr/>
                <p14:nvPr/>
              </p14:nvContentPartPr>
              <p14:xfrm>
                <a:off x="791960" y="1015760"/>
                <a:ext cx="6264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BA368B-8812-41B4-B6CE-8F51DD5632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320" y="1006760"/>
                  <a:ext cx="80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9C9131-C847-4EFF-B8AF-F735983D1536}"/>
                    </a:ext>
                  </a:extLst>
                </p14:cNvPr>
                <p14:cNvContentPartPr/>
                <p14:nvPr/>
              </p14:nvContentPartPr>
              <p14:xfrm>
                <a:off x="883400" y="1007480"/>
                <a:ext cx="81720" cy="94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9C9131-C847-4EFF-B8AF-F735983D15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4400" y="998480"/>
                  <a:ext cx="99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AEB37B-08D1-4AB0-A587-9C157849261D}"/>
                    </a:ext>
                  </a:extLst>
                </p14:cNvPr>
                <p14:cNvContentPartPr/>
                <p14:nvPr/>
              </p14:nvContentPartPr>
              <p14:xfrm>
                <a:off x="983120" y="1001360"/>
                <a:ext cx="101880" cy="93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AEB37B-08D1-4AB0-A587-9C15784926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4480" y="992360"/>
                  <a:ext cx="11952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FF2CD1-0CF0-44D8-AF52-B938D4D8D1CA}"/>
              </a:ext>
            </a:extLst>
          </p:cNvPr>
          <p:cNvGrpSpPr/>
          <p:nvPr/>
        </p:nvGrpSpPr>
        <p:grpSpPr>
          <a:xfrm>
            <a:off x="1563440" y="984800"/>
            <a:ext cx="364680" cy="105840"/>
            <a:chOff x="1563440" y="984800"/>
            <a:chExt cx="36468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6BDC8D-BF85-41C5-AEE4-3EB226EC3A41}"/>
                    </a:ext>
                  </a:extLst>
                </p14:cNvPr>
                <p14:cNvContentPartPr/>
                <p14:nvPr/>
              </p14:nvContentPartPr>
              <p14:xfrm>
                <a:off x="1563440" y="984800"/>
                <a:ext cx="245880" cy="1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6BDC8D-BF85-41C5-AEE4-3EB226EC3A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54440" y="975800"/>
                  <a:ext cx="263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7EDF08-549C-4C2B-A5BE-C756BC96E87E}"/>
                    </a:ext>
                  </a:extLst>
                </p14:cNvPr>
                <p14:cNvContentPartPr/>
                <p14:nvPr/>
              </p14:nvContentPartPr>
              <p14:xfrm>
                <a:off x="1857920" y="1008920"/>
                <a:ext cx="70200" cy="81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7EDF08-549C-4C2B-A5BE-C756BC96E8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49280" y="999920"/>
                  <a:ext cx="8784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F75525-B7F1-418A-9FBE-A4EF8BEBB3BE}"/>
              </a:ext>
            </a:extLst>
          </p:cNvPr>
          <p:cNvGrpSpPr/>
          <p:nvPr/>
        </p:nvGrpSpPr>
        <p:grpSpPr>
          <a:xfrm>
            <a:off x="2251760" y="863480"/>
            <a:ext cx="612360" cy="210600"/>
            <a:chOff x="2251760" y="863480"/>
            <a:chExt cx="6123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1521C2-79D1-4F7B-9E86-E49D48C2AFC9}"/>
                    </a:ext>
                  </a:extLst>
                </p14:cNvPr>
                <p14:cNvContentPartPr/>
                <p14:nvPr/>
              </p14:nvContentPartPr>
              <p14:xfrm>
                <a:off x="2359040" y="863480"/>
                <a:ext cx="11520" cy="181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1521C2-79D1-4F7B-9E86-E49D48C2AF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50400" y="854840"/>
                  <a:ext cx="29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652330-260F-42C9-A18B-600A422ECE2D}"/>
                    </a:ext>
                  </a:extLst>
                </p14:cNvPr>
                <p14:cNvContentPartPr/>
                <p14:nvPr/>
              </p14:nvContentPartPr>
              <p14:xfrm>
                <a:off x="2251760" y="903800"/>
                <a:ext cx="297360" cy="16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652330-260F-42C9-A18B-600A422ECE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43120" y="894800"/>
                  <a:ext cx="315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5D23AE-CA46-44A4-919C-C7A46029A4F3}"/>
                    </a:ext>
                  </a:extLst>
                </p14:cNvPr>
                <p14:cNvContentPartPr/>
                <p14:nvPr/>
              </p14:nvContentPartPr>
              <p14:xfrm>
                <a:off x="2554160" y="966800"/>
                <a:ext cx="130320" cy="90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5D23AE-CA46-44A4-919C-C7A46029A4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45520" y="957800"/>
                  <a:ext cx="147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7E0169-AD87-4DAE-AA78-BAACFCBD35C1}"/>
                    </a:ext>
                  </a:extLst>
                </p14:cNvPr>
                <p14:cNvContentPartPr/>
                <p14:nvPr/>
              </p14:nvContentPartPr>
              <p14:xfrm>
                <a:off x="2693120" y="974720"/>
                <a:ext cx="115560" cy="93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7E0169-AD87-4DAE-AA78-BAACFCBD35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84120" y="966080"/>
                  <a:ext cx="133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71BE0A-DBC3-4E67-89B0-7308992F2A5B}"/>
                    </a:ext>
                  </a:extLst>
                </p14:cNvPr>
                <p14:cNvContentPartPr/>
                <p14:nvPr/>
              </p14:nvContentPartPr>
              <p14:xfrm>
                <a:off x="2796800" y="993800"/>
                <a:ext cx="67320" cy="80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71BE0A-DBC3-4E67-89B0-7308992F2A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7800" y="985160"/>
                  <a:ext cx="8496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EA8BFD-426D-4898-9DE1-29CEA2C0ACC4}"/>
              </a:ext>
            </a:extLst>
          </p:cNvPr>
          <p:cNvGrpSpPr/>
          <p:nvPr/>
        </p:nvGrpSpPr>
        <p:grpSpPr>
          <a:xfrm>
            <a:off x="3168680" y="872480"/>
            <a:ext cx="672480" cy="379440"/>
            <a:chOff x="3168680" y="872480"/>
            <a:chExt cx="67248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706C07-39C4-4D70-A60D-5EB6C3AC81B2}"/>
                    </a:ext>
                  </a:extLst>
                </p14:cNvPr>
                <p14:cNvContentPartPr/>
                <p14:nvPr/>
              </p14:nvContentPartPr>
              <p14:xfrm>
                <a:off x="3218720" y="872480"/>
                <a:ext cx="90720" cy="226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706C07-39C4-4D70-A60D-5EB6C3AC81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9720" y="863840"/>
                  <a:ext cx="108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656E86-20E2-458C-9C97-B2B9A3692EED}"/>
                    </a:ext>
                  </a:extLst>
                </p14:cNvPr>
                <p14:cNvContentPartPr/>
                <p14:nvPr/>
              </p14:nvContentPartPr>
              <p14:xfrm>
                <a:off x="3168680" y="993800"/>
                <a:ext cx="177480" cy="25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656E86-20E2-458C-9C97-B2B9A3692EE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60040" y="984800"/>
                  <a:ext cx="195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626636-9C40-4A5D-A648-9717AD05D084}"/>
                    </a:ext>
                  </a:extLst>
                </p14:cNvPr>
                <p14:cNvContentPartPr/>
                <p14:nvPr/>
              </p14:nvContentPartPr>
              <p14:xfrm>
                <a:off x="3344360" y="982640"/>
                <a:ext cx="213120" cy="269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626636-9C40-4A5D-A648-9717AD05D0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35720" y="973640"/>
                  <a:ext cx="2307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B53A0B-BA27-44FB-BA92-2F650D7366D2}"/>
                    </a:ext>
                  </a:extLst>
                </p14:cNvPr>
                <p14:cNvContentPartPr/>
                <p14:nvPr/>
              </p14:nvContentPartPr>
              <p14:xfrm>
                <a:off x="3513560" y="979040"/>
                <a:ext cx="111240" cy="13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B53A0B-BA27-44FB-BA92-2F650D7366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04560" y="970400"/>
                  <a:ext cx="128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40FF2CE-6896-40A9-BF4F-7E871E7F8B0F}"/>
                    </a:ext>
                  </a:extLst>
                </p14:cNvPr>
                <p14:cNvContentPartPr/>
                <p14:nvPr/>
              </p14:nvContentPartPr>
              <p14:xfrm>
                <a:off x="3660440" y="1048520"/>
                <a:ext cx="83520" cy="61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40FF2CE-6896-40A9-BF4F-7E871E7F8B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51800" y="1039880"/>
                  <a:ext cx="101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B5B452C-7FA8-4401-A7E0-56B74871FB78}"/>
                    </a:ext>
                  </a:extLst>
                </p14:cNvPr>
                <p14:cNvContentPartPr/>
                <p14:nvPr/>
              </p14:nvContentPartPr>
              <p14:xfrm>
                <a:off x="3800120" y="1036640"/>
                <a:ext cx="41040" cy="11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B5B452C-7FA8-4401-A7E0-56B74871FB7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91480" y="1027640"/>
                  <a:ext cx="5868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26D0F4B-3E0C-4338-8E1B-40B0482161E0}"/>
              </a:ext>
            </a:extLst>
          </p:cNvPr>
          <p:cNvGrpSpPr/>
          <p:nvPr/>
        </p:nvGrpSpPr>
        <p:grpSpPr>
          <a:xfrm>
            <a:off x="4238240" y="903800"/>
            <a:ext cx="232920" cy="315360"/>
            <a:chOff x="4238240" y="903800"/>
            <a:chExt cx="23292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6CA443-AB2C-4A07-9AAE-E821F577E26D}"/>
                    </a:ext>
                  </a:extLst>
                </p14:cNvPr>
                <p14:cNvContentPartPr/>
                <p14:nvPr/>
              </p14:nvContentPartPr>
              <p14:xfrm>
                <a:off x="4238240" y="903800"/>
                <a:ext cx="180000" cy="31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6CA443-AB2C-4A07-9AAE-E821F577E2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29240" y="895160"/>
                  <a:ext cx="1976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4F8CE02-FCD8-4CA9-8424-82F3F2E74BDA}"/>
                    </a:ext>
                  </a:extLst>
                </p14:cNvPr>
                <p14:cNvContentPartPr/>
                <p14:nvPr/>
              </p14:nvContentPartPr>
              <p14:xfrm>
                <a:off x="4310240" y="1086680"/>
                <a:ext cx="160920" cy="66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4F8CE02-FCD8-4CA9-8424-82F3F2E74B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01600" y="1078040"/>
                  <a:ext cx="17856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448B312-A0F3-4DFB-86D7-D8B9E7141944}"/>
              </a:ext>
            </a:extLst>
          </p:cNvPr>
          <p:cNvGrpSpPr/>
          <p:nvPr/>
        </p:nvGrpSpPr>
        <p:grpSpPr>
          <a:xfrm>
            <a:off x="4897760" y="778520"/>
            <a:ext cx="696960" cy="273960"/>
            <a:chOff x="4897760" y="778520"/>
            <a:chExt cx="69696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8C28B63-9E60-4157-B564-23862699C4FD}"/>
                    </a:ext>
                  </a:extLst>
                </p14:cNvPr>
                <p14:cNvContentPartPr/>
                <p14:nvPr/>
              </p14:nvContentPartPr>
              <p14:xfrm>
                <a:off x="4897760" y="778520"/>
                <a:ext cx="123120" cy="273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8C28B63-9E60-4157-B564-23862699C4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89120" y="769880"/>
                  <a:ext cx="140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402AD3-246F-401A-A306-F1422709D42E}"/>
                    </a:ext>
                  </a:extLst>
                </p14:cNvPr>
                <p14:cNvContentPartPr/>
                <p14:nvPr/>
              </p14:nvContentPartPr>
              <p14:xfrm>
                <a:off x="5060840" y="925760"/>
                <a:ext cx="87480" cy="84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402AD3-246F-401A-A306-F1422709D4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52200" y="917120"/>
                  <a:ext cx="105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F20EAD-922F-4D96-81F2-47AE31B10365}"/>
                    </a:ext>
                  </a:extLst>
                </p14:cNvPr>
                <p14:cNvContentPartPr/>
                <p14:nvPr/>
              </p14:nvContentPartPr>
              <p14:xfrm>
                <a:off x="5173520" y="916040"/>
                <a:ext cx="91440" cy="80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F20EAD-922F-4D96-81F2-47AE31B103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64880" y="907040"/>
                  <a:ext cx="109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BCAB476-25AB-4755-90E8-7F534B8598C8}"/>
                    </a:ext>
                  </a:extLst>
                </p14:cNvPr>
                <p14:cNvContentPartPr/>
                <p14:nvPr/>
              </p14:nvContentPartPr>
              <p14:xfrm>
                <a:off x="5303840" y="901280"/>
                <a:ext cx="182520" cy="84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BCAB476-25AB-4755-90E8-7F534B8598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95200" y="892640"/>
                  <a:ext cx="200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2416EE-7DE1-4153-888B-8EAE810918DB}"/>
                    </a:ext>
                  </a:extLst>
                </p14:cNvPr>
                <p14:cNvContentPartPr/>
                <p14:nvPr/>
              </p14:nvContentPartPr>
              <p14:xfrm>
                <a:off x="5508320" y="884720"/>
                <a:ext cx="86400" cy="121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2416EE-7DE1-4153-888B-8EAE810918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99320" y="876080"/>
                  <a:ext cx="1040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3542759-087B-4D78-9293-2523B75FE034}"/>
                  </a:ext>
                </a:extLst>
              </p14:cNvPr>
              <p14:cNvContentPartPr/>
              <p14:nvPr/>
            </p14:nvContentPartPr>
            <p14:xfrm>
              <a:off x="5917280" y="829640"/>
              <a:ext cx="27000" cy="110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3542759-087B-4D78-9293-2523B75FE03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08280" y="821000"/>
                <a:ext cx="4464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07CFADCF-46DE-4DC4-A31C-040360B0FCF6}"/>
              </a:ext>
            </a:extLst>
          </p:cNvPr>
          <p:cNvGrpSpPr/>
          <p:nvPr/>
        </p:nvGrpSpPr>
        <p:grpSpPr>
          <a:xfrm>
            <a:off x="413960" y="1686440"/>
            <a:ext cx="1072440" cy="364680"/>
            <a:chOff x="413960" y="1686440"/>
            <a:chExt cx="107244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C105F57-6CA0-4975-8A07-308C1605E0FF}"/>
                    </a:ext>
                  </a:extLst>
                </p14:cNvPr>
                <p14:cNvContentPartPr/>
                <p14:nvPr/>
              </p14:nvContentPartPr>
              <p14:xfrm>
                <a:off x="439880" y="1749800"/>
                <a:ext cx="144720" cy="218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C105F57-6CA0-4975-8A07-308C1605E0F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0880" y="1740800"/>
                  <a:ext cx="162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B7AE521-DC02-4624-B48C-9305EB65870A}"/>
                    </a:ext>
                  </a:extLst>
                </p14:cNvPr>
                <p14:cNvContentPartPr/>
                <p14:nvPr/>
              </p14:nvContentPartPr>
              <p14:xfrm>
                <a:off x="413960" y="1783280"/>
                <a:ext cx="208080" cy="13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B7AE521-DC02-4624-B48C-9305EB6587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5320" y="1774640"/>
                  <a:ext cx="225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E03C62-8C4C-451F-90A7-E91F7FCBD672}"/>
                    </a:ext>
                  </a:extLst>
                </p14:cNvPr>
                <p14:cNvContentPartPr/>
                <p14:nvPr/>
              </p14:nvContentPartPr>
              <p14:xfrm>
                <a:off x="674240" y="1707320"/>
                <a:ext cx="5796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E03C62-8C4C-451F-90A7-E91F7FCBD6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5600" y="1698680"/>
                  <a:ext cx="75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5E7C96E-C9EA-41EE-9F10-0D9141CD3C55}"/>
                    </a:ext>
                  </a:extLst>
                </p14:cNvPr>
                <p14:cNvContentPartPr/>
                <p14:nvPr/>
              </p14:nvContentPartPr>
              <p14:xfrm>
                <a:off x="649760" y="1782200"/>
                <a:ext cx="172440" cy="11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5E7C96E-C9EA-41EE-9F10-0D9141CD3C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0760" y="1773560"/>
                  <a:ext cx="190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7999BB-6810-4642-839E-503287730EB9}"/>
                    </a:ext>
                  </a:extLst>
                </p14:cNvPr>
                <p14:cNvContentPartPr/>
                <p14:nvPr/>
              </p14:nvContentPartPr>
              <p14:xfrm>
                <a:off x="895280" y="1782560"/>
                <a:ext cx="237240" cy="103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7999BB-6810-4642-839E-503287730E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6280" y="1773560"/>
                  <a:ext cx="254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82E532-BFBC-4798-AAA1-66C9B30447F6}"/>
                    </a:ext>
                  </a:extLst>
                </p14:cNvPr>
                <p14:cNvContentPartPr/>
                <p14:nvPr/>
              </p14:nvContentPartPr>
              <p14:xfrm>
                <a:off x="1132880" y="1800200"/>
                <a:ext cx="98280" cy="104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82E532-BFBC-4798-AAA1-66C9B30447F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3880" y="1791200"/>
                  <a:ext cx="115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981621-78ED-41DE-B2C0-0D660600DC8E}"/>
                    </a:ext>
                  </a:extLst>
                </p14:cNvPr>
                <p14:cNvContentPartPr/>
                <p14:nvPr/>
              </p14:nvContentPartPr>
              <p14:xfrm>
                <a:off x="508640" y="1904600"/>
                <a:ext cx="849600" cy="14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981621-78ED-41DE-B2C0-0D660600DC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0000" y="1895600"/>
                  <a:ext cx="867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58D5FCA-52B2-493C-AFC2-5644A3E8F6D1}"/>
                    </a:ext>
                  </a:extLst>
                </p14:cNvPr>
                <p14:cNvContentPartPr/>
                <p14:nvPr/>
              </p14:nvContentPartPr>
              <p14:xfrm>
                <a:off x="1455440" y="1686440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58D5FCA-52B2-493C-AFC2-5644A3E8F6D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46440" y="1677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933A74-630B-4269-9CF0-234A7F39BC3C}"/>
                    </a:ext>
                  </a:extLst>
                </p14:cNvPr>
                <p14:cNvContentPartPr/>
                <p14:nvPr/>
              </p14:nvContentPartPr>
              <p14:xfrm>
                <a:off x="1486040" y="1831880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933A74-630B-4269-9CF0-234A7F39BC3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77400" y="1822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373A29C-3F79-43AA-8916-2101DB508E15}"/>
              </a:ext>
            </a:extLst>
          </p:cNvPr>
          <p:cNvGrpSpPr/>
          <p:nvPr/>
        </p:nvGrpSpPr>
        <p:grpSpPr>
          <a:xfrm>
            <a:off x="1804280" y="1759880"/>
            <a:ext cx="1015920" cy="286200"/>
            <a:chOff x="1804280" y="1759880"/>
            <a:chExt cx="101592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24B702-C591-4021-A27C-5254EC6CE8DD}"/>
                    </a:ext>
                  </a:extLst>
                </p14:cNvPr>
                <p14:cNvContentPartPr/>
                <p14:nvPr/>
              </p14:nvContentPartPr>
              <p14:xfrm>
                <a:off x="1804280" y="1781480"/>
                <a:ext cx="96480" cy="195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24B702-C591-4021-A27C-5254EC6CE8D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795640" y="1772480"/>
                  <a:ext cx="114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6BA124-72A4-4941-93CD-836B4F6D05EC}"/>
                    </a:ext>
                  </a:extLst>
                </p14:cNvPr>
                <p14:cNvContentPartPr/>
                <p14:nvPr/>
              </p14:nvContentPartPr>
              <p14:xfrm>
                <a:off x="1972040" y="1866800"/>
                <a:ext cx="90720" cy="179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6BA124-72A4-4941-93CD-836B4F6D05E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63400" y="1858160"/>
                  <a:ext cx="108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FA7D858-E95A-4F1A-AA45-F6F6CC2BA47D}"/>
                    </a:ext>
                  </a:extLst>
                </p14:cNvPr>
                <p14:cNvContentPartPr/>
                <p14:nvPr/>
              </p14:nvContentPartPr>
              <p14:xfrm>
                <a:off x="2101280" y="1871840"/>
                <a:ext cx="198000" cy="99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FA7D858-E95A-4F1A-AA45-F6F6CC2BA47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92280" y="1863200"/>
                  <a:ext cx="215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59D3674-23D8-4A56-87AA-9746667B7149}"/>
                    </a:ext>
                  </a:extLst>
                </p14:cNvPr>
                <p14:cNvContentPartPr/>
                <p14:nvPr/>
              </p14:nvContentPartPr>
              <p14:xfrm>
                <a:off x="2326280" y="1814960"/>
                <a:ext cx="95040" cy="18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59D3674-23D8-4A56-87AA-9746667B714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17640" y="1805960"/>
                  <a:ext cx="112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624F0A-DF66-45B1-BDD3-399B9217518F}"/>
                    </a:ext>
                  </a:extLst>
                </p14:cNvPr>
                <p14:cNvContentPartPr/>
                <p14:nvPr/>
              </p14:nvContentPartPr>
              <p14:xfrm>
                <a:off x="2468120" y="1914320"/>
                <a:ext cx="92160" cy="94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624F0A-DF66-45B1-BDD3-399B9217518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459120" y="1905680"/>
                  <a:ext cx="109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631760A-1E8A-4D84-898F-5472AD2BF394}"/>
                    </a:ext>
                  </a:extLst>
                </p14:cNvPr>
                <p14:cNvContentPartPr/>
                <p14:nvPr/>
              </p14:nvContentPartPr>
              <p14:xfrm>
                <a:off x="2618600" y="1759880"/>
                <a:ext cx="51120" cy="248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631760A-1E8A-4D84-898F-5472AD2BF39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609600" y="1750880"/>
                  <a:ext cx="68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0A8A751-9BC0-4FDE-BB83-E40296D1BEF8}"/>
                    </a:ext>
                  </a:extLst>
                </p14:cNvPr>
                <p14:cNvContentPartPr/>
                <p14:nvPr/>
              </p14:nvContentPartPr>
              <p14:xfrm>
                <a:off x="2698520" y="1851680"/>
                <a:ext cx="33480" cy="142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0A8A751-9BC0-4FDE-BB83-E40296D1BEF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689520" y="1842680"/>
                  <a:ext cx="51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9C55086-118B-462A-AA01-149A5C61774D}"/>
                    </a:ext>
                  </a:extLst>
                </p14:cNvPr>
                <p14:cNvContentPartPr/>
                <p14:nvPr/>
              </p14:nvContentPartPr>
              <p14:xfrm>
                <a:off x="2761520" y="1905320"/>
                <a:ext cx="58680" cy="68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9C55086-118B-462A-AA01-149A5C61774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752520" y="1896680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1465546-C308-4EF3-95DD-A40BF6458DCA}"/>
              </a:ext>
            </a:extLst>
          </p:cNvPr>
          <p:cNvGrpSpPr/>
          <p:nvPr/>
        </p:nvGrpSpPr>
        <p:grpSpPr>
          <a:xfrm>
            <a:off x="3273800" y="1848080"/>
            <a:ext cx="597600" cy="125640"/>
            <a:chOff x="3273800" y="1848080"/>
            <a:chExt cx="59760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6C2521-69B6-4BCA-8D3B-996FAD2DAC02}"/>
                    </a:ext>
                  </a:extLst>
                </p14:cNvPr>
                <p14:cNvContentPartPr/>
                <p14:nvPr/>
              </p14:nvContentPartPr>
              <p14:xfrm>
                <a:off x="3273800" y="1883000"/>
                <a:ext cx="124920" cy="90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6C2521-69B6-4BCA-8D3B-996FAD2DAC0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64800" y="1874000"/>
                  <a:ext cx="142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E262E8-5679-4BDC-8D10-9AEEC61ED081}"/>
                    </a:ext>
                  </a:extLst>
                </p14:cNvPr>
                <p14:cNvContentPartPr/>
                <p14:nvPr/>
              </p14:nvContentPartPr>
              <p14:xfrm>
                <a:off x="3445880" y="1857080"/>
                <a:ext cx="48600" cy="116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E262E8-5679-4BDC-8D10-9AEEC61ED08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437240" y="1848440"/>
                  <a:ext cx="66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C939184-8E23-46D2-ACFA-03703C8EF572}"/>
                    </a:ext>
                  </a:extLst>
                </p14:cNvPr>
                <p14:cNvContentPartPr/>
                <p14:nvPr/>
              </p14:nvContentPartPr>
              <p14:xfrm>
                <a:off x="3431120" y="1869320"/>
                <a:ext cx="162000" cy="76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C939184-8E23-46D2-ACFA-03703C8EF57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422480" y="1860680"/>
                  <a:ext cx="179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7F9877-6E77-475C-BE53-D05442C2E4D0}"/>
                    </a:ext>
                  </a:extLst>
                </p14:cNvPr>
                <p14:cNvContentPartPr/>
                <p14:nvPr/>
              </p14:nvContentPartPr>
              <p14:xfrm>
                <a:off x="3627680" y="1848080"/>
                <a:ext cx="164520" cy="88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7F9877-6E77-475C-BE53-D05442C2E4D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18680" y="1839080"/>
                  <a:ext cx="182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7623C9-AFB9-494E-A852-E5F424BE925A}"/>
                    </a:ext>
                  </a:extLst>
                </p14:cNvPr>
                <p14:cNvContentPartPr/>
                <p14:nvPr/>
              </p14:nvContentPartPr>
              <p14:xfrm>
                <a:off x="3810560" y="1855640"/>
                <a:ext cx="60840" cy="94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7623C9-AFB9-494E-A852-E5F424BE925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801560" y="1846640"/>
                  <a:ext cx="784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1414EA-22E2-4E5F-ADFD-F317508B76B0}"/>
              </a:ext>
            </a:extLst>
          </p:cNvPr>
          <p:cNvGrpSpPr/>
          <p:nvPr/>
        </p:nvGrpSpPr>
        <p:grpSpPr>
          <a:xfrm>
            <a:off x="4303760" y="1694360"/>
            <a:ext cx="584280" cy="269640"/>
            <a:chOff x="4303760" y="1694360"/>
            <a:chExt cx="58428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E4E780-0795-4EED-B2B0-1293396971A1}"/>
                    </a:ext>
                  </a:extLst>
                </p14:cNvPr>
                <p14:cNvContentPartPr/>
                <p14:nvPr/>
              </p14:nvContentPartPr>
              <p14:xfrm>
                <a:off x="4303760" y="1694360"/>
                <a:ext cx="21240" cy="203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E4E780-0795-4EED-B2B0-1293396971A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295120" y="1685720"/>
                  <a:ext cx="38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CB98139-7822-4632-9A98-6F42D79B9807}"/>
                    </a:ext>
                  </a:extLst>
                </p14:cNvPr>
                <p14:cNvContentPartPr/>
                <p14:nvPr/>
              </p14:nvContentPartPr>
              <p14:xfrm>
                <a:off x="4333640" y="1773200"/>
                <a:ext cx="92880" cy="145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CB98139-7822-4632-9A98-6F42D79B980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324640" y="1764560"/>
                  <a:ext cx="1105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DA4854F-C3A5-4759-BFB0-15D30414E040}"/>
                    </a:ext>
                  </a:extLst>
                </p14:cNvPr>
                <p14:cNvContentPartPr/>
                <p14:nvPr/>
              </p14:nvContentPartPr>
              <p14:xfrm>
                <a:off x="4476560" y="1775720"/>
                <a:ext cx="106920" cy="98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DA4854F-C3A5-4759-BFB0-15D30414E04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67560" y="1766720"/>
                  <a:ext cx="124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BFFBAA3-C509-464B-8A90-99AB60CDDC51}"/>
                    </a:ext>
                  </a:extLst>
                </p14:cNvPr>
                <p14:cNvContentPartPr/>
                <p14:nvPr/>
              </p14:nvContentPartPr>
              <p14:xfrm>
                <a:off x="4600400" y="1789040"/>
                <a:ext cx="83880" cy="174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BFFBAA3-C509-464B-8A90-99AB60CDDC5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591400" y="1780040"/>
                  <a:ext cx="101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647E2CB-DBB6-41BB-9DD4-109C63BD2047}"/>
                    </a:ext>
                  </a:extLst>
                </p14:cNvPr>
                <p14:cNvContentPartPr/>
                <p14:nvPr/>
              </p14:nvContentPartPr>
              <p14:xfrm>
                <a:off x="4715240" y="1717040"/>
                <a:ext cx="23040" cy="144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647E2CB-DBB6-41BB-9DD4-109C63BD204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706240" y="1708040"/>
                  <a:ext cx="40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E50ED5-B93F-4B31-86A0-571D5E490DA5}"/>
                    </a:ext>
                  </a:extLst>
                </p14:cNvPr>
                <p14:cNvContentPartPr/>
                <p14:nvPr/>
              </p14:nvContentPartPr>
              <p14:xfrm>
                <a:off x="4780040" y="1810280"/>
                <a:ext cx="108000" cy="78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E50ED5-B93F-4B31-86A0-571D5E490DA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71400" y="1801640"/>
                  <a:ext cx="12564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02869C-594E-4601-803B-3C24C552203C}"/>
              </a:ext>
            </a:extLst>
          </p:cNvPr>
          <p:cNvGrpSpPr/>
          <p:nvPr/>
        </p:nvGrpSpPr>
        <p:grpSpPr>
          <a:xfrm>
            <a:off x="5235440" y="1687520"/>
            <a:ext cx="536400" cy="196200"/>
            <a:chOff x="5235440" y="1687520"/>
            <a:chExt cx="5364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C090785-2830-4A2B-94BE-5EFBDD151E35}"/>
                    </a:ext>
                  </a:extLst>
                </p14:cNvPr>
                <p14:cNvContentPartPr/>
                <p14:nvPr/>
              </p14:nvContentPartPr>
              <p14:xfrm>
                <a:off x="5235440" y="1786880"/>
                <a:ext cx="164160" cy="96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C090785-2830-4A2B-94BE-5EFBDD151E3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26800" y="1778240"/>
                  <a:ext cx="181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49FD8FD-2F78-41F7-A624-A1A6B7A0044D}"/>
                    </a:ext>
                  </a:extLst>
                </p14:cNvPr>
                <p14:cNvContentPartPr/>
                <p14:nvPr/>
              </p14:nvContentPartPr>
              <p14:xfrm>
                <a:off x="5465120" y="1687520"/>
                <a:ext cx="27000" cy="158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49FD8FD-2F78-41F7-A624-A1A6B7A0044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56480" y="1678880"/>
                  <a:ext cx="44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F5DD3F6-734A-4CE5-9C2B-EA1A7DEE6578}"/>
                    </a:ext>
                  </a:extLst>
                </p14:cNvPr>
                <p14:cNvContentPartPr/>
                <p14:nvPr/>
              </p14:nvContentPartPr>
              <p14:xfrm>
                <a:off x="5524160" y="1690400"/>
                <a:ext cx="44640" cy="145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F5DD3F6-734A-4CE5-9C2B-EA1A7DEE65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15520" y="1681400"/>
                  <a:ext cx="62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4EF1DC7-A739-410B-B292-91E9FA50967B}"/>
                    </a:ext>
                  </a:extLst>
                </p14:cNvPr>
                <p14:cNvContentPartPr/>
                <p14:nvPr/>
              </p14:nvContentPartPr>
              <p14:xfrm>
                <a:off x="5484200" y="1740800"/>
                <a:ext cx="287640" cy="74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4EF1DC7-A739-410B-B292-91E9FA50967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475200" y="1731800"/>
                  <a:ext cx="3052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03EAEB4-5881-4645-AD0D-F2779D4FB000}"/>
              </a:ext>
            </a:extLst>
          </p:cNvPr>
          <p:cNvGrpSpPr/>
          <p:nvPr/>
        </p:nvGrpSpPr>
        <p:grpSpPr>
          <a:xfrm>
            <a:off x="6046880" y="1568720"/>
            <a:ext cx="576360" cy="254880"/>
            <a:chOff x="6046880" y="1568720"/>
            <a:chExt cx="57636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398F690-D393-4AE3-A4A3-AA18E2255ED0}"/>
                    </a:ext>
                  </a:extLst>
                </p14:cNvPr>
                <p14:cNvContentPartPr/>
                <p14:nvPr/>
              </p14:nvContentPartPr>
              <p14:xfrm>
                <a:off x="6046880" y="1568720"/>
                <a:ext cx="60120" cy="254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398F690-D393-4AE3-A4A3-AA18E2255ED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37880" y="1559720"/>
                  <a:ext cx="77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B855F6-494E-42CB-A801-F549C8D2817B}"/>
                    </a:ext>
                  </a:extLst>
                </p14:cNvPr>
                <p14:cNvContentPartPr/>
                <p14:nvPr/>
              </p14:nvContentPartPr>
              <p14:xfrm>
                <a:off x="6184400" y="1664120"/>
                <a:ext cx="204480" cy="106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B855F6-494E-42CB-A801-F549C8D2817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75760" y="1655120"/>
                  <a:ext cx="222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FB641F-C366-4DA7-A265-454F90681A1B}"/>
                    </a:ext>
                  </a:extLst>
                </p14:cNvPr>
                <p14:cNvContentPartPr/>
                <p14:nvPr/>
              </p14:nvContentPartPr>
              <p14:xfrm>
                <a:off x="6409400" y="1667720"/>
                <a:ext cx="51120" cy="89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FB641F-C366-4DA7-A265-454F90681A1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400400" y="1659080"/>
                  <a:ext cx="68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837065D-6505-48FA-8655-31BFD04B8A66}"/>
                    </a:ext>
                  </a:extLst>
                </p14:cNvPr>
                <p14:cNvContentPartPr/>
                <p14:nvPr/>
              </p14:nvContentPartPr>
              <p14:xfrm>
                <a:off x="6494720" y="1658720"/>
                <a:ext cx="128520" cy="10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837065D-6505-48FA-8655-31BFD04B8A6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85720" y="1649720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053E5DC-05A7-4520-A385-2824385AA3F7}"/>
              </a:ext>
            </a:extLst>
          </p:cNvPr>
          <p:cNvGrpSpPr/>
          <p:nvPr/>
        </p:nvGrpSpPr>
        <p:grpSpPr>
          <a:xfrm>
            <a:off x="6933560" y="1619120"/>
            <a:ext cx="625680" cy="207360"/>
            <a:chOff x="6933560" y="1619120"/>
            <a:chExt cx="62568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7942F35-A5EB-4BDE-9B10-9CD67988DB6F}"/>
                    </a:ext>
                  </a:extLst>
                </p14:cNvPr>
                <p14:cNvContentPartPr/>
                <p14:nvPr/>
              </p14:nvContentPartPr>
              <p14:xfrm>
                <a:off x="6933560" y="1619120"/>
                <a:ext cx="194040" cy="207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7942F35-A5EB-4BDE-9B10-9CD67988DB6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924920" y="1610120"/>
                  <a:ext cx="211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13DCFC8-4A9E-4BFD-B869-9BE802AF4E3D}"/>
                    </a:ext>
                  </a:extLst>
                </p14:cNvPr>
                <p14:cNvContentPartPr/>
                <p14:nvPr/>
              </p14:nvContentPartPr>
              <p14:xfrm>
                <a:off x="7167200" y="1709840"/>
                <a:ext cx="119880" cy="80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13DCFC8-4A9E-4BFD-B869-9BE802AF4E3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158560" y="1701200"/>
                  <a:ext cx="137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95A3F68-E1CD-480A-B6B1-10F7A8F79B26}"/>
                    </a:ext>
                  </a:extLst>
                </p14:cNvPr>
                <p14:cNvContentPartPr/>
                <p14:nvPr/>
              </p14:nvContentPartPr>
              <p14:xfrm>
                <a:off x="7332080" y="1699760"/>
                <a:ext cx="24840" cy="104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95A3F68-E1CD-480A-B6B1-10F7A8F79B2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23080" y="1691120"/>
                  <a:ext cx="42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FBBA417-7032-4669-8E0D-303E2CF18B4A}"/>
                    </a:ext>
                  </a:extLst>
                </p14:cNvPr>
                <p14:cNvContentPartPr/>
                <p14:nvPr/>
              </p14:nvContentPartPr>
              <p14:xfrm>
                <a:off x="7438640" y="1715600"/>
                <a:ext cx="120600" cy="79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FBBA417-7032-4669-8E0D-303E2CF18B4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30000" y="1706600"/>
                  <a:ext cx="13824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975730C-80C3-4D25-BD9E-5445F710DE44}"/>
              </a:ext>
            </a:extLst>
          </p:cNvPr>
          <p:cNvGrpSpPr/>
          <p:nvPr/>
        </p:nvGrpSpPr>
        <p:grpSpPr>
          <a:xfrm>
            <a:off x="7872080" y="1530920"/>
            <a:ext cx="856440" cy="280080"/>
            <a:chOff x="7872080" y="1530920"/>
            <a:chExt cx="85644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2F161D-75E9-4C09-9C1D-0C8AD064A6C1}"/>
                    </a:ext>
                  </a:extLst>
                </p14:cNvPr>
                <p14:cNvContentPartPr/>
                <p14:nvPr/>
              </p14:nvContentPartPr>
              <p14:xfrm>
                <a:off x="7872080" y="1530920"/>
                <a:ext cx="61560" cy="280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2F161D-75E9-4C09-9C1D-0C8AD064A6C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63080" y="1522280"/>
                  <a:ext cx="79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8E195BD-5E0F-4E79-AD38-21582DC65884}"/>
                    </a:ext>
                  </a:extLst>
                </p14:cNvPr>
                <p14:cNvContentPartPr/>
                <p14:nvPr/>
              </p14:nvContentPartPr>
              <p14:xfrm>
                <a:off x="7992320" y="1695080"/>
                <a:ext cx="127440" cy="103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8E195BD-5E0F-4E79-AD38-21582DC6588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983320" y="1686440"/>
                  <a:ext cx="145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D610B46-5423-4460-BE27-761187BDFE68}"/>
                    </a:ext>
                  </a:extLst>
                </p14:cNvPr>
                <p14:cNvContentPartPr/>
                <p14:nvPr/>
              </p14:nvContentPartPr>
              <p14:xfrm>
                <a:off x="8143520" y="1675640"/>
                <a:ext cx="9360" cy="118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D610B46-5423-4460-BE27-761187BDFE6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34880" y="1667000"/>
                  <a:ext cx="27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006BA69-431B-436E-A418-F1C8488B4ABF}"/>
                    </a:ext>
                  </a:extLst>
                </p14:cNvPr>
                <p14:cNvContentPartPr/>
                <p14:nvPr/>
              </p14:nvContentPartPr>
              <p14:xfrm>
                <a:off x="8095280" y="1648640"/>
                <a:ext cx="249480" cy="160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006BA69-431B-436E-A418-F1C8488B4AB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86640" y="1640000"/>
                  <a:ext cx="267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F51F61-C08D-4476-9177-1788A8F42571}"/>
                    </a:ext>
                  </a:extLst>
                </p14:cNvPr>
                <p14:cNvContentPartPr/>
                <p14:nvPr/>
              </p14:nvContentPartPr>
              <p14:xfrm>
                <a:off x="8378960" y="1719200"/>
                <a:ext cx="58320" cy="7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F51F61-C08D-4476-9177-1788A8F4257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369960" y="1710200"/>
                  <a:ext cx="75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77637EF-2728-4358-801E-9BE747B992D6}"/>
                    </a:ext>
                  </a:extLst>
                </p14:cNvPr>
                <p14:cNvContentPartPr/>
                <p14:nvPr/>
              </p14:nvContentPartPr>
              <p14:xfrm>
                <a:off x="8468600" y="1685000"/>
                <a:ext cx="259920" cy="103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77637EF-2728-4358-801E-9BE747B992D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59600" y="1676000"/>
                  <a:ext cx="2775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64AA32C-3D89-4BD1-9C1A-B10EBA35BA3F}"/>
              </a:ext>
            </a:extLst>
          </p:cNvPr>
          <p:cNvGrpSpPr/>
          <p:nvPr/>
        </p:nvGrpSpPr>
        <p:grpSpPr>
          <a:xfrm>
            <a:off x="1877000" y="2231480"/>
            <a:ext cx="408240" cy="247320"/>
            <a:chOff x="1877000" y="2231480"/>
            <a:chExt cx="40824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CC8399B-9072-4E5E-AAC0-92BD7E05AA5E}"/>
                    </a:ext>
                  </a:extLst>
                </p14:cNvPr>
                <p14:cNvContentPartPr/>
                <p14:nvPr/>
              </p14:nvContentPartPr>
              <p14:xfrm>
                <a:off x="1879160" y="2292680"/>
                <a:ext cx="28080" cy="137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CC8399B-9072-4E5E-AAC0-92BD7E05AA5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870520" y="2284040"/>
                  <a:ext cx="45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90DF5B6-21D5-461E-86BE-03E404A4E32B}"/>
                    </a:ext>
                  </a:extLst>
                </p14:cNvPr>
                <p14:cNvContentPartPr/>
                <p14:nvPr/>
              </p14:nvContentPartPr>
              <p14:xfrm>
                <a:off x="1877000" y="2231480"/>
                <a:ext cx="93240" cy="68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90DF5B6-21D5-461E-86BE-03E404A4E32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868000" y="2222480"/>
                  <a:ext cx="110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60A07D3-D7BC-4699-A561-D9C04DC00D93}"/>
                    </a:ext>
                  </a:extLst>
                </p14:cNvPr>
                <p14:cNvContentPartPr/>
                <p14:nvPr/>
              </p14:nvContentPartPr>
              <p14:xfrm>
                <a:off x="1888880" y="2345960"/>
                <a:ext cx="163440" cy="132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60A07D3-D7BC-4699-A561-D9C04DC00D9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79880" y="2337320"/>
                  <a:ext cx="181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0C7CDD1-292B-4A27-9E2A-22F9FC8A3227}"/>
                    </a:ext>
                  </a:extLst>
                </p14:cNvPr>
                <p14:cNvContentPartPr/>
                <p14:nvPr/>
              </p14:nvContentPartPr>
              <p14:xfrm>
                <a:off x="2060960" y="2322200"/>
                <a:ext cx="138240" cy="131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0C7CDD1-292B-4A27-9E2A-22F9FC8A322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51960" y="2313200"/>
                  <a:ext cx="155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A98BC20-8591-4D59-841A-64D3DA755838}"/>
                    </a:ext>
                  </a:extLst>
                </p14:cNvPr>
                <p14:cNvContentPartPr/>
                <p14:nvPr/>
              </p14:nvContentPartPr>
              <p14:xfrm>
                <a:off x="2227640" y="2317160"/>
                <a:ext cx="57600" cy="120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A98BC20-8591-4D59-841A-64D3DA75583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218640" y="2308160"/>
                  <a:ext cx="752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A98B61D-CB11-4466-AFCD-7D7CA60E0B10}"/>
              </a:ext>
            </a:extLst>
          </p:cNvPr>
          <p:cNvGrpSpPr/>
          <p:nvPr/>
        </p:nvGrpSpPr>
        <p:grpSpPr>
          <a:xfrm>
            <a:off x="2697080" y="2292320"/>
            <a:ext cx="574200" cy="314640"/>
            <a:chOff x="2697080" y="2292320"/>
            <a:chExt cx="57420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CBC33EA-A9BE-4174-8ABF-9E4B5C0C32C7}"/>
                    </a:ext>
                  </a:extLst>
                </p14:cNvPr>
                <p14:cNvContentPartPr/>
                <p14:nvPr/>
              </p14:nvContentPartPr>
              <p14:xfrm>
                <a:off x="2767280" y="2292320"/>
                <a:ext cx="53640" cy="203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CBC33EA-A9BE-4174-8ABF-9E4B5C0C32C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58280" y="2283680"/>
                  <a:ext cx="71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A035E5-61D7-4654-B2E0-0A4F30DA56A8}"/>
                    </a:ext>
                  </a:extLst>
                </p14:cNvPr>
                <p14:cNvContentPartPr/>
                <p14:nvPr/>
              </p14:nvContentPartPr>
              <p14:xfrm>
                <a:off x="2697080" y="2363960"/>
                <a:ext cx="274320" cy="126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A035E5-61D7-4654-B2E0-0A4F30DA56A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688440" y="2355320"/>
                  <a:ext cx="291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FCAEDCC-06F0-43FA-9B8D-DD4C83604D20}"/>
                    </a:ext>
                  </a:extLst>
                </p14:cNvPr>
                <p14:cNvContentPartPr/>
                <p14:nvPr/>
              </p14:nvContentPartPr>
              <p14:xfrm>
                <a:off x="3017120" y="2344880"/>
                <a:ext cx="145800" cy="113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FCAEDCC-06F0-43FA-9B8D-DD4C83604D2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008120" y="2335880"/>
                  <a:ext cx="163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BC362F4-3708-450B-9E03-CC79B1D8284D}"/>
                    </a:ext>
                  </a:extLst>
                </p14:cNvPr>
                <p14:cNvContentPartPr/>
                <p14:nvPr/>
              </p14:nvContentPartPr>
              <p14:xfrm>
                <a:off x="3184160" y="2473040"/>
                <a:ext cx="87120" cy="133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BC362F4-3708-450B-9E03-CC79B1D8284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75160" y="2464400"/>
                  <a:ext cx="10476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3360DB8-9B5B-4253-8CE8-2B19DC5C4665}"/>
              </a:ext>
            </a:extLst>
          </p:cNvPr>
          <p:cNvGrpSpPr/>
          <p:nvPr/>
        </p:nvGrpSpPr>
        <p:grpSpPr>
          <a:xfrm>
            <a:off x="3585920" y="2293040"/>
            <a:ext cx="609120" cy="209520"/>
            <a:chOff x="3585920" y="2293040"/>
            <a:chExt cx="60912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B399866-33CB-4207-846A-EE47290E16C5}"/>
                    </a:ext>
                  </a:extLst>
                </p14:cNvPr>
                <p14:cNvContentPartPr/>
                <p14:nvPr/>
              </p14:nvContentPartPr>
              <p14:xfrm>
                <a:off x="3585920" y="2323640"/>
                <a:ext cx="219600" cy="121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B399866-33CB-4207-846A-EE47290E16C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77280" y="2314640"/>
                  <a:ext cx="237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B606997-435C-472D-B091-C27515E8AD2C}"/>
                    </a:ext>
                  </a:extLst>
                </p14:cNvPr>
                <p14:cNvContentPartPr/>
                <p14:nvPr/>
              </p14:nvContentPartPr>
              <p14:xfrm>
                <a:off x="3855920" y="2326520"/>
                <a:ext cx="135720" cy="84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B606997-435C-472D-B091-C27515E8AD2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847280" y="2317520"/>
                  <a:ext cx="153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EBCB326-C481-43A6-A29F-D8B3AA2FA8D7}"/>
                    </a:ext>
                  </a:extLst>
                </p14:cNvPr>
                <p14:cNvContentPartPr/>
                <p14:nvPr/>
              </p14:nvContentPartPr>
              <p14:xfrm>
                <a:off x="4011080" y="2294480"/>
                <a:ext cx="77040" cy="78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EBCB326-C481-43A6-A29F-D8B3AA2FA8D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002080" y="2285840"/>
                  <a:ext cx="94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3EFA520-0CFA-438A-865A-2058F63D2994}"/>
                    </a:ext>
                  </a:extLst>
                </p14:cNvPr>
                <p14:cNvContentPartPr/>
                <p14:nvPr/>
              </p14:nvContentPartPr>
              <p14:xfrm>
                <a:off x="4106120" y="2293040"/>
                <a:ext cx="88920" cy="209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3EFA520-0CFA-438A-865A-2058F63D299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097480" y="2284400"/>
                  <a:ext cx="10656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437C477-8561-4086-97F6-3766146EC80E}"/>
              </a:ext>
            </a:extLst>
          </p:cNvPr>
          <p:cNvGrpSpPr/>
          <p:nvPr/>
        </p:nvGrpSpPr>
        <p:grpSpPr>
          <a:xfrm>
            <a:off x="1866560" y="2909360"/>
            <a:ext cx="1091160" cy="206280"/>
            <a:chOff x="1866560" y="2909360"/>
            <a:chExt cx="10911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6440990-0F8F-4A12-976D-F518B962FF46}"/>
                    </a:ext>
                  </a:extLst>
                </p14:cNvPr>
                <p14:cNvContentPartPr/>
                <p14:nvPr/>
              </p14:nvContentPartPr>
              <p14:xfrm>
                <a:off x="1866560" y="2921960"/>
                <a:ext cx="155520" cy="173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6440990-0F8F-4A12-976D-F518B962FF4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857920" y="2912960"/>
                  <a:ext cx="173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5C549B9-7D7F-4141-82D6-D78B0FC85602}"/>
                    </a:ext>
                  </a:extLst>
                </p14:cNvPr>
                <p14:cNvContentPartPr/>
                <p14:nvPr/>
              </p14:nvContentPartPr>
              <p14:xfrm>
                <a:off x="2075000" y="2997560"/>
                <a:ext cx="116640" cy="107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5C549B9-7D7F-4141-82D6-D78B0FC8560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66000" y="2988560"/>
                  <a:ext cx="134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D499138-E53B-45FB-AFD1-2226D16406E2}"/>
                    </a:ext>
                  </a:extLst>
                </p14:cNvPr>
                <p14:cNvContentPartPr/>
                <p14:nvPr/>
              </p14:nvContentPartPr>
              <p14:xfrm>
                <a:off x="2237720" y="2987480"/>
                <a:ext cx="187200" cy="116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D499138-E53B-45FB-AFD1-2226D16406E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228720" y="2978840"/>
                  <a:ext cx="204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0566403-0E05-4ACC-A1D8-F66595021B69}"/>
                    </a:ext>
                  </a:extLst>
                </p14:cNvPr>
                <p14:cNvContentPartPr/>
                <p14:nvPr/>
              </p14:nvContentPartPr>
              <p14:xfrm>
                <a:off x="2456960" y="3009800"/>
                <a:ext cx="140040" cy="99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0566403-0E05-4ACC-A1D8-F66595021B6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448320" y="3000800"/>
                  <a:ext cx="157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6DC6078-8D30-46D0-BB7B-F4625AAC7AC8}"/>
                    </a:ext>
                  </a:extLst>
                </p14:cNvPr>
                <p14:cNvContentPartPr/>
                <p14:nvPr/>
              </p14:nvContentPartPr>
              <p14:xfrm>
                <a:off x="2596280" y="2988920"/>
                <a:ext cx="150120" cy="126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6DC6078-8D30-46D0-BB7B-F4625AAC7AC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587640" y="2979920"/>
                  <a:ext cx="167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A02FA3B-0DEB-4DED-BBD3-A8E0F9B55FD2}"/>
                    </a:ext>
                  </a:extLst>
                </p14:cNvPr>
                <p14:cNvContentPartPr/>
                <p14:nvPr/>
              </p14:nvContentPartPr>
              <p14:xfrm>
                <a:off x="2715800" y="2909360"/>
                <a:ext cx="64440" cy="172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A02FA3B-0DEB-4DED-BBD3-A8E0F9B55FD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706800" y="2900360"/>
                  <a:ext cx="82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E0A6432-E9B7-470D-A4FC-795001C6D691}"/>
                    </a:ext>
                  </a:extLst>
                </p14:cNvPr>
                <p14:cNvContentPartPr/>
                <p14:nvPr/>
              </p14:nvContentPartPr>
              <p14:xfrm>
                <a:off x="2864480" y="2936000"/>
                <a:ext cx="93240" cy="116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E0A6432-E9B7-470D-A4FC-795001C6D69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855480" y="2927360"/>
                  <a:ext cx="11088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3FE13E6-A7C3-4A61-B987-B91F5118E7B8}"/>
              </a:ext>
            </a:extLst>
          </p:cNvPr>
          <p:cNvGrpSpPr/>
          <p:nvPr/>
        </p:nvGrpSpPr>
        <p:grpSpPr>
          <a:xfrm>
            <a:off x="3300800" y="2830520"/>
            <a:ext cx="736560" cy="198720"/>
            <a:chOff x="3300800" y="2830520"/>
            <a:chExt cx="73656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E68E484-752B-4B37-9CCF-35F4F8FB7D52}"/>
                    </a:ext>
                  </a:extLst>
                </p14:cNvPr>
                <p14:cNvContentPartPr/>
                <p14:nvPr/>
              </p14:nvContentPartPr>
              <p14:xfrm>
                <a:off x="3300800" y="2925920"/>
                <a:ext cx="169920" cy="103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E68E484-752B-4B37-9CCF-35F4F8FB7D5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291800" y="2917280"/>
                  <a:ext cx="187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9D9195B-8CDE-4BD1-8E09-8853D184232A}"/>
                    </a:ext>
                  </a:extLst>
                </p14:cNvPr>
                <p14:cNvContentPartPr/>
                <p14:nvPr/>
              </p14:nvContentPartPr>
              <p14:xfrm>
                <a:off x="3520760" y="2863280"/>
                <a:ext cx="19800" cy="137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9D9195B-8CDE-4BD1-8E09-8853D184232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512120" y="2854280"/>
                  <a:ext cx="37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E2383B9-D544-4451-9518-CE808E2BCFDE}"/>
                    </a:ext>
                  </a:extLst>
                </p14:cNvPr>
                <p14:cNvContentPartPr/>
                <p14:nvPr/>
              </p14:nvContentPartPr>
              <p14:xfrm>
                <a:off x="3506000" y="2847440"/>
                <a:ext cx="188280" cy="108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E2383B9-D544-4451-9518-CE808E2BCFD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497360" y="2838800"/>
                  <a:ext cx="205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549C0A9-DA3A-426C-9EB5-58F05308B745}"/>
                    </a:ext>
                  </a:extLst>
                </p14:cNvPr>
                <p14:cNvContentPartPr/>
                <p14:nvPr/>
              </p14:nvContentPartPr>
              <p14:xfrm>
                <a:off x="3755840" y="2847440"/>
                <a:ext cx="167400" cy="81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549C0A9-DA3A-426C-9EB5-58F05308B74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747200" y="2838800"/>
                  <a:ext cx="185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2869790-51E1-4730-9D8D-8006B5C3839B}"/>
                    </a:ext>
                  </a:extLst>
                </p14:cNvPr>
                <p14:cNvContentPartPr/>
                <p14:nvPr/>
              </p14:nvContentPartPr>
              <p14:xfrm>
                <a:off x="3963920" y="2830520"/>
                <a:ext cx="73440" cy="116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2869790-51E1-4730-9D8D-8006B5C3839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954920" y="2821520"/>
                  <a:ext cx="9108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4951640-C98C-401A-BAA8-511703B72A36}"/>
              </a:ext>
            </a:extLst>
          </p:cNvPr>
          <p:cNvGrpSpPr/>
          <p:nvPr/>
        </p:nvGrpSpPr>
        <p:grpSpPr>
          <a:xfrm>
            <a:off x="2233400" y="3296360"/>
            <a:ext cx="336600" cy="212760"/>
            <a:chOff x="2233400" y="3296360"/>
            <a:chExt cx="33660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8A86360-8BF5-42BD-A834-FFAEC24C8AE6}"/>
                    </a:ext>
                  </a:extLst>
                </p14:cNvPr>
                <p14:cNvContentPartPr/>
                <p14:nvPr/>
              </p14:nvContentPartPr>
              <p14:xfrm>
                <a:off x="2257160" y="3360440"/>
                <a:ext cx="14040" cy="120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8A86360-8BF5-42BD-A834-FFAEC24C8AE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248520" y="3351800"/>
                  <a:ext cx="31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7CA257F-1D67-4CF6-8F06-77CE718C402C}"/>
                    </a:ext>
                  </a:extLst>
                </p14:cNvPr>
                <p14:cNvContentPartPr/>
                <p14:nvPr/>
              </p14:nvContentPartPr>
              <p14:xfrm>
                <a:off x="2233400" y="3296360"/>
                <a:ext cx="100440" cy="77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7CA257F-1D67-4CF6-8F06-77CE718C402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224400" y="3287360"/>
                  <a:ext cx="118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7D7A4AA-1EBC-43CC-A82D-69D0D05D5915}"/>
                    </a:ext>
                  </a:extLst>
                </p14:cNvPr>
                <p14:cNvContentPartPr/>
                <p14:nvPr/>
              </p14:nvContentPartPr>
              <p14:xfrm>
                <a:off x="2257160" y="3365120"/>
                <a:ext cx="144720" cy="144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7D7A4AA-1EBC-43CC-A82D-69D0D05D591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248520" y="3356120"/>
                  <a:ext cx="162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B849A6B-D920-4C12-A74B-647311EEF482}"/>
                    </a:ext>
                  </a:extLst>
                </p14:cNvPr>
                <p14:cNvContentPartPr/>
                <p14:nvPr/>
              </p14:nvContentPartPr>
              <p14:xfrm>
                <a:off x="2405840" y="3326960"/>
                <a:ext cx="146160" cy="156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B849A6B-D920-4C12-A74B-647311EEF48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97200" y="3318320"/>
                  <a:ext cx="163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4A56A6A-F348-475D-BBD0-3316B73A57A7}"/>
                    </a:ext>
                  </a:extLst>
                </p14:cNvPr>
                <p14:cNvContentPartPr/>
                <p14:nvPr/>
              </p14:nvContentPartPr>
              <p14:xfrm>
                <a:off x="2562440" y="3404360"/>
                <a:ext cx="7560" cy="28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4A56A6A-F348-475D-BBD0-3316B73A57A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553800" y="3395360"/>
                  <a:ext cx="25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D1D56BE-784C-46B1-9D9F-D4BC213BFABC}"/>
              </a:ext>
            </a:extLst>
          </p:cNvPr>
          <p:cNvGrpSpPr/>
          <p:nvPr/>
        </p:nvGrpSpPr>
        <p:grpSpPr>
          <a:xfrm>
            <a:off x="3048800" y="3271880"/>
            <a:ext cx="542880" cy="279720"/>
            <a:chOff x="3048800" y="3271880"/>
            <a:chExt cx="54288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3AFDD27-BF9C-4FA1-8411-6F74CD084828}"/>
                    </a:ext>
                  </a:extLst>
                </p14:cNvPr>
                <p14:cNvContentPartPr/>
                <p14:nvPr/>
              </p14:nvContentPartPr>
              <p14:xfrm>
                <a:off x="3048800" y="3271880"/>
                <a:ext cx="126720" cy="149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3AFDD27-BF9C-4FA1-8411-6F74CD08482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040160" y="3262880"/>
                  <a:ext cx="144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65861F-0BA7-4D50-93B0-57D397EF3C43}"/>
                    </a:ext>
                  </a:extLst>
                </p14:cNvPr>
                <p14:cNvContentPartPr/>
                <p14:nvPr/>
              </p14:nvContentPartPr>
              <p14:xfrm>
                <a:off x="3201800" y="3293480"/>
                <a:ext cx="85320" cy="118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65861F-0BA7-4D50-93B0-57D397EF3C4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193160" y="3284840"/>
                  <a:ext cx="102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A788AA-C974-40AC-9D38-83BEAD1E539A}"/>
                    </a:ext>
                  </a:extLst>
                </p14:cNvPr>
                <p14:cNvContentPartPr/>
                <p14:nvPr/>
              </p14:nvContentPartPr>
              <p14:xfrm>
                <a:off x="3313040" y="3277640"/>
                <a:ext cx="77040" cy="101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A788AA-C974-40AC-9D38-83BEAD1E539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304400" y="3268640"/>
                  <a:ext cx="94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040587C-5D9C-430E-B7A9-297C3E611CB3}"/>
                    </a:ext>
                  </a:extLst>
                </p14:cNvPr>
                <p14:cNvContentPartPr/>
                <p14:nvPr/>
              </p14:nvContentPartPr>
              <p14:xfrm>
                <a:off x="3552080" y="3398240"/>
                <a:ext cx="39600" cy="153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040587C-5D9C-430E-B7A9-297C3E611CB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543440" y="3389600"/>
                  <a:ext cx="5724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D060823-E512-4F88-88DA-32F944832E56}"/>
              </a:ext>
            </a:extLst>
          </p:cNvPr>
          <p:cNvGrpSpPr/>
          <p:nvPr/>
        </p:nvGrpSpPr>
        <p:grpSpPr>
          <a:xfrm>
            <a:off x="3936560" y="3040400"/>
            <a:ext cx="480960" cy="264960"/>
            <a:chOff x="3936560" y="3040400"/>
            <a:chExt cx="48096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0CE54EF-E890-4993-9F1B-6879DA8BA163}"/>
                    </a:ext>
                  </a:extLst>
                </p14:cNvPr>
                <p14:cNvContentPartPr/>
                <p14:nvPr/>
              </p14:nvContentPartPr>
              <p14:xfrm>
                <a:off x="3936560" y="3163880"/>
                <a:ext cx="137160" cy="141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0CE54EF-E890-4993-9F1B-6879DA8BA16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927920" y="3154880"/>
                  <a:ext cx="154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C68AC92-FB15-420D-9EDE-2D02D775EC29}"/>
                    </a:ext>
                  </a:extLst>
                </p14:cNvPr>
                <p14:cNvContentPartPr/>
                <p14:nvPr/>
              </p14:nvContentPartPr>
              <p14:xfrm>
                <a:off x="4087760" y="3135440"/>
                <a:ext cx="98280" cy="137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C68AC92-FB15-420D-9EDE-2D02D775EC2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079120" y="3126800"/>
                  <a:ext cx="115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D579655-1225-4DC7-9ACC-1AA318C75A04}"/>
                    </a:ext>
                  </a:extLst>
                </p14:cNvPr>
                <p14:cNvContentPartPr/>
                <p14:nvPr/>
              </p14:nvContentPartPr>
              <p14:xfrm>
                <a:off x="4286120" y="3163520"/>
                <a:ext cx="2880" cy="2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D579655-1225-4DC7-9ACC-1AA318C75A0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277120" y="3154520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7FE6804-DD36-4896-863B-33CCFF52A0AA}"/>
                    </a:ext>
                  </a:extLst>
                </p14:cNvPr>
                <p14:cNvContentPartPr/>
                <p14:nvPr/>
              </p14:nvContentPartPr>
              <p14:xfrm>
                <a:off x="4393760" y="3040400"/>
                <a:ext cx="23760" cy="222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7FE6804-DD36-4896-863B-33CCFF52A0A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384760" y="3031760"/>
                  <a:ext cx="4140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2EB10B7-1949-48B8-8687-38611DB606A6}"/>
              </a:ext>
            </a:extLst>
          </p:cNvPr>
          <p:cNvGrpSpPr/>
          <p:nvPr/>
        </p:nvGrpSpPr>
        <p:grpSpPr>
          <a:xfrm>
            <a:off x="1769720" y="3793520"/>
            <a:ext cx="1081440" cy="260280"/>
            <a:chOff x="1769720" y="3793520"/>
            <a:chExt cx="108144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AF78D04-DFC7-4071-B268-BAE8AF4CBA50}"/>
                    </a:ext>
                  </a:extLst>
                </p14:cNvPr>
                <p14:cNvContentPartPr/>
                <p14:nvPr/>
              </p14:nvContentPartPr>
              <p14:xfrm>
                <a:off x="1769720" y="3843200"/>
                <a:ext cx="111600" cy="204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AF78D04-DFC7-4071-B268-BAE8AF4CBA5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761080" y="3834560"/>
                  <a:ext cx="129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5330FBF-FABA-4557-AD12-ADAEEF6F34CE}"/>
                    </a:ext>
                  </a:extLst>
                </p14:cNvPr>
                <p14:cNvContentPartPr/>
                <p14:nvPr/>
              </p14:nvContentPartPr>
              <p14:xfrm>
                <a:off x="1982120" y="3854360"/>
                <a:ext cx="32400" cy="172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5330FBF-FABA-4557-AD12-ADAEEF6F34C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973480" y="3845720"/>
                  <a:ext cx="50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1A1E020-A98B-4BBD-89B4-CF82F74F67D2}"/>
                    </a:ext>
                  </a:extLst>
                </p14:cNvPr>
                <p14:cNvContentPartPr/>
                <p14:nvPr/>
              </p14:nvContentPartPr>
              <p14:xfrm>
                <a:off x="1927400" y="3913400"/>
                <a:ext cx="174240" cy="62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1A1E020-A98B-4BBD-89B4-CF82F74F67D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918760" y="3904400"/>
                  <a:ext cx="191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1409145-CB98-4D83-AD9C-7C30A300818E}"/>
                    </a:ext>
                  </a:extLst>
                </p14:cNvPr>
                <p14:cNvContentPartPr/>
                <p14:nvPr/>
              </p14:nvContentPartPr>
              <p14:xfrm>
                <a:off x="2137280" y="3878840"/>
                <a:ext cx="226440" cy="1270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1409145-CB98-4D83-AD9C-7C30A300818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128640" y="3870200"/>
                  <a:ext cx="244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1E64C3A-2AA4-4E67-B08D-10C97AA539B3}"/>
                    </a:ext>
                  </a:extLst>
                </p14:cNvPr>
                <p14:cNvContentPartPr/>
                <p14:nvPr/>
              </p14:nvContentPartPr>
              <p14:xfrm>
                <a:off x="2275160" y="3793520"/>
                <a:ext cx="28080" cy="13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1E64C3A-2AA4-4E67-B08D-10C97AA539B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266520" y="3784520"/>
                  <a:ext cx="45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6DE7A8C-582E-459E-9BD4-B8143730B4B6}"/>
                    </a:ext>
                  </a:extLst>
                </p14:cNvPr>
                <p14:cNvContentPartPr/>
                <p14:nvPr/>
              </p14:nvContentPartPr>
              <p14:xfrm>
                <a:off x="2458040" y="3902240"/>
                <a:ext cx="151560" cy="91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6DE7A8C-582E-459E-9BD4-B8143730B4B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449040" y="3893600"/>
                  <a:ext cx="169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88EBBC0-F321-4D67-B696-600C11B8B949}"/>
                    </a:ext>
                  </a:extLst>
                </p14:cNvPr>
                <p14:cNvContentPartPr/>
                <p14:nvPr/>
              </p14:nvContentPartPr>
              <p14:xfrm>
                <a:off x="2654240" y="3878120"/>
                <a:ext cx="78840" cy="173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88EBBC0-F321-4D67-B696-600C11B8B94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645600" y="3869480"/>
                  <a:ext cx="96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65EC913-990D-4C0F-A898-BB963D83FFED}"/>
                    </a:ext>
                  </a:extLst>
                </p14:cNvPr>
                <p14:cNvContentPartPr/>
                <p14:nvPr/>
              </p14:nvContentPartPr>
              <p14:xfrm>
                <a:off x="2751800" y="3861200"/>
                <a:ext cx="99360" cy="192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65EC913-990D-4C0F-A898-BB963D83FFE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743160" y="3852560"/>
                  <a:ext cx="11700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7504A8B-FEB2-4084-940B-07AAFE255C0A}"/>
              </a:ext>
            </a:extLst>
          </p:cNvPr>
          <p:cNvGrpSpPr/>
          <p:nvPr/>
        </p:nvGrpSpPr>
        <p:grpSpPr>
          <a:xfrm>
            <a:off x="3156800" y="3999080"/>
            <a:ext cx="919440" cy="270360"/>
            <a:chOff x="3156800" y="3999080"/>
            <a:chExt cx="91944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F4C2DBD-1086-407F-9BF3-A60A83EE55AF}"/>
                    </a:ext>
                  </a:extLst>
                </p14:cNvPr>
                <p14:cNvContentPartPr/>
                <p14:nvPr/>
              </p14:nvContentPartPr>
              <p14:xfrm>
                <a:off x="3156800" y="4117520"/>
                <a:ext cx="53280" cy="32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F4C2DBD-1086-407F-9BF3-A60A83EE55A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147800" y="4108520"/>
                  <a:ext cx="70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B9E09FA-AED5-4007-93CB-59725354D218}"/>
                    </a:ext>
                  </a:extLst>
                </p14:cNvPr>
                <p14:cNvContentPartPr/>
                <p14:nvPr/>
              </p14:nvContentPartPr>
              <p14:xfrm>
                <a:off x="3211520" y="4097360"/>
                <a:ext cx="74160" cy="44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B9E09FA-AED5-4007-93CB-59725354D21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202520" y="4088360"/>
                  <a:ext cx="91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13874CE-C73D-46B8-96D6-197A3F1AE3EF}"/>
                    </a:ext>
                  </a:extLst>
                </p14:cNvPr>
                <p14:cNvContentPartPr/>
                <p14:nvPr/>
              </p14:nvContentPartPr>
              <p14:xfrm>
                <a:off x="3357680" y="4025000"/>
                <a:ext cx="194760" cy="235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13874CE-C73D-46B8-96D6-197A3F1AE3E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349040" y="4016000"/>
                  <a:ext cx="212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7F43485-0543-4D3D-82A2-15A8998DFB69}"/>
                    </a:ext>
                  </a:extLst>
                </p14:cNvPr>
                <p14:cNvContentPartPr/>
                <p14:nvPr/>
              </p14:nvContentPartPr>
              <p14:xfrm>
                <a:off x="3571880" y="4172240"/>
                <a:ext cx="125280" cy="93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7F43485-0543-4D3D-82A2-15A8998DFB6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562880" y="4163600"/>
                  <a:ext cx="142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C3055A6-66DA-40AC-8AAC-66C02EA65C14}"/>
                    </a:ext>
                  </a:extLst>
                </p14:cNvPr>
                <p14:cNvContentPartPr/>
                <p14:nvPr/>
              </p14:nvContentPartPr>
              <p14:xfrm>
                <a:off x="3672680" y="4099160"/>
                <a:ext cx="70200" cy="134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C3055A6-66DA-40AC-8AAC-66C02EA65C1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664040" y="4090160"/>
                  <a:ext cx="87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91B15F6-6BDF-4CD8-89B4-D56650E0C8F8}"/>
                    </a:ext>
                  </a:extLst>
                </p14:cNvPr>
                <p14:cNvContentPartPr/>
                <p14:nvPr/>
              </p14:nvContentPartPr>
              <p14:xfrm>
                <a:off x="3758000" y="4116080"/>
                <a:ext cx="159840" cy="153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91B15F6-6BDF-4CD8-89B4-D56650E0C8F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749360" y="4107440"/>
                  <a:ext cx="177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7A189CD-EA0C-4695-AE78-D672C69D914F}"/>
                    </a:ext>
                  </a:extLst>
                </p14:cNvPr>
                <p14:cNvContentPartPr/>
                <p14:nvPr/>
              </p14:nvContentPartPr>
              <p14:xfrm>
                <a:off x="3988400" y="4007000"/>
                <a:ext cx="26640" cy="56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7A189CD-EA0C-4695-AE78-D672C69D914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979400" y="3998000"/>
                  <a:ext cx="442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6F5921F-29DE-41A5-A4C4-8032BC15CDCD}"/>
                    </a:ext>
                  </a:extLst>
                </p14:cNvPr>
                <p14:cNvContentPartPr/>
                <p14:nvPr/>
              </p14:nvContentPartPr>
              <p14:xfrm>
                <a:off x="4062560" y="3999080"/>
                <a:ext cx="13680" cy="116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6F5921F-29DE-41A5-A4C4-8032BC15CDC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053920" y="3990440"/>
                  <a:ext cx="3132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1EAC5FC-BD75-44B2-902F-145D5361778D}"/>
                  </a:ext>
                </a:extLst>
              </p14:cNvPr>
              <p14:cNvContentPartPr/>
              <p14:nvPr/>
            </p14:nvContentPartPr>
            <p14:xfrm>
              <a:off x="4378280" y="4181600"/>
              <a:ext cx="29520" cy="1796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1EAC5FC-BD75-44B2-902F-145D5361778D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4369280" y="4172960"/>
                <a:ext cx="4716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3B385B0-F655-4CC9-BDCC-BF8902916388}"/>
              </a:ext>
            </a:extLst>
          </p:cNvPr>
          <p:cNvGrpSpPr/>
          <p:nvPr/>
        </p:nvGrpSpPr>
        <p:grpSpPr>
          <a:xfrm>
            <a:off x="4655120" y="4041920"/>
            <a:ext cx="476280" cy="93240"/>
            <a:chOff x="4655120" y="4041920"/>
            <a:chExt cx="476280" cy="9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0972277-C2E3-45EC-BD07-5D1D534F7986}"/>
                    </a:ext>
                  </a:extLst>
                </p14:cNvPr>
                <p14:cNvContentPartPr/>
                <p14:nvPr/>
              </p14:nvContentPartPr>
              <p14:xfrm>
                <a:off x="4655120" y="4113920"/>
                <a:ext cx="56880" cy="21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0972277-C2E3-45EC-BD07-5D1D534F798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646120" y="4105280"/>
                  <a:ext cx="74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0052D67-4BF1-4FF8-8ADD-C2DF87E3A24A}"/>
                    </a:ext>
                  </a:extLst>
                </p14:cNvPr>
                <p14:cNvContentPartPr/>
                <p14:nvPr/>
              </p14:nvContentPartPr>
              <p14:xfrm>
                <a:off x="4852760" y="4041920"/>
                <a:ext cx="278640" cy="763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0052D67-4BF1-4FF8-8ADD-C2DF87E3A24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843760" y="4033280"/>
                  <a:ext cx="2962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3E283EF-A766-468D-BCC3-260A5E030426}"/>
              </a:ext>
            </a:extLst>
          </p:cNvPr>
          <p:cNvGrpSpPr/>
          <p:nvPr/>
        </p:nvGrpSpPr>
        <p:grpSpPr>
          <a:xfrm>
            <a:off x="493160" y="4812320"/>
            <a:ext cx="1160280" cy="427320"/>
            <a:chOff x="493160" y="4812320"/>
            <a:chExt cx="116028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80D9D92-FDE1-4C34-89B0-405466984A75}"/>
                    </a:ext>
                  </a:extLst>
                </p14:cNvPr>
                <p14:cNvContentPartPr/>
                <p14:nvPr/>
              </p14:nvContentPartPr>
              <p14:xfrm>
                <a:off x="493160" y="4900160"/>
                <a:ext cx="155160" cy="168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80D9D92-FDE1-4C34-89B0-405466984A7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84520" y="4891160"/>
                  <a:ext cx="172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0A02958-0BD5-4186-AAAB-D8525BE8E2F5}"/>
                    </a:ext>
                  </a:extLst>
                </p14:cNvPr>
                <p14:cNvContentPartPr/>
                <p14:nvPr/>
              </p14:nvContentPartPr>
              <p14:xfrm>
                <a:off x="714560" y="4963520"/>
                <a:ext cx="91800" cy="126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0A02958-0BD5-4186-AAAB-D8525BE8E2F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05560" y="4954880"/>
                  <a:ext cx="109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5B9C9D3-4FA5-4EC4-935F-46B571DF717A}"/>
                    </a:ext>
                  </a:extLst>
                </p14:cNvPr>
                <p14:cNvContentPartPr/>
                <p14:nvPr/>
              </p14:nvContentPartPr>
              <p14:xfrm>
                <a:off x="869000" y="4934000"/>
                <a:ext cx="108000" cy="120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5B9C9D3-4FA5-4EC4-935F-46B571DF717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60000" y="4925000"/>
                  <a:ext cx="125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AA76BD8-3E93-4535-9ADB-562B8C57C4F7}"/>
                    </a:ext>
                  </a:extLst>
                </p14:cNvPr>
                <p14:cNvContentPartPr/>
                <p14:nvPr/>
              </p14:nvContentPartPr>
              <p14:xfrm>
                <a:off x="926960" y="4815200"/>
                <a:ext cx="107280" cy="207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AA76BD8-3E93-4535-9ADB-562B8C57C4F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17960" y="4806200"/>
                  <a:ext cx="124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D81E8D6-834B-4B0C-AB7E-753A1E66E432}"/>
                    </a:ext>
                  </a:extLst>
                </p14:cNvPr>
                <p14:cNvContentPartPr/>
                <p14:nvPr/>
              </p14:nvContentPartPr>
              <p14:xfrm>
                <a:off x="1105520" y="4920320"/>
                <a:ext cx="117000" cy="122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D81E8D6-834B-4B0C-AB7E-753A1E66E43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96520" y="4911320"/>
                  <a:ext cx="134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369406A-8440-4D32-ACA3-CD4E3D6CB87D}"/>
                    </a:ext>
                  </a:extLst>
                </p14:cNvPr>
                <p14:cNvContentPartPr/>
                <p14:nvPr/>
              </p14:nvContentPartPr>
              <p14:xfrm>
                <a:off x="1274720" y="4892960"/>
                <a:ext cx="79200" cy="173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369406A-8440-4D32-ACA3-CD4E3D6CB87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266080" y="4883960"/>
                  <a:ext cx="96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9725785-AD4C-4215-AF35-D64B71424DD6}"/>
                    </a:ext>
                  </a:extLst>
                </p14:cNvPr>
                <p14:cNvContentPartPr/>
                <p14:nvPr/>
              </p14:nvContentPartPr>
              <p14:xfrm>
                <a:off x="1374440" y="4812320"/>
                <a:ext cx="45000" cy="230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9725785-AD4C-4215-AF35-D64B71424DD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365440" y="4803320"/>
                  <a:ext cx="62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D8DCF43-88ED-4DE7-8531-5FE487DC70EB}"/>
                    </a:ext>
                  </a:extLst>
                </p14:cNvPr>
                <p14:cNvContentPartPr/>
                <p14:nvPr/>
              </p14:nvContentPartPr>
              <p14:xfrm>
                <a:off x="1450400" y="4930400"/>
                <a:ext cx="73800" cy="113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D8DCF43-88ED-4DE7-8531-5FE487DC70E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441760" y="4921400"/>
                  <a:ext cx="91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7F64FFE-8449-4EA0-97AC-8ACA03FC7B9E}"/>
                    </a:ext>
                  </a:extLst>
                </p14:cNvPr>
                <p14:cNvContentPartPr/>
                <p14:nvPr/>
              </p14:nvContentPartPr>
              <p14:xfrm>
                <a:off x="1486040" y="4927160"/>
                <a:ext cx="132480" cy="170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7F64FFE-8449-4EA0-97AC-8ACA03FC7B9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477400" y="4918160"/>
                  <a:ext cx="150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51973ED-53C1-42C8-951E-8D28BFB7594D}"/>
                    </a:ext>
                  </a:extLst>
                </p14:cNvPr>
                <p14:cNvContentPartPr/>
                <p14:nvPr/>
              </p14:nvContentPartPr>
              <p14:xfrm>
                <a:off x="716720" y="5148560"/>
                <a:ext cx="936720" cy="91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51973ED-53C1-42C8-951E-8D28BFB7594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07720" y="5139560"/>
                  <a:ext cx="95436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2DE7330-F2F5-40EE-B932-124E3B8AC7E0}"/>
                  </a:ext>
                </a:extLst>
              </p14:cNvPr>
              <p14:cNvContentPartPr/>
              <p14:nvPr/>
            </p14:nvContentPartPr>
            <p14:xfrm>
              <a:off x="1867280" y="4878200"/>
              <a:ext cx="39960" cy="1454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2DE7330-F2F5-40EE-B932-124E3B8AC7E0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858280" y="4869560"/>
                <a:ext cx="5760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7874F37-89C3-45CE-90BA-BD875A2BA93A}"/>
              </a:ext>
            </a:extLst>
          </p:cNvPr>
          <p:cNvGrpSpPr/>
          <p:nvPr/>
        </p:nvGrpSpPr>
        <p:grpSpPr>
          <a:xfrm>
            <a:off x="2325920" y="4904480"/>
            <a:ext cx="736560" cy="396720"/>
            <a:chOff x="2325920" y="4904480"/>
            <a:chExt cx="73656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9A666F0-5017-41CA-BD05-A0ACA23FED0A}"/>
                    </a:ext>
                  </a:extLst>
                </p14:cNvPr>
                <p14:cNvContentPartPr/>
                <p14:nvPr/>
              </p14:nvContentPartPr>
              <p14:xfrm>
                <a:off x="2325920" y="4904480"/>
                <a:ext cx="41400" cy="241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9A666F0-5017-41CA-BD05-A0ACA23FED0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317280" y="4895480"/>
                  <a:ext cx="59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2B350C0-DF2A-480E-9C31-31DF5417D30D}"/>
                    </a:ext>
                  </a:extLst>
                </p14:cNvPr>
                <p14:cNvContentPartPr/>
                <p14:nvPr/>
              </p14:nvContentPartPr>
              <p14:xfrm>
                <a:off x="2371640" y="4999880"/>
                <a:ext cx="136440" cy="1303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2B350C0-DF2A-480E-9C31-31DF5417D30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363000" y="4990880"/>
                  <a:ext cx="154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E2C6E7A-B2C1-4698-A7C7-A84731E2910D}"/>
                    </a:ext>
                  </a:extLst>
                </p14:cNvPr>
                <p14:cNvContentPartPr/>
                <p14:nvPr/>
              </p14:nvContentPartPr>
              <p14:xfrm>
                <a:off x="2564240" y="5027960"/>
                <a:ext cx="117000" cy="93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E2C6E7A-B2C1-4698-A7C7-A84731E2910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555600" y="5019320"/>
                  <a:ext cx="134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E015AA7-54C3-41F6-8958-F7F5DBB0322E}"/>
                    </a:ext>
                  </a:extLst>
                </p14:cNvPr>
                <p14:cNvContentPartPr/>
                <p14:nvPr/>
              </p14:nvContentPartPr>
              <p14:xfrm>
                <a:off x="2709680" y="5033720"/>
                <a:ext cx="84240" cy="267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E015AA7-54C3-41F6-8958-F7F5DBB0322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700680" y="5024720"/>
                  <a:ext cx="101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D53DA1F-F1EF-4F16-9BA7-A457B57869A5}"/>
                    </a:ext>
                  </a:extLst>
                </p14:cNvPr>
                <p14:cNvContentPartPr/>
                <p14:nvPr/>
              </p14:nvContentPartPr>
              <p14:xfrm>
                <a:off x="2848280" y="4986560"/>
                <a:ext cx="50040" cy="140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D53DA1F-F1EF-4F16-9BA7-A457B57869A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839640" y="4977920"/>
                  <a:ext cx="67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078145E-424C-46E6-9AAA-FE7D7AEA6D7D}"/>
                    </a:ext>
                  </a:extLst>
                </p14:cNvPr>
                <p14:cNvContentPartPr/>
                <p14:nvPr/>
              </p14:nvContentPartPr>
              <p14:xfrm>
                <a:off x="2936480" y="5085920"/>
                <a:ext cx="126000" cy="69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078145E-424C-46E6-9AAA-FE7D7AEA6D7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927840" y="5076920"/>
                  <a:ext cx="14364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40EEFB0-57D1-412F-AD3F-17AA6B3B0905}"/>
              </a:ext>
            </a:extLst>
          </p:cNvPr>
          <p:cNvGrpSpPr/>
          <p:nvPr/>
        </p:nvGrpSpPr>
        <p:grpSpPr>
          <a:xfrm>
            <a:off x="3359120" y="4941200"/>
            <a:ext cx="525960" cy="188640"/>
            <a:chOff x="3359120" y="4941200"/>
            <a:chExt cx="52596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44A19CE-7713-4171-B5D8-3031F7B6DA93}"/>
                    </a:ext>
                  </a:extLst>
                </p14:cNvPr>
                <p14:cNvContentPartPr/>
                <p14:nvPr/>
              </p14:nvContentPartPr>
              <p14:xfrm>
                <a:off x="3359120" y="5002040"/>
                <a:ext cx="199080" cy="127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44A19CE-7713-4171-B5D8-3031F7B6DA9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350480" y="4993400"/>
                  <a:ext cx="216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F5EE4F0-FF08-4701-A7B9-66F34CCECFAA}"/>
                    </a:ext>
                  </a:extLst>
                </p14:cNvPr>
                <p14:cNvContentPartPr/>
                <p14:nvPr/>
              </p14:nvContentPartPr>
              <p14:xfrm>
                <a:off x="3621200" y="4941200"/>
                <a:ext cx="38880" cy="165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F5EE4F0-FF08-4701-A7B9-66F34CCECFA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612200" y="4932200"/>
                  <a:ext cx="56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46F1243-2082-4D78-AA5B-1C0858C9D16B}"/>
                    </a:ext>
                  </a:extLst>
                </p14:cNvPr>
                <p14:cNvContentPartPr/>
                <p14:nvPr/>
              </p14:nvContentPartPr>
              <p14:xfrm>
                <a:off x="3684560" y="4943360"/>
                <a:ext cx="47520" cy="159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46F1243-2082-4D78-AA5B-1C0858C9D16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675920" y="4934360"/>
                  <a:ext cx="65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0F19F11-D085-4F76-AFC1-3D7A364C283D}"/>
                    </a:ext>
                  </a:extLst>
                </p14:cNvPr>
                <p14:cNvContentPartPr/>
                <p14:nvPr/>
              </p14:nvContentPartPr>
              <p14:xfrm>
                <a:off x="3686720" y="4988000"/>
                <a:ext cx="198360" cy="80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0F19F11-D085-4F76-AFC1-3D7A364C283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678080" y="4979360"/>
                  <a:ext cx="2160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8F0571F-BCD4-40EE-A499-9760AED1EA8E}"/>
              </a:ext>
            </a:extLst>
          </p:cNvPr>
          <p:cNvGrpSpPr/>
          <p:nvPr/>
        </p:nvGrpSpPr>
        <p:grpSpPr>
          <a:xfrm>
            <a:off x="4206200" y="4878200"/>
            <a:ext cx="711720" cy="288720"/>
            <a:chOff x="4206200" y="4878200"/>
            <a:chExt cx="71172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A2D566E-BC2C-45D5-9EE9-B0D71FF29753}"/>
                    </a:ext>
                  </a:extLst>
                </p14:cNvPr>
                <p14:cNvContentPartPr/>
                <p14:nvPr/>
              </p14:nvContentPartPr>
              <p14:xfrm>
                <a:off x="4206200" y="4900880"/>
                <a:ext cx="156960" cy="1414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A2D566E-BC2C-45D5-9EE9-B0D71FF2975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197200" y="4891880"/>
                  <a:ext cx="174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E19D29F-48CC-498D-9C20-FE36613D96D1}"/>
                    </a:ext>
                  </a:extLst>
                </p14:cNvPr>
                <p14:cNvContentPartPr/>
                <p14:nvPr/>
              </p14:nvContentPartPr>
              <p14:xfrm>
                <a:off x="4380800" y="4878200"/>
                <a:ext cx="54720" cy="255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E19D29F-48CC-498D-9C20-FE36613D96D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371800" y="4869560"/>
                  <a:ext cx="72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DBFF8E0-FF67-4579-BB29-A6BE52BC4F24}"/>
                    </a:ext>
                  </a:extLst>
                </p14:cNvPr>
                <p14:cNvContentPartPr/>
                <p14:nvPr/>
              </p14:nvContentPartPr>
              <p14:xfrm>
                <a:off x="4416080" y="4904840"/>
                <a:ext cx="208080" cy="262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DBFF8E0-FF67-4579-BB29-A6BE52BC4F2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407440" y="4896200"/>
                  <a:ext cx="225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45A53CF-D73C-4F9A-BAD0-1727CE8EF9E7}"/>
                    </a:ext>
                  </a:extLst>
                </p14:cNvPr>
                <p14:cNvContentPartPr/>
                <p14:nvPr/>
              </p14:nvContentPartPr>
              <p14:xfrm>
                <a:off x="4575200" y="4953080"/>
                <a:ext cx="65520" cy="104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45A53CF-D73C-4F9A-BAD0-1727CE8EF9E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566200" y="4944080"/>
                  <a:ext cx="83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0968C91-E4AC-4BA4-87A0-B24DF8D3FD3B}"/>
                    </a:ext>
                  </a:extLst>
                </p14:cNvPr>
                <p14:cNvContentPartPr/>
                <p14:nvPr/>
              </p14:nvContentPartPr>
              <p14:xfrm>
                <a:off x="4677440" y="4982240"/>
                <a:ext cx="60840" cy="77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0968C91-E4AC-4BA4-87A0-B24DF8D3FD3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668440" y="4973240"/>
                  <a:ext cx="78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301F5EE-2C3D-477F-B5CB-645368BC7FDC}"/>
                    </a:ext>
                  </a:extLst>
                </p14:cNvPr>
                <p14:cNvContentPartPr/>
                <p14:nvPr/>
              </p14:nvContentPartPr>
              <p14:xfrm>
                <a:off x="4778960" y="4922480"/>
                <a:ext cx="138960" cy="119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301F5EE-2C3D-477F-B5CB-645368BC7FD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770320" y="4913840"/>
                  <a:ext cx="1566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E48AABB-8E71-4400-83D2-3C66BBE2A0E4}"/>
              </a:ext>
            </a:extLst>
          </p:cNvPr>
          <p:cNvGrpSpPr/>
          <p:nvPr/>
        </p:nvGrpSpPr>
        <p:grpSpPr>
          <a:xfrm>
            <a:off x="5105480" y="4874600"/>
            <a:ext cx="482760" cy="173880"/>
            <a:chOff x="5105480" y="4874600"/>
            <a:chExt cx="48276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592A5D8-7EBD-42BE-BC3C-11D98D463DA1}"/>
                    </a:ext>
                  </a:extLst>
                </p14:cNvPr>
                <p14:cNvContentPartPr/>
                <p14:nvPr/>
              </p14:nvContentPartPr>
              <p14:xfrm>
                <a:off x="5105480" y="4874600"/>
                <a:ext cx="122040" cy="1584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592A5D8-7EBD-42BE-BC3C-11D98D463DA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096840" y="4865960"/>
                  <a:ext cx="139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1DBD99-0E27-4D5C-8965-051CD440E4BC}"/>
                    </a:ext>
                  </a:extLst>
                </p14:cNvPr>
                <p14:cNvContentPartPr/>
                <p14:nvPr/>
              </p14:nvContentPartPr>
              <p14:xfrm>
                <a:off x="5254160" y="4932560"/>
                <a:ext cx="166320" cy="115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1DBD99-0E27-4D5C-8965-051CD440E4B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245160" y="4923920"/>
                  <a:ext cx="183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F63C397-9E49-405D-8918-9C3001C39B23}"/>
                    </a:ext>
                  </a:extLst>
                </p14:cNvPr>
                <p14:cNvContentPartPr/>
                <p14:nvPr/>
              </p14:nvContentPartPr>
              <p14:xfrm>
                <a:off x="5467280" y="4954160"/>
                <a:ext cx="120960" cy="76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F63C397-9E49-405D-8918-9C3001C39B2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458640" y="4945160"/>
                  <a:ext cx="1386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37ABE1E-278B-4412-AC52-433103340E94}"/>
              </a:ext>
            </a:extLst>
          </p:cNvPr>
          <p:cNvGrpSpPr/>
          <p:nvPr/>
        </p:nvGrpSpPr>
        <p:grpSpPr>
          <a:xfrm>
            <a:off x="5876960" y="4776320"/>
            <a:ext cx="758520" cy="321480"/>
            <a:chOff x="5876960" y="4776320"/>
            <a:chExt cx="75852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1C3640C-47E8-431F-AFF8-A6D8EF464CD1}"/>
                    </a:ext>
                  </a:extLst>
                </p14:cNvPr>
                <p14:cNvContentPartPr/>
                <p14:nvPr/>
              </p14:nvContentPartPr>
              <p14:xfrm>
                <a:off x="5876960" y="4776320"/>
                <a:ext cx="57600" cy="3214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1C3640C-47E8-431F-AFF8-A6D8EF464CD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868320" y="4767320"/>
                  <a:ext cx="752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CCFC4B1-7889-455E-99C5-FCF880033E32}"/>
                    </a:ext>
                  </a:extLst>
                </p14:cNvPr>
                <p14:cNvContentPartPr/>
                <p14:nvPr/>
              </p14:nvContentPartPr>
              <p14:xfrm>
                <a:off x="6003680" y="4947320"/>
                <a:ext cx="101880" cy="125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CCFC4B1-7889-455E-99C5-FCF880033E3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994680" y="4938680"/>
                  <a:ext cx="119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F0E6638-14AE-4248-AF22-5EC2AE589184}"/>
                    </a:ext>
                  </a:extLst>
                </p14:cNvPr>
                <p14:cNvContentPartPr/>
                <p14:nvPr/>
              </p14:nvContentPartPr>
              <p14:xfrm>
                <a:off x="6159200" y="4905200"/>
                <a:ext cx="5760" cy="145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F0E6638-14AE-4248-AF22-5EC2AE58918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150560" y="4896560"/>
                  <a:ext cx="23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4A045D3-AB07-44D8-8D1E-9987FF8ACA03}"/>
                    </a:ext>
                  </a:extLst>
                </p14:cNvPr>
                <p14:cNvContentPartPr/>
                <p14:nvPr/>
              </p14:nvContentPartPr>
              <p14:xfrm>
                <a:off x="6130760" y="4889360"/>
                <a:ext cx="213840" cy="158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4A045D3-AB07-44D8-8D1E-9987FF8ACA0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122120" y="4880720"/>
                  <a:ext cx="231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CBAE1A3-CE36-4EB1-89B9-795FC9E88C50}"/>
                    </a:ext>
                  </a:extLst>
                </p14:cNvPr>
                <p14:cNvContentPartPr/>
                <p14:nvPr/>
              </p14:nvContentPartPr>
              <p14:xfrm>
                <a:off x="6386000" y="4918880"/>
                <a:ext cx="85320" cy="84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CBAE1A3-CE36-4EB1-89B9-795FC9E88C5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377000" y="4910240"/>
                  <a:ext cx="102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A8681EC-A178-4804-A649-62C154EF289B}"/>
                    </a:ext>
                  </a:extLst>
                </p14:cNvPr>
                <p14:cNvContentPartPr/>
                <p14:nvPr/>
              </p14:nvContentPartPr>
              <p14:xfrm>
                <a:off x="6500480" y="4844360"/>
                <a:ext cx="135000" cy="117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A8681EC-A178-4804-A649-62C154EF289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491840" y="4835360"/>
                  <a:ext cx="15264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7EDE510-E711-499E-A698-68C8C11D0E96}"/>
              </a:ext>
            </a:extLst>
          </p:cNvPr>
          <p:cNvGrpSpPr/>
          <p:nvPr/>
        </p:nvGrpSpPr>
        <p:grpSpPr>
          <a:xfrm>
            <a:off x="1800680" y="5463920"/>
            <a:ext cx="425880" cy="247680"/>
            <a:chOff x="1800680" y="5463920"/>
            <a:chExt cx="42588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A289EA2-6F98-471F-9691-406C3E5866F5}"/>
                    </a:ext>
                  </a:extLst>
                </p14:cNvPr>
                <p14:cNvContentPartPr/>
                <p14:nvPr/>
              </p14:nvContentPartPr>
              <p14:xfrm>
                <a:off x="1843520" y="5516480"/>
                <a:ext cx="21240" cy="1951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A289EA2-6F98-471F-9691-406C3E5866F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834880" y="5507480"/>
                  <a:ext cx="38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8C7C152-8EB6-45D0-9AFF-951CCAE78D4E}"/>
                    </a:ext>
                  </a:extLst>
                </p14:cNvPr>
                <p14:cNvContentPartPr/>
                <p14:nvPr/>
              </p14:nvContentPartPr>
              <p14:xfrm>
                <a:off x="1800680" y="5463920"/>
                <a:ext cx="117720" cy="131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8C7C152-8EB6-45D0-9AFF-951CCAE78D4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791680" y="5455280"/>
                  <a:ext cx="135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4474ADA-AB49-4AFE-AD97-20852F0C93DF}"/>
                    </a:ext>
                  </a:extLst>
                </p14:cNvPr>
                <p14:cNvContentPartPr/>
                <p14:nvPr/>
              </p14:nvContentPartPr>
              <p14:xfrm>
                <a:off x="1841000" y="5564000"/>
                <a:ext cx="130680" cy="142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4474ADA-AB49-4AFE-AD97-20852F0C93D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832360" y="5555360"/>
                  <a:ext cx="148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6D5540B-2E33-4DEE-BE65-33DD5163631F}"/>
                    </a:ext>
                  </a:extLst>
                </p14:cNvPr>
                <p14:cNvContentPartPr/>
                <p14:nvPr/>
              </p14:nvContentPartPr>
              <p14:xfrm>
                <a:off x="2024960" y="5569400"/>
                <a:ext cx="113400" cy="119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6D5540B-2E33-4DEE-BE65-33DD5163631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015960" y="5560400"/>
                  <a:ext cx="131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6442C32-351B-4C67-90FE-478612943509}"/>
                    </a:ext>
                  </a:extLst>
                </p14:cNvPr>
                <p14:cNvContentPartPr/>
                <p14:nvPr/>
              </p14:nvContentPartPr>
              <p14:xfrm>
                <a:off x="2224400" y="5652200"/>
                <a:ext cx="2160" cy="45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6442C32-351B-4C67-90FE-47861294350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215760" y="5643200"/>
                  <a:ext cx="19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D37A4DF-2E07-483E-AE1B-75AA9F64A21E}"/>
                    </a:ext>
                  </a:extLst>
                </p14:cNvPr>
                <p14:cNvContentPartPr/>
                <p14:nvPr/>
              </p14:nvContentPartPr>
              <p14:xfrm>
                <a:off x="2180480" y="5545280"/>
                <a:ext cx="6480" cy="11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D37A4DF-2E07-483E-AE1B-75AA9F64A21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171480" y="5536640"/>
                  <a:ext cx="2412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C12B51A-4C65-4BE4-8FB9-D55B15BC61D8}"/>
              </a:ext>
            </a:extLst>
          </p:cNvPr>
          <p:cNvGrpSpPr/>
          <p:nvPr/>
        </p:nvGrpSpPr>
        <p:grpSpPr>
          <a:xfrm>
            <a:off x="2757560" y="5540600"/>
            <a:ext cx="447840" cy="378720"/>
            <a:chOff x="2757560" y="5540600"/>
            <a:chExt cx="4478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47E6E98-BFBB-46C8-BF73-F4F41FD133F5}"/>
                    </a:ext>
                  </a:extLst>
                </p14:cNvPr>
                <p14:cNvContentPartPr/>
                <p14:nvPr/>
              </p14:nvContentPartPr>
              <p14:xfrm>
                <a:off x="2818040" y="5540600"/>
                <a:ext cx="155160" cy="261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47E6E98-BFBB-46C8-BF73-F4F41FD133F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809040" y="5531600"/>
                  <a:ext cx="172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8E5C61D-6AE7-4921-AA3B-0542720604BE}"/>
                    </a:ext>
                  </a:extLst>
                </p14:cNvPr>
                <p14:cNvContentPartPr/>
                <p14:nvPr/>
              </p14:nvContentPartPr>
              <p14:xfrm>
                <a:off x="2757560" y="5616560"/>
                <a:ext cx="247320" cy="136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8E5C61D-6AE7-4921-AA3B-0542720604B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748560" y="5607560"/>
                  <a:ext cx="264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3A19A9E-7397-4771-9D75-C3EBF65051C1}"/>
                    </a:ext>
                  </a:extLst>
                </p14:cNvPr>
                <p14:cNvContentPartPr/>
                <p14:nvPr/>
              </p14:nvContentPartPr>
              <p14:xfrm>
                <a:off x="3122600" y="5739320"/>
                <a:ext cx="82800" cy="1800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3A19A9E-7397-4771-9D75-C3EBF65051C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113960" y="5730320"/>
                  <a:ext cx="1004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2A5F7A8-E11A-4EFF-B6AF-D8FBA10E213C}"/>
              </a:ext>
            </a:extLst>
          </p:cNvPr>
          <p:cNvGrpSpPr/>
          <p:nvPr/>
        </p:nvGrpSpPr>
        <p:grpSpPr>
          <a:xfrm>
            <a:off x="3497720" y="5524400"/>
            <a:ext cx="333720" cy="325800"/>
            <a:chOff x="3497720" y="5524400"/>
            <a:chExt cx="3337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80A9EA9-8B0D-4B82-B78A-FC31A74A624D}"/>
                    </a:ext>
                  </a:extLst>
                </p14:cNvPr>
                <p14:cNvContentPartPr/>
                <p14:nvPr/>
              </p14:nvContentPartPr>
              <p14:xfrm>
                <a:off x="3497720" y="5524400"/>
                <a:ext cx="196920" cy="236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80A9EA9-8B0D-4B82-B78A-FC31A74A624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489080" y="5515400"/>
                  <a:ext cx="214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EE17476-10BF-4459-88CE-D7A61C24253B}"/>
                    </a:ext>
                  </a:extLst>
                </p14:cNvPr>
                <p14:cNvContentPartPr/>
                <p14:nvPr/>
              </p14:nvContentPartPr>
              <p14:xfrm>
                <a:off x="3779240" y="5726360"/>
                <a:ext cx="52200" cy="123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EE17476-10BF-4459-88CE-D7A61C24253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770600" y="5717360"/>
                  <a:ext cx="6984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A7A7D5D-71D6-40DB-B745-29190EAC985E}"/>
              </a:ext>
            </a:extLst>
          </p:cNvPr>
          <p:cNvGrpSpPr/>
          <p:nvPr/>
        </p:nvGrpSpPr>
        <p:grpSpPr>
          <a:xfrm>
            <a:off x="4210520" y="5605040"/>
            <a:ext cx="320400" cy="48960"/>
            <a:chOff x="4210520" y="5605040"/>
            <a:chExt cx="320400" cy="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12968A6-1187-45FB-A3CD-EC76AE332A33}"/>
                    </a:ext>
                  </a:extLst>
                </p14:cNvPr>
                <p14:cNvContentPartPr/>
                <p14:nvPr/>
              </p14:nvContentPartPr>
              <p14:xfrm>
                <a:off x="4210520" y="5605040"/>
                <a:ext cx="193320" cy="489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12968A6-1187-45FB-A3CD-EC76AE332A3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201520" y="5596400"/>
                  <a:ext cx="210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C3BD22C-2C11-4105-90FC-634EBF0221DD}"/>
                    </a:ext>
                  </a:extLst>
                </p14:cNvPr>
                <p14:cNvContentPartPr/>
                <p14:nvPr/>
              </p14:nvContentPartPr>
              <p14:xfrm>
                <a:off x="4502840" y="5612600"/>
                <a:ext cx="28080" cy="16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C3BD22C-2C11-4105-90FC-634EBF0221D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493840" y="5603960"/>
                  <a:ext cx="4572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113556D7-F46E-47CD-987E-A8FAB20FDA5E}"/>
                  </a:ext>
                </a:extLst>
              </p14:cNvPr>
              <p14:cNvContentPartPr/>
              <p14:nvPr/>
            </p14:nvContentPartPr>
            <p14:xfrm>
              <a:off x="2766200" y="6372200"/>
              <a:ext cx="273600" cy="345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113556D7-F46E-47CD-987E-A8FAB20FDA5E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757200" y="6363200"/>
                <a:ext cx="29124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1DAB37CC-705F-44E8-841C-7A1842F178DB}"/>
              </a:ext>
            </a:extLst>
          </p:cNvPr>
          <p:cNvGrpSpPr/>
          <p:nvPr/>
        </p:nvGrpSpPr>
        <p:grpSpPr>
          <a:xfrm>
            <a:off x="3473600" y="6179600"/>
            <a:ext cx="934560" cy="283320"/>
            <a:chOff x="3473600" y="6179600"/>
            <a:chExt cx="93456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82B71E2-A2F3-4FB3-9664-0A32197FF45E}"/>
                    </a:ext>
                  </a:extLst>
                </p14:cNvPr>
                <p14:cNvContentPartPr/>
                <p14:nvPr/>
              </p14:nvContentPartPr>
              <p14:xfrm>
                <a:off x="3473600" y="6192560"/>
                <a:ext cx="107640" cy="2703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82B71E2-A2F3-4FB3-9664-0A32197FF45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464960" y="6183920"/>
                  <a:ext cx="125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CA19A2D-0F74-4026-BACE-154C1599E369}"/>
                    </a:ext>
                  </a:extLst>
                </p14:cNvPr>
                <p14:cNvContentPartPr/>
                <p14:nvPr/>
              </p14:nvContentPartPr>
              <p14:xfrm>
                <a:off x="3607160" y="6284360"/>
                <a:ext cx="126720" cy="117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CA19A2D-0F74-4026-BACE-154C1599E36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598520" y="6275360"/>
                  <a:ext cx="144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AE4F985-645B-40CF-A330-DF53DD73A30C}"/>
                    </a:ext>
                  </a:extLst>
                </p14:cNvPr>
                <p14:cNvContentPartPr/>
                <p14:nvPr/>
              </p14:nvContentPartPr>
              <p14:xfrm>
                <a:off x="3710840" y="6319640"/>
                <a:ext cx="155880" cy="1051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AE4F985-645B-40CF-A330-DF53DD73A30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701840" y="6311000"/>
                  <a:ext cx="173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DDB4A02-E95A-45CF-8174-4F991C30C5B7}"/>
                    </a:ext>
                  </a:extLst>
                </p14:cNvPr>
                <p14:cNvContentPartPr/>
                <p14:nvPr/>
              </p14:nvContentPartPr>
              <p14:xfrm>
                <a:off x="3930080" y="6284360"/>
                <a:ext cx="46440" cy="90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DDB4A02-E95A-45CF-8174-4F991C30C5B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921440" y="6275720"/>
                  <a:ext cx="64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144CFA6-BF15-4E99-9D98-35CEF5525FFE}"/>
                    </a:ext>
                  </a:extLst>
                </p14:cNvPr>
                <p14:cNvContentPartPr/>
                <p14:nvPr/>
              </p14:nvContentPartPr>
              <p14:xfrm>
                <a:off x="4072280" y="6179600"/>
                <a:ext cx="42840" cy="2732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144CFA6-BF15-4E99-9D98-35CEF5525FF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063280" y="6170960"/>
                  <a:ext cx="604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C8168B0-1598-44AD-972C-7E94D7AE24FB}"/>
                    </a:ext>
                  </a:extLst>
                </p14:cNvPr>
                <p14:cNvContentPartPr/>
                <p14:nvPr/>
              </p14:nvContentPartPr>
              <p14:xfrm>
                <a:off x="4025120" y="6301640"/>
                <a:ext cx="136800" cy="64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C8168B0-1598-44AD-972C-7E94D7AE24F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016120" y="6292640"/>
                  <a:ext cx="154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E61C3E9-6E71-469F-AE9A-B711FEC13393}"/>
                    </a:ext>
                  </a:extLst>
                </p14:cNvPr>
                <p14:cNvContentPartPr/>
                <p14:nvPr/>
              </p14:nvContentPartPr>
              <p14:xfrm>
                <a:off x="4162280" y="6271040"/>
                <a:ext cx="245880" cy="181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E61C3E9-6E71-469F-AE9A-B711FEC1339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153640" y="6262040"/>
                  <a:ext cx="2635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EA2D99A-FB53-43D8-8627-0F8CE5E6D1FA}"/>
              </a:ext>
            </a:extLst>
          </p:cNvPr>
          <p:cNvGrpSpPr/>
          <p:nvPr/>
        </p:nvGrpSpPr>
        <p:grpSpPr>
          <a:xfrm>
            <a:off x="4753040" y="6176000"/>
            <a:ext cx="1492920" cy="237600"/>
            <a:chOff x="4753040" y="6176000"/>
            <a:chExt cx="149292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84D2412-E6D5-4A6C-A599-284ACFB2526C}"/>
                    </a:ext>
                  </a:extLst>
                </p14:cNvPr>
                <p14:cNvContentPartPr/>
                <p14:nvPr/>
              </p14:nvContentPartPr>
              <p14:xfrm>
                <a:off x="4753040" y="6236480"/>
                <a:ext cx="143640" cy="99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84D2412-E6D5-4A6C-A599-284ACFB2526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744040" y="6227840"/>
                  <a:ext cx="161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099106D-E52F-4799-936E-CB0265E99D5D}"/>
                    </a:ext>
                  </a:extLst>
                </p14:cNvPr>
                <p14:cNvContentPartPr/>
                <p14:nvPr/>
              </p14:nvContentPartPr>
              <p14:xfrm>
                <a:off x="4933760" y="6229640"/>
                <a:ext cx="175680" cy="1051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099106D-E52F-4799-936E-CB0265E99D5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925120" y="6221000"/>
                  <a:ext cx="193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3C0B4F4-32A6-41CB-B626-E3230F1AF0EB}"/>
                    </a:ext>
                  </a:extLst>
                </p14:cNvPr>
                <p14:cNvContentPartPr/>
                <p14:nvPr/>
              </p14:nvContentPartPr>
              <p14:xfrm>
                <a:off x="5128880" y="6250520"/>
                <a:ext cx="92160" cy="99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3C0B4F4-32A6-41CB-B626-E3230F1AF0EB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119880" y="6241520"/>
                  <a:ext cx="109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C7D2944-3ABA-421E-A358-0E582C46D8FA}"/>
                    </a:ext>
                  </a:extLst>
                </p14:cNvPr>
                <p14:cNvContentPartPr/>
                <p14:nvPr/>
              </p14:nvContentPartPr>
              <p14:xfrm>
                <a:off x="5292680" y="6241520"/>
                <a:ext cx="176040" cy="100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C7D2944-3ABA-421E-A358-0E582C46D8FA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283680" y="6232520"/>
                  <a:ext cx="193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9B26821-4825-4AD0-96DA-548BBB4329EC}"/>
                    </a:ext>
                  </a:extLst>
                </p14:cNvPr>
                <p14:cNvContentPartPr/>
                <p14:nvPr/>
              </p14:nvContentPartPr>
              <p14:xfrm>
                <a:off x="5475200" y="6229640"/>
                <a:ext cx="114480" cy="183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9B26821-4825-4AD0-96DA-548BBB4329E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466560" y="6221000"/>
                  <a:ext cx="132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9D78458-6B5E-4BD2-8845-A54715120C30}"/>
                    </a:ext>
                  </a:extLst>
                </p14:cNvPr>
                <p14:cNvContentPartPr/>
                <p14:nvPr/>
              </p14:nvContentPartPr>
              <p14:xfrm>
                <a:off x="5657720" y="6190400"/>
                <a:ext cx="186120" cy="1137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9D78458-6B5E-4BD2-8845-A54715120C3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648720" y="6181760"/>
                  <a:ext cx="203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926CA94-7401-4329-9972-ACC05A960328}"/>
                    </a:ext>
                  </a:extLst>
                </p14:cNvPr>
                <p14:cNvContentPartPr/>
                <p14:nvPr/>
              </p14:nvContentPartPr>
              <p14:xfrm>
                <a:off x="5897480" y="6176000"/>
                <a:ext cx="90360" cy="119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926CA94-7401-4329-9972-ACC05A96032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888480" y="6167000"/>
                  <a:ext cx="108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4298BF0-2A04-44E9-8AFB-0D0E2450F4E5}"/>
                    </a:ext>
                  </a:extLst>
                </p14:cNvPr>
                <p14:cNvContentPartPr/>
                <p14:nvPr/>
              </p14:nvContentPartPr>
              <p14:xfrm>
                <a:off x="6009800" y="6185000"/>
                <a:ext cx="105480" cy="957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4298BF0-2A04-44E9-8AFB-0D0E2450F4E5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001160" y="6176360"/>
                  <a:ext cx="123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8F0A475-B809-4C32-9ED7-E1CC528412C5}"/>
                    </a:ext>
                  </a:extLst>
                </p14:cNvPr>
                <p14:cNvContentPartPr/>
                <p14:nvPr/>
              </p14:nvContentPartPr>
              <p14:xfrm>
                <a:off x="6179720" y="6179600"/>
                <a:ext cx="66240" cy="157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8F0A475-B809-4C32-9ED7-E1CC528412C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170720" y="6170960"/>
                  <a:ext cx="838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4EBB39-9FEF-438B-B0CA-6820E8FAABAF}"/>
              </a:ext>
            </a:extLst>
          </p:cNvPr>
          <p:cNvGrpSpPr/>
          <p:nvPr/>
        </p:nvGrpSpPr>
        <p:grpSpPr>
          <a:xfrm>
            <a:off x="6572120" y="5988080"/>
            <a:ext cx="1445760" cy="308520"/>
            <a:chOff x="6572120" y="5988080"/>
            <a:chExt cx="144576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5BF5044-F3E8-4629-9FE1-38BA26E9AED1}"/>
                    </a:ext>
                  </a:extLst>
                </p14:cNvPr>
                <p14:cNvContentPartPr/>
                <p14:nvPr/>
              </p14:nvContentPartPr>
              <p14:xfrm>
                <a:off x="6572120" y="6136760"/>
                <a:ext cx="183960" cy="1598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5BF5044-F3E8-4629-9FE1-38BA26E9AED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563120" y="6127760"/>
                  <a:ext cx="201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89CE331-5810-439A-A216-35550D77EFDA}"/>
                    </a:ext>
                  </a:extLst>
                </p14:cNvPr>
                <p14:cNvContentPartPr/>
                <p14:nvPr/>
              </p14:nvContentPartPr>
              <p14:xfrm>
                <a:off x="6824840" y="6183920"/>
                <a:ext cx="150840" cy="82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89CE331-5810-439A-A216-35550D77EFDA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816200" y="6174920"/>
                  <a:ext cx="168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08B4151-C9F5-4AD1-90FD-24C2A467352E}"/>
                    </a:ext>
                  </a:extLst>
                </p14:cNvPr>
                <p14:cNvContentPartPr/>
                <p14:nvPr/>
              </p14:nvContentPartPr>
              <p14:xfrm>
                <a:off x="6979280" y="6124520"/>
                <a:ext cx="166320" cy="1184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08B4151-C9F5-4AD1-90FD-24C2A467352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970280" y="6115520"/>
                  <a:ext cx="18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C104769-E97B-4770-8D3C-409872976FEF}"/>
                    </a:ext>
                  </a:extLst>
                </p14:cNvPr>
                <p14:cNvContentPartPr/>
                <p14:nvPr/>
              </p14:nvContentPartPr>
              <p14:xfrm>
                <a:off x="7094840" y="6031640"/>
                <a:ext cx="97920" cy="2059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C104769-E97B-4770-8D3C-409872976FE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085840" y="6023000"/>
                  <a:ext cx="115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4D60BAD-33AA-466C-BA47-0BF04F27FFF8}"/>
                    </a:ext>
                  </a:extLst>
                </p14:cNvPr>
                <p14:cNvContentPartPr/>
                <p14:nvPr/>
              </p14:nvContentPartPr>
              <p14:xfrm>
                <a:off x="7255760" y="6137840"/>
                <a:ext cx="140760" cy="1029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4D60BAD-33AA-466C-BA47-0BF04F27FFF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246760" y="6129200"/>
                  <a:ext cx="15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2A6B2F4-1200-40E9-AA5C-CBCFBD418238}"/>
                    </a:ext>
                  </a:extLst>
                </p14:cNvPr>
                <p14:cNvContentPartPr/>
                <p14:nvPr/>
              </p14:nvContentPartPr>
              <p14:xfrm>
                <a:off x="7428920" y="6042800"/>
                <a:ext cx="155160" cy="202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2A6B2F4-1200-40E9-AA5C-CBCFBD41823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420280" y="6033800"/>
                  <a:ext cx="1728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64FA4B4-9E60-49C8-90EC-AE71FDBD5958}"/>
                    </a:ext>
                  </a:extLst>
                </p14:cNvPr>
                <p14:cNvContentPartPr/>
                <p14:nvPr/>
              </p14:nvContentPartPr>
              <p14:xfrm>
                <a:off x="7619720" y="5988080"/>
                <a:ext cx="55080" cy="2811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64FA4B4-9E60-49C8-90EC-AE71FDBD5958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611080" y="5979080"/>
                  <a:ext cx="727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33D0424-6B72-408F-A3C2-9E9D24978AA1}"/>
                    </a:ext>
                  </a:extLst>
                </p14:cNvPr>
                <p14:cNvContentPartPr/>
                <p14:nvPr/>
              </p14:nvContentPartPr>
              <p14:xfrm>
                <a:off x="7719080" y="6133520"/>
                <a:ext cx="165960" cy="109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33D0424-6B72-408F-A3C2-9E9D24978AA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710080" y="6124880"/>
                  <a:ext cx="183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6380F11-1527-4A0E-8B5A-65893FF0CD8A}"/>
                    </a:ext>
                  </a:extLst>
                </p14:cNvPr>
                <p14:cNvContentPartPr/>
                <p14:nvPr/>
              </p14:nvContentPartPr>
              <p14:xfrm>
                <a:off x="7984760" y="6121280"/>
                <a:ext cx="33120" cy="151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6380F11-1527-4A0E-8B5A-65893FF0CD8A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975760" y="6112640"/>
                  <a:ext cx="5076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25A69243-00E4-4689-9519-FB791E55CFF5}"/>
              </a:ext>
            </a:extLst>
          </p:cNvPr>
          <p:cNvGrpSpPr/>
          <p:nvPr/>
        </p:nvGrpSpPr>
        <p:grpSpPr>
          <a:xfrm>
            <a:off x="87800" y="1944200"/>
            <a:ext cx="178920" cy="208080"/>
            <a:chOff x="87800" y="1944200"/>
            <a:chExt cx="17892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6A6C0DA-2FC6-4D4A-9AFC-D64796E859C8}"/>
                    </a:ext>
                  </a:extLst>
                </p14:cNvPr>
                <p14:cNvContentPartPr/>
                <p14:nvPr/>
              </p14:nvContentPartPr>
              <p14:xfrm>
                <a:off x="180680" y="1971560"/>
                <a:ext cx="11160" cy="106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6A6C0DA-2FC6-4D4A-9AFC-D64796E859C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72040" y="1962560"/>
                  <a:ext cx="28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3BEE3CE-949E-40B2-8B76-15A6CD4E3492}"/>
                    </a:ext>
                  </a:extLst>
                </p14:cNvPr>
                <p14:cNvContentPartPr/>
                <p14:nvPr/>
              </p14:nvContentPartPr>
              <p14:xfrm>
                <a:off x="87800" y="1944200"/>
                <a:ext cx="178920" cy="2080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3BEE3CE-949E-40B2-8B76-15A6CD4E349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8800" y="1935200"/>
                  <a:ext cx="19656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7975F46-44BC-4972-AFDD-5796610FEEBF}"/>
              </a:ext>
            </a:extLst>
          </p:cNvPr>
          <p:cNvGrpSpPr/>
          <p:nvPr/>
        </p:nvGrpSpPr>
        <p:grpSpPr>
          <a:xfrm>
            <a:off x="133160" y="4656440"/>
            <a:ext cx="186480" cy="226440"/>
            <a:chOff x="133160" y="4656440"/>
            <a:chExt cx="18648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5AC0270-ABA5-475F-AE45-7A435717C2F4}"/>
                    </a:ext>
                  </a:extLst>
                </p14:cNvPr>
                <p14:cNvContentPartPr/>
                <p14:nvPr/>
              </p14:nvContentPartPr>
              <p14:xfrm>
                <a:off x="195080" y="4697840"/>
                <a:ext cx="114120" cy="141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5AC0270-ABA5-475F-AE45-7A435717C2F4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86440" y="4688840"/>
                  <a:ext cx="131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D3BD821-95CA-42DF-807F-B8BD69803875}"/>
                    </a:ext>
                  </a:extLst>
                </p14:cNvPr>
                <p14:cNvContentPartPr/>
                <p14:nvPr/>
              </p14:nvContentPartPr>
              <p14:xfrm>
                <a:off x="133160" y="4656440"/>
                <a:ext cx="186480" cy="2264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D3BD821-95CA-42DF-807F-B8BD6980387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24160" y="4647440"/>
                  <a:ext cx="2041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DC360CC-AB88-4A91-A256-4FBE8F2CEE84}"/>
              </a:ext>
            </a:extLst>
          </p:cNvPr>
          <p:cNvGrpSpPr/>
          <p:nvPr/>
        </p:nvGrpSpPr>
        <p:grpSpPr>
          <a:xfrm>
            <a:off x="6951200" y="2093960"/>
            <a:ext cx="347040" cy="286560"/>
            <a:chOff x="6951200" y="2093960"/>
            <a:chExt cx="34704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D740495-B059-490A-B563-536E231B9590}"/>
                    </a:ext>
                  </a:extLst>
                </p14:cNvPr>
                <p14:cNvContentPartPr/>
                <p14:nvPr/>
              </p14:nvContentPartPr>
              <p14:xfrm>
                <a:off x="7073240" y="2136080"/>
                <a:ext cx="98640" cy="1785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D740495-B059-490A-B563-536E231B959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064240" y="2127440"/>
                  <a:ext cx="116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DEBA687-5439-4535-A3BB-52B5367FCC3D}"/>
                    </a:ext>
                  </a:extLst>
                </p14:cNvPr>
                <p14:cNvContentPartPr/>
                <p14:nvPr/>
              </p14:nvContentPartPr>
              <p14:xfrm>
                <a:off x="6951200" y="2093960"/>
                <a:ext cx="347040" cy="2865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DEBA687-5439-4535-A3BB-52B5367FCC3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942200" y="2084960"/>
                  <a:ext cx="36468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CE4DA6A-0F6D-4B71-AA0F-C8A4CCFAA56C}"/>
              </a:ext>
            </a:extLst>
          </p:cNvPr>
          <p:cNvGrpSpPr/>
          <p:nvPr/>
        </p:nvGrpSpPr>
        <p:grpSpPr>
          <a:xfrm>
            <a:off x="7652480" y="2122400"/>
            <a:ext cx="1199520" cy="255600"/>
            <a:chOff x="7652480" y="2122400"/>
            <a:chExt cx="119952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6A0E687-8079-4E64-9C5C-1F6719A93830}"/>
                    </a:ext>
                  </a:extLst>
                </p14:cNvPr>
                <p14:cNvContentPartPr/>
                <p14:nvPr/>
              </p14:nvContentPartPr>
              <p14:xfrm>
                <a:off x="7652480" y="2141120"/>
                <a:ext cx="112320" cy="236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6A0E687-8079-4E64-9C5C-1F6719A9383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643840" y="2132120"/>
                  <a:ext cx="129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C6FDFA4-4C87-4D58-98E2-76D48F002F8E}"/>
                    </a:ext>
                  </a:extLst>
                </p14:cNvPr>
                <p14:cNvContentPartPr/>
                <p14:nvPr/>
              </p14:nvContentPartPr>
              <p14:xfrm>
                <a:off x="7841480" y="2122400"/>
                <a:ext cx="36720" cy="231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C6FDFA4-4C87-4D58-98E2-76D48F002F8E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832840" y="2113760"/>
                  <a:ext cx="543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D50629B-8730-457F-B46A-9B14C8288683}"/>
                    </a:ext>
                  </a:extLst>
                </p14:cNvPr>
                <p14:cNvContentPartPr/>
                <p14:nvPr/>
              </p14:nvContentPartPr>
              <p14:xfrm>
                <a:off x="7869560" y="2223200"/>
                <a:ext cx="152280" cy="957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D50629B-8730-457F-B46A-9B14C828868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860920" y="2214560"/>
                  <a:ext cx="16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6BACF08-4B0D-4F92-8369-11C33F256AE9}"/>
                    </a:ext>
                  </a:extLst>
                </p14:cNvPr>
                <p14:cNvContentPartPr/>
                <p14:nvPr/>
              </p14:nvContentPartPr>
              <p14:xfrm>
                <a:off x="8077640" y="2235800"/>
                <a:ext cx="94680" cy="117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6BACF08-4B0D-4F92-8369-11C33F256AE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068640" y="2226800"/>
                  <a:ext cx="112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897B70B-F976-403C-9894-001211660B93}"/>
                    </a:ext>
                  </a:extLst>
                </p14:cNvPr>
                <p14:cNvContentPartPr/>
                <p14:nvPr/>
              </p14:nvContentPartPr>
              <p14:xfrm>
                <a:off x="8202560" y="2226080"/>
                <a:ext cx="84960" cy="85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897B70B-F976-403C-9894-001211660B9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193920" y="2217080"/>
                  <a:ext cx="102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BF5E064-A85F-4941-BBEA-1A2B5632722E}"/>
                    </a:ext>
                  </a:extLst>
                </p14:cNvPr>
                <p14:cNvContentPartPr/>
                <p14:nvPr/>
              </p14:nvContentPartPr>
              <p14:xfrm>
                <a:off x="8317040" y="2173520"/>
                <a:ext cx="55440" cy="1396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BF5E064-A85F-4941-BBEA-1A2B5632722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308400" y="2164520"/>
                  <a:ext cx="73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F70AB9D-3EDE-4682-AC42-5FB07A98F84E}"/>
                    </a:ext>
                  </a:extLst>
                </p14:cNvPr>
                <p14:cNvContentPartPr/>
                <p14:nvPr/>
              </p14:nvContentPartPr>
              <p14:xfrm>
                <a:off x="8309120" y="2167040"/>
                <a:ext cx="296640" cy="116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F70AB9D-3EDE-4682-AC42-5FB07A98F84E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300480" y="2158400"/>
                  <a:ext cx="314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680B0DB-DB1B-41DC-9766-F5426BEE5FAB}"/>
                    </a:ext>
                  </a:extLst>
                </p14:cNvPr>
                <p14:cNvContentPartPr/>
                <p14:nvPr/>
              </p14:nvContentPartPr>
              <p14:xfrm>
                <a:off x="8635280" y="2162000"/>
                <a:ext cx="92880" cy="997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680B0DB-DB1B-41DC-9766-F5426BEE5FA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626640" y="2153360"/>
                  <a:ext cx="110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E5D978A-03C2-44CF-83B0-1EA63A530230}"/>
                    </a:ext>
                  </a:extLst>
                </p14:cNvPr>
                <p14:cNvContentPartPr/>
                <p14:nvPr/>
              </p14:nvContentPartPr>
              <p14:xfrm>
                <a:off x="8773160" y="2165960"/>
                <a:ext cx="78840" cy="117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E5D978A-03C2-44CF-83B0-1EA63A53023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764520" y="2156960"/>
                  <a:ext cx="9648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F696FA8F-BD73-4B12-BC9D-2BBC4DB6BAED}"/>
                  </a:ext>
                </a:extLst>
              </p14:cNvPr>
              <p14:cNvContentPartPr/>
              <p14:nvPr/>
            </p14:nvContentPartPr>
            <p14:xfrm>
              <a:off x="9105080" y="2122040"/>
              <a:ext cx="23040" cy="1432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F696FA8F-BD73-4B12-BC9D-2BBC4DB6BAED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9096080" y="2113040"/>
                <a:ext cx="4068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F1CDC81-596A-4013-AB82-2E2B6EC7A19F}"/>
              </a:ext>
            </a:extLst>
          </p:cNvPr>
          <p:cNvGrpSpPr/>
          <p:nvPr/>
        </p:nvGrpSpPr>
        <p:grpSpPr>
          <a:xfrm>
            <a:off x="7420280" y="2615960"/>
            <a:ext cx="1188720" cy="438840"/>
            <a:chOff x="7420280" y="2615960"/>
            <a:chExt cx="118872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7064AC8-A2F0-4EAB-9E93-515211B15F6C}"/>
                    </a:ext>
                  </a:extLst>
                </p14:cNvPr>
                <p14:cNvContentPartPr/>
                <p14:nvPr/>
              </p14:nvContentPartPr>
              <p14:xfrm>
                <a:off x="7516040" y="2615960"/>
                <a:ext cx="102240" cy="4388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7064AC8-A2F0-4EAB-9E93-515211B15F6C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507040" y="2606960"/>
                  <a:ext cx="1198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24B328A-E04D-460E-B4A8-A97437E4DF84}"/>
                    </a:ext>
                  </a:extLst>
                </p14:cNvPr>
                <p14:cNvContentPartPr/>
                <p14:nvPr/>
              </p14:nvContentPartPr>
              <p14:xfrm>
                <a:off x="7420280" y="2890640"/>
                <a:ext cx="202320" cy="101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24B328A-E04D-460E-B4A8-A97437E4DF8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411280" y="2882000"/>
                  <a:ext cx="21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299F7E4-17F1-482B-958B-B9BBA546864E}"/>
                    </a:ext>
                  </a:extLst>
                </p14:cNvPr>
                <p14:cNvContentPartPr/>
                <p14:nvPr/>
              </p14:nvContentPartPr>
              <p14:xfrm>
                <a:off x="7657520" y="2851040"/>
                <a:ext cx="115920" cy="129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299F7E4-17F1-482B-958B-B9BBA546864E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648520" y="2842040"/>
                  <a:ext cx="133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719F08C-79CC-4674-A6AB-16302424163B}"/>
                    </a:ext>
                  </a:extLst>
                </p14:cNvPr>
                <p14:cNvContentPartPr/>
                <p14:nvPr/>
              </p14:nvContentPartPr>
              <p14:xfrm>
                <a:off x="7810520" y="2858600"/>
                <a:ext cx="119520" cy="1126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719F08C-79CC-4674-A6AB-16302424163B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801880" y="2849960"/>
                  <a:ext cx="137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76B2621-2E98-4031-879F-165275EEC019}"/>
                    </a:ext>
                  </a:extLst>
                </p14:cNvPr>
                <p14:cNvContentPartPr/>
                <p14:nvPr/>
              </p14:nvContentPartPr>
              <p14:xfrm>
                <a:off x="7976480" y="2792720"/>
                <a:ext cx="201960" cy="162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76B2621-2E98-4031-879F-165275EEC019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967840" y="2784080"/>
                  <a:ext cx="219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C0904F1-D6DE-4662-AE5C-FE6A542D41A7}"/>
                    </a:ext>
                  </a:extLst>
                </p14:cNvPr>
                <p14:cNvContentPartPr/>
                <p14:nvPr/>
              </p14:nvContentPartPr>
              <p14:xfrm>
                <a:off x="8107160" y="2782280"/>
                <a:ext cx="190800" cy="137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C0904F1-D6DE-4662-AE5C-FE6A542D41A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8098520" y="2773280"/>
                  <a:ext cx="208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60835AC-556A-4433-9718-52B2BEE0F1E0}"/>
                    </a:ext>
                  </a:extLst>
                </p14:cNvPr>
                <p14:cNvContentPartPr/>
                <p14:nvPr/>
              </p14:nvContentPartPr>
              <p14:xfrm>
                <a:off x="8357360" y="2843480"/>
                <a:ext cx="52560" cy="802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60835AC-556A-4433-9718-52B2BEE0F1E0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8348360" y="2834840"/>
                  <a:ext cx="70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B17DE52-0B6F-49A9-A7E1-93969A25DE34}"/>
                    </a:ext>
                  </a:extLst>
                </p14:cNvPr>
                <p14:cNvContentPartPr/>
                <p14:nvPr/>
              </p14:nvContentPartPr>
              <p14:xfrm>
                <a:off x="8434040" y="2839520"/>
                <a:ext cx="174960" cy="637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B17DE52-0B6F-49A9-A7E1-93969A25DE34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425040" y="2830880"/>
                  <a:ext cx="19260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CF83935F-F3B6-4C7F-8A11-772DCF393A9A}"/>
              </a:ext>
            </a:extLst>
          </p:cNvPr>
          <p:cNvGrpSpPr/>
          <p:nvPr/>
        </p:nvGrpSpPr>
        <p:grpSpPr>
          <a:xfrm>
            <a:off x="9004280" y="2689400"/>
            <a:ext cx="1467360" cy="229320"/>
            <a:chOff x="9004280" y="2689400"/>
            <a:chExt cx="146736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872AE7E-3E05-4939-B1BD-3ACE49AC0252}"/>
                    </a:ext>
                  </a:extLst>
                </p14:cNvPr>
                <p14:cNvContentPartPr/>
                <p14:nvPr/>
              </p14:nvContentPartPr>
              <p14:xfrm>
                <a:off x="9004280" y="2722520"/>
                <a:ext cx="104400" cy="1962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872AE7E-3E05-4939-B1BD-3ACE49AC0252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995280" y="2713520"/>
                  <a:ext cx="122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88A6BDF-B3C8-48F8-95F0-1A42DEF6C00D}"/>
                    </a:ext>
                  </a:extLst>
                </p14:cNvPr>
                <p14:cNvContentPartPr/>
                <p14:nvPr/>
              </p14:nvContentPartPr>
              <p14:xfrm>
                <a:off x="9168080" y="2689400"/>
                <a:ext cx="64080" cy="216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88A6BDF-B3C8-48F8-95F0-1A42DEF6C00D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159080" y="2680400"/>
                  <a:ext cx="81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F1D7361-A14D-4654-BDC4-504E7B6310DE}"/>
                    </a:ext>
                  </a:extLst>
                </p14:cNvPr>
                <p14:cNvContentPartPr/>
                <p14:nvPr/>
              </p14:nvContentPartPr>
              <p14:xfrm>
                <a:off x="9215600" y="2784080"/>
                <a:ext cx="230040" cy="968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F1D7361-A14D-4654-BDC4-504E7B6310DE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206960" y="2775440"/>
                  <a:ext cx="247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7FD5761-F03A-4157-A3B0-2D3C97AFE1F1}"/>
                    </a:ext>
                  </a:extLst>
                </p14:cNvPr>
                <p14:cNvContentPartPr/>
                <p14:nvPr/>
              </p14:nvContentPartPr>
              <p14:xfrm>
                <a:off x="9478040" y="2743400"/>
                <a:ext cx="279720" cy="1407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7FD5761-F03A-4157-A3B0-2D3C97AFE1F1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469400" y="2734400"/>
                  <a:ext cx="297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9A917E1-5CEF-46E0-AE61-4B5488DB3AA8}"/>
                    </a:ext>
                  </a:extLst>
                </p14:cNvPr>
                <p14:cNvContentPartPr/>
                <p14:nvPr/>
              </p14:nvContentPartPr>
              <p14:xfrm>
                <a:off x="9820760" y="2719640"/>
                <a:ext cx="28800" cy="1839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9A917E1-5CEF-46E0-AE61-4B5488DB3AA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811760" y="2711000"/>
                  <a:ext cx="46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8218C6D-3E94-473A-82B2-A09C1B83E281}"/>
                    </a:ext>
                  </a:extLst>
                </p14:cNvPr>
                <p14:cNvContentPartPr/>
                <p14:nvPr/>
              </p14:nvContentPartPr>
              <p14:xfrm>
                <a:off x="9834080" y="2732600"/>
                <a:ext cx="414720" cy="108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8218C6D-3E94-473A-82B2-A09C1B83E281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9825440" y="2723960"/>
                  <a:ext cx="432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C5BD69E-5CBF-4821-A95B-2345876F0CFE}"/>
                    </a:ext>
                  </a:extLst>
                </p14:cNvPr>
                <p14:cNvContentPartPr/>
                <p14:nvPr/>
              </p14:nvContentPartPr>
              <p14:xfrm>
                <a:off x="10277600" y="2728640"/>
                <a:ext cx="194040" cy="1418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C5BD69E-5CBF-4821-A95B-2345876F0CFE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268600" y="2720000"/>
                  <a:ext cx="21168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757F8294-71CA-465A-AAEF-5C074E8F8255}"/>
              </a:ext>
            </a:extLst>
          </p:cNvPr>
          <p:cNvGrpSpPr/>
          <p:nvPr/>
        </p:nvGrpSpPr>
        <p:grpSpPr>
          <a:xfrm>
            <a:off x="8091680" y="3935720"/>
            <a:ext cx="530640" cy="257760"/>
            <a:chOff x="8091680" y="3935720"/>
            <a:chExt cx="5306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F569AF7-3FDA-4F9C-8EA1-333E4DF3603E}"/>
                    </a:ext>
                  </a:extLst>
                </p14:cNvPr>
                <p14:cNvContentPartPr/>
                <p14:nvPr/>
              </p14:nvContentPartPr>
              <p14:xfrm>
                <a:off x="8091680" y="3935720"/>
                <a:ext cx="67320" cy="257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F569AF7-3FDA-4F9C-8EA1-333E4DF3603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082680" y="3926720"/>
                  <a:ext cx="84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758F97D-5766-4538-9327-20ECC4C82CFD}"/>
                    </a:ext>
                  </a:extLst>
                </p14:cNvPr>
                <p14:cNvContentPartPr/>
                <p14:nvPr/>
              </p14:nvContentPartPr>
              <p14:xfrm>
                <a:off x="8198600" y="4079000"/>
                <a:ext cx="75240" cy="997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758F97D-5766-4538-9327-20ECC4C82CF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189960" y="4070360"/>
                  <a:ext cx="92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EF9CAD0-03CA-4E20-868A-77FD835EFF99}"/>
                    </a:ext>
                  </a:extLst>
                </p14:cNvPr>
                <p14:cNvContentPartPr/>
                <p14:nvPr/>
              </p14:nvContentPartPr>
              <p14:xfrm>
                <a:off x="8311280" y="4007360"/>
                <a:ext cx="133920" cy="1468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EF9CAD0-03CA-4E20-868A-77FD835EFF9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302640" y="3998360"/>
                  <a:ext cx="151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ABD0742-D30E-41ED-9B9D-7CAAE2D9F302}"/>
                    </a:ext>
                  </a:extLst>
                </p14:cNvPr>
                <p14:cNvContentPartPr/>
                <p14:nvPr/>
              </p14:nvContentPartPr>
              <p14:xfrm>
                <a:off x="8471120" y="4034720"/>
                <a:ext cx="151200" cy="1404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ABD0742-D30E-41ED-9B9D-7CAAE2D9F30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462480" y="4026080"/>
                  <a:ext cx="16884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0431090-E88A-427E-84E0-9D75A75AA7C4}"/>
              </a:ext>
            </a:extLst>
          </p:cNvPr>
          <p:cNvGrpSpPr/>
          <p:nvPr/>
        </p:nvGrpSpPr>
        <p:grpSpPr>
          <a:xfrm>
            <a:off x="8835080" y="4000880"/>
            <a:ext cx="1044360" cy="395280"/>
            <a:chOff x="8835080" y="4000880"/>
            <a:chExt cx="10443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FFDAFB7-ACF4-41AD-919B-C851FB75B259}"/>
                    </a:ext>
                  </a:extLst>
                </p14:cNvPr>
                <p14:cNvContentPartPr/>
                <p14:nvPr/>
              </p14:nvContentPartPr>
              <p14:xfrm>
                <a:off x="8835080" y="4002320"/>
                <a:ext cx="176040" cy="2458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FFDAFB7-ACF4-41AD-919B-C851FB75B259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826440" y="3993320"/>
                  <a:ext cx="193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2AD2A50-4D7F-433A-AAB6-8210FABF0F1E}"/>
                    </a:ext>
                  </a:extLst>
                </p14:cNvPr>
                <p14:cNvContentPartPr/>
                <p14:nvPr/>
              </p14:nvContentPartPr>
              <p14:xfrm>
                <a:off x="9079520" y="4054880"/>
                <a:ext cx="131040" cy="214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2AD2A50-4D7F-433A-AAB6-8210FABF0F1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9070520" y="4045880"/>
                  <a:ext cx="148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45D8E4F-C020-4818-9906-F266ECCE8D67}"/>
                    </a:ext>
                  </a:extLst>
                </p14:cNvPr>
                <p14:cNvContentPartPr/>
                <p14:nvPr/>
              </p14:nvContentPartPr>
              <p14:xfrm>
                <a:off x="9069080" y="4108520"/>
                <a:ext cx="210240" cy="1180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45D8E4F-C020-4818-9906-F266ECCE8D67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060080" y="4099520"/>
                  <a:ext cx="227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0CBA963-5106-44A8-88F3-938110BB782A}"/>
                    </a:ext>
                  </a:extLst>
                </p14:cNvPr>
                <p14:cNvContentPartPr/>
                <p14:nvPr/>
              </p14:nvContentPartPr>
              <p14:xfrm>
                <a:off x="9316760" y="4253240"/>
                <a:ext cx="85680" cy="1429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0CBA963-5106-44A8-88F3-938110BB782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9308120" y="4244240"/>
                  <a:ext cx="103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F0FFF22-86AA-4426-910D-CE760AFC82B4}"/>
                    </a:ext>
                  </a:extLst>
                </p14:cNvPr>
                <p14:cNvContentPartPr/>
                <p14:nvPr/>
              </p14:nvContentPartPr>
              <p14:xfrm>
                <a:off x="9603320" y="4118600"/>
                <a:ext cx="135360" cy="1706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F0FFF22-86AA-4426-910D-CE760AFC82B4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594320" y="4109600"/>
                  <a:ext cx="153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F98BB65-4FD2-4DB0-B0D5-EE070E897246}"/>
                    </a:ext>
                  </a:extLst>
                </p14:cNvPr>
                <p14:cNvContentPartPr/>
                <p14:nvPr/>
              </p14:nvContentPartPr>
              <p14:xfrm>
                <a:off x="9545000" y="4116800"/>
                <a:ext cx="151200" cy="702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F98BB65-4FD2-4DB0-B0D5-EE070E897246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536000" y="4107800"/>
                  <a:ext cx="168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9880DA4-1FAB-47AD-900D-1BB031EF35C7}"/>
                    </a:ext>
                  </a:extLst>
                </p14:cNvPr>
                <p14:cNvContentPartPr/>
                <p14:nvPr/>
              </p14:nvContentPartPr>
              <p14:xfrm>
                <a:off x="9775400" y="4000880"/>
                <a:ext cx="104040" cy="342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9880DA4-1FAB-47AD-900D-1BB031EF35C7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766400" y="3992240"/>
                  <a:ext cx="12168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28DC02C-9BE1-4A63-8A4B-9C230E500024}"/>
              </a:ext>
            </a:extLst>
          </p:cNvPr>
          <p:cNvGrpSpPr/>
          <p:nvPr/>
        </p:nvGrpSpPr>
        <p:grpSpPr>
          <a:xfrm>
            <a:off x="8093480" y="4655000"/>
            <a:ext cx="2585520" cy="459360"/>
            <a:chOff x="8093480" y="4655000"/>
            <a:chExt cx="258552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9D8A5AA-97B2-4AB2-87D1-AF912EFA976D}"/>
                    </a:ext>
                  </a:extLst>
                </p14:cNvPr>
                <p14:cNvContentPartPr/>
                <p14:nvPr/>
              </p14:nvContentPartPr>
              <p14:xfrm>
                <a:off x="8093480" y="4719800"/>
                <a:ext cx="132120" cy="1922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9D8A5AA-97B2-4AB2-87D1-AF912EFA976D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084840" y="4710800"/>
                  <a:ext cx="149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E18C694-6C3C-44E7-A194-A5A1D73232EF}"/>
                    </a:ext>
                  </a:extLst>
                </p14:cNvPr>
                <p14:cNvContentPartPr/>
                <p14:nvPr/>
              </p14:nvContentPartPr>
              <p14:xfrm>
                <a:off x="8248280" y="4655000"/>
                <a:ext cx="119520" cy="2084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E18C694-6C3C-44E7-A194-A5A1D73232EF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239640" y="4646000"/>
                  <a:ext cx="137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ECEDCA5-DBA7-406C-8A56-1A5B61112985}"/>
                    </a:ext>
                  </a:extLst>
                </p14:cNvPr>
                <p14:cNvContentPartPr/>
                <p14:nvPr/>
              </p14:nvContentPartPr>
              <p14:xfrm>
                <a:off x="8402000" y="4701440"/>
                <a:ext cx="14040" cy="1987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ECEDCA5-DBA7-406C-8A56-1A5B61112985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393000" y="4692800"/>
                  <a:ext cx="31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4176B948-6027-4575-BD15-F97506888E4E}"/>
                    </a:ext>
                  </a:extLst>
                </p14:cNvPr>
                <p14:cNvContentPartPr/>
                <p14:nvPr/>
              </p14:nvContentPartPr>
              <p14:xfrm>
                <a:off x="8444120" y="4718360"/>
                <a:ext cx="64440" cy="2005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4176B948-6027-4575-BD15-F97506888E4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435480" y="4709360"/>
                  <a:ext cx="82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1332A11-E2B1-4F08-A60B-48A749F7A742}"/>
                    </a:ext>
                  </a:extLst>
                </p14:cNvPr>
                <p14:cNvContentPartPr/>
                <p14:nvPr/>
              </p14:nvContentPartPr>
              <p14:xfrm>
                <a:off x="8555000" y="4745360"/>
                <a:ext cx="213480" cy="2296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1332A11-E2B1-4F08-A60B-48A749F7A74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546360" y="4736720"/>
                  <a:ext cx="231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277A086-445C-43E5-8058-E2FBD6AF0A71}"/>
                    </a:ext>
                  </a:extLst>
                </p14:cNvPr>
                <p14:cNvContentPartPr/>
                <p14:nvPr/>
              </p14:nvContentPartPr>
              <p14:xfrm>
                <a:off x="8841200" y="4830320"/>
                <a:ext cx="47520" cy="835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277A086-445C-43E5-8058-E2FBD6AF0A7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832560" y="4821320"/>
                  <a:ext cx="65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7F6D2EE-7922-4D78-A143-EBCA6855AD86}"/>
                    </a:ext>
                  </a:extLst>
                </p14:cNvPr>
                <p14:cNvContentPartPr/>
                <p14:nvPr/>
              </p14:nvContentPartPr>
              <p14:xfrm>
                <a:off x="8884760" y="4761920"/>
                <a:ext cx="167760" cy="3524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7F6D2EE-7922-4D78-A143-EBCA6855AD86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875760" y="4753280"/>
                  <a:ext cx="1854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F98A38B-549A-464D-BA64-B07854EE9E62}"/>
                    </a:ext>
                  </a:extLst>
                </p14:cNvPr>
                <p14:cNvContentPartPr/>
                <p14:nvPr/>
              </p14:nvContentPartPr>
              <p14:xfrm>
                <a:off x="9157280" y="4695680"/>
                <a:ext cx="164880" cy="303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F98A38B-549A-464D-BA64-B07854EE9E62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9148640" y="4686680"/>
                  <a:ext cx="182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53561E5-B104-412C-8601-98B1DB7773C4}"/>
                    </a:ext>
                  </a:extLst>
                </p14:cNvPr>
                <p14:cNvContentPartPr/>
                <p14:nvPr/>
              </p14:nvContentPartPr>
              <p14:xfrm>
                <a:off x="9425480" y="4736720"/>
                <a:ext cx="68400" cy="2127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53561E5-B104-412C-8601-98B1DB7773C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9416840" y="4728080"/>
                  <a:ext cx="86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2365C819-8FA1-4D16-AE40-3BB0B9A423BB}"/>
                    </a:ext>
                  </a:extLst>
                </p14:cNvPr>
                <p14:cNvContentPartPr/>
                <p14:nvPr/>
              </p14:nvContentPartPr>
              <p14:xfrm>
                <a:off x="9417560" y="4804040"/>
                <a:ext cx="200160" cy="1180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2365C819-8FA1-4D16-AE40-3BB0B9A423BB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9408560" y="4795040"/>
                  <a:ext cx="217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6782420-BFB9-496C-8304-5D9DEF00C05D}"/>
                    </a:ext>
                  </a:extLst>
                </p14:cNvPr>
                <p14:cNvContentPartPr/>
                <p14:nvPr/>
              </p14:nvContentPartPr>
              <p14:xfrm>
                <a:off x="9672440" y="4796840"/>
                <a:ext cx="162720" cy="1072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6782420-BFB9-496C-8304-5D9DEF00C05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9663440" y="4787840"/>
                  <a:ext cx="180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EECC330-CCF1-47A8-A893-F15BCA13E033}"/>
                    </a:ext>
                  </a:extLst>
                </p14:cNvPr>
                <p14:cNvContentPartPr/>
                <p14:nvPr/>
              </p14:nvContentPartPr>
              <p14:xfrm>
                <a:off x="9845600" y="4897280"/>
                <a:ext cx="60480" cy="1209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EECC330-CCF1-47A8-A893-F15BCA13E033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9836960" y="4888280"/>
                  <a:ext cx="78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42B2953-E6E9-4972-8A45-83FE7A291188}"/>
                    </a:ext>
                  </a:extLst>
                </p14:cNvPr>
                <p14:cNvContentPartPr/>
                <p14:nvPr/>
              </p14:nvContentPartPr>
              <p14:xfrm>
                <a:off x="10022720" y="4728440"/>
                <a:ext cx="202320" cy="126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42B2953-E6E9-4972-8A45-83FE7A29118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0014080" y="4719800"/>
                  <a:ext cx="219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F5C8AA3-9EDB-4756-822E-38A000343768}"/>
                    </a:ext>
                  </a:extLst>
                </p14:cNvPr>
                <p14:cNvContentPartPr/>
                <p14:nvPr/>
              </p14:nvContentPartPr>
              <p14:xfrm>
                <a:off x="10283720" y="4754720"/>
                <a:ext cx="124200" cy="705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F5C8AA3-9EDB-4756-822E-38A000343768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0274720" y="4745720"/>
                  <a:ext cx="141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142AD8F-D812-47DB-A3A8-027421901F1C}"/>
                    </a:ext>
                  </a:extLst>
                </p14:cNvPr>
                <p14:cNvContentPartPr/>
                <p14:nvPr/>
              </p14:nvContentPartPr>
              <p14:xfrm>
                <a:off x="10425560" y="4715480"/>
                <a:ext cx="151200" cy="748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142AD8F-D812-47DB-A3A8-027421901F1C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0416560" y="4706840"/>
                  <a:ext cx="168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AB7055C-89FD-42FC-B2CC-1CF51B616007}"/>
                    </a:ext>
                  </a:extLst>
                </p14:cNvPr>
                <p14:cNvContentPartPr/>
                <p14:nvPr/>
              </p14:nvContentPartPr>
              <p14:xfrm>
                <a:off x="10581800" y="4725560"/>
                <a:ext cx="97200" cy="2484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AB7055C-89FD-42FC-B2CC-1CF51B616007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0572800" y="4716560"/>
                  <a:ext cx="11484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BC876C87-58F3-45B6-ABB0-4C7F74576218}"/>
                  </a:ext>
                </a:extLst>
              </p14:cNvPr>
              <p14:cNvContentPartPr/>
              <p14:nvPr/>
            </p14:nvContentPartPr>
            <p14:xfrm>
              <a:off x="10831280" y="4648880"/>
              <a:ext cx="77040" cy="32292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BC876C87-58F3-45B6-ABB0-4C7F74576218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10822640" y="4640240"/>
                <a:ext cx="9468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96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64613-B4AD-495F-9B66-A6398D74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487CA8-FB6F-4B6F-8E80-70E84C201C6B}"/>
              </a:ext>
            </a:extLst>
          </p:cNvPr>
          <p:cNvGrpSpPr/>
          <p:nvPr/>
        </p:nvGrpSpPr>
        <p:grpSpPr>
          <a:xfrm>
            <a:off x="3352640" y="101360"/>
            <a:ext cx="922320" cy="402120"/>
            <a:chOff x="3352640" y="101360"/>
            <a:chExt cx="92232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C3E71C8-0364-4F54-BAC4-1EADAD23A6BA}"/>
                    </a:ext>
                  </a:extLst>
                </p14:cNvPr>
                <p14:cNvContentPartPr/>
                <p14:nvPr/>
              </p14:nvContentPartPr>
              <p14:xfrm>
                <a:off x="3363080" y="124040"/>
                <a:ext cx="16560" cy="341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C3E71C8-0364-4F54-BAC4-1EADAD23A6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4440" y="115040"/>
                  <a:ext cx="342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EC2B3C-1948-4B48-8164-AB2469DC2887}"/>
                    </a:ext>
                  </a:extLst>
                </p14:cNvPr>
                <p14:cNvContentPartPr/>
                <p14:nvPr/>
              </p14:nvContentPartPr>
              <p14:xfrm>
                <a:off x="3352640" y="101360"/>
                <a:ext cx="69840" cy="241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EC2B3C-1948-4B48-8164-AB2469DC28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44000" y="92720"/>
                  <a:ext cx="87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3784EA-5DE3-4F08-A8CE-71800F534EC1}"/>
                    </a:ext>
                  </a:extLst>
                </p14:cNvPr>
                <p14:cNvContentPartPr/>
                <p14:nvPr/>
              </p14:nvContentPartPr>
              <p14:xfrm>
                <a:off x="3484040" y="199640"/>
                <a:ext cx="72720" cy="11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3784EA-5DE3-4F08-A8CE-71800F534E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75400" y="190640"/>
                  <a:ext cx="90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A1EE57-4D7C-4EFE-993A-523D51D358BA}"/>
                    </a:ext>
                  </a:extLst>
                </p14:cNvPr>
                <p14:cNvContentPartPr/>
                <p14:nvPr/>
              </p14:nvContentPartPr>
              <p14:xfrm>
                <a:off x="3574040" y="107840"/>
                <a:ext cx="157680" cy="221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A1EE57-4D7C-4EFE-993A-523D51D358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5040" y="98840"/>
                  <a:ext cx="175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7FC593-FA9B-4717-AC73-9F24D0D34FBD}"/>
                    </a:ext>
                  </a:extLst>
                </p14:cNvPr>
                <p14:cNvContentPartPr/>
                <p14:nvPr/>
              </p14:nvContentPartPr>
              <p14:xfrm>
                <a:off x="3801200" y="202880"/>
                <a:ext cx="55080" cy="6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7FC593-FA9B-4717-AC73-9F24D0D34F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2560" y="193880"/>
                  <a:ext cx="72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E85C91-21DB-4633-BBB2-36531B46C7A1}"/>
                    </a:ext>
                  </a:extLst>
                </p14:cNvPr>
                <p14:cNvContentPartPr/>
                <p14:nvPr/>
              </p14:nvContentPartPr>
              <p14:xfrm>
                <a:off x="3846920" y="207200"/>
                <a:ext cx="155520" cy="29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E85C91-21DB-4633-BBB2-36531B46C7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37920" y="198200"/>
                  <a:ext cx="173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67007C-2F76-446C-A32D-66806B93FBBC}"/>
                    </a:ext>
                  </a:extLst>
                </p14:cNvPr>
                <p14:cNvContentPartPr/>
                <p14:nvPr/>
              </p14:nvContentPartPr>
              <p14:xfrm>
                <a:off x="3497360" y="245720"/>
                <a:ext cx="723600" cy="18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67007C-2F76-446C-A32D-66806B93FB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88360" y="236720"/>
                  <a:ext cx="741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5C5615-E23C-41D1-86AC-2BADB307973A}"/>
                    </a:ext>
                  </a:extLst>
                </p14:cNvPr>
                <p14:cNvContentPartPr/>
                <p14:nvPr/>
              </p14:nvContentPartPr>
              <p14:xfrm>
                <a:off x="4232480" y="329240"/>
                <a:ext cx="42480" cy="2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5C5615-E23C-41D1-86AC-2BADB30797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23480" y="320240"/>
                  <a:ext cx="60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8B8797-012F-48F3-9528-54EBDCDF738F}"/>
                    </a:ext>
                  </a:extLst>
                </p14:cNvPr>
                <p14:cNvContentPartPr/>
                <p14:nvPr/>
              </p14:nvContentPartPr>
              <p14:xfrm>
                <a:off x="3880760" y="183440"/>
                <a:ext cx="119880" cy="268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8B8797-012F-48F3-9528-54EBDCDF73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71760" y="174800"/>
                  <a:ext cx="13752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78D75A-876A-40C9-9FC8-9BF56EA53FAF}"/>
              </a:ext>
            </a:extLst>
          </p:cNvPr>
          <p:cNvGrpSpPr/>
          <p:nvPr/>
        </p:nvGrpSpPr>
        <p:grpSpPr>
          <a:xfrm>
            <a:off x="483800" y="916400"/>
            <a:ext cx="586080" cy="286920"/>
            <a:chOff x="483800" y="916400"/>
            <a:chExt cx="5860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ACAE76-C5C1-461B-A19E-FDDF52540CD2}"/>
                    </a:ext>
                  </a:extLst>
                </p14:cNvPr>
                <p14:cNvContentPartPr/>
                <p14:nvPr/>
              </p14:nvContentPartPr>
              <p14:xfrm>
                <a:off x="483800" y="958160"/>
                <a:ext cx="95760" cy="24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ACAE76-C5C1-461B-A19E-FDDF52540C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4800" y="949160"/>
                  <a:ext cx="113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DF24CE-DD5F-49F4-A656-059FD39E827E}"/>
                    </a:ext>
                  </a:extLst>
                </p14:cNvPr>
                <p14:cNvContentPartPr/>
                <p14:nvPr/>
              </p14:nvContentPartPr>
              <p14:xfrm>
                <a:off x="627080" y="919640"/>
                <a:ext cx="139320" cy="20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DF24CE-DD5F-49F4-A656-059FD39E82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8080" y="910640"/>
                  <a:ext cx="156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841CA1-0E0E-4F7C-8191-6FDEC56BB95D}"/>
                    </a:ext>
                  </a:extLst>
                </p14:cNvPr>
                <p14:cNvContentPartPr/>
                <p14:nvPr/>
              </p14:nvContentPartPr>
              <p14:xfrm>
                <a:off x="766760" y="1026920"/>
                <a:ext cx="80280" cy="7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841CA1-0E0E-4F7C-8191-6FDEC56BB9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8120" y="1017920"/>
                  <a:ext cx="979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B84971-FBC6-469A-A0C4-63A8D2BBED62}"/>
                    </a:ext>
                  </a:extLst>
                </p14:cNvPr>
                <p14:cNvContentPartPr/>
                <p14:nvPr/>
              </p14:nvContentPartPr>
              <p14:xfrm>
                <a:off x="859280" y="916400"/>
                <a:ext cx="186120" cy="16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B84971-FBC6-469A-A0C4-63A8D2BBED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0640" y="907400"/>
                  <a:ext cx="203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0B03B7-3C09-4B55-886D-BB289069DC9D}"/>
                    </a:ext>
                  </a:extLst>
                </p14:cNvPr>
                <p14:cNvContentPartPr/>
                <p14:nvPr/>
              </p14:nvContentPartPr>
              <p14:xfrm>
                <a:off x="962240" y="964640"/>
                <a:ext cx="107640" cy="4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0B03B7-3C09-4B55-886D-BB289069DC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3600" y="956000"/>
                  <a:ext cx="12528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AAD4CC-374F-4EFE-9088-CFC5A1A7C94B}"/>
              </a:ext>
            </a:extLst>
          </p:cNvPr>
          <p:cNvGrpSpPr/>
          <p:nvPr/>
        </p:nvGrpSpPr>
        <p:grpSpPr>
          <a:xfrm>
            <a:off x="1415480" y="806240"/>
            <a:ext cx="326520" cy="364320"/>
            <a:chOff x="1415480" y="806240"/>
            <a:chExt cx="32652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7873F0-7D69-4912-9F42-57B1D77D1D8D}"/>
                    </a:ext>
                  </a:extLst>
                </p14:cNvPr>
                <p14:cNvContentPartPr/>
                <p14:nvPr/>
              </p14:nvContentPartPr>
              <p14:xfrm>
                <a:off x="1473080" y="806240"/>
                <a:ext cx="77040" cy="364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7873F0-7D69-4912-9F42-57B1D77D1D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64080" y="797240"/>
                  <a:ext cx="946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EEDEE6-7D12-4F9E-B9B0-1E8BCB9A0857}"/>
                    </a:ext>
                  </a:extLst>
                </p14:cNvPr>
                <p14:cNvContentPartPr/>
                <p14:nvPr/>
              </p14:nvContentPartPr>
              <p14:xfrm>
                <a:off x="1415480" y="950960"/>
                <a:ext cx="326520" cy="121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EEDEE6-7D12-4F9E-B9B0-1E8BCB9A08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06840" y="941960"/>
                  <a:ext cx="3441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1805CD-1ED9-4101-A111-86EA371F87B2}"/>
              </a:ext>
            </a:extLst>
          </p:cNvPr>
          <p:cNvGrpSpPr/>
          <p:nvPr/>
        </p:nvGrpSpPr>
        <p:grpSpPr>
          <a:xfrm>
            <a:off x="2156000" y="870680"/>
            <a:ext cx="1401840" cy="305640"/>
            <a:chOff x="2156000" y="870680"/>
            <a:chExt cx="140184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1B4A6A-4421-44FE-B858-E241416EC8D4}"/>
                    </a:ext>
                  </a:extLst>
                </p14:cNvPr>
                <p14:cNvContentPartPr/>
                <p14:nvPr/>
              </p14:nvContentPartPr>
              <p14:xfrm>
                <a:off x="2169680" y="870680"/>
                <a:ext cx="32040" cy="29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1B4A6A-4421-44FE-B858-E241416EC8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60680" y="862040"/>
                  <a:ext cx="49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BE76BC-1EC3-407D-8662-8194CD328E47}"/>
                    </a:ext>
                  </a:extLst>
                </p14:cNvPr>
                <p14:cNvContentPartPr/>
                <p14:nvPr/>
              </p14:nvContentPartPr>
              <p14:xfrm>
                <a:off x="2156000" y="929000"/>
                <a:ext cx="94320" cy="12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BE76BC-1EC3-407D-8662-8194CD328E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47360" y="920360"/>
                  <a:ext cx="111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4413C2-3C93-49E6-9DE8-36A3E36E672E}"/>
                    </a:ext>
                  </a:extLst>
                </p14:cNvPr>
                <p14:cNvContentPartPr/>
                <p14:nvPr/>
              </p14:nvContentPartPr>
              <p14:xfrm>
                <a:off x="2265800" y="938000"/>
                <a:ext cx="193320" cy="119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4413C2-3C93-49E6-9DE8-36A3E36E67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57160" y="929360"/>
                  <a:ext cx="210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65456C-B535-4C3D-B115-79DF68F119DF}"/>
                    </a:ext>
                  </a:extLst>
                </p14:cNvPr>
                <p14:cNvContentPartPr/>
                <p14:nvPr/>
              </p14:nvContentPartPr>
              <p14:xfrm>
                <a:off x="2457680" y="943400"/>
                <a:ext cx="132480" cy="232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65456C-B535-4C3D-B115-79DF68F119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9040" y="934400"/>
                  <a:ext cx="150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34FF82-E1B9-4AF6-BF64-6910D909957E}"/>
                    </a:ext>
                  </a:extLst>
                </p14:cNvPr>
                <p14:cNvContentPartPr/>
                <p14:nvPr/>
              </p14:nvContentPartPr>
              <p14:xfrm>
                <a:off x="2635880" y="921800"/>
                <a:ext cx="97920" cy="121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34FF82-E1B9-4AF6-BF64-6910D90995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27240" y="913160"/>
                  <a:ext cx="115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B2803D-F002-470F-8714-2A0595216950}"/>
                    </a:ext>
                  </a:extLst>
                </p14:cNvPr>
                <p14:cNvContentPartPr/>
                <p14:nvPr/>
              </p14:nvContentPartPr>
              <p14:xfrm>
                <a:off x="2769440" y="947360"/>
                <a:ext cx="110160" cy="8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B2803D-F002-470F-8714-2A05952169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60800" y="938360"/>
                  <a:ext cx="127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368A65-1EE1-43B1-8ED1-34583300266A}"/>
                    </a:ext>
                  </a:extLst>
                </p14:cNvPr>
                <p14:cNvContentPartPr/>
                <p14:nvPr/>
              </p14:nvContentPartPr>
              <p14:xfrm>
                <a:off x="2923160" y="944120"/>
                <a:ext cx="174240" cy="8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368A65-1EE1-43B1-8ED1-3458330026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14520" y="935480"/>
                  <a:ext cx="191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96ED2D-54E4-4497-8C09-3B6C019E8260}"/>
                    </a:ext>
                  </a:extLst>
                </p14:cNvPr>
                <p14:cNvContentPartPr/>
                <p14:nvPr/>
              </p14:nvContentPartPr>
              <p14:xfrm>
                <a:off x="3147800" y="942680"/>
                <a:ext cx="153720" cy="9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96ED2D-54E4-4497-8C09-3B6C019E82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39160" y="934040"/>
                  <a:ext cx="171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17D1E1-0FF5-47E8-8537-0487779E7FA7}"/>
                    </a:ext>
                  </a:extLst>
                </p14:cNvPr>
                <p14:cNvContentPartPr/>
                <p14:nvPr/>
              </p14:nvContentPartPr>
              <p14:xfrm>
                <a:off x="3321680" y="917480"/>
                <a:ext cx="57960" cy="8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17D1E1-0FF5-47E8-8537-0487779E7F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2680" y="908480"/>
                  <a:ext cx="75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911EFE-F1F8-432C-A1A8-941AAFC6BF50}"/>
                    </a:ext>
                  </a:extLst>
                </p14:cNvPr>
                <p14:cNvContentPartPr/>
                <p14:nvPr/>
              </p14:nvContentPartPr>
              <p14:xfrm>
                <a:off x="3374600" y="915320"/>
                <a:ext cx="108720" cy="92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911EFE-F1F8-432C-A1A8-941AAFC6BF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65960" y="906320"/>
                  <a:ext cx="126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1FFCDB-58DD-49F2-BBD3-9A79B9749293}"/>
                    </a:ext>
                  </a:extLst>
                </p14:cNvPr>
                <p14:cNvContentPartPr/>
                <p14:nvPr/>
              </p14:nvContentPartPr>
              <p14:xfrm>
                <a:off x="3429680" y="923600"/>
                <a:ext cx="128160" cy="24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1FFCDB-58DD-49F2-BBD3-9A79B97492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21040" y="914600"/>
                  <a:ext cx="14580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7CBFEF-6E2D-4969-8740-C57BD64F4867}"/>
              </a:ext>
            </a:extLst>
          </p:cNvPr>
          <p:cNvGrpSpPr/>
          <p:nvPr/>
        </p:nvGrpSpPr>
        <p:grpSpPr>
          <a:xfrm>
            <a:off x="3809120" y="808400"/>
            <a:ext cx="190800" cy="177480"/>
            <a:chOff x="3809120" y="808400"/>
            <a:chExt cx="19080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F10783-EB43-40BF-9B8F-B9E4058BB048}"/>
                    </a:ext>
                  </a:extLst>
                </p14:cNvPr>
                <p14:cNvContentPartPr/>
                <p14:nvPr/>
              </p14:nvContentPartPr>
              <p14:xfrm>
                <a:off x="3835040" y="904880"/>
                <a:ext cx="25200" cy="8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F10783-EB43-40BF-9B8F-B9E4058BB04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26040" y="895880"/>
                  <a:ext cx="428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A422CA3-7BB0-4CE0-A351-9DAA29857F6A}"/>
                    </a:ext>
                  </a:extLst>
                </p14:cNvPr>
                <p14:cNvContentPartPr/>
                <p14:nvPr/>
              </p14:nvContentPartPr>
              <p14:xfrm>
                <a:off x="3809120" y="80840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A422CA3-7BB0-4CE0-A351-9DAA29857F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00480" y="799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FF6D67-14EA-4F94-BC11-40C72A50FF90}"/>
                    </a:ext>
                  </a:extLst>
                </p14:cNvPr>
                <p14:cNvContentPartPr/>
                <p14:nvPr/>
              </p14:nvContentPartPr>
              <p14:xfrm>
                <a:off x="3893000" y="885080"/>
                <a:ext cx="106920" cy="7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FF6D67-14EA-4F94-BC11-40C72A50FF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84360" y="876440"/>
                  <a:ext cx="12456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E01BE8-7A0F-4191-86B6-8696261550EF}"/>
              </a:ext>
            </a:extLst>
          </p:cNvPr>
          <p:cNvGrpSpPr/>
          <p:nvPr/>
        </p:nvGrpSpPr>
        <p:grpSpPr>
          <a:xfrm>
            <a:off x="4291520" y="692840"/>
            <a:ext cx="645480" cy="362160"/>
            <a:chOff x="4291520" y="692840"/>
            <a:chExt cx="64548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897AAD7-9E56-420B-82A9-5F147CD23CB4}"/>
                    </a:ext>
                  </a:extLst>
                </p14:cNvPr>
                <p14:cNvContentPartPr/>
                <p14:nvPr/>
              </p14:nvContentPartPr>
              <p14:xfrm>
                <a:off x="4291520" y="692840"/>
                <a:ext cx="54000" cy="261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897AAD7-9E56-420B-82A9-5F147CD23C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82520" y="683840"/>
                  <a:ext cx="71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4FD651-8F31-4FAF-8A28-A66D46948D21}"/>
                    </a:ext>
                  </a:extLst>
                </p14:cNvPr>
                <p14:cNvContentPartPr/>
                <p14:nvPr/>
              </p14:nvContentPartPr>
              <p14:xfrm>
                <a:off x="4391240" y="847640"/>
                <a:ext cx="86040" cy="101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4FD651-8F31-4FAF-8A28-A66D46948D2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82240" y="838640"/>
                  <a:ext cx="103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319FE53-875C-4EE7-AE34-968D0A190CE6}"/>
                    </a:ext>
                  </a:extLst>
                </p14:cNvPr>
                <p14:cNvContentPartPr/>
                <p14:nvPr/>
              </p14:nvContentPartPr>
              <p14:xfrm>
                <a:off x="4480880" y="840440"/>
                <a:ext cx="115920" cy="214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319FE53-875C-4EE7-AE34-968D0A190C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71880" y="831440"/>
                  <a:ext cx="133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BB85DA-25A1-480F-9614-94DF06DAA769}"/>
                    </a:ext>
                  </a:extLst>
                </p14:cNvPr>
                <p14:cNvContentPartPr/>
                <p14:nvPr/>
              </p14:nvContentPartPr>
              <p14:xfrm>
                <a:off x="4635320" y="792200"/>
                <a:ext cx="36720" cy="151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BB85DA-25A1-480F-9614-94DF06DAA7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26320" y="783200"/>
                  <a:ext cx="54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B2A62C-4AEC-4CA4-9CCB-1B5CAB491B5E}"/>
                    </a:ext>
                  </a:extLst>
                </p14:cNvPr>
                <p14:cNvContentPartPr/>
                <p14:nvPr/>
              </p14:nvContentPartPr>
              <p14:xfrm>
                <a:off x="4723160" y="866360"/>
                <a:ext cx="213840" cy="75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B2A62C-4AEC-4CA4-9CCB-1B5CAB491B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14520" y="857360"/>
                  <a:ext cx="23148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4E008E8-4B9C-4FDD-9363-B7DE588923D1}"/>
                  </a:ext>
                </a:extLst>
              </p14:cNvPr>
              <p14:cNvContentPartPr/>
              <p14:nvPr/>
            </p14:nvContentPartPr>
            <p14:xfrm>
              <a:off x="194720" y="1214120"/>
              <a:ext cx="151920" cy="54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4E008E8-4B9C-4FDD-9363-B7DE588923D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5720" y="1205480"/>
                <a:ext cx="169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0198283-A51B-4E6F-B839-F29BE9AF01A9}"/>
                  </a:ext>
                </a:extLst>
              </p14:cNvPr>
              <p14:cNvContentPartPr/>
              <p14:nvPr/>
            </p14:nvContentPartPr>
            <p14:xfrm>
              <a:off x="293720" y="1647920"/>
              <a:ext cx="136800" cy="24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0198283-A51B-4E6F-B839-F29BE9AF01A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5080" y="1638920"/>
                <a:ext cx="1544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820BB1DC-5D83-4ED2-B068-74AE4004DBDD}"/>
              </a:ext>
            </a:extLst>
          </p:cNvPr>
          <p:cNvGrpSpPr/>
          <p:nvPr/>
        </p:nvGrpSpPr>
        <p:grpSpPr>
          <a:xfrm>
            <a:off x="692240" y="1490600"/>
            <a:ext cx="477000" cy="203760"/>
            <a:chOff x="692240" y="1490600"/>
            <a:chExt cx="47700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8B1AAB-C4E6-477B-B5AC-C63BE84E67E5}"/>
                    </a:ext>
                  </a:extLst>
                </p14:cNvPr>
                <p14:cNvContentPartPr/>
                <p14:nvPr/>
              </p14:nvContentPartPr>
              <p14:xfrm>
                <a:off x="832280" y="1503560"/>
                <a:ext cx="23400" cy="19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8B1AAB-C4E6-477B-B5AC-C63BE84E67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3640" y="1494560"/>
                  <a:ext cx="41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62BC33-2335-461A-A87F-3C7DA7700D86}"/>
                    </a:ext>
                  </a:extLst>
                </p14:cNvPr>
                <p14:cNvContentPartPr/>
                <p14:nvPr/>
              </p14:nvContentPartPr>
              <p14:xfrm>
                <a:off x="692240" y="1490600"/>
                <a:ext cx="333000" cy="158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62BC33-2335-461A-A87F-3C7DA7700D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3240" y="1481960"/>
                  <a:ext cx="350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5DD2B12-9C71-43FB-B744-35011FC27E00}"/>
                    </a:ext>
                  </a:extLst>
                </p14:cNvPr>
                <p14:cNvContentPartPr/>
                <p14:nvPr/>
              </p14:nvContentPartPr>
              <p14:xfrm>
                <a:off x="1047560" y="1564760"/>
                <a:ext cx="121680" cy="101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5DD2B12-9C71-43FB-B744-35011FC27E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8560" y="1556120"/>
                  <a:ext cx="1393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B00568-C14B-4776-8F70-E2351B00C290}"/>
              </a:ext>
            </a:extLst>
          </p:cNvPr>
          <p:cNvGrpSpPr/>
          <p:nvPr/>
        </p:nvGrpSpPr>
        <p:grpSpPr>
          <a:xfrm>
            <a:off x="1570280" y="1488440"/>
            <a:ext cx="1014120" cy="310680"/>
            <a:chOff x="1570280" y="1488440"/>
            <a:chExt cx="10141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888F96-9638-4CDF-8C16-E31119C72648}"/>
                    </a:ext>
                  </a:extLst>
                </p14:cNvPr>
                <p14:cNvContentPartPr/>
                <p14:nvPr/>
              </p14:nvContentPartPr>
              <p14:xfrm>
                <a:off x="1589720" y="1499960"/>
                <a:ext cx="4680" cy="299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888F96-9638-4CDF-8C16-E31119C7264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1080" y="1491320"/>
                  <a:ext cx="223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39B2D14-034D-4B11-B620-28AF52CDE594}"/>
                    </a:ext>
                  </a:extLst>
                </p14:cNvPr>
                <p14:cNvContentPartPr/>
                <p14:nvPr/>
              </p14:nvContentPartPr>
              <p14:xfrm>
                <a:off x="1570280" y="1499600"/>
                <a:ext cx="92160" cy="157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39B2D14-034D-4B11-B620-28AF52CDE59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61280" y="1490600"/>
                  <a:ext cx="109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0A475D3-E3AB-4ED6-BDE7-9DAC1613A418}"/>
                    </a:ext>
                  </a:extLst>
                </p14:cNvPr>
                <p14:cNvContentPartPr/>
                <p14:nvPr/>
              </p14:nvContentPartPr>
              <p14:xfrm>
                <a:off x="1707800" y="1498520"/>
                <a:ext cx="79560" cy="126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0A475D3-E3AB-4ED6-BDE7-9DAC1613A41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8800" y="1489880"/>
                  <a:ext cx="97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F6ADB07-C17A-4198-A579-4D0825692BE8}"/>
                    </a:ext>
                  </a:extLst>
                </p14:cNvPr>
                <p14:cNvContentPartPr/>
                <p14:nvPr/>
              </p14:nvContentPartPr>
              <p14:xfrm>
                <a:off x="1825880" y="1506800"/>
                <a:ext cx="86400" cy="10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F6ADB07-C17A-4198-A579-4D0825692B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16880" y="1497800"/>
                  <a:ext cx="104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16AD849-D31C-446D-8B39-0E2A21B96AF8}"/>
                    </a:ext>
                  </a:extLst>
                </p14:cNvPr>
                <p14:cNvContentPartPr/>
                <p14:nvPr/>
              </p14:nvContentPartPr>
              <p14:xfrm>
                <a:off x="1925960" y="1518320"/>
                <a:ext cx="150840" cy="220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16AD849-D31C-446D-8B39-0E2A21B96AF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17320" y="1509320"/>
                  <a:ext cx="168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7A5590-7C7F-4553-A0B2-DAF6CCB124E4}"/>
                    </a:ext>
                  </a:extLst>
                </p14:cNvPr>
                <p14:cNvContentPartPr/>
                <p14:nvPr/>
              </p14:nvContentPartPr>
              <p14:xfrm>
                <a:off x="2105960" y="1488440"/>
                <a:ext cx="113400" cy="155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7A5590-7C7F-4553-A0B2-DAF6CCB124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97320" y="1479800"/>
                  <a:ext cx="13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69EF343-70F7-497A-870D-B39B21154FB5}"/>
                    </a:ext>
                  </a:extLst>
                </p14:cNvPr>
                <p14:cNvContentPartPr/>
                <p14:nvPr/>
              </p14:nvContentPartPr>
              <p14:xfrm>
                <a:off x="2262560" y="1522640"/>
                <a:ext cx="112320" cy="98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69EF343-70F7-497A-870D-B39B21154F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53560" y="1513640"/>
                  <a:ext cx="129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F95C77-C1E3-4117-A5ED-6F8AA444B525}"/>
                    </a:ext>
                  </a:extLst>
                </p14:cNvPr>
                <p14:cNvContentPartPr/>
                <p14:nvPr/>
              </p14:nvContentPartPr>
              <p14:xfrm>
                <a:off x="2393600" y="1520840"/>
                <a:ext cx="190800" cy="115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F95C77-C1E3-4117-A5ED-6F8AA444B5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84600" y="1511840"/>
                  <a:ext cx="20844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2CB48C4-F73E-4790-99AF-4F69B807047F}"/>
              </a:ext>
            </a:extLst>
          </p:cNvPr>
          <p:cNvGrpSpPr/>
          <p:nvPr/>
        </p:nvGrpSpPr>
        <p:grpSpPr>
          <a:xfrm>
            <a:off x="2965280" y="1407440"/>
            <a:ext cx="1049040" cy="318960"/>
            <a:chOff x="2965280" y="1407440"/>
            <a:chExt cx="104904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835BD9-2CAD-437F-994E-EBBFDB71BB82}"/>
                    </a:ext>
                  </a:extLst>
                </p14:cNvPr>
                <p14:cNvContentPartPr/>
                <p14:nvPr/>
              </p14:nvContentPartPr>
              <p14:xfrm>
                <a:off x="2965280" y="1426160"/>
                <a:ext cx="121320" cy="255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835BD9-2CAD-437F-994E-EBBFDB71BB8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56640" y="1417520"/>
                  <a:ext cx="138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64E8B8-B26C-4D5E-AF86-13AD5D1F082C}"/>
                    </a:ext>
                  </a:extLst>
                </p14:cNvPr>
                <p14:cNvContentPartPr/>
                <p14:nvPr/>
              </p14:nvContentPartPr>
              <p14:xfrm>
                <a:off x="3120800" y="1538120"/>
                <a:ext cx="52560" cy="90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64E8B8-B26C-4D5E-AF86-13AD5D1F082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11800" y="1529480"/>
                  <a:ext cx="70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393D11-E793-4A1B-8B31-64D182BCF439}"/>
                    </a:ext>
                  </a:extLst>
                </p14:cNvPr>
                <p14:cNvContentPartPr/>
                <p14:nvPr/>
              </p14:nvContentPartPr>
              <p14:xfrm>
                <a:off x="3260480" y="1407440"/>
                <a:ext cx="243000" cy="259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393D11-E793-4A1B-8B31-64D182BCF43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51840" y="1398800"/>
                  <a:ext cx="260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7541674-A04F-4FDE-A9A9-19E35266DB6E}"/>
                    </a:ext>
                  </a:extLst>
                </p14:cNvPr>
                <p14:cNvContentPartPr/>
                <p14:nvPr/>
              </p14:nvContentPartPr>
              <p14:xfrm>
                <a:off x="3554960" y="1565480"/>
                <a:ext cx="270720" cy="122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7541674-A04F-4FDE-A9A9-19E35266DB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45960" y="1556480"/>
                  <a:ext cx="288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30B9CF-610E-4F3C-9EEC-8C747ACE6235}"/>
                    </a:ext>
                  </a:extLst>
                </p14:cNvPr>
                <p14:cNvContentPartPr/>
                <p14:nvPr/>
              </p14:nvContentPartPr>
              <p14:xfrm>
                <a:off x="3838280" y="1574840"/>
                <a:ext cx="105480" cy="11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30B9CF-610E-4F3C-9EEC-8C747ACE62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29640" y="1565840"/>
                  <a:ext cx="123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EB1C90E-ABA8-4525-B0E2-F190ED25B353}"/>
                    </a:ext>
                  </a:extLst>
                </p14:cNvPr>
                <p14:cNvContentPartPr/>
                <p14:nvPr/>
              </p14:nvContentPartPr>
              <p14:xfrm>
                <a:off x="3952400" y="1572320"/>
                <a:ext cx="61920" cy="154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EB1C90E-ABA8-4525-B0E2-F190ED25B3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43760" y="1563680"/>
                  <a:ext cx="795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AF6F14C-FD6B-4C1B-96C2-920629923896}"/>
              </a:ext>
            </a:extLst>
          </p:cNvPr>
          <p:cNvGrpSpPr/>
          <p:nvPr/>
        </p:nvGrpSpPr>
        <p:grpSpPr>
          <a:xfrm>
            <a:off x="4292600" y="1440920"/>
            <a:ext cx="424080" cy="219600"/>
            <a:chOff x="4292600" y="1440920"/>
            <a:chExt cx="42408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3539C76-E0BC-4434-962B-8385CAC4493B}"/>
                    </a:ext>
                  </a:extLst>
                </p14:cNvPr>
                <p14:cNvContentPartPr/>
                <p14:nvPr/>
              </p14:nvContentPartPr>
              <p14:xfrm>
                <a:off x="4415360" y="1440920"/>
                <a:ext cx="15480" cy="219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3539C76-E0BC-4434-962B-8385CAC4493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06720" y="1431920"/>
                  <a:ext cx="33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FC3DDE3-3AE5-451A-98A8-6E393E815405}"/>
                    </a:ext>
                  </a:extLst>
                </p14:cNvPr>
                <p14:cNvContentPartPr/>
                <p14:nvPr/>
              </p14:nvContentPartPr>
              <p14:xfrm>
                <a:off x="4292600" y="1479440"/>
                <a:ext cx="308880" cy="132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FC3DDE3-3AE5-451A-98A8-6E393E8154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83600" y="1470440"/>
                  <a:ext cx="326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4AC5A4-A400-4CA9-91C6-ED4BBD4F5867}"/>
                    </a:ext>
                  </a:extLst>
                </p14:cNvPr>
                <p14:cNvContentPartPr/>
                <p14:nvPr/>
              </p14:nvContentPartPr>
              <p14:xfrm>
                <a:off x="4616600" y="1503920"/>
                <a:ext cx="100080" cy="108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4AC5A4-A400-4CA9-91C6-ED4BBD4F586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07960" y="1494920"/>
                  <a:ext cx="11772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4DE7AC-427A-443A-B0EE-3DE982A7C727}"/>
              </a:ext>
            </a:extLst>
          </p:cNvPr>
          <p:cNvGrpSpPr/>
          <p:nvPr/>
        </p:nvGrpSpPr>
        <p:grpSpPr>
          <a:xfrm>
            <a:off x="5005760" y="1428680"/>
            <a:ext cx="538560" cy="306720"/>
            <a:chOff x="5005760" y="1428680"/>
            <a:chExt cx="53856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89D19F7-62EA-4DA9-A16F-EE0969380B36}"/>
                    </a:ext>
                  </a:extLst>
                </p14:cNvPr>
                <p14:cNvContentPartPr/>
                <p14:nvPr/>
              </p14:nvContentPartPr>
              <p14:xfrm>
                <a:off x="5005760" y="1428680"/>
                <a:ext cx="117360" cy="306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89D19F7-62EA-4DA9-A16F-EE0969380B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96760" y="1420040"/>
                  <a:ext cx="1350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BCCC87D-592C-418E-95D4-A40DAE82F2BE}"/>
                    </a:ext>
                  </a:extLst>
                </p14:cNvPr>
                <p14:cNvContentPartPr/>
                <p14:nvPr/>
              </p14:nvContentPartPr>
              <p14:xfrm>
                <a:off x="5240120" y="1503920"/>
                <a:ext cx="88560" cy="106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BCCC87D-592C-418E-95D4-A40DAE82F2B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31120" y="1494920"/>
                  <a:ext cx="106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6EE9D31-D1D3-4CF1-9D37-694D8163F649}"/>
                    </a:ext>
                  </a:extLst>
                </p14:cNvPr>
                <p14:cNvContentPartPr/>
                <p14:nvPr/>
              </p14:nvContentPartPr>
              <p14:xfrm>
                <a:off x="5385920" y="1438400"/>
                <a:ext cx="158400" cy="159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6EE9D31-D1D3-4CF1-9D37-694D8163F64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77280" y="1429760"/>
                  <a:ext cx="17604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333F14-E9BD-4163-95B2-534CBFEFACF7}"/>
              </a:ext>
            </a:extLst>
          </p:cNvPr>
          <p:cNvGrpSpPr/>
          <p:nvPr/>
        </p:nvGrpSpPr>
        <p:grpSpPr>
          <a:xfrm>
            <a:off x="5929880" y="1313480"/>
            <a:ext cx="208440" cy="378720"/>
            <a:chOff x="5929880" y="1313480"/>
            <a:chExt cx="2084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95FA81-F7A6-4B40-9E7E-A00BB7E612F5}"/>
                    </a:ext>
                  </a:extLst>
                </p14:cNvPr>
                <p14:cNvContentPartPr/>
                <p14:nvPr/>
              </p14:nvContentPartPr>
              <p14:xfrm>
                <a:off x="5929880" y="1406360"/>
                <a:ext cx="55800" cy="99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95FA81-F7A6-4B40-9E7E-A00BB7E612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21240" y="1397360"/>
                  <a:ext cx="73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FB30861-4F47-4C8F-BC72-EC3F924FA160}"/>
                    </a:ext>
                  </a:extLst>
                </p14:cNvPr>
                <p14:cNvContentPartPr/>
                <p14:nvPr/>
              </p14:nvContentPartPr>
              <p14:xfrm>
                <a:off x="6002960" y="1313480"/>
                <a:ext cx="92160" cy="378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FB30861-4F47-4C8F-BC72-EC3F924FA1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93960" y="1304480"/>
                  <a:ext cx="109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2AB3C6E-E545-4962-A56E-E5A75A8F3F42}"/>
                    </a:ext>
                  </a:extLst>
                </p14:cNvPr>
                <p14:cNvContentPartPr/>
                <p14:nvPr/>
              </p14:nvContentPartPr>
              <p14:xfrm>
                <a:off x="5945720" y="1547840"/>
                <a:ext cx="192600" cy="93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2AB3C6E-E545-4962-A56E-E5A75A8F3F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37080" y="1539200"/>
                  <a:ext cx="21024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2040193-6FDE-40AA-B52A-6BBA97E855C6}"/>
              </a:ext>
            </a:extLst>
          </p:cNvPr>
          <p:cNvGrpSpPr/>
          <p:nvPr/>
        </p:nvGrpSpPr>
        <p:grpSpPr>
          <a:xfrm>
            <a:off x="6404360" y="1225640"/>
            <a:ext cx="474840" cy="295560"/>
            <a:chOff x="6404360" y="1225640"/>
            <a:chExt cx="474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D0B055C-279C-4FF2-948E-3D8E179837D0}"/>
                    </a:ext>
                  </a:extLst>
                </p14:cNvPr>
                <p14:cNvContentPartPr/>
                <p14:nvPr/>
              </p14:nvContentPartPr>
              <p14:xfrm>
                <a:off x="6514160" y="1225640"/>
                <a:ext cx="23760" cy="295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D0B055C-279C-4FF2-948E-3D8E179837D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05520" y="1216640"/>
                  <a:ext cx="41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87EB134-E470-4815-9090-00F48EBDD8AE}"/>
                    </a:ext>
                  </a:extLst>
                </p14:cNvPr>
                <p14:cNvContentPartPr/>
                <p14:nvPr/>
              </p14:nvContentPartPr>
              <p14:xfrm>
                <a:off x="6404360" y="1318880"/>
                <a:ext cx="354960" cy="144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87EB134-E470-4815-9090-00F48EBDD8A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95360" y="1309880"/>
                  <a:ext cx="372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F778CD8-DA76-4559-8A22-5D6F8CF18E39}"/>
                    </a:ext>
                  </a:extLst>
                </p14:cNvPr>
                <p14:cNvContentPartPr/>
                <p14:nvPr/>
              </p14:nvContentPartPr>
              <p14:xfrm>
                <a:off x="6782720" y="1373240"/>
                <a:ext cx="96480" cy="101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F778CD8-DA76-4559-8A22-5D6F8CF18E3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73720" y="1364240"/>
                  <a:ext cx="1141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CCFD172-A539-430B-BFFF-D5812F017CC1}"/>
              </a:ext>
            </a:extLst>
          </p:cNvPr>
          <p:cNvGrpSpPr/>
          <p:nvPr/>
        </p:nvGrpSpPr>
        <p:grpSpPr>
          <a:xfrm>
            <a:off x="7232000" y="1238600"/>
            <a:ext cx="702360" cy="434880"/>
            <a:chOff x="7232000" y="1238600"/>
            <a:chExt cx="70236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C6187D-9706-4F19-BC94-B7CFB80F01BC}"/>
                    </a:ext>
                  </a:extLst>
                </p14:cNvPr>
                <p14:cNvContentPartPr/>
                <p14:nvPr/>
              </p14:nvContentPartPr>
              <p14:xfrm>
                <a:off x="7242080" y="1282520"/>
                <a:ext cx="19440" cy="324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C6187D-9706-4F19-BC94-B7CFB80F01B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33440" y="1273880"/>
                  <a:ext cx="370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C52BDF2-5C89-430E-9B93-11EF33D98CFE}"/>
                    </a:ext>
                  </a:extLst>
                </p14:cNvPr>
                <p14:cNvContentPartPr/>
                <p14:nvPr/>
              </p14:nvContentPartPr>
              <p14:xfrm>
                <a:off x="7232000" y="1285760"/>
                <a:ext cx="87840" cy="173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C52BDF2-5C89-430E-9B93-11EF33D98C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23360" y="1276760"/>
                  <a:ext cx="105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3297C9-1308-4E0C-B9EF-F6358D2EA5FF}"/>
                    </a:ext>
                  </a:extLst>
                </p14:cNvPr>
                <p14:cNvContentPartPr/>
                <p14:nvPr/>
              </p14:nvContentPartPr>
              <p14:xfrm>
                <a:off x="7388240" y="1348040"/>
                <a:ext cx="204480" cy="122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3297C9-1308-4E0C-B9EF-F6358D2EA5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79240" y="1339400"/>
                  <a:ext cx="222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DCE04A6-056B-49FE-A584-97C2A121AC3C}"/>
                    </a:ext>
                  </a:extLst>
                </p14:cNvPr>
                <p14:cNvContentPartPr/>
                <p14:nvPr/>
              </p14:nvContentPartPr>
              <p14:xfrm>
                <a:off x="7684160" y="1238600"/>
                <a:ext cx="15120" cy="249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DCE04A6-056B-49FE-A584-97C2A121AC3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75160" y="1229960"/>
                  <a:ext cx="32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4569043-EEE8-471B-9A6A-AFEA1040AC58}"/>
                    </a:ext>
                  </a:extLst>
                </p14:cNvPr>
                <p14:cNvContentPartPr/>
                <p14:nvPr/>
              </p14:nvContentPartPr>
              <p14:xfrm>
                <a:off x="7741040" y="1379360"/>
                <a:ext cx="65880" cy="82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4569043-EEE8-471B-9A6A-AFEA1040AC5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32040" y="1370720"/>
                  <a:ext cx="83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E014CAC-50F5-4F8E-811D-DBA2C7D3CD4B}"/>
                    </a:ext>
                  </a:extLst>
                </p14:cNvPr>
                <p14:cNvContentPartPr/>
                <p14:nvPr/>
              </p14:nvContentPartPr>
              <p14:xfrm>
                <a:off x="7768400" y="1377560"/>
                <a:ext cx="165960" cy="295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E014CAC-50F5-4F8E-811D-DBA2C7D3CD4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59760" y="1368920"/>
                  <a:ext cx="183600" cy="31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E20EE6B-194F-40BA-8B6E-663E3A6306FC}"/>
                  </a:ext>
                </a:extLst>
              </p14:cNvPr>
              <p14:cNvContentPartPr/>
              <p14:nvPr/>
            </p14:nvContentPartPr>
            <p14:xfrm>
              <a:off x="8118320" y="1556480"/>
              <a:ext cx="30960" cy="101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E20EE6B-194F-40BA-8B6E-663E3A6306F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109680" y="1547480"/>
                <a:ext cx="48600" cy="11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837E4B7-321B-4F4E-B0D5-F06874999C9D}"/>
              </a:ext>
            </a:extLst>
          </p:cNvPr>
          <p:cNvGrpSpPr/>
          <p:nvPr/>
        </p:nvGrpSpPr>
        <p:grpSpPr>
          <a:xfrm>
            <a:off x="8421800" y="1255520"/>
            <a:ext cx="462240" cy="195840"/>
            <a:chOff x="8421800" y="1255520"/>
            <a:chExt cx="46224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E347E90-D80F-40AA-BFF1-83B845504E86}"/>
                    </a:ext>
                  </a:extLst>
                </p14:cNvPr>
                <p14:cNvContentPartPr/>
                <p14:nvPr/>
              </p14:nvContentPartPr>
              <p14:xfrm>
                <a:off x="8421800" y="1316720"/>
                <a:ext cx="117720" cy="115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E347E90-D80F-40AA-BFF1-83B845504E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12800" y="1308080"/>
                  <a:ext cx="135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06B659B-DC33-4CF6-9896-47A22A71AD3A}"/>
                    </a:ext>
                  </a:extLst>
                </p14:cNvPr>
                <p14:cNvContentPartPr/>
                <p14:nvPr/>
              </p14:nvContentPartPr>
              <p14:xfrm>
                <a:off x="8606480" y="1314920"/>
                <a:ext cx="70560" cy="116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06B659B-DC33-4CF6-9896-47A22A71AD3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97840" y="1306280"/>
                  <a:ext cx="88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B0C3A24-FAB8-478F-88CC-700BA73E3F47}"/>
                    </a:ext>
                  </a:extLst>
                </p14:cNvPr>
                <p14:cNvContentPartPr/>
                <p14:nvPr/>
              </p14:nvContentPartPr>
              <p14:xfrm>
                <a:off x="8727440" y="1255520"/>
                <a:ext cx="156600" cy="195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B0C3A24-FAB8-478F-88CC-700BA73E3F4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18800" y="1246520"/>
                  <a:ext cx="17424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60FA92-517B-42A8-8763-A9E1928113CA}"/>
              </a:ext>
            </a:extLst>
          </p:cNvPr>
          <p:cNvGrpSpPr/>
          <p:nvPr/>
        </p:nvGrpSpPr>
        <p:grpSpPr>
          <a:xfrm>
            <a:off x="9090680" y="1214480"/>
            <a:ext cx="537120" cy="229320"/>
            <a:chOff x="9090680" y="1214480"/>
            <a:chExt cx="5371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14FBF41-4498-45B1-B60F-D7359189A07B}"/>
                    </a:ext>
                  </a:extLst>
                </p14:cNvPr>
                <p14:cNvContentPartPr/>
                <p14:nvPr/>
              </p14:nvContentPartPr>
              <p14:xfrm>
                <a:off x="9195440" y="1214480"/>
                <a:ext cx="11160" cy="229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14FBF41-4498-45B1-B60F-D7359189A07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86800" y="1205480"/>
                  <a:ext cx="28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F008E66-1EDC-4D95-9A27-1A180D9ACACC}"/>
                    </a:ext>
                  </a:extLst>
                </p14:cNvPr>
                <p14:cNvContentPartPr/>
                <p14:nvPr/>
              </p14:nvContentPartPr>
              <p14:xfrm>
                <a:off x="9090680" y="1248680"/>
                <a:ext cx="354600" cy="125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F008E66-1EDC-4D95-9A27-1A180D9ACA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81680" y="1240040"/>
                  <a:ext cx="372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AE99DAE-8E13-48F6-B0AC-E4347406B88F}"/>
                    </a:ext>
                  </a:extLst>
                </p14:cNvPr>
                <p14:cNvContentPartPr/>
                <p14:nvPr/>
              </p14:nvContentPartPr>
              <p14:xfrm>
                <a:off x="9458240" y="1305200"/>
                <a:ext cx="169560" cy="87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AE99DAE-8E13-48F6-B0AC-E4347406B8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49240" y="1296560"/>
                  <a:ext cx="1872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7789588-7B5E-468D-890F-63A080C34A16}"/>
              </a:ext>
            </a:extLst>
          </p:cNvPr>
          <p:cNvGrpSpPr/>
          <p:nvPr/>
        </p:nvGrpSpPr>
        <p:grpSpPr>
          <a:xfrm>
            <a:off x="9847400" y="1186040"/>
            <a:ext cx="893520" cy="233640"/>
            <a:chOff x="9847400" y="1186040"/>
            <a:chExt cx="89352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522CCF4-7BF6-4257-922C-6BD59FA5356E}"/>
                    </a:ext>
                  </a:extLst>
                </p14:cNvPr>
                <p14:cNvContentPartPr/>
                <p14:nvPr/>
              </p14:nvContentPartPr>
              <p14:xfrm>
                <a:off x="9847400" y="1258760"/>
                <a:ext cx="268920" cy="160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522CCF4-7BF6-4257-922C-6BD59FA5356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38400" y="1249760"/>
                  <a:ext cx="286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A9B711C-DA7B-426B-8B8F-0B7A5901DEA5}"/>
                    </a:ext>
                  </a:extLst>
                </p14:cNvPr>
                <p14:cNvContentPartPr/>
                <p14:nvPr/>
              </p14:nvContentPartPr>
              <p14:xfrm>
                <a:off x="10176800" y="1293680"/>
                <a:ext cx="137160" cy="99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A9B711C-DA7B-426B-8B8F-0B7A5901DEA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67800" y="1285040"/>
                  <a:ext cx="154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61A3CE6-F356-4A78-B032-00A174EEAAA9}"/>
                    </a:ext>
                  </a:extLst>
                </p14:cNvPr>
                <p14:cNvContentPartPr/>
                <p14:nvPr/>
              </p14:nvContentPartPr>
              <p14:xfrm>
                <a:off x="10364720" y="1192160"/>
                <a:ext cx="11880" cy="169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61A3CE6-F356-4A78-B032-00A174EEAAA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55720" y="1183160"/>
                  <a:ext cx="29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B3B5F9B-D3FE-4810-A69E-8D20404C93BC}"/>
                    </a:ext>
                  </a:extLst>
                </p14:cNvPr>
                <p14:cNvContentPartPr/>
                <p14:nvPr/>
              </p14:nvContentPartPr>
              <p14:xfrm>
                <a:off x="10305680" y="1233560"/>
                <a:ext cx="248040" cy="10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B3B5F9B-D3FE-4810-A69E-8D20404C93B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296680" y="1224560"/>
                  <a:ext cx="265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9B1F12B-6B1A-494B-BC82-0D27FC233C3A}"/>
                    </a:ext>
                  </a:extLst>
                </p14:cNvPr>
                <p14:cNvContentPartPr/>
                <p14:nvPr/>
              </p14:nvContentPartPr>
              <p14:xfrm>
                <a:off x="10591520" y="1282160"/>
                <a:ext cx="68760" cy="66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9B1F12B-6B1A-494B-BC82-0D27FC233C3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582520" y="1273160"/>
                  <a:ext cx="86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D129A81-F5C0-4906-999B-DE8CA2E967CB}"/>
                    </a:ext>
                  </a:extLst>
                </p14:cNvPr>
                <p14:cNvContentPartPr/>
                <p14:nvPr/>
              </p14:nvContentPartPr>
              <p14:xfrm>
                <a:off x="10673240" y="1186040"/>
                <a:ext cx="67680" cy="193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D129A81-F5C0-4906-999B-DE8CA2E967C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664600" y="1177400"/>
                  <a:ext cx="8532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26C6CD1-F8CA-4823-87F1-4D05A2B7800D}"/>
              </a:ext>
            </a:extLst>
          </p:cNvPr>
          <p:cNvGrpSpPr/>
          <p:nvPr/>
        </p:nvGrpSpPr>
        <p:grpSpPr>
          <a:xfrm>
            <a:off x="11109920" y="1090640"/>
            <a:ext cx="403920" cy="387360"/>
            <a:chOff x="11109920" y="1090640"/>
            <a:chExt cx="40392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A6A20BC-B8AC-4447-BD61-23C53AF95611}"/>
                    </a:ext>
                  </a:extLst>
                </p14:cNvPr>
                <p14:cNvContentPartPr/>
                <p14:nvPr/>
              </p14:nvContentPartPr>
              <p14:xfrm>
                <a:off x="11131520" y="1090640"/>
                <a:ext cx="128880" cy="387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A6A20BC-B8AC-4447-BD61-23C53AF9561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22520" y="1082000"/>
                  <a:ext cx="1465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241A94A-6B51-4DB8-929B-8448F362041E}"/>
                    </a:ext>
                  </a:extLst>
                </p14:cNvPr>
                <p14:cNvContentPartPr/>
                <p14:nvPr/>
              </p14:nvContentPartPr>
              <p14:xfrm>
                <a:off x="11109920" y="1252280"/>
                <a:ext cx="403920" cy="120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241A94A-6B51-4DB8-929B-8448F362041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101280" y="1243640"/>
                  <a:ext cx="42156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1BAB2CA-3C22-4F22-BA7F-7155355BAC62}"/>
              </a:ext>
            </a:extLst>
          </p:cNvPr>
          <p:cNvGrpSpPr/>
          <p:nvPr/>
        </p:nvGrpSpPr>
        <p:grpSpPr>
          <a:xfrm>
            <a:off x="863960" y="1954280"/>
            <a:ext cx="1185120" cy="368280"/>
            <a:chOff x="863960" y="1954280"/>
            <a:chExt cx="118512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A8ADF7A-202C-4A94-BDCB-86011BD8E7F9}"/>
                    </a:ext>
                  </a:extLst>
                </p14:cNvPr>
                <p14:cNvContentPartPr/>
                <p14:nvPr/>
              </p14:nvContentPartPr>
              <p14:xfrm>
                <a:off x="863960" y="2066600"/>
                <a:ext cx="144360" cy="148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A8ADF7A-202C-4A94-BDCB-86011BD8E7F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4960" y="2057960"/>
                  <a:ext cx="162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6B86EDC-7859-4963-A860-AC17C2937E6B}"/>
                    </a:ext>
                  </a:extLst>
                </p14:cNvPr>
                <p14:cNvContentPartPr/>
                <p14:nvPr/>
              </p14:nvContentPartPr>
              <p14:xfrm>
                <a:off x="1072040" y="2060480"/>
                <a:ext cx="93600" cy="145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6B86EDC-7859-4963-A860-AC17C2937E6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3400" y="2051480"/>
                  <a:ext cx="111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8CB3E6F-B8DA-477B-8F76-F54C487C7AC6}"/>
                    </a:ext>
                  </a:extLst>
                </p14:cNvPr>
                <p14:cNvContentPartPr/>
                <p14:nvPr/>
              </p14:nvContentPartPr>
              <p14:xfrm>
                <a:off x="1190480" y="2015120"/>
                <a:ext cx="138960" cy="180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8CB3E6F-B8DA-477B-8F76-F54C487C7AC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81840" y="2006480"/>
                  <a:ext cx="156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EED4D0D-9909-47E8-8184-D6FB1F1ACE0B}"/>
                    </a:ext>
                  </a:extLst>
                </p14:cNvPr>
                <p14:cNvContentPartPr/>
                <p14:nvPr/>
              </p14:nvContentPartPr>
              <p14:xfrm>
                <a:off x="1344560" y="2124560"/>
                <a:ext cx="10440" cy="44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EED4D0D-9909-47E8-8184-D6FB1F1ACE0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35920" y="2115920"/>
                  <a:ext cx="28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7F87C55-476E-48F5-93F8-5352998B4A41}"/>
                    </a:ext>
                  </a:extLst>
                </p14:cNvPr>
                <p14:cNvContentPartPr/>
                <p14:nvPr/>
              </p14:nvContentPartPr>
              <p14:xfrm>
                <a:off x="1308920" y="2032040"/>
                <a:ext cx="38520" cy="30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7F87C55-476E-48F5-93F8-5352998B4A4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99920" y="2023040"/>
                  <a:ext cx="56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97F68C1-1714-48AE-AA74-62E2AA1768FC}"/>
                    </a:ext>
                  </a:extLst>
                </p14:cNvPr>
                <p14:cNvContentPartPr/>
                <p14:nvPr/>
              </p14:nvContentPartPr>
              <p14:xfrm>
                <a:off x="1395680" y="2071640"/>
                <a:ext cx="132480" cy="96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97F68C1-1714-48AE-AA74-62E2AA1768F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87040" y="2063000"/>
                  <a:ext cx="1501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C9456C-2AAC-43DB-B3CC-9D9A31EF2B06}"/>
                    </a:ext>
                  </a:extLst>
                </p14:cNvPr>
                <p14:cNvContentPartPr/>
                <p14:nvPr/>
              </p14:nvContentPartPr>
              <p14:xfrm>
                <a:off x="1553360" y="2029160"/>
                <a:ext cx="102240" cy="124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C9456C-2AAC-43DB-B3CC-9D9A31EF2B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544720" y="2020520"/>
                  <a:ext cx="119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A4DB0FD-B116-4E06-BF37-131572BCD7AC}"/>
                    </a:ext>
                  </a:extLst>
                </p14:cNvPr>
                <p14:cNvContentPartPr/>
                <p14:nvPr/>
              </p14:nvContentPartPr>
              <p14:xfrm>
                <a:off x="1659200" y="1954280"/>
                <a:ext cx="60480" cy="193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A4DB0FD-B116-4E06-BF37-131572BCD7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650200" y="1945280"/>
                  <a:ext cx="78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AFBF2B7-FD14-4EEB-8BF2-47607AD697F5}"/>
                    </a:ext>
                  </a:extLst>
                </p14:cNvPr>
                <p14:cNvContentPartPr/>
                <p14:nvPr/>
              </p14:nvContentPartPr>
              <p14:xfrm>
                <a:off x="1783400" y="2021600"/>
                <a:ext cx="128880" cy="87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AFBF2B7-FD14-4EEB-8BF2-47607AD697F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774400" y="2012960"/>
                  <a:ext cx="146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6ABE066-DB3E-47DB-B12F-86C0C47C2AFE}"/>
                    </a:ext>
                  </a:extLst>
                </p14:cNvPr>
                <p14:cNvContentPartPr/>
                <p14:nvPr/>
              </p14:nvContentPartPr>
              <p14:xfrm>
                <a:off x="1913720" y="2060480"/>
                <a:ext cx="135360" cy="262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6ABE066-DB3E-47DB-B12F-86C0C47C2AF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04720" y="2051840"/>
                  <a:ext cx="15300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7E00CF6-78DD-48CC-AC36-47D979C0FA5C}"/>
              </a:ext>
            </a:extLst>
          </p:cNvPr>
          <p:cNvGrpSpPr/>
          <p:nvPr/>
        </p:nvGrpSpPr>
        <p:grpSpPr>
          <a:xfrm>
            <a:off x="2360120" y="1982720"/>
            <a:ext cx="751680" cy="189000"/>
            <a:chOff x="2360120" y="1982720"/>
            <a:chExt cx="75168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327D61A-737B-44F3-9CD6-185145453867}"/>
                    </a:ext>
                  </a:extLst>
                </p14:cNvPr>
                <p14:cNvContentPartPr/>
                <p14:nvPr/>
              </p14:nvContentPartPr>
              <p14:xfrm>
                <a:off x="2435720" y="1982720"/>
                <a:ext cx="13320" cy="189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327D61A-737B-44F3-9CD6-1851454538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27080" y="1973720"/>
                  <a:ext cx="3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AF1E500-0E62-4CBD-A305-E326787AD9D0}"/>
                    </a:ext>
                  </a:extLst>
                </p14:cNvPr>
                <p14:cNvContentPartPr/>
                <p14:nvPr/>
              </p14:nvContentPartPr>
              <p14:xfrm>
                <a:off x="2360120" y="1989200"/>
                <a:ext cx="332280" cy="158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AF1E500-0E62-4CBD-A305-E326787AD9D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351480" y="1980560"/>
                  <a:ext cx="349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C6259BA-9D46-4195-BB4E-B46F2959DB76}"/>
                    </a:ext>
                  </a:extLst>
                </p14:cNvPr>
                <p14:cNvContentPartPr/>
                <p14:nvPr/>
              </p14:nvContentPartPr>
              <p14:xfrm>
                <a:off x="2701400" y="2045360"/>
                <a:ext cx="122400" cy="86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C6259BA-9D46-4195-BB4E-B46F2959DB7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92400" y="2036720"/>
                  <a:ext cx="140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65104E3-8706-4307-99EF-E2A77CDA0DFF}"/>
                    </a:ext>
                  </a:extLst>
                </p14:cNvPr>
                <p14:cNvContentPartPr/>
                <p14:nvPr/>
              </p14:nvContentPartPr>
              <p14:xfrm>
                <a:off x="2807960" y="2013320"/>
                <a:ext cx="210240" cy="105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65104E3-8706-4307-99EF-E2A77CDA0DF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99320" y="2004320"/>
                  <a:ext cx="227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70A43D0-CA9C-41F5-BDA7-CCCB33B1654B}"/>
                    </a:ext>
                  </a:extLst>
                </p14:cNvPr>
                <p14:cNvContentPartPr/>
                <p14:nvPr/>
              </p14:nvContentPartPr>
              <p14:xfrm>
                <a:off x="3076880" y="2022680"/>
                <a:ext cx="34920" cy="15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70A43D0-CA9C-41F5-BDA7-CCCB33B1654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068240" y="2013680"/>
                  <a:ext cx="52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66A2F57-AF6A-4119-BAB9-455B5B1FC81B}"/>
                  </a:ext>
                </a:extLst>
              </p14:cNvPr>
              <p14:cNvContentPartPr/>
              <p14:nvPr/>
            </p14:nvContentPartPr>
            <p14:xfrm>
              <a:off x="462560" y="2883440"/>
              <a:ext cx="168840" cy="284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66A2F57-AF6A-4119-BAB9-455B5B1FC81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53560" y="2874800"/>
                <a:ext cx="18648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3B843E8-E8F5-4033-ABD5-3CD81823AC3A}"/>
              </a:ext>
            </a:extLst>
          </p:cNvPr>
          <p:cNvGrpSpPr/>
          <p:nvPr/>
        </p:nvGrpSpPr>
        <p:grpSpPr>
          <a:xfrm>
            <a:off x="1116320" y="2623880"/>
            <a:ext cx="1365120" cy="295920"/>
            <a:chOff x="1116320" y="2623880"/>
            <a:chExt cx="13651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9FA667A-373A-4046-A32E-BBED88E987B2}"/>
                    </a:ext>
                  </a:extLst>
                </p14:cNvPr>
                <p14:cNvContentPartPr/>
                <p14:nvPr/>
              </p14:nvContentPartPr>
              <p14:xfrm>
                <a:off x="1133240" y="2704520"/>
                <a:ext cx="136080" cy="207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9FA667A-373A-4046-A32E-BBED88E987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24240" y="2695880"/>
                  <a:ext cx="153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4FB2685-25B4-48F0-935D-837E6B36A461}"/>
                    </a:ext>
                  </a:extLst>
                </p14:cNvPr>
                <p14:cNvContentPartPr/>
                <p14:nvPr/>
              </p14:nvContentPartPr>
              <p14:xfrm>
                <a:off x="1116320" y="2729360"/>
                <a:ext cx="267840" cy="190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4FB2685-25B4-48F0-935D-837E6B36A46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7680" y="2720720"/>
                  <a:ext cx="285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6F4857C-5CC3-48A6-A5DC-5C61F574F4A3}"/>
                    </a:ext>
                  </a:extLst>
                </p14:cNvPr>
                <p14:cNvContentPartPr/>
                <p14:nvPr/>
              </p14:nvContentPartPr>
              <p14:xfrm>
                <a:off x="1323680" y="2714960"/>
                <a:ext cx="96120" cy="118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6F4857C-5CC3-48A6-A5DC-5C61F574F4A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14680" y="2706320"/>
                  <a:ext cx="113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DA86F51-33D4-4900-8231-6F9E857BD4D2}"/>
                    </a:ext>
                  </a:extLst>
                </p14:cNvPr>
                <p14:cNvContentPartPr/>
                <p14:nvPr/>
              </p14:nvContentPartPr>
              <p14:xfrm>
                <a:off x="1435640" y="2709920"/>
                <a:ext cx="88560" cy="200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DA86F51-33D4-4900-8231-6F9E857BD4D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27000" y="2701280"/>
                  <a:ext cx="106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C307896-2CC0-4CE2-BCEA-A9D9CF957BD3}"/>
                    </a:ext>
                  </a:extLst>
                </p14:cNvPr>
                <p14:cNvContentPartPr/>
                <p14:nvPr/>
              </p14:nvContentPartPr>
              <p14:xfrm>
                <a:off x="1551560" y="2623880"/>
                <a:ext cx="63000" cy="230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C307896-2CC0-4CE2-BCEA-A9D9CF957BD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42920" y="2615240"/>
                  <a:ext cx="80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0FCEE96-38A5-49F4-BED6-34918B32A821}"/>
                    </a:ext>
                  </a:extLst>
                </p14:cNvPr>
                <p14:cNvContentPartPr/>
                <p14:nvPr/>
              </p14:nvContentPartPr>
              <p14:xfrm>
                <a:off x="1651640" y="2675000"/>
                <a:ext cx="32400" cy="164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0FCEE96-38A5-49F4-BED6-34918B32A82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43000" y="2666360"/>
                  <a:ext cx="50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3C1AD97-F7F8-45AE-B0AF-AE5EBC6DD17F}"/>
                    </a:ext>
                  </a:extLst>
                </p14:cNvPr>
                <p14:cNvContentPartPr/>
                <p14:nvPr/>
              </p14:nvContentPartPr>
              <p14:xfrm>
                <a:off x="1730840" y="2734040"/>
                <a:ext cx="45000" cy="83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3C1AD97-F7F8-45AE-B0AF-AE5EBC6DD17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22200" y="2725040"/>
                  <a:ext cx="62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2CEAD27-0B60-470C-B4A4-0E2AE68141EE}"/>
                    </a:ext>
                  </a:extLst>
                </p14:cNvPr>
                <p14:cNvContentPartPr/>
                <p14:nvPr/>
              </p14:nvContentPartPr>
              <p14:xfrm>
                <a:off x="1848920" y="2712440"/>
                <a:ext cx="108360" cy="85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2CEAD27-0B60-470C-B4A4-0E2AE68141E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39920" y="2703440"/>
                  <a:ext cx="126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01F121C-AEF0-4C1D-8552-D4A3F0A406FE}"/>
                    </a:ext>
                  </a:extLst>
                </p14:cNvPr>
                <p14:cNvContentPartPr/>
                <p14:nvPr/>
              </p14:nvContentPartPr>
              <p14:xfrm>
                <a:off x="2035760" y="2656280"/>
                <a:ext cx="17640" cy="183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01F121C-AEF0-4C1D-8552-D4A3F0A406F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26760" y="2647280"/>
                  <a:ext cx="35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D359416-5873-407E-B95A-DD3FE22F35B1}"/>
                    </a:ext>
                  </a:extLst>
                </p14:cNvPr>
                <p14:cNvContentPartPr/>
                <p14:nvPr/>
              </p14:nvContentPartPr>
              <p14:xfrm>
                <a:off x="1978160" y="2719280"/>
                <a:ext cx="172080" cy="88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D359416-5873-407E-B95A-DD3FE22F35B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969160" y="2710280"/>
                  <a:ext cx="189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7C279B3-8013-48AE-9ED2-BA5A00BB85FF}"/>
                    </a:ext>
                  </a:extLst>
                </p14:cNvPr>
                <p14:cNvContentPartPr/>
                <p14:nvPr/>
              </p14:nvContentPartPr>
              <p14:xfrm>
                <a:off x="2118920" y="2639720"/>
                <a:ext cx="26640" cy="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7C279B3-8013-48AE-9ED2-BA5A00BB85F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10280" y="2631080"/>
                  <a:ext cx="44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07CF968-81A7-4783-BBA3-A664FFDDECDD}"/>
                    </a:ext>
                  </a:extLst>
                </p14:cNvPr>
                <p14:cNvContentPartPr/>
                <p14:nvPr/>
              </p14:nvContentPartPr>
              <p14:xfrm>
                <a:off x="2169320" y="2699120"/>
                <a:ext cx="192240" cy="111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07CF968-81A7-4783-BBA3-A664FFDDECD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60680" y="2690480"/>
                  <a:ext cx="209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9C2E25F-51BE-464C-9242-A06105A8FE43}"/>
                    </a:ext>
                  </a:extLst>
                </p14:cNvPr>
                <p14:cNvContentPartPr/>
                <p14:nvPr/>
              </p14:nvContentPartPr>
              <p14:xfrm>
                <a:off x="2399000" y="2690840"/>
                <a:ext cx="82440" cy="125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9C2E25F-51BE-464C-9242-A06105A8FE4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90000" y="2682200"/>
                  <a:ext cx="1000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7A790F7-4521-4A43-82C1-3719187D926F}"/>
              </a:ext>
            </a:extLst>
          </p:cNvPr>
          <p:cNvGrpSpPr/>
          <p:nvPr/>
        </p:nvGrpSpPr>
        <p:grpSpPr>
          <a:xfrm>
            <a:off x="2741000" y="2573480"/>
            <a:ext cx="256680" cy="184680"/>
            <a:chOff x="2741000" y="2573480"/>
            <a:chExt cx="25668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5F2FE97-AB66-4D45-AF8C-D461A4DC5D2C}"/>
                    </a:ext>
                  </a:extLst>
                </p14:cNvPr>
                <p14:cNvContentPartPr/>
                <p14:nvPr/>
              </p14:nvContentPartPr>
              <p14:xfrm>
                <a:off x="2741000" y="2573480"/>
                <a:ext cx="100440" cy="184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5F2FE97-AB66-4D45-AF8C-D461A4DC5D2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32360" y="2564840"/>
                  <a:ext cx="118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786C2E-2C8A-479E-ACC8-49E41C3A4663}"/>
                    </a:ext>
                  </a:extLst>
                </p14:cNvPr>
                <p14:cNvContentPartPr/>
                <p14:nvPr/>
              </p14:nvContentPartPr>
              <p14:xfrm>
                <a:off x="2903000" y="2642600"/>
                <a:ext cx="94680" cy="93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786C2E-2C8A-479E-ACC8-49E41C3A466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894000" y="2633960"/>
                  <a:ext cx="11232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181DD61-5C71-4721-AA30-9AE4A6353300}"/>
              </a:ext>
            </a:extLst>
          </p:cNvPr>
          <p:cNvGrpSpPr/>
          <p:nvPr/>
        </p:nvGrpSpPr>
        <p:grpSpPr>
          <a:xfrm>
            <a:off x="3500600" y="2452880"/>
            <a:ext cx="530280" cy="338040"/>
            <a:chOff x="3500600" y="2452880"/>
            <a:chExt cx="53028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3B3E184-37B8-44A6-8DD5-CC4757787154}"/>
                    </a:ext>
                  </a:extLst>
                </p14:cNvPr>
                <p14:cNvContentPartPr/>
                <p14:nvPr/>
              </p14:nvContentPartPr>
              <p14:xfrm>
                <a:off x="3500600" y="2483480"/>
                <a:ext cx="138960" cy="200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3B3E184-37B8-44A6-8DD5-CC475778715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91960" y="2474840"/>
                  <a:ext cx="156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84C9D87-2121-4784-9BDA-A29E61D072CF}"/>
                    </a:ext>
                  </a:extLst>
                </p14:cNvPr>
                <p14:cNvContentPartPr/>
                <p14:nvPr/>
              </p14:nvContentPartPr>
              <p14:xfrm>
                <a:off x="3504560" y="2568080"/>
                <a:ext cx="165240" cy="76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84C9D87-2121-4784-9BDA-A29E61D072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495560" y="2559440"/>
                  <a:ext cx="182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837E9B8-E9DE-438B-A198-7EB489A35114}"/>
                    </a:ext>
                  </a:extLst>
                </p14:cNvPr>
                <p14:cNvContentPartPr/>
                <p14:nvPr/>
              </p14:nvContentPartPr>
              <p14:xfrm>
                <a:off x="3686720" y="2452880"/>
                <a:ext cx="147960" cy="195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837E9B8-E9DE-438B-A198-7EB489A3511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77720" y="2443880"/>
                  <a:ext cx="165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DF960E1-47F5-4F2B-95A2-03F3C1C5220C}"/>
                    </a:ext>
                  </a:extLst>
                </p14:cNvPr>
                <p14:cNvContentPartPr/>
                <p14:nvPr/>
              </p14:nvContentPartPr>
              <p14:xfrm>
                <a:off x="3704360" y="2618120"/>
                <a:ext cx="326520" cy="172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DF960E1-47F5-4F2B-95A2-03F3C1C5220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95720" y="2609480"/>
                  <a:ext cx="34416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A17ED93-FD89-4546-B107-A43F1D05724B}"/>
              </a:ext>
            </a:extLst>
          </p:cNvPr>
          <p:cNvGrpSpPr/>
          <p:nvPr/>
        </p:nvGrpSpPr>
        <p:grpSpPr>
          <a:xfrm>
            <a:off x="4317800" y="2334800"/>
            <a:ext cx="1277640" cy="287280"/>
            <a:chOff x="4317800" y="2334800"/>
            <a:chExt cx="127764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91269CB-E4D0-422E-8D4E-1D724BA76789}"/>
                    </a:ext>
                  </a:extLst>
                </p14:cNvPr>
                <p14:cNvContentPartPr/>
                <p14:nvPr/>
              </p14:nvContentPartPr>
              <p14:xfrm>
                <a:off x="4317800" y="2334800"/>
                <a:ext cx="129600" cy="287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91269CB-E4D0-422E-8D4E-1D724BA7678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09160" y="2326160"/>
                  <a:ext cx="1472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8286A29-DE6B-4B30-A92F-FD65FB145790}"/>
                    </a:ext>
                  </a:extLst>
                </p14:cNvPr>
                <p14:cNvContentPartPr/>
                <p14:nvPr/>
              </p14:nvContentPartPr>
              <p14:xfrm>
                <a:off x="4523000" y="2462240"/>
                <a:ext cx="117000" cy="95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8286A29-DE6B-4B30-A92F-FD65FB14579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14360" y="2453240"/>
                  <a:ext cx="134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1049E9F-7654-474F-BF5F-5AADB6C77B6F}"/>
                    </a:ext>
                  </a:extLst>
                </p14:cNvPr>
                <p14:cNvContentPartPr/>
                <p14:nvPr/>
              </p14:nvContentPartPr>
              <p14:xfrm>
                <a:off x="4633520" y="2427320"/>
                <a:ext cx="109800" cy="92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1049E9F-7654-474F-BF5F-5AADB6C77B6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624880" y="2418680"/>
                  <a:ext cx="127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A2AC60C-EDFB-481D-84FA-B3ADD7266ACD}"/>
                    </a:ext>
                  </a:extLst>
                </p14:cNvPr>
                <p14:cNvContentPartPr/>
                <p14:nvPr/>
              </p14:nvContentPartPr>
              <p14:xfrm>
                <a:off x="4806320" y="2435960"/>
                <a:ext cx="127080" cy="860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A2AC60C-EDFB-481D-84FA-B3ADD7266AC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97320" y="2427320"/>
                  <a:ext cx="144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2BDC421-10FF-4B97-9E59-3FF2C0978480}"/>
                    </a:ext>
                  </a:extLst>
                </p14:cNvPr>
                <p14:cNvContentPartPr/>
                <p14:nvPr/>
              </p14:nvContentPartPr>
              <p14:xfrm>
                <a:off x="4977680" y="2356040"/>
                <a:ext cx="118800" cy="152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2BDC421-10FF-4B97-9E59-3FF2C097848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968680" y="2347040"/>
                  <a:ext cx="136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D333E16-9127-480C-B16D-D6BC8194C3FF}"/>
                    </a:ext>
                  </a:extLst>
                </p14:cNvPr>
                <p14:cNvContentPartPr/>
                <p14:nvPr/>
              </p14:nvContentPartPr>
              <p14:xfrm>
                <a:off x="5162720" y="2403920"/>
                <a:ext cx="119520" cy="86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D333E16-9127-480C-B16D-D6BC8194C3F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153720" y="2394920"/>
                  <a:ext cx="137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6F480AA-3A30-4D7F-82E9-1978BFCDDDAC}"/>
                    </a:ext>
                  </a:extLst>
                </p14:cNvPr>
                <p14:cNvContentPartPr/>
                <p14:nvPr/>
              </p14:nvContentPartPr>
              <p14:xfrm>
                <a:off x="5302760" y="2361440"/>
                <a:ext cx="74880" cy="164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6F480AA-3A30-4D7F-82E9-1978BFCDDDA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93760" y="2352440"/>
                  <a:ext cx="92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A1A364E-7543-4710-AA5E-81FFD06ADB19}"/>
                    </a:ext>
                  </a:extLst>
                </p14:cNvPr>
                <p14:cNvContentPartPr/>
                <p14:nvPr/>
              </p14:nvContentPartPr>
              <p14:xfrm>
                <a:off x="5424440" y="2412920"/>
                <a:ext cx="119520" cy="79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A1A364E-7543-4710-AA5E-81FFD06ADB1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415800" y="2404280"/>
                  <a:ext cx="137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AE976C8-47A5-49AE-8D10-EE019011C9E8}"/>
                    </a:ext>
                  </a:extLst>
                </p14:cNvPr>
                <p14:cNvContentPartPr/>
                <p14:nvPr/>
              </p14:nvContentPartPr>
              <p14:xfrm>
                <a:off x="5482040" y="2380880"/>
                <a:ext cx="113400" cy="145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AE976C8-47A5-49AE-8D10-EE019011C9E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73040" y="2371880"/>
                  <a:ext cx="13104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301675B-D179-4F12-8534-A78E0F1DDA98}"/>
              </a:ext>
            </a:extLst>
          </p:cNvPr>
          <p:cNvGrpSpPr/>
          <p:nvPr/>
        </p:nvGrpSpPr>
        <p:grpSpPr>
          <a:xfrm>
            <a:off x="5929160" y="2326520"/>
            <a:ext cx="397440" cy="175680"/>
            <a:chOff x="5929160" y="2326520"/>
            <a:chExt cx="3974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CE03E13-092D-4867-AF12-4744D0315630}"/>
                    </a:ext>
                  </a:extLst>
                </p14:cNvPr>
                <p14:cNvContentPartPr/>
                <p14:nvPr/>
              </p14:nvContentPartPr>
              <p14:xfrm>
                <a:off x="5929160" y="2356400"/>
                <a:ext cx="157680" cy="106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CE03E13-092D-4867-AF12-4744D031563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20160" y="2347400"/>
                  <a:ext cx="175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24AB310-3B3F-4F26-A075-78B1152E94E5}"/>
                    </a:ext>
                  </a:extLst>
                </p14:cNvPr>
                <p14:cNvContentPartPr/>
                <p14:nvPr/>
              </p14:nvContentPartPr>
              <p14:xfrm>
                <a:off x="6114560" y="2357480"/>
                <a:ext cx="107280" cy="63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24AB310-3B3F-4F26-A075-78B1152E94E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05560" y="2348480"/>
                  <a:ext cx="124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AD68D52-D38B-4F72-9DC0-849438E99209}"/>
                    </a:ext>
                  </a:extLst>
                </p14:cNvPr>
                <p14:cNvContentPartPr/>
                <p14:nvPr/>
              </p14:nvContentPartPr>
              <p14:xfrm>
                <a:off x="6220040" y="2326520"/>
                <a:ext cx="106560" cy="175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AD68D52-D38B-4F72-9DC0-849438E9920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11040" y="2317880"/>
                  <a:ext cx="1242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53BBAE0-CDB9-4DA9-B802-AB38FC19C037}"/>
              </a:ext>
            </a:extLst>
          </p:cNvPr>
          <p:cNvGrpSpPr/>
          <p:nvPr/>
        </p:nvGrpSpPr>
        <p:grpSpPr>
          <a:xfrm>
            <a:off x="6695240" y="2328680"/>
            <a:ext cx="555480" cy="158760"/>
            <a:chOff x="6695240" y="2328680"/>
            <a:chExt cx="55548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9135AEC-08C8-4ED9-BED5-F1B8518E15F0}"/>
                    </a:ext>
                  </a:extLst>
                </p14:cNvPr>
                <p14:cNvContentPartPr/>
                <p14:nvPr/>
              </p14:nvContentPartPr>
              <p14:xfrm>
                <a:off x="6695240" y="2328680"/>
                <a:ext cx="151920" cy="158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9135AEC-08C8-4ED9-BED5-F1B8518E15F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86600" y="2320040"/>
                  <a:ext cx="169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951E179-E080-44E2-8066-9E8AC6143A32}"/>
                    </a:ext>
                  </a:extLst>
                </p14:cNvPr>
                <p14:cNvContentPartPr/>
                <p14:nvPr/>
              </p14:nvContentPartPr>
              <p14:xfrm>
                <a:off x="6888920" y="2343440"/>
                <a:ext cx="144360" cy="126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951E179-E080-44E2-8066-9E8AC6143A3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80280" y="2334440"/>
                  <a:ext cx="16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E058725-94D3-4DF3-953F-0FCD3DCE0F76}"/>
                    </a:ext>
                  </a:extLst>
                </p14:cNvPr>
                <p14:cNvContentPartPr/>
                <p14:nvPr/>
              </p14:nvContentPartPr>
              <p14:xfrm>
                <a:off x="7033280" y="2351720"/>
                <a:ext cx="79560" cy="102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E058725-94D3-4DF3-953F-0FCD3DCE0F7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24640" y="2342720"/>
                  <a:ext cx="97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22640C9-9ECD-4742-A829-6D6A4E6C6110}"/>
                    </a:ext>
                  </a:extLst>
                </p14:cNvPr>
                <p14:cNvContentPartPr/>
                <p14:nvPr/>
              </p14:nvContentPartPr>
              <p14:xfrm>
                <a:off x="7151000" y="2356040"/>
                <a:ext cx="99720" cy="92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22640C9-9ECD-4742-A829-6D6A4E6C611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42360" y="2347040"/>
                  <a:ext cx="11736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39DD89D-3467-4ECE-B06E-BA0C015391FA}"/>
              </a:ext>
            </a:extLst>
          </p:cNvPr>
          <p:cNvGrpSpPr/>
          <p:nvPr/>
        </p:nvGrpSpPr>
        <p:grpSpPr>
          <a:xfrm>
            <a:off x="7612520" y="2236880"/>
            <a:ext cx="886320" cy="295560"/>
            <a:chOff x="7612520" y="2236880"/>
            <a:chExt cx="88632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707EE60-171A-44B4-8BB0-4DF67277AA78}"/>
                    </a:ext>
                  </a:extLst>
                </p14:cNvPr>
                <p14:cNvContentPartPr/>
                <p14:nvPr/>
              </p14:nvContentPartPr>
              <p14:xfrm>
                <a:off x="7612520" y="2236880"/>
                <a:ext cx="95400" cy="169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707EE60-171A-44B4-8BB0-4DF67277AA7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03880" y="2228240"/>
                  <a:ext cx="113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19457F2-D064-4C14-824C-E670819AEC94}"/>
                    </a:ext>
                  </a:extLst>
                </p14:cNvPr>
                <p14:cNvContentPartPr/>
                <p14:nvPr/>
              </p14:nvContentPartPr>
              <p14:xfrm>
                <a:off x="7769840" y="2302040"/>
                <a:ext cx="99720" cy="230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19457F2-D064-4C14-824C-E670819AEC9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61200" y="2293400"/>
                  <a:ext cx="117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191C490-E59D-4CE0-9E31-CBB60735B03F}"/>
                    </a:ext>
                  </a:extLst>
                </p14:cNvPr>
                <p14:cNvContentPartPr/>
                <p14:nvPr/>
              </p14:nvContentPartPr>
              <p14:xfrm>
                <a:off x="7958480" y="2316080"/>
                <a:ext cx="59760" cy="12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191C490-E59D-4CE0-9E31-CBB60735B03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49840" y="2307440"/>
                  <a:ext cx="77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27DE223-B59A-45F6-ADFE-022560E670E5}"/>
                    </a:ext>
                  </a:extLst>
                </p14:cNvPr>
                <p14:cNvContentPartPr/>
                <p14:nvPr/>
              </p14:nvContentPartPr>
              <p14:xfrm>
                <a:off x="8062520" y="2267840"/>
                <a:ext cx="37080" cy="153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27DE223-B59A-45F6-ADFE-022560E670E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53880" y="2258840"/>
                  <a:ext cx="54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38018A2-317C-4F11-803B-8CB220F4921F}"/>
                    </a:ext>
                  </a:extLst>
                </p14:cNvPr>
                <p14:cNvContentPartPr/>
                <p14:nvPr/>
              </p14:nvContentPartPr>
              <p14:xfrm>
                <a:off x="8057840" y="2320760"/>
                <a:ext cx="221040" cy="78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38018A2-317C-4F11-803B-8CB220F4921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48840" y="2312120"/>
                  <a:ext cx="238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FB1A97-B438-48FB-A641-A87B1404ECCE}"/>
                    </a:ext>
                  </a:extLst>
                </p14:cNvPr>
                <p14:cNvContentPartPr/>
                <p14:nvPr/>
              </p14:nvContentPartPr>
              <p14:xfrm>
                <a:off x="8277080" y="2295920"/>
                <a:ext cx="221760" cy="115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FB1A97-B438-48FB-A641-A87B1404ECC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68080" y="2286920"/>
                  <a:ext cx="239400" cy="13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7685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64613-B4AD-495F-9B66-A6398D74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A65D2A-05DE-4AF2-977B-DBE0F3B29E2D}"/>
              </a:ext>
            </a:extLst>
          </p:cNvPr>
          <p:cNvGrpSpPr/>
          <p:nvPr/>
        </p:nvGrpSpPr>
        <p:grpSpPr>
          <a:xfrm>
            <a:off x="3570440" y="153920"/>
            <a:ext cx="1799640" cy="527760"/>
            <a:chOff x="3570440" y="153920"/>
            <a:chExt cx="179964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536D1E7-3613-432A-A1B3-215B3DCC82CE}"/>
                    </a:ext>
                  </a:extLst>
                </p14:cNvPr>
                <p14:cNvContentPartPr/>
                <p14:nvPr/>
              </p14:nvContentPartPr>
              <p14:xfrm>
                <a:off x="3580520" y="173360"/>
                <a:ext cx="57600" cy="392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536D1E7-3613-432A-A1B3-215B3DCC82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71520" y="164360"/>
                  <a:ext cx="752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45251B-FE94-406A-8A65-0890DFC50A84}"/>
                    </a:ext>
                  </a:extLst>
                </p14:cNvPr>
                <p14:cNvContentPartPr/>
                <p14:nvPr/>
              </p14:nvContentPartPr>
              <p14:xfrm>
                <a:off x="3570440" y="153920"/>
                <a:ext cx="84600" cy="19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45251B-FE94-406A-8A65-0890DFC50A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61800" y="144920"/>
                  <a:ext cx="102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EFCD08-7454-488B-9883-2678F45769DB}"/>
                    </a:ext>
                  </a:extLst>
                </p14:cNvPr>
                <p14:cNvContentPartPr/>
                <p14:nvPr/>
              </p14:nvContentPartPr>
              <p14:xfrm>
                <a:off x="3723440" y="266600"/>
                <a:ext cx="189720" cy="141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EFCD08-7454-488B-9883-2678F45769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4440" y="257960"/>
                  <a:ext cx="207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CCA548-D35E-41CE-B85E-5417816608E4}"/>
                    </a:ext>
                  </a:extLst>
                </p14:cNvPr>
                <p14:cNvContentPartPr/>
                <p14:nvPr/>
              </p14:nvContentPartPr>
              <p14:xfrm>
                <a:off x="4006760" y="154280"/>
                <a:ext cx="36720" cy="228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CCA548-D35E-41CE-B85E-5417816608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97760" y="145640"/>
                  <a:ext cx="54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36DCC7-CB36-42FA-B1D5-A54CBF43BA95}"/>
                    </a:ext>
                  </a:extLst>
                </p14:cNvPr>
                <p14:cNvContentPartPr/>
                <p14:nvPr/>
              </p14:nvContentPartPr>
              <p14:xfrm>
                <a:off x="4076960" y="274520"/>
                <a:ext cx="93960" cy="11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36DCC7-CB36-42FA-B1D5-A54CBF43BA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8320" y="265520"/>
                  <a:ext cx="111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B24D0E-B1B2-4383-A49E-6CEEEBD90E85}"/>
                    </a:ext>
                  </a:extLst>
                </p14:cNvPr>
                <p14:cNvContentPartPr/>
                <p14:nvPr/>
              </p14:nvContentPartPr>
              <p14:xfrm>
                <a:off x="4130240" y="286040"/>
                <a:ext cx="177480" cy="305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B24D0E-B1B2-4383-A49E-6CEEEBD90E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21240" y="277400"/>
                  <a:ext cx="195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031F00-B7A4-4E3A-BBAF-94D7FFC21FA7}"/>
                    </a:ext>
                  </a:extLst>
                </p14:cNvPr>
                <p14:cNvContentPartPr/>
                <p14:nvPr/>
              </p14:nvContentPartPr>
              <p14:xfrm>
                <a:off x="4754840" y="242480"/>
                <a:ext cx="14400" cy="20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031F00-B7A4-4E3A-BBAF-94D7FFC21F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45840" y="233480"/>
                  <a:ext cx="32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4CABA6-4AFD-4B3B-8C7D-1F22C1147C1A}"/>
                    </a:ext>
                  </a:extLst>
                </p14:cNvPr>
                <p14:cNvContentPartPr/>
                <p14:nvPr/>
              </p14:nvContentPartPr>
              <p14:xfrm>
                <a:off x="4703360" y="156800"/>
                <a:ext cx="194760" cy="229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4CABA6-4AFD-4B3B-8C7D-1F22C1147C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94360" y="148160"/>
                  <a:ext cx="212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5195B3-2691-4DA1-BA9F-434735104D9B}"/>
                    </a:ext>
                  </a:extLst>
                </p14:cNvPr>
                <p14:cNvContentPartPr/>
                <p14:nvPr/>
              </p14:nvContentPartPr>
              <p14:xfrm>
                <a:off x="4965080" y="275600"/>
                <a:ext cx="102960" cy="131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5195B3-2691-4DA1-BA9F-434735104D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56080" y="266600"/>
                  <a:ext cx="12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86C923-8860-40A6-8476-33E251F7319D}"/>
                    </a:ext>
                  </a:extLst>
                </p14:cNvPr>
                <p14:cNvContentPartPr/>
                <p14:nvPr/>
              </p14:nvContentPartPr>
              <p14:xfrm>
                <a:off x="5102240" y="221240"/>
                <a:ext cx="43200" cy="168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86C923-8860-40A6-8476-33E251F731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93240" y="212240"/>
                  <a:ext cx="60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4389D9-DD8C-476B-91F0-3B1C1315ACD7}"/>
                    </a:ext>
                  </a:extLst>
                </p14:cNvPr>
                <p14:cNvContentPartPr/>
                <p14:nvPr/>
              </p14:nvContentPartPr>
              <p14:xfrm>
                <a:off x="5195840" y="281360"/>
                <a:ext cx="86760" cy="91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4389D9-DD8C-476B-91F0-3B1C1315AC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86840" y="272360"/>
                  <a:ext cx="104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3F2FC7-F0B4-4114-9E79-906E6B6BE7EB}"/>
                    </a:ext>
                  </a:extLst>
                </p14:cNvPr>
                <p14:cNvContentPartPr/>
                <p14:nvPr/>
              </p14:nvContentPartPr>
              <p14:xfrm>
                <a:off x="5254880" y="265880"/>
                <a:ext cx="115200" cy="132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3F2FC7-F0B4-4114-9E79-906E6B6BE7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46240" y="257240"/>
                  <a:ext cx="132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3538E1-6178-4B63-95AA-3F1610DDD11E}"/>
                    </a:ext>
                  </a:extLst>
                </p14:cNvPr>
                <p14:cNvContentPartPr/>
                <p14:nvPr/>
              </p14:nvContentPartPr>
              <p14:xfrm>
                <a:off x="3755480" y="610400"/>
                <a:ext cx="1226160" cy="7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3538E1-6178-4B63-95AA-3F1610DDD1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6840" y="601760"/>
                  <a:ext cx="124380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779BE5-B59E-4DAF-A9F8-CD03C92BC2B2}"/>
              </a:ext>
            </a:extLst>
          </p:cNvPr>
          <p:cNvGrpSpPr/>
          <p:nvPr/>
        </p:nvGrpSpPr>
        <p:grpSpPr>
          <a:xfrm>
            <a:off x="767120" y="988400"/>
            <a:ext cx="610560" cy="390240"/>
            <a:chOff x="767120" y="988400"/>
            <a:chExt cx="61056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FAE5EB-4516-45BE-A136-089C75B74935}"/>
                    </a:ext>
                  </a:extLst>
                </p14:cNvPr>
                <p14:cNvContentPartPr/>
                <p14:nvPr/>
              </p14:nvContentPartPr>
              <p14:xfrm>
                <a:off x="767120" y="988400"/>
                <a:ext cx="139320" cy="30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FAE5EB-4516-45BE-A136-089C75B749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8120" y="979400"/>
                  <a:ext cx="156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1B6D029-FA5D-4FD4-8AF2-10374F0B5962}"/>
                    </a:ext>
                  </a:extLst>
                </p14:cNvPr>
                <p14:cNvContentPartPr/>
                <p14:nvPr/>
              </p14:nvContentPartPr>
              <p14:xfrm>
                <a:off x="928400" y="1170560"/>
                <a:ext cx="145080" cy="125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1B6D029-FA5D-4FD4-8AF2-10374F0B59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9400" y="1161920"/>
                  <a:ext cx="162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BB4326-24ED-4249-8DD1-FE26726E46A7}"/>
                    </a:ext>
                  </a:extLst>
                </p14:cNvPr>
                <p14:cNvContentPartPr/>
                <p14:nvPr/>
              </p14:nvContentPartPr>
              <p14:xfrm>
                <a:off x="1114880" y="1229240"/>
                <a:ext cx="101160" cy="66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BB4326-24ED-4249-8DD1-FE26726E46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880" y="1220240"/>
                  <a:ext cx="118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D984AB-07EC-4C41-AB27-CA9F8E46135C}"/>
                    </a:ext>
                  </a:extLst>
                </p14:cNvPr>
                <p14:cNvContentPartPr/>
                <p14:nvPr/>
              </p14:nvContentPartPr>
              <p14:xfrm>
                <a:off x="1248800" y="1174520"/>
                <a:ext cx="128880" cy="204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D984AB-07EC-4C41-AB27-CA9F8E4613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40160" y="1165880"/>
                  <a:ext cx="14652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FA09D9-5AEB-4752-8348-83388E04D230}"/>
              </a:ext>
            </a:extLst>
          </p:cNvPr>
          <p:cNvGrpSpPr/>
          <p:nvPr/>
        </p:nvGrpSpPr>
        <p:grpSpPr>
          <a:xfrm>
            <a:off x="1783760" y="1235000"/>
            <a:ext cx="272520" cy="183960"/>
            <a:chOff x="1783760" y="1235000"/>
            <a:chExt cx="27252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9FF75F-8E61-4D74-BF28-270114553D42}"/>
                    </a:ext>
                  </a:extLst>
                </p14:cNvPr>
                <p14:cNvContentPartPr/>
                <p14:nvPr/>
              </p14:nvContentPartPr>
              <p14:xfrm>
                <a:off x="1794560" y="1235000"/>
                <a:ext cx="4680" cy="1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9FF75F-8E61-4D74-BF28-270114553D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85920" y="1226360"/>
                  <a:ext cx="22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C4C09B-30C5-4FD3-854A-D216A1F7D802}"/>
                    </a:ext>
                  </a:extLst>
                </p14:cNvPr>
                <p14:cNvContentPartPr/>
                <p14:nvPr/>
              </p14:nvContentPartPr>
              <p14:xfrm>
                <a:off x="1783760" y="1385840"/>
                <a:ext cx="17280" cy="33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C4C09B-30C5-4FD3-854A-D216A1F7D8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75120" y="1377200"/>
                  <a:ext cx="34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50E4D2-7FC1-46F1-8E97-C90FD6DFB5DD}"/>
                    </a:ext>
                  </a:extLst>
                </p14:cNvPr>
                <p14:cNvContentPartPr/>
                <p14:nvPr/>
              </p14:nvContentPartPr>
              <p14:xfrm>
                <a:off x="1855040" y="1271000"/>
                <a:ext cx="118800" cy="105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50E4D2-7FC1-46F1-8E97-C90FD6DFB5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46400" y="1262000"/>
                  <a:ext cx="136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3BA2EF-9E1E-409C-8E76-5D448BA7B318}"/>
                    </a:ext>
                  </a:extLst>
                </p14:cNvPr>
                <p14:cNvContentPartPr/>
                <p14:nvPr/>
              </p14:nvContentPartPr>
              <p14:xfrm>
                <a:off x="1854680" y="1246160"/>
                <a:ext cx="201600" cy="78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3BA2EF-9E1E-409C-8E76-5D448BA7B3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46040" y="1237520"/>
                  <a:ext cx="21924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27C166-F7E2-47F1-A147-E9B68B491FA3}"/>
              </a:ext>
            </a:extLst>
          </p:cNvPr>
          <p:cNvGrpSpPr/>
          <p:nvPr/>
        </p:nvGrpSpPr>
        <p:grpSpPr>
          <a:xfrm>
            <a:off x="2346440" y="1126280"/>
            <a:ext cx="504000" cy="333360"/>
            <a:chOff x="2346440" y="1126280"/>
            <a:chExt cx="50400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7EF312-5B51-4026-887D-9818D10045B2}"/>
                    </a:ext>
                  </a:extLst>
                </p14:cNvPr>
                <p14:cNvContentPartPr/>
                <p14:nvPr/>
              </p14:nvContentPartPr>
              <p14:xfrm>
                <a:off x="2354360" y="1126280"/>
                <a:ext cx="28440" cy="213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7EF312-5B51-4026-887D-9818D10045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45360" y="1117280"/>
                  <a:ext cx="46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5F8265-173C-465F-9413-E56C78A7226F}"/>
                    </a:ext>
                  </a:extLst>
                </p14:cNvPr>
                <p14:cNvContentPartPr/>
                <p14:nvPr/>
              </p14:nvContentPartPr>
              <p14:xfrm>
                <a:off x="2346440" y="1238600"/>
                <a:ext cx="119880" cy="133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5F8265-173C-465F-9413-E56C78A722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37800" y="1229960"/>
                  <a:ext cx="137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5FA49B6-1259-4A15-A0E4-681799A8A103}"/>
                    </a:ext>
                  </a:extLst>
                </p14:cNvPr>
                <p14:cNvContentPartPr/>
                <p14:nvPr/>
              </p14:nvContentPartPr>
              <p14:xfrm>
                <a:off x="2512040" y="1244000"/>
                <a:ext cx="88920" cy="126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5FA49B6-1259-4A15-A0E4-681799A8A10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03040" y="1235360"/>
                  <a:ext cx="106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015119-4B34-43C0-9984-C8CA1625264E}"/>
                    </a:ext>
                  </a:extLst>
                </p14:cNvPr>
                <p14:cNvContentPartPr/>
                <p14:nvPr/>
              </p14:nvContentPartPr>
              <p14:xfrm>
                <a:off x="2662880" y="1127360"/>
                <a:ext cx="85680" cy="194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015119-4B34-43C0-9984-C8CA1625264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53880" y="1118720"/>
                  <a:ext cx="103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BC89BEB-B569-403E-A674-2FE2B4A00AB3}"/>
                    </a:ext>
                  </a:extLst>
                </p14:cNvPr>
                <p14:cNvContentPartPr/>
                <p14:nvPr/>
              </p14:nvContentPartPr>
              <p14:xfrm>
                <a:off x="2683400" y="1202240"/>
                <a:ext cx="167040" cy="257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BC89BEB-B569-403E-A674-2FE2B4A00A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4760" y="1193600"/>
                  <a:ext cx="18468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DB5740A-B72A-47AF-AFE8-725E8A4B0BCC}"/>
              </a:ext>
            </a:extLst>
          </p:cNvPr>
          <p:cNvGrpSpPr/>
          <p:nvPr/>
        </p:nvGrpSpPr>
        <p:grpSpPr>
          <a:xfrm>
            <a:off x="766040" y="1983800"/>
            <a:ext cx="865080" cy="234720"/>
            <a:chOff x="766040" y="1983800"/>
            <a:chExt cx="86508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30B76D-223F-4705-A209-231E67296710}"/>
                    </a:ext>
                  </a:extLst>
                </p14:cNvPr>
                <p14:cNvContentPartPr/>
                <p14:nvPr/>
              </p14:nvContentPartPr>
              <p14:xfrm>
                <a:off x="766040" y="2088560"/>
                <a:ext cx="193680" cy="129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30B76D-223F-4705-A209-231E672967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00" y="2079560"/>
                  <a:ext cx="211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86D4D8-4138-41D6-903E-BB4D301F9CCC}"/>
                    </a:ext>
                  </a:extLst>
                </p14:cNvPr>
                <p14:cNvContentPartPr/>
                <p14:nvPr/>
              </p14:nvContentPartPr>
              <p14:xfrm>
                <a:off x="950720" y="2006480"/>
                <a:ext cx="1468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86D4D8-4138-41D6-903E-BB4D301F9C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1720" y="1997840"/>
                  <a:ext cx="164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40EC5D-12EC-4782-A07C-3F93D03DF19D}"/>
                    </a:ext>
                  </a:extLst>
                </p14:cNvPr>
                <p14:cNvContentPartPr/>
                <p14:nvPr/>
              </p14:nvContentPartPr>
              <p14:xfrm>
                <a:off x="998960" y="2078120"/>
                <a:ext cx="285480" cy="104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40EC5D-12EC-4782-A07C-3F93D03DF1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9960" y="2069120"/>
                  <a:ext cx="303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3C529A-B24A-4E0A-9F9E-395B10A1704C}"/>
                    </a:ext>
                  </a:extLst>
                </p14:cNvPr>
                <p14:cNvContentPartPr/>
                <p14:nvPr/>
              </p14:nvContentPartPr>
              <p14:xfrm>
                <a:off x="1456520" y="2093240"/>
                <a:ext cx="10080" cy="108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3C529A-B24A-4E0A-9F9E-395B10A170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47520" y="2084600"/>
                  <a:ext cx="27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3BFD30-D207-4778-9272-6DFCB2C03AB8}"/>
                    </a:ext>
                  </a:extLst>
                </p14:cNvPr>
                <p14:cNvContentPartPr/>
                <p14:nvPr/>
              </p14:nvContentPartPr>
              <p14:xfrm>
                <a:off x="1382000" y="1983800"/>
                <a:ext cx="28080" cy="41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3BFD30-D207-4778-9272-6DFCB2C03A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3000" y="1974800"/>
                  <a:ext cx="457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A60897-0E08-463D-ABAE-E70B5160D66E}"/>
                    </a:ext>
                  </a:extLst>
                </p14:cNvPr>
                <p14:cNvContentPartPr/>
                <p14:nvPr/>
              </p14:nvContentPartPr>
              <p14:xfrm>
                <a:off x="1510880" y="2065160"/>
                <a:ext cx="120240" cy="126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A60897-0E08-463D-ABAE-E70B5160D6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01880" y="2056160"/>
                  <a:ext cx="1378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426E17-EF69-4C0F-B734-4FD74CE3895F}"/>
              </a:ext>
            </a:extLst>
          </p:cNvPr>
          <p:cNvGrpSpPr/>
          <p:nvPr/>
        </p:nvGrpSpPr>
        <p:grpSpPr>
          <a:xfrm>
            <a:off x="1813640" y="1940240"/>
            <a:ext cx="371160" cy="221400"/>
            <a:chOff x="1813640" y="1940240"/>
            <a:chExt cx="37116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B10F19-814C-46EB-9456-C95E05985348}"/>
                    </a:ext>
                  </a:extLst>
                </p14:cNvPr>
                <p14:cNvContentPartPr/>
                <p14:nvPr/>
              </p14:nvContentPartPr>
              <p14:xfrm>
                <a:off x="1937840" y="1940240"/>
                <a:ext cx="18720" cy="201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B10F19-814C-46EB-9456-C95E0598534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29200" y="1931600"/>
                  <a:ext cx="36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17B369-F179-428E-BCAD-F5AF5C2EE75A}"/>
                    </a:ext>
                  </a:extLst>
                </p14:cNvPr>
                <p14:cNvContentPartPr/>
                <p14:nvPr/>
              </p14:nvContentPartPr>
              <p14:xfrm>
                <a:off x="1813640" y="1988120"/>
                <a:ext cx="312480" cy="136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17B369-F179-428E-BCAD-F5AF5C2EE75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05000" y="1979480"/>
                  <a:ext cx="330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48E647-188E-4340-B76D-55354BA06DB5}"/>
                    </a:ext>
                  </a:extLst>
                </p14:cNvPr>
                <p14:cNvContentPartPr/>
                <p14:nvPr/>
              </p14:nvContentPartPr>
              <p14:xfrm>
                <a:off x="2106680" y="2073080"/>
                <a:ext cx="78120" cy="88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48E647-188E-4340-B76D-55354BA06DB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98040" y="2064080"/>
                  <a:ext cx="957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13E3D9-4F5F-4BD4-B793-0022BC521B74}"/>
              </a:ext>
            </a:extLst>
          </p:cNvPr>
          <p:cNvGrpSpPr/>
          <p:nvPr/>
        </p:nvGrpSpPr>
        <p:grpSpPr>
          <a:xfrm>
            <a:off x="2449400" y="1924400"/>
            <a:ext cx="423000" cy="357840"/>
            <a:chOff x="2449400" y="1924400"/>
            <a:chExt cx="42300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4A3B2F-0B8E-4F6B-A691-9E147C880742}"/>
                    </a:ext>
                  </a:extLst>
                </p14:cNvPr>
                <p14:cNvContentPartPr/>
                <p14:nvPr/>
              </p14:nvContentPartPr>
              <p14:xfrm>
                <a:off x="2449400" y="1924400"/>
                <a:ext cx="117720" cy="191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4A3B2F-0B8E-4F6B-A691-9E147C8807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40760" y="1915760"/>
                  <a:ext cx="135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D4F07C9-0632-4AF5-B4B3-EC6422D227EC}"/>
                    </a:ext>
                  </a:extLst>
                </p14:cNvPr>
                <p14:cNvContentPartPr/>
                <p14:nvPr/>
              </p14:nvContentPartPr>
              <p14:xfrm>
                <a:off x="2588360" y="2028080"/>
                <a:ext cx="65160" cy="85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D4F07C9-0632-4AF5-B4B3-EC6422D227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79360" y="2019080"/>
                  <a:ext cx="82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C9F0C5-6E08-497B-B7A9-3E6B1841BFD1}"/>
                    </a:ext>
                  </a:extLst>
                </p14:cNvPr>
                <p14:cNvContentPartPr/>
                <p14:nvPr/>
              </p14:nvContentPartPr>
              <p14:xfrm>
                <a:off x="2697440" y="1934840"/>
                <a:ext cx="91800" cy="16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C9F0C5-6E08-497B-B7A9-3E6B1841BF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88800" y="1926200"/>
                  <a:ext cx="109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68D86AF-9180-4D35-9248-F25578AC0AD7}"/>
                    </a:ext>
                  </a:extLst>
                </p14:cNvPr>
                <p14:cNvContentPartPr/>
                <p14:nvPr/>
              </p14:nvContentPartPr>
              <p14:xfrm>
                <a:off x="2799680" y="2014040"/>
                <a:ext cx="72720" cy="268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68D86AF-9180-4D35-9248-F25578AC0A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90680" y="2005040"/>
                  <a:ext cx="9036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E1388B4-6B1E-430C-AC17-10FFC7A1ED8E}"/>
              </a:ext>
            </a:extLst>
          </p:cNvPr>
          <p:cNvGrpSpPr/>
          <p:nvPr/>
        </p:nvGrpSpPr>
        <p:grpSpPr>
          <a:xfrm>
            <a:off x="3213320" y="1863560"/>
            <a:ext cx="195120" cy="388440"/>
            <a:chOff x="3213320" y="1863560"/>
            <a:chExt cx="19512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8037658-F3C3-4B8F-BF8F-8ACBA7F6FEA5}"/>
                    </a:ext>
                  </a:extLst>
                </p14:cNvPr>
                <p14:cNvContentPartPr/>
                <p14:nvPr/>
              </p14:nvContentPartPr>
              <p14:xfrm>
                <a:off x="3213320" y="1928720"/>
                <a:ext cx="66240" cy="120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8037658-F3C3-4B8F-BF8F-8ACBA7F6FE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04680" y="1919720"/>
                  <a:ext cx="83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6D3AC3-49FF-488C-9E4A-3F5BCEE8260C}"/>
                    </a:ext>
                  </a:extLst>
                </p14:cNvPr>
                <p14:cNvContentPartPr/>
                <p14:nvPr/>
              </p14:nvContentPartPr>
              <p14:xfrm>
                <a:off x="3291440" y="1863560"/>
                <a:ext cx="117000" cy="388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6D3AC3-49FF-488C-9E4A-3F5BCEE8260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82440" y="1854560"/>
                  <a:ext cx="134640" cy="40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B48F3ED-B24D-4589-8C62-2294C65F40BD}"/>
                  </a:ext>
                </a:extLst>
              </p14:cNvPr>
              <p14:cNvContentPartPr/>
              <p14:nvPr/>
            </p14:nvContentPartPr>
            <p14:xfrm>
              <a:off x="3656480" y="1953200"/>
              <a:ext cx="147600" cy="114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B48F3ED-B24D-4589-8C62-2294C65F40B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47480" y="1944200"/>
                <a:ext cx="165240" cy="13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E6A8581D-720A-42B7-BA71-B613EA11649E}"/>
              </a:ext>
            </a:extLst>
          </p:cNvPr>
          <p:cNvGrpSpPr/>
          <p:nvPr/>
        </p:nvGrpSpPr>
        <p:grpSpPr>
          <a:xfrm>
            <a:off x="4183160" y="1791920"/>
            <a:ext cx="627840" cy="344520"/>
            <a:chOff x="4183160" y="1791920"/>
            <a:chExt cx="6278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274F77-3925-4F1C-8B61-F3FB59B7A08A}"/>
                    </a:ext>
                  </a:extLst>
                </p14:cNvPr>
                <p14:cNvContentPartPr/>
                <p14:nvPr/>
              </p14:nvContentPartPr>
              <p14:xfrm>
                <a:off x="4183160" y="1809560"/>
                <a:ext cx="21600" cy="32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274F77-3925-4F1C-8B61-F3FB59B7A0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74520" y="1800560"/>
                  <a:ext cx="392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1FE9D9-60A6-4CE8-B7D7-BD05993E531D}"/>
                    </a:ext>
                  </a:extLst>
                </p14:cNvPr>
                <p14:cNvContentPartPr/>
                <p14:nvPr/>
              </p14:nvContentPartPr>
              <p14:xfrm>
                <a:off x="4190360" y="1890200"/>
                <a:ext cx="71280" cy="128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1FE9D9-60A6-4CE8-B7D7-BD05993E53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81360" y="1881560"/>
                  <a:ext cx="88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C300337-4324-40FA-892D-D642AA87BEA7}"/>
                    </a:ext>
                  </a:extLst>
                </p14:cNvPr>
                <p14:cNvContentPartPr/>
                <p14:nvPr/>
              </p14:nvContentPartPr>
              <p14:xfrm>
                <a:off x="4289000" y="1921520"/>
                <a:ext cx="219600" cy="99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C300337-4324-40FA-892D-D642AA87BEA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80000" y="1912520"/>
                  <a:ext cx="237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67CB278-E019-45EB-98FC-15F7A65103AC}"/>
                    </a:ext>
                  </a:extLst>
                </p14:cNvPr>
                <p14:cNvContentPartPr/>
                <p14:nvPr/>
              </p14:nvContentPartPr>
              <p14:xfrm>
                <a:off x="4576640" y="1791920"/>
                <a:ext cx="10800" cy="200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67CB278-E019-45EB-98FC-15F7A65103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67640" y="1782920"/>
                  <a:ext cx="28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86C95D-1F03-44F8-8247-FF820BF13F17}"/>
                    </a:ext>
                  </a:extLst>
                </p14:cNvPr>
                <p14:cNvContentPartPr/>
                <p14:nvPr/>
              </p14:nvContentPartPr>
              <p14:xfrm>
                <a:off x="4631360" y="1897400"/>
                <a:ext cx="66240" cy="87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86C95D-1F03-44F8-8247-FF820BF13F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22720" y="1888400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7EB684D-DFE9-4FF1-BD26-77D27AA5B133}"/>
                    </a:ext>
                  </a:extLst>
                </p14:cNvPr>
                <p14:cNvContentPartPr/>
                <p14:nvPr/>
              </p14:nvContentPartPr>
              <p14:xfrm>
                <a:off x="4697240" y="1912880"/>
                <a:ext cx="113760" cy="213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7EB684D-DFE9-4FF1-BD26-77D27AA5B13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88600" y="1904240"/>
                  <a:ext cx="13140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B2347FC-B27D-41FE-9457-948A55D7062C}"/>
              </a:ext>
            </a:extLst>
          </p:cNvPr>
          <p:cNvGrpSpPr/>
          <p:nvPr/>
        </p:nvGrpSpPr>
        <p:grpSpPr>
          <a:xfrm>
            <a:off x="5126000" y="1751240"/>
            <a:ext cx="482040" cy="232920"/>
            <a:chOff x="5126000" y="1751240"/>
            <a:chExt cx="4820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A6E8DB-5AAD-452F-B2E4-5C94CC122BEB}"/>
                    </a:ext>
                  </a:extLst>
                </p14:cNvPr>
                <p14:cNvContentPartPr/>
                <p14:nvPr/>
              </p14:nvContentPartPr>
              <p14:xfrm>
                <a:off x="5126000" y="1837280"/>
                <a:ext cx="147240" cy="146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A6E8DB-5AAD-452F-B2E4-5C94CC122B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17000" y="1828280"/>
                  <a:ext cx="164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9EEF46C-B0B8-40DD-AC11-99CD144AD4F3}"/>
                    </a:ext>
                  </a:extLst>
                </p14:cNvPr>
                <p14:cNvContentPartPr/>
                <p14:nvPr/>
              </p14:nvContentPartPr>
              <p14:xfrm>
                <a:off x="5303120" y="1802000"/>
                <a:ext cx="129240" cy="156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9EEF46C-B0B8-40DD-AC11-99CD144AD4F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94120" y="1793000"/>
                  <a:ext cx="146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87BE735-886C-4B0C-8595-A1520D302904}"/>
                    </a:ext>
                  </a:extLst>
                </p14:cNvPr>
                <p14:cNvContentPartPr/>
                <p14:nvPr/>
              </p14:nvContentPartPr>
              <p14:xfrm>
                <a:off x="5434160" y="1751240"/>
                <a:ext cx="22320" cy="207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87BE735-886C-4B0C-8595-A1520D3029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25520" y="1742600"/>
                  <a:ext cx="39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B9A4AD-E1DE-4EED-A9C8-8ACA03C331FB}"/>
                    </a:ext>
                  </a:extLst>
                </p14:cNvPr>
                <p14:cNvContentPartPr/>
                <p14:nvPr/>
              </p14:nvContentPartPr>
              <p14:xfrm>
                <a:off x="5502920" y="1868600"/>
                <a:ext cx="105120" cy="79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B9A4AD-E1DE-4EED-A9C8-8ACA03C331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93920" y="1859960"/>
                  <a:ext cx="12276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F361E3E-666B-497F-BD13-5184CAE3B938}"/>
              </a:ext>
            </a:extLst>
          </p:cNvPr>
          <p:cNvGrpSpPr/>
          <p:nvPr/>
        </p:nvGrpSpPr>
        <p:grpSpPr>
          <a:xfrm>
            <a:off x="5780840" y="1834400"/>
            <a:ext cx="20520" cy="137880"/>
            <a:chOff x="5780840" y="1834400"/>
            <a:chExt cx="2052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C60DF2-E908-4941-8165-82F0307D32AE}"/>
                    </a:ext>
                  </a:extLst>
                </p14:cNvPr>
                <p14:cNvContentPartPr/>
                <p14:nvPr/>
              </p14:nvContentPartPr>
              <p14:xfrm>
                <a:off x="5780840" y="1834400"/>
                <a:ext cx="9360" cy="16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C60DF2-E908-4941-8165-82F0307D32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71840" y="1825760"/>
                  <a:ext cx="27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EB632D8-5340-4C2E-A36D-9EF712E03B1F}"/>
                    </a:ext>
                  </a:extLst>
                </p14:cNvPr>
                <p14:cNvContentPartPr/>
                <p14:nvPr/>
              </p14:nvContentPartPr>
              <p14:xfrm>
                <a:off x="5782640" y="1951400"/>
                <a:ext cx="18720" cy="20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EB632D8-5340-4C2E-A36D-9EF712E03B1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73640" y="1942760"/>
                  <a:ext cx="363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ABB3C1A-F7BA-4911-8942-4BD83C94158B}"/>
              </a:ext>
            </a:extLst>
          </p:cNvPr>
          <p:cNvGrpSpPr/>
          <p:nvPr/>
        </p:nvGrpSpPr>
        <p:grpSpPr>
          <a:xfrm>
            <a:off x="6036800" y="1733960"/>
            <a:ext cx="74160" cy="56880"/>
            <a:chOff x="6036800" y="1733960"/>
            <a:chExt cx="74160" cy="5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F8C1BFB-3F33-4E75-90C0-A7819776E724}"/>
                    </a:ext>
                  </a:extLst>
                </p14:cNvPr>
                <p14:cNvContentPartPr/>
                <p14:nvPr/>
              </p14:nvContentPartPr>
              <p14:xfrm>
                <a:off x="6036800" y="1745840"/>
                <a:ext cx="10800" cy="32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F8C1BFB-3F33-4E75-90C0-A7819776E72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27800" y="1736840"/>
                  <a:ext cx="28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358FB9-CC0C-4235-BCE0-71931036716F}"/>
                    </a:ext>
                  </a:extLst>
                </p14:cNvPr>
                <p14:cNvContentPartPr/>
                <p14:nvPr/>
              </p14:nvContentPartPr>
              <p14:xfrm>
                <a:off x="6081800" y="1733960"/>
                <a:ext cx="29160" cy="56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358FB9-CC0C-4235-BCE0-7193103671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73160" y="1725320"/>
                  <a:ext cx="4680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6852B5B-E1FB-448C-A504-163D2D5C88F8}"/>
                  </a:ext>
                </a:extLst>
              </p14:cNvPr>
              <p14:cNvContentPartPr/>
              <p14:nvPr/>
            </p14:nvContentPartPr>
            <p14:xfrm>
              <a:off x="6076760" y="1893440"/>
              <a:ext cx="162000" cy="142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6852B5B-E1FB-448C-A504-163D2D5C88F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68120" y="1884800"/>
                <a:ext cx="17964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12AFC5AF-AEB2-47A2-AEE9-3627B48103F1}"/>
              </a:ext>
            </a:extLst>
          </p:cNvPr>
          <p:cNvGrpSpPr/>
          <p:nvPr/>
        </p:nvGrpSpPr>
        <p:grpSpPr>
          <a:xfrm>
            <a:off x="6353960" y="1661600"/>
            <a:ext cx="59760" cy="82080"/>
            <a:chOff x="6353960" y="1661600"/>
            <a:chExt cx="59760" cy="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7C0938B-BB37-48C6-B00B-0492512F5799}"/>
                    </a:ext>
                  </a:extLst>
                </p14:cNvPr>
                <p14:cNvContentPartPr/>
                <p14:nvPr/>
              </p14:nvContentPartPr>
              <p14:xfrm>
                <a:off x="6353960" y="1678520"/>
                <a:ext cx="5400" cy="48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7C0938B-BB37-48C6-B00B-0492512F579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45320" y="1669880"/>
                  <a:ext cx="23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481E22-F0EC-40AC-A288-0CB6B8ACC88C}"/>
                    </a:ext>
                  </a:extLst>
                </p14:cNvPr>
                <p14:cNvContentPartPr/>
                <p14:nvPr/>
              </p14:nvContentPartPr>
              <p14:xfrm>
                <a:off x="6409400" y="1661600"/>
                <a:ext cx="4320" cy="82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481E22-F0EC-40AC-A288-0CB6B8ACC88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00400" y="1652960"/>
                  <a:ext cx="219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783480C-E6B5-44DC-ACDF-AB80DCE5FE08}"/>
              </a:ext>
            </a:extLst>
          </p:cNvPr>
          <p:cNvGrpSpPr/>
          <p:nvPr/>
        </p:nvGrpSpPr>
        <p:grpSpPr>
          <a:xfrm>
            <a:off x="6695240" y="1699040"/>
            <a:ext cx="1311840" cy="320760"/>
            <a:chOff x="6695240" y="1699040"/>
            <a:chExt cx="131184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7085B7-0F18-44CE-BF29-A2FB8F073BB8}"/>
                    </a:ext>
                  </a:extLst>
                </p14:cNvPr>
                <p14:cNvContentPartPr/>
                <p14:nvPr/>
              </p14:nvContentPartPr>
              <p14:xfrm>
                <a:off x="6695240" y="1746920"/>
                <a:ext cx="159840" cy="147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7085B7-0F18-44CE-BF29-A2FB8F073B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86240" y="1737920"/>
                  <a:ext cx="177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063C65C-513B-41E0-A9C6-7ECF126780BB}"/>
                    </a:ext>
                  </a:extLst>
                </p14:cNvPr>
                <p14:cNvContentPartPr/>
                <p14:nvPr/>
              </p14:nvContentPartPr>
              <p14:xfrm>
                <a:off x="6890000" y="1794080"/>
                <a:ext cx="136440" cy="99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063C65C-513B-41E0-A9C6-7ECF126780B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81360" y="1785080"/>
                  <a:ext cx="154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773EB75-075D-41A2-BCA4-2CF908B2F465}"/>
                    </a:ext>
                  </a:extLst>
                </p14:cNvPr>
                <p14:cNvContentPartPr/>
                <p14:nvPr/>
              </p14:nvContentPartPr>
              <p14:xfrm>
                <a:off x="7062440" y="1735040"/>
                <a:ext cx="39600" cy="284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773EB75-075D-41A2-BCA4-2CF908B2F4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53800" y="1726400"/>
                  <a:ext cx="57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9CD4217-9198-441E-8780-F68FC6D0ADA9}"/>
                    </a:ext>
                  </a:extLst>
                </p14:cNvPr>
                <p14:cNvContentPartPr/>
                <p14:nvPr/>
              </p14:nvContentPartPr>
              <p14:xfrm>
                <a:off x="7068560" y="1724240"/>
                <a:ext cx="239400" cy="131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9CD4217-9198-441E-8780-F68FC6D0ADA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59560" y="1715600"/>
                  <a:ext cx="257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B4DACAC-AD25-438C-BA23-42C767C09ACA}"/>
                    </a:ext>
                  </a:extLst>
                </p14:cNvPr>
                <p14:cNvContentPartPr/>
                <p14:nvPr/>
              </p14:nvContentPartPr>
              <p14:xfrm>
                <a:off x="7335680" y="1748000"/>
                <a:ext cx="147960" cy="98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B4DACAC-AD25-438C-BA23-42C767C09A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27040" y="1739000"/>
                  <a:ext cx="165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B3C6392-7960-40A3-A169-83D17E867B08}"/>
                    </a:ext>
                  </a:extLst>
                </p14:cNvPr>
                <p14:cNvContentPartPr/>
                <p14:nvPr/>
              </p14:nvContentPartPr>
              <p14:xfrm>
                <a:off x="7503440" y="1699040"/>
                <a:ext cx="51480" cy="151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B3C6392-7960-40A3-A169-83D17E867B0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94800" y="1690040"/>
                  <a:ext cx="69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45058EA-76D5-4BCF-866D-C0BD7B6A0504}"/>
                    </a:ext>
                  </a:extLst>
                </p14:cNvPr>
                <p14:cNvContentPartPr/>
                <p14:nvPr/>
              </p14:nvContentPartPr>
              <p14:xfrm>
                <a:off x="7584800" y="1746200"/>
                <a:ext cx="144720" cy="100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45058EA-76D5-4BCF-866D-C0BD7B6A050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76160" y="1737560"/>
                  <a:ext cx="162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36BF5D2-9F76-479C-9B7E-BE3985174AEC}"/>
                    </a:ext>
                  </a:extLst>
                </p14:cNvPr>
                <p14:cNvContentPartPr/>
                <p14:nvPr/>
              </p14:nvContentPartPr>
              <p14:xfrm>
                <a:off x="7755440" y="1709840"/>
                <a:ext cx="155520" cy="137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36BF5D2-9F76-479C-9B7E-BE3985174A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46440" y="1701200"/>
                  <a:ext cx="173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43BBE9A-DF59-4A3E-BEF6-54559F120FDD}"/>
                    </a:ext>
                  </a:extLst>
                </p14:cNvPr>
                <p14:cNvContentPartPr/>
                <p14:nvPr/>
              </p14:nvContentPartPr>
              <p14:xfrm>
                <a:off x="7859480" y="1727120"/>
                <a:ext cx="14760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43BBE9A-DF59-4A3E-BEF6-54559F120F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50480" y="1718120"/>
                  <a:ext cx="16524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D9EDAB1-BB1C-468A-97A1-546FB3350207}"/>
              </a:ext>
            </a:extLst>
          </p:cNvPr>
          <p:cNvGrpSpPr/>
          <p:nvPr/>
        </p:nvGrpSpPr>
        <p:grpSpPr>
          <a:xfrm>
            <a:off x="8357720" y="1583120"/>
            <a:ext cx="673560" cy="240120"/>
            <a:chOff x="8357720" y="1583120"/>
            <a:chExt cx="67356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2DA8FA3-ECDF-47CA-B4BB-31CC7EB9E6B8}"/>
                    </a:ext>
                  </a:extLst>
                </p14:cNvPr>
                <p14:cNvContentPartPr/>
                <p14:nvPr/>
              </p14:nvContentPartPr>
              <p14:xfrm>
                <a:off x="8357720" y="1602560"/>
                <a:ext cx="101520" cy="220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2DA8FA3-ECDF-47CA-B4BB-31CC7EB9E6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49080" y="1593560"/>
                  <a:ext cx="119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84799F9-968E-4E7F-8B5D-7C97DC45B589}"/>
                    </a:ext>
                  </a:extLst>
                </p14:cNvPr>
                <p14:cNvContentPartPr/>
                <p14:nvPr/>
              </p14:nvContentPartPr>
              <p14:xfrm>
                <a:off x="8381840" y="1671680"/>
                <a:ext cx="199080" cy="7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84799F9-968E-4E7F-8B5D-7C97DC45B58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72840" y="1663040"/>
                  <a:ext cx="216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5C2863F-F29F-4774-8BE6-3724A09A8990}"/>
                    </a:ext>
                  </a:extLst>
                </p14:cNvPr>
                <p14:cNvContentPartPr/>
                <p14:nvPr/>
              </p14:nvContentPartPr>
              <p14:xfrm>
                <a:off x="8599640" y="1601120"/>
                <a:ext cx="187200" cy="190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5C2863F-F29F-4774-8BE6-3724A09A89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90640" y="1592480"/>
                  <a:ext cx="204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55F147-1C2B-4EC4-B854-BD2156EB2762}"/>
                    </a:ext>
                  </a:extLst>
                </p14:cNvPr>
                <p14:cNvContentPartPr/>
                <p14:nvPr/>
              </p14:nvContentPartPr>
              <p14:xfrm>
                <a:off x="8868560" y="1607240"/>
                <a:ext cx="13680" cy="135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55F147-1C2B-4EC4-B854-BD2156EB276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59560" y="1598240"/>
                  <a:ext cx="3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28861A-B07D-4582-B5A7-AF1E7ACEFAC7}"/>
                    </a:ext>
                  </a:extLst>
                </p14:cNvPr>
                <p14:cNvContentPartPr/>
                <p14:nvPr/>
              </p14:nvContentPartPr>
              <p14:xfrm>
                <a:off x="8851280" y="1583120"/>
                <a:ext cx="180000" cy="206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28861A-B07D-4582-B5A7-AF1E7ACEFAC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42640" y="1574120"/>
                  <a:ext cx="19764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AF35D0E-84C5-490F-8B71-21B2FAE29EE5}"/>
              </a:ext>
            </a:extLst>
          </p:cNvPr>
          <p:cNvGrpSpPr/>
          <p:nvPr/>
        </p:nvGrpSpPr>
        <p:grpSpPr>
          <a:xfrm>
            <a:off x="5975960" y="2311760"/>
            <a:ext cx="317880" cy="322200"/>
            <a:chOff x="5975960" y="2311760"/>
            <a:chExt cx="31788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1AA18B4-CA6F-4CBA-8F19-33C20B372E7A}"/>
                    </a:ext>
                  </a:extLst>
                </p14:cNvPr>
                <p14:cNvContentPartPr/>
                <p14:nvPr/>
              </p14:nvContentPartPr>
              <p14:xfrm>
                <a:off x="5975960" y="2409680"/>
                <a:ext cx="8640" cy="22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1AA18B4-CA6F-4CBA-8F19-33C20B372E7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67320" y="2401040"/>
                  <a:ext cx="26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673C18-24C4-465B-B8E6-F4BB062CD838}"/>
                    </a:ext>
                  </a:extLst>
                </p14:cNvPr>
                <p14:cNvContentPartPr/>
                <p14:nvPr/>
              </p14:nvContentPartPr>
              <p14:xfrm>
                <a:off x="6000440" y="2398880"/>
                <a:ext cx="34200" cy="41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673C18-24C4-465B-B8E6-F4BB062CD83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91800" y="2390240"/>
                  <a:ext cx="51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4F25872-C431-4229-A162-42056343775C}"/>
                    </a:ext>
                  </a:extLst>
                </p14:cNvPr>
                <p14:cNvContentPartPr/>
                <p14:nvPr/>
              </p14:nvContentPartPr>
              <p14:xfrm>
                <a:off x="6138320" y="2414720"/>
                <a:ext cx="17640" cy="6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4F25872-C431-4229-A162-42056343775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29680" y="2406080"/>
                  <a:ext cx="35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AE377F4-31EB-4639-B378-B4211010E03F}"/>
                    </a:ext>
                  </a:extLst>
                </p14:cNvPr>
                <p14:cNvContentPartPr/>
                <p14:nvPr/>
              </p14:nvContentPartPr>
              <p14:xfrm>
                <a:off x="6077480" y="2504720"/>
                <a:ext cx="81720" cy="129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AE377F4-31EB-4639-B378-B4211010E03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68840" y="2495720"/>
                  <a:ext cx="99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8D7F61A-2B0C-4043-805A-32FBFA320FC1}"/>
                    </a:ext>
                  </a:extLst>
                </p14:cNvPr>
                <p14:cNvContentPartPr/>
                <p14:nvPr/>
              </p14:nvContentPartPr>
              <p14:xfrm>
                <a:off x="6257120" y="2311760"/>
                <a:ext cx="360" cy="37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8D7F61A-2B0C-4043-805A-32FBFA320FC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48120" y="2303120"/>
                  <a:ext cx="18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7150EF0-6D11-4F8E-AAB9-AEE9C37E00B8}"/>
                    </a:ext>
                  </a:extLst>
                </p14:cNvPr>
                <p14:cNvContentPartPr/>
                <p14:nvPr/>
              </p14:nvContentPartPr>
              <p14:xfrm>
                <a:off x="6286280" y="2311760"/>
                <a:ext cx="7560" cy="29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7150EF0-6D11-4F8E-AAB9-AEE9C37E00B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77280" y="2303120"/>
                  <a:ext cx="252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BC39E80-98EF-4590-BA67-8833C4D280B5}"/>
              </a:ext>
            </a:extLst>
          </p:cNvPr>
          <p:cNvGrpSpPr/>
          <p:nvPr/>
        </p:nvGrpSpPr>
        <p:grpSpPr>
          <a:xfrm>
            <a:off x="6677960" y="2248400"/>
            <a:ext cx="1470600" cy="382680"/>
            <a:chOff x="6677960" y="2248400"/>
            <a:chExt cx="147060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69227ED-F2CC-405C-9D47-0FA0935A127B}"/>
                    </a:ext>
                  </a:extLst>
                </p14:cNvPr>
                <p14:cNvContentPartPr/>
                <p14:nvPr/>
              </p14:nvContentPartPr>
              <p14:xfrm>
                <a:off x="6677960" y="2360000"/>
                <a:ext cx="180720" cy="148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69227ED-F2CC-405C-9D47-0FA0935A12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69320" y="2351000"/>
                  <a:ext cx="198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280439C-ABF9-43A7-B4CF-DA58BF7EE45E}"/>
                    </a:ext>
                  </a:extLst>
                </p14:cNvPr>
                <p14:cNvContentPartPr/>
                <p14:nvPr/>
              </p14:nvContentPartPr>
              <p14:xfrm>
                <a:off x="6862640" y="2368280"/>
                <a:ext cx="146880" cy="81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280439C-ABF9-43A7-B4CF-DA58BF7EE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53640" y="2359280"/>
                  <a:ext cx="164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5863E5A-6B7B-49D8-9A56-17EDF7CFB5E0}"/>
                    </a:ext>
                  </a:extLst>
                </p14:cNvPr>
                <p14:cNvContentPartPr/>
                <p14:nvPr/>
              </p14:nvContentPartPr>
              <p14:xfrm>
                <a:off x="7027520" y="2295200"/>
                <a:ext cx="23400" cy="335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5863E5A-6B7B-49D8-9A56-17EDF7CFB5E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18520" y="2286200"/>
                  <a:ext cx="410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860DFCB-2865-44FB-9294-ED86EF41BFEC}"/>
                    </a:ext>
                  </a:extLst>
                </p14:cNvPr>
                <p14:cNvContentPartPr/>
                <p14:nvPr/>
              </p14:nvContentPartPr>
              <p14:xfrm>
                <a:off x="7017080" y="2344880"/>
                <a:ext cx="315360" cy="135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860DFCB-2865-44FB-9294-ED86EF41BFE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08440" y="2335880"/>
                  <a:ext cx="333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212F073-D7AF-4848-A7CA-4D2DAA0E0D7B}"/>
                    </a:ext>
                  </a:extLst>
                </p14:cNvPr>
                <p14:cNvContentPartPr/>
                <p14:nvPr/>
              </p14:nvContentPartPr>
              <p14:xfrm>
                <a:off x="7349360" y="2336240"/>
                <a:ext cx="115560" cy="91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12F073-D7AF-4848-A7CA-4D2DAA0E0D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40360" y="2327600"/>
                  <a:ext cx="133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726F762-2554-43B8-BFD7-E4D22E88C9D0}"/>
                    </a:ext>
                  </a:extLst>
                </p14:cNvPr>
                <p14:cNvContentPartPr/>
                <p14:nvPr/>
              </p14:nvContentPartPr>
              <p14:xfrm>
                <a:off x="7536560" y="2248400"/>
                <a:ext cx="96120" cy="186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726F762-2554-43B8-BFD7-E4D22E88C9D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527560" y="2239760"/>
                  <a:ext cx="113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E39C4A3-E7DA-4271-9C40-C63F80F07154}"/>
                    </a:ext>
                  </a:extLst>
                </p14:cNvPr>
                <p14:cNvContentPartPr/>
                <p14:nvPr/>
              </p14:nvContentPartPr>
              <p14:xfrm>
                <a:off x="7673360" y="2330120"/>
                <a:ext cx="12708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E39C4A3-E7DA-4271-9C40-C63F80F0715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64720" y="2321480"/>
                  <a:ext cx="144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DB9C8D3-E820-4438-9115-39DF90583310}"/>
                    </a:ext>
                  </a:extLst>
                </p14:cNvPr>
                <p14:cNvContentPartPr/>
                <p14:nvPr/>
              </p14:nvContentPartPr>
              <p14:xfrm>
                <a:off x="7825640" y="2334080"/>
                <a:ext cx="153360" cy="86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DB9C8D3-E820-4438-9115-39DF9058331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16640" y="2325080"/>
                  <a:ext cx="171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474254-C911-4499-9EE4-961278E77B58}"/>
                    </a:ext>
                  </a:extLst>
                </p14:cNvPr>
                <p14:cNvContentPartPr/>
                <p14:nvPr/>
              </p14:nvContentPartPr>
              <p14:xfrm>
                <a:off x="8020400" y="2297360"/>
                <a:ext cx="7560" cy="9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474254-C911-4499-9EE4-961278E77B5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11760" y="2288360"/>
                  <a:ext cx="25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4A9F9AB-05B8-4A91-88CC-E2B1A1B604D6}"/>
                    </a:ext>
                  </a:extLst>
                </p14:cNvPr>
                <p14:cNvContentPartPr/>
                <p14:nvPr/>
              </p14:nvContentPartPr>
              <p14:xfrm>
                <a:off x="7963880" y="2299160"/>
                <a:ext cx="184680" cy="128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4A9F9AB-05B8-4A91-88CC-E2B1A1B604D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55240" y="2290160"/>
                  <a:ext cx="2023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CE6601-1BE0-4F2F-A07B-8AE1E6974B49}"/>
              </a:ext>
            </a:extLst>
          </p:cNvPr>
          <p:cNvGrpSpPr/>
          <p:nvPr/>
        </p:nvGrpSpPr>
        <p:grpSpPr>
          <a:xfrm>
            <a:off x="8496680" y="2195120"/>
            <a:ext cx="480600" cy="229680"/>
            <a:chOff x="8496680" y="2195120"/>
            <a:chExt cx="48060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B6E055-88F3-4CFE-BD60-6DC9F16B2F4B}"/>
                    </a:ext>
                  </a:extLst>
                </p14:cNvPr>
                <p14:cNvContentPartPr/>
                <p14:nvPr/>
              </p14:nvContentPartPr>
              <p14:xfrm>
                <a:off x="8496680" y="2212760"/>
                <a:ext cx="134280" cy="170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B6E055-88F3-4CFE-BD60-6DC9F16B2F4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87680" y="2204120"/>
                  <a:ext cx="151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69D5CCB-A17A-4D0C-958C-CF6DC349AD04}"/>
                    </a:ext>
                  </a:extLst>
                </p14:cNvPr>
                <p14:cNvContentPartPr/>
                <p14:nvPr/>
              </p14:nvContentPartPr>
              <p14:xfrm>
                <a:off x="8718080" y="2195120"/>
                <a:ext cx="39600" cy="203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69D5CCB-A17A-4D0C-958C-CF6DC349AD0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09080" y="2186120"/>
                  <a:ext cx="5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0A1DBE-1EF9-4D60-98F6-EBF2544D89E3}"/>
                    </a:ext>
                  </a:extLst>
                </p14:cNvPr>
                <p14:cNvContentPartPr/>
                <p14:nvPr/>
              </p14:nvContentPartPr>
              <p14:xfrm>
                <a:off x="8728160" y="2202680"/>
                <a:ext cx="249120" cy="222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0A1DBE-1EF9-4D60-98F6-EBF2544D89E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19160" y="2194040"/>
                  <a:ext cx="266760" cy="23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28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64613-B4AD-495F-9B66-A6398D74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38CF5A-8120-4F41-BC05-47354690EB31}"/>
                  </a:ext>
                </a:extLst>
              </p14:cNvPr>
              <p14:cNvContentPartPr/>
              <p14:nvPr/>
            </p14:nvContentPartPr>
            <p14:xfrm>
              <a:off x="815360" y="914240"/>
              <a:ext cx="2329560" cy="14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38CF5A-8120-4F41-BC05-47354690EB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20" y="905600"/>
                <a:ext cx="2347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BBE1D5-D843-410E-800E-CE9166E0A2FB}"/>
                  </a:ext>
                </a:extLst>
              </p14:cNvPr>
              <p14:cNvContentPartPr/>
              <p14:nvPr/>
            </p14:nvContentPartPr>
            <p14:xfrm>
              <a:off x="1063040" y="171920"/>
              <a:ext cx="129240" cy="18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BBE1D5-D843-410E-800E-CE9166E0A2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040" y="162920"/>
                <a:ext cx="1468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6AAC15-240E-4F2A-B1A7-C18F8838E9F6}"/>
                  </a:ext>
                </a:extLst>
              </p14:cNvPr>
              <p14:cNvContentPartPr/>
              <p14:nvPr/>
            </p14:nvContentPartPr>
            <p14:xfrm>
              <a:off x="1039640" y="228800"/>
              <a:ext cx="163440" cy="9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6AAC15-240E-4F2A-B1A7-C18F8838E9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1000" y="220160"/>
                <a:ext cx="1810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17EE2E-9029-4BC9-9CD6-93412D1089E3}"/>
                  </a:ext>
                </a:extLst>
              </p14:cNvPr>
              <p14:cNvContentPartPr/>
              <p14:nvPr/>
            </p14:nvContentPartPr>
            <p14:xfrm>
              <a:off x="1228640" y="175160"/>
              <a:ext cx="84960" cy="187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17EE2E-9029-4BC9-9CD6-93412D1089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9640" y="166160"/>
                <a:ext cx="10260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9909294-9EDE-493B-84FF-2258926C591F}"/>
              </a:ext>
            </a:extLst>
          </p:cNvPr>
          <p:cNvGrpSpPr/>
          <p:nvPr/>
        </p:nvGrpSpPr>
        <p:grpSpPr>
          <a:xfrm>
            <a:off x="1605920" y="141680"/>
            <a:ext cx="2222280" cy="183960"/>
            <a:chOff x="1605920" y="141680"/>
            <a:chExt cx="222228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046FF6-E94C-4862-ADF5-C5A70B5084A5}"/>
                    </a:ext>
                  </a:extLst>
                </p14:cNvPr>
                <p14:cNvContentPartPr/>
                <p14:nvPr/>
              </p14:nvContentPartPr>
              <p14:xfrm>
                <a:off x="1605920" y="210080"/>
                <a:ext cx="211320" cy="10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046FF6-E94C-4862-ADF5-C5A70B5084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7280" y="201080"/>
                  <a:ext cx="228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4297299-724B-47C4-B39B-2EE06F66B3DB}"/>
                    </a:ext>
                  </a:extLst>
                </p14:cNvPr>
                <p14:cNvContentPartPr/>
                <p14:nvPr/>
              </p14:nvContentPartPr>
              <p14:xfrm>
                <a:off x="1819400" y="243560"/>
                <a:ext cx="111240" cy="79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4297299-724B-47C4-B39B-2EE06F66B3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10760" y="234920"/>
                  <a:ext cx="128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47163A-3D4E-4573-BDD7-C9DD71ACDA99}"/>
                    </a:ext>
                  </a:extLst>
                </p14:cNvPr>
                <p14:cNvContentPartPr/>
                <p14:nvPr/>
              </p14:nvContentPartPr>
              <p14:xfrm>
                <a:off x="1947560" y="221240"/>
                <a:ext cx="108000" cy="104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47163A-3D4E-4573-BDD7-C9DD71ACDA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38560" y="212600"/>
                  <a:ext cx="125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EBB301-029E-43C0-BCFA-4693FD70A652}"/>
                    </a:ext>
                  </a:extLst>
                </p14:cNvPr>
                <p14:cNvContentPartPr/>
                <p14:nvPr/>
              </p14:nvContentPartPr>
              <p14:xfrm>
                <a:off x="2287400" y="192800"/>
                <a:ext cx="155160" cy="9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EBB301-029E-43C0-BCFA-4693FD70A6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78760" y="183800"/>
                  <a:ext cx="172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1AA006-7BF6-42B4-B172-F54501B0ABED}"/>
                    </a:ext>
                  </a:extLst>
                </p14:cNvPr>
                <p14:cNvContentPartPr/>
                <p14:nvPr/>
              </p14:nvContentPartPr>
              <p14:xfrm>
                <a:off x="2470280" y="175880"/>
                <a:ext cx="92520" cy="101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1AA006-7BF6-42B4-B172-F54501B0AB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61280" y="166880"/>
                  <a:ext cx="110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124106-AA79-4711-B2D0-B55E765BB692}"/>
                    </a:ext>
                  </a:extLst>
                </p14:cNvPr>
                <p14:cNvContentPartPr/>
                <p14:nvPr/>
              </p14:nvContentPartPr>
              <p14:xfrm>
                <a:off x="2577200" y="194960"/>
                <a:ext cx="114120" cy="10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124106-AA79-4711-B2D0-B55E765BB6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68560" y="185960"/>
                  <a:ext cx="131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CD5916-7301-4184-827D-4BFBC1B07937}"/>
                    </a:ext>
                  </a:extLst>
                </p14:cNvPr>
                <p14:cNvContentPartPr/>
                <p14:nvPr/>
              </p14:nvContentPartPr>
              <p14:xfrm>
                <a:off x="2887520" y="184160"/>
                <a:ext cx="211320" cy="129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CD5916-7301-4184-827D-4BFBC1B079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78880" y="175160"/>
                  <a:ext cx="228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E8E296-D2F6-4118-BF67-C4C253EF48A8}"/>
                    </a:ext>
                  </a:extLst>
                </p14:cNvPr>
                <p14:cNvContentPartPr/>
                <p14:nvPr/>
              </p14:nvContentPartPr>
              <p14:xfrm>
                <a:off x="3099560" y="221240"/>
                <a:ext cx="99000" cy="8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E8E296-D2F6-4118-BF67-C4C253EF48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90560" y="212600"/>
                  <a:ext cx="116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204D93-6237-4C8C-9D4E-3F4CBEA19799}"/>
                    </a:ext>
                  </a:extLst>
                </p14:cNvPr>
                <p14:cNvContentPartPr/>
                <p14:nvPr/>
              </p14:nvContentPartPr>
              <p14:xfrm>
                <a:off x="3268400" y="189560"/>
                <a:ext cx="89640" cy="12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204D93-6237-4C8C-9D4E-3F4CBEA197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59760" y="180920"/>
                  <a:ext cx="107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20D4D9-D59F-4D35-9B88-03D3E94BAC32}"/>
                    </a:ext>
                  </a:extLst>
                </p14:cNvPr>
                <p14:cNvContentPartPr/>
                <p14:nvPr/>
              </p14:nvContentPartPr>
              <p14:xfrm>
                <a:off x="3427520" y="141680"/>
                <a:ext cx="70560" cy="164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20D4D9-D59F-4D35-9B88-03D3E94BAC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18880" y="132680"/>
                  <a:ext cx="88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15E30E-6CAE-4363-BFCB-569A39267A62}"/>
                    </a:ext>
                  </a:extLst>
                </p14:cNvPr>
                <p14:cNvContentPartPr/>
                <p14:nvPr/>
              </p14:nvContentPartPr>
              <p14:xfrm>
                <a:off x="3398360" y="233120"/>
                <a:ext cx="93240" cy="34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15E30E-6CAE-4363-BFCB-569A39267A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89720" y="224120"/>
                  <a:ext cx="110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7FEFD3E-D868-4502-AB1F-7234E6368A7B}"/>
                    </a:ext>
                  </a:extLst>
                </p14:cNvPr>
                <p14:cNvContentPartPr/>
                <p14:nvPr/>
              </p14:nvContentPartPr>
              <p14:xfrm>
                <a:off x="3547400" y="205400"/>
                <a:ext cx="131760" cy="76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7FEFD3E-D868-4502-AB1F-7234E6368A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38760" y="196760"/>
                  <a:ext cx="149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2F544A-3949-4AA9-A691-5A13250DF50A}"/>
                    </a:ext>
                  </a:extLst>
                </p14:cNvPr>
                <p14:cNvContentPartPr/>
                <p14:nvPr/>
              </p14:nvContentPartPr>
              <p14:xfrm>
                <a:off x="3698600" y="161840"/>
                <a:ext cx="19440" cy="118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2F544A-3949-4AA9-A691-5A13250DF5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89960" y="153200"/>
                  <a:ext cx="37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DAEA8F-650F-4EBF-8E60-95245165D6DB}"/>
                    </a:ext>
                  </a:extLst>
                </p14:cNvPr>
                <p14:cNvContentPartPr/>
                <p14:nvPr/>
              </p14:nvContentPartPr>
              <p14:xfrm>
                <a:off x="3825320" y="220520"/>
                <a:ext cx="2880" cy="4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4DAEA8F-650F-4EBF-8E60-95245165D6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6320" y="211520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404E54-FFFC-4A31-9877-D54A3EB7171D}"/>
              </a:ext>
            </a:extLst>
          </p:cNvPr>
          <p:cNvGrpSpPr/>
          <p:nvPr/>
        </p:nvGrpSpPr>
        <p:grpSpPr>
          <a:xfrm>
            <a:off x="1124960" y="574400"/>
            <a:ext cx="1434600" cy="302760"/>
            <a:chOff x="1124960" y="574400"/>
            <a:chExt cx="14346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8B8418-3A4C-4DCE-81D4-94109DCE0D22}"/>
                    </a:ext>
                  </a:extLst>
                </p14:cNvPr>
                <p14:cNvContentPartPr/>
                <p14:nvPr/>
              </p14:nvContentPartPr>
              <p14:xfrm>
                <a:off x="1124960" y="629120"/>
                <a:ext cx="126000" cy="24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8B8418-3A4C-4DCE-81D4-94109DCE0D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6320" y="620480"/>
                  <a:ext cx="143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7E6CC3-CCA6-42CA-BCED-053EB75A13DE}"/>
                    </a:ext>
                  </a:extLst>
                </p14:cNvPr>
                <p14:cNvContentPartPr/>
                <p14:nvPr/>
              </p14:nvContentPartPr>
              <p14:xfrm>
                <a:off x="1285160" y="718040"/>
                <a:ext cx="92160" cy="11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7E6CC3-CCA6-42CA-BCED-053EB75A13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76520" y="709040"/>
                  <a:ext cx="109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43663E2-3D60-4DED-A7D0-A78113A0E662}"/>
                    </a:ext>
                  </a:extLst>
                </p14:cNvPr>
                <p14:cNvContentPartPr/>
                <p14:nvPr/>
              </p14:nvContentPartPr>
              <p14:xfrm>
                <a:off x="1420880" y="695720"/>
                <a:ext cx="116280" cy="135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43663E2-3D60-4DED-A7D0-A78113A0E6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12240" y="687080"/>
                  <a:ext cx="133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021A43-B4E3-4248-BF04-49440653C9B3}"/>
                    </a:ext>
                  </a:extLst>
                </p14:cNvPr>
                <p14:cNvContentPartPr/>
                <p14:nvPr/>
              </p14:nvContentPartPr>
              <p14:xfrm>
                <a:off x="1539320" y="692120"/>
                <a:ext cx="97560" cy="108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021A43-B4E3-4248-BF04-49440653C9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30320" y="683480"/>
                  <a:ext cx="115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18FB78-970D-454B-8F53-7BFE9D65AA60}"/>
                    </a:ext>
                  </a:extLst>
                </p14:cNvPr>
                <p14:cNvContentPartPr/>
                <p14:nvPr/>
              </p14:nvContentPartPr>
              <p14:xfrm>
                <a:off x="1695920" y="645680"/>
                <a:ext cx="223560" cy="15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18FB78-970D-454B-8F53-7BFE9D65AA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86920" y="637040"/>
                  <a:ext cx="2412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7BCB86-471E-4573-A06A-632EF6678AEE}"/>
                    </a:ext>
                  </a:extLst>
                </p14:cNvPr>
                <p14:cNvContentPartPr/>
                <p14:nvPr/>
              </p14:nvContentPartPr>
              <p14:xfrm>
                <a:off x="1841720" y="682760"/>
                <a:ext cx="120600" cy="56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7BCB86-471E-4573-A06A-632EF6678A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32720" y="673760"/>
                  <a:ext cx="138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FE55109-65BE-4DCD-B3FB-C7A66BE5AA9B}"/>
                    </a:ext>
                  </a:extLst>
                </p14:cNvPr>
                <p14:cNvContentPartPr/>
                <p14:nvPr/>
              </p14:nvContentPartPr>
              <p14:xfrm>
                <a:off x="1982480" y="665840"/>
                <a:ext cx="196920" cy="134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FE55109-65BE-4DCD-B3FB-C7A66BE5AA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73480" y="657200"/>
                  <a:ext cx="214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1C5CF8-E0F4-487E-A7D0-633494C3A299}"/>
                    </a:ext>
                  </a:extLst>
                </p14:cNvPr>
                <p14:cNvContentPartPr/>
                <p14:nvPr/>
              </p14:nvContentPartPr>
              <p14:xfrm>
                <a:off x="2432120" y="652160"/>
                <a:ext cx="3960" cy="159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1C5CF8-E0F4-487E-A7D0-633494C3A2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23480" y="643160"/>
                  <a:ext cx="21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1065E3-6FEC-4340-9C44-DAA7FC0EC487}"/>
                    </a:ext>
                  </a:extLst>
                </p14:cNvPr>
                <p14:cNvContentPartPr/>
                <p14:nvPr/>
              </p14:nvContentPartPr>
              <p14:xfrm>
                <a:off x="2370200" y="574400"/>
                <a:ext cx="22680" cy="15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1065E3-6FEC-4340-9C44-DAA7FC0EC4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61200" y="565400"/>
                  <a:ext cx="40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D0A19A-4C48-4C1C-8AC7-5EDD8677A752}"/>
                    </a:ext>
                  </a:extLst>
                </p14:cNvPr>
                <p14:cNvContentPartPr/>
                <p14:nvPr/>
              </p14:nvContentPartPr>
              <p14:xfrm>
                <a:off x="2476760" y="629480"/>
                <a:ext cx="82800" cy="153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D0A19A-4C48-4C1C-8AC7-5EDD8677A7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67760" y="620480"/>
                  <a:ext cx="10044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4328F8E-F17A-4FF4-90E7-27C023EFD605}"/>
                  </a:ext>
                </a:extLst>
              </p14:cNvPr>
              <p14:cNvContentPartPr/>
              <p14:nvPr/>
            </p14:nvContentPartPr>
            <p14:xfrm>
              <a:off x="2775560" y="673040"/>
              <a:ext cx="117720" cy="81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4328F8E-F17A-4FF4-90E7-27C023EFD60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66560" y="664040"/>
                <a:ext cx="13536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9511ED8-AE45-4007-B014-4735DB4EDD5A}"/>
              </a:ext>
            </a:extLst>
          </p:cNvPr>
          <p:cNvGrpSpPr/>
          <p:nvPr/>
        </p:nvGrpSpPr>
        <p:grpSpPr>
          <a:xfrm>
            <a:off x="3130160" y="587000"/>
            <a:ext cx="614160" cy="129960"/>
            <a:chOff x="3130160" y="587000"/>
            <a:chExt cx="61416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D805C6-2838-40AC-B063-0B2E195754AC}"/>
                    </a:ext>
                  </a:extLst>
                </p14:cNvPr>
                <p14:cNvContentPartPr/>
                <p14:nvPr/>
              </p14:nvContentPartPr>
              <p14:xfrm>
                <a:off x="3130160" y="587000"/>
                <a:ext cx="182520" cy="119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D805C6-2838-40AC-B063-0B2E195754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21160" y="578000"/>
                  <a:ext cx="200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9F609A-3156-4732-91FA-AB88A9967492}"/>
                    </a:ext>
                  </a:extLst>
                </p14:cNvPr>
                <p14:cNvContentPartPr/>
                <p14:nvPr/>
              </p14:nvContentPartPr>
              <p14:xfrm>
                <a:off x="3371000" y="641360"/>
                <a:ext cx="111600" cy="7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9F609A-3156-4732-91FA-AB88A99674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62000" y="632360"/>
                  <a:ext cx="129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616560-7126-4811-9A03-4A9C4CF95C97}"/>
                    </a:ext>
                  </a:extLst>
                </p14:cNvPr>
                <p14:cNvContentPartPr/>
                <p14:nvPr/>
              </p14:nvContentPartPr>
              <p14:xfrm>
                <a:off x="3522200" y="630560"/>
                <a:ext cx="140400" cy="73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616560-7126-4811-9A03-4A9C4CF95C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13560" y="621560"/>
                  <a:ext cx="1580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D13462-5B56-4D46-84DA-FACD1F4F52F0}"/>
                    </a:ext>
                  </a:extLst>
                </p14:cNvPr>
                <p14:cNvContentPartPr/>
                <p14:nvPr/>
              </p14:nvContentPartPr>
              <p14:xfrm>
                <a:off x="3733520" y="638840"/>
                <a:ext cx="10800" cy="15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D13462-5B56-4D46-84DA-FACD1F4F52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24520" y="630200"/>
                  <a:ext cx="2844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370D0B-D57A-4E7C-955E-FC3AA5ECB8B4}"/>
              </a:ext>
            </a:extLst>
          </p:cNvPr>
          <p:cNvGrpSpPr/>
          <p:nvPr/>
        </p:nvGrpSpPr>
        <p:grpSpPr>
          <a:xfrm>
            <a:off x="941720" y="1272440"/>
            <a:ext cx="704520" cy="292320"/>
            <a:chOff x="941720" y="1272440"/>
            <a:chExt cx="70452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74E219-E91C-405C-8CD6-C23702153021}"/>
                    </a:ext>
                  </a:extLst>
                </p14:cNvPr>
                <p14:cNvContentPartPr/>
                <p14:nvPr/>
              </p14:nvContentPartPr>
              <p14:xfrm>
                <a:off x="953960" y="1276760"/>
                <a:ext cx="22680" cy="211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74E219-E91C-405C-8CD6-C237021530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5320" y="1267760"/>
                  <a:ext cx="40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2EAAFF-CF2C-4C7F-9C1E-7E835E3F194F}"/>
                    </a:ext>
                  </a:extLst>
                </p14:cNvPr>
                <p14:cNvContentPartPr/>
                <p14:nvPr/>
              </p14:nvContentPartPr>
              <p14:xfrm>
                <a:off x="1051520" y="1272440"/>
                <a:ext cx="25920" cy="214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2EAAFF-CF2C-4C7F-9C1E-7E835E3F19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2880" y="1263800"/>
                  <a:ext cx="43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C78F690-405C-456F-9333-B6FF3BA669B7}"/>
                    </a:ext>
                  </a:extLst>
                </p14:cNvPr>
                <p14:cNvContentPartPr/>
                <p14:nvPr/>
              </p14:nvContentPartPr>
              <p14:xfrm>
                <a:off x="941720" y="1348760"/>
                <a:ext cx="191520" cy="101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C78F690-405C-456F-9333-B6FF3BA669B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2720" y="1340120"/>
                  <a:ext cx="209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699F6F-7DE0-48E3-9E33-128DDAE84C0F}"/>
                    </a:ext>
                  </a:extLst>
                </p14:cNvPr>
                <p14:cNvContentPartPr/>
                <p14:nvPr/>
              </p14:nvContentPartPr>
              <p14:xfrm>
                <a:off x="1145120" y="1333640"/>
                <a:ext cx="228600" cy="111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699F6F-7DE0-48E3-9E33-128DDAE84C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6480" y="1325000"/>
                  <a:ext cx="246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0211CF-7F17-43CE-A3C1-7CF05F88509D}"/>
                    </a:ext>
                  </a:extLst>
                </p14:cNvPr>
                <p14:cNvContentPartPr/>
                <p14:nvPr/>
              </p14:nvContentPartPr>
              <p14:xfrm>
                <a:off x="1401440" y="1291160"/>
                <a:ext cx="86760" cy="11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0211CF-7F17-43CE-A3C1-7CF05F8850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92800" y="1282520"/>
                  <a:ext cx="104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B37D1B9-6119-41E1-96C8-5F646422C2B4}"/>
                    </a:ext>
                  </a:extLst>
                </p14:cNvPr>
                <p14:cNvContentPartPr/>
                <p14:nvPr/>
              </p14:nvContentPartPr>
              <p14:xfrm>
                <a:off x="1477400" y="1318160"/>
                <a:ext cx="168840" cy="246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B37D1B9-6119-41E1-96C8-5F646422C2B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68400" y="1309520"/>
                  <a:ext cx="18648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0E5D12-F631-4D92-B4EB-27CE0E378AA0}"/>
              </a:ext>
            </a:extLst>
          </p:cNvPr>
          <p:cNvGrpSpPr/>
          <p:nvPr/>
        </p:nvGrpSpPr>
        <p:grpSpPr>
          <a:xfrm>
            <a:off x="1873400" y="1204760"/>
            <a:ext cx="1125360" cy="262440"/>
            <a:chOff x="1873400" y="1204760"/>
            <a:chExt cx="1125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6187F5-83E1-4AC6-A79D-2A6DDA179708}"/>
                    </a:ext>
                  </a:extLst>
                </p14:cNvPr>
                <p14:cNvContentPartPr/>
                <p14:nvPr/>
              </p14:nvContentPartPr>
              <p14:xfrm>
                <a:off x="1873400" y="1204760"/>
                <a:ext cx="115920" cy="262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6187F5-83E1-4AC6-A79D-2A6DDA1797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64760" y="1195760"/>
                  <a:ext cx="133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77E58D-BCA2-45F4-935D-889AD57FB788}"/>
                    </a:ext>
                  </a:extLst>
                </p14:cNvPr>
                <p14:cNvContentPartPr/>
                <p14:nvPr/>
              </p14:nvContentPartPr>
              <p14:xfrm>
                <a:off x="2018480" y="1321760"/>
                <a:ext cx="74160" cy="84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77E58D-BCA2-45F4-935D-889AD57FB7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09480" y="1313120"/>
                  <a:ext cx="91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A98DCA-5724-4564-8655-FC4737FF00C8}"/>
                    </a:ext>
                  </a:extLst>
                </p14:cNvPr>
                <p14:cNvContentPartPr/>
                <p14:nvPr/>
              </p14:nvContentPartPr>
              <p14:xfrm>
                <a:off x="2147360" y="1287920"/>
                <a:ext cx="179280" cy="109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A98DCA-5724-4564-8655-FC4737FF00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38720" y="1278920"/>
                  <a:ext cx="196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86AD5A9-6899-446B-A4BA-6FB57A4706D1}"/>
                    </a:ext>
                  </a:extLst>
                </p14:cNvPr>
                <p14:cNvContentPartPr/>
                <p14:nvPr/>
              </p14:nvContentPartPr>
              <p14:xfrm>
                <a:off x="2310800" y="1259840"/>
                <a:ext cx="135000" cy="110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86AD5A9-6899-446B-A4BA-6FB57A4706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01800" y="1251200"/>
                  <a:ext cx="152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6A185E-74C5-412E-B731-BA31906C925F}"/>
                    </a:ext>
                  </a:extLst>
                </p14:cNvPr>
                <p14:cNvContentPartPr/>
                <p14:nvPr/>
              </p14:nvContentPartPr>
              <p14:xfrm>
                <a:off x="2486480" y="1290080"/>
                <a:ext cx="153360" cy="10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6A185E-74C5-412E-B731-BA31906C925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77480" y="1281440"/>
                  <a:ext cx="171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D47963-9A92-42A6-A113-74DCE95F8650}"/>
                    </a:ext>
                  </a:extLst>
                </p14:cNvPr>
                <p14:cNvContentPartPr/>
                <p14:nvPr/>
              </p14:nvContentPartPr>
              <p14:xfrm>
                <a:off x="2666840" y="1246160"/>
                <a:ext cx="150120" cy="110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D47963-9A92-42A6-A113-74DCE95F865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57840" y="1237520"/>
                  <a:ext cx="167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23AC09-6793-488D-9B41-77EE513C8357}"/>
                    </a:ext>
                  </a:extLst>
                </p14:cNvPr>
                <p14:cNvContentPartPr/>
                <p14:nvPr/>
              </p14:nvContentPartPr>
              <p14:xfrm>
                <a:off x="2831360" y="1255520"/>
                <a:ext cx="92880" cy="76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23AC09-6793-488D-9B41-77EE513C83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22720" y="1246520"/>
                  <a:ext cx="110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5D2C2F0-A437-4074-80FA-F2309BC4FAAC}"/>
                    </a:ext>
                  </a:extLst>
                </p14:cNvPr>
                <p14:cNvContentPartPr/>
                <p14:nvPr/>
              </p14:nvContentPartPr>
              <p14:xfrm>
                <a:off x="2903360" y="1234280"/>
                <a:ext cx="95400" cy="126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5D2C2F0-A437-4074-80FA-F2309BC4FAA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94360" y="1225280"/>
                  <a:ext cx="1130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7DA3FB-DFA2-4DC7-ACEB-EC4BAE8A11F0}"/>
              </a:ext>
            </a:extLst>
          </p:cNvPr>
          <p:cNvGrpSpPr/>
          <p:nvPr/>
        </p:nvGrpSpPr>
        <p:grpSpPr>
          <a:xfrm>
            <a:off x="3275960" y="1132760"/>
            <a:ext cx="179640" cy="169560"/>
            <a:chOff x="3275960" y="1132760"/>
            <a:chExt cx="179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A5C9F89-A29C-44F9-B15C-80F7A0FB1933}"/>
                    </a:ext>
                  </a:extLst>
                </p14:cNvPr>
                <p14:cNvContentPartPr/>
                <p14:nvPr/>
              </p14:nvContentPartPr>
              <p14:xfrm>
                <a:off x="3309080" y="1201160"/>
                <a:ext cx="15120" cy="95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A5C9F89-A29C-44F9-B15C-80F7A0FB193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00440" y="1192520"/>
                  <a:ext cx="32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3BA8E0D-3DEF-4B41-AF54-9E41AA9B3BC1}"/>
                    </a:ext>
                  </a:extLst>
                </p14:cNvPr>
                <p14:cNvContentPartPr/>
                <p14:nvPr/>
              </p14:nvContentPartPr>
              <p14:xfrm>
                <a:off x="3275960" y="1132760"/>
                <a:ext cx="179640" cy="16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3BA8E0D-3DEF-4B41-AF54-9E41AA9B3B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66960" y="1124120"/>
                  <a:ext cx="19728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9D8EA6-D1DD-4CDC-BC87-D3BD57A7170B}"/>
              </a:ext>
            </a:extLst>
          </p:cNvPr>
          <p:cNvGrpSpPr/>
          <p:nvPr/>
        </p:nvGrpSpPr>
        <p:grpSpPr>
          <a:xfrm>
            <a:off x="3732440" y="1114760"/>
            <a:ext cx="942480" cy="186480"/>
            <a:chOff x="3732440" y="1114760"/>
            <a:chExt cx="94248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8D2C67-FD20-4B78-8943-44DF42B6E4DA}"/>
                    </a:ext>
                  </a:extLst>
                </p14:cNvPr>
                <p14:cNvContentPartPr/>
                <p14:nvPr/>
              </p14:nvContentPartPr>
              <p14:xfrm>
                <a:off x="3732440" y="1181000"/>
                <a:ext cx="204480" cy="120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8D2C67-FD20-4B78-8943-44DF42B6E4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23440" y="1172000"/>
                  <a:ext cx="222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C7AAB2-B689-4693-8C01-C8717D1AD06F}"/>
                    </a:ext>
                  </a:extLst>
                </p14:cNvPr>
                <p14:cNvContentPartPr/>
                <p14:nvPr/>
              </p14:nvContentPartPr>
              <p14:xfrm>
                <a:off x="3967880" y="1184600"/>
                <a:ext cx="116280" cy="99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C7AAB2-B689-4693-8C01-C8717D1AD0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58880" y="1175600"/>
                  <a:ext cx="133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D5E225-242C-43F2-AABF-E93061071140}"/>
                    </a:ext>
                  </a:extLst>
                </p14:cNvPr>
                <p14:cNvContentPartPr/>
                <p14:nvPr/>
              </p14:nvContentPartPr>
              <p14:xfrm>
                <a:off x="4134560" y="1114760"/>
                <a:ext cx="194760" cy="148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D5E225-242C-43F2-AABF-E9306107114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25920" y="1106120"/>
                  <a:ext cx="212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D0631C-9927-46D1-A352-5AC8CBF1A75F}"/>
                    </a:ext>
                  </a:extLst>
                </p14:cNvPr>
                <p14:cNvContentPartPr/>
                <p14:nvPr/>
              </p14:nvContentPartPr>
              <p14:xfrm>
                <a:off x="4255160" y="1164080"/>
                <a:ext cx="140760" cy="45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D0631C-9927-46D1-A352-5AC8CBF1A75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46160" y="1155080"/>
                  <a:ext cx="158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444EE46-3168-4CB6-9F0E-0432C7D5D76A}"/>
                    </a:ext>
                  </a:extLst>
                </p14:cNvPr>
                <p14:cNvContentPartPr/>
                <p14:nvPr/>
              </p14:nvContentPartPr>
              <p14:xfrm>
                <a:off x="4393040" y="1116920"/>
                <a:ext cx="124560" cy="142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444EE46-3168-4CB6-9F0E-0432C7D5D7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84400" y="1107920"/>
                  <a:ext cx="142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6A2F8D-F6DE-4F25-B1E1-84337B87AC96}"/>
                    </a:ext>
                  </a:extLst>
                </p14:cNvPr>
                <p14:cNvContentPartPr/>
                <p14:nvPr/>
              </p14:nvContentPartPr>
              <p14:xfrm>
                <a:off x="4671680" y="1205840"/>
                <a:ext cx="3240" cy="1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6A2F8D-F6DE-4F25-B1E1-84337B87AC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62680" y="1196840"/>
                  <a:ext cx="2088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913EDA9-4619-47BC-9301-EACE5CB1B039}"/>
              </a:ext>
            </a:extLst>
          </p:cNvPr>
          <p:cNvGrpSpPr/>
          <p:nvPr/>
        </p:nvGrpSpPr>
        <p:grpSpPr>
          <a:xfrm>
            <a:off x="5347400" y="419960"/>
            <a:ext cx="820440" cy="186480"/>
            <a:chOff x="5347400" y="419960"/>
            <a:chExt cx="82044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C4557EC-E9BB-47AA-A238-6CF48F492220}"/>
                    </a:ext>
                  </a:extLst>
                </p14:cNvPr>
                <p14:cNvContentPartPr/>
                <p14:nvPr/>
              </p14:nvContentPartPr>
              <p14:xfrm>
                <a:off x="5429480" y="457400"/>
                <a:ext cx="738360" cy="105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C4557EC-E9BB-47AA-A238-6CF48F49222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20840" y="448760"/>
                  <a:ext cx="756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4892D1-172A-4E18-AEFB-D441A5189A50}"/>
                    </a:ext>
                  </a:extLst>
                </p14:cNvPr>
                <p14:cNvContentPartPr/>
                <p14:nvPr/>
              </p14:nvContentPartPr>
              <p14:xfrm>
                <a:off x="5929160" y="419960"/>
                <a:ext cx="227160" cy="168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4892D1-172A-4E18-AEFB-D441A5189A5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20160" y="411320"/>
                  <a:ext cx="244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22834AA-FCE4-4EAF-A693-C9274D4FE37F}"/>
                    </a:ext>
                  </a:extLst>
                </p14:cNvPr>
                <p14:cNvContentPartPr/>
                <p14:nvPr/>
              </p14:nvContentPartPr>
              <p14:xfrm>
                <a:off x="5347400" y="454880"/>
                <a:ext cx="199800" cy="151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22834AA-FCE4-4EAF-A693-C9274D4FE37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38760" y="445880"/>
                  <a:ext cx="21744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C930AA-44B5-4F0F-A7B5-2DBA4543EC7A}"/>
              </a:ext>
            </a:extLst>
          </p:cNvPr>
          <p:cNvGrpSpPr/>
          <p:nvPr/>
        </p:nvGrpSpPr>
        <p:grpSpPr>
          <a:xfrm>
            <a:off x="6822320" y="232040"/>
            <a:ext cx="2040480" cy="356760"/>
            <a:chOff x="6822320" y="232040"/>
            <a:chExt cx="204048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EBD3F02-CC69-4565-9EAA-BAE78F430373}"/>
                    </a:ext>
                  </a:extLst>
                </p14:cNvPr>
                <p14:cNvContentPartPr/>
                <p14:nvPr/>
              </p14:nvContentPartPr>
              <p14:xfrm>
                <a:off x="6822320" y="386840"/>
                <a:ext cx="205560" cy="142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EBD3F02-CC69-4565-9EAA-BAE78F43037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3320" y="378200"/>
                  <a:ext cx="223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3B1C751-6F5B-4E5F-B30A-1D5069682E18}"/>
                    </a:ext>
                  </a:extLst>
                </p14:cNvPr>
                <p14:cNvContentPartPr/>
                <p14:nvPr/>
              </p14:nvContentPartPr>
              <p14:xfrm>
                <a:off x="7100600" y="438680"/>
                <a:ext cx="113400" cy="111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3B1C751-6F5B-4E5F-B30A-1D5069682E1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091600" y="430040"/>
                  <a:ext cx="131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AD6E23-8B51-4ADC-BF84-30525E63DCD6}"/>
                    </a:ext>
                  </a:extLst>
                </p14:cNvPr>
                <p14:cNvContentPartPr/>
                <p14:nvPr/>
              </p14:nvContentPartPr>
              <p14:xfrm>
                <a:off x="7097360" y="430400"/>
                <a:ext cx="96840" cy="158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AD6E23-8B51-4ADC-BF84-30525E63DC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88360" y="421400"/>
                  <a:ext cx="11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FFDFBC-6453-4A8F-A215-7DA098069B9F}"/>
                    </a:ext>
                  </a:extLst>
                </p14:cNvPr>
                <p14:cNvContentPartPr/>
                <p14:nvPr/>
              </p14:nvContentPartPr>
              <p14:xfrm>
                <a:off x="7260080" y="389360"/>
                <a:ext cx="119520" cy="164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FFDFBC-6453-4A8F-A215-7DA098069B9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251440" y="380720"/>
                  <a:ext cx="137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5F4687-D3B8-42DF-AE08-121901E11FCB}"/>
                    </a:ext>
                  </a:extLst>
                </p14:cNvPr>
                <p14:cNvContentPartPr/>
                <p14:nvPr/>
              </p14:nvContentPartPr>
              <p14:xfrm>
                <a:off x="7415960" y="372800"/>
                <a:ext cx="57240" cy="167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5F4687-D3B8-42DF-AE08-121901E11FC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406960" y="363800"/>
                  <a:ext cx="74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FBCF877-FE20-4FC8-A50C-A422C3581BD5}"/>
                    </a:ext>
                  </a:extLst>
                </p14:cNvPr>
                <p14:cNvContentPartPr/>
                <p14:nvPr/>
              </p14:nvContentPartPr>
              <p14:xfrm>
                <a:off x="7404440" y="450560"/>
                <a:ext cx="92520" cy="33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FBCF877-FE20-4FC8-A50C-A422C3581BD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395440" y="441560"/>
                  <a:ext cx="110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58761F-A0CA-4266-8F71-3340C43B89C3}"/>
                    </a:ext>
                  </a:extLst>
                </p14:cNvPr>
                <p14:cNvContentPartPr/>
                <p14:nvPr/>
              </p14:nvContentPartPr>
              <p14:xfrm>
                <a:off x="7566800" y="402680"/>
                <a:ext cx="182880" cy="96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58761F-A0CA-4266-8F71-3340C43B89C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557800" y="393680"/>
                  <a:ext cx="200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B98F0D-EE0B-4807-9358-2076264FB734}"/>
                    </a:ext>
                  </a:extLst>
                </p14:cNvPr>
                <p14:cNvContentPartPr/>
                <p14:nvPr/>
              </p14:nvContentPartPr>
              <p14:xfrm>
                <a:off x="7877120" y="232040"/>
                <a:ext cx="143280" cy="301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B98F0D-EE0B-4807-9358-2076264FB73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68120" y="223040"/>
                  <a:ext cx="160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DD9552-875A-462D-AD7F-FA6C308E82EC}"/>
                    </a:ext>
                  </a:extLst>
                </p14:cNvPr>
                <p14:cNvContentPartPr/>
                <p14:nvPr/>
              </p14:nvContentPartPr>
              <p14:xfrm>
                <a:off x="8066840" y="343280"/>
                <a:ext cx="169920" cy="168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DD9552-875A-462D-AD7F-FA6C308E82E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57840" y="334640"/>
                  <a:ext cx="187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16EC00E-88F0-4155-BBDB-3505C245F9C4}"/>
                    </a:ext>
                  </a:extLst>
                </p14:cNvPr>
                <p14:cNvContentPartPr/>
                <p14:nvPr/>
              </p14:nvContentPartPr>
              <p14:xfrm>
                <a:off x="8078000" y="353360"/>
                <a:ext cx="162720" cy="132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16EC00E-88F0-4155-BBDB-3505C245F9C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69360" y="344360"/>
                  <a:ext cx="180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59E792-C1AF-4AAE-AEBE-A689B1FCAF36}"/>
                    </a:ext>
                  </a:extLst>
                </p14:cNvPr>
                <p14:cNvContentPartPr/>
                <p14:nvPr/>
              </p14:nvContentPartPr>
              <p14:xfrm>
                <a:off x="8262680" y="255080"/>
                <a:ext cx="94680" cy="332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59E792-C1AF-4AAE-AEBE-A689B1FCAF3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53680" y="246080"/>
                  <a:ext cx="1123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10F0FEA-E9A8-41A7-A58A-353623F20273}"/>
                    </a:ext>
                  </a:extLst>
                </p14:cNvPr>
                <p14:cNvContentPartPr/>
                <p14:nvPr/>
              </p14:nvContentPartPr>
              <p14:xfrm>
                <a:off x="8550680" y="346160"/>
                <a:ext cx="7560" cy="13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10F0FEA-E9A8-41A7-A58A-353623F2027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542040" y="337160"/>
                  <a:ext cx="25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98F2711-96F3-4B96-9DBA-A2117292158C}"/>
                    </a:ext>
                  </a:extLst>
                </p14:cNvPr>
                <p14:cNvContentPartPr/>
                <p14:nvPr/>
              </p14:nvContentPartPr>
              <p14:xfrm>
                <a:off x="8548880" y="462800"/>
                <a:ext cx="5760" cy="7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98F2711-96F3-4B96-9DBA-A2117292158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540240" y="453800"/>
                  <a:ext cx="23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E063691-785D-48D0-BCC7-939C864FE65F}"/>
                    </a:ext>
                  </a:extLst>
                </p14:cNvPr>
                <p14:cNvContentPartPr/>
                <p14:nvPr/>
              </p14:nvContentPartPr>
              <p14:xfrm>
                <a:off x="8707280" y="342560"/>
                <a:ext cx="103320" cy="30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E063691-785D-48D0-BCC7-939C864FE65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98280" y="333560"/>
                  <a:ext cx="120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99CE3C7-20F9-4E48-BD1C-7812467D0511}"/>
                    </a:ext>
                  </a:extLst>
                </p14:cNvPr>
                <p14:cNvContentPartPr/>
                <p14:nvPr/>
              </p14:nvContentPartPr>
              <p14:xfrm>
                <a:off x="8775680" y="415280"/>
                <a:ext cx="87120" cy="20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99CE3C7-20F9-4E48-BD1C-7812467D051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767040" y="406280"/>
                  <a:ext cx="1047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B6A6EA-F9E3-4D35-A975-047B37DEAC01}"/>
              </a:ext>
            </a:extLst>
          </p:cNvPr>
          <p:cNvGrpSpPr/>
          <p:nvPr/>
        </p:nvGrpSpPr>
        <p:grpSpPr>
          <a:xfrm>
            <a:off x="9083120" y="185960"/>
            <a:ext cx="1220760" cy="360360"/>
            <a:chOff x="9083120" y="185960"/>
            <a:chExt cx="122076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FE97222-E777-4C09-9AF9-8D3D901558C7}"/>
                    </a:ext>
                  </a:extLst>
                </p14:cNvPr>
                <p14:cNvContentPartPr/>
                <p14:nvPr/>
              </p14:nvContentPartPr>
              <p14:xfrm>
                <a:off x="9083120" y="303320"/>
                <a:ext cx="221760" cy="126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FE97222-E777-4C09-9AF9-8D3D901558C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74120" y="294680"/>
                  <a:ext cx="239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C6FEC7-23EA-4D03-9ECB-7BE7113DB779}"/>
                    </a:ext>
                  </a:extLst>
                </p14:cNvPr>
                <p14:cNvContentPartPr/>
                <p14:nvPr/>
              </p14:nvContentPartPr>
              <p14:xfrm>
                <a:off x="9357800" y="339680"/>
                <a:ext cx="104400" cy="7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C6FEC7-23EA-4D03-9ECB-7BE7113DB77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349160" y="331040"/>
                  <a:ext cx="122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11AED55-9F98-42C5-B0ED-DF3D4E5B61B6}"/>
                    </a:ext>
                  </a:extLst>
                </p14:cNvPr>
                <p14:cNvContentPartPr/>
                <p14:nvPr/>
              </p14:nvContentPartPr>
              <p14:xfrm>
                <a:off x="9486680" y="323840"/>
                <a:ext cx="147600" cy="7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11AED55-9F98-42C5-B0ED-DF3D4E5B61B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477680" y="315200"/>
                  <a:ext cx="165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E9FFAE8-83BA-4345-A881-9187D6AB9208}"/>
                    </a:ext>
                  </a:extLst>
                </p14:cNvPr>
                <p14:cNvContentPartPr/>
                <p14:nvPr/>
              </p14:nvContentPartPr>
              <p14:xfrm>
                <a:off x="9691880" y="265520"/>
                <a:ext cx="164160" cy="175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E9FFAE8-83BA-4345-A881-9187D6AB920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682880" y="256520"/>
                  <a:ext cx="181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280DE6-CBF9-4214-866B-68A49F1AD3CB}"/>
                    </a:ext>
                  </a:extLst>
                </p14:cNvPr>
                <p14:cNvContentPartPr/>
                <p14:nvPr/>
              </p14:nvContentPartPr>
              <p14:xfrm>
                <a:off x="9882680" y="298640"/>
                <a:ext cx="179640" cy="125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280DE6-CBF9-4214-866B-68A49F1AD3C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873680" y="289640"/>
                  <a:ext cx="197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951DB7-E0CB-4065-8162-0A740F67F019}"/>
                    </a:ext>
                  </a:extLst>
                </p14:cNvPr>
                <p14:cNvContentPartPr/>
                <p14:nvPr/>
              </p14:nvContentPartPr>
              <p14:xfrm>
                <a:off x="9933440" y="275600"/>
                <a:ext cx="131040" cy="14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951DB7-E0CB-4065-8162-0A740F67F01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24800" y="266600"/>
                  <a:ext cx="148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4103905-5C4A-4528-A9ED-FAC7981160B6}"/>
                    </a:ext>
                  </a:extLst>
                </p14:cNvPr>
                <p14:cNvContentPartPr/>
                <p14:nvPr/>
              </p14:nvContentPartPr>
              <p14:xfrm>
                <a:off x="10175360" y="185960"/>
                <a:ext cx="128520" cy="360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4103905-5C4A-4528-A9ED-FAC7981160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166360" y="176960"/>
                  <a:ext cx="146160" cy="37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6FEA342-F5FF-4DF0-B0FA-F1676DFCD1DE}"/>
              </a:ext>
            </a:extLst>
          </p:cNvPr>
          <p:cNvGrpSpPr/>
          <p:nvPr/>
        </p:nvGrpSpPr>
        <p:grpSpPr>
          <a:xfrm>
            <a:off x="7080440" y="666200"/>
            <a:ext cx="2274480" cy="395640"/>
            <a:chOff x="7080440" y="666200"/>
            <a:chExt cx="22744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8E3609D-B815-48F3-926E-97E1794B52EF}"/>
                    </a:ext>
                  </a:extLst>
                </p14:cNvPr>
                <p14:cNvContentPartPr/>
                <p14:nvPr/>
              </p14:nvContentPartPr>
              <p14:xfrm>
                <a:off x="7080440" y="852320"/>
                <a:ext cx="278280" cy="133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8E3609D-B815-48F3-926E-97E1794B52E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71800" y="843680"/>
                  <a:ext cx="295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ECE2FEE-B105-45B7-B8BC-42A927D81C3C}"/>
                    </a:ext>
                  </a:extLst>
                </p14:cNvPr>
                <p14:cNvContentPartPr/>
                <p14:nvPr/>
              </p14:nvContentPartPr>
              <p14:xfrm>
                <a:off x="7407680" y="855560"/>
                <a:ext cx="120600" cy="77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ECE2FEE-B105-45B7-B8BC-42A927D81C3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398680" y="846920"/>
                  <a:ext cx="138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AE0BA6-C3CC-48A3-A7BD-41813BBD2D03}"/>
                    </a:ext>
                  </a:extLst>
                </p14:cNvPr>
                <p14:cNvContentPartPr/>
                <p14:nvPr/>
              </p14:nvContentPartPr>
              <p14:xfrm>
                <a:off x="7577960" y="833240"/>
                <a:ext cx="129600" cy="101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AE0BA6-C3CC-48A3-A7BD-41813BBD2D0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569320" y="824600"/>
                  <a:ext cx="147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C67740A-E1DF-44EA-BE8A-DB8EDC76462C}"/>
                    </a:ext>
                  </a:extLst>
                </p14:cNvPr>
                <p14:cNvContentPartPr/>
                <p14:nvPr/>
              </p14:nvContentPartPr>
              <p14:xfrm>
                <a:off x="7824200" y="754400"/>
                <a:ext cx="159480" cy="262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C67740A-E1DF-44EA-BE8A-DB8EDC76462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815560" y="745760"/>
                  <a:ext cx="177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A859C98-7973-479F-AE4F-D41B2607A4C9}"/>
                    </a:ext>
                  </a:extLst>
                </p14:cNvPr>
                <p14:cNvContentPartPr/>
                <p14:nvPr/>
              </p14:nvContentPartPr>
              <p14:xfrm>
                <a:off x="8038400" y="800120"/>
                <a:ext cx="97920" cy="172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A859C98-7973-479F-AE4F-D41B2607A4C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29760" y="791480"/>
                  <a:ext cx="115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86BFEE5-4CFB-45BB-938B-8517E0DD3A40}"/>
                    </a:ext>
                  </a:extLst>
                </p14:cNvPr>
                <p14:cNvContentPartPr/>
                <p14:nvPr/>
              </p14:nvContentPartPr>
              <p14:xfrm>
                <a:off x="8189600" y="846560"/>
                <a:ext cx="85320" cy="90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86BFEE5-4CFB-45BB-938B-8517E0DD3A4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180960" y="837920"/>
                  <a:ext cx="102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A0FE5D-BA35-49AB-BAA1-A5C9F18E80F5}"/>
                    </a:ext>
                  </a:extLst>
                </p14:cNvPr>
                <p14:cNvContentPartPr/>
                <p14:nvPr/>
              </p14:nvContentPartPr>
              <p14:xfrm>
                <a:off x="8318480" y="816320"/>
                <a:ext cx="107640" cy="136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A0FE5D-BA35-49AB-BAA1-A5C9F18E80F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309840" y="807680"/>
                  <a:ext cx="125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2A61F03-869C-42E9-ABB4-9C3718096274}"/>
                    </a:ext>
                  </a:extLst>
                </p14:cNvPr>
                <p14:cNvContentPartPr/>
                <p14:nvPr/>
              </p14:nvContentPartPr>
              <p14:xfrm>
                <a:off x="8441240" y="820640"/>
                <a:ext cx="130680" cy="126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2A61F03-869C-42E9-ABB4-9C371809627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432240" y="811640"/>
                  <a:ext cx="148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39E7C26-FA28-4BBD-BE79-052E5D2D7118}"/>
                    </a:ext>
                  </a:extLst>
                </p14:cNvPr>
                <p14:cNvContentPartPr/>
                <p14:nvPr/>
              </p14:nvContentPartPr>
              <p14:xfrm>
                <a:off x="8646800" y="820280"/>
                <a:ext cx="122400" cy="77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39E7C26-FA28-4BBD-BE79-052E5D2D711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37800" y="811640"/>
                  <a:ext cx="140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7E6744C-3DA9-4259-985D-90AB79DE205B}"/>
                    </a:ext>
                  </a:extLst>
                </p14:cNvPr>
                <p14:cNvContentPartPr/>
                <p14:nvPr/>
              </p14:nvContentPartPr>
              <p14:xfrm>
                <a:off x="8804840" y="785360"/>
                <a:ext cx="127800" cy="121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7E6744C-3DA9-4259-985D-90AB79DE205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796200" y="776360"/>
                  <a:ext cx="145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238DA75-CB1A-4396-B5A6-2A557966AD1E}"/>
                    </a:ext>
                  </a:extLst>
                </p14:cNvPr>
                <p14:cNvContentPartPr/>
                <p14:nvPr/>
              </p14:nvContentPartPr>
              <p14:xfrm>
                <a:off x="8956760" y="780320"/>
                <a:ext cx="103680" cy="99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238DA75-CB1A-4396-B5A6-2A557966AD1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48120" y="771320"/>
                  <a:ext cx="121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76214B6-1007-425B-BEA0-28EC0A2A322D}"/>
                    </a:ext>
                  </a:extLst>
                </p14:cNvPr>
                <p14:cNvContentPartPr/>
                <p14:nvPr/>
              </p14:nvContentPartPr>
              <p14:xfrm>
                <a:off x="9100040" y="765560"/>
                <a:ext cx="87840" cy="136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76214B6-1007-425B-BEA0-28EC0A2A322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91040" y="756560"/>
                  <a:ext cx="105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B403751-A95F-492B-B6A1-20495C363933}"/>
                    </a:ext>
                  </a:extLst>
                </p14:cNvPr>
                <p14:cNvContentPartPr/>
                <p14:nvPr/>
              </p14:nvContentPartPr>
              <p14:xfrm>
                <a:off x="9211640" y="666200"/>
                <a:ext cx="143280" cy="395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B403751-A95F-492B-B6A1-20495C36393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202640" y="657200"/>
                  <a:ext cx="160920" cy="41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E6672C1-D45D-4585-A50B-C4CE1BF54904}"/>
              </a:ext>
            </a:extLst>
          </p:cNvPr>
          <p:cNvGrpSpPr/>
          <p:nvPr/>
        </p:nvGrpSpPr>
        <p:grpSpPr>
          <a:xfrm>
            <a:off x="5985320" y="1779680"/>
            <a:ext cx="389520" cy="335160"/>
            <a:chOff x="5985320" y="1779680"/>
            <a:chExt cx="38952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7C70988-C60D-42E9-AB49-E8BCDF5CFAD6}"/>
                    </a:ext>
                  </a:extLst>
                </p14:cNvPr>
                <p14:cNvContentPartPr/>
                <p14:nvPr/>
              </p14:nvContentPartPr>
              <p14:xfrm>
                <a:off x="5985320" y="1779680"/>
                <a:ext cx="152280" cy="294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7C70988-C60D-42E9-AB49-E8BCDF5CFAD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976680" y="1771040"/>
                  <a:ext cx="1699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5208FD2-825A-4A5D-8584-D15C29EA6B26}"/>
                    </a:ext>
                  </a:extLst>
                </p14:cNvPr>
                <p14:cNvContentPartPr/>
                <p14:nvPr/>
              </p14:nvContentPartPr>
              <p14:xfrm>
                <a:off x="6168200" y="2086040"/>
                <a:ext cx="11880" cy="28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5208FD2-825A-4A5D-8584-D15C29EA6B2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159560" y="2077400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C3C5241-7B5A-43B1-9530-A38018D18AF9}"/>
                    </a:ext>
                  </a:extLst>
                </p14:cNvPr>
                <p14:cNvContentPartPr/>
                <p14:nvPr/>
              </p14:nvContentPartPr>
              <p14:xfrm>
                <a:off x="6222560" y="1931600"/>
                <a:ext cx="152280" cy="14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C3C5241-7B5A-43B1-9530-A38018D18AF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213920" y="1922600"/>
                  <a:ext cx="1699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DC93375-AEDF-4DE3-8F83-D75D8003E707}"/>
              </a:ext>
            </a:extLst>
          </p:cNvPr>
          <p:cNvGrpSpPr/>
          <p:nvPr/>
        </p:nvGrpSpPr>
        <p:grpSpPr>
          <a:xfrm>
            <a:off x="6567080" y="1704800"/>
            <a:ext cx="2544480" cy="475920"/>
            <a:chOff x="6567080" y="1704800"/>
            <a:chExt cx="2544480" cy="4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A5F445A-9FCE-4DEA-95F3-AC7C93EB03E1}"/>
                    </a:ext>
                  </a:extLst>
                </p14:cNvPr>
                <p14:cNvContentPartPr/>
                <p14:nvPr/>
              </p14:nvContentPartPr>
              <p14:xfrm>
                <a:off x="6567080" y="1895600"/>
                <a:ext cx="236160" cy="164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A5F445A-9FCE-4DEA-95F3-AC7C93EB03E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558080" y="1886600"/>
                  <a:ext cx="253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DB0571A-9871-4ABC-9FED-EEF6103F85FA}"/>
                    </a:ext>
                  </a:extLst>
                </p14:cNvPr>
                <p14:cNvContentPartPr/>
                <p14:nvPr/>
              </p14:nvContentPartPr>
              <p14:xfrm>
                <a:off x="6845720" y="1927280"/>
                <a:ext cx="102600" cy="118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DB0571A-9871-4ABC-9FED-EEF6103F85F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836720" y="1918280"/>
                  <a:ext cx="120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F22DD55-C69E-4792-BB84-98C23E02A400}"/>
                    </a:ext>
                  </a:extLst>
                </p14:cNvPr>
                <p14:cNvContentPartPr/>
                <p14:nvPr/>
              </p14:nvContentPartPr>
              <p14:xfrm>
                <a:off x="6969560" y="1895240"/>
                <a:ext cx="159840" cy="135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F22DD55-C69E-4792-BB84-98C23E02A40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960920" y="1886600"/>
                  <a:ext cx="177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3941AAC-8229-4782-85EC-B6D40B285075}"/>
                    </a:ext>
                  </a:extLst>
                </p14:cNvPr>
                <p14:cNvContentPartPr/>
                <p14:nvPr/>
              </p14:nvContentPartPr>
              <p14:xfrm>
                <a:off x="7171880" y="1849160"/>
                <a:ext cx="50040" cy="172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3941AAC-8229-4782-85EC-B6D40B28507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162880" y="1840520"/>
                  <a:ext cx="67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12F10B-AF64-4ED0-9222-68E4BA420874}"/>
                    </a:ext>
                  </a:extLst>
                </p14:cNvPr>
                <p14:cNvContentPartPr/>
                <p14:nvPr/>
              </p14:nvContentPartPr>
              <p14:xfrm>
                <a:off x="7189160" y="1926200"/>
                <a:ext cx="109800" cy="32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12F10B-AF64-4ED0-9222-68E4BA42087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180520" y="1917200"/>
                  <a:ext cx="127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6C9B986-2681-4AFB-8C5A-C4E90ECF5555}"/>
                    </a:ext>
                  </a:extLst>
                </p14:cNvPr>
                <p14:cNvContentPartPr/>
                <p14:nvPr/>
              </p14:nvContentPartPr>
              <p14:xfrm>
                <a:off x="7310480" y="1913960"/>
                <a:ext cx="113040" cy="91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6C9B986-2681-4AFB-8C5A-C4E90ECF55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301840" y="1905320"/>
                  <a:ext cx="130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5938D6C-DB52-4097-B5D0-C1E7C359B60A}"/>
                    </a:ext>
                  </a:extLst>
                </p14:cNvPr>
                <p14:cNvContentPartPr/>
                <p14:nvPr/>
              </p14:nvContentPartPr>
              <p14:xfrm>
                <a:off x="7466720" y="1880120"/>
                <a:ext cx="22320" cy="151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5938D6C-DB52-4097-B5D0-C1E7C359B60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458080" y="1871120"/>
                  <a:ext cx="39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9595C5-3C9C-4A22-A934-C826F5132762}"/>
                    </a:ext>
                  </a:extLst>
                </p14:cNvPr>
                <p14:cNvContentPartPr/>
                <p14:nvPr/>
              </p14:nvContentPartPr>
              <p14:xfrm>
                <a:off x="7583360" y="1704800"/>
                <a:ext cx="153360" cy="407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9595C5-3C9C-4A22-A934-C826F513276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574360" y="1695800"/>
                  <a:ext cx="1710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844D2CB-E2E9-4616-A3AA-BEAF022EC3C4}"/>
                    </a:ext>
                  </a:extLst>
                </p14:cNvPr>
                <p14:cNvContentPartPr/>
                <p14:nvPr/>
              </p14:nvContentPartPr>
              <p14:xfrm>
                <a:off x="7822400" y="1867880"/>
                <a:ext cx="90720" cy="181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844D2CB-E2E9-4616-A3AA-BEAF022EC3C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813760" y="1859240"/>
                  <a:ext cx="108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8CAE14F-94FD-4F51-BB32-EC2A70ED90FB}"/>
                    </a:ext>
                  </a:extLst>
                </p14:cNvPr>
                <p14:cNvContentPartPr/>
                <p14:nvPr/>
              </p14:nvContentPartPr>
              <p14:xfrm>
                <a:off x="7953080" y="1905680"/>
                <a:ext cx="89280" cy="128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8CAE14F-94FD-4F51-BB32-EC2A70ED90F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944440" y="1897040"/>
                  <a:ext cx="106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EC48ED5-DAEE-4F56-AE86-1EB834DAA26E}"/>
                    </a:ext>
                  </a:extLst>
                </p14:cNvPr>
                <p14:cNvContentPartPr/>
                <p14:nvPr/>
              </p14:nvContentPartPr>
              <p14:xfrm>
                <a:off x="8079080" y="1908920"/>
                <a:ext cx="167040" cy="140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EC48ED5-DAEE-4F56-AE86-1EB834DAA26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070440" y="1900280"/>
                  <a:ext cx="184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66374E9-ED1E-4F5B-95B9-CFA3A16FDF43}"/>
                    </a:ext>
                  </a:extLst>
                </p14:cNvPr>
                <p14:cNvContentPartPr/>
                <p14:nvPr/>
              </p14:nvContentPartPr>
              <p14:xfrm>
                <a:off x="8240360" y="1926200"/>
                <a:ext cx="160560" cy="115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66374E9-ED1E-4F5B-95B9-CFA3A16FDF4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231720" y="1917200"/>
                  <a:ext cx="178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6A1AE1A-FF5A-46C5-BDB0-88EF877EED3A}"/>
                    </a:ext>
                  </a:extLst>
                </p14:cNvPr>
                <p14:cNvContentPartPr/>
                <p14:nvPr/>
              </p14:nvContentPartPr>
              <p14:xfrm>
                <a:off x="8416400" y="1955360"/>
                <a:ext cx="104400" cy="81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6A1AE1A-FF5A-46C5-BDB0-88EF877EED3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407760" y="1946720"/>
                  <a:ext cx="122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F1C9844-458F-4814-814F-21769798D7A9}"/>
                    </a:ext>
                  </a:extLst>
                </p14:cNvPr>
                <p14:cNvContentPartPr/>
                <p14:nvPr/>
              </p14:nvContentPartPr>
              <p14:xfrm>
                <a:off x="8602520" y="1912520"/>
                <a:ext cx="23760" cy="150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F1C9844-458F-4814-814F-21769798D7A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93520" y="1903880"/>
                  <a:ext cx="4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15B6598-A519-42EB-9022-120C8E3DB098}"/>
                    </a:ext>
                  </a:extLst>
                </p14:cNvPr>
                <p14:cNvContentPartPr/>
                <p14:nvPr/>
              </p14:nvContentPartPr>
              <p14:xfrm>
                <a:off x="8569760" y="1937720"/>
                <a:ext cx="266760" cy="84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15B6598-A519-42EB-9022-120C8E3DB09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561120" y="1929080"/>
                  <a:ext cx="284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BCDE1BA-BFF0-4FCF-80E1-D169DE211BDA}"/>
                    </a:ext>
                  </a:extLst>
                </p14:cNvPr>
                <p14:cNvContentPartPr/>
                <p14:nvPr/>
              </p14:nvContentPartPr>
              <p14:xfrm>
                <a:off x="8853800" y="1910720"/>
                <a:ext cx="83520" cy="124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BCDE1BA-BFF0-4FCF-80E1-D169DE211BD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845160" y="1902080"/>
                  <a:ext cx="101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76B616D-A177-45CC-84C6-D4E77216397F}"/>
                    </a:ext>
                  </a:extLst>
                </p14:cNvPr>
                <p14:cNvContentPartPr/>
                <p14:nvPr/>
              </p14:nvContentPartPr>
              <p14:xfrm>
                <a:off x="8970440" y="1787600"/>
                <a:ext cx="141120" cy="393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76B616D-A177-45CC-84C6-D4E77216397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961800" y="1778600"/>
                  <a:ext cx="15876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E354135-A238-4FCD-9905-AF5DAF12965C}"/>
              </a:ext>
            </a:extLst>
          </p:cNvPr>
          <p:cNvGrpSpPr/>
          <p:nvPr/>
        </p:nvGrpSpPr>
        <p:grpSpPr>
          <a:xfrm>
            <a:off x="6369080" y="2421560"/>
            <a:ext cx="492840" cy="272880"/>
            <a:chOff x="6369080" y="2421560"/>
            <a:chExt cx="49284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5F5FB72-74FC-4810-8ED9-1FDBA7943B60}"/>
                    </a:ext>
                  </a:extLst>
                </p14:cNvPr>
                <p14:cNvContentPartPr/>
                <p14:nvPr/>
              </p14:nvContentPartPr>
              <p14:xfrm>
                <a:off x="6451520" y="2421560"/>
                <a:ext cx="132480" cy="272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5F5FB72-74FC-4810-8ED9-1FDBA7943B6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442880" y="2412920"/>
                  <a:ext cx="1501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B6D3DEC-1F24-4F30-B9BC-5CE4CA413278}"/>
                    </a:ext>
                  </a:extLst>
                </p14:cNvPr>
                <p14:cNvContentPartPr/>
                <p14:nvPr/>
              </p14:nvContentPartPr>
              <p14:xfrm>
                <a:off x="6369080" y="2450720"/>
                <a:ext cx="143280" cy="117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B6D3DEC-1F24-4F30-B9BC-5CE4CA41327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360080" y="2441720"/>
                  <a:ext cx="160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F7B2E74-2B43-4589-B4DB-07CDC55AFA5A}"/>
                    </a:ext>
                  </a:extLst>
                </p14:cNvPr>
                <p14:cNvContentPartPr/>
                <p14:nvPr/>
              </p14:nvContentPartPr>
              <p14:xfrm>
                <a:off x="6594800" y="2525600"/>
                <a:ext cx="102960" cy="77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F7B2E74-2B43-4589-B4DB-07CDC55AFA5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586160" y="2516960"/>
                  <a:ext cx="120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12E598C-4A22-4849-9D9F-A3AF0B46CA81}"/>
                    </a:ext>
                  </a:extLst>
                </p14:cNvPr>
                <p14:cNvContentPartPr/>
                <p14:nvPr/>
              </p14:nvContentPartPr>
              <p14:xfrm>
                <a:off x="6745640" y="2504000"/>
                <a:ext cx="116280" cy="114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12E598C-4A22-4849-9D9F-A3AF0B46CA8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737000" y="2495000"/>
                  <a:ext cx="133920" cy="13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112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64613-B4AD-495F-9B66-A6398D74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36730C-9573-44C2-8188-F7FCD3417F3B}"/>
              </a:ext>
            </a:extLst>
          </p:cNvPr>
          <p:cNvGrpSpPr/>
          <p:nvPr/>
        </p:nvGrpSpPr>
        <p:grpSpPr>
          <a:xfrm>
            <a:off x="7143080" y="235280"/>
            <a:ext cx="443520" cy="498960"/>
            <a:chOff x="7143080" y="235280"/>
            <a:chExt cx="44352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D7A79E2-A206-4ADC-A540-1AAA6636BEDC}"/>
                    </a:ext>
                  </a:extLst>
                </p14:cNvPr>
                <p14:cNvContentPartPr/>
                <p14:nvPr/>
              </p14:nvContentPartPr>
              <p14:xfrm>
                <a:off x="7341800" y="235280"/>
                <a:ext cx="244800" cy="166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D7A79E2-A206-4ADC-A540-1AAA6636BE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33160" y="226280"/>
                  <a:ext cx="262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B2103-4053-44CC-A6C8-27EF80CC49EF}"/>
                    </a:ext>
                  </a:extLst>
                </p14:cNvPr>
                <p14:cNvContentPartPr/>
                <p14:nvPr/>
              </p14:nvContentPartPr>
              <p14:xfrm>
                <a:off x="7143080" y="500600"/>
                <a:ext cx="346320" cy="233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B2103-4053-44CC-A6C8-27EF80CC49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34080" y="491600"/>
                  <a:ext cx="36396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DBB612-A374-4243-97ED-7396DEF11234}"/>
              </a:ext>
            </a:extLst>
          </p:cNvPr>
          <p:cNvGrpSpPr/>
          <p:nvPr/>
        </p:nvGrpSpPr>
        <p:grpSpPr>
          <a:xfrm>
            <a:off x="7001960" y="890120"/>
            <a:ext cx="135720" cy="228960"/>
            <a:chOff x="7001960" y="890120"/>
            <a:chExt cx="1357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34130B-9250-4869-AEA6-EC0E241D3177}"/>
                    </a:ext>
                  </a:extLst>
                </p14:cNvPr>
                <p14:cNvContentPartPr/>
                <p14:nvPr/>
              </p14:nvContentPartPr>
              <p14:xfrm>
                <a:off x="7004120" y="890120"/>
                <a:ext cx="26280" cy="208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34130B-9250-4869-AEA6-EC0E241D31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95120" y="881480"/>
                  <a:ext cx="43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1A1414-8675-4E24-8531-CD05EDAC3935}"/>
                    </a:ext>
                  </a:extLst>
                </p14:cNvPr>
                <p14:cNvContentPartPr/>
                <p14:nvPr/>
              </p14:nvContentPartPr>
              <p14:xfrm>
                <a:off x="7001960" y="997400"/>
                <a:ext cx="135720" cy="121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1A1414-8675-4E24-8531-CD05EDAC39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92960" y="988760"/>
                  <a:ext cx="153360" cy="1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90C08D-64A2-4F3B-9ACA-F5AFA59C1469}"/>
                  </a:ext>
                </a:extLst>
              </p14:cNvPr>
              <p14:cNvContentPartPr/>
              <p14:nvPr/>
            </p14:nvContentPartPr>
            <p14:xfrm>
              <a:off x="7617200" y="600320"/>
              <a:ext cx="296640" cy="278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90C08D-64A2-4F3B-9ACA-F5AFA59C14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08560" y="591680"/>
                <a:ext cx="3142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F9A3E3-DA02-48B4-B07F-838F526A9C73}"/>
                  </a:ext>
                </a:extLst>
              </p14:cNvPr>
              <p14:cNvContentPartPr/>
              <p14:nvPr/>
            </p14:nvContentPartPr>
            <p14:xfrm>
              <a:off x="7839320" y="993800"/>
              <a:ext cx="207720" cy="162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F9A3E3-DA02-48B4-B07F-838F526A9C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30320" y="984800"/>
                <a:ext cx="22536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D8CAA10-6154-4CA8-BA88-A3DB451CD672}"/>
              </a:ext>
            </a:extLst>
          </p:cNvPr>
          <p:cNvGrpSpPr/>
          <p:nvPr/>
        </p:nvGrpSpPr>
        <p:grpSpPr>
          <a:xfrm>
            <a:off x="6487160" y="1263440"/>
            <a:ext cx="858240" cy="339120"/>
            <a:chOff x="6487160" y="1263440"/>
            <a:chExt cx="85824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45E187-2692-4BEF-8E39-A049F693539D}"/>
                    </a:ext>
                  </a:extLst>
                </p14:cNvPr>
                <p14:cNvContentPartPr/>
                <p14:nvPr/>
              </p14:nvContentPartPr>
              <p14:xfrm>
                <a:off x="6487160" y="1267040"/>
                <a:ext cx="408600" cy="28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45E187-2692-4BEF-8E39-A049F69353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78160" y="1258400"/>
                  <a:ext cx="426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FEB0AE-491D-4070-B4A1-C6727C85503D}"/>
                    </a:ext>
                  </a:extLst>
                </p14:cNvPr>
                <p14:cNvContentPartPr/>
                <p14:nvPr/>
              </p14:nvContentPartPr>
              <p14:xfrm>
                <a:off x="6990440" y="1263440"/>
                <a:ext cx="354960" cy="339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FEB0AE-491D-4070-B4A1-C6727C8550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81800" y="1254800"/>
                  <a:ext cx="37260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2E1A89-9620-44A9-AA5F-ADE48D5BC3FB}"/>
              </a:ext>
            </a:extLst>
          </p:cNvPr>
          <p:cNvGrpSpPr/>
          <p:nvPr/>
        </p:nvGrpSpPr>
        <p:grpSpPr>
          <a:xfrm>
            <a:off x="6159200" y="1723520"/>
            <a:ext cx="156600" cy="304560"/>
            <a:chOff x="6159200" y="1723520"/>
            <a:chExt cx="15660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6BF81B-7031-4F0F-9DA0-C83A05F505B8}"/>
                    </a:ext>
                  </a:extLst>
                </p14:cNvPr>
                <p14:cNvContentPartPr/>
                <p14:nvPr/>
              </p14:nvContentPartPr>
              <p14:xfrm>
                <a:off x="6159200" y="1802360"/>
                <a:ext cx="156600" cy="212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6BF81B-7031-4F0F-9DA0-C83A05F505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50200" y="1793720"/>
                  <a:ext cx="174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BA040C-7EB6-41F2-85E7-EDFFCE7D4E59}"/>
                    </a:ext>
                  </a:extLst>
                </p14:cNvPr>
                <p14:cNvContentPartPr/>
                <p14:nvPr/>
              </p14:nvContentPartPr>
              <p14:xfrm>
                <a:off x="6276200" y="1723520"/>
                <a:ext cx="13320" cy="304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BA040C-7EB6-41F2-85E7-EDFFCE7D4E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7200" y="1714880"/>
                  <a:ext cx="30960" cy="32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0B18C8-9F63-4048-BDC7-A33E718BD9AA}"/>
                  </a:ext>
                </a:extLst>
              </p14:cNvPr>
              <p14:cNvContentPartPr/>
              <p14:nvPr/>
            </p14:nvContentPartPr>
            <p14:xfrm>
              <a:off x="7092320" y="1863920"/>
              <a:ext cx="201240" cy="160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0B18C8-9F63-4048-BDC7-A33E718BD9A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83680" y="1855280"/>
                <a:ext cx="218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8126DA-A027-4C72-847B-80526697B09B}"/>
                  </a:ext>
                </a:extLst>
              </p14:cNvPr>
              <p14:cNvContentPartPr/>
              <p14:nvPr/>
            </p14:nvContentPartPr>
            <p14:xfrm>
              <a:off x="7892600" y="1350200"/>
              <a:ext cx="176400" cy="376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8126DA-A027-4C72-847B-80526697B0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83600" y="1341560"/>
                <a:ext cx="194040" cy="39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0E447B8-18A2-4873-96AF-D949D59D487F}"/>
              </a:ext>
            </a:extLst>
          </p:cNvPr>
          <p:cNvGrpSpPr/>
          <p:nvPr/>
        </p:nvGrpSpPr>
        <p:grpSpPr>
          <a:xfrm>
            <a:off x="7760120" y="1859600"/>
            <a:ext cx="182520" cy="375120"/>
            <a:chOff x="7760120" y="1859600"/>
            <a:chExt cx="18252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1DEA13-1F12-4CAB-801A-A3AB225F29E7}"/>
                    </a:ext>
                  </a:extLst>
                </p14:cNvPr>
                <p14:cNvContentPartPr/>
                <p14:nvPr/>
              </p14:nvContentPartPr>
              <p14:xfrm>
                <a:off x="7791440" y="1859600"/>
                <a:ext cx="93960" cy="375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1DEA13-1F12-4CAB-801A-A3AB225F29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82800" y="1850960"/>
                  <a:ext cx="1116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8BB201-5FB6-4DB3-9533-1381806F0499}"/>
                    </a:ext>
                  </a:extLst>
                </p14:cNvPr>
                <p14:cNvContentPartPr/>
                <p14:nvPr/>
              </p14:nvContentPartPr>
              <p14:xfrm>
                <a:off x="7760120" y="2109080"/>
                <a:ext cx="182520" cy="49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8BB201-5FB6-4DB3-9533-1381806F04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51480" y="2100440"/>
                  <a:ext cx="2001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D5539CA-705E-4C94-B00A-B8F3E2CBACD9}"/>
              </a:ext>
            </a:extLst>
          </p:cNvPr>
          <p:cNvGrpSpPr/>
          <p:nvPr/>
        </p:nvGrpSpPr>
        <p:grpSpPr>
          <a:xfrm>
            <a:off x="410360" y="685640"/>
            <a:ext cx="1670760" cy="440280"/>
            <a:chOff x="410360" y="685640"/>
            <a:chExt cx="167076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C80980D-F3E2-46DC-B10C-B67C7173286F}"/>
                    </a:ext>
                  </a:extLst>
                </p14:cNvPr>
                <p14:cNvContentPartPr/>
                <p14:nvPr/>
              </p14:nvContentPartPr>
              <p14:xfrm>
                <a:off x="527000" y="685640"/>
                <a:ext cx="89640" cy="44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C80980D-F3E2-46DC-B10C-B67C717328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8360" y="677000"/>
                  <a:ext cx="1072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A8E201-CD89-424A-9063-2BC05AE4D13D}"/>
                    </a:ext>
                  </a:extLst>
                </p14:cNvPr>
                <p14:cNvContentPartPr/>
                <p14:nvPr/>
              </p14:nvContentPartPr>
              <p14:xfrm>
                <a:off x="410360" y="980120"/>
                <a:ext cx="214560" cy="9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A8E201-CD89-424A-9063-2BC05AE4D1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1720" y="971480"/>
                  <a:ext cx="232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AC752D-B9B0-42EF-BD8F-A0456FD69CC8}"/>
                    </a:ext>
                  </a:extLst>
                </p14:cNvPr>
                <p14:cNvContentPartPr/>
                <p14:nvPr/>
              </p14:nvContentPartPr>
              <p14:xfrm>
                <a:off x="712400" y="912800"/>
                <a:ext cx="138240" cy="93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AC752D-B9B0-42EF-BD8F-A0456FD69C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3760" y="903800"/>
                  <a:ext cx="15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6F68DA-C450-4A9E-BBBA-3606C4BCE257}"/>
                    </a:ext>
                  </a:extLst>
                </p14:cNvPr>
                <p14:cNvContentPartPr/>
                <p14:nvPr/>
              </p14:nvContentPartPr>
              <p14:xfrm>
                <a:off x="938120" y="851600"/>
                <a:ext cx="12960" cy="96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6F68DA-C450-4A9E-BBBA-3606C4BCE2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9120" y="842960"/>
                  <a:ext cx="30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381005-0867-4124-A447-49C1F5E1DE33}"/>
                    </a:ext>
                  </a:extLst>
                </p14:cNvPr>
                <p14:cNvContentPartPr/>
                <p14:nvPr/>
              </p14:nvContentPartPr>
              <p14:xfrm>
                <a:off x="842720" y="840800"/>
                <a:ext cx="332640" cy="120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381005-0867-4124-A447-49C1F5E1DE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3720" y="832160"/>
                  <a:ext cx="350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F5DF0B4-995A-4F75-9327-64B5F70674C2}"/>
                    </a:ext>
                  </a:extLst>
                </p14:cNvPr>
                <p14:cNvContentPartPr/>
                <p14:nvPr/>
              </p14:nvContentPartPr>
              <p14:xfrm>
                <a:off x="1173200" y="894440"/>
                <a:ext cx="84600" cy="83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5DF0B4-995A-4F75-9327-64B5F70674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4200" y="885800"/>
                  <a:ext cx="102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DC67CA-D197-4F3F-A21F-7E2B3E9E2C9C}"/>
                    </a:ext>
                  </a:extLst>
                </p14:cNvPr>
                <p14:cNvContentPartPr/>
                <p14:nvPr/>
              </p14:nvContentPartPr>
              <p14:xfrm>
                <a:off x="1297400" y="861680"/>
                <a:ext cx="153360" cy="9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1DC67CA-D197-4F3F-A21F-7E2B3E9E2C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88760" y="853040"/>
                  <a:ext cx="171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96A308-4AD2-47EE-A67A-BD551C23E796}"/>
                    </a:ext>
                  </a:extLst>
                </p14:cNvPr>
                <p14:cNvContentPartPr/>
                <p14:nvPr/>
              </p14:nvContentPartPr>
              <p14:xfrm>
                <a:off x="1605560" y="724880"/>
                <a:ext cx="119520" cy="293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96A308-4AD2-47EE-A67A-BD551C23E7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96560" y="715880"/>
                  <a:ext cx="137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1151F5-91D4-4501-8AF9-B897B331AF6F}"/>
                    </a:ext>
                  </a:extLst>
                </p14:cNvPr>
                <p14:cNvContentPartPr/>
                <p14:nvPr/>
              </p14:nvContentPartPr>
              <p14:xfrm>
                <a:off x="1855400" y="855200"/>
                <a:ext cx="163080" cy="93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1151F5-91D4-4501-8AF9-B897B331AF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46400" y="846200"/>
                  <a:ext cx="180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89EBFC-D9C7-4629-803E-678FB8DB8CFF}"/>
                    </a:ext>
                  </a:extLst>
                </p14:cNvPr>
                <p14:cNvContentPartPr/>
                <p14:nvPr/>
              </p14:nvContentPartPr>
              <p14:xfrm>
                <a:off x="2055920" y="984080"/>
                <a:ext cx="25200" cy="105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89EBFC-D9C7-4629-803E-678FB8DB8C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47280" y="975440"/>
                  <a:ext cx="4284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D238D8-DC32-4B55-976C-5B1C645D9B58}"/>
              </a:ext>
            </a:extLst>
          </p:cNvPr>
          <p:cNvGrpSpPr/>
          <p:nvPr/>
        </p:nvGrpSpPr>
        <p:grpSpPr>
          <a:xfrm>
            <a:off x="2420600" y="646040"/>
            <a:ext cx="407880" cy="347760"/>
            <a:chOff x="2420600" y="646040"/>
            <a:chExt cx="40788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256F86-4CCD-43B6-A5A0-25D23286B768}"/>
                    </a:ext>
                  </a:extLst>
                </p14:cNvPr>
                <p14:cNvContentPartPr/>
                <p14:nvPr/>
              </p14:nvContentPartPr>
              <p14:xfrm>
                <a:off x="2420600" y="741440"/>
                <a:ext cx="24840" cy="164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256F86-4CCD-43B6-A5A0-25D23286B7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11960" y="732800"/>
                  <a:ext cx="42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573A73-67BE-4C67-90DE-A690D933E117}"/>
                    </a:ext>
                  </a:extLst>
                </p14:cNvPr>
                <p14:cNvContentPartPr/>
                <p14:nvPr/>
              </p14:nvContentPartPr>
              <p14:xfrm>
                <a:off x="2426000" y="839720"/>
                <a:ext cx="105840" cy="76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573A73-67BE-4C67-90DE-A690D933E1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17360" y="830720"/>
                  <a:ext cx="123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BB1298-508C-4CD5-A4C7-FC861F3B63CE}"/>
                    </a:ext>
                  </a:extLst>
                </p14:cNvPr>
                <p14:cNvContentPartPr/>
                <p14:nvPr/>
              </p14:nvContentPartPr>
              <p14:xfrm>
                <a:off x="2588720" y="646040"/>
                <a:ext cx="140400" cy="347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BB1298-508C-4CD5-A4C7-FC861F3B63C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80080" y="637400"/>
                  <a:ext cx="1580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689D034-21B8-4AB3-939D-0ABFEA4D95D7}"/>
                    </a:ext>
                  </a:extLst>
                </p14:cNvPr>
                <p14:cNvContentPartPr/>
                <p14:nvPr/>
              </p14:nvContentPartPr>
              <p14:xfrm>
                <a:off x="2824520" y="821360"/>
                <a:ext cx="3960" cy="10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689D034-21B8-4AB3-939D-0ABFEA4D95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15520" y="812720"/>
                  <a:ext cx="2160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9301B9A-5063-493A-8602-09569C728D58}"/>
              </a:ext>
            </a:extLst>
          </p:cNvPr>
          <p:cNvGrpSpPr/>
          <p:nvPr/>
        </p:nvGrpSpPr>
        <p:grpSpPr>
          <a:xfrm>
            <a:off x="329720" y="1466480"/>
            <a:ext cx="1802520" cy="430920"/>
            <a:chOff x="329720" y="1466480"/>
            <a:chExt cx="180252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C8D5A3-D3A5-4BFF-9FAF-2B535CCF0238}"/>
                    </a:ext>
                  </a:extLst>
                </p14:cNvPr>
                <p14:cNvContentPartPr/>
                <p14:nvPr/>
              </p14:nvContentPartPr>
              <p14:xfrm>
                <a:off x="426200" y="1466480"/>
                <a:ext cx="94680" cy="430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C8D5A3-D3A5-4BFF-9FAF-2B535CCF02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7560" y="1457480"/>
                  <a:ext cx="1123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592DDF6-B3F9-4B43-ABE1-E782AB714F62}"/>
                    </a:ext>
                  </a:extLst>
                </p14:cNvPr>
                <p14:cNvContentPartPr/>
                <p14:nvPr/>
              </p14:nvContentPartPr>
              <p14:xfrm>
                <a:off x="329720" y="1730000"/>
                <a:ext cx="224280" cy="84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592DDF6-B3F9-4B43-ABE1-E782AB714F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0720" y="1721000"/>
                  <a:ext cx="241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3473BF-1D16-4CE7-AFC9-AF169D644F0E}"/>
                    </a:ext>
                  </a:extLst>
                </p14:cNvPr>
                <p14:cNvContentPartPr/>
                <p14:nvPr/>
              </p14:nvContentPartPr>
              <p14:xfrm>
                <a:off x="680720" y="1701920"/>
                <a:ext cx="138600" cy="87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3473BF-1D16-4CE7-AFC9-AF169D644F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1720" y="1693280"/>
                  <a:ext cx="156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72BAC3-7D0F-4E27-9559-B98747B2F642}"/>
                    </a:ext>
                  </a:extLst>
                </p14:cNvPr>
                <p14:cNvContentPartPr/>
                <p14:nvPr/>
              </p14:nvContentPartPr>
              <p14:xfrm>
                <a:off x="859280" y="1664120"/>
                <a:ext cx="42120" cy="110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72BAC3-7D0F-4E27-9559-B98747B2F6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0640" y="1655120"/>
                  <a:ext cx="59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C261D5-8391-4CBE-9CDB-551EE8176AC0}"/>
                    </a:ext>
                  </a:extLst>
                </p14:cNvPr>
                <p14:cNvContentPartPr/>
                <p14:nvPr/>
              </p14:nvContentPartPr>
              <p14:xfrm>
                <a:off x="804920" y="1636400"/>
                <a:ext cx="354960" cy="127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C261D5-8391-4CBE-9CDB-551EE8176A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5920" y="1627400"/>
                  <a:ext cx="372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715A556-A502-4F41-A71D-18318AF1DF9A}"/>
                    </a:ext>
                  </a:extLst>
                </p14:cNvPr>
                <p14:cNvContentPartPr/>
                <p14:nvPr/>
              </p14:nvContentPartPr>
              <p14:xfrm>
                <a:off x="1146560" y="1712720"/>
                <a:ext cx="75960" cy="58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715A556-A502-4F41-A71D-18318AF1DF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7560" y="1704080"/>
                  <a:ext cx="936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1908077-ACE3-4DE7-870B-6A6E50E601A1}"/>
                    </a:ext>
                  </a:extLst>
                </p14:cNvPr>
                <p14:cNvContentPartPr/>
                <p14:nvPr/>
              </p14:nvContentPartPr>
              <p14:xfrm>
                <a:off x="1259960" y="1641800"/>
                <a:ext cx="125280" cy="10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1908077-ACE3-4DE7-870B-6A6E50E601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50960" y="1633160"/>
                  <a:ext cx="142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D523BEE-1B0E-431C-BB9F-90CB83140B5F}"/>
                    </a:ext>
                  </a:extLst>
                </p14:cNvPr>
                <p14:cNvContentPartPr/>
                <p14:nvPr/>
              </p14:nvContentPartPr>
              <p14:xfrm>
                <a:off x="1542200" y="1476920"/>
                <a:ext cx="200880" cy="35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D523BEE-1B0E-431C-BB9F-90CB83140B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33560" y="1467920"/>
                  <a:ext cx="218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2A1345-E65C-487A-8682-E28D90E40894}"/>
                    </a:ext>
                  </a:extLst>
                </p14:cNvPr>
                <p14:cNvContentPartPr/>
                <p14:nvPr/>
              </p14:nvContentPartPr>
              <p14:xfrm>
                <a:off x="1888160" y="1605440"/>
                <a:ext cx="128160" cy="99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2A1345-E65C-487A-8682-E28D90E4089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79520" y="1596800"/>
                  <a:ext cx="145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91EAFA0-D6FF-4178-B188-990F9CC098F9}"/>
                    </a:ext>
                  </a:extLst>
                </p14:cNvPr>
                <p14:cNvContentPartPr/>
                <p14:nvPr/>
              </p14:nvContentPartPr>
              <p14:xfrm>
                <a:off x="2094080" y="1711280"/>
                <a:ext cx="38160" cy="155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91EAFA0-D6FF-4178-B188-990F9CC098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85440" y="1702640"/>
                  <a:ext cx="5580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CA4009-BC4C-4A22-896E-797DA2E292EC}"/>
              </a:ext>
            </a:extLst>
          </p:cNvPr>
          <p:cNvGrpSpPr/>
          <p:nvPr/>
        </p:nvGrpSpPr>
        <p:grpSpPr>
          <a:xfrm>
            <a:off x="2486120" y="1509320"/>
            <a:ext cx="518400" cy="326160"/>
            <a:chOff x="2486120" y="1509320"/>
            <a:chExt cx="51840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A46893-2E7A-460E-A34A-CB9F4E70F213}"/>
                    </a:ext>
                  </a:extLst>
                </p14:cNvPr>
                <p14:cNvContentPartPr/>
                <p14:nvPr/>
              </p14:nvContentPartPr>
              <p14:xfrm>
                <a:off x="2486120" y="1598600"/>
                <a:ext cx="144000" cy="138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A46893-2E7A-460E-A34A-CB9F4E70F2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77480" y="1589600"/>
                  <a:ext cx="161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4C760E-54C4-43B9-BD6A-784F53A986F6}"/>
                    </a:ext>
                  </a:extLst>
                </p14:cNvPr>
                <p14:cNvContentPartPr/>
                <p14:nvPr/>
              </p14:nvContentPartPr>
              <p14:xfrm>
                <a:off x="2708240" y="1509320"/>
                <a:ext cx="114480" cy="326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4C760E-54C4-43B9-BD6A-784F53A986F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99600" y="1500680"/>
                  <a:ext cx="1321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84E163-D1A5-4E86-8098-74EBF93611DF}"/>
                    </a:ext>
                  </a:extLst>
                </p14:cNvPr>
                <p14:cNvContentPartPr/>
                <p14:nvPr/>
              </p14:nvContentPartPr>
              <p14:xfrm>
                <a:off x="2973200" y="1630280"/>
                <a:ext cx="31320" cy="2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84E163-D1A5-4E86-8098-74EBF93611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64560" y="1621280"/>
                  <a:ext cx="4896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772B5A6-8B7D-4A1D-B83B-226E1F6B4F29}"/>
              </a:ext>
            </a:extLst>
          </p:cNvPr>
          <p:cNvGrpSpPr/>
          <p:nvPr/>
        </p:nvGrpSpPr>
        <p:grpSpPr>
          <a:xfrm>
            <a:off x="268880" y="2300600"/>
            <a:ext cx="936720" cy="463320"/>
            <a:chOff x="268880" y="2300600"/>
            <a:chExt cx="93672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0246D59-5F68-448E-A0BF-E75A02A6BCA0}"/>
                    </a:ext>
                  </a:extLst>
                </p14:cNvPr>
                <p14:cNvContentPartPr/>
                <p14:nvPr/>
              </p14:nvContentPartPr>
              <p14:xfrm>
                <a:off x="333320" y="2300600"/>
                <a:ext cx="81000" cy="463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246D59-5F68-448E-A0BF-E75A02A6BC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4680" y="2291600"/>
                  <a:ext cx="986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0C2886E-C92E-4E46-A552-4D682D69BBF5}"/>
                    </a:ext>
                  </a:extLst>
                </p14:cNvPr>
                <p14:cNvContentPartPr/>
                <p14:nvPr/>
              </p14:nvContentPartPr>
              <p14:xfrm>
                <a:off x="268880" y="2590400"/>
                <a:ext cx="15012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0C2886E-C92E-4E46-A552-4D682D69BB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0240" y="2581400"/>
                  <a:ext cx="167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E8CA65-1227-436D-A5DD-624F4288A6D6}"/>
                    </a:ext>
                  </a:extLst>
                </p14:cNvPr>
                <p14:cNvContentPartPr/>
                <p14:nvPr/>
              </p14:nvContentPartPr>
              <p14:xfrm>
                <a:off x="524480" y="2534600"/>
                <a:ext cx="143640" cy="101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E8CA65-1227-436D-A5DD-624F4288A6D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5480" y="2525600"/>
                  <a:ext cx="161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FD265A-C9A4-449A-9CCD-C378F84A4A10}"/>
                    </a:ext>
                  </a:extLst>
                </p14:cNvPr>
                <p14:cNvContentPartPr/>
                <p14:nvPr/>
              </p14:nvContentPartPr>
              <p14:xfrm>
                <a:off x="751280" y="2490320"/>
                <a:ext cx="1224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FD265A-C9A4-449A-9CCD-C378F84A4A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2280" y="2481320"/>
                  <a:ext cx="29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A63E15-DD3A-416C-A995-60F4C34EDB8A}"/>
                    </a:ext>
                  </a:extLst>
                </p14:cNvPr>
                <p14:cNvContentPartPr/>
                <p14:nvPr/>
              </p14:nvContentPartPr>
              <p14:xfrm>
                <a:off x="682880" y="2483480"/>
                <a:ext cx="274680" cy="136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A63E15-DD3A-416C-A995-60F4C34EDB8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3880" y="2474480"/>
                  <a:ext cx="292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5BF1B1E-854E-42D4-A499-9B4E22F5EB3E}"/>
                    </a:ext>
                  </a:extLst>
                </p14:cNvPr>
                <p14:cNvContentPartPr/>
                <p14:nvPr/>
              </p14:nvContentPartPr>
              <p14:xfrm>
                <a:off x="982040" y="2536760"/>
                <a:ext cx="60840" cy="6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5BF1B1E-854E-42D4-A499-9B4E22F5EB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3400" y="2528120"/>
                  <a:ext cx="78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BBB665C-3572-4370-A4A7-EB197EB9DC18}"/>
                    </a:ext>
                  </a:extLst>
                </p14:cNvPr>
                <p14:cNvContentPartPr/>
                <p14:nvPr/>
              </p14:nvContentPartPr>
              <p14:xfrm>
                <a:off x="1093640" y="2477000"/>
                <a:ext cx="111960" cy="115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BBB665C-3572-4370-A4A7-EB197EB9DC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4640" y="2468360"/>
                  <a:ext cx="1296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F061AB-BAC4-482D-9432-B1256426AC0A}"/>
                  </a:ext>
                </a:extLst>
              </p14:cNvPr>
              <p14:cNvContentPartPr/>
              <p14:nvPr/>
            </p14:nvContentPartPr>
            <p14:xfrm>
              <a:off x="1430960" y="2326520"/>
              <a:ext cx="134280" cy="270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F061AB-BAC4-482D-9432-B1256426AC0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422320" y="2317880"/>
                <a:ext cx="15192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EA9BBFF1-ACE8-4B87-9964-F127AD6A0C14}"/>
              </a:ext>
            </a:extLst>
          </p:cNvPr>
          <p:cNvGrpSpPr/>
          <p:nvPr/>
        </p:nvGrpSpPr>
        <p:grpSpPr>
          <a:xfrm>
            <a:off x="1757840" y="2350640"/>
            <a:ext cx="127440" cy="213480"/>
            <a:chOff x="1757840" y="2350640"/>
            <a:chExt cx="12744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8263485-C779-4521-A722-61349EDAA5C8}"/>
                    </a:ext>
                  </a:extLst>
                </p14:cNvPr>
                <p14:cNvContentPartPr/>
                <p14:nvPr/>
              </p14:nvContentPartPr>
              <p14:xfrm>
                <a:off x="1757840" y="2350640"/>
                <a:ext cx="28080" cy="19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8263485-C779-4521-A722-61349EDAA5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48840" y="2342000"/>
                  <a:ext cx="45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E7FFC1-052D-49CC-A439-D7A8C7E79BD4}"/>
                    </a:ext>
                  </a:extLst>
                </p14:cNvPr>
                <p14:cNvContentPartPr/>
                <p14:nvPr/>
              </p14:nvContentPartPr>
              <p14:xfrm>
                <a:off x="1783040" y="2452880"/>
                <a:ext cx="102240" cy="111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E7FFC1-052D-49CC-A439-D7A8C7E79BD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74400" y="2443880"/>
                  <a:ext cx="11988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F017A13-849A-40B5-8517-A387836CEF19}"/>
                  </a:ext>
                </a:extLst>
              </p14:cNvPr>
              <p14:cNvContentPartPr/>
              <p14:nvPr/>
            </p14:nvContentPartPr>
            <p14:xfrm>
              <a:off x="2045120" y="2561240"/>
              <a:ext cx="48600" cy="139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F017A13-849A-40B5-8517-A387836CEF1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036480" y="2552240"/>
                <a:ext cx="6624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2A4CF6B4-65AD-42FF-915E-ECD84379E0EA}"/>
              </a:ext>
            </a:extLst>
          </p:cNvPr>
          <p:cNvGrpSpPr/>
          <p:nvPr/>
        </p:nvGrpSpPr>
        <p:grpSpPr>
          <a:xfrm>
            <a:off x="2293880" y="2254880"/>
            <a:ext cx="426240" cy="375120"/>
            <a:chOff x="2293880" y="2254880"/>
            <a:chExt cx="42624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51FCD7A-731B-40F6-B723-4D97AE68735B}"/>
                    </a:ext>
                  </a:extLst>
                </p14:cNvPr>
                <p14:cNvContentPartPr/>
                <p14:nvPr/>
              </p14:nvContentPartPr>
              <p14:xfrm>
                <a:off x="2293880" y="2416160"/>
                <a:ext cx="140040" cy="151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51FCD7A-731B-40F6-B723-4D97AE6873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85240" y="2407520"/>
                  <a:ext cx="157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E99AD8D-8D89-40BB-8B86-22C2689D1BE7}"/>
                    </a:ext>
                  </a:extLst>
                </p14:cNvPr>
                <p14:cNvContentPartPr/>
                <p14:nvPr/>
              </p14:nvContentPartPr>
              <p14:xfrm>
                <a:off x="2375600" y="2258840"/>
                <a:ext cx="41400" cy="263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E99AD8D-8D89-40BB-8B86-22C2689D1BE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66600" y="2249840"/>
                  <a:ext cx="590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D0F8B5F-423E-4E8D-9E1B-D0511974C9AD}"/>
                    </a:ext>
                  </a:extLst>
                </p14:cNvPr>
                <p14:cNvContentPartPr/>
                <p14:nvPr/>
              </p14:nvContentPartPr>
              <p14:xfrm>
                <a:off x="2449400" y="2254880"/>
                <a:ext cx="117000" cy="375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D0F8B5F-423E-4E8D-9E1B-D0511974C9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0760" y="2246240"/>
                  <a:ext cx="1346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7385977-1ADF-47FE-A93E-19E92FE1E8D4}"/>
                    </a:ext>
                  </a:extLst>
                </p14:cNvPr>
                <p14:cNvContentPartPr/>
                <p14:nvPr/>
              </p14:nvContentPartPr>
              <p14:xfrm>
                <a:off x="2685920" y="2453240"/>
                <a:ext cx="34200" cy="20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7385977-1ADF-47FE-A93E-19E92FE1E8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77280" y="2444600"/>
                  <a:ext cx="518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1BFD191-B21F-480C-ADE8-26BB68411CE2}"/>
              </a:ext>
            </a:extLst>
          </p:cNvPr>
          <p:cNvGrpSpPr/>
          <p:nvPr/>
        </p:nvGrpSpPr>
        <p:grpSpPr>
          <a:xfrm>
            <a:off x="295880" y="3017720"/>
            <a:ext cx="1051920" cy="439920"/>
            <a:chOff x="295880" y="3017720"/>
            <a:chExt cx="105192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AE44536-67A8-481F-86C5-CCAD4191EC99}"/>
                    </a:ext>
                  </a:extLst>
                </p14:cNvPr>
                <p14:cNvContentPartPr/>
                <p14:nvPr/>
              </p14:nvContentPartPr>
              <p14:xfrm>
                <a:off x="392360" y="3017720"/>
                <a:ext cx="90000" cy="439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AE44536-67A8-481F-86C5-CCAD4191EC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3360" y="3008720"/>
                  <a:ext cx="1076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E6D2918-CC75-498B-AA16-868A6715CEDA}"/>
                    </a:ext>
                  </a:extLst>
                </p14:cNvPr>
                <p14:cNvContentPartPr/>
                <p14:nvPr/>
              </p14:nvContentPartPr>
              <p14:xfrm>
                <a:off x="295880" y="3290240"/>
                <a:ext cx="187920" cy="114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E6D2918-CC75-498B-AA16-868A6715CED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6880" y="3281600"/>
                  <a:ext cx="205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D5FF4B-B640-45EF-A60E-41C168DB0520}"/>
                    </a:ext>
                  </a:extLst>
                </p14:cNvPr>
                <p14:cNvContentPartPr/>
                <p14:nvPr/>
              </p14:nvContentPartPr>
              <p14:xfrm>
                <a:off x="614840" y="3229760"/>
                <a:ext cx="123480" cy="11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D5FF4B-B640-45EF-A60E-41C168DB052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6200" y="3220760"/>
                  <a:ext cx="141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E004786-546F-4B31-8B81-AC1F5346ADC9}"/>
                    </a:ext>
                  </a:extLst>
                </p14:cNvPr>
                <p14:cNvContentPartPr/>
                <p14:nvPr/>
              </p14:nvContentPartPr>
              <p14:xfrm>
                <a:off x="803840" y="3201320"/>
                <a:ext cx="36000" cy="11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E004786-546F-4B31-8B81-AC1F5346ADC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5200" y="3192680"/>
                  <a:ext cx="53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72BD5D0-031E-49F4-8D23-5AC354F0BEB8}"/>
                    </a:ext>
                  </a:extLst>
                </p14:cNvPr>
                <p14:cNvContentPartPr/>
                <p14:nvPr/>
              </p14:nvContentPartPr>
              <p14:xfrm>
                <a:off x="757040" y="3206000"/>
                <a:ext cx="299160" cy="128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72BD5D0-031E-49F4-8D23-5AC354F0BE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8400" y="3197000"/>
                  <a:ext cx="316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8D32E0-97B6-489C-AD3E-075B7CE4DEBA}"/>
                    </a:ext>
                  </a:extLst>
                </p14:cNvPr>
                <p14:cNvContentPartPr/>
                <p14:nvPr/>
              </p14:nvContentPartPr>
              <p14:xfrm>
                <a:off x="1080680" y="3183680"/>
                <a:ext cx="267120" cy="150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8D32E0-97B6-489C-AD3E-075B7CE4DEB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1680" y="3174680"/>
                  <a:ext cx="2847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1B0D57F-0B4C-42E8-BAEE-50694BB846E4}"/>
              </a:ext>
            </a:extLst>
          </p:cNvPr>
          <p:cNvGrpSpPr/>
          <p:nvPr/>
        </p:nvGrpSpPr>
        <p:grpSpPr>
          <a:xfrm>
            <a:off x="1514120" y="2921960"/>
            <a:ext cx="739800" cy="494640"/>
            <a:chOff x="1514120" y="2921960"/>
            <a:chExt cx="73980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71A2DCA-A1A8-4994-B914-AA45DE51A6E6}"/>
                    </a:ext>
                  </a:extLst>
                </p14:cNvPr>
                <p14:cNvContentPartPr/>
                <p14:nvPr/>
              </p14:nvContentPartPr>
              <p14:xfrm>
                <a:off x="1514120" y="2921960"/>
                <a:ext cx="234720" cy="455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71A2DCA-A1A8-4994-B914-AA45DE51A6E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05120" y="2913320"/>
                  <a:ext cx="252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DCBCCF-CB89-4067-BB89-F8F807D583F5}"/>
                    </a:ext>
                  </a:extLst>
                </p14:cNvPr>
                <p14:cNvContentPartPr/>
                <p14:nvPr/>
              </p14:nvContentPartPr>
              <p14:xfrm>
                <a:off x="1885280" y="3072080"/>
                <a:ext cx="41400" cy="18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DCBCCF-CB89-4067-BB89-F8F807D583F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76280" y="3063440"/>
                  <a:ext cx="59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D28D08A-2AE3-4531-B494-6E93362736AE}"/>
                    </a:ext>
                  </a:extLst>
                </p14:cNvPr>
                <p14:cNvContentPartPr/>
                <p14:nvPr/>
              </p14:nvContentPartPr>
              <p14:xfrm>
                <a:off x="1928480" y="3171440"/>
                <a:ext cx="128880" cy="144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D28D08A-2AE3-4531-B494-6E93362736A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19840" y="3162440"/>
                  <a:ext cx="146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2C73538-E198-4E96-A55D-F5EB14825327}"/>
                    </a:ext>
                  </a:extLst>
                </p14:cNvPr>
                <p14:cNvContentPartPr/>
                <p14:nvPr/>
              </p14:nvContentPartPr>
              <p14:xfrm>
                <a:off x="2185160" y="3293840"/>
                <a:ext cx="68760" cy="122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2C73538-E198-4E96-A55D-F5EB1482532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76160" y="3285200"/>
                  <a:ext cx="8640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4BF27D7-2498-416D-BBC1-387754F048A9}"/>
              </a:ext>
            </a:extLst>
          </p:cNvPr>
          <p:cNvGrpSpPr/>
          <p:nvPr/>
        </p:nvGrpSpPr>
        <p:grpSpPr>
          <a:xfrm>
            <a:off x="2441480" y="2993600"/>
            <a:ext cx="492840" cy="310680"/>
            <a:chOff x="2441480" y="2993600"/>
            <a:chExt cx="49284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523296C-7A09-4DC7-8001-3043A016349D}"/>
                    </a:ext>
                  </a:extLst>
                </p14:cNvPr>
                <p14:cNvContentPartPr/>
                <p14:nvPr/>
              </p14:nvContentPartPr>
              <p14:xfrm>
                <a:off x="2441480" y="3087200"/>
                <a:ext cx="245520" cy="111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523296C-7A09-4DC7-8001-3043A01634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32480" y="3078560"/>
                  <a:ext cx="263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47916BD-554B-4E7D-B623-DAC6F5F077CE}"/>
                    </a:ext>
                  </a:extLst>
                </p14:cNvPr>
                <p14:cNvContentPartPr/>
                <p14:nvPr/>
              </p14:nvContentPartPr>
              <p14:xfrm>
                <a:off x="2689880" y="2993600"/>
                <a:ext cx="100440" cy="310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47916BD-554B-4E7D-B623-DAC6F5F077C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81240" y="2984600"/>
                  <a:ext cx="118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0570699-012A-4F8D-BEF1-F1A0C96668B6}"/>
                    </a:ext>
                  </a:extLst>
                </p14:cNvPr>
                <p14:cNvContentPartPr/>
                <p14:nvPr/>
              </p14:nvContentPartPr>
              <p14:xfrm>
                <a:off x="2911280" y="3073520"/>
                <a:ext cx="23040" cy="8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0570699-012A-4F8D-BEF1-F1A0C96668B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02640" y="3064520"/>
                  <a:ext cx="4068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76E65E4-19D0-4680-9A16-2BD955AA6AF8}"/>
              </a:ext>
            </a:extLst>
          </p:cNvPr>
          <p:cNvGrpSpPr/>
          <p:nvPr/>
        </p:nvGrpSpPr>
        <p:grpSpPr>
          <a:xfrm>
            <a:off x="320000" y="3671480"/>
            <a:ext cx="178560" cy="434520"/>
            <a:chOff x="320000" y="3671480"/>
            <a:chExt cx="17856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481EB97-6374-4A03-BAE5-E87D236D0AE2}"/>
                    </a:ext>
                  </a:extLst>
                </p14:cNvPr>
                <p14:cNvContentPartPr/>
                <p14:nvPr/>
              </p14:nvContentPartPr>
              <p14:xfrm>
                <a:off x="366800" y="3671480"/>
                <a:ext cx="91440" cy="434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481EB97-6374-4A03-BAE5-E87D236D0AE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7800" y="3662480"/>
                  <a:ext cx="1090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8BD6200-1A4B-4100-B328-A011AA589D20}"/>
                    </a:ext>
                  </a:extLst>
                </p14:cNvPr>
                <p14:cNvContentPartPr/>
                <p14:nvPr/>
              </p14:nvContentPartPr>
              <p14:xfrm>
                <a:off x="320000" y="3928880"/>
                <a:ext cx="178560" cy="72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8BD6200-1A4B-4100-B328-A011AA589D2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1360" y="3920240"/>
                  <a:ext cx="19620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1CCC80-FFB4-43F7-B585-3B07E2D7B5B8}"/>
              </a:ext>
            </a:extLst>
          </p:cNvPr>
          <p:cNvGrpSpPr/>
          <p:nvPr/>
        </p:nvGrpSpPr>
        <p:grpSpPr>
          <a:xfrm>
            <a:off x="665600" y="3810800"/>
            <a:ext cx="798480" cy="184680"/>
            <a:chOff x="665600" y="3810800"/>
            <a:chExt cx="79848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9D0202-C349-40D7-A06D-BBE80F1F6AB3}"/>
                    </a:ext>
                  </a:extLst>
                </p14:cNvPr>
                <p14:cNvContentPartPr/>
                <p14:nvPr/>
              </p14:nvContentPartPr>
              <p14:xfrm>
                <a:off x="665600" y="3888920"/>
                <a:ext cx="119160" cy="106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9D0202-C349-40D7-A06D-BBE80F1F6AB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6960" y="3879920"/>
                  <a:ext cx="136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80A8E25-2BDA-4F7B-AFCF-15920A7DE4E5}"/>
                    </a:ext>
                  </a:extLst>
                </p14:cNvPr>
                <p14:cNvContentPartPr/>
                <p14:nvPr/>
              </p14:nvContentPartPr>
              <p14:xfrm>
                <a:off x="884840" y="3813320"/>
                <a:ext cx="37440" cy="168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80A8E25-2BDA-4F7B-AFCF-15920A7DE4E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6200" y="3804680"/>
                  <a:ext cx="55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D93CF61-70FE-49EA-8906-3965B898D5B2}"/>
                    </a:ext>
                  </a:extLst>
                </p14:cNvPr>
                <p14:cNvContentPartPr/>
                <p14:nvPr/>
              </p14:nvContentPartPr>
              <p14:xfrm>
                <a:off x="824360" y="3833480"/>
                <a:ext cx="309240" cy="120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D93CF61-70FE-49EA-8906-3965B898D5B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5360" y="3824840"/>
                  <a:ext cx="326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96174F-44C4-4EC8-91A4-6AC9F96AE3EF}"/>
                    </a:ext>
                  </a:extLst>
                </p14:cNvPr>
                <p14:cNvContentPartPr/>
                <p14:nvPr/>
              </p14:nvContentPartPr>
              <p14:xfrm>
                <a:off x="1184000" y="3882080"/>
                <a:ext cx="86400" cy="70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96174F-44C4-4EC8-91A4-6AC9F96AE3E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5360" y="3873440"/>
                  <a:ext cx="104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63D932-D94E-41C4-AA96-ABBCC6A3018C}"/>
                    </a:ext>
                  </a:extLst>
                </p14:cNvPr>
                <p14:cNvContentPartPr/>
                <p14:nvPr/>
              </p14:nvContentPartPr>
              <p14:xfrm>
                <a:off x="1311800" y="3810800"/>
                <a:ext cx="152280" cy="110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F63D932-D94E-41C4-AA96-ABBCC6A301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03160" y="3801800"/>
                  <a:ext cx="16992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F749676-B383-4672-AE35-625F4F2569A4}"/>
              </a:ext>
            </a:extLst>
          </p:cNvPr>
          <p:cNvGrpSpPr/>
          <p:nvPr/>
        </p:nvGrpSpPr>
        <p:grpSpPr>
          <a:xfrm>
            <a:off x="1704920" y="3611360"/>
            <a:ext cx="541800" cy="456480"/>
            <a:chOff x="1704920" y="3611360"/>
            <a:chExt cx="54180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76BAA8-3640-41BE-ACE4-A14C2CD5285E}"/>
                    </a:ext>
                  </a:extLst>
                </p14:cNvPr>
                <p14:cNvContentPartPr/>
                <p14:nvPr/>
              </p14:nvContentPartPr>
              <p14:xfrm>
                <a:off x="1704920" y="3611360"/>
                <a:ext cx="192240" cy="375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76BAA8-3640-41BE-ACE4-A14C2CD5285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96280" y="3602360"/>
                  <a:ext cx="209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F868FA6-7EAA-4250-BF85-41698F29F2EB}"/>
                    </a:ext>
                  </a:extLst>
                </p14:cNvPr>
                <p14:cNvContentPartPr/>
                <p14:nvPr/>
              </p14:nvContentPartPr>
              <p14:xfrm>
                <a:off x="2013080" y="3770120"/>
                <a:ext cx="119880" cy="130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F868FA6-7EAA-4250-BF85-41698F29F2E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04080" y="3761120"/>
                  <a:ext cx="137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51056B8-8794-45BA-93D6-AE1B6718D148}"/>
                    </a:ext>
                  </a:extLst>
                </p14:cNvPr>
                <p14:cNvContentPartPr/>
                <p14:nvPr/>
              </p14:nvContentPartPr>
              <p14:xfrm>
                <a:off x="2188760" y="3938960"/>
                <a:ext cx="57960" cy="128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51056B8-8794-45BA-93D6-AE1B6718D14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80120" y="3929960"/>
                  <a:ext cx="75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583BC93-4A5A-4DA0-871C-8AED26431240}"/>
              </a:ext>
            </a:extLst>
          </p:cNvPr>
          <p:cNvGrpSpPr/>
          <p:nvPr/>
        </p:nvGrpSpPr>
        <p:grpSpPr>
          <a:xfrm>
            <a:off x="2489360" y="3512720"/>
            <a:ext cx="361800" cy="460440"/>
            <a:chOff x="2489360" y="3512720"/>
            <a:chExt cx="36180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0DE631F-B2E9-466D-B100-7A916C38F992}"/>
                    </a:ext>
                  </a:extLst>
                </p14:cNvPr>
                <p14:cNvContentPartPr/>
                <p14:nvPr/>
              </p14:nvContentPartPr>
              <p14:xfrm>
                <a:off x="2541200" y="3560960"/>
                <a:ext cx="71640" cy="382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0DE631F-B2E9-466D-B100-7A916C38F99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32200" y="3552320"/>
                  <a:ext cx="892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1C4CD6F-C4E8-4FEC-BDFD-A8BB8A511E87}"/>
                    </a:ext>
                  </a:extLst>
                </p14:cNvPr>
                <p14:cNvContentPartPr/>
                <p14:nvPr/>
              </p14:nvContentPartPr>
              <p14:xfrm>
                <a:off x="2489360" y="3746720"/>
                <a:ext cx="207000" cy="112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1C4CD6F-C4E8-4FEC-BDFD-A8BB8A511E8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80360" y="3738080"/>
                  <a:ext cx="224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E7CAFED-799E-42E2-8860-1768FF4D1055}"/>
                    </a:ext>
                  </a:extLst>
                </p14:cNvPr>
                <p14:cNvContentPartPr/>
                <p14:nvPr/>
              </p14:nvContentPartPr>
              <p14:xfrm>
                <a:off x="2741000" y="3512720"/>
                <a:ext cx="110160" cy="46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E7CAFED-799E-42E2-8860-1768FF4D105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32360" y="3504080"/>
                  <a:ext cx="127800" cy="47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7D19C09-D077-4B3E-826D-05C9688B2409}"/>
                  </a:ext>
                </a:extLst>
              </p14:cNvPr>
              <p14:cNvContentPartPr/>
              <p14:nvPr/>
            </p14:nvContentPartPr>
            <p14:xfrm>
              <a:off x="3082280" y="3736640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7D19C09-D077-4B3E-826D-05C9688B240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073640" y="37276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1A6C45A-7635-404D-A216-C664A3616587}"/>
              </a:ext>
            </a:extLst>
          </p:cNvPr>
          <p:cNvGrpSpPr/>
          <p:nvPr/>
        </p:nvGrpSpPr>
        <p:grpSpPr>
          <a:xfrm>
            <a:off x="366440" y="4383920"/>
            <a:ext cx="2397960" cy="548280"/>
            <a:chOff x="366440" y="4383920"/>
            <a:chExt cx="239796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D8B099C-0C37-4790-AA61-349F810E2284}"/>
                    </a:ext>
                  </a:extLst>
                </p14:cNvPr>
                <p14:cNvContentPartPr/>
                <p14:nvPr/>
              </p14:nvContentPartPr>
              <p14:xfrm>
                <a:off x="366440" y="4661840"/>
                <a:ext cx="16200" cy="231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D8B099C-0C37-4790-AA61-349F810E228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7440" y="4653200"/>
                  <a:ext cx="33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BB1FDB-47AC-4E8C-BDCA-602CFB198BBC}"/>
                    </a:ext>
                  </a:extLst>
                </p14:cNvPr>
                <p14:cNvContentPartPr/>
                <p14:nvPr/>
              </p14:nvContentPartPr>
              <p14:xfrm>
                <a:off x="379040" y="4777760"/>
                <a:ext cx="101880" cy="154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BB1FDB-47AC-4E8C-BDCA-602CFB198BB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0400" y="4768760"/>
                  <a:ext cx="119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1456B90-22D4-4BD3-A16C-10D252490986}"/>
                    </a:ext>
                  </a:extLst>
                </p14:cNvPr>
                <p14:cNvContentPartPr/>
                <p14:nvPr/>
              </p14:nvContentPartPr>
              <p14:xfrm>
                <a:off x="575240" y="4740680"/>
                <a:ext cx="139680" cy="180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1456B90-22D4-4BD3-A16C-10D2524909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6600" y="4732040"/>
                  <a:ext cx="157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90BA952-A81D-476A-96FB-28CA2DBD0E42}"/>
                    </a:ext>
                  </a:extLst>
                </p14:cNvPr>
                <p14:cNvContentPartPr/>
                <p14:nvPr/>
              </p14:nvContentPartPr>
              <p14:xfrm>
                <a:off x="755600" y="4765520"/>
                <a:ext cx="81000" cy="149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90BA952-A81D-476A-96FB-28CA2DBD0E4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6600" y="4756880"/>
                  <a:ext cx="98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8FBEF0C-0D2C-4CD7-A094-0328910025F7}"/>
                    </a:ext>
                  </a:extLst>
                </p14:cNvPr>
                <p14:cNvContentPartPr/>
                <p14:nvPr/>
              </p14:nvContentPartPr>
              <p14:xfrm>
                <a:off x="986000" y="4610720"/>
                <a:ext cx="17640" cy="232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8FBEF0C-0D2C-4CD7-A094-0328910025F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7360" y="4601720"/>
                  <a:ext cx="35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157F2E3-0517-4FBC-AE4C-C7AFABBD48D3}"/>
                    </a:ext>
                  </a:extLst>
                </p14:cNvPr>
                <p14:cNvContentPartPr/>
                <p14:nvPr/>
              </p14:nvContentPartPr>
              <p14:xfrm>
                <a:off x="905000" y="4693520"/>
                <a:ext cx="261720" cy="144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157F2E3-0517-4FBC-AE4C-C7AFABBD48D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6360" y="4684880"/>
                  <a:ext cx="279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BCFFDF-4671-4730-B31C-146D2FC37DC9}"/>
                    </a:ext>
                  </a:extLst>
                </p14:cNvPr>
                <p14:cNvContentPartPr/>
                <p14:nvPr/>
              </p14:nvContentPartPr>
              <p14:xfrm>
                <a:off x="1167440" y="4777400"/>
                <a:ext cx="97200" cy="108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BCFFDF-4671-4730-B31C-146D2FC37DC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58800" y="4768400"/>
                  <a:ext cx="114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2321C79-A565-46C1-ADEB-7753A3840C46}"/>
                    </a:ext>
                  </a:extLst>
                </p14:cNvPr>
                <p14:cNvContentPartPr/>
                <p14:nvPr/>
              </p14:nvContentPartPr>
              <p14:xfrm>
                <a:off x="1280840" y="4732760"/>
                <a:ext cx="116280" cy="125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2321C79-A565-46C1-ADEB-7753A3840C4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71840" y="4724120"/>
                  <a:ext cx="133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7D21C27-7B67-464F-9F8B-2E3F2852CFCF}"/>
                    </a:ext>
                  </a:extLst>
                </p14:cNvPr>
                <p14:cNvContentPartPr/>
                <p14:nvPr/>
              </p14:nvContentPartPr>
              <p14:xfrm>
                <a:off x="1542200" y="4516040"/>
                <a:ext cx="167040" cy="385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7D21C27-7B67-464F-9F8B-2E3F2852CFC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33560" y="4507400"/>
                  <a:ext cx="1846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5AA4BA0-9384-421C-A837-77AD829E1817}"/>
                    </a:ext>
                  </a:extLst>
                </p14:cNvPr>
                <p14:cNvContentPartPr/>
                <p14:nvPr/>
              </p14:nvContentPartPr>
              <p14:xfrm>
                <a:off x="1818320" y="4610720"/>
                <a:ext cx="166680" cy="196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5AA4BA0-9384-421C-A837-77AD829E181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09680" y="4602080"/>
                  <a:ext cx="184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01F621-33CB-4D25-B850-607026963E5A}"/>
                    </a:ext>
                  </a:extLst>
                </p14:cNvPr>
                <p14:cNvContentPartPr/>
                <p14:nvPr/>
              </p14:nvContentPartPr>
              <p14:xfrm>
                <a:off x="1778720" y="4640600"/>
                <a:ext cx="211680" cy="113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01F621-33CB-4D25-B850-607026963E5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69720" y="4631600"/>
                  <a:ext cx="229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70FD0B-16E5-4E35-80F0-286F550ED595}"/>
                    </a:ext>
                  </a:extLst>
                </p14:cNvPr>
                <p14:cNvContentPartPr/>
                <p14:nvPr/>
              </p14:nvContentPartPr>
              <p14:xfrm>
                <a:off x="2120360" y="4788200"/>
                <a:ext cx="51480" cy="138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70FD0B-16E5-4E35-80F0-286F550ED59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11720" y="4779560"/>
                  <a:ext cx="69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7EA25D1-C4FA-4F00-9D75-666BCA1002E5}"/>
                    </a:ext>
                  </a:extLst>
                </p14:cNvPr>
                <p14:cNvContentPartPr/>
                <p14:nvPr/>
              </p14:nvContentPartPr>
              <p14:xfrm>
                <a:off x="2339240" y="4583360"/>
                <a:ext cx="180000" cy="249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7EA25D1-C4FA-4F00-9D75-666BCA1002E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330600" y="4574720"/>
                  <a:ext cx="197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136DADC-B73F-4FA6-A314-6F4A67E01D4F}"/>
                    </a:ext>
                  </a:extLst>
                </p14:cNvPr>
                <p14:cNvContentPartPr/>
                <p14:nvPr/>
              </p14:nvContentPartPr>
              <p14:xfrm>
                <a:off x="2307920" y="4614320"/>
                <a:ext cx="126360" cy="76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136DADC-B73F-4FA6-A314-6F4A67E01D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99280" y="4605320"/>
                  <a:ext cx="144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916EEB2-6DCE-4338-8C34-BA7CA274C7E1}"/>
                    </a:ext>
                  </a:extLst>
                </p14:cNvPr>
                <p14:cNvContentPartPr/>
                <p14:nvPr/>
              </p14:nvContentPartPr>
              <p14:xfrm>
                <a:off x="2571080" y="4383920"/>
                <a:ext cx="193320" cy="420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916EEB2-6DCE-4338-8C34-BA7CA274C7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562080" y="4374920"/>
                  <a:ext cx="210960" cy="43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C7FA49C-F88F-4C86-88B3-14C911F03890}"/>
              </a:ext>
            </a:extLst>
          </p:cNvPr>
          <p:cNvGrpSpPr/>
          <p:nvPr/>
        </p:nvGrpSpPr>
        <p:grpSpPr>
          <a:xfrm>
            <a:off x="3156080" y="4459520"/>
            <a:ext cx="250560" cy="165600"/>
            <a:chOff x="3156080" y="4459520"/>
            <a:chExt cx="25056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09579C9-1C18-4309-85EE-1AF5E48BB39A}"/>
                    </a:ext>
                  </a:extLst>
                </p14:cNvPr>
                <p14:cNvContentPartPr/>
                <p14:nvPr/>
              </p14:nvContentPartPr>
              <p14:xfrm>
                <a:off x="3156080" y="4459520"/>
                <a:ext cx="6480" cy="17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09579C9-1C18-4309-85EE-1AF5E48BB39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47080" y="4450880"/>
                  <a:ext cx="24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C19D9BE-C3D9-43AD-958D-D498C7107B9D}"/>
                    </a:ext>
                  </a:extLst>
                </p14:cNvPr>
                <p14:cNvContentPartPr/>
                <p14:nvPr/>
              </p14:nvContentPartPr>
              <p14:xfrm>
                <a:off x="3175160" y="4607840"/>
                <a:ext cx="8640" cy="1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C19D9BE-C3D9-43AD-958D-D498C7107B9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66520" y="4599200"/>
                  <a:ext cx="26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26C8A1D-3E74-4BB2-AB9C-6C9D825B0F77}"/>
                    </a:ext>
                  </a:extLst>
                </p14:cNvPr>
                <p14:cNvContentPartPr/>
                <p14:nvPr/>
              </p14:nvContentPartPr>
              <p14:xfrm>
                <a:off x="3281360" y="4512800"/>
                <a:ext cx="125280" cy="9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26C8A1D-3E74-4BB2-AB9C-6C9D825B0F7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72360" y="4503800"/>
                  <a:ext cx="1429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49A5BDF-0CF8-496C-995E-EEA057B314E7}"/>
              </a:ext>
            </a:extLst>
          </p:cNvPr>
          <p:cNvGrpSpPr/>
          <p:nvPr/>
        </p:nvGrpSpPr>
        <p:grpSpPr>
          <a:xfrm>
            <a:off x="3768080" y="4368080"/>
            <a:ext cx="1232640" cy="428400"/>
            <a:chOff x="3768080" y="4368080"/>
            <a:chExt cx="123264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90F319C-3B64-4E2C-8B8E-03046429AA87}"/>
                    </a:ext>
                  </a:extLst>
                </p14:cNvPr>
                <p14:cNvContentPartPr/>
                <p14:nvPr/>
              </p14:nvContentPartPr>
              <p14:xfrm>
                <a:off x="3884720" y="4368080"/>
                <a:ext cx="97200" cy="410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90F319C-3B64-4E2C-8B8E-03046429AA8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75720" y="4359440"/>
                  <a:ext cx="1148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377844D-2441-4C62-91AC-F20FE1C942CA}"/>
                    </a:ext>
                  </a:extLst>
                </p14:cNvPr>
                <p14:cNvContentPartPr/>
                <p14:nvPr/>
              </p14:nvContentPartPr>
              <p14:xfrm>
                <a:off x="3768080" y="4662200"/>
                <a:ext cx="201240" cy="56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377844D-2441-4C62-91AC-F20FE1C942C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59080" y="4653200"/>
                  <a:ext cx="218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4FBAACC-353E-4034-8EE6-A8B4986354A4}"/>
                    </a:ext>
                  </a:extLst>
                </p14:cNvPr>
                <p14:cNvContentPartPr/>
                <p14:nvPr/>
              </p14:nvContentPartPr>
              <p14:xfrm>
                <a:off x="4043120" y="4576880"/>
                <a:ext cx="110160" cy="110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4FBAACC-353E-4034-8EE6-A8B4986354A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34480" y="4567880"/>
                  <a:ext cx="127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F010327-3889-4D99-BDD9-3EC172BD1860}"/>
                    </a:ext>
                  </a:extLst>
                </p14:cNvPr>
                <p14:cNvContentPartPr/>
                <p14:nvPr/>
              </p14:nvContentPartPr>
              <p14:xfrm>
                <a:off x="4277480" y="4517840"/>
                <a:ext cx="9000" cy="131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F010327-3889-4D99-BDD9-3EC172BD186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68480" y="4509200"/>
                  <a:ext cx="26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331E525-869B-4D13-872E-8392F3A86F5B}"/>
                    </a:ext>
                  </a:extLst>
                </p14:cNvPr>
                <p14:cNvContentPartPr/>
                <p14:nvPr/>
              </p14:nvContentPartPr>
              <p14:xfrm>
                <a:off x="4180280" y="4542320"/>
                <a:ext cx="305640" cy="113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331E525-869B-4D13-872E-8392F3A86F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71280" y="4533320"/>
                  <a:ext cx="323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B100AB7-9994-409B-911F-D43962810F4F}"/>
                    </a:ext>
                  </a:extLst>
                </p14:cNvPr>
                <p14:cNvContentPartPr/>
                <p14:nvPr/>
              </p14:nvContentPartPr>
              <p14:xfrm>
                <a:off x="4515440" y="4564280"/>
                <a:ext cx="124200" cy="87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B100AB7-9994-409B-911F-D43962810F4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06440" y="4555280"/>
                  <a:ext cx="141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AAE1E6E-9C59-4F15-A7E3-571D23D3FA97}"/>
                    </a:ext>
                  </a:extLst>
                </p14:cNvPr>
                <p14:cNvContentPartPr/>
                <p14:nvPr/>
              </p14:nvContentPartPr>
              <p14:xfrm>
                <a:off x="4656920" y="4549160"/>
                <a:ext cx="122040" cy="91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AAE1E6E-9C59-4F15-A7E3-571D23D3FA9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48280" y="4540160"/>
                  <a:ext cx="139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4FC0A89-F0F3-469B-A4AA-D6EE981D67AB}"/>
                    </a:ext>
                  </a:extLst>
                </p14:cNvPr>
                <p14:cNvContentPartPr/>
                <p14:nvPr/>
              </p14:nvContentPartPr>
              <p14:xfrm>
                <a:off x="4898480" y="4400480"/>
                <a:ext cx="102240" cy="396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4FC0A89-F0F3-469B-A4AA-D6EE981D67A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889480" y="4391480"/>
                  <a:ext cx="11988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5D7381D-2268-46AB-A83F-21FC8AFF887A}"/>
              </a:ext>
            </a:extLst>
          </p:cNvPr>
          <p:cNvGrpSpPr/>
          <p:nvPr/>
        </p:nvGrpSpPr>
        <p:grpSpPr>
          <a:xfrm>
            <a:off x="5050760" y="4516040"/>
            <a:ext cx="253440" cy="340200"/>
            <a:chOff x="5050760" y="4516040"/>
            <a:chExt cx="25344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4F098CE-1C01-4A5B-B237-7CA1AF6EDA8A}"/>
                    </a:ext>
                  </a:extLst>
                </p14:cNvPr>
                <p14:cNvContentPartPr/>
                <p14:nvPr/>
              </p14:nvContentPartPr>
              <p14:xfrm>
                <a:off x="5118440" y="4543040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4F098CE-1C01-4A5B-B237-7CA1AF6EDA8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09440" y="4534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040E6CF-CAEA-46CA-9C01-221345A76BAC}"/>
                    </a:ext>
                  </a:extLst>
                </p14:cNvPr>
                <p14:cNvContentPartPr/>
                <p14:nvPr/>
              </p14:nvContentPartPr>
              <p14:xfrm>
                <a:off x="5112320" y="4524680"/>
                <a:ext cx="6480" cy="18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040E6CF-CAEA-46CA-9C01-221345A76BA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103680" y="4516040"/>
                  <a:ext cx="24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27526CF-3BAF-45C1-951E-E5A54F954022}"/>
                    </a:ext>
                  </a:extLst>
                </p14:cNvPr>
                <p14:cNvContentPartPr/>
                <p14:nvPr/>
              </p14:nvContentPartPr>
              <p14:xfrm>
                <a:off x="5050760" y="4516040"/>
                <a:ext cx="153720" cy="186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27526CF-3BAF-45C1-951E-E5A54F95402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041760" y="4507040"/>
                  <a:ext cx="171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C8E97EC-1C61-4442-ACBB-3DB870714132}"/>
                    </a:ext>
                  </a:extLst>
                </p14:cNvPr>
                <p14:cNvContentPartPr/>
                <p14:nvPr/>
              </p14:nvContentPartPr>
              <p14:xfrm>
                <a:off x="5058680" y="4601000"/>
                <a:ext cx="245520" cy="255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C8E97EC-1C61-4442-ACBB-3DB87071413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050040" y="4592360"/>
                  <a:ext cx="26316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602F6C7-2248-4ED6-8C2E-5AE3B5202BDD}"/>
              </a:ext>
            </a:extLst>
          </p:cNvPr>
          <p:cNvGrpSpPr/>
          <p:nvPr/>
        </p:nvGrpSpPr>
        <p:grpSpPr>
          <a:xfrm>
            <a:off x="5547920" y="4460600"/>
            <a:ext cx="571320" cy="463320"/>
            <a:chOff x="5547920" y="4460600"/>
            <a:chExt cx="57132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C5B5611-8929-41E0-B33B-DF14A4F1027E}"/>
                    </a:ext>
                  </a:extLst>
                </p14:cNvPr>
                <p14:cNvContentPartPr/>
                <p14:nvPr/>
              </p14:nvContentPartPr>
              <p14:xfrm>
                <a:off x="5547920" y="4536200"/>
                <a:ext cx="164520" cy="175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C5B5611-8929-41E0-B33B-DF14A4F1027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539280" y="4527200"/>
                  <a:ext cx="182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9E6CCE3-5F84-4DF0-A358-941058CBD7D2}"/>
                    </a:ext>
                  </a:extLst>
                </p14:cNvPr>
                <p14:cNvContentPartPr/>
                <p14:nvPr/>
              </p14:nvContentPartPr>
              <p14:xfrm>
                <a:off x="5576360" y="4539800"/>
                <a:ext cx="141840" cy="144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9E6CCE3-5F84-4DF0-A358-941058CBD7D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567360" y="4530800"/>
                  <a:ext cx="159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442E648-492B-40A6-8E20-699C33061CA1}"/>
                    </a:ext>
                  </a:extLst>
                </p14:cNvPr>
                <p14:cNvContentPartPr/>
                <p14:nvPr/>
              </p14:nvContentPartPr>
              <p14:xfrm>
                <a:off x="5840240" y="4460600"/>
                <a:ext cx="83160" cy="333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442E648-492B-40A6-8E20-699C33061CA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831600" y="4451960"/>
                  <a:ext cx="1008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CC33DAC-5B31-430C-9431-E3CC14586D82}"/>
                    </a:ext>
                  </a:extLst>
                </p14:cNvPr>
                <p14:cNvContentPartPr/>
                <p14:nvPr/>
              </p14:nvContentPartPr>
              <p14:xfrm>
                <a:off x="6058040" y="4834280"/>
                <a:ext cx="61200" cy="89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CC33DAC-5B31-430C-9431-E3CC14586D8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049400" y="4825640"/>
                  <a:ext cx="788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3822E4B-C7C3-4BF8-83B0-71FEF5DE7EEB}"/>
              </a:ext>
            </a:extLst>
          </p:cNvPr>
          <p:cNvGrpSpPr/>
          <p:nvPr/>
        </p:nvGrpSpPr>
        <p:grpSpPr>
          <a:xfrm>
            <a:off x="6196280" y="4440080"/>
            <a:ext cx="1407240" cy="453600"/>
            <a:chOff x="6196280" y="4440080"/>
            <a:chExt cx="140724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C536028-1CFF-4E4A-ACF0-3B388576C401}"/>
                    </a:ext>
                  </a:extLst>
                </p14:cNvPr>
                <p14:cNvContentPartPr/>
                <p14:nvPr/>
              </p14:nvContentPartPr>
              <p14:xfrm>
                <a:off x="6253160" y="4440080"/>
                <a:ext cx="99360" cy="432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C536028-1CFF-4E4A-ACF0-3B388576C40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244160" y="4431080"/>
                  <a:ext cx="1170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145983D-DC58-4EE5-A875-F77EBB1B6DE0}"/>
                    </a:ext>
                  </a:extLst>
                </p14:cNvPr>
                <p14:cNvContentPartPr/>
                <p14:nvPr/>
              </p14:nvContentPartPr>
              <p14:xfrm>
                <a:off x="6196280" y="4687040"/>
                <a:ext cx="185400" cy="94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145983D-DC58-4EE5-A875-F77EBB1B6DE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187640" y="4678400"/>
                  <a:ext cx="203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BAFEB76-E74B-4ECE-B0AC-800565941350}"/>
                    </a:ext>
                  </a:extLst>
                </p14:cNvPr>
                <p14:cNvContentPartPr/>
                <p14:nvPr/>
              </p14:nvContentPartPr>
              <p14:xfrm>
                <a:off x="6422360" y="4639520"/>
                <a:ext cx="143280" cy="118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BAFEB76-E74B-4ECE-B0AC-80056594135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13720" y="4630520"/>
                  <a:ext cx="160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3DA4287-FC34-45BF-861B-F13103DF967D}"/>
                    </a:ext>
                  </a:extLst>
                </p14:cNvPr>
                <p14:cNvContentPartPr/>
                <p14:nvPr/>
              </p14:nvContentPartPr>
              <p14:xfrm>
                <a:off x="6631880" y="4580120"/>
                <a:ext cx="11880" cy="153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3DA4287-FC34-45BF-861B-F13103DF967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623240" y="4571480"/>
                  <a:ext cx="29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6F9ADC2-D98F-4A98-BCB7-00EC8FF0CE51}"/>
                    </a:ext>
                  </a:extLst>
                </p14:cNvPr>
                <p14:cNvContentPartPr/>
                <p14:nvPr/>
              </p14:nvContentPartPr>
              <p14:xfrm>
                <a:off x="6545120" y="4624400"/>
                <a:ext cx="247680" cy="108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6F9ADC2-D98F-4A98-BCB7-00EC8FF0CE5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536480" y="4615400"/>
                  <a:ext cx="265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313AC1F-A750-4185-A9A4-B868128321F8}"/>
                    </a:ext>
                  </a:extLst>
                </p14:cNvPr>
                <p14:cNvContentPartPr/>
                <p14:nvPr/>
              </p14:nvContentPartPr>
              <p14:xfrm>
                <a:off x="6808280" y="4672640"/>
                <a:ext cx="92160" cy="69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313AC1F-A750-4185-A9A4-B868128321F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99280" y="4663640"/>
                  <a:ext cx="109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E9F4B3D-3EA3-411C-A22B-059CFE9D4F67}"/>
                    </a:ext>
                  </a:extLst>
                </p14:cNvPr>
                <p14:cNvContentPartPr/>
                <p14:nvPr/>
              </p14:nvContentPartPr>
              <p14:xfrm>
                <a:off x="6942560" y="4630520"/>
                <a:ext cx="138240" cy="106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E9F4B3D-3EA3-411C-A22B-059CFE9D4F6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33920" y="4621880"/>
                  <a:ext cx="155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0B6CA81-A17D-4F60-B6F3-F14A5B9066C6}"/>
                    </a:ext>
                  </a:extLst>
                </p14:cNvPr>
                <p14:cNvContentPartPr/>
                <p14:nvPr/>
              </p14:nvContentPartPr>
              <p14:xfrm>
                <a:off x="7125800" y="4533320"/>
                <a:ext cx="201240" cy="325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0B6CA81-A17D-4F60-B6F3-F14A5B9066C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117160" y="4524680"/>
                  <a:ext cx="2188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E0F52D3-F477-4FE3-A649-D9C0D72FBB72}"/>
                    </a:ext>
                  </a:extLst>
                </p14:cNvPr>
                <p14:cNvContentPartPr/>
                <p14:nvPr/>
              </p14:nvContentPartPr>
              <p14:xfrm>
                <a:off x="7343600" y="4596680"/>
                <a:ext cx="177480" cy="204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E0F52D3-F477-4FE3-A649-D9C0D72FBB7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334600" y="4588040"/>
                  <a:ext cx="195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FEBC6BA-64EA-4E5A-8722-5B4086F72857}"/>
                    </a:ext>
                  </a:extLst>
                </p14:cNvPr>
                <p14:cNvContentPartPr/>
                <p14:nvPr/>
              </p14:nvContentPartPr>
              <p14:xfrm>
                <a:off x="7420640" y="4709360"/>
                <a:ext cx="114840" cy="43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FEBC6BA-64EA-4E5A-8722-5B4086F7285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412000" y="4700360"/>
                  <a:ext cx="132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15008F7-E979-4E4F-B7BA-70A43FACAADF}"/>
                    </a:ext>
                  </a:extLst>
                </p14:cNvPr>
                <p14:cNvContentPartPr/>
                <p14:nvPr/>
              </p14:nvContentPartPr>
              <p14:xfrm>
                <a:off x="7571120" y="4819160"/>
                <a:ext cx="32400" cy="74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15008F7-E979-4E4F-B7BA-70A43FACAAD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562120" y="4810160"/>
                  <a:ext cx="5004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C9CE321-3540-4EFC-BAC4-68DBC5102CE4}"/>
              </a:ext>
            </a:extLst>
          </p:cNvPr>
          <p:cNvGrpSpPr/>
          <p:nvPr/>
        </p:nvGrpSpPr>
        <p:grpSpPr>
          <a:xfrm>
            <a:off x="7799360" y="4514240"/>
            <a:ext cx="390960" cy="380520"/>
            <a:chOff x="7799360" y="4514240"/>
            <a:chExt cx="39096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7C6E138-AEA1-4BA0-956A-0A4DED791DA4}"/>
                    </a:ext>
                  </a:extLst>
                </p14:cNvPr>
                <p14:cNvContentPartPr/>
                <p14:nvPr/>
              </p14:nvContentPartPr>
              <p14:xfrm>
                <a:off x="7818440" y="4640960"/>
                <a:ext cx="169920" cy="190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7C6E138-AEA1-4BA0-956A-0A4DED791DA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809800" y="4631960"/>
                  <a:ext cx="187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001A4BE-630A-4ABE-9351-2C922D13DA70}"/>
                    </a:ext>
                  </a:extLst>
                </p14:cNvPr>
                <p14:cNvContentPartPr/>
                <p14:nvPr/>
              </p14:nvContentPartPr>
              <p14:xfrm>
                <a:off x="7799360" y="4679840"/>
                <a:ext cx="132120" cy="53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001A4BE-630A-4ABE-9351-2C922D13DA7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790720" y="4671200"/>
                  <a:ext cx="149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E5CEB95-E2DA-4CC8-93AB-36583C50BC05}"/>
                    </a:ext>
                  </a:extLst>
                </p14:cNvPr>
                <p14:cNvContentPartPr/>
                <p14:nvPr/>
              </p14:nvContentPartPr>
              <p14:xfrm>
                <a:off x="8096000" y="4514240"/>
                <a:ext cx="94320" cy="380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E5CEB95-E2DA-4CC8-93AB-36583C50BC0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087000" y="4505600"/>
                  <a:ext cx="111960" cy="39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A0870DD-7213-4AD7-A3D8-7C048DFCCD34}"/>
                  </a:ext>
                </a:extLst>
              </p14:cNvPr>
              <p14:cNvContentPartPr/>
              <p14:nvPr/>
            </p14:nvContentPartPr>
            <p14:xfrm>
              <a:off x="8283560" y="4885400"/>
              <a:ext cx="52200" cy="1537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A0870DD-7213-4AD7-A3D8-7C048DFCCD34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274560" y="4876760"/>
                <a:ext cx="6984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198C7DD-A220-49EA-BDBF-BB31B9C82CEF}"/>
              </a:ext>
            </a:extLst>
          </p:cNvPr>
          <p:cNvGrpSpPr/>
          <p:nvPr/>
        </p:nvGrpSpPr>
        <p:grpSpPr>
          <a:xfrm>
            <a:off x="8549600" y="4563560"/>
            <a:ext cx="1393920" cy="207360"/>
            <a:chOff x="8549600" y="4563560"/>
            <a:chExt cx="139392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BBB604D-4A92-4EA4-ACDA-6E3385E6E8D9}"/>
                    </a:ext>
                  </a:extLst>
                </p14:cNvPr>
                <p14:cNvContentPartPr/>
                <p14:nvPr/>
              </p14:nvContentPartPr>
              <p14:xfrm>
                <a:off x="8549600" y="4589840"/>
                <a:ext cx="178920" cy="179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BBB604D-4A92-4EA4-ACDA-6E3385E6E8D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540600" y="4581200"/>
                  <a:ext cx="196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B9692EA-ED9C-4D05-A791-A52B407D2A6F}"/>
                    </a:ext>
                  </a:extLst>
                </p14:cNvPr>
                <p14:cNvContentPartPr/>
                <p14:nvPr/>
              </p14:nvContentPartPr>
              <p14:xfrm>
                <a:off x="8560760" y="4614320"/>
                <a:ext cx="128520" cy="103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B9692EA-ED9C-4D05-A791-A52B407D2A6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552120" y="4605320"/>
                  <a:ext cx="146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E62AEFD-4975-43D8-84FE-A3F6C61C6C25}"/>
                    </a:ext>
                  </a:extLst>
                </p14:cNvPr>
                <p14:cNvContentPartPr/>
                <p14:nvPr/>
              </p14:nvContentPartPr>
              <p14:xfrm>
                <a:off x="8786480" y="4563560"/>
                <a:ext cx="186480" cy="19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E62AEFD-4975-43D8-84FE-A3F6C61C6C2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77840" y="4554920"/>
                  <a:ext cx="204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CBAFFD8-4E07-4EF9-BC6F-A950160785BA}"/>
                    </a:ext>
                  </a:extLst>
                </p14:cNvPr>
                <p14:cNvContentPartPr/>
                <p14:nvPr/>
              </p14:nvContentPartPr>
              <p14:xfrm>
                <a:off x="9055040" y="4621160"/>
                <a:ext cx="122400" cy="11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CBAFFD8-4E07-4EF9-BC6F-A950160785B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046040" y="4612160"/>
                  <a:ext cx="140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135128B-4913-4A54-B44D-EE408DC27EF3}"/>
                    </a:ext>
                  </a:extLst>
                </p14:cNvPr>
                <p14:cNvContentPartPr/>
                <p14:nvPr/>
              </p14:nvContentPartPr>
              <p14:xfrm>
                <a:off x="9059000" y="4607840"/>
                <a:ext cx="349920" cy="138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135128B-4913-4A54-B44D-EE408DC27EF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050000" y="4599200"/>
                  <a:ext cx="367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7145DB9-857F-4DFF-B392-F97FC1DC8EBF}"/>
                    </a:ext>
                  </a:extLst>
                </p14:cNvPr>
                <p14:cNvContentPartPr/>
                <p14:nvPr/>
              </p14:nvContentPartPr>
              <p14:xfrm>
                <a:off x="9302360" y="4706480"/>
                <a:ext cx="120600" cy="42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7145DB9-857F-4DFF-B392-F97FC1DC8EB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293720" y="4697840"/>
                  <a:ext cx="138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FBA5C84-48EF-40BC-AF08-860B536CFA82}"/>
                    </a:ext>
                  </a:extLst>
                </p14:cNvPr>
                <p14:cNvContentPartPr/>
                <p14:nvPr/>
              </p14:nvContentPartPr>
              <p14:xfrm>
                <a:off x="9619520" y="4601720"/>
                <a:ext cx="160200" cy="169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FBA5C84-48EF-40BC-AF08-860B536CFA8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610520" y="4592720"/>
                  <a:ext cx="177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AA0F4C4-60B1-47C5-B230-5D957D647E7B}"/>
                    </a:ext>
                  </a:extLst>
                </p14:cNvPr>
                <p14:cNvContentPartPr/>
                <p14:nvPr/>
              </p14:nvContentPartPr>
              <p14:xfrm>
                <a:off x="9568760" y="4603520"/>
                <a:ext cx="156240" cy="101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AA0F4C4-60B1-47C5-B230-5D957D647E7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60120" y="4594520"/>
                  <a:ext cx="173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FF3BD90-2C4D-4B62-879C-5EE299B34245}"/>
                    </a:ext>
                  </a:extLst>
                </p14:cNvPr>
                <p14:cNvContentPartPr/>
                <p14:nvPr/>
              </p14:nvContentPartPr>
              <p14:xfrm>
                <a:off x="9936680" y="4691720"/>
                <a:ext cx="6840" cy="24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FF3BD90-2C4D-4B62-879C-5EE299B3424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927680" y="4682720"/>
                  <a:ext cx="2448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D57DE0C-B7A4-424A-868F-DB8C5B263099}"/>
                  </a:ext>
                </a:extLst>
              </p14:cNvPr>
              <p14:cNvContentPartPr/>
              <p14:nvPr/>
            </p14:nvContentPartPr>
            <p14:xfrm>
              <a:off x="9659120" y="3518840"/>
              <a:ext cx="691560" cy="6120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D57DE0C-B7A4-424A-868F-DB8C5B263099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9650480" y="3510200"/>
                <a:ext cx="70920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4A7A17B-B03F-4C46-94F2-B93D170F3A47}"/>
                  </a:ext>
                </a:extLst>
              </p14:cNvPr>
              <p14:cNvContentPartPr/>
              <p14:nvPr/>
            </p14:nvContentPartPr>
            <p14:xfrm>
              <a:off x="9591080" y="4039040"/>
              <a:ext cx="168840" cy="2739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4A7A17B-B03F-4C46-94F2-B93D170F3A47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9582440" y="4030040"/>
                <a:ext cx="186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29C2996-C29A-45F0-B450-2AEE1DC8E730}"/>
                  </a:ext>
                </a:extLst>
              </p14:cNvPr>
              <p14:cNvContentPartPr/>
              <p14:nvPr/>
            </p14:nvContentPartPr>
            <p14:xfrm>
              <a:off x="10088960" y="2930240"/>
              <a:ext cx="217080" cy="1900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29C2996-C29A-45F0-B450-2AEE1DC8E730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0079960" y="2921240"/>
                <a:ext cx="2347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9218DBD-A7CD-46DE-81E6-E6CD14992519}"/>
                  </a:ext>
                </a:extLst>
              </p14:cNvPr>
              <p14:cNvContentPartPr/>
              <p14:nvPr/>
            </p14:nvContentPartPr>
            <p14:xfrm>
              <a:off x="10370120" y="2887400"/>
              <a:ext cx="142200" cy="1375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9218DBD-A7CD-46DE-81E6-E6CD14992519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0361120" y="2878760"/>
                <a:ext cx="159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C1BD98D-ED44-4E64-A962-16D4012BA992}"/>
                  </a:ext>
                </a:extLst>
              </p14:cNvPr>
              <p14:cNvContentPartPr/>
              <p14:nvPr/>
            </p14:nvContentPartPr>
            <p14:xfrm>
              <a:off x="10517360" y="2819360"/>
              <a:ext cx="74880" cy="874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C1BD98D-ED44-4E64-A962-16D4012BA992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0508720" y="2810720"/>
                <a:ext cx="925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CF6CE80-8E7F-476A-8272-6DBE6E49A828}"/>
                  </a:ext>
                </a:extLst>
              </p14:cNvPr>
              <p14:cNvContentPartPr/>
              <p14:nvPr/>
            </p14:nvContentPartPr>
            <p14:xfrm>
              <a:off x="10569560" y="2803520"/>
              <a:ext cx="77760" cy="1033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CF6CE80-8E7F-476A-8272-6DBE6E49A828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560560" y="2794520"/>
                <a:ext cx="954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FFF454A-B3BD-4CAE-83E0-A602310D0586}"/>
                  </a:ext>
                </a:extLst>
              </p14:cNvPr>
              <p14:cNvContentPartPr/>
              <p14:nvPr/>
            </p14:nvContentPartPr>
            <p14:xfrm>
              <a:off x="10675040" y="2736920"/>
              <a:ext cx="193680" cy="1364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FFF454A-B3BD-4CAE-83E0-A602310D0586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0666400" y="2728280"/>
                <a:ext cx="211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467E234-A2A2-4987-8B36-E6FDD1F64C6E}"/>
                  </a:ext>
                </a:extLst>
              </p14:cNvPr>
              <p14:cNvContentPartPr/>
              <p14:nvPr/>
            </p14:nvContentPartPr>
            <p14:xfrm>
              <a:off x="11131520" y="2528840"/>
              <a:ext cx="85320" cy="1965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467E234-A2A2-4987-8B36-E6FDD1F64C6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1122880" y="2519840"/>
                <a:ext cx="1029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640DC64-66C1-4E19-A1C7-188B1FC522CB}"/>
                  </a:ext>
                </a:extLst>
              </p14:cNvPr>
              <p14:cNvContentPartPr/>
              <p14:nvPr/>
            </p14:nvContentPartPr>
            <p14:xfrm>
              <a:off x="11274440" y="2547560"/>
              <a:ext cx="117000" cy="1116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640DC64-66C1-4E19-A1C7-188B1FC522CB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1265440" y="2538920"/>
                <a:ext cx="134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5BD51B8-48A8-4AE5-8451-F689873036E1}"/>
                  </a:ext>
                </a:extLst>
              </p14:cNvPr>
              <p14:cNvContentPartPr/>
              <p14:nvPr/>
            </p14:nvContentPartPr>
            <p14:xfrm>
              <a:off x="11404760" y="2480240"/>
              <a:ext cx="145440" cy="1180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5BD51B8-48A8-4AE5-8451-F689873036E1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1396120" y="2471600"/>
                <a:ext cx="1630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332D3EB-31EC-41E0-9BE0-8E65A249794E}"/>
                  </a:ext>
                </a:extLst>
              </p14:cNvPr>
              <p14:cNvContentPartPr/>
              <p14:nvPr/>
            </p14:nvContentPartPr>
            <p14:xfrm>
              <a:off x="11578280" y="2472320"/>
              <a:ext cx="122760" cy="1072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332D3EB-31EC-41E0-9BE0-8E65A249794E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1569280" y="2463680"/>
                <a:ext cx="1404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F575601-7C1F-4B2E-9572-F86D339AFF5B}"/>
                  </a:ext>
                </a:extLst>
              </p14:cNvPr>
              <p14:cNvContentPartPr/>
              <p14:nvPr/>
            </p14:nvContentPartPr>
            <p14:xfrm>
              <a:off x="10610960" y="3171800"/>
              <a:ext cx="98640" cy="2134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F575601-7C1F-4B2E-9572-F86D339AFF5B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602320" y="3163160"/>
                <a:ext cx="1162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0CE8393-EBBB-4D85-8D57-36FBD0AC613A}"/>
                  </a:ext>
                </a:extLst>
              </p14:cNvPr>
              <p14:cNvContentPartPr/>
              <p14:nvPr/>
            </p14:nvContentPartPr>
            <p14:xfrm>
              <a:off x="10576040" y="3274040"/>
              <a:ext cx="178560" cy="493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0CE8393-EBBB-4D85-8D57-36FBD0AC613A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0567040" y="3265040"/>
                <a:ext cx="1962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4F2E53A-556D-4C33-9D62-57A47240EE6E}"/>
                  </a:ext>
                </a:extLst>
              </p14:cNvPr>
              <p14:cNvContentPartPr/>
              <p14:nvPr/>
            </p14:nvContentPartPr>
            <p14:xfrm>
              <a:off x="10939640" y="3095480"/>
              <a:ext cx="141120" cy="154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4F2E53A-556D-4C33-9D62-57A47240EE6E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0930640" y="3086480"/>
                <a:ext cx="158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C4B1576-FF9B-4F87-A6D5-E82D80B1BE58}"/>
                  </a:ext>
                </a:extLst>
              </p14:cNvPr>
              <p14:cNvContentPartPr/>
              <p14:nvPr/>
            </p14:nvContentPartPr>
            <p14:xfrm>
              <a:off x="11318720" y="2935640"/>
              <a:ext cx="132120" cy="2606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C4B1576-FF9B-4F87-A6D5-E82D80B1BE58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1310080" y="2926640"/>
                <a:ext cx="1497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885055F-DB61-4ACE-AB95-440598F66C18}"/>
                  </a:ext>
                </a:extLst>
              </p14:cNvPr>
              <p14:cNvContentPartPr/>
              <p14:nvPr/>
            </p14:nvContentPartPr>
            <p14:xfrm>
              <a:off x="11255720" y="3032120"/>
              <a:ext cx="151560" cy="878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885055F-DB61-4ACE-AB95-440598F66C18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1246720" y="3023480"/>
                <a:ext cx="1692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998E64C-9457-4400-B643-0645F35A1BF4}"/>
                  </a:ext>
                </a:extLst>
              </p14:cNvPr>
              <p14:cNvContentPartPr/>
              <p14:nvPr/>
            </p14:nvContentPartPr>
            <p14:xfrm>
              <a:off x="10834880" y="3548000"/>
              <a:ext cx="198360" cy="2156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998E64C-9457-4400-B643-0645F35A1BF4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0825880" y="3539360"/>
                <a:ext cx="2160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A245127-60CC-476A-9778-437369358140}"/>
                  </a:ext>
                </a:extLst>
              </p14:cNvPr>
              <p14:cNvContentPartPr/>
              <p14:nvPr/>
            </p14:nvContentPartPr>
            <p14:xfrm>
              <a:off x="11067800" y="3550160"/>
              <a:ext cx="167760" cy="853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A245127-60CC-476A-9778-437369358140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1058800" y="3541520"/>
                <a:ext cx="1854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AD39D5C-9BB1-429B-B8D5-0CE8FF2E910A}"/>
                  </a:ext>
                </a:extLst>
              </p14:cNvPr>
              <p14:cNvContentPartPr/>
              <p14:nvPr/>
            </p14:nvContentPartPr>
            <p14:xfrm>
              <a:off x="11357240" y="3401480"/>
              <a:ext cx="181080" cy="1368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AD39D5C-9BB1-429B-B8D5-0CE8FF2E910A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1348240" y="3392840"/>
                <a:ext cx="1987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6F82BF7-7C62-4A45-B960-5DBBB01272FF}"/>
                  </a:ext>
                </a:extLst>
              </p14:cNvPr>
              <p14:cNvContentPartPr/>
              <p14:nvPr/>
            </p14:nvContentPartPr>
            <p14:xfrm>
              <a:off x="11579720" y="3277280"/>
              <a:ext cx="186120" cy="1911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6F82BF7-7C62-4A45-B960-5DBBB01272FF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1571080" y="3268640"/>
                <a:ext cx="203760" cy="208800"/>
              </a:xfrm>
              <a:prstGeom prst="rect">
                <a:avLst/>
              </a:prstGeom>
            </p:spPr>
          </p:pic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D69EC168-47C4-48C3-9B7E-F23E812F2819}"/>
              </a:ext>
            </a:extLst>
          </p:cNvPr>
          <p:cNvSpPr txBox="1"/>
          <p:nvPr/>
        </p:nvSpPr>
        <p:spPr>
          <a:xfrm>
            <a:off x="2449400" y="1198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descendent(X,Y) :- father(Y,X).</a:t>
            </a:r>
          </a:p>
          <a:p>
            <a:r>
              <a:rPr lang="en-US" dirty="0"/>
              <a:t>descendent(X,Y) :- father(Z,X),descendent(Z,Y).</a:t>
            </a:r>
          </a:p>
        </p:txBody>
      </p:sp>
    </p:spTree>
    <p:extLst>
      <p:ext uri="{BB962C8B-B14F-4D97-AF65-F5344CB8AC3E}">
        <p14:creationId xmlns:p14="http://schemas.microsoft.com/office/powerpoint/2010/main" val="14578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64613-B4AD-495F-9B66-A6398D74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610C4-DB1D-4291-972A-CDB01B9DB9D3}"/>
              </a:ext>
            </a:extLst>
          </p:cNvPr>
          <p:cNvSpPr txBox="1"/>
          <p:nvPr/>
        </p:nvSpPr>
        <p:spPr>
          <a:xfrm>
            <a:off x="1485900" y="496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concat_lists</a:t>
            </a:r>
            <a:r>
              <a:rPr lang="en-US" dirty="0"/>
              <a:t>([1,2,3],[</a:t>
            </a:r>
            <a:r>
              <a:rPr lang="en-US" dirty="0" err="1"/>
              <a:t>d,e,f</a:t>
            </a:r>
            <a:r>
              <a:rPr lang="en-US" dirty="0"/>
              <a:t>],X).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86A089-4C32-4EDD-BB19-97F8AF977EBF}"/>
              </a:ext>
            </a:extLst>
          </p:cNvPr>
          <p:cNvGrpSpPr/>
          <p:nvPr/>
        </p:nvGrpSpPr>
        <p:grpSpPr>
          <a:xfrm>
            <a:off x="659840" y="1222400"/>
            <a:ext cx="800640" cy="463680"/>
            <a:chOff x="659840" y="1222400"/>
            <a:chExt cx="80064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03FEF9-CE83-4B27-B7A9-5A4466AB7596}"/>
                    </a:ext>
                  </a:extLst>
                </p14:cNvPr>
                <p14:cNvContentPartPr/>
                <p14:nvPr/>
              </p14:nvContentPartPr>
              <p14:xfrm>
                <a:off x="739400" y="1320320"/>
                <a:ext cx="5400" cy="2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03FEF9-CE83-4B27-B7A9-5A4466AB75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0400" y="1311680"/>
                  <a:ext cx="23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CA95A6-DC56-41D0-A795-9E54F55D9412}"/>
                    </a:ext>
                  </a:extLst>
                </p14:cNvPr>
                <p14:cNvContentPartPr/>
                <p14:nvPr/>
              </p14:nvContentPartPr>
              <p14:xfrm>
                <a:off x="707720" y="1307360"/>
                <a:ext cx="22680" cy="203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CA95A6-DC56-41D0-A795-9E54F55D94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8720" y="1298360"/>
                  <a:ext cx="40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7AF8CB-FB43-47C6-9B0E-E87731636C67}"/>
                    </a:ext>
                  </a:extLst>
                </p14:cNvPr>
                <p14:cNvContentPartPr/>
                <p14:nvPr/>
              </p14:nvContentPartPr>
              <p14:xfrm>
                <a:off x="659840" y="1241840"/>
                <a:ext cx="191520" cy="248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7AF8CB-FB43-47C6-9B0E-E87731636C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1200" y="1233200"/>
                  <a:ext cx="209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94F670-BB82-46E5-A847-812C2DD9B4FF}"/>
                    </a:ext>
                  </a:extLst>
                </p14:cNvPr>
                <p14:cNvContentPartPr/>
                <p14:nvPr/>
              </p14:nvContentPartPr>
              <p14:xfrm>
                <a:off x="893480" y="1341200"/>
                <a:ext cx="116280" cy="106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94F670-BB82-46E5-A847-812C2DD9B4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4480" y="1332560"/>
                  <a:ext cx="133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1E743C-C1D0-4CD0-81D7-997636525CBB}"/>
                    </a:ext>
                  </a:extLst>
                </p14:cNvPr>
                <p14:cNvContentPartPr/>
                <p14:nvPr/>
              </p14:nvContentPartPr>
              <p14:xfrm>
                <a:off x="1013720" y="1222400"/>
                <a:ext cx="101880" cy="46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1E743C-C1D0-4CD0-81D7-997636525C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5080" y="1213400"/>
                  <a:ext cx="1195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3863EE-FFAF-40D2-8428-CB537E57E6B5}"/>
                    </a:ext>
                  </a:extLst>
                </p14:cNvPr>
                <p14:cNvContentPartPr/>
                <p14:nvPr/>
              </p14:nvContentPartPr>
              <p14:xfrm>
                <a:off x="983840" y="1453520"/>
                <a:ext cx="204120" cy="74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3863EE-FFAF-40D2-8428-CB537E57E6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4840" y="1444520"/>
                  <a:ext cx="221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23E306-7E28-465F-85D4-CE3DDD01D790}"/>
                    </a:ext>
                  </a:extLst>
                </p14:cNvPr>
                <p14:cNvContentPartPr/>
                <p14:nvPr/>
              </p14:nvContentPartPr>
              <p14:xfrm>
                <a:off x="1118480" y="1372520"/>
                <a:ext cx="27000" cy="2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23E306-7E28-465F-85D4-CE3DDD01D7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9480" y="1363520"/>
                  <a:ext cx="44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E4D4985-7423-4378-935A-F87D3925245F}"/>
                    </a:ext>
                  </a:extLst>
                </p14:cNvPr>
                <p14:cNvContentPartPr/>
                <p14:nvPr/>
              </p14:nvContentPartPr>
              <p14:xfrm>
                <a:off x="1207760" y="1416440"/>
                <a:ext cx="252720" cy="10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E4D4985-7423-4378-935A-F87D392524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8760" y="1407440"/>
                  <a:ext cx="27036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276C40-4260-489C-8364-5205719FE3BC}"/>
              </a:ext>
            </a:extLst>
          </p:cNvPr>
          <p:cNvGrpSpPr/>
          <p:nvPr/>
        </p:nvGrpSpPr>
        <p:grpSpPr>
          <a:xfrm>
            <a:off x="1978880" y="1244360"/>
            <a:ext cx="1400040" cy="313920"/>
            <a:chOff x="1978880" y="1244360"/>
            <a:chExt cx="140004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3EDC1D-20FE-42CA-B603-060134951CE6}"/>
                    </a:ext>
                  </a:extLst>
                </p14:cNvPr>
                <p14:cNvContentPartPr/>
                <p14:nvPr/>
              </p14:nvContentPartPr>
              <p14:xfrm>
                <a:off x="1978880" y="1335800"/>
                <a:ext cx="111960" cy="174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3EDC1D-20FE-42CA-B603-060134951C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70240" y="1327160"/>
                  <a:ext cx="129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3E8314-F43A-4678-BE1C-ED51F3503550}"/>
                    </a:ext>
                  </a:extLst>
                </p14:cNvPr>
                <p14:cNvContentPartPr/>
                <p14:nvPr/>
              </p14:nvContentPartPr>
              <p14:xfrm>
                <a:off x="2124680" y="1398440"/>
                <a:ext cx="129240" cy="122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3E8314-F43A-4678-BE1C-ED51F35035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16040" y="1389800"/>
                  <a:ext cx="146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186AF9-29DE-4CF1-8DBF-FA6CF5072CBF}"/>
                    </a:ext>
                  </a:extLst>
                </p14:cNvPr>
                <p14:cNvContentPartPr/>
                <p14:nvPr/>
              </p14:nvContentPartPr>
              <p14:xfrm>
                <a:off x="2289920" y="1418600"/>
                <a:ext cx="146880" cy="100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186AF9-29DE-4CF1-8DBF-FA6CF5072C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1280" y="1409600"/>
                  <a:ext cx="164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1F876B-92D2-4295-AA11-69B3AC65C69D}"/>
                    </a:ext>
                  </a:extLst>
                </p14:cNvPr>
                <p14:cNvContentPartPr/>
                <p14:nvPr/>
              </p14:nvContentPartPr>
              <p14:xfrm>
                <a:off x="2459480" y="1397000"/>
                <a:ext cx="73080" cy="11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1F876B-92D2-4295-AA11-69B3AC65C6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50480" y="1388000"/>
                  <a:ext cx="90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C3CC2C-2E2C-48C6-9B22-3916C1EE1D1D}"/>
                    </a:ext>
                  </a:extLst>
                </p14:cNvPr>
                <p14:cNvContentPartPr/>
                <p14:nvPr/>
              </p14:nvContentPartPr>
              <p14:xfrm>
                <a:off x="2591960" y="1348760"/>
                <a:ext cx="18468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C3CC2C-2E2C-48C6-9B22-3916C1EE1D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82960" y="1339760"/>
                  <a:ext cx="202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423D9F-B4A6-47E2-8DF7-F7EB154074B5}"/>
                    </a:ext>
                  </a:extLst>
                </p14:cNvPr>
                <p14:cNvContentPartPr/>
                <p14:nvPr/>
              </p14:nvContentPartPr>
              <p14:xfrm>
                <a:off x="2731640" y="1385480"/>
                <a:ext cx="134280" cy="172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423D9F-B4A6-47E2-8DF7-F7EB154074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23000" y="1376840"/>
                  <a:ext cx="151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B54342-DBB8-4247-86F7-CAC79744B453}"/>
                    </a:ext>
                  </a:extLst>
                </p14:cNvPr>
                <p14:cNvContentPartPr/>
                <p14:nvPr/>
              </p14:nvContentPartPr>
              <p14:xfrm>
                <a:off x="2943680" y="1244360"/>
                <a:ext cx="40680" cy="195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B54342-DBB8-4247-86F7-CAC79744B4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35040" y="1235720"/>
                  <a:ext cx="58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5AD8A6-B584-4A32-A8EF-39713C4DD83B}"/>
                    </a:ext>
                  </a:extLst>
                </p14:cNvPr>
                <p14:cNvContentPartPr/>
                <p14:nvPr/>
              </p14:nvContentPartPr>
              <p14:xfrm>
                <a:off x="3047360" y="1289720"/>
                <a:ext cx="18360" cy="139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5AD8A6-B584-4A32-A8EF-39713C4DD8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38360" y="1280720"/>
                  <a:ext cx="36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234B4B-444B-4467-B9C2-B4F19536FC46}"/>
                    </a:ext>
                  </a:extLst>
                </p14:cNvPr>
                <p14:cNvContentPartPr/>
                <p14:nvPr/>
              </p14:nvContentPartPr>
              <p14:xfrm>
                <a:off x="3125120" y="1304120"/>
                <a:ext cx="134640" cy="156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234B4B-444B-4467-B9C2-B4F19536FC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16480" y="1295120"/>
                  <a:ext cx="152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E3A5AE-2F75-4024-A543-D0D9AC90C655}"/>
                    </a:ext>
                  </a:extLst>
                </p14:cNvPr>
                <p14:cNvContentPartPr/>
                <p14:nvPr/>
              </p14:nvContentPartPr>
              <p14:xfrm>
                <a:off x="3218360" y="1356680"/>
                <a:ext cx="90360" cy="40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E3A5AE-2F75-4024-A543-D0D9AC90C6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09720" y="1347680"/>
                  <a:ext cx="108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C655FC-4017-451B-ADDC-9A37E685B951}"/>
                    </a:ext>
                  </a:extLst>
                </p14:cNvPr>
                <p14:cNvContentPartPr/>
                <p14:nvPr/>
              </p14:nvContentPartPr>
              <p14:xfrm>
                <a:off x="3092000" y="1360280"/>
                <a:ext cx="80280" cy="13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C655FC-4017-451B-ADDC-9A37E685B9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83000" y="1351280"/>
                  <a:ext cx="97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9B46FF6-B4DD-4EB7-AC90-F2E6974A80A0}"/>
                    </a:ext>
                  </a:extLst>
                </p14:cNvPr>
                <p14:cNvContentPartPr/>
                <p14:nvPr/>
              </p14:nvContentPartPr>
              <p14:xfrm>
                <a:off x="3293600" y="1321040"/>
                <a:ext cx="85320" cy="12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9B46FF6-B4DD-4EB7-AC90-F2E6974A80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84960" y="1312040"/>
                  <a:ext cx="1029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430B75-A583-4C25-A1F8-8E200E90983C}"/>
              </a:ext>
            </a:extLst>
          </p:cNvPr>
          <p:cNvGrpSpPr/>
          <p:nvPr/>
        </p:nvGrpSpPr>
        <p:grpSpPr>
          <a:xfrm>
            <a:off x="3625880" y="1138160"/>
            <a:ext cx="849240" cy="440280"/>
            <a:chOff x="3625880" y="1138160"/>
            <a:chExt cx="84924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99FEB1-1AFD-4432-99D9-4311DEF90BF3}"/>
                    </a:ext>
                  </a:extLst>
                </p14:cNvPr>
                <p14:cNvContentPartPr/>
                <p14:nvPr/>
              </p14:nvContentPartPr>
              <p14:xfrm>
                <a:off x="3625880" y="1138160"/>
                <a:ext cx="160560" cy="440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99FEB1-1AFD-4432-99D9-4311DEF90B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16880" y="1129520"/>
                  <a:ext cx="1782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D3408C4-54F0-4366-AA3F-B400E4CC5C63}"/>
                    </a:ext>
                  </a:extLst>
                </p14:cNvPr>
                <p14:cNvContentPartPr/>
                <p14:nvPr/>
              </p14:nvContentPartPr>
              <p14:xfrm>
                <a:off x="3889040" y="1183520"/>
                <a:ext cx="77400" cy="295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D3408C4-54F0-4366-AA3F-B400E4CC5C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80040" y="1174520"/>
                  <a:ext cx="95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D28497-A3D9-4D87-87D1-AA4C1A1F6175}"/>
                    </a:ext>
                  </a:extLst>
                </p14:cNvPr>
                <p14:cNvContentPartPr/>
                <p14:nvPr/>
              </p14:nvContentPartPr>
              <p14:xfrm>
                <a:off x="3989840" y="1255520"/>
                <a:ext cx="63000" cy="18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D28497-A3D9-4D87-87D1-AA4C1A1F61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80840" y="1246520"/>
                  <a:ext cx="80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E25C96-F77A-4656-BCE4-AF74D25223B3}"/>
                    </a:ext>
                  </a:extLst>
                </p14:cNvPr>
                <p14:cNvContentPartPr/>
                <p14:nvPr/>
              </p14:nvContentPartPr>
              <p14:xfrm>
                <a:off x="4153640" y="1316360"/>
                <a:ext cx="49680" cy="128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E25C96-F77A-4656-BCE4-AF74D25223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44640" y="1307360"/>
                  <a:ext cx="67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1D23EB-8F76-4F34-BA0A-7490F68C20C7}"/>
                    </a:ext>
                  </a:extLst>
                </p14:cNvPr>
                <p14:cNvContentPartPr/>
                <p14:nvPr/>
              </p14:nvContentPartPr>
              <p14:xfrm>
                <a:off x="4240400" y="1273880"/>
                <a:ext cx="100080" cy="136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1D23EB-8F76-4F34-BA0A-7490F68C20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31400" y="1265240"/>
                  <a:ext cx="117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C748C3-2A88-4160-A5D5-C9D166E92C8D}"/>
                    </a:ext>
                  </a:extLst>
                </p14:cNvPr>
                <p14:cNvContentPartPr/>
                <p14:nvPr/>
              </p14:nvContentPartPr>
              <p14:xfrm>
                <a:off x="4394480" y="1235360"/>
                <a:ext cx="38160" cy="121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C748C3-2A88-4160-A5D5-C9D166E92C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85840" y="1226720"/>
                  <a:ext cx="55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98283D-D727-4B16-A02C-D40CDB159FC2}"/>
                    </a:ext>
                  </a:extLst>
                </p14:cNvPr>
                <p14:cNvContentPartPr/>
                <p14:nvPr/>
              </p14:nvContentPartPr>
              <p14:xfrm>
                <a:off x="4393040" y="1452440"/>
                <a:ext cx="82080" cy="11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98283D-D727-4B16-A02C-D40CDB159F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84400" y="1443800"/>
                  <a:ext cx="9972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810312-7878-4D38-92E7-35ED54FDD7E0}"/>
              </a:ext>
            </a:extLst>
          </p:cNvPr>
          <p:cNvGrpSpPr/>
          <p:nvPr/>
        </p:nvGrpSpPr>
        <p:grpSpPr>
          <a:xfrm>
            <a:off x="9319280" y="760520"/>
            <a:ext cx="516240" cy="253080"/>
            <a:chOff x="9319280" y="760520"/>
            <a:chExt cx="51624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926BCC-F1B7-48D1-A3AF-FE67F03D9032}"/>
                    </a:ext>
                  </a:extLst>
                </p14:cNvPr>
                <p14:cNvContentPartPr/>
                <p14:nvPr/>
              </p14:nvContentPartPr>
              <p14:xfrm>
                <a:off x="9319280" y="760520"/>
                <a:ext cx="101160" cy="238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926BCC-F1B7-48D1-A3AF-FE67F03D90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10640" y="751520"/>
                  <a:ext cx="118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0561094-03C0-434A-B58F-0B312B532022}"/>
                    </a:ext>
                  </a:extLst>
                </p14:cNvPr>
                <p14:cNvContentPartPr/>
                <p14:nvPr/>
              </p14:nvContentPartPr>
              <p14:xfrm>
                <a:off x="9439880" y="875000"/>
                <a:ext cx="59760" cy="121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0561094-03C0-434A-B58F-0B312B53202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31240" y="866360"/>
                  <a:ext cx="77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386F319-7F00-4CEC-9A18-36DA7F687536}"/>
                    </a:ext>
                  </a:extLst>
                </p14:cNvPr>
                <p14:cNvContentPartPr/>
                <p14:nvPr/>
              </p14:nvContentPartPr>
              <p14:xfrm>
                <a:off x="9480200" y="944120"/>
                <a:ext cx="100440" cy="66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386F319-7F00-4CEC-9A18-36DA7F68753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71560" y="935480"/>
                  <a:ext cx="118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88F2681-CDBB-4BCB-9D0E-1753832D49F5}"/>
                    </a:ext>
                  </a:extLst>
                </p14:cNvPr>
                <p14:cNvContentPartPr/>
                <p14:nvPr/>
              </p14:nvContentPartPr>
              <p14:xfrm>
                <a:off x="9624560" y="853760"/>
                <a:ext cx="106920" cy="159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88F2681-CDBB-4BCB-9D0E-1753832D49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15560" y="845120"/>
                  <a:ext cx="124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0782813-81EF-486E-A706-D0F5FBE9B1BF}"/>
                    </a:ext>
                  </a:extLst>
                </p14:cNvPr>
                <p14:cNvContentPartPr/>
                <p14:nvPr/>
              </p14:nvContentPartPr>
              <p14:xfrm>
                <a:off x="9825800" y="834680"/>
                <a:ext cx="9720" cy="151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782813-81EF-486E-A706-D0F5FBE9B1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17160" y="825680"/>
                  <a:ext cx="2736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180F6BF-E2BB-4705-AB7D-77F7A1356D04}"/>
                  </a:ext>
                </a:extLst>
              </p14:cNvPr>
              <p14:cNvContentPartPr/>
              <p14:nvPr/>
            </p14:nvContentPartPr>
            <p14:xfrm>
              <a:off x="10194440" y="817040"/>
              <a:ext cx="141840" cy="141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180F6BF-E2BB-4705-AB7D-77F7A1356D0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85800" y="808400"/>
                <a:ext cx="15948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8F22B489-3DB9-4D08-BED6-C83CA6254481}"/>
              </a:ext>
            </a:extLst>
          </p:cNvPr>
          <p:cNvGrpSpPr/>
          <p:nvPr/>
        </p:nvGrpSpPr>
        <p:grpSpPr>
          <a:xfrm>
            <a:off x="10643720" y="606800"/>
            <a:ext cx="790200" cy="267120"/>
            <a:chOff x="10643720" y="606800"/>
            <a:chExt cx="7902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D9467A-E9B4-4EA9-BF7F-D4ABD29C788C}"/>
                    </a:ext>
                  </a:extLst>
                </p14:cNvPr>
                <p14:cNvContentPartPr/>
                <p14:nvPr/>
              </p14:nvContentPartPr>
              <p14:xfrm>
                <a:off x="10643720" y="606800"/>
                <a:ext cx="69120" cy="264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D9467A-E9B4-4EA9-BF7F-D4ABD29C78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34720" y="597800"/>
                  <a:ext cx="86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1D7BDB1-304F-4441-827C-3354B78284E2}"/>
                    </a:ext>
                  </a:extLst>
                </p14:cNvPr>
                <p14:cNvContentPartPr/>
                <p14:nvPr/>
              </p14:nvContentPartPr>
              <p14:xfrm>
                <a:off x="10794560" y="720560"/>
                <a:ext cx="16920" cy="153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1D7BDB1-304F-4441-827C-3354B78284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85920" y="711560"/>
                  <a:ext cx="34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2C21FC4-3D8C-45ED-BB72-29402076C43A}"/>
                    </a:ext>
                  </a:extLst>
                </p14:cNvPr>
                <p14:cNvContentPartPr/>
                <p14:nvPr/>
              </p14:nvContentPartPr>
              <p14:xfrm>
                <a:off x="10823720" y="745040"/>
                <a:ext cx="102240" cy="99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2C21FC4-3D8C-45ED-BB72-29402076C4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14720" y="736040"/>
                  <a:ext cx="119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BE1C982-C768-44F7-996D-0A829C9975B6}"/>
                    </a:ext>
                  </a:extLst>
                </p14:cNvPr>
                <p14:cNvContentPartPr/>
                <p14:nvPr/>
              </p14:nvContentPartPr>
              <p14:xfrm>
                <a:off x="10980320" y="704720"/>
                <a:ext cx="96120" cy="100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BE1C982-C768-44F7-996D-0A829C9975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71320" y="696080"/>
                  <a:ext cx="113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426D4A-0622-487D-BC0C-148EC72DB165}"/>
                    </a:ext>
                  </a:extLst>
                </p14:cNvPr>
                <p14:cNvContentPartPr/>
                <p14:nvPr/>
              </p14:nvContentPartPr>
              <p14:xfrm>
                <a:off x="11176880" y="702560"/>
                <a:ext cx="257040" cy="117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426D4A-0622-487D-BC0C-148EC72DB1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68240" y="693560"/>
                  <a:ext cx="274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314068E-C154-4EE7-ABBE-C0D3E876D2AB}"/>
              </a:ext>
            </a:extLst>
          </p:cNvPr>
          <p:cNvGrpSpPr/>
          <p:nvPr/>
        </p:nvGrpSpPr>
        <p:grpSpPr>
          <a:xfrm>
            <a:off x="1307480" y="2003960"/>
            <a:ext cx="533520" cy="236520"/>
            <a:chOff x="1307480" y="2003960"/>
            <a:chExt cx="53352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148AC9A-9B00-4649-8372-8B44613B7CAD}"/>
                    </a:ext>
                  </a:extLst>
                </p14:cNvPr>
                <p14:cNvContentPartPr/>
                <p14:nvPr/>
              </p14:nvContentPartPr>
              <p14:xfrm>
                <a:off x="1373360" y="2092160"/>
                <a:ext cx="25200" cy="148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148AC9A-9B00-4649-8372-8B44613B7C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64360" y="2083160"/>
                  <a:ext cx="42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FD1A2C-F360-44F0-9A23-77DBE129A761}"/>
                    </a:ext>
                  </a:extLst>
                </p14:cNvPr>
                <p14:cNvContentPartPr/>
                <p14:nvPr/>
              </p14:nvContentPartPr>
              <p14:xfrm>
                <a:off x="1307480" y="2006120"/>
                <a:ext cx="16200" cy="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FD1A2C-F360-44F0-9A23-77DBE129A7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98840" y="1997120"/>
                  <a:ext cx="33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B9421DB-9F84-4B34-BA39-2436FFF62639}"/>
                    </a:ext>
                  </a:extLst>
                </p14:cNvPr>
                <p14:cNvContentPartPr/>
                <p14:nvPr/>
              </p14:nvContentPartPr>
              <p14:xfrm>
                <a:off x="1488920" y="2003960"/>
                <a:ext cx="210240" cy="172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B9421DB-9F84-4B34-BA39-2436FFF626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80280" y="1994960"/>
                  <a:ext cx="227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ED87E5-C1A7-4201-879C-F825690D970F}"/>
                    </a:ext>
                  </a:extLst>
                </p14:cNvPr>
                <p14:cNvContentPartPr/>
                <p14:nvPr/>
              </p14:nvContentPartPr>
              <p14:xfrm>
                <a:off x="1659200" y="2036000"/>
                <a:ext cx="181800" cy="93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ED87E5-C1A7-4201-879C-F825690D97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50200" y="2027000"/>
                  <a:ext cx="1994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9147922-D04E-4E54-89B9-FFBB08DC80A4}"/>
              </a:ext>
            </a:extLst>
          </p:cNvPr>
          <p:cNvGrpSpPr/>
          <p:nvPr/>
        </p:nvGrpSpPr>
        <p:grpSpPr>
          <a:xfrm>
            <a:off x="2269040" y="1837280"/>
            <a:ext cx="722160" cy="283680"/>
            <a:chOff x="2269040" y="1837280"/>
            <a:chExt cx="72216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3001396-0106-41A1-8F43-4A8E283917E2}"/>
                    </a:ext>
                  </a:extLst>
                </p14:cNvPr>
                <p14:cNvContentPartPr/>
                <p14:nvPr/>
              </p14:nvContentPartPr>
              <p14:xfrm>
                <a:off x="2269040" y="1837280"/>
                <a:ext cx="79560" cy="283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3001396-0106-41A1-8F43-4A8E283917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60040" y="1828280"/>
                  <a:ext cx="97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219422B-DE5F-4FA1-A636-EB3E1D42DC9D}"/>
                    </a:ext>
                  </a:extLst>
                </p14:cNvPr>
                <p14:cNvContentPartPr/>
                <p14:nvPr/>
              </p14:nvContentPartPr>
              <p14:xfrm>
                <a:off x="2365520" y="1932680"/>
                <a:ext cx="57600" cy="176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219422B-DE5F-4FA1-A636-EB3E1D42DC9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56880" y="1924040"/>
                  <a:ext cx="75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0DF9456-E9FC-4E12-83F4-145E69803214}"/>
                    </a:ext>
                  </a:extLst>
                </p14:cNvPr>
                <p14:cNvContentPartPr/>
                <p14:nvPr/>
              </p14:nvContentPartPr>
              <p14:xfrm>
                <a:off x="2477480" y="1976240"/>
                <a:ext cx="72720" cy="118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0DF9456-E9FC-4E12-83F4-145E698032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68480" y="1967600"/>
                  <a:ext cx="90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84E6945-9F2C-4A09-A430-142336B5029D}"/>
                    </a:ext>
                  </a:extLst>
                </p14:cNvPr>
                <p14:cNvContentPartPr/>
                <p14:nvPr/>
              </p14:nvContentPartPr>
              <p14:xfrm>
                <a:off x="2592320" y="1898120"/>
                <a:ext cx="84960" cy="189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84E6945-9F2C-4A09-A430-142336B502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83320" y="1889480"/>
                  <a:ext cx="102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16EF19-8C5A-4BE0-B5AB-E1871288761C}"/>
                    </a:ext>
                  </a:extLst>
                </p14:cNvPr>
                <p14:cNvContentPartPr/>
                <p14:nvPr/>
              </p14:nvContentPartPr>
              <p14:xfrm>
                <a:off x="2725160" y="1900280"/>
                <a:ext cx="131400" cy="155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16EF19-8C5A-4BE0-B5AB-E1871288761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16520" y="1891640"/>
                  <a:ext cx="149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FB3E16E-A35A-4A20-A7AC-4F1E2C7DA47B}"/>
                    </a:ext>
                  </a:extLst>
                </p14:cNvPr>
                <p14:cNvContentPartPr/>
                <p14:nvPr/>
              </p14:nvContentPartPr>
              <p14:xfrm>
                <a:off x="2968880" y="1946000"/>
                <a:ext cx="22320" cy="26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FB3E16E-A35A-4A20-A7AC-4F1E2C7DA4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59880" y="1937360"/>
                  <a:ext cx="3996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9AF0BDB-29D6-4EC1-9E6B-57CCB5DA852B}"/>
              </a:ext>
            </a:extLst>
          </p:cNvPr>
          <p:cNvGrpSpPr/>
          <p:nvPr/>
        </p:nvGrpSpPr>
        <p:grpSpPr>
          <a:xfrm>
            <a:off x="8401280" y="2583200"/>
            <a:ext cx="403560" cy="249480"/>
            <a:chOff x="8401280" y="2583200"/>
            <a:chExt cx="40356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9F2B459-C023-4342-AC7A-79F6D39F2192}"/>
                    </a:ext>
                  </a:extLst>
                </p14:cNvPr>
                <p14:cNvContentPartPr/>
                <p14:nvPr/>
              </p14:nvContentPartPr>
              <p14:xfrm>
                <a:off x="8420000" y="2583200"/>
                <a:ext cx="138240" cy="249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9F2B459-C023-4342-AC7A-79F6D39F21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11000" y="2574560"/>
                  <a:ext cx="1558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520C8FC-3C02-4308-819C-7BCF4E56DFB8}"/>
                    </a:ext>
                  </a:extLst>
                </p14:cNvPr>
                <p14:cNvContentPartPr/>
                <p14:nvPr/>
              </p14:nvContentPartPr>
              <p14:xfrm>
                <a:off x="8401280" y="2598680"/>
                <a:ext cx="402120" cy="142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520C8FC-3C02-4308-819C-7BCF4E56DFB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92640" y="2590040"/>
                  <a:ext cx="419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E44C00C-0183-4D61-AFEF-30AEC03A374E}"/>
                    </a:ext>
                  </a:extLst>
                </p14:cNvPr>
                <p14:cNvContentPartPr/>
                <p14:nvPr/>
              </p14:nvContentPartPr>
              <p14:xfrm>
                <a:off x="8719160" y="2681840"/>
                <a:ext cx="85680" cy="52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E44C00C-0183-4D61-AFEF-30AEC03A37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10160" y="2673200"/>
                  <a:ext cx="10332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EDC48B8-9A7A-41BC-BD7B-FCFF85F82D62}"/>
              </a:ext>
            </a:extLst>
          </p:cNvPr>
          <p:cNvGrpSpPr/>
          <p:nvPr/>
        </p:nvGrpSpPr>
        <p:grpSpPr>
          <a:xfrm>
            <a:off x="8353760" y="3094400"/>
            <a:ext cx="605160" cy="372240"/>
            <a:chOff x="8353760" y="3094400"/>
            <a:chExt cx="60516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AD4E378-36EF-48CC-8CDF-DD39B3AC61E6}"/>
                    </a:ext>
                  </a:extLst>
                </p14:cNvPr>
                <p14:cNvContentPartPr/>
                <p14:nvPr/>
              </p14:nvContentPartPr>
              <p14:xfrm>
                <a:off x="8454920" y="3094400"/>
                <a:ext cx="250560" cy="372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AD4E378-36EF-48CC-8CDF-DD39B3AC61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45920" y="3085400"/>
                  <a:ext cx="2682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2DF6A36-5F48-4D7D-A832-52A7C37DDF57}"/>
                    </a:ext>
                  </a:extLst>
                </p14:cNvPr>
                <p14:cNvContentPartPr/>
                <p14:nvPr/>
              </p14:nvContentPartPr>
              <p14:xfrm>
                <a:off x="8353760" y="3168920"/>
                <a:ext cx="206280" cy="594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2DF6A36-5F48-4D7D-A832-52A7C37DDF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45120" y="3159920"/>
                  <a:ext cx="223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96C30BD-A35D-489C-AE62-4215D15A053C}"/>
                    </a:ext>
                  </a:extLst>
                </p14:cNvPr>
                <p14:cNvContentPartPr/>
                <p14:nvPr/>
              </p14:nvContentPartPr>
              <p14:xfrm>
                <a:off x="8838680" y="3095120"/>
                <a:ext cx="120240" cy="1562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96C30BD-A35D-489C-AE62-4215D15A05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30040" y="3086480"/>
                  <a:ext cx="13788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23FA247-BAF8-4F84-BAEA-A4A9A351AAAF}"/>
                  </a:ext>
                </a:extLst>
              </p14:cNvPr>
              <p14:cNvContentPartPr/>
              <p14:nvPr/>
            </p14:nvContentPartPr>
            <p14:xfrm>
              <a:off x="6334520" y="4056320"/>
              <a:ext cx="155520" cy="2484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23FA247-BAF8-4F84-BAEA-A4A9A351AAA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325520" y="4047680"/>
                <a:ext cx="1731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FE79E21-AC4C-4371-8223-569407F091BD}"/>
                  </a:ext>
                </a:extLst>
              </p14:cNvPr>
              <p14:cNvContentPartPr/>
              <p14:nvPr/>
            </p14:nvContentPartPr>
            <p14:xfrm>
              <a:off x="6304640" y="4136960"/>
              <a:ext cx="210600" cy="986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FE79E21-AC4C-4371-8223-569407F091B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95640" y="4128320"/>
                <a:ext cx="228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903518F-B1A6-4DE6-9736-7791993F64BB}"/>
                  </a:ext>
                </a:extLst>
              </p14:cNvPr>
              <p14:cNvContentPartPr/>
              <p14:nvPr/>
            </p14:nvContentPartPr>
            <p14:xfrm>
              <a:off x="6556640" y="4133360"/>
              <a:ext cx="178920" cy="1440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903518F-B1A6-4DE6-9736-7791993F64B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47640" y="4124360"/>
                <a:ext cx="1965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D6BE1F6-246E-4714-8E00-9F4B22529254}"/>
                  </a:ext>
                </a:extLst>
              </p14:cNvPr>
              <p14:cNvContentPartPr/>
              <p14:nvPr/>
            </p14:nvContentPartPr>
            <p14:xfrm>
              <a:off x="6371600" y="4672280"/>
              <a:ext cx="168840" cy="3232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D6BE1F6-246E-4714-8E00-9F4B2252925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362600" y="4663280"/>
                <a:ext cx="1864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E4D7155-B981-49F7-8729-7C9963A61F7B}"/>
                  </a:ext>
                </a:extLst>
              </p14:cNvPr>
              <p14:cNvContentPartPr/>
              <p14:nvPr/>
            </p14:nvContentPartPr>
            <p14:xfrm>
              <a:off x="6329840" y="4804760"/>
              <a:ext cx="124560" cy="752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E4D7155-B981-49F7-8729-7C9963A61F7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21200" y="4795760"/>
                <a:ext cx="1422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534AD52-C575-407D-A94C-AF471044CEE8}"/>
                  </a:ext>
                </a:extLst>
              </p14:cNvPr>
              <p14:cNvContentPartPr/>
              <p14:nvPr/>
            </p14:nvContentPartPr>
            <p14:xfrm>
              <a:off x="6629000" y="4799720"/>
              <a:ext cx="67680" cy="997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534AD52-C575-407D-A94C-AF471044CEE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620360" y="4790720"/>
                <a:ext cx="85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7576A1CB-2FC1-4197-96FD-37453D46CE14}"/>
                  </a:ext>
                </a:extLst>
              </p14:cNvPr>
              <p14:cNvContentPartPr/>
              <p14:nvPr/>
            </p14:nvContentPartPr>
            <p14:xfrm>
              <a:off x="5862560" y="3345680"/>
              <a:ext cx="405000" cy="2595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7576A1CB-2FC1-4197-96FD-37453D46CE1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53560" y="3336680"/>
                <a:ext cx="422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08E785F-8214-4B31-8A0D-86CE84F2B6AD}"/>
                  </a:ext>
                </a:extLst>
              </p14:cNvPr>
              <p14:cNvContentPartPr/>
              <p14:nvPr/>
            </p14:nvContentPartPr>
            <p14:xfrm>
              <a:off x="5757080" y="3493280"/>
              <a:ext cx="175320" cy="1630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08E785F-8214-4B31-8A0D-86CE84F2B6A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48080" y="3484280"/>
                <a:ext cx="1929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47015A6-F152-4E1E-8FCF-E2CD2C7679A2}"/>
                  </a:ext>
                </a:extLst>
              </p14:cNvPr>
              <p14:cNvContentPartPr/>
              <p14:nvPr/>
            </p14:nvContentPartPr>
            <p14:xfrm>
              <a:off x="5767880" y="3461240"/>
              <a:ext cx="2746080" cy="22302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47015A6-F152-4E1E-8FCF-E2CD2C7679A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58880" y="3452600"/>
                <a:ext cx="2763720" cy="224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8023692-1BBE-427D-B7E7-CE9FB527FF40}"/>
              </a:ext>
            </a:extLst>
          </p:cNvPr>
          <p:cNvGrpSpPr/>
          <p:nvPr/>
        </p:nvGrpSpPr>
        <p:grpSpPr>
          <a:xfrm>
            <a:off x="170600" y="2622080"/>
            <a:ext cx="5489640" cy="2909160"/>
            <a:chOff x="170600" y="2622080"/>
            <a:chExt cx="5489640" cy="29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DDD3779-BA15-4857-9DEF-B11A6B6735D1}"/>
                    </a:ext>
                  </a:extLst>
                </p14:cNvPr>
                <p14:cNvContentPartPr/>
                <p14:nvPr/>
              </p14:nvContentPartPr>
              <p14:xfrm>
                <a:off x="5014760" y="3924200"/>
                <a:ext cx="123480" cy="243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DDD3779-BA15-4857-9DEF-B11A6B6735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05760" y="3915560"/>
                  <a:ext cx="141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89BC1BD-6CB9-41CC-8A42-17B80935C26D}"/>
                    </a:ext>
                  </a:extLst>
                </p14:cNvPr>
                <p14:cNvContentPartPr/>
                <p14:nvPr/>
              </p14:nvContentPartPr>
              <p14:xfrm>
                <a:off x="5252720" y="3913040"/>
                <a:ext cx="177840" cy="261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89BC1BD-6CB9-41CC-8A42-17B80935C26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44080" y="3904400"/>
                  <a:ext cx="195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7EA6351-CD61-4938-A012-7D308CBA6CD4}"/>
                    </a:ext>
                  </a:extLst>
                </p14:cNvPr>
                <p14:cNvContentPartPr/>
                <p14:nvPr/>
              </p14:nvContentPartPr>
              <p14:xfrm>
                <a:off x="5375480" y="3798560"/>
                <a:ext cx="284760" cy="631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7EA6351-CD61-4938-A012-7D308CBA6CD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66480" y="3789560"/>
                  <a:ext cx="30240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56CDBCD-F55C-445F-A72E-E113F25A66A5}"/>
                    </a:ext>
                  </a:extLst>
                </p14:cNvPr>
                <p14:cNvContentPartPr/>
                <p14:nvPr/>
              </p14:nvContentPartPr>
              <p14:xfrm>
                <a:off x="890600" y="3019880"/>
                <a:ext cx="73080" cy="198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56CDBCD-F55C-445F-A72E-E113F25A66A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1600" y="3010880"/>
                  <a:ext cx="90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38816D-D08A-4DD9-8E0F-28E74079DB05}"/>
                    </a:ext>
                  </a:extLst>
                </p14:cNvPr>
                <p14:cNvContentPartPr/>
                <p14:nvPr/>
              </p14:nvContentPartPr>
              <p14:xfrm>
                <a:off x="1018400" y="3129320"/>
                <a:ext cx="73080" cy="98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38816D-D08A-4DD9-8E0F-28E74079DB0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9400" y="3120320"/>
                  <a:ext cx="90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0DCBE83-06AA-4CE8-873B-1A063A2CEA6B}"/>
                    </a:ext>
                  </a:extLst>
                </p14:cNvPr>
                <p14:cNvContentPartPr/>
                <p14:nvPr/>
              </p14:nvContentPartPr>
              <p14:xfrm>
                <a:off x="1156280" y="3115280"/>
                <a:ext cx="118800" cy="93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0DCBE83-06AA-4CE8-873B-1A063A2CEA6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7280" y="3106640"/>
                  <a:ext cx="136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151B092-EB9E-4543-8C17-479CD6FE9720}"/>
                    </a:ext>
                  </a:extLst>
                </p14:cNvPr>
                <p14:cNvContentPartPr/>
                <p14:nvPr/>
              </p14:nvContentPartPr>
              <p14:xfrm>
                <a:off x="1303160" y="3080360"/>
                <a:ext cx="86400" cy="108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151B092-EB9E-4543-8C17-479CD6FE972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94520" y="3071720"/>
                  <a:ext cx="104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3584366-DCCE-4AAD-A7A9-CE909536DA51}"/>
                    </a:ext>
                  </a:extLst>
                </p14:cNvPr>
                <p14:cNvContentPartPr/>
                <p14:nvPr/>
              </p14:nvContentPartPr>
              <p14:xfrm>
                <a:off x="1430240" y="3086120"/>
                <a:ext cx="193320" cy="108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3584366-DCCE-4AAD-A7A9-CE909536DA5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21600" y="3077480"/>
                  <a:ext cx="210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C55AD12-63B3-4702-843A-6156FA876036}"/>
                    </a:ext>
                  </a:extLst>
                </p14:cNvPr>
                <p14:cNvContentPartPr/>
                <p14:nvPr/>
              </p14:nvContentPartPr>
              <p14:xfrm>
                <a:off x="1570280" y="3140120"/>
                <a:ext cx="68760" cy="25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C55AD12-63B3-4702-843A-6156FA8760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61280" y="3131480"/>
                  <a:ext cx="86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C8B3DAF-C44F-47B5-AE03-887359387FB5}"/>
                    </a:ext>
                  </a:extLst>
                </p14:cNvPr>
                <p14:cNvContentPartPr/>
                <p14:nvPr/>
              </p14:nvContentPartPr>
              <p14:xfrm>
                <a:off x="1630400" y="3232640"/>
                <a:ext cx="89640" cy="54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C8B3DAF-C44F-47B5-AE03-887359387FB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21400" y="3224000"/>
                  <a:ext cx="107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B903DD2-FA38-4E57-9B40-C730DB887CFF}"/>
                    </a:ext>
                  </a:extLst>
                </p14:cNvPr>
                <p14:cNvContentPartPr/>
                <p14:nvPr/>
              </p14:nvContentPartPr>
              <p14:xfrm>
                <a:off x="1768640" y="2972000"/>
                <a:ext cx="53280" cy="243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B903DD2-FA38-4E57-9B40-C730DB887CF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59640" y="2963360"/>
                  <a:ext cx="70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0E3366-257A-4C78-A357-6BC2D73A9A57}"/>
                    </a:ext>
                  </a:extLst>
                </p14:cNvPr>
                <p14:cNvContentPartPr/>
                <p14:nvPr/>
              </p14:nvContentPartPr>
              <p14:xfrm>
                <a:off x="1858280" y="3057680"/>
                <a:ext cx="39960" cy="149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0E3366-257A-4C78-A357-6BC2D73A9A5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49280" y="3048680"/>
                  <a:ext cx="57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1B17D1E-FC76-4685-99D6-8808D1F00D45}"/>
                    </a:ext>
                  </a:extLst>
                </p14:cNvPr>
                <p14:cNvContentPartPr/>
                <p14:nvPr/>
              </p14:nvContentPartPr>
              <p14:xfrm>
                <a:off x="1964840" y="3077840"/>
                <a:ext cx="93960" cy="119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1B17D1E-FC76-4685-99D6-8808D1F00D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56200" y="3069200"/>
                  <a:ext cx="111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1DFFA9A-4192-4CDB-8E0B-41504E485F26}"/>
                    </a:ext>
                  </a:extLst>
                </p14:cNvPr>
                <p14:cNvContentPartPr/>
                <p14:nvPr/>
              </p14:nvContentPartPr>
              <p14:xfrm>
                <a:off x="2094080" y="3007280"/>
                <a:ext cx="9360" cy="149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1DFFA9A-4192-4CDB-8E0B-41504E485F2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85440" y="2998280"/>
                  <a:ext cx="27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FB5A9AE-A91F-4FFD-AB16-BE45AF512241}"/>
                    </a:ext>
                  </a:extLst>
                </p14:cNvPr>
                <p14:cNvContentPartPr/>
                <p14:nvPr/>
              </p14:nvContentPartPr>
              <p14:xfrm>
                <a:off x="2063120" y="3091160"/>
                <a:ext cx="131760" cy="84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FB5A9AE-A91F-4FFD-AB16-BE45AF51224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54120" y="3082520"/>
                  <a:ext cx="149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4FF11FE-1F3B-48B3-8CDC-2AB40CD15784}"/>
                    </a:ext>
                  </a:extLst>
                </p14:cNvPr>
                <p14:cNvContentPartPr/>
                <p14:nvPr/>
              </p14:nvContentPartPr>
              <p14:xfrm>
                <a:off x="2382800" y="2889200"/>
                <a:ext cx="203040" cy="384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4FF11FE-1F3B-48B3-8CDC-2AB40CD157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73800" y="2880560"/>
                  <a:ext cx="220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9607997-AF09-4B1B-88EF-440576AC88FC}"/>
                    </a:ext>
                  </a:extLst>
                </p14:cNvPr>
                <p14:cNvContentPartPr/>
                <p14:nvPr/>
              </p14:nvContentPartPr>
              <p14:xfrm>
                <a:off x="2720840" y="2988920"/>
                <a:ext cx="95760" cy="190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9607997-AF09-4B1B-88EF-440576AC88F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11840" y="2979920"/>
                  <a:ext cx="113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020E260-0774-47F4-81EC-4E2BE48B0EEA}"/>
                    </a:ext>
                  </a:extLst>
                </p14:cNvPr>
                <p14:cNvContentPartPr/>
                <p14:nvPr/>
              </p14:nvContentPartPr>
              <p14:xfrm>
                <a:off x="2723360" y="2982080"/>
                <a:ext cx="87120" cy="19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020E260-0774-47F4-81EC-4E2BE48B0EE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14360" y="2973440"/>
                  <a:ext cx="104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9ABD63A-0495-4959-ABCF-B832EB10E3D9}"/>
                    </a:ext>
                  </a:extLst>
                </p14:cNvPr>
                <p14:cNvContentPartPr/>
                <p14:nvPr/>
              </p14:nvContentPartPr>
              <p14:xfrm>
                <a:off x="2875640" y="2935280"/>
                <a:ext cx="146520" cy="191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9ABD63A-0495-4959-ABCF-B832EB10E3D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66640" y="2926640"/>
                  <a:ext cx="164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776A2F6-5FA1-4AA9-84B4-3A4C94C7E9BA}"/>
                    </a:ext>
                  </a:extLst>
                </p14:cNvPr>
                <p14:cNvContentPartPr/>
                <p14:nvPr/>
              </p14:nvContentPartPr>
              <p14:xfrm>
                <a:off x="3079400" y="3148400"/>
                <a:ext cx="56520" cy="105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776A2F6-5FA1-4AA9-84B4-3A4C94C7E9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70400" y="3139400"/>
                  <a:ext cx="74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1FDEA3A-DE09-4174-B9E0-135A563AC82E}"/>
                    </a:ext>
                  </a:extLst>
                </p14:cNvPr>
                <p14:cNvContentPartPr/>
                <p14:nvPr/>
              </p14:nvContentPartPr>
              <p14:xfrm>
                <a:off x="3215840" y="2858240"/>
                <a:ext cx="162720" cy="220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1FDEA3A-DE09-4174-B9E0-135A563AC82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06840" y="2849600"/>
                  <a:ext cx="180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F92DE11-2A54-4D8B-8F96-050DB03D21E4}"/>
                    </a:ext>
                  </a:extLst>
                </p14:cNvPr>
                <p14:cNvContentPartPr/>
                <p14:nvPr/>
              </p14:nvContentPartPr>
              <p14:xfrm>
                <a:off x="3394040" y="2910080"/>
                <a:ext cx="39960" cy="183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F92DE11-2A54-4D8B-8F96-050DB03D21E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85400" y="2901440"/>
                  <a:ext cx="57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3EB1B11-9166-4D0C-B971-834586F4AD09}"/>
                    </a:ext>
                  </a:extLst>
                </p14:cNvPr>
                <p14:cNvContentPartPr/>
                <p14:nvPr/>
              </p14:nvContentPartPr>
              <p14:xfrm>
                <a:off x="3491600" y="2965520"/>
                <a:ext cx="76680" cy="115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3EB1B11-9166-4D0C-B971-834586F4AD0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82960" y="2956520"/>
                  <a:ext cx="94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987B74E-5F88-46CD-BF09-EEE507597B66}"/>
                    </a:ext>
                  </a:extLst>
                </p14:cNvPr>
                <p14:cNvContentPartPr/>
                <p14:nvPr/>
              </p14:nvContentPartPr>
              <p14:xfrm>
                <a:off x="3606800" y="2889920"/>
                <a:ext cx="75960" cy="161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987B74E-5F88-46CD-BF09-EEE507597B6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97800" y="2881280"/>
                  <a:ext cx="93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648241A-AD61-4AD3-BCDC-2732E0CF0D44}"/>
                    </a:ext>
                  </a:extLst>
                </p14:cNvPr>
                <p14:cNvContentPartPr/>
                <p14:nvPr/>
              </p14:nvContentPartPr>
              <p14:xfrm>
                <a:off x="3752240" y="3096200"/>
                <a:ext cx="35640" cy="163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648241A-AD61-4AD3-BCDC-2732E0CF0D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43240" y="3087200"/>
                  <a:ext cx="53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5B93852-9C1F-4399-A258-23CCD8F0F351}"/>
                    </a:ext>
                  </a:extLst>
                </p14:cNvPr>
                <p14:cNvContentPartPr/>
                <p14:nvPr/>
              </p14:nvContentPartPr>
              <p14:xfrm>
                <a:off x="3917840" y="2784080"/>
                <a:ext cx="156960" cy="181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5B93852-9C1F-4399-A258-23CCD8F0F35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09200" y="2775080"/>
                  <a:ext cx="174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ACA1F40-CAE2-4EEE-85D5-22DE4F62BE6D}"/>
                    </a:ext>
                  </a:extLst>
                </p14:cNvPr>
                <p14:cNvContentPartPr/>
                <p14:nvPr/>
              </p14:nvContentPartPr>
              <p14:xfrm>
                <a:off x="4112960" y="2884160"/>
                <a:ext cx="16200" cy="84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ACA1F40-CAE2-4EEE-85D5-22DE4F62BE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03960" y="2875160"/>
                  <a:ext cx="33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5F0CD0B-4E79-4158-B148-90C5798039A8}"/>
                    </a:ext>
                  </a:extLst>
                </p14:cNvPr>
                <p14:cNvContentPartPr/>
                <p14:nvPr/>
              </p14:nvContentPartPr>
              <p14:xfrm>
                <a:off x="4070120" y="2809640"/>
                <a:ext cx="162000" cy="198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5F0CD0B-4E79-4158-B148-90C5798039A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61120" y="2800640"/>
                  <a:ext cx="179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ED556E5-B5E0-4881-B01A-DFAA4D0D4E2A}"/>
                    </a:ext>
                  </a:extLst>
                </p14:cNvPr>
                <p14:cNvContentPartPr/>
                <p14:nvPr/>
              </p14:nvContentPartPr>
              <p14:xfrm>
                <a:off x="4289360" y="2835200"/>
                <a:ext cx="102240" cy="120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ED556E5-B5E0-4881-B01A-DFAA4D0D4E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80720" y="2826560"/>
                  <a:ext cx="119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3619BF0-CF5E-4DBC-97DD-13D2890ADE69}"/>
                    </a:ext>
                  </a:extLst>
                </p14:cNvPr>
                <p14:cNvContentPartPr/>
                <p14:nvPr/>
              </p14:nvContentPartPr>
              <p14:xfrm>
                <a:off x="4437680" y="2622080"/>
                <a:ext cx="138600" cy="547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3619BF0-CF5E-4DBC-97DD-13D2890ADE6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29040" y="2613440"/>
                  <a:ext cx="1562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C094272-D230-4F80-9DB3-FB89650473B6}"/>
                    </a:ext>
                  </a:extLst>
                </p14:cNvPr>
                <p14:cNvContentPartPr/>
                <p14:nvPr/>
              </p14:nvContentPartPr>
              <p14:xfrm>
                <a:off x="4678160" y="2833040"/>
                <a:ext cx="13320" cy="15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C094272-D230-4F80-9DB3-FB89650473B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69520" y="2824040"/>
                  <a:ext cx="30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68A63B4-F063-423A-8B3D-D0F015F2F065}"/>
                    </a:ext>
                  </a:extLst>
                </p14:cNvPr>
                <p14:cNvContentPartPr/>
                <p14:nvPr/>
              </p14:nvContentPartPr>
              <p14:xfrm>
                <a:off x="420080" y="3283400"/>
                <a:ext cx="110880" cy="11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68A63B4-F063-423A-8B3D-D0F015F2F06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1080" y="3274760"/>
                  <a:ext cx="128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FD8411D-9528-4DEE-A968-70BB9C690293}"/>
                    </a:ext>
                  </a:extLst>
                </p14:cNvPr>
                <p14:cNvContentPartPr/>
                <p14:nvPr/>
              </p14:nvContentPartPr>
              <p14:xfrm>
                <a:off x="447440" y="3748160"/>
                <a:ext cx="64080" cy="10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FD8411D-9528-4DEE-A968-70BB9C69029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8440" y="3739520"/>
                  <a:ext cx="81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8116A39-A382-4BE7-B165-644FF048A4B9}"/>
                    </a:ext>
                  </a:extLst>
                </p14:cNvPr>
                <p14:cNvContentPartPr/>
                <p14:nvPr/>
              </p14:nvContentPartPr>
              <p14:xfrm>
                <a:off x="563000" y="4282040"/>
                <a:ext cx="109080" cy="191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8116A39-A382-4BE7-B165-644FF048A4B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4360" y="4273400"/>
                  <a:ext cx="126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2752C7A-F76A-4491-9916-74FF0BA83CF0}"/>
                    </a:ext>
                  </a:extLst>
                </p14:cNvPr>
                <p14:cNvContentPartPr/>
                <p14:nvPr/>
              </p14:nvContentPartPr>
              <p14:xfrm>
                <a:off x="713840" y="4364480"/>
                <a:ext cx="67320" cy="9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2752C7A-F76A-4491-9916-74FF0BA83CF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4840" y="4355840"/>
                  <a:ext cx="84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8A40A49-6987-4013-82E5-C9A3E9E6EB7D}"/>
                    </a:ext>
                  </a:extLst>
                </p14:cNvPr>
                <p14:cNvContentPartPr/>
                <p14:nvPr/>
              </p14:nvContentPartPr>
              <p14:xfrm>
                <a:off x="838400" y="4320560"/>
                <a:ext cx="133920" cy="111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8A40A49-6987-4013-82E5-C9A3E9E6EB7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9760" y="4311560"/>
                  <a:ext cx="151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FE84A7-B92C-4616-B407-3A06AEF4CB7A}"/>
                    </a:ext>
                  </a:extLst>
                </p14:cNvPr>
                <p14:cNvContentPartPr/>
                <p14:nvPr/>
              </p14:nvContentPartPr>
              <p14:xfrm>
                <a:off x="1011560" y="4303280"/>
                <a:ext cx="93960" cy="142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FE84A7-B92C-4616-B407-3A06AEF4CB7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920" y="4294640"/>
                  <a:ext cx="111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57EAE-C95B-4419-8EDF-05015D6E1081}"/>
                    </a:ext>
                  </a:extLst>
                </p14:cNvPr>
                <p14:cNvContentPartPr/>
                <p14:nvPr/>
              </p14:nvContentPartPr>
              <p14:xfrm>
                <a:off x="1130000" y="4287080"/>
                <a:ext cx="172800" cy="126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57EAE-C95B-4419-8EDF-05015D6E108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1000" y="4278080"/>
                  <a:ext cx="190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5E954A-54E7-4115-901E-8DA616864B6D}"/>
                    </a:ext>
                  </a:extLst>
                </p14:cNvPr>
                <p14:cNvContentPartPr/>
                <p14:nvPr/>
              </p14:nvContentPartPr>
              <p14:xfrm>
                <a:off x="1261400" y="4361240"/>
                <a:ext cx="171720" cy="139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5E954A-54E7-4115-901E-8DA616864B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52400" y="4352240"/>
                  <a:ext cx="189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2FF03A-FA8C-4E63-9E71-D1A16F46CD81}"/>
                    </a:ext>
                  </a:extLst>
                </p14:cNvPr>
                <p14:cNvContentPartPr/>
                <p14:nvPr/>
              </p14:nvContentPartPr>
              <p14:xfrm>
                <a:off x="1492160" y="4180160"/>
                <a:ext cx="81000" cy="212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2FF03A-FA8C-4E63-9E71-D1A16F46CD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483160" y="4171520"/>
                  <a:ext cx="98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DC1FC3-B59A-45F3-A130-85187BF3C1EE}"/>
                    </a:ext>
                  </a:extLst>
                </p14:cNvPr>
                <p14:cNvContentPartPr/>
                <p14:nvPr/>
              </p14:nvContentPartPr>
              <p14:xfrm>
                <a:off x="1621400" y="4249640"/>
                <a:ext cx="12960" cy="157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DC1FC3-B59A-45F3-A130-85187BF3C1E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12760" y="4240640"/>
                  <a:ext cx="30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C08A50F-CB19-4D24-BB93-5F8FB6815B34}"/>
                    </a:ext>
                  </a:extLst>
                </p14:cNvPr>
                <p14:cNvContentPartPr/>
                <p14:nvPr/>
              </p14:nvContentPartPr>
              <p14:xfrm>
                <a:off x="1693400" y="4222280"/>
                <a:ext cx="150120" cy="159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C08A50F-CB19-4D24-BB93-5F8FB6815B3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84760" y="4213280"/>
                  <a:ext cx="167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15F0057-0304-4B9D-9E3E-BF0FD6020C1A}"/>
                    </a:ext>
                  </a:extLst>
                </p14:cNvPr>
                <p14:cNvContentPartPr/>
                <p14:nvPr/>
              </p14:nvContentPartPr>
              <p14:xfrm>
                <a:off x="1810400" y="4301120"/>
                <a:ext cx="99000" cy="52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15F0057-0304-4B9D-9E3E-BF0FD6020C1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801760" y="4292120"/>
                  <a:ext cx="116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0C081B3-5F80-4272-B5E4-892D87EA1FF7}"/>
                    </a:ext>
                  </a:extLst>
                </p14:cNvPr>
                <p14:cNvContentPartPr/>
                <p14:nvPr/>
              </p14:nvContentPartPr>
              <p14:xfrm>
                <a:off x="2071760" y="4098080"/>
                <a:ext cx="148680" cy="367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0C081B3-5F80-4272-B5E4-892D87EA1FF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63120" y="4089080"/>
                  <a:ext cx="166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65F0750-279D-4745-A15D-C7D2D9D8BCAD}"/>
                    </a:ext>
                  </a:extLst>
                </p14:cNvPr>
                <p14:cNvContentPartPr/>
                <p14:nvPr/>
              </p14:nvContentPartPr>
              <p14:xfrm>
                <a:off x="2364080" y="4131560"/>
                <a:ext cx="140760" cy="218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65F0750-279D-4745-A15D-C7D2D9D8BCA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355080" y="4122560"/>
                  <a:ext cx="158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2DC5E1D-4486-4549-B543-B693635E244F}"/>
                    </a:ext>
                  </a:extLst>
                </p14:cNvPr>
                <p14:cNvContentPartPr/>
                <p14:nvPr/>
              </p14:nvContentPartPr>
              <p14:xfrm>
                <a:off x="2325920" y="4207880"/>
                <a:ext cx="221760" cy="95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2DC5E1D-4486-4549-B543-B693635E244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316920" y="4199240"/>
                  <a:ext cx="239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D2EB367-0448-4C2E-AF49-96DD8DD14A27}"/>
                    </a:ext>
                  </a:extLst>
                </p14:cNvPr>
                <p14:cNvContentPartPr/>
                <p14:nvPr/>
              </p14:nvContentPartPr>
              <p14:xfrm>
                <a:off x="2618600" y="4316600"/>
                <a:ext cx="71280" cy="195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D2EB367-0448-4C2E-AF49-96DD8DD14A2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609600" y="4307600"/>
                  <a:ext cx="88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284D483-5C79-4B31-B562-8615089A694C}"/>
                    </a:ext>
                  </a:extLst>
                </p14:cNvPr>
                <p14:cNvContentPartPr/>
                <p14:nvPr/>
              </p14:nvContentPartPr>
              <p14:xfrm>
                <a:off x="2965640" y="4076120"/>
                <a:ext cx="135720" cy="238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284D483-5C79-4B31-B562-8615089A694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56640" y="4067120"/>
                  <a:ext cx="153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BFC39A0-E4D3-4CED-869B-4E954DA4284B}"/>
                    </a:ext>
                  </a:extLst>
                </p14:cNvPr>
                <p14:cNvContentPartPr/>
                <p14:nvPr/>
              </p14:nvContentPartPr>
              <p14:xfrm>
                <a:off x="2896880" y="4139480"/>
                <a:ext cx="127440" cy="47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BFC39A0-E4D3-4CED-869B-4E954DA4284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88240" y="4130840"/>
                  <a:ext cx="145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47ACDF0-C0D3-4797-9FD6-1D37DB10A7C4}"/>
                    </a:ext>
                  </a:extLst>
                </p14:cNvPr>
                <p14:cNvContentPartPr/>
                <p14:nvPr/>
              </p14:nvContentPartPr>
              <p14:xfrm>
                <a:off x="3166880" y="4315520"/>
                <a:ext cx="4320" cy="111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47ACDF0-C0D3-4797-9FD6-1D37DB10A7C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57880" y="4306520"/>
                  <a:ext cx="21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EC4B2EF-BF27-4F3B-8DED-7EB4BADD4E37}"/>
                    </a:ext>
                  </a:extLst>
                </p14:cNvPr>
                <p14:cNvContentPartPr/>
                <p14:nvPr/>
              </p14:nvContentPartPr>
              <p14:xfrm>
                <a:off x="3541640" y="3972440"/>
                <a:ext cx="137880" cy="276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EC4B2EF-BF27-4F3B-8DED-7EB4BADD4E3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33000" y="3963440"/>
                  <a:ext cx="155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05527BF-3BA9-419F-A959-6D5A7152133B}"/>
                    </a:ext>
                  </a:extLst>
                </p14:cNvPr>
                <p14:cNvContentPartPr/>
                <p14:nvPr/>
              </p14:nvContentPartPr>
              <p14:xfrm>
                <a:off x="3736040" y="4089440"/>
                <a:ext cx="119520" cy="96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05527BF-3BA9-419F-A959-6D5A7152133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27040" y="4080800"/>
                  <a:ext cx="137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13F1F6E-3F70-47DB-9B26-A39378CF06DD}"/>
                    </a:ext>
                  </a:extLst>
                </p14:cNvPr>
                <p14:cNvContentPartPr/>
                <p14:nvPr/>
              </p14:nvContentPartPr>
              <p14:xfrm>
                <a:off x="3940160" y="4170080"/>
                <a:ext cx="19440" cy="89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13F1F6E-3F70-47DB-9B26-A39378CF06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31160" y="4161080"/>
                  <a:ext cx="37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8211D8-2097-41DE-95E0-9A786D474DA7}"/>
                    </a:ext>
                  </a:extLst>
                </p14:cNvPr>
                <p14:cNvContentPartPr/>
                <p14:nvPr/>
              </p14:nvContentPartPr>
              <p14:xfrm>
                <a:off x="4142120" y="3960560"/>
                <a:ext cx="120240" cy="2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8211D8-2097-41DE-95E0-9A786D474DA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33120" y="3951920"/>
                  <a:ext cx="137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D0A698F-07F8-4C20-9CD2-5FF0FA96D6F0}"/>
                    </a:ext>
                  </a:extLst>
                </p14:cNvPr>
                <p14:cNvContentPartPr/>
                <p14:nvPr/>
              </p14:nvContentPartPr>
              <p14:xfrm>
                <a:off x="4298360" y="4227320"/>
                <a:ext cx="64080" cy="123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D0A698F-07F8-4C20-9CD2-5FF0FA96D6F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89720" y="4218680"/>
                  <a:ext cx="81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45EEE93-B3BA-4CDD-A80B-05289C329413}"/>
                    </a:ext>
                  </a:extLst>
                </p14:cNvPr>
                <p14:cNvContentPartPr/>
                <p14:nvPr/>
              </p14:nvContentPartPr>
              <p14:xfrm>
                <a:off x="4589240" y="4010240"/>
                <a:ext cx="220320" cy="300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45EEE93-B3BA-4CDD-A80B-05289C32941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80600" y="4001600"/>
                  <a:ext cx="2379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45A8C22-05FA-4161-972C-352AD2B73BF0}"/>
                    </a:ext>
                  </a:extLst>
                </p14:cNvPr>
                <p14:cNvContentPartPr/>
                <p14:nvPr/>
              </p14:nvContentPartPr>
              <p14:xfrm>
                <a:off x="1589360" y="4867400"/>
                <a:ext cx="83880" cy="219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45A8C22-05FA-4161-972C-352AD2B73BF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580360" y="4858400"/>
                  <a:ext cx="101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6830840-BC86-46E2-845A-3C67AD17D9E8}"/>
                    </a:ext>
                  </a:extLst>
                </p14:cNvPr>
                <p14:cNvContentPartPr/>
                <p14:nvPr/>
              </p14:nvContentPartPr>
              <p14:xfrm>
                <a:off x="1569560" y="4940480"/>
                <a:ext cx="146880" cy="68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6830840-BC86-46E2-845A-3C67AD17D9E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60920" y="4931840"/>
                  <a:ext cx="164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737248-13C0-4995-BDEC-474B651815C5}"/>
                    </a:ext>
                  </a:extLst>
                </p14:cNvPr>
                <p14:cNvContentPartPr/>
                <p14:nvPr/>
              </p14:nvContentPartPr>
              <p14:xfrm>
                <a:off x="1758200" y="4865240"/>
                <a:ext cx="143280" cy="149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737248-13C0-4995-BDEC-474B651815C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49560" y="4856240"/>
                  <a:ext cx="160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DB485D0-74F4-458F-944F-6A664E756867}"/>
                    </a:ext>
                  </a:extLst>
                </p14:cNvPr>
                <p14:cNvContentPartPr/>
                <p14:nvPr/>
              </p14:nvContentPartPr>
              <p14:xfrm>
                <a:off x="2210000" y="4782440"/>
                <a:ext cx="127800" cy="203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DB485D0-74F4-458F-944F-6A664E75686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201000" y="4773800"/>
                  <a:ext cx="145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A98CC41-3B41-416F-B1F8-8B179284EE66}"/>
                    </a:ext>
                  </a:extLst>
                </p14:cNvPr>
                <p14:cNvContentPartPr/>
                <p14:nvPr/>
              </p14:nvContentPartPr>
              <p14:xfrm>
                <a:off x="2354360" y="4768040"/>
                <a:ext cx="159480" cy="223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A98CC41-3B41-416F-B1F8-8B179284EE6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345360" y="4759400"/>
                  <a:ext cx="1771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5555481-AA10-487A-BA91-69B0A9F206BF}"/>
                    </a:ext>
                  </a:extLst>
                </p14:cNvPr>
                <p14:cNvContentPartPr/>
                <p14:nvPr/>
              </p14:nvContentPartPr>
              <p14:xfrm>
                <a:off x="1619600" y="5266640"/>
                <a:ext cx="74520" cy="264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5555481-AA10-487A-BA91-69B0A9F206B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610600" y="5257640"/>
                  <a:ext cx="92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8C335BC-E796-427E-9305-5A4807939F15}"/>
                    </a:ext>
                  </a:extLst>
                </p14:cNvPr>
                <p14:cNvContentPartPr/>
                <p14:nvPr/>
              </p14:nvContentPartPr>
              <p14:xfrm>
                <a:off x="1560920" y="5313080"/>
                <a:ext cx="238320" cy="7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8C335BC-E796-427E-9305-5A4807939F1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51920" y="5304080"/>
                  <a:ext cx="255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B60D249-4139-418B-97AF-A79BB0853B04}"/>
                    </a:ext>
                  </a:extLst>
                </p14:cNvPr>
                <p14:cNvContentPartPr/>
                <p14:nvPr/>
              </p14:nvContentPartPr>
              <p14:xfrm>
                <a:off x="1782680" y="5353400"/>
                <a:ext cx="74160" cy="50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B60D249-4139-418B-97AF-A79BB0853B0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74040" y="5344400"/>
                  <a:ext cx="91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A4198F9-7324-4A3E-9B31-384D95FA17C6}"/>
                    </a:ext>
                  </a:extLst>
                </p14:cNvPr>
                <p14:cNvContentPartPr/>
                <p14:nvPr/>
              </p14:nvContentPartPr>
              <p14:xfrm>
                <a:off x="2151680" y="5224880"/>
                <a:ext cx="222120" cy="282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A4198F9-7324-4A3E-9B31-384D95FA17C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42680" y="5215880"/>
                  <a:ext cx="2397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EE5AA08-9C3A-47E7-8AC0-42891EF637EF}"/>
                    </a:ext>
                  </a:extLst>
                </p14:cNvPr>
                <p14:cNvContentPartPr/>
                <p14:nvPr/>
              </p14:nvContentPartPr>
              <p14:xfrm>
                <a:off x="2498720" y="5259440"/>
                <a:ext cx="94320" cy="109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EE5AA08-9C3A-47E7-8AC0-42891EF637E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489720" y="5250440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035E42D-528D-47B6-822D-06B38B28E5C1}"/>
                    </a:ext>
                  </a:extLst>
                </p14:cNvPr>
                <p14:cNvContentPartPr/>
                <p14:nvPr/>
              </p14:nvContentPartPr>
              <p14:xfrm>
                <a:off x="2724440" y="5337920"/>
                <a:ext cx="14040" cy="106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035E42D-528D-47B6-822D-06B38B28E5C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715440" y="5329280"/>
                  <a:ext cx="31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6AFF9EB-C8D7-4E29-89A6-195E5D436B27}"/>
                    </a:ext>
                  </a:extLst>
                </p14:cNvPr>
                <p14:cNvContentPartPr/>
                <p14:nvPr/>
              </p14:nvContentPartPr>
              <p14:xfrm>
                <a:off x="2901200" y="5139560"/>
                <a:ext cx="127800" cy="194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6AFF9EB-C8D7-4E29-89A6-195E5D436B2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892560" y="5130920"/>
                  <a:ext cx="145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844FBD2-AEF4-4731-8412-4872FB7B7602}"/>
                    </a:ext>
                  </a:extLst>
                </p14:cNvPr>
                <p14:cNvContentPartPr/>
                <p14:nvPr/>
              </p14:nvContentPartPr>
              <p14:xfrm>
                <a:off x="3063560" y="5112200"/>
                <a:ext cx="364680" cy="316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844FBD2-AEF4-4731-8412-4872FB7B76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054920" y="5103560"/>
                  <a:ext cx="382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5CA83D6-BF49-4BB4-AE13-1733227AADD2}"/>
                    </a:ext>
                  </a:extLst>
                </p14:cNvPr>
                <p14:cNvContentPartPr/>
                <p14:nvPr/>
              </p14:nvContentPartPr>
              <p14:xfrm>
                <a:off x="3462080" y="5249720"/>
                <a:ext cx="67680" cy="118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5CA83D6-BF49-4BB4-AE13-1733227AADD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453080" y="5241080"/>
                  <a:ext cx="85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91D787E-756D-42E4-AB0D-6B42E88A6DF3}"/>
                    </a:ext>
                  </a:extLst>
                </p14:cNvPr>
                <p14:cNvContentPartPr/>
                <p14:nvPr/>
              </p14:nvContentPartPr>
              <p14:xfrm>
                <a:off x="3691760" y="5030840"/>
                <a:ext cx="117000" cy="245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91D787E-756D-42E4-AB0D-6B42E88A6DF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683120" y="5022200"/>
                  <a:ext cx="134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B909310-C862-404E-A89F-1432A2AF09AE}"/>
                    </a:ext>
                  </a:extLst>
                </p14:cNvPr>
                <p14:cNvContentPartPr/>
                <p14:nvPr/>
              </p14:nvContentPartPr>
              <p14:xfrm>
                <a:off x="3833960" y="4950920"/>
                <a:ext cx="145080" cy="274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B909310-C862-404E-A89F-1432A2AF09A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825320" y="4941920"/>
                  <a:ext cx="162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0A199F1-1C1C-45A7-A9B9-E5949B300672}"/>
                    </a:ext>
                  </a:extLst>
                </p14:cNvPr>
                <p14:cNvContentPartPr/>
                <p14:nvPr/>
              </p14:nvContentPartPr>
              <p14:xfrm>
                <a:off x="643640" y="5149280"/>
                <a:ext cx="434880" cy="1497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0A199F1-1C1C-45A7-A9B9-E5949B30067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5000" y="5140640"/>
                  <a:ext cx="452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F17A7B6-AD16-4D47-B434-B84335AF2090}"/>
                    </a:ext>
                  </a:extLst>
                </p14:cNvPr>
                <p14:cNvContentPartPr/>
                <p14:nvPr/>
              </p14:nvContentPartPr>
              <p14:xfrm>
                <a:off x="818240" y="5083400"/>
                <a:ext cx="153360" cy="267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F17A7B6-AD16-4D47-B434-B84335AF209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9600" y="5074760"/>
                  <a:ext cx="171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946CBB9-315A-4B60-B0DE-7A7E051D576F}"/>
                    </a:ext>
                  </a:extLst>
                </p14:cNvPr>
                <p14:cNvContentPartPr/>
                <p14:nvPr/>
              </p14:nvContentPartPr>
              <p14:xfrm>
                <a:off x="170600" y="3412640"/>
                <a:ext cx="375480" cy="20120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946CBB9-315A-4B60-B0DE-7A7E051D576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1600" y="3404000"/>
                  <a:ext cx="393120" cy="20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4876F5C-B2A8-4119-85DC-2A5DE69A775E}"/>
                    </a:ext>
                  </a:extLst>
                </p14:cNvPr>
                <p14:cNvContentPartPr/>
                <p14:nvPr/>
              </p14:nvContentPartPr>
              <p14:xfrm>
                <a:off x="334400" y="3356120"/>
                <a:ext cx="208440" cy="325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4876F5C-B2A8-4119-85DC-2A5DE69A775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25760" y="3347480"/>
                  <a:ext cx="2260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105331E-3672-4D49-88D7-4270BF1D971E}"/>
                    </a:ext>
                  </a:extLst>
                </p14:cNvPr>
                <p14:cNvContentPartPr/>
                <p14:nvPr/>
              </p14:nvContentPartPr>
              <p14:xfrm>
                <a:off x="2644160" y="2977400"/>
                <a:ext cx="2428560" cy="912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105331E-3672-4D49-88D7-4270BF1D971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35520" y="2968760"/>
                  <a:ext cx="24462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E9768E1-9B2F-4717-A365-CD1DF18ED371}"/>
                    </a:ext>
                  </a:extLst>
                </p14:cNvPr>
                <p14:cNvContentPartPr/>
                <p14:nvPr/>
              </p14:nvContentPartPr>
              <p14:xfrm>
                <a:off x="2504120" y="3740960"/>
                <a:ext cx="301320" cy="2278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E9768E1-9B2F-4717-A365-CD1DF18ED37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95120" y="3732320"/>
                  <a:ext cx="31896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8CBA5E7-5E3C-4547-92C8-BE1D3C94CBD7}"/>
              </a:ext>
            </a:extLst>
          </p:cNvPr>
          <p:cNvGrpSpPr/>
          <p:nvPr/>
        </p:nvGrpSpPr>
        <p:grpSpPr>
          <a:xfrm>
            <a:off x="4722080" y="916760"/>
            <a:ext cx="4266360" cy="1424160"/>
            <a:chOff x="4722080" y="916760"/>
            <a:chExt cx="4266360" cy="14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27D0A36-A79E-4A2A-9C29-E3EC9D0A7259}"/>
                    </a:ext>
                  </a:extLst>
                </p14:cNvPr>
                <p14:cNvContentPartPr/>
                <p14:nvPr/>
              </p14:nvContentPartPr>
              <p14:xfrm>
                <a:off x="4722080" y="1124120"/>
                <a:ext cx="82080" cy="239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27D0A36-A79E-4A2A-9C29-E3EC9D0A725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713440" y="1115480"/>
                  <a:ext cx="99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6540C36-1C75-4C0D-8343-D5CD7B133A17}"/>
                    </a:ext>
                  </a:extLst>
                </p14:cNvPr>
                <p14:cNvContentPartPr/>
                <p14:nvPr/>
              </p14:nvContentPartPr>
              <p14:xfrm>
                <a:off x="4829360" y="1195400"/>
                <a:ext cx="17640" cy="150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6540C36-1C75-4C0D-8343-D5CD7B133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820360" y="1186400"/>
                  <a:ext cx="35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6B7DA54-7DB2-45AE-A2C4-D2D91BBBF3DC}"/>
                    </a:ext>
                  </a:extLst>
                </p14:cNvPr>
                <p14:cNvContentPartPr/>
                <p14:nvPr/>
              </p14:nvContentPartPr>
              <p14:xfrm>
                <a:off x="4921880" y="1238240"/>
                <a:ext cx="25200" cy="98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6B7DA54-7DB2-45AE-A2C4-D2D91BBBF3D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912880" y="1229240"/>
                  <a:ext cx="42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6662DE-A77B-47A9-A7B0-1F2BA9FE49CB}"/>
                    </a:ext>
                  </a:extLst>
                </p14:cNvPr>
                <p14:cNvContentPartPr/>
                <p14:nvPr/>
              </p14:nvContentPartPr>
              <p14:xfrm>
                <a:off x="4976600" y="1198280"/>
                <a:ext cx="104400" cy="123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6662DE-A77B-47A9-A7B0-1F2BA9FE49C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967600" y="1189640"/>
                  <a:ext cx="122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72C42D-80D2-4E55-9774-1F7F71CD7454}"/>
                    </a:ext>
                  </a:extLst>
                </p14:cNvPr>
                <p14:cNvContentPartPr/>
                <p14:nvPr/>
              </p14:nvContentPartPr>
              <p14:xfrm>
                <a:off x="5125280" y="1195400"/>
                <a:ext cx="172440" cy="92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72C42D-80D2-4E55-9774-1F7F71CD745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16640" y="1186760"/>
                  <a:ext cx="190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DAFFB5-1493-4B11-8063-05CC22EB2B55}"/>
                    </a:ext>
                  </a:extLst>
                </p14:cNvPr>
                <p14:cNvContentPartPr/>
                <p14:nvPr/>
              </p14:nvContentPartPr>
              <p14:xfrm>
                <a:off x="5397440" y="1300880"/>
                <a:ext cx="71640" cy="97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DAFFB5-1493-4B11-8063-05CC22EB2B5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388440" y="1292240"/>
                  <a:ext cx="89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877780-32F8-426D-9FB0-90707E7B71DE}"/>
                    </a:ext>
                  </a:extLst>
                </p14:cNvPr>
                <p14:cNvContentPartPr/>
                <p14:nvPr/>
              </p14:nvContentPartPr>
              <p14:xfrm>
                <a:off x="5621000" y="1002800"/>
                <a:ext cx="95760" cy="260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877780-32F8-426D-9FB0-90707E7B71D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612360" y="993800"/>
                  <a:ext cx="1134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3C2CF7-EB7D-4486-9BAB-178BB01C439A}"/>
                    </a:ext>
                  </a:extLst>
                </p14:cNvPr>
                <p14:cNvContentPartPr/>
                <p14:nvPr/>
              </p14:nvContentPartPr>
              <p14:xfrm>
                <a:off x="5743760" y="1067240"/>
                <a:ext cx="48960" cy="183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3C2CF7-EB7D-4486-9BAB-178BB01C439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35120" y="1058600"/>
                  <a:ext cx="66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71DFE22-75CF-4C92-9B48-DD2ED80DD48E}"/>
                    </a:ext>
                  </a:extLst>
                </p14:cNvPr>
                <p14:cNvContentPartPr/>
                <p14:nvPr/>
              </p14:nvContentPartPr>
              <p14:xfrm>
                <a:off x="5849240" y="1130240"/>
                <a:ext cx="94320" cy="11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71DFE22-75CF-4C92-9B48-DD2ED80DD48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40240" y="1121240"/>
                  <a:ext cx="111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BCE231B-CDE1-4F49-848D-B091A42EF170}"/>
                    </a:ext>
                  </a:extLst>
                </p14:cNvPr>
                <p14:cNvContentPartPr/>
                <p14:nvPr/>
              </p14:nvContentPartPr>
              <p14:xfrm>
                <a:off x="5990360" y="1072640"/>
                <a:ext cx="83880" cy="16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BCE231B-CDE1-4F49-848D-B091A42EF17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81360" y="1064000"/>
                  <a:ext cx="101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C84EAD-1ADF-47E9-B65A-037819C0B834}"/>
                    </a:ext>
                  </a:extLst>
                </p14:cNvPr>
                <p14:cNvContentPartPr/>
                <p14:nvPr/>
              </p14:nvContentPartPr>
              <p14:xfrm>
                <a:off x="6192680" y="1074440"/>
                <a:ext cx="9072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C84EAD-1ADF-47E9-B65A-037819C0B83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184040" y="1065800"/>
                  <a:ext cx="108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3C3051-6AA8-4A0A-84A2-25BBC8D57BAD}"/>
                    </a:ext>
                  </a:extLst>
                </p14:cNvPr>
                <p14:cNvContentPartPr/>
                <p14:nvPr/>
              </p14:nvContentPartPr>
              <p14:xfrm>
                <a:off x="6356120" y="1009640"/>
                <a:ext cx="127440" cy="346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3C3051-6AA8-4A0A-84A2-25BBC8D57BA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347480" y="1000640"/>
                  <a:ext cx="1450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0C3837-3367-4A53-B7DE-B551875020AB}"/>
                    </a:ext>
                  </a:extLst>
                </p14:cNvPr>
                <p14:cNvContentPartPr/>
                <p14:nvPr/>
              </p14:nvContentPartPr>
              <p14:xfrm>
                <a:off x="6778400" y="1061120"/>
                <a:ext cx="230400" cy="57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0C3837-3367-4A53-B7DE-B551875020A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769760" y="1052120"/>
                  <a:ext cx="248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ABCC46-7E93-46B8-97BA-8E94642944B0}"/>
                    </a:ext>
                  </a:extLst>
                </p14:cNvPr>
                <p14:cNvContentPartPr/>
                <p14:nvPr/>
              </p14:nvContentPartPr>
              <p14:xfrm>
                <a:off x="6921320" y="1016840"/>
                <a:ext cx="110880" cy="123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ABCC46-7E93-46B8-97BA-8E94642944B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912320" y="1007840"/>
                  <a:ext cx="128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9B35C1A-9126-4025-A223-0858282E5C15}"/>
                    </a:ext>
                  </a:extLst>
                </p14:cNvPr>
                <p14:cNvContentPartPr/>
                <p14:nvPr/>
              </p14:nvContentPartPr>
              <p14:xfrm>
                <a:off x="7372040" y="967520"/>
                <a:ext cx="179280" cy="203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9B35C1A-9126-4025-A223-0858282E5C1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363400" y="958520"/>
                  <a:ext cx="19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78BE256-6A26-42B5-AC67-0AE4A0CDA213}"/>
                    </a:ext>
                  </a:extLst>
                </p14:cNvPr>
                <p14:cNvContentPartPr/>
                <p14:nvPr/>
              </p14:nvContentPartPr>
              <p14:xfrm>
                <a:off x="7575800" y="1038440"/>
                <a:ext cx="81720" cy="9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78BE256-6A26-42B5-AC67-0AE4A0CDA21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567160" y="1029800"/>
                  <a:ext cx="99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2E0F18-3943-44B5-948D-5DD0AB45B010}"/>
                    </a:ext>
                  </a:extLst>
                </p14:cNvPr>
                <p14:cNvContentPartPr/>
                <p14:nvPr/>
              </p14:nvContentPartPr>
              <p14:xfrm>
                <a:off x="7697120" y="1039160"/>
                <a:ext cx="159840" cy="9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2E0F18-3943-44B5-948D-5DD0AB45B01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688120" y="1030520"/>
                  <a:ext cx="177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25BC6D-1E2E-494E-9FBB-9C9F877F1CB5}"/>
                    </a:ext>
                  </a:extLst>
                </p14:cNvPr>
                <p14:cNvContentPartPr/>
                <p14:nvPr/>
              </p14:nvContentPartPr>
              <p14:xfrm>
                <a:off x="7911680" y="1019360"/>
                <a:ext cx="137160" cy="86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25BC6D-1E2E-494E-9FBB-9C9F877F1CB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903040" y="1010360"/>
                  <a:ext cx="154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65F7319-79EE-4F5D-B840-575538239B96}"/>
                    </a:ext>
                  </a:extLst>
                </p14:cNvPr>
                <p14:cNvContentPartPr/>
                <p14:nvPr/>
              </p14:nvContentPartPr>
              <p14:xfrm>
                <a:off x="8013920" y="966080"/>
                <a:ext cx="214560" cy="11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65F7319-79EE-4F5D-B840-575538239B9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004920" y="957080"/>
                  <a:ext cx="23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E402652-3665-4799-8B3E-2F3B411AE75B}"/>
                    </a:ext>
                  </a:extLst>
                </p14:cNvPr>
                <p14:cNvContentPartPr/>
                <p14:nvPr/>
              </p14:nvContentPartPr>
              <p14:xfrm>
                <a:off x="8150720" y="1003160"/>
                <a:ext cx="146160" cy="4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E402652-3665-4799-8B3E-2F3B411AE75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141720" y="994160"/>
                  <a:ext cx="163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E4D3A7-DFF0-47B4-A10F-BF545C272AA9}"/>
                    </a:ext>
                  </a:extLst>
                </p14:cNvPr>
                <p14:cNvContentPartPr/>
                <p14:nvPr/>
              </p14:nvContentPartPr>
              <p14:xfrm>
                <a:off x="8290040" y="953840"/>
                <a:ext cx="84600" cy="92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E4D3A7-DFF0-47B4-A10F-BF545C272AA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281040" y="944840"/>
                  <a:ext cx="102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4A87B51-3976-464C-A5B7-24A77377540A}"/>
                    </a:ext>
                  </a:extLst>
                </p14:cNvPr>
                <p14:cNvContentPartPr/>
                <p14:nvPr/>
              </p14:nvContentPartPr>
              <p14:xfrm>
                <a:off x="8414600" y="967880"/>
                <a:ext cx="196200" cy="7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4A87B51-3976-464C-A5B7-24A77377540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405600" y="958880"/>
                  <a:ext cx="213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4043614-DEA6-4975-8F75-F5246917D398}"/>
                    </a:ext>
                  </a:extLst>
                </p14:cNvPr>
                <p14:cNvContentPartPr/>
                <p14:nvPr/>
              </p14:nvContentPartPr>
              <p14:xfrm>
                <a:off x="8596760" y="916760"/>
                <a:ext cx="167760" cy="105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4043614-DEA6-4975-8F75-F5246917D39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588120" y="907760"/>
                  <a:ext cx="185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4675E1-3B39-49A9-8A40-BF0AF2C94FED}"/>
                    </a:ext>
                  </a:extLst>
                </p14:cNvPr>
                <p14:cNvContentPartPr/>
                <p14:nvPr/>
              </p14:nvContentPartPr>
              <p14:xfrm>
                <a:off x="8741840" y="975440"/>
                <a:ext cx="246600" cy="68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4675E1-3B39-49A9-8A40-BF0AF2C94FE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733200" y="966800"/>
                  <a:ext cx="264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9570EB3-E86B-4FBF-84C2-7F42BEDAB9A4}"/>
                    </a:ext>
                  </a:extLst>
                </p14:cNvPr>
                <p14:cNvContentPartPr/>
                <p14:nvPr/>
              </p14:nvContentPartPr>
              <p14:xfrm>
                <a:off x="5419400" y="2035280"/>
                <a:ext cx="159840" cy="3056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9570EB3-E86B-4FBF-84C2-7F42BEDAB9A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410760" y="2026280"/>
                  <a:ext cx="1774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0329EB4-FEEA-45A5-B484-D48F721B8111}"/>
                    </a:ext>
                  </a:extLst>
                </p14:cNvPr>
                <p14:cNvContentPartPr/>
                <p14:nvPr/>
              </p14:nvContentPartPr>
              <p14:xfrm>
                <a:off x="5357480" y="2184680"/>
                <a:ext cx="203760" cy="49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0329EB4-FEEA-45A5-B484-D48F721B811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48840" y="2176040"/>
                  <a:ext cx="221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E4E9075-13F5-46FD-AC3B-DAD9E23F1D19}"/>
                    </a:ext>
                  </a:extLst>
                </p14:cNvPr>
                <p14:cNvContentPartPr/>
                <p14:nvPr/>
              </p14:nvContentPartPr>
              <p14:xfrm>
                <a:off x="5876600" y="2003600"/>
                <a:ext cx="16200" cy="2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E4E9075-13F5-46FD-AC3B-DAD9E23F1D1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867600" y="1994600"/>
                  <a:ext cx="33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6C17150-60B8-4C16-9670-D28C62F94082}"/>
                    </a:ext>
                  </a:extLst>
                </p14:cNvPr>
                <p14:cNvContentPartPr/>
                <p14:nvPr/>
              </p14:nvContentPartPr>
              <p14:xfrm>
                <a:off x="5894960" y="2141120"/>
                <a:ext cx="5400" cy="219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6C17150-60B8-4C16-9670-D28C62F9408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885960" y="2132120"/>
                  <a:ext cx="23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8BAE7F4-CDA1-44B5-B5F8-EEC76644B01A}"/>
                    </a:ext>
                  </a:extLst>
                </p14:cNvPr>
                <p14:cNvContentPartPr/>
                <p14:nvPr/>
              </p14:nvContentPartPr>
              <p14:xfrm>
                <a:off x="5964080" y="1743680"/>
                <a:ext cx="345240" cy="3654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8BAE7F4-CDA1-44B5-B5F8-EEC76644B01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955080" y="1735040"/>
                  <a:ext cx="3628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A148847-D42A-4BAA-AFD7-7C1430271DE4}"/>
                    </a:ext>
                  </a:extLst>
                </p14:cNvPr>
                <p14:cNvContentPartPr/>
                <p14:nvPr/>
              </p14:nvContentPartPr>
              <p14:xfrm>
                <a:off x="6380240" y="1867880"/>
                <a:ext cx="142560" cy="81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A148847-D42A-4BAA-AFD7-7C1430271DE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371600" y="1858880"/>
                  <a:ext cx="160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78575EF-645A-40CE-86D2-A94717AC5630}"/>
                    </a:ext>
                  </a:extLst>
                </p14:cNvPr>
                <p14:cNvContentPartPr/>
                <p14:nvPr/>
              </p14:nvContentPartPr>
              <p14:xfrm>
                <a:off x="6545480" y="1814600"/>
                <a:ext cx="98280" cy="680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78575EF-645A-40CE-86D2-A94717AC563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536480" y="1805960"/>
                  <a:ext cx="115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4D7A8F6-8625-4B61-AD35-4ED7405B9FA8}"/>
                    </a:ext>
                  </a:extLst>
                </p14:cNvPr>
                <p14:cNvContentPartPr/>
                <p14:nvPr/>
              </p14:nvContentPartPr>
              <p14:xfrm>
                <a:off x="6658160" y="1690760"/>
                <a:ext cx="99720" cy="1789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4D7A8F6-8625-4B61-AD35-4ED7405B9F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649160" y="1681760"/>
                  <a:ext cx="117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1054AE5-4736-42B3-AAD0-5A5F068C32C6}"/>
                    </a:ext>
                  </a:extLst>
                </p14:cNvPr>
                <p14:cNvContentPartPr/>
                <p14:nvPr/>
              </p14:nvContentPartPr>
              <p14:xfrm>
                <a:off x="6714680" y="1497800"/>
                <a:ext cx="186840" cy="376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1054AE5-4736-42B3-AAD0-5A5F068C32C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06040" y="1488800"/>
                  <a:ext cx="2044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179AE2A-5E69-4B7D-A691-F8386449E891}"/>
                    </a:ext>
                  </a:extLst>
                </p14:cNvPr>
                <p14:cNvContentPartPr/>
                <p14:nvPr/>
              </p14:nvContentPartPr>
              <p14:xfrm>
                <a:off x="6115280" y="1863200"/>
                <a:ext cx="107280" cy="1656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179AE2A-5E69-4B7D-A691-F8386449E89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106280" y="1854200"/>
                  <a:ext cx="124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33F6708-7E24-4EF0-BC07-95700AF2472D}"/>
                    </a:ext>
                  </a:extLst>
                </p14:cNvPr>
                <p14:cNvContentPartPr/>
                <p14:nvPr/>
              </p14:nvContentPartPr>
              <p14:xfrm>
                <a:off x="6160280" y="1800920"/>
                <a:ext cx="160200" cy="225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33F6708-7E24-4EF0-BC07-95700AF2472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151280" y="1792280"/>
                  <a:ext cx="177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0A5F7DE-81A5-4525-86E9-F1FF2BDBB587}"/>
                    </a:ext>
                  </a:extLst>
                </p14:cNvPr>
                <p14:cNvContentPartPr/>
                <p14:nvPr/>
              </p14:nvContentPartPr>
              <p14:xfrm>
                <a:off x="7033280" y="1624160"/>
                <a:ext cx="43920" cy="2091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0A5F7DE-81A5-4525-86E9-F1FF2BDBB58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024280" y="1615520"/>
                  <a:ext cx="61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BCA38B7-5732-42F6-AE9B-559043C9E2B2}"/>
                    </a:ext>
                  </a:extLst>
                </p14:cNvPr>
                <p14:cNvContentPartPr/>
                <p14:nvPr/>
              </p14:nvContentPartPr>
              <p14:xfrm>
                <a:off x="6877040" y="1461440"/>
                <a:ext cx="276120" cy="209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BCA38B7-5732-42F6-AE9B-559043C9E2B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868400" y="1452800"/>
                  <a:ext cx="293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3BDB55B-F4A2-426C-AE04-2C8FA5777DEF}"/>
                    </a:ext>
                  </a:extLst>
                </p14:cNvPr>
                <p14:cNvContentPartPr/>
                <p14:nvPr/>
              </p14:nvContentPartPr>
              <p14:xfrm>
                <a:off x="7179440" y="1602560"/>
                <a:ext cx="191520" cy="135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3BDB55B-F4A2-426C-AE04-2C8FA5777DE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170440" y="1593920"/>
                  <a:ext cx="209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87ABEBD-4E7C-4C8C-BC0D-6901528BD9A4}"/>
                    </a:ext>
                  </a:extLst>
                </p14:cNvPr>
                <p14:cNvContentPartPr/>
                <p14:nvPr/>
              </p14:nvContentPartPr>
              <p14:xfrm>
                <a:off x="7297520" y="1475120"/>
                <a:ext cx="27720" cy="46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87ABEBD-4E7C-4C8C-BC0D-6901528BD9A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288880" y="1466120"/>
                  <a:ext cx="45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F8F3AA7-5CF2-4589-BE56-B03C7E2333EE}"/>
                    </a:ext>
                  </a:extLst>
                </p14:cNvPr>
                <p14:cNvContentPartPr/>
                <p14:nvPr/>
              </p14:nvContentPartPr>
              <p14:xfrm>
                <a:off x="7427840" y="1498880"/>
                <a:ext cx="34560" cy="975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F8F3AA7-5CF2-4589-BE56-B03C7E2333E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419200" y="1490240"/>
                  <a:ext cx="52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9454D1B-051E-41DA-B13E-928E801E126B}"/>
                    </a:ext>
                  </a:extLst>
                </p14:cNvPr>
                <p14:cNvContentPartPr/>
                <p14:nvPr/>
              </p14:nvContentPartPr>
              <p14:xfrm>
                <a:off x="7502000" y="1301600"/>
                <a:ext cx="309240" cy="428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9454D1B-051E-41DA-B13E-928E801E126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493000" y="1292600"/>
                  <a:ext cx="326880" cy="44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F4930F0B-33C4-40B2-AB82-BEF2F48E2EB6}"/>
              </a:ext>
            </a:extLst>
          </p:cNvPr>
          <p:cNvGrpSpPr/>
          <p:nvPr/>
        </p:nvGrpSpPr>
        <p:grpSpPr>
          <a:xfrm>
            <a:off x="6957680" y="4035080"/>
            <a:ext cx="1203480" cy="1023120"/>
            <a:chOff x="6957680" y="4035080"/>
            <a:chExt cx="1203480" cy="10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FF64AB3-A375-4617-AD75-7A136D388E1E}"/>
                    </a:ext>
                  </a:extLst>
                </p14:cNvPr>
                <p14:cNvContentPartPr/>
                <p14:nvPr/>
              </p14:nvContentPartPr>
              <p14:xfrm>
                <a:off x="7062080" y="4035080"/>
                <a:ext cx="156960" cy="283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FF64AB3-A375-4617-AD75-7A136D388E1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053440" y="4026440"/>
                  <a:ext cx="174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8667C8A-C759-4134-8380-FD544E1B6696}"/>
                    </a:ext>
                  </a:extLst>
                </p14:cNvPr>
                <p14:cNvContentPartPr/>
                <p14:nvPr/>
              </p14:nvContentPartPr>
              <p14:xfrm>
                <a:off x="7274480" y="4175840"/>
                <a:ext cx="151560" cy="135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8667C8A-C759-4134-8380-FD544E1B669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265840" y="4166840"/>
                  <a:ext cx="169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F1F0AAE-FBBE-4258-88AA-AE3229BFA7C2}"/>
                    </a:ext>
                  </a:extLst>
                </p14:cNvPr>
                <p14:cNvContentPartPr/>
                <p14:nvPr/>
              </p14:nvContentPartPr>
              <p14:xfrm>
                <a:off x="7508480" y="4121120"/>
                <a:ext cx="152280" cy="293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F1F0AAE-FBBE-4258-88AA-AE3229BFA7C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499840" y="4112120"/>
                  <a:ext cx="1699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65FE8E0-DA94-4E78-815B-CE4CEC525E8E}"/>
                    </a:ext>
                  </a:extLst>
                </p14:cNvPr>
                <p14:cNvContentPartPr/>
                <p14:nvPr/>
              </p14:nvContentPartPr>
              <p14:xfrm>
                <a:off x="6957680" y="4665080"/>
                <a:ext cx="179280" cy="283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65FE8E0-DA94-4E78-815B-CE4CEC525E8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948680" y="4656440"/>
                  <a:ext cx="196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487CA28-5BFA-4E38-875A-8CCB1BACDA66}"/>
                    </a:ext>
                  </a:extLst>
                </p14:cNvPr>
                <p14:cNvContentPartPr/>
                <p14:nvPr/>
              </p14:nvContentPartPr>
              <p14:xfrm>
                <a:off x="7237400" y="4699280"/>
                <a:ext cx="23760" cy="207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487CA28-5BFA-4E38-875A-8CCB1BACDA6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228400" y="4690280"/>
                  <a:ext cx="41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9DB119E-1857-44E4-BBAC-1D5E1D4F8756}"/>
                    </a:ext>
                  </a:extLst>
                </p14:cNvPr>
                <p14:cNvContentPartPr/>
                <p14:nvPr/>
              </p14:nvContentPartPr>
              <p14:xfrm>
                <a:off x="7228040" y="4877840"/>
                <a:ext cx="111600" cy="64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9DB119E-1857-44E4-BBAC-1D5E1D4F87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219400" y="4869200"/>
                  <a:ext cx="129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F723DA4-EB04-462E-81D6-2FE10A442454}"/>
                    </a:ext>
                  </a:extLst>
                </p14:cNvPr>
                <p14:cNvContentPartPr/>
                <p14:nvPr/>
              </p14:nvContentPartPr>
              <p14:xfrm>
                <a:off x="7354760" y="4936520"/>
                <a:ext cx="113400" cy="96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F723DA4-EB04-462E-81D6-2FE10A44245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346120" y="4927880"/>
                  <a:ext cx="131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DBFB8E6-EAAA-4441-B98D-9AD86DCB57EA}"/>
                    </a:ext>
                  </a:extLst>
                </p14:cNvPr>
                <p14:cNvContentPartPr/>
                <p14:nvPr/>
              </p14:nvContentPartPr>
              <p14:xfrm>
                <a:off x="7577240" y="4780280"/>
                <a:ext cx="141840" cy="277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DBFB8E6-EAAA-4441-B98D-9AD86DCB57E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568240" y="4771280"/>
                  <a:ext cx="159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D6A5E3B-36F6-4D57-B360-02D4D36CC7CA}"/>
                    </a:ext>
                  </a:extLst>
                </p14:cNvPr>
                <p14:cNvContentPartPr/>
                <p14:nvPr/>
              </p14:nvContentPartPr>
              <p14:xfrm>
                <a:off x="7830320" y="4751840"/>
                <a:ext cx="117720" cy="195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D6A5E3B-36F6-4D57-B360-02D4D36CC7C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821680" y="4742840"/>
                  <a:ext cx="135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7F12678-525C-438A-B44D-66E0E7E9CE05}"/>
                    </a:ext>
                  </a:extLst>
                </p14:cNvPr>
                <p14:cNvContentPartPr/>
                <p14:nvPr/>
              </p14:nvContentPartPr>
              <p14:xfrm>
                <a:off x="7943720" y="4758320"/>
                <a:ext cx="217440" cy="259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7F12678-525C-438A-B44D-66E0E7E9CE0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934720" y="4749680"/>
                  <a:ext cx="2350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84BFC90-C59A-450F-9C55-04D54BA917BD}"/>
                    </a:ext>
                  </a:extLst>
                </p14:cNvPr>
                <p14:cNvContentPartPr/>
                <p14:nvPr/>
              </p14:nvContentPartPr>
              <p14:xfrm>
                <a:off x="7166840" y="4505600"/>
                <a:ext cx="359280" cy="104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84BFC90-C59A-450F-9C55-04D54BA917B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157840" y="4496960"/>
                  <a:ext cx="376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7E1D58A-F9BA-4C60-8461-BD9CC0D2F0DA}"/>
                    </a:ext>
                  </a:extLst>
                </p14:cNvPr>
                <p14:cNvContentPartPr/>
                <p14:nvPr/>
              </p14:nvContentPartPr>
              <p14:xfrm>
                <a:off x="7149560" y="4559600"/>
                <a:ext cx="262440" cy="23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7E1D58A-F9BA-4C60-8461-BD9CC0D2F0D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140560" y="4550600"/>
                  <a:ext cx="28008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FCFD957-C5D4-45EE-83DF-ED7277AAEBE8}"/>
              </a:ext>
            </a:extLst>
          </p:cNvPr>
          <p:cNvGrpSpPr/>
          <p:nvPr/>
        </p:nvGrpSpPr>
        <p:grpSpPr>
          <a:xfrm>
            <a:off x="9276800" y="1438400"/>
            <a:ext cx="1204200" cy="1281240"/>
            <a:chOff x="9276800" y="1438400"/>
            <a:chExt cx="1204200" cy="12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8BEFF62-FA97-498F-96B6-E712A875D056}"/>
                    </a:ext>
                  </a:extLst>
                </p14:cNvPr>
                <p14:cNvContentPartPr/>
                <p14:nvPr/>
              </p14:nvContentPartPr>
              <p14:xfrm>
                <a:off x="9276800" y="2424080"/>
                <a:ext cx="207000" cy="233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8BEFF62-FA97-498F-96B6-E712A875D05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268160" y="2415440"/>
                  <a:ext cx="224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EA9319E-40F5-40FB-8E54-51727B9E967A}"/>
                    </a:ext>
                  </a:extLst>
                </p14:cNvPr>
                <p14:cNvContentPartPr/>
                <p14:nvPr/>
              </p14:nvContentPartPr>
              <p14:xfrm>
                <a:off x="9551480" y="2470160"/>
                <a:ext cx="150840" cy="124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EA9319E-40F5-40FB-8E54-51727B9E967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542480" y="2461160"/>
                  <a:ext cx="168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2063A48-DF1A-4F36-96D0-AAC1B8DADD39}"/>
                    </a:ext>
                  </a:extLst>
                </p14:cNvPr>
                <p14:cNvContentPartPr/>
                <p14:nvPr/>
              </p14:nvContentPartPr>
              <p14:xfrm>
                <a:off x="9815720" y="2618480"/>
                <a:ext cx="12240" cy="101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2063A48-DF1A-4F36-96D0-AAC1B8DADD3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807080" y="2609840"/>
                  <a:ext cx="29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AE84342-2F18-406A-82DF-4895C794F64A}"/>
                    </a:ext>
                  </a:extLst>
                </p14:cNvPr>
                <p14:cNvContentPartPr/>
                <p14:nvPr/>
              </p14:nvContentPartPr>
              <p14:xfrm>
                <a:off x="9958640" y="2397440"/>
                <a:ext cx="124560" cy="2242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AE84342-2F18-406A-82DF-4895C794F64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950000" y="2388800"/>
                  <a:ext cx="142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C498A31-B7E3-4EAF-9847-E30F8DD5F93D}"/>
                    </a:ext>
                  </a:extLst>
                </p14:cNvPr>
                <p14:cNvContentPartPr/>
                <p14:nvPr/>
              </p14:nvContentPartPr>
              <p14:xfrm>
                <a:off x="10213880" y="2366120"/>
                <a:ext cx="182520" cy="240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C498A31-B7E3-4EAF-9847-E30F8DD5F93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205240" y="2357480"/>
                  <a:ext cx="200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EF5372B-ACBB-400A-95D5-88F118FFC1AB}"/>
                    </a:ext>
                  </a:extLst>
                </p14:cNvPr>
                <p14:cNvContentPartPr/>
                <p14:nvPr/>
              </p14:nvContentPartPr>
              <p14:xfrm>
                <a:off x="10111640" y="1821440"/>
                <a:ext cx="369360" cy="3078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EF5372B-ACBB-400A-95D5-88F118FFC1A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102640" y="1812800"/>
                  <a:ext cx="3870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9FCDDB8-3563-4C34-8206-BF405AEF3AE4}"/>
                    </a:ext>
                  </a:extLst>
                </p14:cNvPr>
                <p14:cNvContentPartPr/>
                <p14:nvPr/>
              </p14:nvContentPartPr>
              <p14:xfrm>
                <a:off x="10149080" y="1902080"/>
                <a:ext cx="242280" cy="312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9FCDDB8-3563-4C34-8206-BF405AEF3AE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140080" y="1893440"/>
                  <a:ext cx="259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2FA96E3-8733-437B-B2D8-17B3651D6711}"/>
                    </a:ext>
                  </a:extLst>
                </p14:cNvPr>
                <p14:cNvContentPartPr/>
                <p14:nvPr/>
              </p14:nvContentPartPr>
              <p14:xfrm>
                <a:off x="10224680" y="1812080"/>
                <a:ext cx="96480" cy="1828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2FA96E3-8733-437B-B2D8-17B3651D671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216040" y="1803080"/>
                  <a:ext cx="114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B84A07C-4D21-49BB-8D44-F46F79293D8D}"/>
                    </a:ext>
                  </a:extLst>
                </p14:cNvPr>
                <p14:cNvContentPartPr/>
                <p14:nvPr/>
              </p14:nvContentPartPr>
              <p14:xfrm>
                <a:off x="9595760" y="1672400"/>
                <a:ext cx="306000" cy="6235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B84A07C-4D21-49BB-8D44-F46F79293D8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586760" y="1663760"/>
                  <a:ext cx="32364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9BD347B-45FC-4C0C-A3B8-102033A226AF}"/>
                    </a:ext>
                  </a:extLst>
                </p14:cNvPr>
                <p14:cNvContentPartPr/>
                <p14:nvPr/>
              </p14:nvContentPartPr>
              <p14:xfrm>
                <a:off x="9506840" y="2135000"/>
                <a:ext cx="208800" cy="1648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9BD347B-45FC-4C0C-A3B8-102033A226A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497840" y="2126000"/>
                  <a:ext cx="226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ABC1A05-C994-4E50-8C81-CA07C0B0B9F4}"/>
                    </a:ext>
                  </a:extLst>
                </p14:cNvPr>
                <p14:cNvContentPartPr/>
                <p14:nvPr/>
              </p14:nvContentPartPr>
              <p14:xfrm>
                <a:off x="9362120" y="1438400"/>
                <a:ext cx="731880" cy="1022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ABC1A05-C994-4E50-8C81-CA07C0B0B9F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353120" y="1429400"/>
                  <a:ext cx="749520" cy="10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8113F33-3846-4C76-AE7C-B42BE0EC1F66}"/>
                    </a:ext>
                  </a:extLst>
                </p14:cNvPr>
                <p14:cNvContentPartPr/>
                <p14:nvPr/>
              </p14:nvContentPartPr>
              <p14:xfrm>
                <a:off x="10205240" y="2196920"/>
                <a:ext cx="29880" cy="54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8113F33-3846-4C76-AE7C-B42BE0EC1F6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196600" y="2188280"/>
                  <a:ext cx="47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780B52C-4D02-41DF-B89C-6F0990376F3F}"/>
              </a:ext>
            </a:extLst>
          </p:cNvPr>
          <p:cNvGrpSpPr/>
          <p:nvPr/>
        </p:nvGrpSpPr>
        <p:grpSpPr>
          <a:xfrm>
            <a:off x="9393080" y="2822240"/>
            <a:ext cx="1431360" cy="721800"/>
            <a:chOff x="9393080" y="2822240"/>
            <a:chExt cx="1431360" cy="7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E22F27E-BF83-425A-BEE1-67084302A94E}"/>
                    </a:ext>
                  </a:extLst>
                </p14:cNvPr>
                <p14:cNvContentPartPr/>
                <p14:nvPr/>
              </p14:nvContentPartPr>
              <p14:xfrm>
                <a:off x="9393080" y="2931320"/>
                <a:ext cx="164160" cy="325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E22F27E-BF83-425A-BEE1-67084302A94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384080" y="2922320"/>
                  <a:ext cx="1818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920F521-8B34-4D88-A9C1-329851ED07DE}"/>
                    </a:ext>
                  </a:extLst>
                </p14:cNvPr>
                <p14:cNvContentPartPr/>
                <p14:nvPr/>
              </p14:nvContentPartPr>
              <p14:xfrm>
                <a:off x="9729680" y="2998640"/>
                <a:ext cx="180360" cy="150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920F521-8B34-4D88-A9C1-329851ED07D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721040" y="2990000"/>
                  <a:ext cx="198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3062563-2674-4BC5-99BC-50EA01E8C355}"/>
                    </a:ext>
                  </a:extLst>
                </p14:cNvPr>
                <p14:cNvContentPartPr/>
                <p14:nvPr/>
              </p14:nvContentPartPr>
              <p14:xfrm>
                <a:off x="9891320" y="3144440"/>
                <a:ext cx="96840" cy="95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3062563-2674-4BC5-99BC-50EA01E8C35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882680" y="3135440"/>
                  <a:ext cx="114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DBCBBEF-5503-4582-807E-522E1BB1F035}"/>
                    </a:ext>
                  </a:extLst>
                </p14:cNvPr>
                <p14:cNvContentPartPr/>
                <p14:nvPr/>
              </p14:nvContentPartPr>
              <p14:xfrm>
                <a:off x="10243760" y="2894240"/>
                <a:ext cx="119520" cy="201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DBCBBEF-5503-4582-807E-522E1BB1F03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235120" y="2885600"/>
                  <a:ext cx="137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BD45E4B-F2A7-4C6B-AF7E-C937FBE790A3}"/>
                    </a:ext>
                  </a:extLst>
                </p14:cNvPr>
                <p14:cNvContentPartPr/>
                <p14:nvPr/>
              </p14:nvContentPartPr>
              <p14:xfrm>
                <a:off x="10500080" y="2822240"/>
                <a:ext cx="245880" cy="2653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BD45E4B-F2A7-4C6B-AF7E-C937FBE790A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491080" y="2813240"/>
                  <a:ext cx="263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08157FD-59FA-4011-AB50-D800B6009423}"/>
                    </a:ext>
                  </a:extLst>
                </p14:cNvPr>
                <p14:cNvContentPartPr/>
                <p14:nvPr/>
              </p14:nvContentPartPr>
              <p14:xfrm>
                <a:off x="9395240" y="3312920"/>
                <a:ext cx="1429200" cy="231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08157FD-59FA-4011-AB50-D800B600942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386600" y="3304280"/>
                  <a:ext cx="1446840" cy="24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348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D607-E8BE-4261-A43E-EEB5C086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8AFD-9352-4747-A249-B88A7817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5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92EC69D96CA24C8C67633A02DDCCCA" ma:contentTypeVersion="14" ma:contentTypeDescription="Create a new document." ma:contentTypeScope="" ma:versionID="f5094ccd3bd926284a5e9127ade7c179">
  <xsd:schema xmlns:xsd="http://www.w3.org/2001/XMLSchema" xmlns:xs="http://www.w3.org/2001/XMLSchema" xmlns:p="http://schemas.microsoft.com/office/2006/metadata/properties" xmlns:ns3="bcaab193-c466-405b-8b6f-346f14180857" xmlns:ns4="360372ac-18e4-4865-acac-06603ef73e8e" targetNamespace="http://schemas.microsoft.com/office/2006/metadata/properties" ma:root="true" ma:fieldsID="e2623c87176c0765f76fa0d2db2e3fca" ns3:_="" ns4:_="">
    <xsd:import namespace="bcaab193-c466-405b-8b6f-346f14180857"/>
    <xsd:import namespace="360372ac-18e4-4865-acac-06603ef73e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ab193-c466-405b-8b6f-346f141808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372ac-18e4-4865-acac-06603ef73e8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EECB61-8FF1-43AC-BCB2-63B0CD2F2C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7DDE42-B8A8-4300-9497-F50A34D37A3F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360372ac-18e4-4865-acac-06603ef73e8e"/>
    <ds:schemaRef ds:uri="bcaab193-c466-405b-8b6f-346f14180857"/>
  </ds:schemaRefs>
</ds:datastoreItem>
</file>

<file path=customXml/itemProps3.xml><?xml version="1.0" encoding="utf-8"?>
<ds:datastoreItem xmlns:ds="http://schemas.openxmlformats.org/officeDocument/2006/customXml" ds:itemID="{CE4E7D36-2734-4C29-BA56-F6E944CB57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aab193-c466-405b-8b6f-346f14180857"/>
    <ds:schemaRef ds:uri="360372ac-18e4-4865-acac-06603ef73e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</TotalTime>
  <Words>52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Logic Programming with Prolog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Madiraju, Praveen</cp:lastModifiedBy>
  <cp:revision>224</cp:revision>
  <dcterms:created xsi:type="dcterms:W3CDTF">2021-08-31T17:53:24Z</dcterms:created>
  <dcterms:modified xsi:type="dcterms:W3CDTF">2021-11-30T19:42:03Z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0x010100D892EC69D96CA24C8C67633A02DDCCCA</vt:lpwstr>
  </property>
</Properties>
</file>