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E4E2EE9-521E-4EAD-9946-A829DD92EAFF}">
  <a:tblStyle styleId="{8E4E2EE9-521E-4EAD-9946-A829DD92EA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ato-regular.fntdata"/><Relationship Id="rId27" Type="http://schemas.openxmlformats.org/officeDocument/2006/relationships/font" Target="fonts/Montserrat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a7eb9c144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a7eb9c144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a7eb9c144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da7eb9c144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9b20e15b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9b20e15b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6219623c0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d6219623c0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6219623c0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d6219623c0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d63b3b967b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d63b3b967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dc374d573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dc374d573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7d15c36d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d7d15c36d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a7eb9c144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a7eb9c144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6219623c0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6219623c0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a7eb9c14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da7eb9c14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6219623c0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6219623c0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a7eb9c144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a7eb9c144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6219623c0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6219623c0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6219623c0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d6219623c0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9b20e15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d9b20e15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Battle Cats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7109500" y="2460850"/>
            <a:ext cx="1763100" cy="23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Team #9: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Kyle Handy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Oliver Lynch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Eric DeMoney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Jacob Carlson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Ryota Haba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Tyler Lopez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3030900" y="0"/>
            <a:ext cx="3082200" cy="6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State Machine Diagram</a:t>
            </a:r>
            <a:endParaRPr sz="1900"/>
          </a:p>
        </p:txBody>
      </p:sp>
      <p:pic>
        <p:nvPicPr>
          <p:cNvPr id="193" name="Google Shape;1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138" y="634900"/>
            <a:ext cx="6649725" cy="427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idx="1" type="body"/>
          </p:nvPr>
        </p:nvSpPr>
        <p:spPr>
          <a:xfrm>
            <a:off x="93875" y="1781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Diagram (Battle Loop)</a:t>
            </a:r>
            <a:endParaRPr/>
          </a:p>
        </p:txBody>
      </p:sp>
      <p:pic>
        <p:nvPicPr>
          <p:cNvPr id="199" name="Google Shape;1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6526" y="395800"/>
            <a:ext cx="3707424" cy="456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idx="1" type="body"/>
          </p:nvPr>
        </p:nvSpPr>
        <p:spPr>
          <a:xfrm>
            <a:off x="428500" y="21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Diagram</a:t>
            </a:r>
            <a:endParaRPr/>
          </a:p>
        </p:txBody>
      </p:sp>
      <p:pic>
        <p:nvPicPr>
          <p:cNvPr id="205" name="Google Shape;20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9875" y="474925"/>
            <a:ext cx="4041650" cy="434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Front end demo</a:t>
            </a:r>
            <a:endParaRPr sz="4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Back End</a:t>
            </a:r>
            <a:endParaRPr sz="4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Architecture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MVVM using Stacked</a:t>
            </a:r>
            <a:endParaRPr/>
          </a:p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State management using Provider package</a:t>
            </a:r>
            <a:endParaRPr/>
          </a:p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Dependency Injection using GetIt package</a:t>
            </a:r>
            <a:endParaRPr/>
          </a:p>
        </p:txBody>
      </p:sp>
      <p:sp>
        <p:nvSpPr>
          <p:cNvPr id="221" name="Google Shape;221;p27"/>
          <p:cNvSpPr txBox="1"/>
          <p:nvPr/>
        </p:nvSpPr>
        <p:spPr>
          <a:xfrm>
            <a:off x="5136825" y="1761450"/>
            <a:ext cx="376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Firebase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Firebase Storage for Large File Storage (images)</a:t>
            </a:r>
            <a:endParaRPr/>
          </a:p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Authentication using FirebaseAuth</a:t>
            </a:r>
            <a:endParaRPr/>
          </a:p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Cloud Firestore Database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>
            <p:ph type="title"/>
          </p:nvPr>
        </p:nvSpPr>
        <p:spPr>
          <a:xfrm>
            <a:off x="445950" y="643850"/>
            <a:ext cx="8252100" cy="17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watching! Any Questions?</a:t>
            </a:r>
            <a:endParaRPr/>
          </a:p>
        </p:txBody>
      </p:sp>
      <p:sp>
        <p:nvSpPr>
          <p:cNvPr id="232" name="Google Shape;232;p29"/>
          <p:cNvSpPr txBox="1"/>
          <p:nvPr/>
        </p:nvSpPr>
        <p:spPr>
          <a:xfrm>
            <a:off x="595975" y="2400950"/>
            <a:ext cx="68451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29"/>
          <p:cNvSpPr txBox="1"/>
          <p:nvPr>
            <p:ph type="title"/>
          </p:nvPr>
        </p:nvSpPr>
        <p:spPr>
          <a:xfrm>
            <a:off x="445950" y="2499050"/>
            <a:ext cx="8252100" cy="17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190">
                <a:latin typeface="Arial"/>
                <a:ea typeface="Arial"/>
                <a:cs typeface="Arial"/>
                <a:sym typeface="Arial"/>
              </a:rPr>
              <a:t>Kyle Handy - Front end programming using Flutter</a:t>
            </a:r>
            <a:endParaRPr sz="119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19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190">
                <a:latin typeface="Arial"/>
                <a:ea typeface="Arial"/>
                <a:cs typeface="Arial"/>
                <a:sym typeface="Arial"/>
              </a:rPr>
              <a:t>Oliver Lynch - Front end programming / UML Diagram Engineer</a:t>
            </a:r>
            <a:endParaRPr sz="119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19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190">
                <a:latin typeface="Arial"/>
                <a:ea typeface="Arial"/>
                <a:cs typeface="Arial"/>
                <a:sym typeface="Arial"/>
              </a:rPr>
              <a:t>Eric DeMoney - Back end programming mostly working with Firebase</a:t>
            </a:r>
            <a:endParaRPr sz="119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19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190">
                <a:latin typeface="Arial"/>
                <a:ea typeface="Arial"/>
                <a:cs typeface="Arial"/>
                <a:sym typeface="Arial"/>
              </a:rPr>
              <a:t>Ryota Haba - UML Diagram engineer / back end programming</a:t>
            </a:r>
            <a:endParaRPr sz="119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19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190">
                <a:latin typeface="Arial"/>
                <a:ea typeface="Arial"/>
                <a:cs typeface="Arial"/>
                <a:sym typeface="Arial"/>
              </a:rPr>
              <a:t>Jacob - UML Diagram engineer</a:t>
            </a:r>
            <a:endParaRPr sz="119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19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190">
                <a:latin typeface="Arial"/>
                <a:ea typeface="Arial"/>
                <a:cs typeface="Arial"/>
                <a:sym typeface="Arial"/>
              </a:rPr>
              <a:t>Tyler - UML Diagram engineer</a:t>
            </a:r>
            <a:endParaRPr sz="27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3798900" cy="7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Outline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110150"/>
            <a:ext cx="4640700" cy="29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020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App overview</a:t>
            </a:r>
            <a:endParaRPr sz="1900"/>
          </a:p>
          <a:p>
            <a:pPr indent="-34020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Requirements</a:t>
            </a:r>
            <a:endParaRPr sz="1900"/>
          </a:p>
          <a:p>
            <a:pPr indent="-34020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Diagrams</a:t>
            </a:r>
            <a:endParaRPr sz="1900"/>
          </a:p>
          <a:p>
            <a:pPr indent="-340201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900"/>
              <a:t>Level 0 to level 2</a:t>
            </a:r>
            <a:endParaRPr sz="1900"/>
          </a:p>
          <a:p>
            <a:pPr indent="-34020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Proof of Concept</a:t>
            </a:r>
            <a:endParaRPr sz="1900"/>
          </a:p>
          <a:p>
            <a:pPr indent="-340201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900"/>
              <a:t>Front end </a:t>
            </a:r>
            <a:endParaRPr sz="1900"/>
          </a:p>
          <a:p>
            <a:pPr indent="-340201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900"/>
              <a:t>Back end</a:t>
            </a:r>
            <a:endParaRPr sz="1900"/>
          </a:p>
          <a:p>
            <a:pPr indent="-34020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Questions</a:t>
            </a:r>
            <a:endParaRPr sz="190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0350" y="1171966"/>
            <a:ext cx="3798900" cy="2127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315225" y="492675"/>
            <a:ext cx="37092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Battle Cat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088575" y="1354875"/>
            <a:ext cx="4162500" cy="29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For cats lovers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Collection of your favorite cats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Pokemon game feature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Battle with other cats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Mobile app developed with Flutter and Firebase</a:t>
            </a:r>
            <a:endParaRPr sz="1900"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6229" y="1906600"/>
            <a:ext cx="926700" cy="145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4000" y="396774"/>
            <a:ext cx="1819026" cy="4046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156" name="Google Shape;156;p16"/>
          <p:cNvSpPr txBox="1"/>
          <p:nvPr/>
        </p:nvSpPr>
        <p:spPr>
          <a:xfrm>
            <a:off x="786250" y="969175"/>
            <a:ext cx="7914300" cy="41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en" sz="1500">
                <a:solidFill>
                  <a:schemeClr val="lt1"/>
                </a:solidFill>
              </a:rPr>
              <a:t>Battle Cats must allow for users to take photos of their cats and stats must be randomly assigned.</a:t>
            </a:r>
            <a:endParaRPr sz="1500">
              <a:solidFill>
                <a:schemeClr val="lt1"/>
              </a:solidFill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en" sz="1500">
                <a:solidFill>
                  <a:schemeClr val="lt1"/>
                </a:solidFill>
              </a:rPr>
              <a:t>Battle Cats must allow for users to battle other users' cats or randomly selected cats.</a:t>
            </a:r>
            <a:endParaRPr sz="1500">
              <a:solidFill>
                <a:schemeClr val="lt1"/>
              </a:solidFill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en" sz="1500">
                <a:solidFill>
                  <a:schemeClr val="lt1"/>
                </a:solidFill>
              </a:rPr>
              <a:t>Battle Cats must allow for users to add friends and have real time battles with them.</a:t>
            </a:r>
            <a:endParaRPr sz="1500">
              <a:solidFill>
                <a:schemeClr val="lt1"/>
              </a:solidFill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en" sz="1500">
                <a:solidFill>
                  <a:schemeClr val="lt1"/>
                </a:solidFill>
              </a:rPr>
              <a:t>Battle Cats must only allow for users to upload cats’ pictures</a:t>
            </a:r>
            <a:endParaRPr sz="1500">
              <a:solidFill>
                <a:schemeClr val="lt1"/>
              </a:solidFill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en" sz="1500">
                <a:solidFill>
                  <a:schemeClr val="lt1"/>
                </a:solidFill>
              </a:rPr>
              <a:t>An admin shall upload cats’ pictures and manipulate the stats, which are used in battle with randomly selected cats.</a:t>
            </a:r>
            <a:endParaRPr sz="1500">
              <a:solidFill>
                <a:schemeClr val="lt1"/>
              </a:solidFill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en" sz="1500">
                <a:solidFill>
                  <a:schemeClr val="lt1"/>
                </a:solidFill>
              </a:rPr>
              <a:t>Users must have accounts to play Battle Cats.</a:t>
            </a:r>
            <a:endParaRPr sz="1500">
              <a:solidFill>
                <a:schemeClr val="lt1"/>
              </a:solidFill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en" sz="1500">
                <a:solidFill>
                  <a:schemeClr val="lt1"/>
                </a:solidFill>
              </a:rPr>
              <a:t>Battle Cats must use a real time database to allow for constant updates to the users view. (derived requirement)</a:t>
            </a:r>
            <a:endParaRPr sz="1500">
              <a:solidFill>
                <a:schemeClr val="lt1"/>
              </a:solidFill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en" sz="1500">
                <a:solidFill>
                  <a:schemeClr val="lt1"/>
                </a:solidFill>
              </a:rPr>
              <a:t>User must have a smart phone with camera and stable internet connection. (system requirement)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Diagrams</a:t>
            </a:r>
            <a:endParaRPr sz="4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4349450" y="-62425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75" y="82950"/>
            <a:ext cx="4316549" cy="2736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8" name="Google Shape;168;p18"/>
          <p:cNvGraphicFramePr/>
          <p:nvPr/>
        </p:nvGraphicFramePr>
        <p:xfrm>
          <a:off x="3067650" y="3052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{8E4E2EE9-521E-4EAD-9946-A829DD92EAFF}</a:tableStyleId>
              </a:tblPr>
              <a:tblGrid>
                <a:gridCol w="742950"/>
                <a:gridCol w="742950"/>
                <a:gridCol w="742950"/>
                <a:gridCol w="751250"/>
                <a:gridCol w="734650"/>
                <a:gridCol w="742950"/>
                <a:gridCol w="742950"/>
                <a:gridCol w="742950"/>
              </a:tblGrid>
              <a:tr h="323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Priority Weight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UC1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UC2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UC3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UC4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UC5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UC6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R1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X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X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R2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X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R3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X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X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R4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X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R5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X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X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R6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X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X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Score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sp>
        <p:nvSpPr>
          <p:cNvPr id="169" name="Google Shape;169;p18"/>
          <p:cNvSpPr txBox="1"/>
          <p:nvPr>
            <p:ph type="title"/>
          </p:nvPr>
        </p:nvSpPr>
        <p:spPr>
          <a:xfrm>
            <a:off x="4991300" y="2205425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Trace Analysis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Block Diagram</a:t>
            </a:r>
            <a:endParaRPr sz="2100"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813" y="304800"/>
            <a:ext cx="6354381" cy="40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Class Diagrams</a:t>
            </a:r>
            <a:endParaRPr sz="2100"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1450" y="186550"/>
            <a:ext cx="3913151" cy="477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0" y="206725"/>
            <a:ext cx="40824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Interaction Sequence Diagram</a:t>
            </a:r>
            <a:endParaRPr sz="1900"/>
          </a:p>
        </p:txBody>
      </p:sp>
      <p:pic>
        <p:nvPicPr>
          <p:cNvPr id="187" name="Google Shape;187;p21"/>
          <p:cNvPicPr preferRelativeResize="0"/>
          <p:nvPr/>
        </p:nvPicPr>
        <p:blipFill rotWithShape="1">
          <a:blip r:embed="rId3">
            <a:alphaModFix/>
          </a:blip>
          <a:srcRect b="12884" l="0" r="0" t="0"/>
          <a:stretch/>
        </p:blipFill>
        <p:spPr>
          <a:xfrm>
            <a:off x="4082400" y="186313"/>
            <a:ext cx="4082399" cy="4770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