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3" r:id="rId3"/>
    <p:sldId id="263" r:id="rId4"/>
    <p:sldId id="259" r:id="rId5"/>
    <p:sldId id="311" r:id="rId6"/>
    <p:sldId id="294" r:id="rId7"/>
    <p:sldId id="295" r:id="rId8"/>
    <p:sldId id="307" r:id="rId9"/>
    <p:sldId id="314" r:id="rId10"/>
    <p:sldId id="309" r:id="rId11"/>
    <p:sldId id="297" r:id="rId12"/>
    <p:sldId id="308" r:id="rId13"/>
    <p:sldId id="296" r:id="rId14"/>
    <p:sldId id="312" r:id="rId15"/>
    <p:sldId id="313" r:id="rId16"/>
    <p:sldId id="270" r:id="rId17"/>
    <p:sldId id="280" r:id="rId18"/>
    <p:sldId id="305" r:id="rId19"/>
    <p:sldId id="304" r:id="rId20"/>
    <p:sldId id="272" r:id="rId21"/>
    <p:sldId id="264" r:id="rId22"/>
    <p:sldId id="306" r:id="rId23"/>
    <p:sldId id="278" r:id="rId24"/>
  </p:sldIdLst>
  <p:sldSz cx="9144000" cy="5143500" type="screen16x9"/>
  <p:notesSz cx="6858000" cy="9144000"/>
  <p:embeddedFontLst>
    <p:embeddedFont>
      <p:font typeface="Fira Sans Extra Condensed Medium" charset="0"/>
      <p:regular r:id="rId26"/>
      <p:bold r:id="rId27"/>
      <p:italic r:id="rId28"/>
      <p:boldItalic r:id="rId29"/>
    </p:embeddedFont>
    <p:embeddedFont>
      <p:font typeface="Oswald" charset="0"/>
      <p:regular r:id="rId30"/>
      <p:bold r:id="rId31"/>
    </p:embeddedFont>
    <p:embeddedFont>
      <p:font typeface="EB Garamond" charset="0"/>
      <p:regular r:id="rId32"/>
      <p:bold r:id="rId33"/>
      <p:italic r:id="rId34"/>
      <p:boldItalic r:id="rId35"/>
    </p:embeddedFont>
    <p:embeddedFont>
      <p:font typeface="Barlow Light" charset="0"/>
      <p:regular r:id="rId36"/>
      <p:bold r:id="rId37"/>
      <p:italic r:id="rId38"/>
      <p:boldItalic r:id="rId39"/>
    </p:embeddedFont>
    <p:embeddedFont>
      <p:font typeface="Squada One" charset="0"/>
      <p:regular r:id="rId40"/>
    </p:embeddedFont>
    <p:embeddedFont>
      <p:font typeface="HY견고딕" pitchFamily="18" charset="-127"/>
      <p:regular r:id="rId41"/>
    </p:embeddedFont>
    <p:embeddedFont>
      <p:font typeface="맑은 고딕" pitchFamily="50" charset="-127"/>
      <p:regular r:id="rId42"/>
      <p:bold r:id="rId43"/>
    </p:embeddedFont>
    <p:embeddedFont>
      <p:font typeface="HY강B" pitchFamily="18" charset="-127"/>
      <p:regular r:id="rId44"/>
    </p:embeddedFont>
    <p:embeddedFont>
      <p:font typeface="Montserrat ExtraBold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463A"/>
    <a:srgbClr val="054957"/>
    <a:srgbClr val="BA7162"/>
    <a:srgbClr val="3D6E1C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832DDB-45CC-4CCB-A828-65CBA119678A}">
  <a:tblStyle styleId="{68832DDB-45CC-4CCB-A828-65CBA1196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5" autoAdjust="0"/>
    <p:restoredTop sz="95617" autoAdjust="0"/>
  </p:normalViewPr>
  <p:slideViewPr>
    <p:cSldViewPr snapToGrid="0">
      <p:cViewPr varScale="1">
        <p:scale>
          <a:sx n="111" d="100"/>
          <a:sy n="111" d="100"/>
        </p:scale>
        <p:origin x="-96" y="-5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983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 smtClean="0"/>
              <a:t>그래프 </a:t>
            </a:r>
            <a:r>
              <a:rPr lang="ko-KR" altLang="en-US" dirty="0" err="1" smtClean="0"/>
              <a:t>뽑아줭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83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앞서 언급한 논문의 결론과도 비교해 봤을 때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교육성과는 부동산지수에 영향을 주지 않는다는 결론에 반박할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4.1.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아파트 값을 예측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4.2.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학원 개업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폐업률을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예측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4.3.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학원사업체수가 아파트매매가격에 영향을 준다는 것을 알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4.4.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가 입학과 방학시즌의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1,2,3,7,8,9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월의 아파트매매가격에 영향을 주는 것을 알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최종결론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서울대입학자수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에 영향을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준다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9d689830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9d689830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01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총합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수시</a:t>
            </a:r>
            <a:r>
              <a:rPr lang="ko-KR" altLang="en-US" baseline="0" dirty="0" smtClean="0"/>
              <a:t> 각각의 그래프를 붙여놓고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그중에서</a:t>
            </a:r>
            <a:r>
              <a:rPr lang="ko-KR" altLang="en-US" baseline="0" dirty="0" smtClean="0"/>
              <a:t> 정시가 부동산 가와 가장 큰 연관성을 보이기 때문에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앞으로의 비교군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은 정시자료로 사용하겠다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정시기준과 </a:t>
            </a:r>
            <a:r>
              <a:rPr lang="ko-KR" altLang="en-US" baseline="0" dirty="0" err="1" smtClean="0"/>
              <a:t>아파트매매가가</a:t>
            </a:r>
            <a:r>
              <a:rPr lang="ko-KR" altLang="en-US" baseline="0" dirty="0" smtClean="0"/>
              <a:t> 상당히 밀접한 관계를 보인다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11049/S/2/datasetView.d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ile.joinsland.com/www/Service/%B1%B9%C5%E4%BF%AC%B1%B8%BF%F8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215668" y="4328616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8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조</a:t>
            </a:r>
            <a:endParaRPr lang="en-US" altLang="ko-KR" sz="18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이영광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정기환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김엘리애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오현정</a:t>
            </a:r>
            <a:endParaRPr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16377"/>
            <a:ext cx="434970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  <a:cs typeface="Montserrat Light"/>
              </a:rPr>
              <a:t>교육성과</a:t>
            </a:r>
            <a:r>
              <a:rPr lang="ko-KR" altLang="en-US" dirty="0">
                <a:latin typeface="HY강B" pitchFamily="18" charset="-127"/>
                <a:ea typeface="HY강B" pitchFamily="18" charset="-127"/>
                <a:cs typeface="Montserrat Light"/>
              </a:rPr>
              <a:t>가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HY강B" pitchFamily="18" charset="-127"/>
                <a:ea typeface="HY강B" pitchFamily="18" charset="-127"/>
                <a:cs typeface="Montserrat Light"/>
              </a:rPr>
              <a:t>부동산</a:t>
            </a:r>
            <a:r>
              <a:rPr lang="ko-KR" altLang="en-US" dirty="0">
                <a:latin typeface="HY강B" pitchFamily="18" charset="-127"/>
                <a:ea typeface="HY강B" pitchFamily="18" charset="-127"/>
                <a:cs typeface="Montserrat Light"/>
              </a:rPr>
              <a:t>에 끼치는 영향력</a:t>
            </a:r>
            <a:endParaRPr sz="2800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그룹 70"/>
          <p:cNvGrpSpPr/>
          <p:nvPr/>
        </p:nvGrpSpPr>
        <p:grpSpPr>
          <a:xfrm>
            <a:off x="7264124" y="3256454"/>
            <a:ext cx="2027534" cy="1887046"/>
            <a:chOff x="6086323" y="1653090"/>
            <a:chExt cx="3481645" cy="3576896"/>
          </a:xfrm>
        </p:grpSpPr>
        <p:grpSp>
          <p:nvGrpSpPr>
            <p:cNvPr id="5" name="Google Shape;1867;p36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6" name="Google Shape;1868;p36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69;p36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70;p36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71;p36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72;p3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73;p3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74;p36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3" name="Google Shape;1875;p36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6;p36"/>
              <p:cNvSpPr/>
              <p:nvPr/>
            </p:nvSpPr>
            <p:spPr>
              <a:xfrm>
                <a:off x="1221225" y="2528550"/>
                <a:ext cx="388125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5525" h="13036" extrusionOk="0">
                    <a:moveTo>
                      <a:pt x="10425" y="0"/>
                    </a:moveTo>
                    <a:cubicBezTo>
                      <a:pt x="4048" y="545"/>
                      <a:pt x="0" y="7081"/>
                      <a:pt x="2357" y="13036"/>
                    </a:cubicBezTo>
                    <a:lnTo>
                      <a:pt x="15177" y="13036"/>
                    </a:lnTo>
                    <a:cubicBezTo>
                      <a:pt x="15412" y="12294"/>
                      <a:pt x="15525" y="11524"/>
                      <a:pt x="15525" y="10754"/>
                    </a:cubicBezTo>
                    <a:cubicBezTo>
                      <a:pt x="15525" y="7513"/>
                      <a:pt x="13478" y="4630"/>
                      <a:pt x="10425" y="3541"/>
                    </a:cubicBezTo>
                    <a:lnTo>
                      <a:pt x="10425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7;p36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8;p36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9;p36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80;p36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81;p36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82;p36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3;p36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84;p36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85;p36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86;p36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7;p36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8;p36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892;p36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3;p36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타원 71"/>
          <p:cNvSpPr/>
          <p:nvPr/>
        </p:nvSpPr>
        <p:spPr>
          <a:xfrm>
            <a:off x="3682542" y="871394"/>
            <a:ext cx="1668247" cy="16630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682543" y="170917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n w="12700">
                  <a:solidFill>
                    <a:schemeClr val="bg1"/>
                  </a:solidFill>
                </a:ln>
                <a:latin typeface="HY강B" pitchFamily="18" charset="-127"/>
                <a:ea typeface="HY강B" pitchFamily="18" charset="-127"/>
              </a:rPr>
              <a:t>아파트 매매가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4293479" y="1137578"/>
            <a:ext cx="511678" cy="562072"/>
            <a:chOff x="3717871" y="2064224"/>
            <a:chExt cx="679557" cy="1015052"/>
          </a:xfrm>
        </p:grpSpPr>
        <p:sp>
          <p:nvSpPr>
            <p:cNvPr id="78" name="Google Shape;2267;p37"/>
            <p:cNvSpPr/>
            <p:nvPr/>
          </p:nvSpPr>
          <p:spPr>
            <a:xfrm>
              <a:off x="3748927" y="2461832"/>
              <a:ext cx="617460" cy="617444"/>
            </a:xfrm>
            <a:custGeom>
              <a:avLst/>
              <a:gdLst/>
              <a:ahLst/>
              <a:cxnLst/>
              <a:rect l="l" t="t" r="r" b="b"/>
              <a:pathLst>
                <a:path w="37696" h="37695" extrusionOk="0">
                  <a:moveTo>
                    <a:pt x="0" y="1"/>
                  </a:moveTo>
                  <a:lnTo>
                    <a:pt x="0" y="37695"/>
                  </a:lnTo>
                  <a:lnTo>
                    <a:pt x="37695" y="37695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68;p37"/>
            <p:cNvSpPr/>
            <p:nvPr/>
          </p:nvSpPr>
          <p:spPr>
            <a:xfrm>
              <a:off x="3717871" y="2437082"/>
              <a:ext cx="679557" cy="24767"/>
            </a:xfrm>
            <a:custGeom>
              <a:avLst/>
              <a:gdLst/>
              <a:ahLst/>
              <a:cxnLst/>
              <a:rect l="l" t="t" r="r" b="b"/>
              <a:pathLst>
                <a:path w="41487" h="1512" extrusionOk="0">
                  <a:moveTo>
                    <a:pt x="1" y="0"/>
                  </a:moveTo>
                  <a:lnTo>
                    <a:pt x="1" y="1512"/>
                  </a:lnTo>
                  <a:lnTo>
                    <a:pt x="41487" y="1512"/>
                  </a:lnTo>
                  <a:lnTo>
                    <a:pt x="4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69;p37"/>
            <p:cNvSpPr/>
            <p:nvPr/>
          </p:nvSpPr>
          <p:spPr>
            <a:xfrm>
              <a:off x="3941212" y="2101112"/>
              <a:ext cx="232891" cy="978164"/>
            </a:xfrm>
            <a:custGeom>
              <a:avLst/>
              <a:gdLst/>
              <a:ahLst/>
              <a:cxnLst/>
              <a:rect l="l" t="t" r="r" b="b"/>
              <a:pathLst>
                <a:path w="14218" h="59717" extrusionOk="0">
                  <a:moveTo>
                    <a:pt x="0" y="1"/>
                  </a:moveTo>
                  <a:lnTo>
                    <a:pt x="0" y="59717"/>
                  </a:lnTo>
                  <a:lnTo>
                    <a:pt x="14217" y="59717"/>
                  </a:lnTo>
                  <a:lnTo>
                    <a:pt x="14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70;p37"/>
            <p:cNvSpPr/>
            <p:nvPr/>
          </p:nvSpPr>
          <p:spPr>
            <a:xfrm>
              <a:off x="3999214" y="2987155"/>
              <a:ext cx="122293" cy="92121"/>
            </a:xfrm>
            <a:custGeom>
              <a:avLst/>
              <a:gdLst/>
              <a:ahLst/>
              <a:cxnLst/>
              <a:rect l="l" t="t" r="r" b="b"/>
              <a:pathLst>
                <a:path w="7466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7466" y="5624"/>
                  </a:lnTo>
                  <a:lnTo>
                    <a:pt x="7466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71;p37"/>
            <p:cNvSpPr/>
            <p:nvPr/>
          </p:nvSpPr>
          <p:spPr>
            <a:xfrm>
              <a:off x="3971859" y="2064224"/>
              <a:ext cx="166798" cy="36904"/>
            </a:xfrm>
            <a:custGeom>
              <a:avLst/>
              <a:gdLst/>
              <a:ahLst/>
              <a:cxnLst/>
              <a:rect l="l" t="t" r="r" b="b"/>
              <a:pathLst>
                <a:path w="10183" h="2253" extrusionOk="0">
                  <a:moveTo>
                    <a:pt x="1" y="0"/>
                  </a:moveTo>
                  <a:lnTo>
                    <a:pt x="1" y="2253"/>
                  </a:lnTo>
                  <a:lnTo>
                    <a:pt x="10183" y="2253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72;p37"/>
            <p:cNvSpPr/>
            <p:nvPr/>
          </p:nvSpPr>
          <p:spPr>
            <a:xfrm>
              <a:off x="4077871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73;p37"/>
            <p:cNvSpPr/>
            <p:nvPr/>
          </p:nvSpPr>
          <p:spPr>
            <a:xfrm>
              <a:off x="4077871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74;p37"/>
            <p:cNvSpPr/>
            <p:nvPr/>
          </p:nvSpPr>
          <p:spPr>
            <a:xfrm>
              <a:off x="4286617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75;p37"/>
            <p:cNvSpPr/>
            <p:nvPr/>
          </p:nvSpPr>
          <p:spPr>
            <a:xfrm>
              <a:off x="4286617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76;p37"/>
            <p:cNvSpPr/>
            <p:nvPr/>
          </p:nvSpPr>
          <p:spPr>
            <a:xfrm>
              <a:off x="3984734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77;p37"/>
            <p:cNvSpPr/>
            <p:nvPr/>
          </p:nvSpPr>
          <p:spPr>
            <a:xfrm>
              <a:off x="3984734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78;p37"/>
            <p:cNvSpPr/>
            <p:nvPr/>
          </p:nvSpPr>
          <p:spPr>
            <a:xfrm>
              <a:off x="4077871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79;p37"/>
            <p:cNvSpPr/>
            <p:nvPr/>
          </p:nvSpPr>
          <p:spPr>
            <a:xfrm>
              <a:off x="4077871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80;p37"/>
            <p:cNvSpPr/>
            <p:nvPr/>
          </p:nvSpPr>
          <p:spPr>
            <a:xfrm>
              <a:off x="3984734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81;p37"/>
            <p:cNvSpPr/>
            <p:nvPr/>
          </p:nvSpPr>
          <p:spPr>
            <a:xfrm>
              <a:off x="3984734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82;p37"/>
            <p:cNvSpPr/>
            <p:nvPr/>
          </p:nvSpPr>
          <p:spPr>
            <a:xfrm>
              <a:off x="4077871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83;p37"/>
            <p:cNvSpPr/>
            <p:nvPr/>
          </p:nvSpPr>
          <p:spPr>
            <a:xfrm>
              <a:off x="4077871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84;p37"/>
            <p:cNvSpPr/>
            <p:nvPr/>
          </p:nvSpPr>
          <p:spPr>
            <a:xfrm>
              <a:off x="3984734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85;p37"/>
            <p:cNvSpPr/>
            <p:nvPr/>
          </p:nvSpPr>
          <p:spPr>
            <a:xfrm>
              <a:off x="3984734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86;p37"/>
            <p:cNvSpPr/>
            <p:nvPr/>
          </p:nvSpPr>
          <p:spPr>
            <a:xfrm>
              <a:off x="3984734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87;p37"/>
            <p:cNvSpPr/>
            <p:nvPr/>
          </p:nvSpPr>
          <p:spPr>
            <a:xfrm>
              <a:off x="3984734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88;p37"/>
            <p:cNvSpPr/>
            <p:nvPr/>
          </p:nvSpPr>
          <p:spPr>
            <a:xfrm>
              <a:off x="4077871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89;p37"/>
            <p:cNvSpPr/>
            <p:nvPr/>
          </p:nvSpPr>
          <p:spPr>
            <a:xfrm>
              <a:off x="4077871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90;p37"/>
            <p:cNvSpPr/>
            <p:nvPr/>
          </p:nvSpPr>
          <p:spPr>
            <a:xfrm>
              <a:off x="4206339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91;p37"/>
            <p:cNvSpPr/>
            <p:nvPr/>
          </p:nvSpPr>
          <p:spPr>
            <a:xfrm>
              <a:off x="4206339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92;p37"/>
            <p:cNvSpPr/>
            <p:nvPr/>
          </p:nvSpPr>
          <p:spPr>
            <a:xfrm>
              <a:off x="4206339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93;p37"/>
            <p:cNvSpPr/>
            <p:nvPr/>
          </p:nvSpPr>
          <p:spPr>
            <a:xfrm>
              <a:off x="4206339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94;p37"/>
            <p:cNvSpPr/>
            <p:nvPr/>
          </p:nvSpPr>
          <p:spPr>
            <a:xfrm>
              <a:off x="4286617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95;p37"/>
            <p:cNvSpPr/>
            <p:nvPr/>
          </p:nvSpPr>
          <p:spPr>
            <a:xfrm>
              <a:off x="4286617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96;p37"/>
            <p:cNvSpPr/>
            <p:nvPr/>
          </p:nvSpPr>
          <p:spPr>
            <a:xfrm>
              <a:off x="4206339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97;p37"/>
            <p:cNvSpPr/>
            <p:nvPr/>
          </p:nvSpPr>
          <p:spPr>
            <a:xfrm>
              <a:off x="4206339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98;p37"/>
            <p:cNvSpPr/>
            <p:nvPr/>
          </p:nvSpPr>
          <p:spPr>
            <a:xfrm>
              <a:off x="4286617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99;p37"/>
            <p:cNvSpPr/>
            <p:nvPr/>
          </p:nvSpPr>
          <p:spPr>
            <a:xfrm>
              <a:off x="4286617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00;p37"/>
            <p:cNvSpPr/>
            <p:nvPr/>
          </p:nvSpPr>
          <p:spPr>
            <a:xfrm>
              <a:off x="4206339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01;p37"/>
            <p:cNvSpPr/>
            <p:nvPr/>
          </p:nvSpPr>
          <p:spPr>
            <a:xfrm>
              <a:off x="4206339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02;p37"/>
            <p:cNvSpPr/>
            <p:nvPr/>
          </p:nvSpPr>
          <p:spPr>
            <a:xfrm>
              <a:off x="4286617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03;p37"/>
            <p:cNvSpPr/>
            <p:nvPr/>
          </p:nvSpPr>
          <p:spPr>
            <a:xfrm>
              <a:off x="4286617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04;p37"/>
            <p:cNvSpPr/>
            <p:nvPr/>
          </p:nvSpPr>
          <p:spPr>
            <a:xfrm>
              <a:off x="4206339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05;p37"/>
            <p:cNvSpPr/>
            <p:nvPr/>
          </p:nvSpPr>
          <p:spPr>
            <a:xfrm>
              <a:off x="4206339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06;p37"/>
            <p:cNvSpPr/>
            <p:nvPr/>
          </p:nvSpPr>
          <p:spPr>
            <a:xfrm>
              <a:off x="4286617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07;p37"/>
            <p:cNvSpPr/>
            <p:nvPr/>
          </p:nvSpPr>
          <p:spPr>
            <a:xfrm>
              <a:off x="4286617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08;p37"/>
            <p:cNvSpPr/>
            <p:nvPr/>
          </p:nvSpPr>
          <p:spPr>
            <a:xfrm>
              <a:off x="4206339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09;p37"/>
            <p:cNvSpPr/>
            <p:nvPr/>
          </p:nvSpPr>
          <p:spPr>
            <a:xfrm>
              <a:off x="4206339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10;p37"/>
            <p:cNvSpPr/>
            <p:nvPr/>
          </p:nvSpPr>
          <p:spPr>
            <a:xfrm>
              <a:off x="4286617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11;p37"/>
            <p:cNvSpPr/>
            <p:nvPr/>
          </p:nvSpPr>
          <p:spPr>
            <a:xfrm>
              <a:off x="4286617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12;p37"/>
            <p:cNvSpPr/>
            <p:nvPr/>
          </p:nvSpPr>
          <p:spPr>
            <a:xfrm>
              <a:off x="3781769" y="249400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13;p37"/>
            <p:cNvSpPr/>
            <p:nvPr/>
          </p:nvSpPr>
          <p:spPr>
            <a:xfrm>
              <a:off x="3781769" y="249400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14;p37"/>
            <p:cNvSpPr/>
            <p:nvPr/>
          </p:nvSpPr>
          <p:spPr>
            <a:xfrm>
              <a:off x="3862015" y="249400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15;p37"/>
            <p:cNvSpPr/>
            <p:nvPr/>
          </p:nvSpPr>
          <p:spPr>
            <a:xfrm>
              <a:off x="3862015" y="249400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16;p37"/>
            <p:cNvSpPr/>
            <p:nvPr/>
          </p:nvSpPr>
          <p:spPr>
            <a:xfrm>
              <a:off x="3781769" y="258284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17;p37"/>
            <p:cNvSpPr/>
            <p:nvPr/>
          </p:nvSpPr>
          <p:spPr>
            <a:xfrm>
              <a:off x="3781769" y="258284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18;p37"/>
            <p:cNvSpPr/>
            <p:nvPr/>
          </p:nvSpPr>
          <p:spPr>
            <a:xfrm>
              <a:off x="3862015" y="258284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19;p37"/>
            <p:cNvSpPr/>
            <p:nvPr/>
          </p:nvSpPr>
          <p:spPr>
            <a:xfrm>
              <a:off x="3862015" y="258284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20;p37"/>
            <p:cNvSpPr/>
            <p:nvPr/>
          </p:nvSpPr>
          <p:spPr>
            <a:xfrm>
              <a:off x="3781769" y="267170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21;p37"/>
            <p:cNvSpPr/>
            <p:nvPr/>
          </p:nvSpPr>
          <p:spPr>
            <a:xfrm>
              <a:off x="3781769" y="267170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22;p37"/>
            <p:cNvSpPr/>
            <p:nvPr/>
          </p:nvSpPr>
          <p:spPr>
            <a:xfrm>
              <a:off x="3862015" y="267170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23;p37"/>
            <p:cNvSpPr/>
            <p:nvPr/>
          </p:nvSpPr>
          <p:spPr>
            <a:xfrm>
              <a:off x="3862015" y="267170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24;p37"/>
            <p:cNvSpPr/>
            <p:nvPr/>
          </p:nvSpPr>
          <p:spPr>
            <a:xfrm>
              <a:off x="3781769" y="276057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25;p37"/>
            <p:cNvSpPr/>
            <p:nvPr/>
          </p:nvSpPr>
          <p:spPr>
            <a:xfrm>
              <a:off x="3781769" y="276057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26;p37"/>
            <p:cNvSpPr/>
            <p:nvPr/>
          </p:nvSpPr>
          <p:spPr>
            <a:xfrm>
              <a:off x="3862015" y="276057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27;p37"/>
            <p:cNvSpPr/>
            <p:nvPr/>
          </p:nvSpPr>
          <p:spPr>
            <a:xfrm>
              <a:off x="3862015" y="276057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28;p37"/>
            <p:cNvSpPr/>
            <p:nvPr/>
          </p:nvSpPr>
          <p:spPr>
            <a:xfrm>
              <a:off x="3781769" y="284941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29;p37"/>
            <p:cNvSpPr/>
            <p:nvPr/>
          </p:nvSpPr>
          <p:spPr>
            <a:xfrm>
              <a:off x="3781769" y="284941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30;p37"/>
            <p:cNvSpPr/>
            <p:nvPr/>
          </p:nvSpPr>
          <p:spPr>
            <a:xfrm>
              <a:off x="3862015" y="284941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31;p37"/>
            <p:cNvSpPr/>
            <p:nvPr/>
          </p:nvSpPr>
          <p:spPr>
            <a:xfrm>
              <a:off x="3862015" y="284941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32;p37"/>
            <p:cNvSpPr/>
            <p:nvPr/>
          </p:nvSpPr>
          <p:spPr>
            <a:xfrm>
              <a:off x="3781769" y="293827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33;p37"/>
            <p:cNvSpPr/>
            <p:nvPr/>
          </p:nvSpPr>
          <p:spPr>
            <a:xfrm>
              <a:off x="3781769" y="293827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34;p37"/>
            <p:cNvSpPr/>
            <p:nvPr/>
          </p:nvSpPr>
          <p:spPr>
            <a:xfrm>
              <a:off x="3862015" y="293827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35;p37"/>
            <p:cNvSpPr/>
            <p:nvPr/>
          </p:nvSpPr>
          <p:spPr>
            <a:xfrm>
              <a:off x="3862015" y="293827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36;p37"/>
            <p:cNvSpPr/>
            <p:nvPr/>
          </p:nvSpPr>
          <p:spPr>
            <a:xfrm>
              <a:off x="3984734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37;p37"/>
            <p:cNvSpPr/>
            <p:nvPr/>
          </p:nvSpPr>
          <p:spPr>
            <a:xfrm>
              <a:off x="3984734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38;p37"/>
            <p:cNvSpPr/>
            <p:nvPr/>
          </p:nvSpPr>
          <p:spPr>
            <a:xfrm>
              <a:off x="4077871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39;p37"/>
            <p:cNvSpPr/>
            <p:nvPr/>
          </p:nvSpPr>
          <p:spPr>
            <a:xfrm>
              <a:off x="4077871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40;p37"/>
            <p:cNvSpPr/>
            <p:nvPr/>
          </p:nvSpPr>
          <p:spPr>
            <a:xfrm>
              <a:off x="3984734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41;p37"/>
            <p:cNvSpPr/>
            <p:nvPr/>
          </p:nvSpPr>
          <p:spPr>
            <a:xfrm>
              <a:off x="3984734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42;p37"/>
            <p:cNvSpPr/>
            <p:nvPr/>
          </p:nvSpPr>
          <p:spPr>
            <a:xfrm>
              <a:off x="4077871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43;p37"/>
            <p:cNvSpPr/>
            <p:nvPr/>
          </p:nvSpPr>
          <p:spPr>
            <a:xfrm>
              <a:off x="4077871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44;p37"/>
            <p:cNvSpPr/>
            <p:nvPr/>
          </p:nvSpPr>
          <p:spPr>
            <a:xfrm>
              <a:off x="3984734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45;p37"/>
            <p:cNvSpPr/>
            <p:nvPr/>
          </p:nvSpPr>
          <p:spPr>
            <a:xfrm>
              <a:off x="3984734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46;p37"/>
            <p:cNvSpPr/>
            <p:nvPr/>
          </p:nvSpPr>
          <p:spPr>
            <a:xfrm>
              <a:off x="4077871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47;p37"/>
            <p:cNvSpPr/>
            <p:nvPr/>
          </p:nvSpPr>
          <p:spPr>
            <a:xfrm>
              <a:off x="4077871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48;p37"/>
            <p:cNvSpPr/>
            <p:nvPr/>
          </p:nvSpPr>
          <p:spPr>
            <a:xfrm>
              <a:off x="3984734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7"/>
                  </a:lnTo>
                  <a:lnTo>
                    <a:pt x="3288" y="3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49;p37"/>
            <p:cNvSpPr/>
            <p:nvPr/>
          </p:nvSpPr>
          <p:spPr>
            <a:xfrm>
              <a:off x="3984734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50;p37"/>
            <p:cNvSpPr/>
            <p:nvPr/>
          </p:nvSpPr>
          <p:spPr>
            <a:xfrm>
              <a:off x="4077871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7"/>
                  </a:lnTo>
                  <a:lnTo>
                    <a:pt x="3288" y="3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51;p37"/>
            <p:cNvSpPr/>
            <p:nvPr/>
          </p:nvSpPr>
          <p:spPr>
            <a:xfrm>
              <a:off x="4077871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52;p37"/>
            <p:cNvSpPr/>
            <p:nvPr/>
          </p:nvSpPr>
          <p:spPr>
            <a:xfrm>
              <a:off x="3984734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53;p37"/>
            <p:cNvSpPr/>
            <p:nvPr/>
          </p:nvSpPr>
          <p:spPr>
            <a:xfrm>
              <a:off x="3984734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54;p37"/>
            <p:cNvSpPr/>
            <p:nvPr/>
          </p:nvSpPr>
          <p:spPr>
            <a:xfrm>
              <a:off x="4077871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55;p37"/>
            <p:cNvSpPr/>
            <p:nvPr/>
          </p:nvSpPr>
          <p:spPr>
            <a:xfrm>
              <a:off x="4077871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98903" y="2737534"/>
            <a:ext cx="1752601" cy="1663015"/>
            <a:chOff x="2198903" y="2737534"/>
            <a:chExt cx="1752601" cy="1663015"/>
          </a:xfrm>
        </p:grpSpPr>
        <p:sp>
          <p:nvSpPr>
            <p:cNvPr id="74" name="타원 73"/>
            <p:cNvSpPr/>
            <p:nvPr/>
          </p:nvSpPr>
          <p:spPr>
            <a:xfrm>
              <a:off x="2198903" y="2737534"/>
              <a:ext cx="1668247" cy="1663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8904" y="352886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서울대입학수</a:t>
              </a:r>
            </a:p>
          </p:txBody>
        </p:sp>
        <p:pic>
          <p:nvPicPr>
            <p:cNvPr id="1026" name="Picture 2" descr="서울대학교 마크 스마트폰 배경화면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4" t="27611" r="10316" b="28497"/>
            <a:stretch/>
          </p:blipFill>
          <p:spPr bwMode="auto">
            <a:xfrm>
              <a:off x="2810639" y="3007044"/>
              <a:ext cx="510079" cy="51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5251907" y="2728009"/>
            <a:ext cx="1752600" cy="1663015"/>
            <a:chOff x="5251907" y="2728009"/>
            <a:chExt cx="1752600" cy="1663015"/>
          </a:xfrm>
        </p:grpSpPr>
        <p:sp>
          <p:nvSpPr>
            <p:cNvPr id="73" name="타원 72"/>
            <p:cNvSpPr/>
            <p:nvPr/>
          </p:nvSpPr>
          <p:spPr>
            <a:xfrm>
              <a:off x="5261431" y="2728009"/>
              <a:ext cx="1668247" cy="16630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51907" y="352886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학원사업체수</a:t>
              </a:r>
            </a:p>
          </p:txBody>
        </p:sp>
        <p:sp>
          <p:nvSpPr>
            <p:cNvPr id="218" name="Google Shape;6196;p43"/>
            <p:cNvSpPr/>
            <p:nvPr/>
          </p:nvSpPr>
          <p:spPr>
            <a:xfrm rot="16200000">
              <a:off x="5998764" y="3142328"/>
              <a:ext cx="213418" cy="512294"/>
            </a:xfrm>
            <a:custGeom>
              <a:avLst/>
              <a:gdLst/>
              <a:ahLst/>
              <a:cxnLst/>
              <a:rect l="l" t="t" r="r" b="b"/>
              <a:pathLst>
                <a:path w="2621" h="11952" extrusionOk="0">
                  <a:moveTo>
                    <a:pt x="1310" y="572"/>
                  </a:moveTo>
                  <a:cubicBezTo>
                    <a:pt x="1537" y="976"/>
                    <a:pt x="1560" y="1060"/>
                    <a:pt x="1560" y="1060"/>
                  </a:cubicBezTo>
                  <a:lnTo>
                    <a:pt x="1560" y="1072"/>
                  </a:lnTo>
                  <a:cubicBezTo>
                    <a:pt x="1489" y="1119"/>
                    <a:pt x="1382" y="1131"/>
                    <a:pt x="1298" y="1131"/>
                  </a:cubicBezTo>
                  <a:cubicBezTo>
                    <a:pt x="1203" y="1131"/>
                    <a:pt x="1120" y="1095"/>
                    <a:pt x="1025" y="1072"/>
                  </a:cubicBezTo>
                  <a:lnTo>
                    <a:pt x="1310" y="572"/>
                  </a:lnTo>
                  <a:close/>
                  <a:moveTo>
                    <a:pt x="1739" y="1369"/>
                  </a:moveTo>
                  <a:lnTo>
                    <a:pt x="2156" y="2155"/>
                  </a:lnTo>
                  <a:lnTo>
                    <a:pt x="465" y="2155"/>
                  </a:lnTo>
                  <a:lnTo>
                    <a:pt x="882" y="1369"/>
                  </a:lnTo>
                  <a:cubicBezTo>
                    <a:pt x="1013" y="1441"/>
                    <a:pt x="1156" y="1476"/>
                    <a:pt x="1310" y="1476"/>
                  </a:cubicBezTo>
                  <a:cubicBezTo>
                    <a:pt x="1453" y="1476"/>
                    <a:pt x="1608" y="1441"/>
                    <a:pt x="1739" y="1369"/>
                  </a:cubicBezTo>
                  <a:close/>
                  <a:moveTo>
                    <a:pt x="2263" y="9763"/>
                  </a:moveTo>
                  <a:lnTo>
                    <a:pt x="2263" y="10454"/>
                  </a:lnTo>
                  <a:lnTo>
                    <a:pt x="358" y="10454"/>
                  </a:lnTo>
                  <a:lnTo>
                    <a:pt x="358" y="9763"/>
                  </a:lnTo>
                  <a:close/>
                  <a:moveTo>
                    <a:pt x="1310" y="0"/>
                  </a:moveTo>
                  <a:cubicBezTo>
                    <a:pt x="1251" y="0"/>
                    <a:pt x="1191" y="36"/>
                    <a:pt x="1144" y="95"/>
                  </a:cubicBezTo>
                  <a:lnTo>
                    <a:pt x="656" y="1024"/>
                  </a:lnTo>
                  <a:lnTo>
                    <a:pt x="132" y="2012"/>
                  </a:lnTo>
                  <a:cubicBezTo>
                    <a:pt x="48" y="2179"/>
                    <a:pt x="1" y="2357"/>
                    <a:pt x="1" y="2548"/>
                  </a:cubicBezTo>
                  <a:lnTo>
                    <a:pt x="1" y="5727"/>
                  </a:lnTo>
                  <a:cubicBezTo>
                    <a:pt x="1" y="5834"/>
                    <a:pt x="72" y="5906"/>
                    <a:pt x="179" y="5906"/>
                  </a:cubicBezTo>
                  <a:cubicBezTo>
                    <a:pt x="286" y="5906"/>
                    <a:pt x="358" y="5834"/>
                    <a:pt x="358" y="5727"/>
                  </a:cubicBezTo>
                  <a:lnTo>
                    <a:pt x="358" y="2512"/>
                  </a:lnTo>
                  <a:lnTo>
                    <a:pt x="1132" y="2512"/>
                  </a:lnTo>
                  <a:lnTo>
                    <a:pt x="1132" y="9406"/>
                  </a:lnTo>
                  <a:lnTo>
                    <a:pt x="1132" y="9418"/>
                  </a:lnTo>
                  <a:lnTo>
                    <a:pt x="358" y="9418"/>
                  </a:lnTo>
                  <a:lnTo>
                    <a:pt x="358" y="6465"/>
                  </a:lnTo>
                  <a:cubicBezTo>
                    <a:pt x="358" y="6358"/>
                    <a:pt x="286" y="6287"/>
                    <a:pt x="179" y="6287"/>
                  </a:cubicBezTo>
                  <a:cubicBezTo>
                    <a:pt x="72" y="6287"/>
                    <a:pt x="1" y="6358"/>
                    <a:pt x="1" y="6465"/>
                  </a:cubicBezTo>
                  <a:lnTo>
                    <a:pt x="1" y="10644"/>
                  </a:lnTo>
                  <a:cubicBezTo>
                    <a:pt x="1" y="10882"/>
                    <a:pt x="60" y="11120"/>
                    <a:pt x="191" y="11311"/>
                  </a:cubicBezTo>
                  <a:cubicBezTo>
                    <a:pt x="227" y="11370"/>
                    <a:pt x="286" y="11406"/>
                    <a:pt x="346" y="11406"/>
                  </a:cubicBezTo>
                  <a:cubicBezTo>
                    <a:pt x="477" y="11406"/>
                    <a:pt x="560" y="11251"/>
                    <a:pt x="489" y="11132"/>
                  </a:cubicBezTo>
                  <a:cubicBezTo>
                    <a:pt x="429" y="11025"/>
                    <a:pt x="382" y="10930"/>
                    <a:pt x="370" y="10823"/>
                  </a:cubicBezTo>
                  <a:lnTo>
                    <a:pt x="2227" y="10823"/>
                  </a:lnTo>
                  <a:cubicBezTo>
                    <a:pt x="2144" y="11251"/>
                    <a:pt x="1775" y="11597"/>
                    <a:pt x="1310" y="11597"/>
                  </a:cubicBezTo>
                  <a:cubicBezTo>
                    <a:pt x="1179" y="11597"/>
                    <a:pt x="1037" y="11561"/>
                    <a:pt x="917" y="11525"/>
                  </a:cubicBezTo>
                  <a:cubicBezTo>
                    <a:pt x="895" y="11512"/>
                    <a:pt x="870" y="11506"/>
                    <a:pt x="845" y="11506"/>
                  </a:cubicBezTo>
                  <a:cubicBezTo>
                    <a:pt x="780" y="11506"/>
                    <a:pt x="714" y="11548"/>
                    <a:pt x="679" y="11609"/>
                  </a:cubicBezTo>
                  <a:cubicBezTo>
                    <a:pt x="644" y="11704"/>
                    <a:pt x="679" y="11799"/>
                    <a:pt x="775" y="11847"/>
                  </a:cubicBezTo>
                  <a:cubicBezTo>
                    <a:pt x="941" y="11918"/>
                    <a:pt x="1111" y="11951"/>
                    <a:pt x="1277" y="11951"/>
                  </a:cubicBezTo>
                  <a:cubicBezTo>
                    <a:pt x="1966" y="11951"/>
                    <a:pt x="2584" y="11383"/>
                    <a:pt x="2584" y="10644"/>
                  </a:cubicBezTo>
                  <a:cubicBezTo>
                    <a:pt x="2620" y="10608"/>
                    <a:pt x="2620" y="9596"/>
                    <a:pt x="2620" y="9585"/>
                  </a:cubicBezTo>
                  <a:lnTo>
                    <a:pt x="2620" y="8049"/>
                  </a:lnTo>
                  <a:cubicBezTo>
                    <a:pt x="2620" y="7953"/>
                    <a:pt x="2549" y="7870"/>
                    <a:pt x="2441" y="7870"/>
                  </a:cubicBezTo>
                  <a:cubicBezTo>
                    <a:pt x="2334" y="7870"/>
                    <a:pt x="2263" y="7953"/>
                    <a:pt x="2263" y="8049"/>
                  </a:cubicBezTo>
                  <a:lnTo>
                    <a:pt x="2263" y="9406"/>
                  </a:lnTo>
                  <a:lnTo>
                    <a:pt x="1489" y="9406"/>
                  </a:lnTo>
                  <a:lnTo>
                    <a:pt x="1489" y="9394"/>
                  </a:lnTo>
                  <a:lnTo>
                    <a:pt x="1489" y="2500"/>
                  </a:lnTo>
                  <a:lnTo>
                    <a:pt x="2263" y="2500"/>
                  </a:lnTo>
                  <a:lnTo>
                    <a:pt x="2263" y="2548"/>
                  </a:lnTo>
                  <a:lnTo>
                    <a:pt x="2263" y="7334"/>
                  </a:lnTo>
                  <a:cubicBezTo>
                    <a:pt x="2263" y="7441"/>
                    <a:pt x="2334" y="7513"/>
                    <a:pt x="2441" y="7513"/>
                  </a:cubicBezTo>
                  <a:cubicBezTo>
                    <a:pt x="2549" y="7513"/>
                    <a:pt x="2620" y="7441"/>
                    <a:pt x="2620" y="7334"/>
                  </a:cubicBezTo>
                  <a:lnTo>
                    <a:pt x="2620" y="2548"/>
                  </a:lnTo>
                  <a:cubicBezTo>
                    <a:pt x="2620" y="2369"/>
                    <a:pt x="2572" y="2191"/>
                    <a:pt x="2489" y="2012"/>
                  </a:cubicBezTo>
                  <a:lnTo>
                    <a:pt x="1477" y="95"/>
                  </a:lnTo>
                  <a:cubicBezTo>
                    <a:pt x="1441" y="36"/>
                    <a:pt x="1382" y="0"/>
                    <a:pt x="13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위쪽/아래쪽 화살표 1023"/>
          <p:cNvSpPr/>
          <p:nvPr/>
        </p:nvSpPr>
        <p:spPr>
          <a:xfrm rot="2514422">
            <a:off x="3608158" y="236502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위쪽/아래쪽 화살표 219"/>
          <p:cNvSpPr/>
          <p:nvPr/>
        </p:nvSpPr>
        <p:spPr>
          <a:xfrm rot="5400000">
            <a:off x="4402916" y="3357125"/>
            <a:ext cx="263068" cy="6678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위쪽/아래쪽 화살표 220"/>
          <p:cNvSpPr/>
          <p:nvPr/>
        </p:nvSpPr>
        <p:spPr>
          <a:xfrm rot="19449717">
            <a:off x="5255983" y="234813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6241847" y="460172"/>
            <a:ext cx="2457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3" name="Google Shape;202;p18">
            <a:extLst>
              <a:ext uri="{FF2B5EF4-FFF2-40B4-BE49-F238E27FC236}">
                <a16:creationId xmlns="" xmlns:a16="http://schemas.microsoft.com/office/drawing/2014/main" id="{49C606CE-3F39-49CB-B751-1E4F7799A6C3}"/>
              </a:ext>
            </a:extLst>
          </p:cNvPr>
          <p:cNvSpPr txBox="1">
            <a:spLocks/>
          </p:cNvSpPr>
          <p:nvPr/>
        </p:nvSpPr>
        <p:spPr>
          <a:xfrm>
            <a:off x="915488" y="454724"/>
            <a:ext cx="4933837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</a:t>
            </a:r>
            <a:r>
              <a:rPr lang="ko-KR" altLang="en-US" sz="360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분석 및 시각화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4" name="Google Shape;154;p16">
            <a:extLst>
              <a:ext uri="{FF2B5EF4-FFF2-40B4-BE49-F238E27FC236}">
                <a16:creationId xmlns="" xmlns:a16="http://schemas.microsoft.com/office/drawing/2014/main" id="{09C58329-716A-4586-8B1F-55A6E36D2E25}"/>
              </a:ext>
            </a:extLst>
          </p:cNvPr>
          <p:cNvSpPr/>
          <p:nvPr/>
        </p:nvSpPr>
        <p:spPr>
          <a:xfrm>
            <a:off x="302616" y="366554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5" name="Google Shape;164;p16">
            <a:extLst>
              <a:ext uri="{FF2B5EF4-FFF2-40B4-BE49-F238E27FC236}">
                <a16:creationId xmlns="" xmlns:a16="http://schemas.microsoft.com/office/drawing/2014/main" id="{9AE3E3E1-56CC-4995-BE49-1CD010869724}"/>
              </a:ext>
            </a:extLst>
          </p:cNvPr>
          <p:cNvSpPr txBox="1">
            <a:spLocks/>
          </p:cNvSpPr>
          <p:nvPr/>
        </p:nvSpPr>
        <p:spPr>
          <a:xfrm>
            <a:off x="143937" y="312600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228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2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2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2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20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2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2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2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2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72" grpId="0" animBg="1"/>
      <p:bldP spid="75" grpId="0"/>
      <p:bldP spid="1024" grpId="0" animBg="1"/>
      <p:bldP spid="220" grpId="0" animBg="1"/>
      <p:bldP spid="221" grpId="0" animBg="1"/>
      <p:bldP spid="172" grpId="0"/>
      <p:bldP spid="173" grpId="0"/>
      <p:bldP spid="174" grpId="0" animBg="1"/>
      <p:bldP spid="1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3.2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10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863403" y="334270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87610" y="414878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정시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63735" y="3343440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수시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28925" y="4598620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정시기준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과 학원사업체수가 상당히 밀접한 관계를 보임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8" name="톱니 모양의 오른쪽 화살표 117"/>
          <p:cNvSpPr/>
          <p:nvPr/>
        </p:nvSpPr>
        <p:spPr>
          <a:xfrm>
            <a:off x="1157258" y="463661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TJ\Downloads\1604996136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86" y="1530416"/>
            <a:ext cx="2544236" cy="181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J\Downloads\16049961392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3" y="1530416"/>
            <a:ext cx="2570915" cy="18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J\Downloads\160499613776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64" y="2287269"/>
            <a:ext cx="2568227" cy="18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그룹 70"/>
          <p:cNvGrpSpPr/>
          <p:nvPr/>
        </p:nvGrpSpPr>
        <p:grpSpPr>
          <a:xfrm>
            <a:off x="7264124" y="3256454"/>
            <a:ext cx="2027534" cy="1887046"/>
            <a:chOff x="6086323" y="1653090"/>
            <a:chExt cx="3481645" cy="3576896"/>
          </a:xfrm>
        </p:grpSpPr>
        <p:grpSp>
          <p:nvGrpSpPr>
            <p:cNvPr id="5" name="Google Shape;1867;p36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6" name="Google Shape;1868;p36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69;p36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70;p36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71;p36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72;p3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73;p3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74;p36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3" name="Google Shape;1875;p36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6;p36"/>
              <p:cNvSpPr/>
              <p:nvPr/>
            </p:nvSpPr>
            <p:spPr>
              <a:xfrm>
                <a:off x="1221225" y="2528550"/>
                <a:ext cx="388125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5525" h="13036" extrusionOk="0">
                    <a:moveTo>
                      <a:pt x="10425" y="0"/>
                    </a:moveTo>
                    <a:cubicBezTo>
                      <a:pt x="4048" y="545"/>
                      <a:pt x="0" y="7081"/>
                      <a:pt x="2357" y="13036"/>
                    </a:cubicBezTo>
                    <a:lnTo>
                      <a:pt x="15177" y="13036"/>
                    </a:lnTo>
                    <a:cubicBezTo>
                      <a:pt x="15412" y="12294"/>
                      <a:pt x="15525" y="11524"/>
                      <a:pt x="15525" y="10754"/>
                    </a:cubicBezTo>
                    <a:cubicBezTo>
                      <a:pt x="15525" y="7513"/>
                      <a:pt x="13478" y="4630"/>
                      <a:pt x="10425" y="3541"/>
                    </a:cubicBezTo>
                    <a:lnTo>
                      <a:pt x="10425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7;p36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8;p36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9;p36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80;p36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81;p36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82;p36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3;p36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84;p36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85;p36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86;p36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7;p36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8;p36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892;p36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3;p36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타원 73"/>
          <p:cNvSpPr/>
          <p:nvPr/>
        </p:nvSpPr>
        <p:spPr>
          <a:xfrm>
            <a:off x="2198903" y="2737534"/>
            <a:ext cx="1668247" cy="1663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98904" y="352886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n w="12700">
                  <a:solidFill>
                    <a:schemeClr val="bg1"/>
                  </a:solidFill>
                </a:ln>
                <a:latin typeface="HY강B" pitchFamily="18" charset="-127"/>
                <a:ea typeface="HY강B" pitchFamily="18" charset="-127"/>
              </a:rPr>
              <a:t>서울대입학수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82542" y="871394"/>
            <a:ext cx="1752601" cy="1663015"/>
            <a:chOff x="3682542" y="871394"/>
            <a:chExt cx="1752601" cy="1663015"/>
          </a:xfrm>
        </p:grpSpPr>
        <p:sp>
          <p:nvSpPr>
            <p:cNvPr id="72" name="타원 71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2543" y="170917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78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서울대학교 마크 스마트폰 배경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27611" r="10316" b="28497"/>
          <a:stretch/>
        </p:blipFill>
        <p:spPr bwMode="auto">
          <a:xfrm>
            <a:off x="2810639" y="3007044"/>
            <a:ext cx="510079" cy="5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251907" y="2728009"/>
            <a:ext cx="1752600" cy="1663015"/>
            <a:chOff x="5251907" y="2728009"/>
            <a:chExt cx="1752600" cy="1663015"/>
          </a:xfrm>
        </p:grpSpPr>
        <p:sp>
          <p:nvSpPr>
            <p:cNvPr id="73" name="타원 72"/>
            <p:cNvSpPr/>
            <p:nvPr/>
          </p:nvSpPr>
          <p:spPr>
            <a:xfrm>
              <a:off x="5261431" y="2728009"/>
              <a:ext cx="1668247" cy="16630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51907" y="352886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학원사업체수</a:t>
              </a:r>
            </a:p>
          </p:txBody>
        </p:sp>
        <p:sp>
          <p:nvSpPr>
            <p:cNvPr id="218" name="Google Shape;6196;p43"/>
            <p:cNvSpPr/>
            <p:nvPr/>
          </p:nvSpPr>
          <p:spPr>
            <a:xfrm rot="16200000">
              <a:off x="5998764" y="3142328"/>
              <a:ext cx="213418" cy="512294"/>
            </a:xfrm>
            <a:custGeom>
              <a:avLst/>
              <a:gdLst/>
              <a:ahLst/>
              <a:cxnLst/>
              <a:rect l="l" t="t" r="r" b="b"/>
              <a:pathLst>
                <a:path w="2621" h="11952" extrusionOk="0">
                  <a:moveTo>
                    <a:pt x="1310" y="572"/>
                  </a:moveTo>
                  <a:cubicBezTo>
                    <a:pt x="1537" y="976"/>
                    <a:pt x="1560" y="1060"/>
                    <a:pt x="1560" y="1060"/>
                  </a:cubicBezTo>
                  <a:lnTo>
                    <a:pt x="1560" y="1072"/>
                  </a:lnTo>
                  <a:cubicBezTo>
                    <a:pt x="1489" y="1119"/>
                    <a:pt x="1382" y="1131"/>
                    <a:pt x="1298" y="1131"/>
                  </a:cubicBezTo>
                  <a:cubicBezTo>
                    <a:pt x="1203" y="1131"/>
                    <a:pt x="1120" y="1095"/>
                    <a:pt x="1025" y="1072"/>
                  </a:cubicBezTo>
                  <a:lnTo>
                    <a:pt x="1310" y="572"/>
                  </a:lnTo>
                  <a:close/>
                  <a:moveTo>
                    <a:pt x="1739" y="1369"/>
                  </a:moveTo>
                  <a:lnTo>
                    <a:pt x="2156" y="2155"/>
                  </a:lnTo>
                  <a:lnTo>
                    <a:pt x="465" y="2155"/>
                  </a:lnTo>
                  <a:lnTo>
                    <a:pt x="882" y="1369"/>
                  </a:lnTo>
                  <a:cubicBezTo>
                    <a:pt x="1013" y="1441"/>
                    <a:pt x="1156" y="1476"/>
                    <a:pt x="1310" y="1476"/>
                  </a:cubicBezTo>
                  <a:cubicBezTo>
                    <a:pt x="1453" y="1476"/>
                    <a:pt x="1608" y="1441"/>
                    <a:pt x="1739" y="1369"/>
                  </a:cubicBezTo>
                  <a:close/>
                  <a:moveTo>
                    <a:pt x="2263" y="9763"/>
                  </a:moveTo>
                  <a:lnTo>
                    <a:pt x="2263" y="10454"/>
                  </a:lnTo>
                  <a:lnTo>
                    <a:pt x="358" y="10454"/>
                  </a:lnTo>
                  <a:lnTo>
                    <a:pt x="358" y="9763"/>
                  </a:lnTo>
                  <a:close/>
                  <a:moveTo>
                    <a:pt x="1310" y="0"/>
                  </a:moveTo>
                  <a:cubicBezTo>
                    <a:pt x="1251" y="0"/>
                    <a:pt x="1191" y="36"/>
                    <a:pt x="1144" y="95"/>
                  </a:cubicBezTo>
                  <a:lnTo>
                    <a:pt x="656" y="1024"/>
                  </a:lnTo>
                  <a:lnTo>
                    <a:pt x="132" y="2012"/>
                  </a:lnTo>
                  <a:cubicBezTo>
                    <a:pt x="48" y="2179"/>
                    <a:pt x="1" y="2357"/>
                    <a:pt x="1" y="2548"/>
                  </a:cubicBezTo>
                  <a:lnTo>
                    <a:pt x="1" y="5727"/>
                  </a:lnTo>
                  <a:cubicBezTo>
                    <a:pt x="1" y="5834"/>
                    <a:pt x="72" y="5906"/>
                    <a:pt x="179" y="5906"/>
                  </a:cubicBezTo>
                  <a:cubicBezTo>
                    <a:pt x="286" y="5906"/>
                    <a:pt x="358" y="5834"/>
                    <a:pt x="358" y="5727"/>
                  </a:cubicBezTo>
                  <a:lnTo>
                    <a:pt x="358" y="2512"/>
                  </a:lnTo>
                  <a:lnTo>
                    <a:pt x="1132" y="2512"/>
                  </a:lnTo>
                  <a:lnTo>
                    <a:pt x="1132" y="9406"/>
                  </a:lnTo>
                  <a:lnTo>
                    <a:pt x="1132" y="9418"/>
                  </a:lnTo>
                  <a:lnTo>
                    <a:pt x="358" y="9418"/>
                  </a:lnTo>
                  <a:lnTo>
                    <a:pt x="358" y="6465"/>
                  </a:lnTo>
                  <a:cubicBezTo>
                    <a:pt x="358" y="6358"/>
                    <a:pt x="286" y="6287"/>
                    <a:pt x="179" y="6287"/>
                  </a:cubicBezTo>
                  <a:cubicBezTo>
                    <a:pt x="72" y="6287"/>
                    <a:pt x="1" y="6358"/>
                    <a:pt x="1" y="6465"/>
                  </a:cubicBezTo>
                  <a:lnTo>
                    <a:pt x="1" y="10644"/>
                  </a:lnTo>
                  <a:cubicBezTo>
                    <a:pt x="1" y="10882"/>
                    <a:pt x="60" y="11120"/>
                    <a:pt x="191" y="11311"/>
                  </a:cubicBezTo>
                  <a:cubicBezTo>
                    <a:pt x="227" y="11370"/>
                    <a:pt x="286" y="11406"/>
                    <a:pt x="346" y="11406"/>
                  </a:cubicBezTo>
                  <a:cubicBezTo>
                    <a:pt x="477" y="11406"/>
                    <a:pt x="560" y="11251"/>
                    <a:pt x="489" y="11132"/>
                  </a:cubicBezTo>
                  <a:cubicBezTo>
                    <a:pt x="429" y="11025"/>
                    <a:pt x="382" y="10930"/>
                    <a:pt x="370" y="10823"/>
                  </a:cubicBezTo>
                  <a:lnTo>
                    <a:pt x="2227" y="10823"/>
                  </a:lnTo>
                  <a:cubicBezTo>
                    <a:pt x="2144" y="11251"/>
                    <a:pt x="1775" y="11597"/>
                    <a:pt x="1310" y="11597"/>
                  </a:cubicBezTo>
                  <a:cubicBezTo>
                    <a:pt x="1179" y="11597"/>
                    <a:pt x="1037" y="11561"/>
                    <a:pt x="917" y="11525"/>
                  </a:cubicBezTo>
                  <a:cubicBezTo>
                    <a:pt x="895" y="11512"/>
                    <a:pt x="870" y="11506"/>
                    <a:pt x="845" y="11506"/>
                  </a:cubicBezTo>
                  <a:cubicBezTo>
                    <a:pt x="780" y="11506"/>
                    <a:pt x="714" y="11548"/>
                    <a:pt x="679" y="11609"/>
                  </a:cubicBezTo>
                  <a:cubicBezTo>
                    <a:pt x="644" y="11704"/>
                    <a:pt x="679" y="11799"/>
                    <a:pt x="775" y="11847"/>
                  </a:cubicBezTo>
                  <a:cubicBezTo>
                    <a:pt x="941" y="11918"/>
                    <a:pt x="1111" y="11951"/>
                    <a:pt x="1277" y="11951"/>
                  </a:cubicBezTo>
                  <a:cubicBezTo>
                    <a:pt x="1966" y="11951"/>
                    <a:pt x="2584" y="11383"/>
                    <a:pt x="2584" y="10644"/>
                  </a:cubicBezTo>
                  <a:cubicBezTo>
                    <a:pt x="2620" y="10608"/>
                    <a:pt x="2620" y="9596"/>
                    <a:pt x="2620" y="9585"/>
                  </a:cubicBezTo>
                  <a:lnTo>
                    <a:pt x="2620" y="8049"/>
                  </a:lnTo>
                  <a:cubicBezTo>
                    <a:pt x="2620" y="7953"/>
                    <a:pt x="2549" y="7870"/>
                    <a:pt x="2441" y="7870"/>
                  </a:cubicBezTo>
                  <a:cubicBezTo>
                    <a:pt x="2334" y="7870"/>
                    <a:pt x="2263" y="7953"/>
                    <a:pt x="2263" y="8049"/>
                  </a:cubicBezTo>
                  <a:lnTo>
                    <a:pt x="2263" y="9406"/>
                  </a:lnTo>
                  <a:lnTo>
                    <a:pt x="1489" y="9406"/>
                  </a:lnTo>
                  <a:lnTo>
                    <a:pt x="1489" y="9394"/>
                  </a:lnTo>
                  <a:lnTo>
                    <a:pt x="1489" y="2500"/>
                  </a:lnTo>
                  <a:lnTo>
                    <a:pt x="2263" y="2500"/>
                  </a:lnTo>
                  <a:lnTo>
                    <a:pt x="2263" y="2548"/>
                  </a:lnTo>
                  <a:lnTo>
                    <a:pt x="2263" y="7334"/>
                  </a:lnTo>
                  <a:cubicBezTo>
                    <a:pt x="2263" y="7441"/>
                    <a:pt x="2334" y="7513"/>
                    <a:pt x="2441" y="7513"/>
                  </a:cubicBezTo>
                  <a:cubicBezTo>
                    <a:pt x="2549" y="7513"/>
                    <a:pt x="2620" y="7441"/>
                    <a:pt x="2620" y="7334"/>
                  </a:cubicBezTo>
                  <a:lnTo>
                    <a:pt x="2620" y="2548"/>
                  </a:lnTo>
                  <a:cubicBezTo>
                    <a:pt x="2620" y="2369"/>
                    <a:pt x="2572" y="2191"/>
                    <a:pt x="2489" y="2012"/>
                  </a:cubicBezTo>
                  <a:lnTo>
                    <a:pt x="1477" y="95"/>
                  </a:lnTo>
                  <a:cubicBezTo>
                    <a:pt x="1441" y="36"/>
                    <a:pt x="1382" y="0"/>
                    <a:pt x="13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위쪽/아래쪽 화살표 1023"/>
          <p:cNvSpPr/>
          <p:nvPr/>
        </p:nvSpPr>
        <p:spPr>
          <a:xfrm rot="2514422">
            <a:off x="3608158" y="236502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위쪽/아래쪽 화살표 219"/>
          <p:cNvSpPr/>
          <p:nvPr/>
        </p:nvSpPr>
        <p:spPr>
          <a:xfrm rot="5400000">
            <a:off x="4402916" y="3357125"/>
            <a:ext cx="263068" cy="6678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위쪽/아래쪽 화살표 220"/>
          <p:cNvSpPr/>
          <p:nvPr/>
        </p:nvSpPr>
        <p:spPr>
          <a:xfrm rot="19449717">
            <a:off x="5255983" y="234813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6241847" y="460172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3" name="Google Shape;202;p18">
            <a:extLst>
              <a:ext uri="{FF2B5EF4-FFF2-40B4-BE49-F238E27FC236}">
                <a16:creationId xmlns="" xmlns:a16="http://schemas.microsoft.com/office/drawing/2014/main" id="{D09A7C9B-21C1-40F8-BB0E-DE53F7002F19}"/>
              </a:ext>
            </a:extLst>
          </p:cNvPr>
          <p:cNvSpPr txBox="1">
            <a:spLocks/>
          </p:cNvSpPr>
          <p:nvPr/>
        </p:nvSpPr>
        <p:spPr>
          <a:xfrm>
            <a:off x="915488" y="454724"/>
            <a:ext cx="4933837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</a:t>
            </a:r>
            <a:r>
              <a:rPr lang="ko-KR" altLang="en-US" sz="360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분석 및 시각화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4" name="Google Shape;154;p16">
            <a:extLst>
              <a:ext uri="{FF2B5EF4-FFF2-40B4-BE49-F238E27FC236}">
                <a16:creationId xmlns="" xmlns:a16="http://schemas.microsoft.com/office/drawing/2014/main" id="{174F0B35-3B39-4318-A8A0-B0382CEF3E33}"/>
              </a:ext>
            </a:extLst>
          </p:cNvPr>
          <p:cNvSpPr/>
          <p:nvPr/>
        </p:nvSpPr>
        <p:spPr>
          <a:xfrm>
            <a:off x="302616" y="366554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5" name="Google Shape;164;p16">
            <a:extLst>
              <a:ext uri="{FF2B5EF4-FFF2-40B4-BE49-F238E27FC236}">
                <a16:creationId xmlns="" xmlns:a16="http://schemas.microsoft.com/office/drawing/2014/main" id="{3159BD90-11B6-45C0-9EBE-46C478A91277}"/>
              </a:ext>
            </a:extLst>
          </p:cNvPr>
          <p:cNvSpPr txBox="1">
            <a:spLocks/>
          </p:cNvSpPr>
          <p:nvPr/>
        </p:nvSpPr>
        <p:spPr>
          <a:xfrm>
            <a:off x="143937" y="312600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228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2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2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20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2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2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2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2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2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74" grpId="0" animBg="1"/>
      <p:bldP spid="76" grpId="0"/>
      <p:bldP spid="1024" grpId="0" animBg="1"/>
      <p:bldP spid="220" grpId="0" animBg="1"/>
      <p:bldP spid="172" grpId="0"/>
      <p:bldP spid="173" grpId="0"/>
      <p:bldP spid="174" grpId="0" animBg="1"/>
      <p:bldP spid="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3.3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 </a:t>
            </a:r>
            <a:r>
              <a:rPr lang="ko-KR" altLang="en-US" sz="2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3" y="1774157"/>
            <a:ext cx="4467091" cy="164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10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62463" y="2169734"/>
            <a:ext cx="24107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연도별 상관계수 평균이 약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0.6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이상 이므로 </a:t>
            </a:r>
            <a:r>
              <a:rPr lang="ko-KR" altLang="en-US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와 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 매매가격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은 연관성이 있다고 볼 수 있음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600" y="2235367"/>
            <a:ext cx="3594725" cy="2697412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2418213" y="2235367"/>
            <a:ext cx="1757923" cy="47925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톱니 모양의 오른쪽 화살표 110"/>
          <p:cNvSpPr/>
          <p:nvPr/>
        </p:nvSpPr>
        <p:spPr>
          <a:xfrm rot="19795587">
            <a:off x="5260988" y="347642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84;p17"/>
          <p:cNvSpPr txBox="1">
            <a:spLocks noGrp="1"/>
          </p:cNvSpPr>
          <p:nvPr>
            <p:ph type="ctrTitle"/>
          </p:nvPr>
        </p:nvSpPr>
        <p:spPr>
          <a:xfrm>
            <a:off x="2162864" y="664713"/>
            <a:ext cx="6632621" cy="83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3.4 </a:t>
            </a:r>
            <a:r>
              <a:rPr lang="ko-KR" altLang="en-US" sz="2000" dirty="0" smtClean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각 연도의 월별로 평균을 내어 가장 연관이 높은 월을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추출</a:t>
            </a:r>
            <a:endParaRPr sz="18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39121" y="646087"/>
            <a:ext cx="1928834" cy="2029170"/>
            <a:chOff x="3682542" y="871394"/>
            <a:chExt cx="3321965" cy="3519630"/>
          </a:xfrm>
        </p:grpSpPr>
        <p:sp>
          <p:nvSpPr>
            <p:cNvPr id="280" name="타원 279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682542" y="1709175"/>
              <a:ext cx="1752600" cy="758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n w="12700">
                    <a:noFill/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282" name="그룹 281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283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4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5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6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7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8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9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0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1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2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3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4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5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6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7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8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9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0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1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2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3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4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5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6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7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8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9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0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1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2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3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4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5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6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7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8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9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0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1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2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3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4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5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6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7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8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9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0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1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2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3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4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5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6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7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8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9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0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1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2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3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4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5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6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7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8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9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0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1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2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3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4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5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6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7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8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9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0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1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2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3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4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5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6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7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8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9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70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71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  <p:grpSp>
          <p:nvGrpSpPr>
            <p:cNvPr id="372" name="그룹 371"/>
            <p:cNvGrpSpPr/>
            <p:nvPr/>
          </p:nvGrpSpPr>
          <p:grpSpPr>
            <a:xfrm>
              <a:off x="5251907" y="2728009"/>
              <a:ext cx="1752600" cy="1663015"/>
              <a:chOff x="5251907" y="2728009"/>
              <a:chExt cx="1752600" cy="1663015"/>
            </a:xfrm>
          </p:grpSpPr>
          <p:sp>
            <p:nvSpPr>
              <p:cNvPr id="373" name="타원 372"/>
              <p:cNvSpPr/>
              <p:nvPr/>
            </p:nvSpPr>
            <p:spPr>
              <a:xfrm>
                <a:off x="5261431" y="2728009"/>
                <a:ext cx="1668247" cy="16630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5251907" y="3528864"/>
                <a:ext cx="1752600" cy="75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n w="12700">
                      <a:noFill/>
                    </a:ln>
                    <a:latin typeface="HY강B" pitchFamily="18" charset="-127"/>
                    <a:ea typeface="HY강B" pitchFamily="18" charset="-127"/>
                  </a:rPr>
                  <a:t>학원사업체수</a:t>
                </a:r>
              </a:p>
            </p:txBody>
          </p:sp>
          <p:sp>
            <p:nvSpPr>
              <p:cNvPr id="375" name="Google Shape;6196;p43"/>
              <p:cNvSpPr/>
              <p:nvPr/>
            </p:nvSpPr>
            <p:spPr>
              <a:xfrm rot="16200000">
                <a:off x="5998764" y="3142328"/>
                <a:ext cx="213418" cy="5122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1952" extrusionOk="0">
                    <a:moveTo>
                      <a:pt x="1310" y="572"/>
                    </a:moveTo>
                    <a:cubicBezTo>
                      <a:pt x="1537" y="976"/>
                      <a:pt x="1560" y="1060"/>
                      <a:pt x="1560" y="1060"/>
                    </a:cubicBezTo>
                    <a:lnTo>
                      <a:pt x="1560" y="1072"/>
                    </a:lnTo>
                    <a:cubicBezTo>
                      <a:pt x="1489" y="1119"/>
                      <a:pt x="1382" y="1131"/>
                      <a:pt x="1298" y="1131"/>
                    </a:cubicBezTo>
                    <a:cubicBezTo>
                      <a:pt x="1203" y="1131"/>
                      <a:pt x="1120" y="1095"/>
                      <a:pt x="1025" y="1072"/>
                    </a:cubicBezTo>
                    <a:lnTo>
                      <a:pt x="1310" y="572"/>
                    </a:lnTo>
                    <a:close/>
                    <a:moveTo>
                      <a:pt x="1739" y="1369"/>
                    </a:moveTo>
                    <a:lnTo>
                      <a:pt x="2156" y="2155"/>
                    </a:lnTo>
                    <a:lnTo>
                      <a:pt x="465" y="2155"/>
                    </a:lnTo>
                    <a:lnTo>
                      <a:pt x="882" y="1369"/>
                    </a:lnTo>
                    <a:cubicBezTo>
                      <a:pt x="1013" y="1441"/>
                      <a:pt x="1156" y="1476"/>
                      <a:pt x="1310" y="1476"/>
                    </a:cubicBezTo>
                    <a:cubicBezTo>
                      <a:pt x="1453" y="1476"/>
                      <a:pt x="1608" y="1441"/>
                      <a:pt x="1739" y="1369"/>
                    </a:cubicBezTo>
                    <a:close/>
                    <a:moveTo>
                      <a:pt x="2263" y="9763"/>
                    </a:moveTo>
                    <a:lnTo>
                      <a:pt x="2263" y="10454"/>
                    </a:lnTo>
                    <a:lnTo>
                      <a:pt x="358" y="10454"/>
                    </a:lnTo>
                    <a:lnTo>
                      <a:pt x="358" y="9763"/>
                    </a:lnTo>
                    <a:close/>
                    <a:moveTo>
                      <a:pt x="1310" y="0"/>
                    </a:moveTo>
                    <a:cubicBezTo>
                      <a:pt x="1251" y="0"/>
                      <a:pt x="1191" y="36"/>
                      <a:pt x="1144" y="95"/>
                    </a:cubicBezTo>
                    <a:lnTo>
                      <a:pt x="656" y="1024"/>
                    </a:lnTo>
                    <a:lnTo>
                      <a:pt x="132" y="2012"/>
                    </a:lnTo>
                    <a:cubicBezTo>
                      <a:pt x="48" y="2179"/>
                      <a:pt x="1" y="2357"/>
                      <a:pt x="1" y="2548"/>
                    </a:cubicBezTo>
                    <a:lnTo>
                      <a:pt x="1" y="5727"/>
                    </a:lnTo>
                    <a:cubicBezTo>
                      <a:pt x="1" y="5834"/>
                      <a:pt x="72" y="5906"/>
                      <a:pt x="179" y="5906"/>
                    </a:cubicBezTo>
                    <a:cubicBezTo>
                      <a:pt x="286" y="5906"/>
                      <a:pt x="358" y="5834"/>
                      <a:pt x="358" y="5727"/>
                    </a:cubicBezTo>
                    <a:lnTo>
                      <a:pt x="358" y="2512"/>
                    </a:lnTo>
                    <a:lnTo>
                      <a:pt x="1132" y="2512"/>
                    </a:lnTo>
                    <a:lnTo>
                      <a:pt x="1132" y="9406"/>
                    </a:lnTo>
                    <a:lnTo>
                      <a:pt x="1132" y="9418"/>
                    </a:lnTo>
                    <a:lnTo>
                      <a:pt x="358" y="9418"/>
                    </a:lnTo>
                    <a:lnTo>
                      <a:pt x="358" y="6465"/>
                    </a:lnTo>
                    <a:cubicBezTo>
                      <a:pt x="358" y="6358"/>
                      <a:pt x="286" y="6287"/>
                      <a:pt x="179" y="6287"/>
                    </a:cubicBezTo>
                    <a:cubicBezTo>
                      <a:pt x="72" y="6287"/>
                      <a:pt x="1" y="6358"/>
                      <a:pt x="1" y="6465"/>
                    </a:cubicBezTo>
                    <a:lnTo>
                      <a:pt x="1" y="10644"/>
                    </a:lnTo>
                    <a:cubicBezTo>
                      <a:pt x="1" y="10882"/>
                      <a:pt x="60" y="11120"/>
                      <a:pt x="191" y="11311"/>
                    </a:cubicBezTo>
                    <a:cubicBezTo>
                      <a:pt x="227" y="11370"/>
                      <a:pt x="286" y="11406"/>
                      <a:pt x="346" y="11406"/>
                    </a:cubicBezTo>
                    <a:cubicBezTo>
                      <a:pt x="477" y="11406"/>
                      <a:pt x="560" y="11251"/>
                      <a:pt x="489" y="11132"/>
                    </a:cubicBezTo>
                    <a:cubicBezTo>
                      <a:pt x="429" y="11025"/>
                      <a:pt x="382" y="10930"/>
                      <a:pt x="370" y="10823"/>
                    </a:cubicBezTo>
                    <a:lnTo>
                      <a:pt x="2227" y="10823"/>
                    </a:lnTo>
                    <a:cubicBezTo>
                      <a:pt x="2144" y="11251"/>
                      <a:pt x="1775" y="11597"/>
                      <a:pt x="1310" y="11597"/>
                    </a:cubicBezTo>
                    <a:cubicBezTo>
                      <a:pt x="1179" y="11597"/>
                      <a:pt x="1037" y="11561"/>
                      <a:pt x="917" y="11525"/>
                    </a:cubicBezTo>
                    <a:cubicBezTo>
                      <a:pt x="895" y="11512"/>
                      <a:pt x="870" y="11506"/>
                      <a:pt x="845" y="11506"/>
                    </a:cubicBezTo>
                    <a:cubicBezTo>
                      <a:pt x="780" y="11506"/>
                      <a:pt x="714" y="11548"/>
                      <a:pt x="679" y="11609"/>
                    </a:cubicBezTo>
                    <a:cubicBezTo>
                      <a:pt x="644" y="11704"/>
                      <a:pt x="679" y="11799"/>
                      <a:pt x="775" y="11847"/>
                    </a:cubicBezTo>
                    <a:cubicBezTo>
                      <a:pt x="941" y="11918"/>
                      <a:pt x="1111" y="11951"/>
                      <a:pt x="1277" y="11951"/>
                    </a:cubicBezTo>
                    <a:cubicBezTo>
                      <a:pt x="1966" y="11951"/>
                      <a:pt x="2584" y="11383"/>
                      <a:pt x="2584" y="10644"/>
                    </a:cubicBezTo>
                    <a:cubicBezTo>
                      <a:pt x="2620" y="10608"/>
                      <a:pt x="2620" y="9596"/>
                      <a:pt x="2620" y="9585"/>
                    </a:cubicBezTo>
                    <a:lnTo>
                      <a:pt x="2620" y="8049"/>
                    </a:lnTo>
                    <a:cubicBezTo>
                      <a:pt x="2620" y="7953"/>
                      <a:pt x="2549" y="7870"/>
                      <a:pt x="2441" y="7870"/>
                    </a:cubicBezTo>
                    <a:cubicBezTo>
                      <a:pt x="2334" y="7870"/>
                      <a:pt x="2263" y="7953"/>
                      <a:pt x="2263" y="8049"/>
                    </a:cubicBezTo>
                    <a:lnTo>
                      <a:pt x="2263" y="9406"/>
                    </a:lnTo>
                    <a:lnTo>
                      <a:pt x="1489" y="9406"/>
                    </a:lnTo>
                    <a:lnTo>
                      <a:pt x="1489" y="9394"/>
                    </a:lnTo>
                    <a:lnTo>
                      <a:pt x="1489" y="2500"/>
                    </a:lnTo>
                    <a:lnTo>
                      <a:pt x="2263" y="2500"/>
                    </a:lnTo>
                    <a:lnTo>
                      <a:pt x="2263" y="2548"/>
                    </a:lnTo>
                    <a:lnTo>
                      <a:pt x="2263" y="7334"/>
                    </a:lnTo>
                    <a:cubicBezTo>
                      <a:pt x="2263" y="7441"/>
                      <a:pt x="2334" y="7513"/>
                      <a:pt x="2441" y="7513"/>
                    </a:cubicBezTo>
                    <a:cubicBezTo>
                      <a:pt x="2549" y="7513"/>
                      <a:pt x="2620" y="7441"/>
                      <a:pt x="2620" y="7334"/>
                    </a:cubicBezTo>
                    <a:lnTo>
                      <a:pt x="2620" y="2548"/>
                    </a:lnTo>
                    <a:cubicBezTo>
                      <a:pt x="2620" y="2369"/>
                      <a:pt x="2572" y="2191"/>
                      <a:pt x="2489" y="2012"/>
                    </a:cubicBezTo>
                    <a:lnTo>
                      <a:pt x="1477" y="95"/>
                    </a:lnTo>
                    <a:cubicBezTo>
                      <a:pt x="1441" y="36"/>
                      <a:pt x="1382" y="0"/>
                      <a:pt x="13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  <p:sp>
          <p:nvSpPr>
            <p:cNvPr id="376" name="위쪽/아래쪽 화살표 375"/>
            <p:cNvSpPr/>
            <p:nvPr/>
          </p:nvSpPr>
          <p:spPr>
            <a:xfrm rot="19449717">
              <a:off x="5255983" y="2348135"/>
              <a:ext cx="263068" cy="548051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77" name="Google Shape;202;p18"/>
          <p:cNvSpPr txBox="1">
            <a:spLocks/>
          </p:cNvSpPr>
          <p:nvPr/>
        </p:nvSpPr>
        <p:spPr>
          <a:xfrm>
            <a:off x="762026" y="45350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월별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8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9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710425" y="4384605"/>
            <a:ext cx="518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9, 10, 11</a:t>
            </a:r>
            <a:r>
              <a:rPr lang="ko-KR" altLang="en-US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월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매매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가격이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그 해 사업체 수에 가장 영향을 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0" name="톱니 모양의 오른쪽 화살표 379"/>
          <p:cNvSpPr/>
          <p:nvPr/>
        </p:nvSpPr>
        <p:spPr>
          <a:xfrm>
            <a:off x="1263101" y="4421322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089898" y="1447432"/>
            <a:ext cx="4626644" cy="1475888"/>
            <a:chOff x="2237384" y="1447432"/>
            <a:chExt cx="4626644" cy="14758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43"/>
            <a:stretch/>
          </p:blipFill>
          <p:spPr bwMode="auto">
            <a:xfrm>
              <a:off x="2237384" y="1447432"/>
              <a:ext cx="4626644" cy="1086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2" name="Picture 4" descr="C:\Users\TJ\Downloads\160499923475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9625" b="87844"/>
            <a:stretch/>
          </p:blipFill>
          <p:spPr bwMode="auto">
            <a:xfrm>
              <a:off x="2256434" y="2544933"/>
              <a:ext cx="4515841" cy="37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3" name="Picture 4" descr="C:\Users\TJ\Downloads\160499923475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46651" r="49196" b="4205"/>
          <a:stretch/>
        </p:blipFill>
        <p:spPr bwMode="auto">
          <a:xfrm>
            <a:off x="5303325" y="1828245"/>
            <a:ext cx="3509921" cy="23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타원 383"/>
          <p:cNvSpPr/>
          <p:nvPr/>
        </p:nvSpPr>
        <p:spPr>
          <a:xfrm>
            <a:off x="1898036" y="2484975"/>
            <a:ext cx="1757923" cy="47925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3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14085" y="811246"/>
            <a:ext cx="1439739" cy="1531983"/>
            <a:chOff x="2198903" y="871394"/>
            <a:chExt cx="3236240" cy="3529155"/>
          </a:xfrm>
        </p:grpSpPr>
        <p:sp>
          <p:nvSpPr>
            <p:cNvPr id="179" name="타원 178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82543" y="1709174"/>
              <a:ext cx="1752600" cy="46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n w="12700">
                    <a:noFill/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182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3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4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5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6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7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8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9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0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1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2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3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4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5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6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7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8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9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0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1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2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3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4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5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6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7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8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9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0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1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2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3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4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5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6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7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9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2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3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4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5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6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7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8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9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0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1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2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3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4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5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6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7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8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9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0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1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2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3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4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5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6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7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8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9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0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1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2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3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4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5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6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7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8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9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0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1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2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3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4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5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6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7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8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9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0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1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2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3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2198903" y="2737534"/>
              <a:ext cx="1752601" cy="1663015"/>
              <a:chOff x="2198903" y="2737534"/>
              <a:chExt cx="1752601" cy="1663015"/>
            </a:xfrm>
          </p:grpSpPr>
          <p:sp>
            <p:nvSpPr>
              <p:cNvPr id="275" name="타원 274"/>
              <p:cNvSpPr/>
              <p:nvPr/>
            </p:nvSpPr>
            <p:spPr>
              <a:xfrm>
                <a:off x="2198903" y="2737534"/>
                <a:ext cx="1668247" cy="166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198903" y="3528866"/>
                <a:ext cx="1752601" cy="460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ln w="12700">
                      <a:noFill/>
                    </a:ln>
                    <a:latin typeface="HY강B" pitchFamily="18" charset="-127"/>
                    <a:ea typeface="HY강B" pitchFamily="18" charset="-127"/>
                  </a:rPr>
                  <a:t>서울대입학수</a:t>
                </a:r>
              </a:p>
            </p:txBody>
          </p:sp>
          <p:pic>
            <p:nvPicPr>
              <p:cNvPr id="277" name="Picture 2" descr="서울대학교 마크 스마트폰 배경화면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04" t="27611" r="10316" b="28497"/>
              <a:stretch/>
            </p:blipFill>
            <p:spPr bwMode="auto">
              <a:xfrm>
                <a:off x="2810639" y="3007044"/>
                <a:ext cx="510079" cy="512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8" name="위쪽/아래쪽 화살표 277"/>
            <p:cNvSpPr/>
            <p:nvPr/>
          </p:nvSpPr>
          <p:spPr>
            <a:xfrm rot="2514422">
              <a:off x="3608158" y="2365025"/>
              <a:ext cx="263068" cy="548051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sp>
        <p:nvSpPr>
          <p:cNvPr id="279" name="Google Shape;184;p17"/>
          <p:cNvSpPr txBox="1">
            <a:spLocks noGrp="1"/>
          </p:cNvSpPr>
          <p:nvPr>
            <p:ph type="ctrTitle"/>
          </p:nvPr>
        </p:nvSpPr>
        <p:spPr>
          <a:xfrm>
            <a:off x="1729720" y="659383"/>
            <a:ext cx="6582922" cy="83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3.5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정시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err="1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입</a:t>
            </a:r>
            <a:r>
              <a:rPr lang="ko-KR" altLang="en-US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학수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</a:b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각 연도의 월별로 평균을 내어 가장 연관이 높은 월을 추출</a:t>
            </a:r>
            <a:endParaRPr sz="1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1" name="Google Shape;202;p18"/>
          <p:cNvSpPr txBox="1">
            <a:spLocks/>
          </p:cNvSpPr>
          <p:nvPr/>
        </p:nvSpPr>
        <p:spPr>
          <a:xfrm>
            <a:off x="762026" y="45350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월별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3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238575" y="4267359"/>
            <a:ext cx="64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7, 8, 9, 10, 11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월에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가장 높은 상관관계를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보여주므로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고등학교 입학 전 중학교 </a:t>
            </a:r>
            <a:r>
              <a:rPr lang="en-US" altLang="ko-KR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학년 </a:t>
            </a:r>
            <a:r>
              <a:rPr lang="en-US" altLang="ko-KR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학기 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학생들의 이동으로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부동산 가격 상승에 큰 영향을 준다고 예측해봄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톱니 모양의 오른쪽 화살표 114"/>
          <p:cNvSpPr/>
          <p:nvPr/>
        </p:nvSpPr>
        <p:spPr>
          <a:xfrm>
            <a:off x="1263101" y="4421322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C:\Users\TJ\Downloads\160499954776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12983" b="60950"/>
          <a:stretch/>
        </p:blipFill>
        <p:spPr bwMode="auto">
          <a:xfrm>
            <a:off x="1653824" y="1447432"/>
            <a:ext cx="6754640" cy="1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C:\Users\TJ\Downloads\160499954776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50000" r="42759" b="-687"/>
          <a:stretch/>
        </p:blipFill>
        <p:spPr bwMode="auto">
          <a:xfrm>
            <a:off x="4973994" y="1738318"/>
            <a:ext cx="3524251" cy="23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C:\Users\TJ\Downloads\160499954776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50000" r="42759" b="-687"/>
          <a:stretch/>
        </p:blipFill>
        <p:spPr bwMode="auto">
          <a:xfrm>
            <a:off x="3313512" y="3522015"/>
            <a:ext cx="1824888" cy="122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Results</a:t>
            </a:r>
            <a:endParaRPr dirty="0"/>
          </a:p>
        </p:txBody>
      </p:sp>
      <p:sp>
        <p:nvSpPr>
          <p:cNvPr id="25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결론 및 정리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04</a:t>
            </a: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3506768" y="1381377"/>
            <a:ext cx="1514576" cy="331426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3506768" y="3149071"/>
            <a:ext cx="1514576" cy="331426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811383" y="3149069"/>
            <a:ext cx="1514576" cy="331426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811383" y="1370624"/>
            <a:ext cx="1514576" cy="331426"/>
            <a:chOff x="3515000" y="3114446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4446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05" name="Google Shape;1105;p28"/>
          <p:cNvSpPr txBox="1"/>
          <p:nvPr/>
        </p:nvSpPr>
        <p:spPr>
          <a:xfrm>
            <a:off x="631067" y="1311817"/>
            <a:ext cx="139352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서울대정시입학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 </a:t>
            </a: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아파트매매가</a:t>
            </a:r>
            <a:endParaRPr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792657" y="3095889"/>
            <a:ext cx="1202241" cy="2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아파트매매가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</a:t>
            </a:r>
          </a:p>
          <a:p>
            <a:pPr lvl="0" algn="r"/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학원사업체</a:t>
            </a:r>
            <a:endParaRPr lang="ko-KR" altLang="en-US"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3810841" y="3099038"/>
            <a:ext cx="1476812" cy="2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서울대정시입학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월별 아파트 매매가</a:t>
            </a:r>
            <a:endParaRPr lang="ko-KR" altLang="en-US"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453717" y="2997198"/>
            <a:ext cx="4745167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2866650" y="1821268"/>
            <a:ext cx="0" cy="2655749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Picture 2" descr="C:\Users\TJ\Downloads\160499576304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33317" r="17953" b="4714"/>
          <a:stretch/>
        </p:blipFill>
        <p:spPr bwMode="auto">
          <a:xfrm>
            <a:off x="742379" y="1854626"/>
            <a:ext cx="1585432" cy="10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TJ\Downloads\160499613776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3" t="32126" r="19824" b="4061"/>
          <a:stretch/>
        </p:blipFill>
        <p:spPr bwMode="auto">
          <a:xfrm>
            <a:off x="3399143" y="1866386"/>
            <a:ext cx="1517163" cy="10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rcRect l="15489" t="34959" r="8729"/>
          <a:stretch/>
        </p:blipFill>
        <p:spPr>
          <a:xfrm>
            <a:off x="742382" y="3544104"/>
            <a:ext cx="1637479" cy="1039011"/>
          </a:xfrm>
          <a:prstGeom prst="rect">
            <a:avLst/>
          </a:prstGeom>
        </p:spPr>
      </p:pic>
      <p:sp>
        <p:nvSpPr>
          <p:cNvPr id="32" name="Google Shape;1105;p28"/>
          <p:cNvSpPr txBox="1"/>
          <p:nvPr/>
        </p:nvSpPr>
        <p:spPr>
          <a:xfrm>
            <a:off x="3797291" y="1319769"/>
            <a:ext cx="1393523" cy="2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서울대정시입학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 </a:t>
            </a: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학원사업체</a:t>
            </a:r>
            <a:endParaRPr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sp>
        <p:nvSpPr>
          <p:cNvPr id="34" name="Google Shape;184;p17"/>
          <p:cNvSpPr txBox="1">
            <a:spLocks/>
          </p:cNvSpPr>
          <p:nvPr/>
        </p:nvSpPr>
        <p:spPr>
          <a:xfrm>
            <a:off x="5562598" y="1139212"/>
            <a:ext cx="3343275" cy="57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lvl="0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아파트 값을 예측 가능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Google Shape;164;p16"/>
          <p:cNvSpPr txBox="1">
            <a:spLocks/>
          </p:cNvSpPr>
          <p:nvPr/>
        </p:nvSpPr>
        <p:spPr>
          <a:xfrm>
            <a:off x="1824835" y="1338820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4.1.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Google Shape;184;p17"/>
          <p:cNvSpPr txBox="1">
            <a:spLocks/>
          </p:cNvSpPr>
          <p:nvPr/>
        </p:nvSpPr>
        <p:spPr>
          <a:xfrm>
            <a:off x="5562598" y="1806417"/>
            <a:ext cx="3343275" cy="57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4.2.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학원 개업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폐업률을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예측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Google Shape;164;p16"/>
          <p:cNvSpPr txBox="1">
            <a:spLocks/>
          </p:cNvSpPr>
          <p:nvPr/>
        </p:nvSpPr>
        <p:spPr>
          <a:xfrm>
            <a:off x="3361043" y="1349022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4.2.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Google Shape;184;p17"/>
          <p:cNvSpPr txBox="1">
            <a:spLocks/>
          </p:cNvSpPr>
          <p:nvPr/>
        </p:nvSpPr>
        <p:spPr>
          <a:xfrm>
            <a:off x="5562598" y="2466818"/>
            <a:ext cx="3343275" cy="57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4.3.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학원사업체수가 아파트매매가격에 영향을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준다고 판단할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Google Shape;164;p16"/>
          <p:cNvSpPr txBox="1">
            <a:spLocks/>
          </p:cNvSpPr>
          <p:nvPr/>
        </p:nvSpPr>
        <p:spPr>
          <a:xfrm>
            <a:off x="1824835" y="3117082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4.3.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Google Shape;164;p16"/>
          <p:cNvSpPr txBox="1">
            <a:spLocks/>
          </p:cNvSpPr>
          <p:nvPr/>
        </p:nvSpPr>
        <p:spPr>
          <a:xfrm>
            <a:off x="3373629" y="3117082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4.4.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Google Shape;184;p17"/>
          <p:cNvSpPr txBox="1">
            <a:spLocks/>
          </p:cNvSpPr>
          <p:nvPr/>
        </p:nvSpPr>
        <p:spPr>
          <a:xfrm>
            <a:off x="5562598" y="3090441"/>
            <a:ext cx="3343275" cy="104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4.4.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7,8,9,10,11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월에 반영됨으로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고등학교 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입학 전 중학교 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학년 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학기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시기이동을 하여 대학입시를 준비한다고 예측됨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Google Shape;184;p17"/>
          <p:cNvSpPr txBox="1">
            <a:spLocks/>
          </p:cNvSpPr>
          <p:nvPr/>
        </p:nvSpPr>
        <p:spPr>
          <a:xfrm>
            <a:off x="5610222" y="4095984"/>
            <a:ext cx="3343275" cy="10094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최종결론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서울대입학자수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 학원사업체수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에 영향을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미친다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" grpId="0"/>
      <p:bldP spid="1106" grpId="0"/>
      <p:bldP spid="1107" grpId="0"/>
      <p:bldP spid="32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6167" b="24110"/>
          <a:stretch/>
        </p:blipFill>
        <p:spPr>
          <a:xfrm>
            <a:off x="762026" y="1701746"/>
            <a:ext cx="7653815" cy="3346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전처리 코드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05</a:t>
            </a:r>
          </a:p>
        </p:txBody>
      </p:sp>
      <p:sp>
        <p:nvSpPr>
          <p:cNvPr id="8" name="Google Shape;184;p17"/>
          <p:cNvSpPr txBox="1">
            <a:spLocks/>
          </p:cNvSpPr>
          <p:nvPr/>
        </p:nvSpPr>
        <p:spPr>
          <a:xfrm>
            <a:off x="331409" y="700787"/>
            <a:ext cx="8538271" cy="13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5.1  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년 입학 고등학교 명단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5.2  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입학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고등학교 위도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경도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799">
            <a:off x="6314226" y="160140"/>
            <a:ext cx="1187650" cy="95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330770" y="1042614"/>
            <a:ext cx="12795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/>
              <a:t>서울대학교 </a:t>
            </a:r>
            <a:r>
              <a:rPr lang="en-US" altLang="ko-KR" sz="700" b="1" dirty="0"/>
              <a:t>2013-2020.xlsx</a:t>
            </a:r>
            <a:endParaRPr lang="ko-KR" altLang="en-US" sz="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전처리 코드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05</a:t>
            </a:r>
          </a:p>
        </p:txBody>
      </p:sp>
      <p:sp>
        <p:nvSpPr>
          <p:cNvPr id="8" name="Google Shape;184;p17"/>
          <p:cNvSpPr txBox="1">
            <a:spLocks/>
          </p:cNvSpPr>
          <p:nvPr/>
        </p:nvSpPr>
        <p:spPr>
          <a:xfrm>
            <a:off x="331409" y="700786"/>
            <a:ext cx="8538271" cy="444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5.3   2013~2018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년 학원사업체 명단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       - ‘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열린데이터광장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에서 소상공인상업정보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2013~2018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년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txt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파일 다운</a:t>
            </a:r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1800" dirty="0" err="1">
                <a:latin typeface="HY강B" pitchFamily="18" charset="-127"/>
                <a:ea typeface="HY강B" pitchFamily="18" charset="-127"/>
              </a:rPr>
              <a:t>df.to_excel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('./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서울자치구별학원사업체수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_2013_2018.xlsx')</a:t>
            </a: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3"/>
          <a:stretch/>
        </p:blipFill>
        <p:spPr bwMode="auto">
          <a:xfrm>
            <a:off x="331409" y="1480458"/>
            <a:ext cx="5140476" cy="312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5" y="1517101"/>
            <a:ext cx="2784022" cy="305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전처리 코드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05</a:t>
            </a:r>
          </a:p>
        </p:txBody>
      </p:sp>
      <p:sp>
        <p:nvSpPr>
          <p:cNvPr id="8" name="Google Shape;184;p17"/>
          <p:cNvSpPr txBox="1">
            <a:spLocks/>
          </p:cNvSpPr>
          <p:nvPr/>
        </p:nvSpPr>
        <p:spPr>
          <a:xfrm>
            <a:off x="331409" y="700786"/>
            <a:ext cx="8538271" cy="64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5.4  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부동산 매매 가격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2013.1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~2020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월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3"/>
          <a:stretch/>
        </p:blipFill>
        <p:spPr>
          <a:xfrm>
            <a:off x="320899" y="1258866"/>
            <a:ext cx="5493032" cy="37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45978" y="3441469"/>
            <a:ext cx="798290" cy="1787600"/>
            <a:chOff x="8123018" y="3183594"/>
            <a:chExt cx="1183175" cy="2255025"/>
          </a:xfrm>
        </p:grpSpPr>
        <p:grpSp>
          <p:nvGrpSpPr>
            <p:cNvPr id="174" name="Google Shape;174;p16"/>
            <p:cNvGrpSpPr/>
            <p:nvPr/>
          </p:nvGrpSpPr>
          <p:grpSpPr>
            <a:xfrm>
              <a:off x="8267746" y="3183594"/>
              <a:ext cx="1038447" cy="2176554"/>
              <a:chOff x="2106350" y="2477950"/>
              <a:chExt cx="872425" cy="1828576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2106350" y="2477950"/>
                <a:ext cx="872425" cy="1131600"/>
              </a:xfrm>
              <a:custGeom>
                <a:avLst/>
                <a:gdLst/>
                <a:ahLst/>
                <a:cxnLst/>
                <a:rect l="l" t="t" r="r" b="b"/>
                <a:pathLst>
                  <a:path w="34897" h="45264" extrusionOk="0">
                    <a:moveTo>
                      <a:pt x="17276" y="0"/>
                    </a:moveTo>
                    <a:cubicBezTo>
                      <a:pt x="7751" y="0"/>
                      <a:pt x="0" y="7161"/>
                      <a:pt x="0" y="16027"/>
                    </a:cubicBezTo>
                    <a:cubicBezTo>
                      <a:pt x="0" y="19703"/>
                      <a:pt x="1310" y="23294"/>
                      <a:pt x="3760" y="26082"/>
                    </a:cubicBezTo>
                    <a:cubicBezTo>
                      <a:pt x="5619" y="28152"/>
                      <a:pt x="6464" y="30898"/>
                      <a:pt x="6168" y="33687"/>
                    </a:cubicBezTo>
                    <a:cubicBezTo>
                      <a:pt x="6084" y="34194"/>
                      <a:pt x="6084" y="34701"/>
                      <a:pt x="6084" y="35208"/>
                    </a:cubicBezTo>
                    <a:cubicBezTo>
                      <a:pt x="6251" y="40775"/>
                      <a:pt x="11271" y="45264"/>
                      <a:pt x="17281" y="45264"/>
                    </a:cubicBezTo>
                    <a:cubicBezTo>
                      <a:pt x="17337" y="45264"/>
                      <a:pt x="17393" y="45263"/>
                      <a:pt x="17449" y="45263"/>
                    </a:cubicBezTo>
                    <a:cubicBezTo>
                      <a:pt x="23490" y="45136"/>
                      <a:pt x="28391" y="40573"/>
                      <a:pt x="28391" y="34912"/>
                    </a:cubicBezTo>
                    <a:lnTo>
                      <a:pt x="28391" y="34236"/>
                    </a:lnTo>
                    <a:cubicBezTo>
                      <a:pt x="28180" y="31109"/>
                      <a:pt x="29151" y="28025"/>
                      <a:pt x="31095" y="25617"/>
                    </a:cubicBezTo>
                    <a:cubicBezTo>
                      <a:pt x="33714" y="22364"/>
                      <a:pt x="34897" y="18224"/>
                      <a:pt x="34390" y="14084"/>
                    </a:cubicBezTo>
                    <a:cubicBezTo>
                      <a:pt x="33460" y="6775"/>
                      <a:pt x="27166" y="944"/>
                      <a:pt x="19223" y="99"/>
                    </a:cubicBezTo>
                    <a:cubicBezTo>
                      <a:pt x="18567" y="33"/>
                      <a:pt x="17917" y="0"/>
                      <a:pt x="17276" y="0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366600" y="3007376"/>
                <a:ext cx="343900" cy="1299150"/>
              </a:xfrm>
              <a:custGeom>
                <a:avLst/>
                <a:gdLst/>
                <a:ahLst/>
                <a:cxnLst/>
                <a:rect l="l" t="t" r="r" b="b"/>
                <a:pathLst>
                  <a:path w="13756" h="51966" extrusionOk="0">
                    <a:moveTo>
                      <a:pt x="6954" y="1"/>
                    </a:moveTo>
                    <a:cubicBezTo>
                      <a:pt x="6574" y="1"/>
                      <a:pt x="6320" y="296"/>
                      <a:pt x="6320" y="634"/>
                    </a:cubicBezTo>
                    <a:lnTo>
                      <a:pt x="6320" y="9887"/>
                    </a:lnTo>
                    <a:lnTo>
                      <a:pt x="1673" y="3549"/>
                    </a:lnTo>
                    <a:cubicBezTo>
                      <a:pt x="1543" y="3336"/>
                      <a:pt x="1360" y="3249"/>
                      <a:pt x="1176" y="3249"/>
                    </a:cubicBezTo>
                    <a:cubicBezTo>
                      <a:pt x="705" y="3249"/>
                      <a:pt x="233" y="3823"/>
                      <a:pt x="659" y="4310"/>
                    </a:cubicBezTo>
                    <a:lnTo>
                      <a:pt x="5940" y="11577"/>
                    </a:lnTo>
                    <a:cubicBezTo>
                      <a:pt x="6025" y="11703"/>
                      <a:pt x="6151" y="11788"/>
                      <a:pt x="6320" y="11830"/>
                    </a:cubicBezTo>
                    <a:lnTo>
                      <a:pt x="6320" y="17069"/>
                    </a:lnTo>
                    <a:lnTo>
                      <a:pt x="1293" y="11112"/>
                    </a:lnTo>
                    <a:cubicBezTo>
                      <a:pt x="1160" y="10979"/>
                      <a:pt x="1010" y="10923"/>
                      <a:pt x="865" y="10923"/>
                    </a:cubicBezTo>
                    <a:cubicBezTo>
                      <a:pt x="409" y="10923"/>
                      <a:pt x="1" y="11476"/>
                      <a:pt x="321" y="11957"/>
                    </a:cubicBezTo>
                    <a:lnTo>
                      <a:pt x="6320" y="19012"/>
                    </a:lnTo>
                    <a:lnTo>
                      <a:pt x="6320" y="51332"/>
                    </a:lnTo>
                    <a:cubicBezTo>
                      <a:pt x="6278" y="51670"/>
                      <a:pt x="6574" y="51966"/>
                      <a:pt x="6954" y="51966"/>
                    </a:cubicBezTo>
                    <a:cubicBezTo>
                      <a:pt x="7292" y="51966"/>
                      <a:pt x="7546" y="51670"/>
                      <a:pt x="7546" y="51332"/>
                    </a:cubicBezTo>
                    <a:lnTo>
                      <a:pt x="7546" y="19012"/>
                    </a:lnTo>
                    <a:lnTo>
                      <a:pt x="13545" y="11915"/>
                    </a:lnTo>
                    <a:cubicBezTo>
                      <a:pt x="13756" y="11661"/>
                      <a:pt x="13714" y="11281"/>
                      <a:pt x="13460" y="11027"/>
                    </a:cubicBezTo>
                    <a:cubicBezTo>
                      <a:pt x="13351" y="10936"/>
                      <a:pt x="13210" y="10892"/>
                      <a:pt x="13068" y="10892"/>
                    </a:cubicBezTo>
                    <a:cubicBezTo>
                      <a:pt x="12881" y="10892"/>
                      <a:pt x="12693" y="10968"/>
                      <a:pt x="12573" y="11112"/>
                    </a:cubicBezTo>
                    <a:lnTo>
                      <a:pt x="7588" y="17069"/>
                    </a:lnTo>
                    <a:lnTo>
                      <a:pt x="7588" y="11788"/>
                    </a:lnTo>
                    <a:cubicBezTo>
                      <a:pt x="7715" y="11788"/>
                      <a:pt x="7841" y="11703"/>
                      <a:pt x="7926" y="11577"/>
                    </a:cubicBezTo>
                    <a:lnTo>
                      <a:pt x="13207" y="4310"/>
                    </a:lnTo>
                    <a:cubicBezTo>
                      <a:pt x="13515" y="3816"/>
                      <a:pt x="13103" y="3323"/>
                      <a:pt x="12660" y="3323"/>
                    </a:cubicBezTo>
                    <a:cubicBezTo>
                      <a:pt x="12497" y="3323"/>
                      <a:pt x="12330" y="3390"/>
                      <a:pt x="12193" y="3549"/>
                    </a:cubicBezTo>
                    <a:lnTo>
                      <a:pt x="7588" y="9887"/>
                    </a:lnTo>
                    <a:lnTo>
                      <a:pt x="7588" y="634"/>
                    </a:lnTo>
                    <a:cubicBezTo>
                      <a:pt x="7588" y="296"/>
                      <a:pt x="7292" y="1"/>
                      <a:pt x="695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6"/>
            <p:cNvGrpSpPr/>
            <p:nvPr/>
          </p:nvGrpSpPr>
          <p:grpSpPr>
            <a:xfrm>
              <a:off x="8123018" y="4138811"/>
              <a:ext cx="755602" cy="1299808"/>
              <a:chOff x="5609750" y="3138575"/>
              <a:chExt cx="634800" cy="109200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5199718" y="15190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893322" y="15190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2687424" y="15746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931614" y="3114028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4854578" y="15825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578472" y="3193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itchFamily="18" charset="-127"/>
                <a:ea typeface="HY견고딕" pitchFamily="18" charset="-127"/>
              </a:rPr>
              <a:t>05</a:t>
            </a:r>
            <a:endParaRPr dirty="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3"/>
          </p:nvPr>
        </p:nvSpPr>
        <p:spPr>
          <a:xfrm>
            <a:off x="2639183" y="411468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err="1">
                <a:latin typeface="HY강B" pitchFamily="18" charset="-127"/>
                <a:ea typeface="HY강B" pitchFamily="18" charset="-127"/>
              </a:rPr>
              <a:t>향후과제</a:t>
            </a:r>
            <a:endParaRPr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2682878" y="32056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itchFamily="18" charset="-127"/>
                <a:ea typeface="HY견고딕" pitchFamily="18" charset="-127"/>
              </a:rPr>
              <a:t>06</a:t>
            </a:r>
            <a:endParaRPr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175305" y="3594697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데이터 전처리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533947" y="15746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2412214" y="363028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향후발전</a:t>
            </a: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및 개선방향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214447" y="1850806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프로젝트 개요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457597" y="23242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latin typeface="HY강B" pitchFamily="18" charset="-127"/>
                <a:ea typeface="HY강B" pitchFamily="18" charset="-127"/>
              </a:rPr>
              <a:t>프로젝트 목표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latin typeface="HY강B" pitchFamily="18" charset="-127"/>
                <a:ea typeface="HY강B" pitchFamily="18" charset="-127"/>
              </a:rPr>
              <a:t>가설설정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4488653" y="192820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및 시각화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6965853" y="158766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itchFamily="18" charset="-127"/>
                <a:ea typeface="HY견고딕" pitchFamily="18" charset="-127"/>
              </a:rPr>
              <a:t>04</a:t>
            </a:r>
            <a:endParaRPr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2402962" y="187297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데이터 수집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562934" y="2299747"/>
            <a:ext cx="2044134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latin typeface="HY강B" pitchFamily="18" charset="-127"/>
                <a:ea typeface="HY강B" pitchFamily="18" charset="-127"/>
              </a:rPr>
              <a:t>수집계획</a:t>
            </a:r>
            <a:endParaRPr lang="en-US" altLang="ko-KR" sz="10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6673771" y="192945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결론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6904" y="3185637"/>
            <a:ext cx="1753800" cy="1329923"/>
            <a:chOff x="4888329" y="3157062"/>
            <a:chExt cx="1753800" cy="1329923"/>
          </a:xfrm>
        </p:grpSpPr>
        <p:sp>
          <p:nvSpPr>
            <p:cNvPr id="30" name="Google Shape;156;p16"/>
            <p:cNvSpPr/>
            <p:nvPr/>
          </p:nvSpPr>
          <p:spPr>
            <a:xfrm>
              <a:off x="5241471" y="3157062"/>
              <a:ext cx="657300" cy="657300"/>
            </a:xfrm>
            <a:prstGeom prst="ellipse">
              <a:avLst/>
            </a:pr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Google Shape;159;p16"/>
            <p:cNvSpPr txBox="1">
              <a:spLocks/>
            </p:cNvSpPr>
            <p:nvPr/>
          </p:nvSpPr>
          <p:spPr>
            <a:xfrm>
              <a:off x="4888329" y="3236554"/>
              <a:ext cx="17538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Montserrat ExtraBold"/>
                <a:buNone/>
                <a:defRPr sz="3600" b="0" i="0" u="none" strike="noStrike" cap="none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r>
                <a:rPr lang="en" dirty="0">
                  <a:latin typeface="HY견고딕" pitchFamily="18" charset="-127"/>
                  <a:ea typeface="HY견고딕" pitchFamily="18" charset="-127"/>
                </a:rPr>
                <a:t>07</a:t>
              </a:r>
              <a:endParaRPr lang="en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Google Shape;162;p16"/>
            <p:cNvSpPr txBox="1">
              <a:spLocks/>
            </p:cNvSpPr>
            <p:nvPr/>
          </p:nvSpPr>
          <p:spPr>
            <a:xfrm>
              <a:off x="4993709" y="3595092"/>
              <a:ext cx="1264832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Montserrat ExtraBold"/>
                <a:buNone/>
                <a:defRPr sz="1200" b="0" i="0" u="none" strike="noStrike" cap="none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9pPr>
            </a:lstStyle>
            <a:p>
              <a:r>
                <a:rPr lang="ko-KR" altLang="en-US" sz="1600" b="1" dirty="0">
                  <a:solidFill>
                    <a:srgbClr val="054957"/>
                  </a:solidFill>
                  <a:latin typeface="HY강B" pitchFamily="18" charset="-127"/>
                  <a:ea typeface="HY강B" pitchFamily="18" charset="-127"/>
                </a:rPr>
                <a:t>출처</a:t>
              </a:r>
            </a:p>
          </p:txBody>
        </p:sp>
        <p:sp>
          <p:nvSpPr>
            <p:cNvPr id="34" name="Google Shape;160;p16"/>
            <p:cNvSpPr txBox="1">
              <a:spLocks/>
            </p:cNvSpPr>
            <p:nvPr/>
          </p:nvSpPr>
          <p:spPr>
            <a:xfrm>
              <a:off x="4936457" y="4103855"/>
              <a:ext cx="1418836" cy="383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pPr marL="0" indent="0"/>
              <a:r>
                <a:rPr lang="ko-KR" altLang="en-US" sz="1050" b="1" dirty="0">
                  <a:latin typeface="HY강B" pitchFamily="18" charset="-127"/>
                  <a:ea typeface="HY강B" pitchFamily="18" charset="-127"/>
                </a:rPr>
                <a:t>자료출처</a:t>
              </a:r>
            </a:p>
          </p:txBody>
        </p:sp>
      </p:grpSp>
      <p:sp>
        <p:nvSpPr>
          <p:cNvPr id="35" name="Google Shape;160;p16"/>
          <p:cNvSpPr txBox="1">
            <a:spLocks/>
          </p:cNvSpPr>
          <p:nvPr/>
        </p:nvSpPr>
        <p:spPr>
          <a:xfrm>
            <a:off x="6864166" y="4172279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ko-KR" altLang="en-US" sz="1050" b="1" dirty="0">
                <a:latin typeface="HY강B" pitchFamily="18" charset="-127"/>
                <a:ea typeface="HY강B" pitchFamily="18" charset="-127"/>
              </a:rPr>
              <a:t>질문 및 조언</a:t>
            </a:r>
          </a:p>
        </p:txBody>
      </p:sp>
      <p:sp>
        <p:nvSpPr>
          <p:cNvPr id="36" name="Google Shape;161;p16"/>
          <p:cNvSpPr txBox="1">
            <a:spLocks/>
          </p:cNvSpPr>
          <p:nvPr/>
        </p:nvSpPr>
        <p:spPr>
          <a:xfrm>
            <a:off x="6907861" y="322512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HY견고딕" pitchFamily="18" charset="-127"/>
                <a:ea typeface="HY견고딕" pitchFamily="18" charset="-127"/>
              </a:rPr>
              <a:t>08</a:t>
            </a:r>
          </a:p>
        </p:txBody>
      </p:sp>
      <p:sp>
        <p:nvSpPr>
          <p:cNvPr id="37" name="Google Shape;165;p16"/>
          <p:cNvSpPr txBox="1">
            <a:spLocks/>
          </p:cNvSpPr>
          <p:nvPr/>
        </p:nvSpPr>
        <p:spPr>
          <a:xfrm>
            <a:off x="6637197" y="3757839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28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Q&amp;A</a:t>
            </a:r>
            <a:endParaRPr lang="ko-KR" altLang="en-US" sz="28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0"/>
          <p:cNvSpPr/>
          <p:nvPr/>
        </p:nvSpPr>
        <p:spPr>
          <a:xfrm>
            <a:off x="-6767089" y="740625"/>
            <a:ext cx="70075" cy="17525"/>
          </a:xfrm>
          <a:custGeom>
            <a:avLst/>
            <a:gdLst/>
            <a:ahLst/>
            <a:cxnLst/>
            <a:rect l="l" t="t" r="r" b="b"/>
            <a:pathLst>
              <a:path w="2803" h="701" extrusionOk="0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0"/>
          <p:cNvSpPr/>
          <p:nvPr/>
        </p:nvSpPr>
        <p:spPr>
          <a:xfrm>
            <a:off x="-6753739" y="773150"/>
            <a:ext cx="43375" cy="17525"/>
          </a:xfrm>
          <a:custGeom>
            <a:avLst/>
            <a:gdLst/>
            <a:ahLst/>
            <a:cxnLst/>
            <a:rect l="l" t="t" r="r" b="b"/>
            <a:pathLst>
              <a:path w="1735" h="701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 err="1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향후발전</a:t>
            </a:r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 및 개선방향</a:t>
            </a:r>
          </a:p>
        </p:txBody>
      </p:sp>
      <p:sp>
        <p:nvSpPr>
          <p:cNvPr id="3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06</a:t>
            </a:r>
          </a:p>
        </p:txBody>
      </p:sp>
      <p:sp>
        <p:nvSpPr>
          <p:cNvPr id="7" name="Google Shape;184;p17"/>
          <p:cNvSpPr txBox="1">
            <a:spLocks/>
          </p:cNvSpPr>
          <p:nvPr/>
        </p:nvSpPr>
        <p:spPr>
          <a:xfrm>
            <a:off x="331408" y="1180846"/>
            <a:ext cx="8538271" cy="370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6.1. </a:t>
            </a:r>
            <a:r>
              <a:rPr lang="ko-KR" altLang="en-US" sz="20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한계점</a:t>
            </a:r>
            <a:r>
              <a:rPr lang="en-US" altLang="ko-KR" sz="20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이외의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주요대학교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입학 리스트 자료를 수집하기 어려움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외부요인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코로나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정책 등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의 영향력이 상당함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6.2. </a:t>
            </a:r>
            <a:r>
              <a:rPr lang="ko-KR" altLang="en-US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향후발전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및 개선방향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algn="l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다양한 변수들을 추가하여 </a:t>
            </a:r>
            <a:r>
              <a:rPr lang="ko-KR" altLang="en-US" sz="2000" dirty="0" err="1" smtClean="0">
                <a:latin typeface="HY강B" pitchFamily="18" charset="-127"/>
                <a:ea typeface="HY강B" pitchFamily="18" charset="-127"/>
              </a:rPr>
              <a:t>머신러닝을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 통해서 부동산매매가격을    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세부적으로 예측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매매가격과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의 선후관계가 명확하지 않아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앞으로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파악해 볼 예정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자료출처</a:t>
            </a:r>
          </a:p>
        </p:txBody>
      </p:sp>
      <p:sp>
        <p:nvSpPr>
          <p:cNvPr id="30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6036" y="1007867"/>
            <a:ext cx="8161141" cy="3508653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자료출처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8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입학 고등학교 명단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네이버검색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아파트매매가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한국감정원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   https://www.r-one.co.kr/rone/resis/statistics/statisticsViewer.do?menuId=LHT_61010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서울시소상공인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열린데이터광장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  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  <a:hlinkClick r:id="rId3"/>
              </a:rPr>
              <a:t>https://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  <a:hlinkClick r:id="rId3"/>
              </a:rPr>
              <a:t>data.seoul.go.kr/dataList/11049/S/2/datasetView.do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참고논문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: &lt;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사교육시장 및 교육성과가 아파트가격에 미치는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영향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  <a:hlinkClick r:id="rId4"/>
              </a:rPr>
              <a:t>http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  <a:hlinkClick r:id="rId4"/>
              </a:rPr>
              <a:t>://file.joinsland.com/www/Service/%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  <a:hlinkClick r:id="rId4"/>
              </a:rPr>
              <a:t>B1%B9%C5%E4%BF%AC%B1%B8%BF%F8.pdf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32" name="Google Shape;164;p16"/>
          <p:cNvSpPr txBox="1">
            <a:spLocks/>
          </p:cNvSpPr>
          <p:nvPr/>
        </p:nvSpPr>
        <p:spPr>
          <a:xfrm>
            <a:off x="9524" y="27577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167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Q&amp;A</a:t>
            </a:r>
            <a:endParaRPr sz="66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8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764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990541" y="2246756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2"/>
                </a:solidFill>
              </a:rPr>
              <a:t>THANKS</a:t>
            </a:r>
            <a:endParaRPr sz="6000"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41400" y="3491933"/>
            <a:ext cx="3568700" cy="12655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oogle Shape;2539;p37"/>
          <p:cNvGrpSpPr/>
          <p:nvPr/>
        </p:nvGrpSpPr>
        <p:grpSpPr>
          <a:xfrm>
            <a:off x="224077" y="3371874"/>
            <a:ext cx="1566623" cy="1564393"/>
            <a:chOff x="637825" y="916825"/>
            <a:chExt cx="1663075" cy="1782225"/>
          </a:xfrm>
        </p:grpSpPr>
        <p:sp>
          <p:nvSpPr>
            <p:cNvPr id="43" name="Google Shape;2540;p37"/>
            <p:cNvSpPr/>
            <p:nvPr/>
          </p:nvSpPr>
          <p:spPr>
            <a:xfrm>
              <a:off x="939550" y="1483725"/>
              <a:ext cx="301250" cy="234775"/>
            </a:xfrm>
            <a:custGeom>
              <a:avLst/>
              <a:gdLst/>
              <a:ahLst/>
              <a:cxnLst/>
              <a:rect l="l" t="t" r="r" b="b"/>
              <a:pathLst>
                <a:path w="12050" h="9391" extrusionOk="0">
                  <a:moveTo>
                    <a:pt x="2152" y="1"/>
                  </a:moveTo>
                  <a:cubicBezTo>
                    <a:pt x="1963" y="1"/>
                    <a:pt x="1762" y="61"/>
                    <a:pt x="1549" y="200"/>
                  </a:cubicBezTo>
                  <a:cubicBezTo>
                    <a:pt x="1" y="1213"/>
                    <a:pt x="519" y="5129"/>
                    <a:pt x="863" y="6531"/>
                  </a:cubicBezTo>
                  <a:lnTo>
                    <a:pt x="627" y="3084"/>
                  </a:lnTo>
                  <a:lnTo>
                    <a:pt x="627" y="3084"/>
                  </a:lnTo>
                  <a:cubicBezTo>
                    <a:pt x="1177" y="5698"/>
                    <a:pt x="3350" y="9216"/>
                    <a:pt x="6307" y="9386"/>
                  </a:cubicBezTo>
                  <a:cubicBezTo>
                    <a:pt x="6356" y="9389"/>
                    <a:pt x="6408" y="9390"/>
                    <a:pt x="6460" y="9390"/>
                  </a:cubicBezTo>
                  <a:cubicBezTo>
                    <a:pt x="8317" y="9390"/>
                    <a:pt x="12050" y="7664"/>
                    <a:pt x="9669" y="6029"/>
                  </a:cubicBezTo>
                  <a:cubicBezTo>
                    <a:pt x="8520" y="5240"/>
                    <a:pt x="7318" y="4861"/>
                    <a:pt x="6241" y="3916"/>
                  </a:cubicBezTo>
                  <a:cubicBezTo>
                    <a:pt x="5342" y="3128"/>
                    <a:pt x="4604" y="2300"/>
                    <a:pt x="3871" y="1393"/>
                  </a:cubicBezTo>
                  <a:cubicBezTo>
                    <a:pt x="3373" y="774"/>
                    <a:pt x="2834" y="1"/>
                    <a:pt x="215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37"/>
            <p:cNvSpPr/>
            <p:nvPr/>
          </p:nvSpPr>
          <p:spPr>
            <a:xfrm>
              <a:off x="1633750" y="2234650"/>
              <a:ext cx="160325" cy="136275"/>
            </a:xfrm>
            <a:custGeom>
              <a:avLst/>
              <a:gdLst/>
              <a:ahLst/>
              <a:cxnLst/>
              <a:rect l="l" t="t" r="r" b="b"/>
              <a:pathLst>
                <a:path w="6413" h="5451" extrusionOk="0">
                  <a:moveTo>
                    <a:pt x="1555" y="0"/>
                  </a:moveTo>
                  <a:cubicBezTo>
                    <a:pt x="1416" y="0"/>
                    <a:pt x="1277" y="73"/>
                    <a:pt x="1153" y="257"/>
                  </a:cubicBezTo>
                  <a:cubicBezTo>
                    <a:pt x="975" y="522"/>
                    <a:pt x="862" y="823"/>
                    <a:pt x="799" y="1137"/>
                  </a:cubicBezTo>
                  <a:cubicBezTo>
                    <a:pt x="790" y="1134"/>
                    <a:pt x="781" y="1133"/>
                    <a:pt x="772" y="1133"/>
                  </a:cubicBezTo>
                  <a:cubicBezTo>
                    <a:pt x="728" y="1133"/>
                    <a:pt x="689" y="1167"/>
                    <a:pt x="686" y="1215"/>
                  </a:cubicBezTo>
                  <a:cubicBezTo>
                    <a:pt x="595" y="2127"/>
                    <a:pt x="1" y="3446"/>
                    <a:pt x="508" y="4328"/>
                  </a:cubicBezTo>
                  <a:cubicBezTo>
                    <a:pt x="1036" y="5246"/>
                    <a:pt x="2140" y="5308"/>
                    <a:pt x="3088" y="5376"/>
                  </a:cubicBezTo>
                  <a:cubicBezTo>
                    <a:pt x="3568" y="5411"/>
                    <a:pt x="4049" y="5450"/>
                    <a:pt x="4529" y="5450"/>
                  </a:cubicBezTo>
                  <a:cubicBezTo>
                    <a:pt x="4825" y="5450"/>
                    <a:pt x="5120" y="5435"/>
                    <a:pt x="5415" y="5395"/>
                  </a:cubicBezTo>
                  <a:cubicBezTo>
                    <a:pt x="5905" y="5325"/>
                    <a:pt x="6413" y="4890"/>
                    <a:pt x="5959" y="4406"/>
                  </a:cubicBezTo>
                  <a:cubicBezTo>
                    <a:pt x="5455" y="3865"/>
                    <a:pt x="4606" y="3703"/>
                    <a:pt x="3926" y="3503"/>
                  </a:cubicBezTo>
                  <a:cubicBezTo>
                    <a:pt x="3381" y="3342"/>
                    <a:pt x="2916" y="3044"/>
                    <a:pt x="2738" y="2483"/>
                  </a:cubicBezTo>
                  <a:cubicBezTo>
                    <a:pt x="2556" y="1901"/>
                    <a:pt x="2627" y="1230"/>
                    <a:pt x="2347" y="676"/>
                  </a:cubicBezTo>
                  <a:cubicBezTo>
                    <a:pt x="2196" y="380"/>
                    <a:pt x="1874" y="0"/>
                    <a:pt x="1555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37"/>
            <p:cNvSpPr/>
            <p:nvPr/>
          </p:nvSpPr>
          <p:spPr>
            <a:xfrm>
              <a:off x="1333425" y="1738225"/>
              <a:ext cx="418400" cy="559575"/>
            </a:xfrm>
            <a:custGeom>
              <a:avLst/>
              <a:gdLst/>
              <a:ahLst/>
              <a:cxnLst/>
              <a:rect l="l" t="t" r="r" b="b"/>
              <a:pathLst>
                <a:path w="16736" h="22383" extrusionOk="0">
                  <a:moveTo>
                    <a:pt x="3858" y="1"/>
                  </a:moveTo>
                  <a:cubicBezTo>
                    <a:pt x="3153" y="1"/>
                    <a:pt x="2457" y="52"/>
                    <a:pt x="1888" y="247"/>
                  </a:cubicBezTo>
                  <a:cubicBezTo>
                    <a:pt x="282" y="609"/>
                    <a:pt x="1" y="2485"/>
                    <a:pt x="734" y="3893"/>
                  </a:cubicBezTo>
                  <a:cubicBezTo>
                    <a:pt x="1979" y="6288"/>
                    <a:pt x="4809" y="6805"/>
                    <a:pt x="7293" y="6805"/>
                  </a:cubicBezTo>
                  <a:cubicBezTo>
                    <a:pt x="7509" y="6805"/>
                    <a:pt x="7722" y="6802"/>
                    <a:pt x="7931" y="6795"/>
                  </a:cubicBezTo>
                  <a:cubicBezTo>
                    <a:pt x="8571" y="6773"/>
                    <a:pt x="9179" y="6649"/>
                    <a:pt x="9806" y="6530"/>
                  </a:cubicBezTo>
                  <a:cubicBezTo>
                    <a:pt x="9975" y="6497"/>
                    <a:pt x="10131" y="6482"/>
                    <a:pt x="10273" y="6482"/>
                  </a:cubicBezTo>
                  <a:cubicBezTo>
                    <a:pt x="11826" y="6482"/>
                    <a:pt x="11818" y="8326"/>
                    <a:pt x="11955" y="9574"/>
                  </a:cubicBezTo>
                  <a:cubicBezTo>
                    <a:pt x="12199" y="11780"/>
                    <a:pt x="12393" y="13986"/>
                    <a:pt x="12414" y="16206"/>
                  </a:cubicBezTo>
                  <a:cubicBezTo>
                    <a:pt x="12422" y="17106"/>
                    <a:pt x="11588" y="22382"/>
                    <a:pt x="13444" y="22382"/>
                  </a:cubicBezTo>
                  <a:cubicBezTo>
                    <a:pt x="13503" y="22382"/>
                    <a:pt x="13564" y="22377"/>
                    <a:pt x="13628" y="22366"/>
                  </a:cubicBezTo>
                  <a:cubicBezTo>
                    <a:pt x="14705" y="22185"/>
                    <a:pt x="15133" y="21668"/>
                    <a:pt x="15289" y="20597"/>
                  </a:cubicBezTo>
                  <a:cubicBezTo>
                    <a:pt x="15552" y="18792"/>
                    <a:pt x="15906" y="16981"/>
                    <a:pt x="16039" y="15158"/>
                  </a:cubicBezTo>
                  <a:cubicBezTo>
                    <a:pt x="16287" y="11810"/>
                    <a:pt x="16735" y="8281"/>
                    <a:pt x="16598" y="4920"/>
                  </a:cubicBezTo>
                  <a:cubicBezTo>
                    <a:pt x="16475" y="1945"/>
                    <a:pt x="14609" y="1360"/>
                    <a:pt x="11960" y="801"/>
                  </a:cubicBezTo>
                  <a:cubicBezTo>
                    <a:pt x="10157" y="420"/>
                    <a:pt x="8371" y="62"/>
                    <a:pt x="6527" y="62"/>
                  </a:cubicBezTo>
                  <a:cubicBezTo>
                    <a:pt x="6438" y="62"/>
                    <a:pt x="6349" y="63"/>
                    <a:pt x="6260" y="64"/>
                  </a:cubicBezTo>
                  <a:cubicBezTo>
                    <a:pt x="6208" y="65"/>
                    <a:pt x="6155" y="66"/>
                    <a:pt x="6101" y="66"/>
                  </a:cubicBezTo>
                  <a:cubicBezTo>
                    <a:pt x="5455" y="66"/>
                    <a:pt x="4651" y="1"/>
                    <a:pt x="3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37"/>
            <p:cNvSpPr/>
            <p:nvPr/>
          </p:nvSpPr>
          <p:spPr>
            <a:xfrm>
              <a:off x="637825" y="1559350"/>
              <a:ext cx="1663075" cy="1139700"/>
            </a:xfrm>
            <a:custGeom>
              <a:avLst/>
              <a:gdLst/>
              <a:ahLst/>
              <a:cxnLst/>
              <a:rect l="l" t="t" r="r" b="b"/>
              <a:pathLst>
                <a:path w="66523" h="45588" extrusionOk="0">
                  <a:moveTo>
                    <a:pt x="58165" y="3257"/>
                  </a:moveTo>
                  <a:lnTo>
                    <a:pt x="58165" y="3257"/>
                  </a:lnTo>
                  <a:cubicBezTo>
                    <a:pt x="57740" y="3472"/>
                    <a:pt x="57330" y="3788"/>
                    <a:pt x="56942" y="4140"/>
                  </a:cubicBezTo>
                  <a:cubicBezTo>
                    <a:pt x="56670" y="3896"/>
                    <a:pt x="56322" y="3601"/>
                    <a:pt x="55989" y="3389"/>
                  </a:cubicBezTo>
                  <a:cubicBezTo>
                    <a:pt x="56715" y="3349"/>
                    <a:pt x="57440" y="3304"/>
                    <a:pt x="58165" y="3257"/>
                  </a:cubicBezTo>
                  <a:close/>
                  <a:moveTo>
                    <a:pt x="54942" y="3458"/>
                  </a:moveTo>
                  <a:cubicBezTo>
                    <a:pt x="54500" y="3783"/>
                    <a:pt x="54086" y="4145"/>
                    <a:pt x="53704" y="4541"/>
                  </a:cubicBezTo>
                  <a:cubicBezTo>
                    <a:pt x="53394" y="4264"/>
                    <a:pt x="53117" y="3973"/>
                    <a:pt x="52799" y="3729"/>
                  </a:cubicBezTo>
                  <a:cubicBezTo>
                    <a:pt x="52833" y="3706"/>
                    <a:pt x="52867" y="3683"/>
                    <a:pt x="52901" y="3660"/>
                  </a:cubicBezTo>
                  <a:lnTo>
                    <a:pt x="52901" y="3658"/>
                  </a:lnTo>
                  <a:cubicBezTo>
                    <a:pt x="53577" y="3574"/>
                    <a:pt x="54257" y="3508"/>
                    <a:pt x="54942" y="3458"/>
                  </a:cubicBezTo>
                  <a:close/>
                  <a:moveTo>
                    <a:pt x="52154" y="3751"/>
                  </a:moveTo>
                  <a:lnTo>
                    <a:pt x="52154" y="3751"/>
                  </a:lnTo>
                  <a:cubicBezTo>
                    <a:pt x="51888" y="3950"/>
                    <a:pt x="51642" y="4181"/>
                    <a:pt x="51399" y="4419"/>
                  </a:cubicBezTo>
                  <a:cubicBezTo>
                    <a:pt x="51172" y="4643"/>
                    <a:pt x="50928" y="4890"/>
                    <a:pt x="50694" y="5155"/>
                  </a:cubicBezTo>
                  <a:cubicBezTo>
                    <a:pt x="50244" y="4850"/>
                    <a:pt x="49796" y="4538"/>
                    <a:pt x="49352" y="4219"/>
                  </a:cubicBezTo>
                  <a:cubicBezTo>
                    <a:pt x="50286" y="4046"/>
                    <a:pt x="51217" y="3884"/>
                    <a:pt x="52154" y="3751"/>
                  </a:cubicBezTo>
                  <a:close/>
                  <a:moveTo>
                    <a:pt x="55385" y="3491"/>
                  </a:moveTo>
                  <a:cubicBezTo>
                    <a:pt x="55657" y="3630"/>
                    <a:pt x="56150" y="4035"/>
                    <a:pt x="56619" y="4445"/>
                  </a:cubicBezTo>
                  <a:cubicBezTo>
                    <a:pt x="56153" y="4907"/>
                    <a:pt x="55728" y="5405"/>
                    <a:pt x="55363" y="5828"/>
                  </a:cubicBezTo>
                  <a:cubicBezTo>
                    <a:pt x="54887" y="5469"/>
                    <a:pt x="54412" y="5112"/>
                    <a:pt x="53943" y="4742"/>
                  </a:cubicBezTo>
                  <a:lnTo>
                    <a:pt x="53903" y="4708"/>
                  </a:lnTo>
                  <a:cubicBezTo>
                    <a:pt x="53973" y="4631"/>
                    <a:pt x="54039" y="4553"/>
                    <a:pt x="54112" y="4478"/>
                  </a:cubicBezTo>
                  <a:cubicBezTo>
                    <a:pt x="54492" y="4089"/>
                    <a:pt x="54981" y="3844"/>
                    <a:pt x="55385" y="3492"/>
                  </a:cubicBezTo>
                  <a:lnTo>
                    <a:pt x="55385" y="3491"/>
                  </a:lnTo>
                  <a:close/>
                  <a:moveTo>
                    <a:pt x="59939" y="3124"/>
                  </a:moveTo>
                  <a:cubicBezTo>
                    <a:pt x="60076" y="3124"/>
                    <a:pt x="60191" y="3131"/>
                    <a:pt x="60267" y="3149"/>
                  </a:cubicBezTo>
                  <a:cubicBezTo>
                    <a:pt x="60210" y="3545"/>
                    <a:pt x="60180" y="3955"/>
                    <a:pt x="60163" y="4372"/>
                  </a:cubicBezTo>
                  <a:cubicBezTo>
                    <a:pt x="59769" y="4909"/>
                    <a:pt x="59354" y="5427"/>
                    <a:pt x="58929" y="5934"/>
                  </a:cubicBezTo>
                  <a:cubicBezTo>
                    <a:pt x="58423" y="5467"/>
                    <a:pt x="57913" y="5008"/>
                    <a:pt x="57393" y="4555"/>
                  </a:cubicBezTo>
                  <a:cubicBezTo>
                    <a:pt x="57366" y="4530"/>
                    <a:pt x="57324" y="4492"/>
                    <a:pt x="57277" y="4450"/>
                  </a:cubicBezTo>
                  <a:cubicBezTo>
                    <a:pt x="57877" y="3933"/>
                    <a:pt x="58525" y="3505"/>
                    <a:pt x="59245" y="3265"/>
                  </a:cubicBezTo>
                  <a:cubicBezTo>
                    <a:pt x="59296" y="3248"/>
                    <a:pt x="59334" y="3206"/>
                    <a:pt x="59348" y="3154"/>
                  </a:cubicBezTo>
                  <a:lnTo>
                    <a:pt x="59348" y="3152"/>
                  </a:lnTo>
                  <a:cubicBezTo>
                    <a:pt x="59554" y="3136"/>
                    <a:pt x="59764" y="3124"/>
                    <a:pt x="59939" y="3124"/>
                  </a:cubicBezTo>
                  <a:close/>
                  <a:moveTo>
                    <a:pt x="52463" y="3966"/>
                  </a:moveTo>
                  <a:cubicBezTo>
                    <a:pt x="52802" y="4232"/>
                    <a:pt x="53136" y="4507"/>
                    <a:pt x="53465" y="4793"/>
                  </a:cubicBezTo>
                  <a:cubicBezTo>
                    <a:pt x="53048" y="5249"/>
                    <a:pt x="52666" y="5735"/>
                    <a:pt x="52302" y="6242"/>
                  </a:cubicBezTo>
                  <a:cubicBezTo>
                    <a:pt x="51854" y="5941"/>
                    <a:pt x="51407" y="5639"/>
                    <a:pt x="50962" y="5337"/>
                  </a:cubicBezTo>
                  <a:cubicBezTo>
                    <a:pt x="51073" y="5201"/>
                    <a:pt x="51186" y="5068"/>
                    <a:pt x="51305" y="4943"/>
                  </a:cubicBezTo>
                  <a:cubicBezTo>
                    <a:pt x="51659" y="4569"/>
                    <a:pt x="52053" y="4260"/>
                    <a:pt x="52463" y="3966"/>
                  </a:cubicBezTo>
                  <a:close/>
                  <a:moveTo>
                    <a:pt x="48999" y="4324"/>
                  </a:moveTo>
                  <a:cubicBezTo>
                    <a:pt x="49474" y="4716"/>
                    <a:pt x="49958" y="5090"/>
                    <a:pt x="50445" y="5452"/>
                  </a:cubicBezTo>
                  <a:cubicBezTo>
                    <a:pt x="50190" y="5769"/>
                    <a:pt x="49961" y="6103"/>
                    <a:pt x="49806" y="6442"/>
                  </a:cubicBezTo>
                  <a:cubicBezTo>
                    <a:pt x="49799" y="6423"/>
                    <a:pt x="49793" y="6404"/>
                    <a:pt x="49785" y="6386"/>
                  </a:cubicBezTo>
                  <a:cubicBezTo>
                    <a:pt x="49516" y="5699"/>
                    <a:pt x="49250" y="5014"/>
                    <a:pt x="48999" y="4324"/>
                  </a:cubicBezTo>
                  <a:close/>
                  <a:moveTo>
                    <a:pt x="60146" y="4960"/>
                  </a:moveTo>
                  <a:lnTo>
                    <a:pt x="60146" y="4960"/>
                  </a:lnTo>
                  <a:cubicBezTo>
                    <a:pt x="60135" y="5656"/>
                    <a:pt x="60137" y="6363"/>
                    <a:pt x="60104" y="7060"/>
                  </a:cubicBezTo>
                  <a:lnTo>
                    <a:pt x="60104" y="7059"/>
                  </a:lnTo>
                  <a:cubicBezTo>
                    <a:pt x="59812" y="6776"/>
                    <a:pt x="59518" y="6493"/>
                    <a:pt x="59221" y="6213"/>
                  </a:cubicBezTo>
                  <a:cubicBezTo>
                    <a:pt x="59543" y="5806"/>
                    <a:pt x="59855" y="5392"/>
                    <a:pt x="60146" y="4960"/>
                  </a:cubicBezTo>
                  <a:close/>
                  <a:moveTo>
                    <a:pt x="53666" y="4965"/>
                  </a:moveTo>
                  <a:cubicBezTo>
                    <a:pt x="54129" y="5371"/>
                    <a:pt x="54594" y="5775"/>
                    <a:pt x="55068" y="6164"/>
                  </a:cubicBezTo>
                  <a:lnTo>
                    <a:pt x="55068" y="6164"/>
                  </a:lnTo>
                  <a:cubicBezTo>
                    <a:pt x="55064" y="6170"/>
                    <a:pt x="55058" y="6176"/>
                    <a:pt x="55052" y="6183"/>
                  </a:cubicBezTo>
                  <a:cubicBezTo>
                    <a:pt x="54692" y="6588"/>
                    <a:pt x="54325" y="6989"/>
                    <a:pt x="53963" y="7391"/>
                  </a:cubicBezTo>
                  <a:cubicBezTo>
                    <a:pt x="53897" y="7343"/>
                    <a:pt x="53835" y="7291"/>
                    <a:pt x="53767" y="7244"/>
                  </a:cubicBezTo>
                  <a:cubicBezTo>
                    <a:pt x="53363" y="6961"/>
                    <a:pt x="52958" y="6681"/>
                    <a:pt x="52550" y="6408"/>
                  </a:cubicBezTo>
                  <a:cubicBezTo>
                    <a:pt x="52709" y="6171"/>
                    <a:pt x="52872" y="5937"/>
                    <a:pt x="53045" y="5715"/>
                  </a:cubicBezTo>
                  <a:cubicBezTo>
                    <a:pt x="53243" y="5458"/>
                    <a:pt x="53450" y="5209"/>
                    <a:pt x="53666" y="4965"/>
                  </a:cubicBezTo>
                  <a:close/>
                  <a:moveTo>
                    <a:pt x="56954" y="4742"/>
                  </a:moveTo>
                  <a:cubicBezTo>
                    <a:pt x="57338" y="5084"/>
                    <a:pt x="57656" y="5379"/>
                    <a:pt x="57744" y="5455"/>
                  </a:cubicBezTo>
                  <a:cubicBezTo>
                    <a:pt x="58052" y="5716"/>
                    <a:pt x="58355" y="5982"/>
                    <a:pt x="58660" y="6248"/>
                  </a:cubicBezTo>
                  <a:cubicBezTo>
                    <a:pt x="58300" y="6667"/>
                    <a:pt x="57933" y="7080"/>
                    <a:pt x="57560" y="7487"/>
                  </a:cubicBezTo>
                  <a:cubicBezTo>
                    <a:pt x="57134" y="7170"/>
                    <a:pt x="56701" y="6859"/>
                    <a:pt x="56285" y="6530"/>
                  </a:cubicBezTo>
                  <a:cubicBezTo>
                    <a:pt x="56087" y="6375"/>
                    <a:pt x="55886" y="6225"/>
                    <a:pt x="55685" y="6072"/>
                  </a:cubicBezTo>
                  <a:cubicBezTo>
                    <a:pt x="56084" y="5620"/>
                    <a:pt x="56506" y="5161"/>
                    <a:pt x="56954" y="4742"/>
                  </a:cubicBezTo>
                  <a:close/>
                  <a:moveTo>
                    <a:pt x="50711" y="5647"/>
                  </a:moveTo>
                  <a:cubicBezTo>
                    <a:pt x="51152" y="5971"/>
                    <a:pt x="51596" y="6292"/>
                    <a:pt x="52043" y="6607"/>
                  </a:cubicBezTo>
                  <a:cubicBezTo>
                    <a:pt x="51736" y="7048"/>
                    <a:pt x="51438" y="7501"/>
                    <a:pt x="51135" y="7960"/>
                  </a:cubicBezTo>
                  <a:cubicBezTo>
                    <a:pt x="50703" y="7536"/>
                    <a:pt x="50289" y="7096"/>
                    <a:pt x="49882" y="6646"/>
                  </a:cubicBezTo>
                  <a:cubicBezTo>
                    <a:pt x="49873" y="6616"/>
                    <a:pt x="49861" y="6585"/>
                    <a:pt x="49850" y="6556"/>
                  </a:cubicBezTo>
                  <a:cubicBezTo>
                    <a:pt x="49864" y="6556"/>
                    <a:pt x="49878" y="6550"/>
                    <a:pt x="49890" y="6541"/>
                  </a:cubicBezTo>
                  <a:cubicBezTo>
                    <a:pt x="50195" y="6284"/>
                    <a:pt x="50454" y="5967"/>
                    <a:pt x="50711" y="5647"/>
                  </a:cubicBezTo>
                  <a:close/>
                  <a:moveTo>
                    <a:pt x="58975" y="6519"/>
                  </a:moveTo>
                  <a:cubicBezTo>
                    <a:pt x="59314" y="6820"/>
                    <a:pt x="59645" y="7132"/>
                    <a:pt x="59971" y="7446"/>
                  </a:cubicBezTo>
                  <a:lnTo>
                    <a:pt x="59971" y="7446"/>
                  </a:lnTo>
                  <a:cubicBezTo>
                    <a:pt x="59652" y="7851"/>
                    <a:pt x="59320" y="8250"/>
                    <a:pt x="58974" y="8645"/>
                  </a:cubicBezTo>
                  <a:cubicBezTo>
                    <a:pt x="58635" y="8327"/>
                    <a:pt x="58280" y="8028"/>
                    <a:pt x="57908" y="7748"/>
                  </a:cubicBezTo>
                  <a:cubicBezTo>
                    <a:pt x="58275" y="7348"/>
                    <a:pt x="58631" y="6938"/>
                    <a:pt x="58975" y="6519"/>
                  </a:cubicBezTo>
                  <a:close/>
                  <a:moveTo>
                    <a:pt x="55363" y="6417"/>
                  </a:moveTo>
                  <a:cubicBezTo>
                    <a:pt x="55440" y="6476"/>
                    <a:pt x="55522" y="6541"/>
                    <a:pt x="55601" y="6599"/>
                  </a:cubicBezTo>
                  <a:cubicBezTo>
                    <a:pt x="56139" y="7004"/>
                    <a:pt x="56707" y="7400"/>
                    <a:pt x="57256" y="7813"/>
                  </a:cubicBezTo>
                  <a:cubicBezTo>
                    <a:pt x="56933" y="8161"/>
                    <a:pt x="56534" y="8506"/>
                    <a:pt x="56203" y="8848"/>
                  </a:cubicBezTo>
                  <a:cubicBezTo>
                    <a:pt x="56142" y="8911"/>
                    <a:pt x="55941" y="8973"/>
                    <a:pt x="55941" y="9037"/>
                  </a:cubicBezTo>
                  <a:cubicBezTo>
                    <a:pt x="55511" y="8557"/>
                    <a:pt x="54822" y="8084"/>
                    <a:pt x="54208" y="7628"/>
                  </a:cubicBezTo>
                  <a:lnTo>
                    <a:pt x="54208" y="7626"/>
                  </a:lnTo>
                  <a:cubicBezTo>
                    <a:pt x="54437" y="7385"/>
                    <a:pt x="54699" y="7144"/>
                    <a:pt x="54914" y="6904"/>
                  </a:cubicBezTo>
                  <a:cubicBezTo>
                    <a:pt x="55055" y="6746"/>
                    <a:pt x="55218" y="6582"/>
                    <a:pt x="55363" y="6417"/>
                  </a:cubicBezTo>
                  <a:close/>
                  <a:moveTo>
                    <a:pt x="52299" y="6786"/>
                  </a:moveTo>
                  <a:cubicBezTo>
                    <a:pt x="52749" y="7102"/>
                    <a:pt x="53199" y="7419"/>
                    <a:pt x="53652" y="7737"/>
                  </a:cubicBezTo>
                  <a:lnTo>
                    <a:pt x="53652" y="7737"/>
                  </a:lnTo>
                  <a:cubicBezTo>
                    <a:pt x="53237" y="8201"/>
                    <a:pt x="52830" y="8673"/>
                    <a:pt x="52442" y="9163"/>
                  </a:cubicBezTo>
                  <a:cubicBezTo>
                    <a:pt x="52066" y="8836"/>
                    <a:pt x="51698" y="8498"/>
                    <a:pt x="51339" y="8152"/>
                  </a:cubicBezTo>
                  <a:cubicBezTo>
                    <a:pt x="51690" y="7724"/>
                    <a:pt x="51995" y="7253"/>
                    <a:pt x="52299" y="6786"/>
                  </a:cubicBezTo>
                  <a:close/>
                  <a:moveTo>
                    <a:pt x="60067" y="7685"/>
                  </a:moveTo>
                  <a:lnTo>
                    <a:pt x="60067" y="7685"/>
                  </a:lnTo>
                  <a:cubicBezTo>
                    <a:pt x="60012" y="8296"/>
                    <a:pt x="59910" y="8891"/>
                    <a:pt x="59721" y="9453"/>
                  </a:cubicBezTo>
                  <a:lnTo>
                    <a:pt x="59721" y="9451"/>
                  </a:lnTo>
                  <a:cubicBezTo>
                    <a:pt x="59715" y="9451"/>
                    <a:pt x="59707" y="9445"/>
                    <a:pt x="59701" y="9445"/>
                  </a:cubicBezTo>
                  <a:cubicBezTo>
                    <a:pt x="59538" y="9234"/>
                    <a:pt x="59364" y="9033"/>
                    <a:pt x="59178" y="8845"/>
                  </a:cubicBezTo>
                  <a:cubicBezTo>
                    <a:pt x="59486" y="8466"/>
                    <a:pt x="59784" y="8081"/>
                    <a:pt x="60067" y="7685"/>
                  </a:cubicBezTo>
                  <a:close/>
                  <a:moveTo>
                    <a:pt x="50192" y="7484"/>
                  </a:moveTo>
                  <a:cubicBezTo>
                    <a:pt x="50436" y="7745"/>
                    <a:pt x="50683" y="8005"/>
                    <a:pt x="50935" y="8257"/>
                  </a:cubicBezTo>
                  <a:cubicBezTo>
                    <a:pt x="50849" y="8387"/>
                    <a:pt x="50764" y="8517"/>
                    <a:pt x="50677" y="8648"/>
                  </a:cubicBezTo>
                  <a:cubicBezTo>
                    <a:pt x="50639" y="8705"/>
                    <a:pt x="50690" y="8761"/>
                    <a:pt x="50745" y="8761"/>
                  </a:cubicBezTo>
                  <a:cubicBezTo>
                    <a:pt x="50764" y="8761"/>
                    <a:pt x="50782" y="8755"/>
                    <a:pt x="50798" y="8741"/>
                  </a:cubicBezTo>
                  <a:cubicBezTo>
                    <a:pt x="50906" y="8641"/>
                    <a:pt x="51010" y="8534"/>
                    <a:pt x="51109" y="8424"/>
                  </a:cubicBezTo>
                  <a:cubicBezTo>
                    <a:pt x="51467" y="8775"/>
                    <a:pt x="51835" y="9115"/>
                    <a:pt x="52211" y="9448"/>
                  </a:cubicBezTo>
                  <a:cubicBezTo>
                    <a:pt x="51965" y="9751"/>
                    <a:pt x="51709" y="10012"/>
                    <a:pt x="51474" y="10289"/>
                  </a:cubicBezTo>
                  <a:cubicBezTo>
                    <a:pt x="51310" y="10130"/>
                    <a:pt x="51149" y="9968"/>
                    <a:pt x="50989" y="9804"/>
                  </a:cubicBezTo>
                  <a:cubicBezTo>
                    <a:pt x="50737" y="9026"/>
                    <a:pt x="50471" y="8252"/>
                    <a:pt x="50192" y="7485"/>
                  </a:cubicBezTo>
                  <a:lnTo>
                    <a:pt x="50192" y="7484"/>
                  </a:lnTo>
                  <a:close/>
                  <a:moveTo>
                    <a:pt x="57608" y="8078"/>
                  </a:moveTo>
                  <a:cubicBezTo>
                    <a:pt x="57978" y="8365"/>
                    <a:pt x="58340" y="8662"/>
                    <a:pt x="58677" y="8981"/>
                  </a:cubicBezTo>
                  <a:cubicBezTo>
                    <a:pt x="58275" y="9428"/>
                    <a:pt x="57860" y="9867"/>
                    <a:pt x="57443" y="10289"/>
                  </a:cubicBezTo>
                  <a:cubicBezTo>
                    <a:pt x="57070" y="9958"/>
                    <a:pt x="56702" y="9593"/>
                    <a:pt x="56411" y="9323"/>
                  </a:cubicBezTo>
                  <a:cubicBezTo>
                    <a:pt x="56817" y="8913"/>
                    <a:pt x="57216" y="8498"/>
                    <a:pt x="57608" y="8079"/>
                  </a:cubicBezTo>
                  <a:lnTo>
                    <a:pt x="57608" y="8078"/>
                  </a:lnTo>
                  <a:close/>
                  <a:moveTo>
                    <a:pt x="53966" y="7956"/>
                  </a:moveTo>
                  <a:cubicBezTo>
                    <a:pt x="53968" y="7957"/>
                    <a:pt x="53970" y="7959"/>
                    <a:pt x="53973" y="7960"/>
                  </a:cubicBezTo>
                  <a:cubicBezTo>
                    <a:pt x="54586" y="8398"/>
                    <a:pt x="55174" y="8878"/>
                    <a:pt x="55756" y="9361"/>
                  </a:cubicBezTo>
                  <a:lnTo>
                    <a:pt x="55756" y="9361"/>
                  </a:lnTo>
                  <a:cubicBezTo>
                    <a:pt x="55290" y="9803"/>
                    <a:pt x="54792" y="10242"/>
                    <a:pt x="54319" y="10699"/>
                  </a:cubicBezTo>
                  <a:cubicBezTo>
                    <a:pt x="53820" y="10317"/>
                    <a:pt x="53331" y="9924"/>
                    <a:pt x="52850" y="9519"/>
                  </a:cubicBezTo>
                  <a:cubicBezTo>
                    <a:pt x="52786" y="9466"/>
                    <a:pt x="52728" y="9411"/>
                    <a:pt x="52664" y="9357"/>
                  </a:cubicBezTo>
                  <a:cubicBezTo>
                    <a:pt x="53085" y="8877"/>
                    <a:pt x="53529" y="8413"/>
                    <a:pt x="53966" y="7956"/>
                  </a:cubicBezTo>
                  <a:close/>
                  <a:moveTo>
                    <a:pt x="58893" y="9196"/>
                  </a:moveTo>
                  <a:cubicBezTo>
                    <a:pt x="59124" y="9423"/>
                    <a:pt x="59340" y="9661"/>
                    <a:pt x="59541" y="9913"/>
                  </a:cubicBezTo>
                  <a:cubicBezTo>
                    <a:pt x="59359" y="10329"/>
                    <a:pt x="59113" y="10718"/>
                    <a:pt x="58815" y="11061"/>
                  </a:cubicBezTo>
                  <a:lnTo>
                    <a:pt x="58815" y="11059"/>
                  </a:lnTo>
                  <a:cubicBezTo>
                    <a:pt x="58801" y="11076"/>
                    <a:pt x="58784" y="11090"/>
                    <a:pt x="58768" y="11106"/>
                  </a:cubicBezTo>
                  <a:cubicBezTo>
                    <a:pt x="58728" y="11090"/>
                    <a:pt x="58674" y="11073"/>
                    <a:pt x="58637" y="11059"/>
                  </a:cubicBezTo>
                  <a:cubicBezTo>
                    <a:pt x="58626" y="11055"/>
                    <a:pt x="58615" y="11053"/>
                    <a:pt x="58604" y="11053"/>
                  </a:cubicBezTo>
                  <a:cubicBezTo>
                    <a:pt x="58580" y="11053"/>
                    <a:pt x="58557" y="11062"/>
                    <a:pt x="58538" y="11078"/>
                  </a:cubicBezTo>
                  <a:cubicBezTo>
                    <a:pt x="58301" y="10979"/>
                    <a:pt x="58017" y="10773"/>
                    <a:pt x="57721" y="10529"/>
                  </a:cubicBezTo>
                  <a:cubicBezTo>
                    <a:pt x="58125" y="10094"/>
                    <a:pt x="58515" y="9650"/>
                    <a:pt x="58893" y="9196"/>
                  </a:cubicBezTo>
                  <a:close/>
                  <a:moveTo>
                    <a:pt x="56094" y="9641"/>
                  </a:moveTo>
                  <a:cubicBezTo>
                    <a:pt x="56441" y="9929"/>
                    <a:pt x="56789" y="10215"/>
                    <a:pt x="57141" y="10492"/>
                  </a:cubicBezTo>
                  <a:cubicBezTo>
                    <a:pt x="57158" y="10506"/>
                    <a:pt x="57178" y="10523"/>
                    <a:pt x="57195" y="10538"/>
                  </a:cubicBezTo>
                  <a:cubicBezTo>
                    <a:pt x="56778" y="10943"/>
                    <a:pt x="56285" y="11331"/>
                    <a:pt x="55859" y="11764"/>
                  </a:cubicBezTo>
                  <a:cubicBezTo>
                    <a:pt x="55680" y="11659"/>
                    <a:pt x="55504" y="11557"/>
                    <a:pt x="55357" y="11457"/>
                  </a:cubicBezTo>
                  <a:cubicBezTo>
                    <a:pt x="55143" y="11310"/>
                    <a:pt x="54931" y="11158"/>
                    <a:pt x="54723" y="11005"/>
                  </a:cubicBezTo>
                  <a:cubicBezTo>
                    <a:pt x="55179" y="10551"/>
                    <a:pt x="55640" y="10096"/>
                    <a:pt x="56094" y="9641"/>
                  </a:cubicBezTo>
                  <a:close/>
                  <a:moveTo>
                    <a:pt x="52425" y="9637"/>
                  </a:moveTo>
                  <a:cubicBezTo>
                    <a:pt x="52952" y="10096"/>
                    <a:pt x="53493" y="10540"/>
                    <a:pt x="54051" y="10965"/>
                  </a:cubicBezTo>
                  <a:cubicBezTo>
                    <a:pt x="53778" y="11236"/>
                    <a:pt x="53520" y="11522"/>
                    <a:pt x="53278" y="11822"/>
                  </a:cubicBezTo>
                  <a:cubicBezTo>
                    <a:pt x="53119" y="11696"/>
                    <a:pt x="52961" y="11574"/>
                    <a:pt x="52803" y="11457"/>
                  </a:cubicBezTo>
                  <a:cubicBezTo>
                    <a:pt x="52431" y="11177"/>
                    <a:pt x="52074" y="10861"/>
                    <a:pt x="51724" y="10532"/>
                  </a:cubicBezTo>
                  <a:cubicBezTo>
                    <a:pt x="51939" y="10226"/>
                    <a:pt x="52177" y="9927"/>
                    <a:pt x="52425" y="9637"/>
                  </a:cubicBezTo>
                  <a:close/>
                  <a:moveTo>
                    <a:pt x="57480" y="10787"/>
                  </a:moveTo>
                  <a:cubicBezTo>
                    <a:pt x="57744" y="11027"/>
                    <a:pt x="58055" y="11310"/>
                    <a:pt x="58358" y="11471"/>
                  </a:cubicBezTo>
                  <a:cubicBezTo>
                    <a:pt x="57837" y="11851"/>
                    <a:pt x="57192" y="12077"/>
                    <a:pt x="56554" y="12270"/>
                  </a:cubicBezTo>
                  <a:lnTo>
                    <a:pt x="56554" y="12269"/>
                  </a:lnTo>
                  <a:cubicBezTo>
                    <a:pt x="56462" y="12177"/>
                    <a:pt x="56363" y="12094"/>
                    <a:pt x="56258" y="12020"/>
                  </a:cubicBezTo>
                  <a:cubicBezTo>
                    <a:pt x="56676" y="11621"/>
                    <a:pt x="57081" y="11208"/>
                    <a:pt x="57480" y="10787"/>
                  </a:cubicBezTo>
                  <a:close/>
                  <a:moveTo>
                    <a:pt x="51484" y="10891"/>
                  </a:moveTo>
                  <a:cubicBezTo>
                    <a:pt x="51939" y="11387"/>
                    <a:pt x="52423" y="11865"/>
                    <a:pt x="52936" y="12284"/>
                  </a:cubicBezTo>
                  <a:cubicBezTo>
                    <a:pt x="52827" y="12446"/>
                    <a:pt x="52725" y="12613"/>
                    <a:pt x="52633" y="12785"/>
                  </a:cubicBezTo>
                  <a:cubicBezTo>
                    <a:pt x="52247" y="12635"/>
                    <a:pt x="51914" y="12372"/>
                    <a:pt x="51667" y="11952"/>
                  </a:cubicBezTo>
                  <a:lnTo>
                    <a:pt x="51667" y="11950"/>
                  </a:lnTo>
                  <a:cubicBezTo>
                    <a:pt x="51573" y="11647"/>
                    <a:pt x="51478" y="11344"/>
                    <a:pt x="51384" y="11041"/>
                  </a:cubicBezTo>
                  <a:cubicBezTo>
                    <a:pt x="51415" y="10990"/>
                    <a:pt x="51450" y="10940"/>
                    <a:pt x="51484" y="10891"/>
                  </a:cubicBezTo>
                  <a:close/>
                  <a:moveTo>
                    <a:pt x="54457" y="11270"/>
                  </a:moveTo>
                  <a:cubicBezTo>
                    <a:pt x="54828" y="11543"/>
                    <a:pt x="55204" y="11809"/>
                    <a:pt x="55584" y="12069"/>
                  </a:cubicBezTo>
                  <a:cubicBezTo>
                    <a:pt x="55420" y="12259"/>
                    <a:pt x="55278" y="12468"/>
                    <a:pt x="55160" y="12692"/>
                  </a:cubicBezTo>
                  <a:lnTo>
                    <a:pt x="55160" y="12691"/>
                  </a:lnTo>
                  <a:cubicBezTo>
                    <a:pt x="55009" y="12734"/>
                    <a:pt x="54857" y="12773"/>
                    <a:pt x="54707" y="12807"/>
                  </a:cubicBezTo>
                  <a:cubicBezTo>
                    <a:pt x="54331" y="12612"/>
                    <a:pt x="53977" y="12363"/>
                    <a:pt x="53637" y="12102"/>
                  </a:cubicBezTo>
                  <a:cubicBezTo>
                    <a:pt x="53908" y="11823"/>
                    <a:pt x="54181" y="11546"/>
                    <a:pt x="54457" y="11270"/>
                  </a:cubicBezTo>
                  <a:close/>
                  <a:moveTo>
                    <a:pt x="53237" y="12521"/>
                  </a:moveTo>
                  <a:cubicBezTo>
                    <a:pt x="53434" y="12669"/>
                    <a:pt x="53635" y="12811"/>
                    <a:pt x="53843" y="12937"/>
                  </a:cubicBezTo>
                  <a:cubicBezTo>
                    <a:pt x="53754" y="12942"/>
                    <a:pt x="53666" y="12945"/>
                    <a:pt x="53580" y="12945"/>
                  </a:cubicBezTo>
                  <a:cubicBezTo>
                    <a:pt x="53345" y="12945"/>
                    <a:pt x="53119" y="12923"/>
                    <a:pt x="52904" y="12870"/>
                  </a:cubicBezTo>
                  <a:lnTo>
                    <a:pt x="52904" y="12869"/>
                  </a:lnTo>
                  <a:cubicBezTo>
                    <a:pt x="53012" y="12751"/>
                    <a:pt x="53127" y="12637"/>
                    <a:pt x="53237" y="12521"/>
                  </a:cubicBezTo>
                  <a:close/>
                  <a:moveTo>
                    <a:pt x="9945" y="19161"/>
                  </a:moveTo>
                  <a:cubicBezTo>
                    <a:pt x="11137" y="19334"/>
                    <a:pt x="12329" y="19491"/>
                    <a:pt x="13522" y="19577"/>
                  </a:cubicBezTo>
                  <a:cubicBezTo>
                    <a:pt x="13792" y="19596"/>
                    <a:pt x="14071" y="19625"/>
                    <a:pt x="14355" y="19656"/>
                  </a:cubicBezTo>
                  <a:cubicBezTo>
                    <a:pt x="14136" y="19945"/>
                    <a:pt x="14012" y="20374"/>
                    <a:pt x="13939" y="20652"/>
                  </a:cubicBezTo>
                  <a:cubicBezTo>
                    <a:pt x="13789" y="21227"/>
                    <a:pt x="13744" y="21826"/>
                    <a:pt x="13811" y="22415"/>
                  </a:cubicBezTo>
                  <a:cubicBezTo>
                    <a:pt x="13763" y="22414"/>
                    <a:pt x="13715" y="22414"/>
                    <a:pt x="13668" y="22414"/>
                  </a:cubicBezTo>
                  <a:cubicBezTo>
                    <a:pt x="12952" y="22414"/>
                    <a:pt x="12237" y="22469"/>
                    <a:pt x="11530" y="22577"/>
                  </a:cubicBezTo>
                  <a:cubicBezTo>
                    <a:pt x="10835" y="21535"/>
                    <a:pt x="10685" y="20168"/>
                    <a:pt x="9945" y="19161"/>
                  </a:cubicBezTo>
                  <a:close/>
                  <a:moveTo>
                    <a:pt x="15187" y="19755"/>
                  </a:moveTo>
                  <a:cubicBezTo>
                    <a:pt x="16167" y="19876"/>
                    <a:pt x="17189" y="20002"/>
                    <a:pt x="18172" y="20002"/>
                  </a:cubicBezTo>
                  <a:cubicBezTo>
                    <a:pt x="18697" y="20002"/>
                    <a:pt x="19211" y="19966"/>
                    <a:pt x="19701" y="19874"/>
                  </a:cubicBezTo>
                  <a:cubicBezTo>
                    <a:pt x="19757" y="19927"/>
                    <a:pt x="19814" y="19973"/>
                    <a:pt x="19892" y="19995"/>
                  </a:cubicBezTo>
                  <a:cubicBezTo>
                    <a:pt x="19956" y="20012"/>
                    <a:pt x="20025" y="20019"/>
                    <a:pt x="20096" y="20019"/>
                  </a:cubicBezTo>
                  <a:cubicBezTo>
                    <a:pt x="20209" y="20019"/>
                    <a:pt x="20327" y="20001"/>
                    <a:pt x="20441" y="19978"/>
                  </a:cubicBezTo>
                  <a:lnTo>
                    <a:pt x="20441" y="19978"/>
                  </a:lnTo>
                  <a:cubicBezTo>
                    <a:pt x="20374" y="20080"/>
                    <a:pt x="20309" y="20183"/>
                    <a:pt x="20244" y="20287"/>
                  </a:cubicBezTo>
                  <a:cubicBezTo>
                    <a:pt x="20224" y="20318"/>
                    <a:pt x="20210" y="20354"/>
                    <a:pt x="20206" y="20391"/>
                  </a:cubicBezTo>
                  <a:cubicBezTo>
                    <a:pt x="19486" y="21346"/>
                    <a:pt x="18773" y="22305"/>
                    <a:pt x="18065" y="23269"/>
                  </a:cubicBezTo>
                  <a:cubicBezTo>
                    <a:pt x="16870" y="22737"/>
                    <a:pt x="15546" y="22481"/>
                    <a:pt x="14219" y="22427"/>
                  </a:cubicBezTo>
                  <a:cubicBezTo>
                    <a:pt x="14202" y="21963"/>
                    <a:pt x="14296" y="21513"/>
                    <a:pt x="14425" y="21070"/>
                  </a:cubicBezTo>
                  <a:cubicBezTo>
                    <a:pt x="14498" y="20802"/>
                    <a:pt x="14600" y="20545"/>
                    <a:pt x="14729" y="20301"/>
                  </a:cubicBezTo>
                  <a:lnTo>
                    <a:pt x="14731" y="20299"/>
                  </a:lnTo>
                  <a:cubicBezTo>
                    <a:pt x="14828" y="20120"/>
                    <a:pt x="14986" y="20002"/>
                    <a:pt x="15110" y="19848"/>
                  </a:cubicBezTo>
                  <a:cubicBezTo>
                    <a:pt x="15144" y="19825"/>
                    <a:pt x="15170" y="19792"/>
                    <a:pt x="15187" y="19755"/>
                  </a:cubicBezTo>
                  <a:close/>
                  <a:moveTo>
                    <a:pt x="13450" y="24129"/>
                  </a:moveTo>
                  <a:cubicBezTo>
                    <a:pt x="14659" y="24129"/>
                    <a:pt x="15857" y="24326"/>
                    <a:pt x="16995" y="24736"/>
                  </a:cubicBezTo>
                  <a:cubicBezTo>
                    <a:pt x="16955" y="24792"/>
                    <a:pt x="16913" y="24848"/>
                    <a:pt x="16874" y="24903"/>
                  </a:cubicBezTo>
                  <a:cubicBezTo>
                    <a:pt x="15654" y="26606"/>
                    <a:pt x="14601" y="28381"/>
                    <a:pt x="13622" y="30200"/>
                  </a:cubicBezTo>
                  <a:cubicBezTo>
                    <a:pt x="13613" y="29697"/>
                    <a:pt x="13594" y="29195"/>
                    <a:pt x="13559" y="28692"/>
                  </a:cubicBezTo>
                  <a:cubicBezTo>
                    <a:pt x="13502" y="27866"/>
                    <a:pt x="13494" y="27039"/>
                    <a:pt x="13494" y="26213"/>
                  </a:cubicBezTo>
                  <a:cubicBezTo>
                    <a:pt x="13492" y="25511"/>
                    <a:pt x="13359" y="24824"/>
                    <a:pt x="13274" y="24130"/>
                  </a:cubicBezTo>
                  <a:cubicBezTo>
                    <a:pt x="13333" y="24129"/>
                    <a:pt x="13392" y="24129"/>
                    <a:pt x="13450" y="24129"/>
                  </a:cubicBezTo>
                  <a:close/>
                  <a:moveTo>
                    <a:pt x="26204" y="29915"/>
                  </a:moveTo>
                  <a:cubicBezTo>
                    <a:pt x="26212" y="30362"/>
                    <a:pt x="26226" y="30811"/>
                    <a:pt x="26258" y="31255"/>
                  </a:cubicBezTo>
                  <a:cubicBezTo>
                    <a:pt x="25411" y="31287"/>
                    <a:pt x="24567" y="31346"/>
                    <a:pt x="23739" y="31420"/>
                  </a:cubicBezTo>
                  <a:cubicBezTo>
                    <a:pt x="23733" y="31237"/>
                    <a:pt x="23727" y="31055"/>
                    <a:pt x="23710" y="30877"/>
                  </a:cubicBezTo>
                  <a:cubicBezTo>
                    <a:pt x="23704" y="30828"/>
                    <a:pt x="23696" y="30778"/>
                    <a:pt x="23688" y="30730"/>
                  </a:cubicBezTo>
                  <a:cubicBezTo>
                    <a:pt x="24525" y="30449"/>
                    <a:pt x="25365" y="30180"/>
                    <a:pt x="26204" y="29915"/>
                  </a:cubicBezTo>
                  <a:close/>
                  <a:moveTo>
                    <a:pt x="22360" y="31182"/>
                  </a:moveTo>
                  <a:cubicBezTo>
                    <a:pt x="22384" y="31302"/>
                    <a:pt x="22408" y="31425"/>
                    <a:pt x="22431" y="31545"/>
                  </a:cubicBezTo>
                  <a:cubicBezTo>
                    <a:pt x="22380" y="31550"/>
                    <a:pt x="22330" y="31556"/>
                    <a:pt x="22282" y="31561"/>
                  </a:cubicBezTo>
                  <a:cubicBezTo>
                    <a:pt x="21774" y="31613"/>
                    <a:pt x="21266" y="31674"/>
                    <a:pt x="20761" y="31739"/>
                  </a:cubicBezTo>
                  <a:cubicBezTo>
                    <a:pt x="21293" y="31553"/>
                    <a:pt x="21826" y="31367"/>
                    <a:pt x="22360" y="31182"/>
                  </a:cubicBezTo>
                  <a:close/>
                  <a:moveTo>
                    <a:pt x="52216" y="19498"/>
                  </a:moveTo>
                  <a:cubicBezTo>
                    <a:pt x="52584" y="20570"/>
                    <a:pt x="53000" y="21636"/>
                    <a:pt x="53605" y="22587"/>
                  </a:cubicBezTo>
                  <a:cubicBezTo>
                    <a:pt x="53591" y="22588"/>
                    <a:pt x="53578" y="22590"/>
                    <a:pt x="53566" y="22593"/>
                  </a:cubicBezTo>
                  <a:cubicBezTo>
                    <a:pt x="48749" y="23363"/>
                    <a:pt x="44001" y="26462"/>
                    <a:pt x="42722" y="31148"/>
                  </a:cubicBezTo>
                  <a:lnTo>
                    <a:pt x="42721" y="31148"/>
                  </a:lnTo>
                  <a:cubicBezTo>
                    <a:pt x="42540" y="31106"/>
                    <a:pt x="42359" y="31066"/>
                    <a:pt x="42184" y="31023"/>
                  </a:cubicBezTo>
                  <a:cubicBezTo>
                    <a:pt x="41151" y="30764"/>
                    <a:pt x="40110" y="30503"/>
                    <a:pt x="39038" y="30460"/>
                  </a:cubicBezTo>
                  <a:cubicBezTo>
                    <a:pt x="38989" y="30458"/>
                    <a:pt x="38938" y="30456"/>
                    <a:pt x="38885" y="30456"/>
                  </a:cubicBezTo>
                  <a:cubicBezTo>
                    <a:pt x="38275" y="30456"/>
                    <a:pt x="37506" y="30616"/>
                    <a:pt x="37599" y="31375"/>
                  </a:cubicBezTo>
                  <a:cubicBezTo>
                    <a:pt x="37611" y="31471"/>
                    <a:pt x="37637" y="31567"/>
                    <a:pt x="37676" y="31657"/>
                  </a:cubicBezTo>
                  <a:cubicBezTo>
                    <a:pt x="36957" y="31312"/>
                    <a:pt x="36283" y="30860"/>
                    <a:pt x="35466" y="30792"/>
                  </a:cubicBezTo>
                  <a:cubicBezTo>
                    <a:pt x="35432" y="30789"/>
                    <a:pt x="35399" y="30788"/>
                    <a:pt x="35367" y="30788"/>
                  </a:cubicBezTo>
                  <a:cubicBezTo>
                    <a:pt x="34635" y="30788"/>
                    <a:pt x="34254" y="31508"/>
                    <a:pt x="34131" y="32144"/>
                  </a:cubicBezTo>
                  <a:cubicBezTo>
                    <a:pt x="34113" y="32246"/>
                    <a:pt x="34101" y="32349"/>
                    <a:pt x="34090" y="32456"/>
                  </a:cubicBezTo>
                  <a:cubicBezTo>
                    <a:pt x="33250" y="32017"/>
                    <a:pt x="32313" y="31734"/>
                    <a:pt x="31540" y="31578"/>
                  </a:cubicBezTo>
                  <a:cubicBezTo>
                    <a:pt x="30263" y="31320"/>
                    <a:pt x="28922" y="31227"/>
                    <a:pt x="27571" y="31227"/>
                  </a:cubicBezTo>
                  <a:cubicBezTo>
                    <a:pt x="27346" y="31227"/>
                    <a:pt x="27121" y="31230"/>
                    <a:pt x="26896" y="31234"/>
                  </a:cubicBezTo>
                  <a:cubicBezTo>
                    <a:pt x="27112" y="30726"/>
                    <a:pt x="27166" y="30170"/>
                    <a:pt x="27168" y="29611"/>
                  </a:cubicBezTo>
                  <a:cubicBezTo>
                    <a:pt x="29246" y="28953"/>
                    <a:pt x="31320" y="28287"/>
                    <a:pt x="33343" y="27464"/>
                  </a:cubicBezTo>
                  <a:cubicBezTo>
                    <a:pt x="36787" y="26061"/>
                    <a:pt x="40209" y="24602"/>
                    <a:pt x="43652" y="23196"/>
                  </a:cubicBezTo>
                  <a:cubicBezTo>
                    <a:pt x="45255" y="22540"/>
                    <a:pt x="46854" y="21878"/>
                    <a:pt x="48425" y="21147"/>
                  </a:cubicBezTo>
                  <a:cubicBezTo>
                    <a:pt x="49291" y="20742"/>
                    <a:pt x="50176" y="20377"/>
                    <a:pt x="51054" y="19996"/>
                  </a:cubicBezTo>
                  <a:cubicBezTo>
                    <a:pt x="51438" y="19829"/>
                    <a:pt x="51848" y="19693"/>
                    <a:pt x="52216" y="19498"/>
                  </a:cubicBezTo>
                  <a:close/>
                  <a:moveTo>
                    <a:pt x="21177" y="28036"/>
                  </a:moveTo>
                  <a:cubicBezTo>
                    <a:pt x="21650" y="28776"/>
                    <a:pt x="22021" y="29586"/>
                    <a:pt x="22309" y="30433"/>
                  </a:cubicBezTo>
                  <a:cubicBezTo>
                    <a:pt x="20605" y="31038"/>
                    <a:pt x="18905" y="31647"/>
                    <a:pt x="17191" y="32227"/>
                  </a:cubicBezTo>
                  <a:cubicBezTo>
                    <a:pt x="17178" y="32232"/>
                    <a:pt x="17164" y="32233"/>
                    <a:pt x="17148" y="32240"/>
                  </a:cubicBezTo>
                  <a:cubicBezTo>
                    <a:pt x="16497" y="32326"/>
                    <a:pt x="15756" y="32436"/>
                    <a:pt x="15056" y="32620"/>
                  </a:cubicBezTo>
                  <a:cubicBezTo>
                    <a:pt x="17009" y="30954"/>
                    <a:pt x="18948" y="29332"/>
                    <a:pt x="21177" y="28036"/>
                  </a:cubicBezTo>
                  <a:close/>
                  <a:moveTo>
                    <a:pt x="17668" y="25008"/>
                  </a:moveTo>
                  <a:cubicBezTo>
                    <a:pt x="17914" y="25117"/>
                    <a:pt x="18156" y="25234"/>
                    <a:pt x="18395" y="25364"/>
                  </a:cubicBezTo>
                  <a:cubicBezTo>
                    <a:pt x="18685" y="25525"/>
                    <a:pt x="18965" y="25707"/>
                    <a:pt x="19230" y="25908"/>
                  </a:cubicBezTo>
                  <a:cubicBezTo>
                    <a:pt x="19010" y="26126"/>
                    <a:pt x="18812" y="26369"/>
                    <a:pt x="18619" y="26614"/>
                  </a:cubicBezTo>
                  <a:cubicBezTo>
                    <a:pt x="18110" y="27252"/>
                    <a:pt x="17607" y="27894"/>
                    <a:pt x="17086" y="28523"/>
                  </a:cubicBezTo>
                  <a:cubicBezTo>
                    <a:pt x="16001" y="29833"/>
                    <a:pt x="15028" y="31214"/>
                    <a:pt x="14179" y="32688"/>
                  </a:cubicBezTo>
                  <a:cubicBezTo>
                    <a:pt x="14142" y="32687"/>
                    <a:pt x="14105" y="32686"/>
                    <a:pt x="14068" y="32686"/>
                  </a:cubicBezTo>
                  <a:cubicBezTo>
                    <a:pt x="13918" y="32686"/>
                    <a:pt x="13768" y="32696"/>
                    <a:pt x="13619" y="32717"/>
                  </a:cubicBezTo>
                  <a:cubicBezTo>
                    <a:pt x="13624" y="32380"/>
                    <a:pt x="13628" y="32043"/>
                    <a:pt x="13631" y="31706"/>
                  </a:cubicBezTo>
                  <a:cubicBezTo>
                    <a:pt x="13730" y="31500"/>
                    <a:pt x="13829" y="31296"/>
                    <a:pt x="13928" y="31091"/>
                  </a:cubicBezTo>
                  <a:cubicBezTo>
                    <a:pt x="14788" y="29308"/>
                    <a:pt x="15846" y="27653"/>
                    <a:pt x="16963" y="26020"/>
                  </a:cubicBezTo>
                  <a:cubicBezTo>
                    <a:pt x="17195" y="25680"/>
                    <a:pt x="17431" y="25344"/>
                    <a:pt x="17668" y="25008"/>
                  </a:cubicBezTo>
                  <a:close/>
                  <a:moveTo>
                    <a:pt x="13359" y="32250"/>
                  </a:moveTo>
                  <a:cubicBezTo>
                    <a:pt x="13365" y="32421"/>
                    <a:pt x="13370" y="32589"/>
                    <a:pt x="13375" y="32758"/>
                  </a:cubicBezTo>
                  <a:cubicBezTo>
                    <a:pt x="13267" y="32782"/>
                    <a:pt x="13163" y="32806"/>
                    <a:pt x="13067" y="32837"/>
                  </a:cubicBezTo>
                  <a:cubicBezTo>
                    <a:pt x="13166" y="32642"/>
                    <a:pt x="13262" y="32445"/>
                    <a:pt x="13359" y="32250"/>
                  </a:cubicBezTo>
                  <a:close/>
                  <a:moveTo>
                    <a:pt x="55577" y="24131"/>
                  </a:moveTo>
                  <a:cubicBezTo>
                    <a:pt x="56459" y="24131"/>
                    <a:pt x="57336" y="24235"/>
                    <a:pt x="58188" y="24452"/>
                  </a:cubicBezTo>
                  <a:cubicBezTo>
                    <a:pt x="57366" y="25777"/>
                    <a:pt x="56926" y="27288"/>
                    <a:pt x="56490" y="28776"/>
                  </a:cubicBezTo>
                  <a:cubicBezTo>
                    <a:pt x="56087" y="30150"/>
                    <a:pt x="55558" y="31486"/>
                    <a:pt x="55199" y="32871"/>
                  </a:cubicBezTo>
                  <a:cubicBezTo>
                    <a:pt x="55047" y="32798"/>
                    <a:pt x="54883" y="32748"/>
                    <a:pt x="54716" y="32727"/>
                  </a:cubicBezTo>
                  <a:cubicBezTo>
                    <a:pt x="54683" y="32723"/>
                    <a:pt x="54649" y="32722"/>
                    <a:pt x="54615" y="32722"/>
                  </a:cubicBezTo>
                  <a:cubicBezTo>
                    <a:pt x="54524" y="32722"/>
                    <a:pt x="54433" y="32734"/>
                    <a:pt x="54345" y="32758"/>
                  </a:cubicBezTo>
                  <a:cubicBezTo>
                    <a:pt x="54321" y="31466"/>
                    <a:pt x="54313" y="30172"/>
                    <a:pt x="54313" y="28881"/>
                  </a:cubicBezTo>
                  <a:cubicBezTo>
                    <a:pt x="54313" y="27326"/>
                    <a:pt x="54167" y="25777"/>
                    <a:pt x="54133" y="24223"/>
                  </a:cubicBezTo>
                  <a:cubicBezTo>
                    <a:pt x="54614" y="24162"/>
                    <a:pt x="55096" y="24131"/>
                    <a:pt x="55577" y="24131"/>
                  </a:cubicBezTo>
                  <a:close/>
                  <a:moveTo>
                    <a:pt x="19505" y="26212"/>
                  </a:moveTo>
                  <a:cubicBezTo>
                    <a:pt x="20085" y="26688"/>
                    <a:pt x="20575" y="27297"/>
                    <a:pt x="20996" y="27906"/>
                  </a:cubicBezTo>
                  <a:cubicBezTo>
                    <a:pt x="18588" y="29105"/>
                    <a:pt x="16565" y="31207"/>
                    <a:pt x="14592" y="33007"/>
                  </a:cubicBezTo>
                  <a:lnTo>
                    <a:pt x="14583" y="33007"/>
                  </a:lnTo>
                  <a:cubicBezTo>
                    <a:pt x="14535" y="33007"/>
                    <a:pt x="14485" y="32860"/>
                    <a:pt x="14436" y="32852"/>
                  </a:cubicBezTo>
                  <a:cubicBezTo>
                    <a:pt x="15382" y="31517"/>
                    <a:pt x="16274" y="30093"/>
                    <a:pt x="17328" y="28834"/>
                  </a:cubicBezTo>
                  <a:cubicBezTo>
                    <a:pt x="17773" y="28304"/>
                    <a:pt x="18214" y="27739"/>
                    <a:pt x="18636" y="27190"/>
                  </a:cubicBezTo>
                  <a:cubicBezTo>
                    <a:pt x="18899" y="26842"/>
                    <a:pt x="19189" y="26515"/>
                    <a:pt x="19505" y="26212"/>
                  </a:cubicBezTo>
                  <a:close/>
                  <a:moveTo>
                    <a:pt x="10067" y="24629"/>
                  </a:moveTo>
                  <a:cubicBezTo>
                    <a:pt x="10161" y="24929"/>
                    <a:pt x="10259" y="25226"/>
                    <a:pt x="10305" y="25505"/>
                  </a:cubicBezTo>
                  <a:cubicBezTo>
                    <a:pt x="10478" y="26538"/>
                    <a:pt x="10579" y="27597"/>
                    <a:pt x="10699" y="28638"/>
                  </a:cubicBezTo>
                  <a:cubicBezTo>
                    <a:pt x="10874" y="30144"/>
                    <a:pt x="11037" y="31658"/>
                    <a:pt x="11459" y="33115"/>
                  </a:cubicBezTo>
                  <a:cubicBezTo>
                    <a:pt x="11199" y="32784"/>
                    <a:pt x="11016" y="32346"/>
                    <a:pt x="10837" y="32008"/>
                  </a:cubicBezTo>
                  <a:cubicBezTo>
                    <a:pt x="10452" y="31279"/>
                    <a:pt x="9997" y="30588"/>
                    <a:pt x="9570" y="29886"/>
                  </a:cubicBezTo>
                  <a:cubicBezTo>
                    <a:pt x="8749" y="28537"/>
                    <a:pt x="8009" y="27136"/>
                    <a:pt x="7299" y="25726"/>
                  </a:cubicBezTo>
                  <a:cubicBezTo>
                    <a:pt x="8183" y="25270"/>
                    <a:pt x="9110" y="24903"/>
                    <a:pt x="10067" y="24631"/>
                  </a:cubicBezTo>
                  <a:lnTo>
                    <a:pt x="10067" y="24629"/>
                  </a:lnTo>
                  <a:close/>
                  <a:moveTo>
                    <a:pt x="53832" y="24261"/>
                  </a:moveTo>
                  <a:cubicBezTo>
                    <a:pt x="53861" y="25802"/>
                    <a:pt x="54000" y="27339"/>
                    <a:pt x="54011" y="28881"/>
                  </a:cubicBezTo>
                  <a:cubicBezTo>
                    <a:pt x="54019" y="30209"/>
                    <a:pt x="54028" y="31533"/>
                    <a:pt x="54093" y="32858"/>
                  </a:cubicBezTo>
                  <a:cubicBezTo>
                    <a:pt x="53987" y="32917"/>
                    <a:pt x="53888" y="32993"/>
                    <a:pt x="53804" y="33082"/>
                  </a:cubicBezTo>
                  <a:cubicBezTo>
                    <a:pt x="53722" y="33121"/>
                    <a:pt x="53645" y="33171"/>
                    <a:pt x="53577" y="33229"/>
                  </a:cubicBezTo>
                  <a:cubicBezTo>
                    <a:pt x="52782" y="32071"/>
                    <a:pt x="52052" y="30868"/>
                    <a:pt x="51217" y="29736"/>
                  </a:cubicBezTo>
                  <a:cubicBezTo>
                    <a:pt x="50385" y="28612"/>
                    <a:pt x="49544" y="27404"/>
                    <a:pt x="48568" y="26400"/>
                  </a:cubicBezTo>
                  <a:cubicBezTo>
                    <a:pt x="48537" y="26368"/>
                    <a:pt x="48501" y="26355"/>
                    <a:pt x="48467" y="26355"/>
                  </a:cubicBezTo>
                  <a:cubicBezTo>
                    <a:pt x="48354" y="26355"/>
                    <a:pt x="48254" y="26504"/>
                    <a:pt x="48356" y="26612"/>
                  </a:cubicBezTo>
                  <a:cubicBezTo>
                    <a:pt x="50267" y="28607"/>
                    <a:pt x="51715" y="31021"/>
                    <a:pt x="53317" y="33265"/>
                  </a:cubicBezTo>
                  <a:cubicBezTo>
                    <a:pt x="51554" y="32683"/>
                    <a:pt x="49771" y="32320"/>
                    <a:pt x="47937" y="31975"/>
                  </a:cubicBezTo>
                  <a:cubicBezTo>
                    <a:pt x="46724" y="31748"/>
                    <a:pt x="45547" y="31448"/>
                    <a:pt x="44360" y="31156"/>
                  </a:cubicBezTo>
                  <a:cubicBezTo>
                    <a:pt x="44408" y="31006"/>
                    <a:pt x="44459" y="30859"/>
                    <a:pt x="44514" y="30713"/>
                  </a:cubicBezTo>
                  <a:cubicBezTo>
                    <a:pt x="44562" y="30641"/>
                    <a:pt x="44615" y="30571"/>
                    <a:pt x="44658" y="30497"/>
                  </a:cubicBezTo>
                  <a:cubicBezTo>
                    <a:pt x="44689" y="30446"/>
                    <a:pt x="44695" y="30384"/>
                    <a:pt x="44678" y="30328"/>
                  </a:cubicBezTo>
                  <a:cubicBezTo>
                    <a:pt x="46148" y="27142"/>
                    <a:pt x="49828" y="25092"/>
                    <a:pt x="53195" y="24377"/>
                  </a:cubicBezTo>
                  <a:cubicBezTo>
                    <a:pt x="53407" y="24334"/>
                    <a:pt x="53618" y="24294"/>
                    <a:pt x="53832" y="24261"/>
                  </a:cubicBezTo>
                  <a:close/>
                  <a:moveTo>
                    <a:pt x="58477" y="24531"/>
                  </a:moveTo>
                  <a:cubicBezTo>
                    <a:pt x="59187" y="24732"/>
                    <a:pt x="59871" y="25011"/>
                    <a:pt x="60519" y="25364"/>
                  </a:cubicBezTo>
                  <a:lnTo>
                    <a:pt x="60519" y="25362"/>
                  </a:lnTo>
                  <a:cubicBezTo>
                    <a:pt x="61598" y="25952"/>
                    <a:pt x="62441" y="26778"/>
                    <a:pt x="63106" y="27739"/>
                  </a:cubicBezTo>
                  <a:cubicBezTo>
                    <a:pt x="61680" y="28505"/>
                    <a:pt x="60330" y="29589"/>
                    <a:pt x="59059" y="30542"/>
                  </a:cubicBezTo>
                  <a:cubicBezTo>
                    <a:pt x="57899" y="31409"/>
                    <a:pt x="56793" y="32345"/>
                    <a:pt x="55746" y="33344"/>
                  </a:cubicBezTo>
                  <a:cubicBezTo>
                    <a:pt x="55658" y="33201"/>
                    <a:pt x="55542" y="33081"/>
                    <a:pt x="55405" y="32988"/>
                  </a:cubicBezTo>
                  <a:cubicBezTo>
                    <a:pt x="55797" y="31677"/>
                    <a:pt x="56295" y="30396"/>
                    <a:pt x="56693" y="29085"/>
                  </a:cubicBezTo>
                  <a:cubicBezTo>
                    <a:pt x="57168" y="27521"/>
                    <a:pt x="57596" y="25922"/>
                    <a:pt x="58477" y="24531"/>
                  </a:cubicBezTo>
                  <a:close/>
                  <a:moveTo>
                    <a:pt x="12917" y="24145"/>
                  </a:moveTo>
                  <a:cubicBezTo>
                    <a:pt x="13001" y="24742"/>
                    <a:pt x="13129" y="25333"/>
                    <a:pt x="13132" y="25935"/>
                  </a:cubicBezTo>
                  <a:cubicBezTo>
                    <a:pt x="13135" y="26760"/>
                    <a:pt x="13147" y="27588"/>
                    <a:pt x="13194" y="28414"/>
                  </a:cubicBezTo>
                  <a:cubicBezTo>
                    <a:pt x="13239" y="29205"/>
                    <a:pt x="13276" y="29999"/>
                    <a:pt x="13310" y="30791"/>
                  </a:cubicBezTo>
                  <a:cubicBezTo>
                    <a:pt x="12837" y="31686"/>
                    <a:pt x="12379" y="32592"/>
                    <a:pt x="11926" y="33505"/>
                  </a:cubicBezTo>
                  <a:cubicBezTo>
                    <a:pt x="11389" y="31855"/>
                    <a:pt x="11214" y="30121"/>
                    <a:pt x="11013" y="28406"/>
                  </a:cubicBezTo>
                  <a:cubicBezTo>
                    <a:pt x="10917" y="27582"/>
                    <a:pt x="10823" y="26756"/>
                    <a:pt x="10712" y="25935"/>
                  </a:cubicBezTo>
                  <a:cubicBezTo>
                    <a:pt x="10650" y="25471"/>
                    <a:pt x="10492" y="25010"/>
                    <a:pt x="10356" y="24549"/>
                  </a:cubicBezTo>
                  <a:cubicBezTo>
                    <a:pt x="10594" y="24487"/>
                    <a:pt x="10834" y="24428"/>
                    <a:pt x="11071" y="24377"/>
                  </a:cubicBezTo>
                  <a:cubicBezTo>
                    <a:pt x="11678" y="24251"/>
                    <a:pt x="12295" y="24173"/>
                    <a:pt x="12917" y="24145"/>
                  </a:cubicBezTo>
                  <a:close/>
                  <a:moveTo>
                    <a:pt x="33055" y="32843"/>
                  </a:moveTo>
                  <a:lnTo>
                    <a:pt x="33055" y="32843"/>
                  </a:lnTo>
                  <a:cubicBezTo>
                    <a:pt x="33315" y="32942"/>
                    <a:pt x="33572" y="33055"/>
                    <a:pt x="33827" y="33183"/>
                  </a:cubicBezTo>
                  <a:cubicBezTo>
                    <a:pt x="33906" y="33223"/>
                    <a:pt x="33981" y="33265"/>
                    <a:pt x="34057" y="33311"/>
                  </a:cubicBezTo>
                  <a:cubicBezTo>
                    <a:pt x="34057" y="33376"/>
                    <a:pt x="34056" y="33441"/>
                    <a:pt x="34054" y="33506"/>
                  </a:cubicBezTo>
                  <a:cubicBezTo>
                    <a:pt x="34053" y="33590"/>
                    <a:pt x="34043" y="33670"/>
                    <a:pt x="34037" y="33750"/>
                  </a:cubicBezTo>
                  <a:cubicBezTo>
                    <a:pt x="34006" y="33723"/>
                    <a:pt x="33978" y="33693"/>
                    <a:pt x="33944" y="33665"/>
                  </a:cubicBezTo>
                  <a:cubicBezTo>
                    <a:pt x="33731" y="33358"/>
                    <a:pt x="33443" y="33093"/>
                    <a:pt x="33120" y="32877"/>
                  </a:cubicBezTo>
                  <a:cubicBezTo>
                    <a:pt x="33098" y="32863"/>
                    <a:pt x="33077" y="32855"/>
                    <a:pt x="33055" y="32843"/>
                  </a:cubicBezTo>
                  <a:close/>
                  <a:moveTo>
                    <a:pt x="7088" y="25839"/>
                  </a:moveTo>
                  <a:cubicBezTo>
                    <a:pt x="7840" y="27435"/>
                    <a:pt x="8686" y="28992"/>
                    <a:pt x="9598" y="30501"/>
                  </a:cubicBezTo>
                  <a:cubicBezTo>
                    <a:pt x="9993" y="31154"/>
                    <a:pt x="10382" y="31807"/>
                    <a:pt x="10733" y="32484"/>
                  </a:cubicBezTo>
                  <a:cubicBezTo>
                    <a:pt x="10965" y="32932"/>
                    <a:pt x="11219" y="33471"/>
                    <a:pt x="11664" y="33741"/>
                  </a:cubicBezTo>
                  <a:cubicBezTo>
                    <a:pt x="11661" y="33744"/>
                    <a:pt x="11655" y="33747"/>
                    <a:pt x="11652" y="33750"/>
                  </a:cubicBezTo>
                  <a:cubicBezTo>
                    <a:pt x="11551" y="33822"/>
                    <a:pt x="11531" y="33928"/>
                    <a:pt x="11567" y="34013"/>
                  </a:cubicBezTo>
                  <a:cubicBezTo>
                    <a:pt x="11539" y="34054"/>
                    <a:pt x="11517" y="34097"/>
                    <a:pt x="11491" y="34139"/>
                  </a:cubicBezTo>
                  <a:cubicBezTo>
                    <a:pt x="11091" y="33857"/>
                    <a:pt x="10687" y="33580"/>
                    <a:pt x="10234" y="33351"/>
                  </a:cubicBezTo>
                  <a:cubicBezTo>
                    <a:pt x="9564" y="33011"/>
                    <a:pt x="8898" y="32648"/>
                    <a:pt x="8225" y="32323"/>
                  </a:cubicBezTo>
                  <a:cubicBezTo>
                    <a:pt x="7656" y="32048"/>
                    <a:pt x="7045" y="31847"/>
                    <a:pt x="6457" y="31621"/>
                  </a:cubicBezTo>
                  <a:cubicBezTo>
                    <a:pt x="5536" y="31267"/>
                    <a:pt x="4612" y="30911"/>
                    <a:pt x="3705" y="30523"/>
                  </a:cubicBezTo>
                  <a:cubicBezTo>
                    <a:pt x="3485" y="30429"/>
                    <a:pt x="3034" y="30288"/>
                    <a:pt x="2661" y="30104"/>
                  </a:cubicBezTo>
                  <a:cubicBezTo>
                    <a:pt x="3573" y="28285"/>
                    <a:pt x="5214" y="26850"/>
                    <a:pt x="7088" y="25839"/>
                  </a:cubicBezTo>
                  <a:close/>
                  <a:moveTo>
                    <a:pt x="32059" y="32991"/>
                  </a:moveTo>
                  <a:cubicBezTo>
                    <a:pt x="31784" y="33305"/>
                    <a:pt x="31594" y="33732"/>
                    <a:pt x="31462" y="34145"/>
                  </a:cubicBezTo>
                  <a:cubicBezTo>
                    <a:pt x="31393" y="33839"/>
                    <a:pt x="31326" y="33534"/>
                    <a:pt x="31219" y="33240"/>
                  </a:cubicBezTo>
                  <a:cubicBezTo>
                    <a:pt x="31489" y="33106"/>
                    <a:pt x="31773" y="33014"/>
                    <a:pt x="32059" y="32991"/>
                  </a:cubicBezTo>
                  <a:close/>
                  <a:moveTo>
                    <a:pt x="32929" y="33178"/>
                  </a:moveTo>
                  <a:cubicBezTo>
                    <a:pt x="33103" y="33273"/>
                    <a:pt x="33266" y="33390"/>
                    <a:pt x="33412" y="33526"/>
                  </a:cubicBezTo>
                  <a:cubicBezTo>
                    <a:pt x="33408" y="33553"/>
                    <a:pt x="33415" y="33580"/>
                    <a:pt x="33431" y="33604"/>
                  </a:cubicBezTo>
                  <a:cubicBezTo>
                    <a:pt x="33575" y="33802"/>
                    <a:pt x="33712" y="33961"/>
                    <a:pt x="33830" y="34122"/>
                  </a:cubicBezTo>
                  <a:cubicBezTo>
                    <a:pt x="33780" y="34110"/>
                    <a:pt x="33727" y="34104"/>
                    <a:pt x="33671" y="34104"/>
                  </a:cubicBezTo>
                  <a:cubicBezTo>
                    <a:pt x="33397" y="34104"/>
                    <a:pt x="33062" y="34235"/>
                    <a:pt x="32774" y="34397"/>
                  </a:cubicBezTo>
                  <a:cubicBezTo>
                    <a:pt x="32925" y="34000"/>
                    <a:pt x="33007" y="33575"/>
                    <a:pt x="32929" y="33178"/>
                  </a:cubicBezTo>
                  <a:close/>
                  <a:moveTo>
                    <a:pt x="12555" y="34086"/>
                  </a:moveTo>
                  <a:cubicBezTo>
                    <a:pt x="12404" y="34241"/>
                    <a:pt x="12263" y="34406"/>
                    <a:pt x="12139" y="34584"/>
                  </a:cubicBezTo>
                  <a:cubicBezTo>
                    <a:pt x="12116" y="34569"/>
                    <a:pt x="12094" y="34553"/>
                    <a:pt x="12073" y="34538"/>
                  </a:cubicBezTo>
                  <a:cubicBezTo>
                    <a:pt x="12076" y="34530"/>
                    <a:pt x="12077" y="34521"/>
                    <a:pt x="12080" y="34511"/>
                  </a:cubicBezTo>
                  <a:cubicBezTo>
                    <a:pt x="12139" y="34429"/>
                    <a:pt x="12201" y="34349"/>
                    <a:pt x="12258" y="34265"/>
                  </a:cubicBezTo>
                  <a:cubicBezTo>
                    <a:pt x="12351" y="34201"/>
                    <a:pt x="12455" y="34143"/>
                    <a:pt x="12555" y="34086"/>
                  </a:cubicBezTo>
                  <a:close/>
                  <a:moveTo>
                    <a:pt x="22567" y="32366"/>
                  </a:moveTo>
                  <a:cubicBezTo>
                    <a:pt x="22685" y="33147"/>
                    <a:pt x="22760" y="33922"/>
                    <a:pt x="22774" y="34688"/>
                  </a:cubicBezTo>
                  <a:lnTo>
                    <a:pt x="22638" y="34672"/>
                  </a:lnTo>
                  <a:cubicBezTo>
                    <a:pt x="22280" y="34634"/>
                    <a:pt x="21906" y="34624"/>
                    <a:pt x="21531" y="34624"/>
                  </a:cubicBezTo>
                  <a:cubicBezTo>
                    <a:pt x="21195" y="34624"/>
                    <a:pt x="20859" y="34632"/>
                    <a:pt x="20536" y="34634"/>
                  </a:cubicBezTo>
                  <a:cubicBezTo>
                    <a:pt x="19212" y="34638"/>
                    <a:pt x="17822" y="34818"/>
                    <a:pt x="16465" y="34818"/>
                  </a:cubicBezTo>
                  <a:cubicBezTo>
                    <a:pt x="16459" y="34818"/>
                    <a:pt x="16453" y="34818"/>
                    <a:pt x="16448" y="34818"/>
                  </a:cubicBezTo>
                  <a:cubicBezTo>
                    <a:pt x="16641" y="34238"/>
                    <a:pt x="16608" y="33652"/>
                    <a:pt x="16152" y="33229"/>
                  </a:cubicBezTo>
                  <a:cubicBezTo>
                    <a:pt x="17264" y="33010"/>
                    <a:pt x="18390" y="32891"/>
                    <a:pt x="19510" y="32727"/>
                  </a:cubicBezTo>
                  <a:cubicBezTo>
                    <a:pt x="20530" y="32578"/>
                    <a:pt x="21548" y="32462"/>
                    <a:pt x="22567" y="32366"/>
                  </a:cubicBezTo>
                  <a:close/>
                  <a:moveTo>
                    <a:pt x="32520" y="33019"/>
                  </a:moveTo>
                  <a:cubicBezTo>
                    <a:pt x="32525" y="33019"/>
                    <a:pt x="32531" y="33021"/>
                    <a:pt x="32535" y="33022"/>
                  </a:cubicBezTo>
                  <a:cubicBezTo>
                    <a:pt x="32783" y="33607"/>
                    <a:pt x="32463" y="34333"/>
                    <a:pt x="32171" y="34852"/>
                  </a:cubicBezTo>
                  <a:lnTo>
                    <a:pt x="32169" y="34850"/>
                  </a:lnTo>
                  <a:cubicBezTo>
                    <a:pt x="32094" y="34828"/>
                    <a:pt x="32019" y="34818"/>
                    <a:pt x="31944" y="34818"/>
                  </a:cubicBezTo>
                  <a:cubicBezTo>
                    <a:pt x="31690" y="34818"/>
                    <a:pt x="31438" y="34937"/>
                    <a:pt x="31227" y="35136"/>
                  </a:cubicBezTo>
                  <a:cubicBezTo>
                    <a:pt x="30819" y="34940"/>
                    <a:pt x="30757" y="34060"/>
                    <a:pt x="30861" y="33447"/>
                  </a:cubicBezTo>
                  <a:cubicBezTo>
                    <a:pt x="30892" y="33427"/>
                    <a:pt x="30924" y="33407"/>
                    <a:pt x="30958" y="33387"/>
                  </a:cubicBezTo>
                  <a:cubicBezTo>
                    <a:pt x="31119" y="33846"/>
                    <a:pt x="31170" y="34337"/>
                    <a:pt x="31306" y="34813"/>
                  </a:cubicBezTo>
                  <a:cubicBezTo>
                    <a:pt x="31327" y="34886"/>
                    <a:pt x="31395" y="34925"/>
                    <a:pt x="31462" y="34925"/>
                  </a:cubicBezTo>
                  <a:cubicBezTo>
                    <a:pt x="31527" y="34925"/>
                    <a:pt x="31590" y="34889"/>
                    <a:pt x="31608" y="34813"/>
                  </a:cubicBezTo>
                  <a:cubicBezTo>
                    <a:pt x="31742" y="34239"/>
                    <a:pt x="32000" y="33389"/>
                    <a:pt x="32520" y="33019"/>
                  </a:cubicBezTo>
                  <a:close/>
                  <a:moveTo>
                    <a:pt x="33567" y="34526"/>
                  </a:moveTo>
                  <a:cubicBezTo>
                    <a:pt x="33755" y="34526"/>
                    <a:pt x="33986" y="34563"/>
                    <a:pt x="33723" y="34745"/>
                  </a:cubicBezTo>
                  <a:cubicBezTo>
                    <a:pt x="33402" y="34971"/>
                    <a:pt x="32996" y="35032"/>
                    <a:pt x="32628" y="35172"/>
                  </a:cubicBezTo>
                  <a:cubicBezTo>
                    <a:pt x="32621" y="35161"/>
                    <a:pt x="32616" y="35150"/>
                    <a:pt x="32607" y="35139"/>
                  </a:cubicBezTo>
                  <a:cubicBezTo>
                    <a:pt x="32573" y="35102"/>
                    <a:pt x="32534" y="35068"/>
                    <a:pt x="32494" y="35037"/>
                  </a:cubicBezTo>
                  <a:cubicBezTo>
                    <a:pt x="32614" y="34918"/>
                    <a:pt x="32761" y="34828"/>
                    <a:pt x="32910" y="34745"/>
                  </a:cubicBezTo>
                  <a:cubicBezTo>
                    <a:pt x="33061" y="34661"/>
                    <a:pt x="33222" y="34593"/>
                    <a:pt x="33386" y="34539"/>
                  </a:cubicBezTo>
                  <a:cubicBezTo>
                    <a:pt x="33401" y="34534"/>
                    <a:pt x="33479" y="34526"/>
                    <a:pt x="33567" y="34526"/>
                  </a:cubicBezTo>
                  <a:close/>
                  <a:moveTo>
                    <a:pt x="2526" y="30395"/>
                  </a:moveTo>
                  <a:cubicBezTo>
                    <a:pt x="3448" y="30924"/>
                    <a:pt x="5066" y="31446"/>
                    <a:pt x="5338" y="31553"/>
                  </a:cubicBezTo>
                  <a:cubicBezTo>
                    <a:pt x="6171" y="31878"/>
                    <a:pt x="7013" y="32184"/>
                    <a:pt x="7842" y="32523"/>
                  </a:cubicBezTo>
                  <a:cubicBezTo>
                    <a:pt x="8435" y="32765"/>
                    <a:pt x="8991" y="33115"/>
                    <a:pt x="9574" y="33390"/>
                  </a:cubicBezTo>
                  <a:cubicBezTo>
                    <a:pt x="10189" y="33681"/>
                    <a:pt x="10764" y="34047"/>
                    <a:pt x="11352" y="34383"/>
                  </a:cubicBezTo>
                  <a:cubicBezTo>
                    <a:pt x="11304" y="34474"/>
                    <a:pt x="11259" y="34565"/>
                    <a:pt x="11221" y="34658"/>
                  </a:cubicBezTo>
                  <a:cubicBezTo>
                    <a:pt x="11185" y="34745"/>
                    <a:pt x="11156" y="34833"/>
                    <a:pt x="11131" y="34924"/>
                  </a:cubicBezTo>
                  <a:cubicBezTo>
                    <a:pt x="11106" y="34971"/>
                    <a:pt x="11084" y="35019"/>
                    <a:pt x="11067" y="35068"/>
                  </a:cubicBezTo>
                  <a:cubicBezTo>
                    <a:pt x="9475" y="35351"/>
                    <a:pt x="7851" y="35460"/>
                    <a:pt x="6233" y="35460"/>
                  </a:cubicBezTo>
                  <a:cubicBezTo>
                    <a:pt x="5907" y="35460"/>
                    <a:pt x="5580" y="35455"/>
                    <a:pt x="5254" y="35447"/>
                  </a:cubicBezTo>
                  <a:cubicBezTo>
                    <a:pt x="4955" y="35439"/>
                    <a:pt x="4656" y="35436"/>
                    <a:pt x="4358" y="35436"/>
                  </a:cubicBezTo>
                  <a:cubicBezTo>
                    <a:pt x="3688" y="35436"/>
                    <a:pt x="3021" y="35450"/>
                    <a:pt x="2351" y="35450"/>
                  </a:cubicBezTo>
                  <a:cubicBezTo>
                    <a:pt x="2326" y="35450"/>
                    <a:pt x="2302" y="35450"/>
                    <a:pt x="2277" y="35450"/>
                  </a:cubicBezTo>
                  <a:cubicBezTo>
                    <a:pt x="2243" y="35450"/>
                    <a:pt x="2208" y="35450"/>
                    <a:pt x="2172" y="35452"/>
                  </a:cubicBezTo>
                  <a:cubicBezTo>
                    <a:pt x="2024" y="34870"/>
                    <a:pt x="1932" y="34276"/>
                    <a:pt x="1902" y="33678"/>
                  </a:cubicBezTo>
                  <a:lnTo>
                    <a:pt x="1902" y="33676"/>
                  </a:lnTo>
                  <a:cubicBezTo>
                    <a:pt x="1847" y="32549"/>
                    <a:pt x="2061" y="31425"/>
                    <a:pt x="2526" y="30395"/>
                  </a:cubicBezTo>
                  <a:close/>
                  <a:moveTo>
                    <a:pt x="13406" y="33904"/>
                  </a:moveTo>
                  <a:cubicBezTo>
                    <a:pt x="13407" y="33939"/>
                    <a:pt x="13409" y="33975"/>
                    <a:pt x="13410" y="34012"/>
                  </a:cubicBezTo>
                  <a:cubicBezTo>
                    <a:pt x="13412" y="34027"/>
                    <a:pt x="13418" y="34044"/>
                    <a:pt x="13429" y="34057"/>
                  </a:cubicBezTo>
                  <a:cubicBezTo>
                    <a:pt x="13287" y="34275"/>
                    <a:pt x="13147" y="34494"/>
                    <a:pt x="13018" y="34712"/>
                  </a:cubicBezTo>
                  <a:cubicBezTo>
                    <a:pt x="12906" y="34898"/>
                    <a:pt x="12739" y="35169"/>
                    <a:pt x="12639" y="35445"/>
                  </a:cubicBezTo>
                  <a:cubicBezTo>
                    <a:pt x="12569" y="35483"/>
                    <a:pt x="12501" y="35521"/>
                    <a:pt x="12433" y="35558"/>
                  </a:cubicBezTo>
                  <a:cubicBezTo>
                    <a:pt x="12571" y="35240"/>
                    <a:pt x="12762" y="34927"/>
                    <a:pt x="12854" y="34757"/>
                  </a:cubicBezTo>
                  <a:cubicBezTo>
                    <a:pt x="12951" y="34579"/>
                    <a:pt x="13106" y="34259"/>
                    <a:pt x="13294" y="33986"/>
                  </a:cubicBezTo>
                  <a:cubicBezTo>
                    <a:pt x="13330" y="33958"/>
                    <a:pt x="13369" y="33931"/>
                    <a:pt x="13406" y="33904"/>
                  </a:cubicBezTo>
                  <a:close/>
                  <a:moveTo>
                    <a:pt x="33923" y="35036"/>
                  </a:moveTo>
                  <a:cubicBezTo>
                    <a:pt x="33916" y="35169"/>
                    <a:pt x="33912" y="35302"/>
                    <a:pt x="33918" y="35438"/>
                  </a:cubicBezTo>
                  <a:cubicBezTo>
                    <a:pt x="33920" y="35464"/>
                    <a:pt x="33930" y="35489"/>
                    <a:pt x="33951" y="35507"/>
                  </a:cubicBezTo>
                  <a:cubicBezTo>
                    <a:pt x="33941" y="35551"/>
                    <a:pt x="33935" y="35594"/>
                    <a:pt x="33930" y="35636"/>
                  </a:cubicBezTo>
                  <a:cubicBezTo>
                    <a:pt x="33675" y="35494"/>
                    <a:pt x="33394" y="35423"/>
                    <a:pt x="33103" y="35389"/>
                  </a:cubicBezTo>
                  <a:lnTo>
                    <a:pt x="33103" y="35389"/>
                  </a:lnTo>
                  <a:cubicBezTo>
                    <a:pt x="33390" y="35291"/>
                    <a:pt x="33702" y="35182"/>
                    <a:pt x="33923" y="35036"/>
                  </a:cubicBezTo>
                  <a:close/>
                  <a:moveTo>
                    <a:pt x="30505" y="33729"/>
                  </a:moveTo>
                  <a:lnTo>
                    <a:pt x="30505" y="33729"/>
                  </a:lnTo>
                  <a:cubicBezTo>
                    <a:pt x="30479" y="34142"/>
                    <a:pt x="30527" y="34587"/>
                    <a:pt x="30683" y="34915"/>
                  </a:cubicBezTo>
                  <a:lnTo>
                    <a:pt x="30681" y="34913"/>
                  </a:lnTo>
                  <a:cubicBezTo>
                    <a:pt x="30452" y="34774"/>
                    <a:pt x="30198" y="34687"/>
                    <a:pt x="29901" y="34687"/>
                  </a:cubicBezTo>
                  <a:cubicBezTo>
                    <a:pt x="29881" y="34687"/>
                    <a:pt x="29861" y="34687"/>
                    <a:pt x="29842" y="34688"/>
                  </a:cubicBezTo>
                  <a:cubicBezTo>
                    <a:pt x="29696" y="34694"/>
                    <a:pt x="29634" y="34831"/>
                    <a:pt x="29688" y="34955"/>
                  </a:cubicBezTo>
                  <a:cubicBezTo>
                    <a:pt x="29803" y="35218"/>
                    <a:pt x="30032" y="35399"/>
                    <a:pt x="30295" y="35530"/>
                  </a:cubicBezTo>
                  <a:cubicBezTo>
                    <a:pt x="29910" y="35597"/>
                    <a:pt x="29528" y="35724"/>
                    <a:pt x="29293" y="35968"/>
                  </a:cubicBezTo>
                  <a:cubicBezTo>
                    <a:pt x="29384" y="35178"/>
                    <a:pt x="29834" y="34392"/>
                    <a:pt x="30392" y="33832"/>
                  </a:cubicBezTo>
                  <a:cubicBezTo>
                    <a:pt x="30428" y="33798"/>
                    <a:pt x="30466" y="33764"/>
                    <a:pt x="30505" y="33729"/>
                  </a:cubicBezTo>
                  <a:close/>
                  <a:moveTo>
                    <a:pt x="32829" y="35716"/>
                  </a:moveTo>
                  <a:lnTo>
                    <a:pt x="32829" y="35716"/>
                  </a:lnTo>
                  <a:cubicBezTo>
                    <a:pt x="33094" y="35727"/>
                    <a:pt x="33357" y="35766"/>
                    <a:pt x="33592" y="35866"/>
                  </a:cubicBezTo>
                  <a:cubicBezTo>
                    <a:pt x="33341" y="35945"/>
                    <a:pt x="33084" y="35999"/>
                    <a:pt x="32823" y="36030"/>
                  </a:cubicBezTo>
                  <a:cubicBezTo>
                    <a:pt x="32837" y="35926"/>
                    <a:pt x="32839" y="35821"/>
                    <a:pt x="32829" y="35716"/>
                  </a:cubicBezTo>
                  <a:close/>
                  <a:moveTo>
                    <a:pt x="30817" y="35812"/>
                  </a:moveTo>
                  <a:lnTo>
                    <a:pt x="30817" y="35812"/>
                  </a:lnTo>
                  <a:cubicBezTo>
                    <a:pt x="30791" y="35895"/>
                    <a:pt x="30773" y="35980"/>
                    <a:pt x="30760" y="36067"/>
                  </a:cubicBezTo>
                  <a:cubicBezTo>
                    <a:pt x="30581" y="36205"/>
                    <a:pt x="30409" y="36349"/>
                    <a:pt x="30242" y="36503"/>
                  </a:cubicBezTo>
                  <a:cubicBezTo>
                    <a:pt x="29911" y="36474"/>
                    <a:pt x="29252" y="36372"/>
                    <a:pt x="29641" y="36123"/>
                  </a:cubicBezTo>
                  <a:lnTo>
                    <a:pt x="29639" y="36123"/>
                  </a:lnTo>
                  <a:cubicBezTo>
                    <a:pt x="29953" y="35922"/>
                    <a:pt x="30415" y="35840"/>
                    <a:pt x="30817" y="35812"/>
                  </a:cubicBezTo>
                  <a:close/>
                  <a:moveTo>
                    <a:pt x="35496" y="31175"/>
                  </a:moveTo>
                  <a:cubicBezTo>
                    <a:pt x="36081" y="31175"/>
                    <a:pt x="36788" y="31669"/>
                    <a:pt x="37229" y="31910"/>
                  </a:cubicBezTo>
                  <a:cubicBezTo>
                    <a:pt x="37841" y="32244"/>
                    <a:pt x="38514" y="32481"/>
                    <a:pt x="39167" y="32724"/>
                  </a:cubicBezTo>
                  <a:cubicBezTo>
                    <a:pt x="39691" y="32915"/>
                    <a:pt x="40228" y="33070"/>
                    <a:pt x="40774" y="33184"/>
                  </a:cubicBezTo>
                  <a:cubicBezTo>
                    <a:pt x="40022" y="33772"/>
                    <a:pt x="39250" y="34337"/>
                    <a:pt x="38472" y="34887"/>
                  </a:cubicBezTo>
                  <a:lnTo>
                    <a:pt x="38471" y="34889"/>
                  </a:lnTo>
                  <a:cubicBezTo>
                    <a:pt x="37693" y="35439"/>
                    <a:pt x="36921" y="36001"/>
                    <a:pt x="36150" y="36559"/>
                  </a:cubicBezTo>
                  <a:cubicBezTo>
                    <a:pt x="36267" y="36202"/>
                    <a:pt x="36326" y="35829"/>
                    <a:pt x="36323" y="35455"/>
                  </a:cubicBezTo>
                  <a:cubicBezTo>
                    <a:pt x="36314" y="34197"/>
                    <a:pt x="35499" y="33293"/>
                    <a:pt x="34455" y="32662"/>
                  </a:cubicBezTo>
                  <a:cubicBezTo>
                    <a:pt x="34493" y="32063"/>
                    <a:pt x="34617" y="31437"/>
                    <a:pt x="35205" y="31224"/>
                  </a:cubicBezTo>
                  <a:cubicBezTo>
                    <a:pt x="35297" y="31190"/>
                    <a:pt x="35395" y="31175"/>
                    <a:pt x="35496" y="31175"/>
                  </a:cubicBezTo>
                  <a:close/>
                  <a:moveTo>
                    <a:pt x="44267" y="31462"/>
                  </a:moveTo>
                  <a:cubicBezTo>
                    <a:pt x="44425" y="31493"/>
                    <a:pt x="44581" y="31516"/>
                    <a:pt x="44698" y="31544"/>
                  </a:cubicBezTo>
                  <a:cubicBezTo>
                    <a:pt x="45571" y="31754"/>
                    <a:pt x="46435" y="31955"/>
                    <a:pt x="47320" y="32127"/>
                  </a:cubicBezTo>
                  <a:cubicBezTo>
                    <a:pt x="49358" y="32520"/>
                    <a:pt x="51368" y="32871"/>
                    <a:pt x="53343" y="33495"/>
                  </a:cubicBezTo>
                  <a:cubicBezTo>
                    <a:pt x="53335" y="33508"/>
                    <a:pt x="53326" y="33519"/>
                    <a:pt x="53318" y="33529"/>
                  </a:cubicBezTo>
                  <a:cubicBezTo>
                    <a:pt x="53303" y="33560"/>
                    <a:pt x="53289" y="33593"/>
                    <a:pt x="53277" y="33624"/>
                  </a:cubicBezTo>
                  <a:cubicBezTo>
                    <a:pt x="52913" y="33672"/>
                    <a:pt x="52547" y="33820"/>
                    <a:pt x="52217" y="33948"/>
                  </a:cubicBezTo>
                  <a:cubicBezTo>
                    <a:pt x="51277" y="34315"/>
                    <a:pt x="50272" y="34485"/>
                    <a:pt x="49343" y="34895"/>
                  </a:cubicBezTo>
                  <a:cubicBezTo>
                    <a:pt x="48240" y="35380"/>
                    <a:pt x="47092" y="35755"/>
                    <a:pt x="45985" y="36234"/>
                  </a:cubicBezTo>
                  <a:cubicBezTo>
                    <a:pt x="45585" y="36407"/>
                    <a:pt x="45145" y="36567"/>
                    <a:pt x="44720" y="36752"/>
                  </a:cubicBezTo>
                  <a:cubicBezTo>
                    <a:pt x="44323" y="35781"/>
                    <a:pt x="44078" y="34749"/>
                    <a:pt x="44027" y="33678"/>
                  </a:cubicBezTo>
                  <a:lnTo>
                    <a:pt x="44026" y="33678"/>
                  </a:lnTo>
                  <a:cubicBezTo>
                    <a:pt x="44021" y="33549"/>
                    <a:pt x="44024" y="33424"/>
                    <a:pt x="44024" y="33300"/>
                  </a:cubicBezTo>
                  <a:cubicBezTo>
                    <a:pt x="44596" y="33197"/>
                    <a:pt x="45455" y="32945"/>
                    <a:pt x="45377" y="32354"/>
                  </a:cubicBezTo>
                  <a:cubicBezTo>
                    <a:pt x="45333" y="32018"/>
                    <a:pt x="44947" y="31850"/>
                    <a:pt x="44678" y="31728"/>
                  </a:cubicBezTo>
                  <a:cubicBezTo>
                    <a:pt x="44539" y="31664"/>
                    <a:pt x="44391" y="31613"/>
                    <a:pt x="44244" y="31561"/>
                  </a:cubicBezTo>
                  <a:cubicBezTo>
                    <a:pt x="44252" y="31528"/>
                    <a:pt x="44258" y="31494"/>
                    <a:pt x="44267" y="31462"/>
                  </a:cubicBezTo>
                  <a:close/>
                  <a:moveTo>
                    <a:pt x="29320" y="36696"/>
                  </a:moveTo>
                  <a:lnTo>
                    <a:pt x="29320" y="36696"/>
                  </a:lnTo>
                  <a:cubicBezTo>
                    <a:pt x="29475" y="36771"/>
                    <a:pt x="29685" y="36811"/>
                    <a:pt x="29907" y="36831"/>
                  </a:cubicBezTo>
                  <a:cubicBezTo>
                    <a:pt x="29775" y="36964"/>
                    <a:pt x="29644" y="37100"/>
                    <a:pt x="29511" y="37235"/>
                  </a:cubicBezTo>
                  <a:lnTo>
                    <a:pt x="29509" y="37235"/>
                  </a:lnTo>
                  <a:cubicBezTo>
                    <a:pt x="29421" y="37065"/>
                    <a:pt x="29358" y="36884"/>
                    <a:pt x="29320" y="36696"/>
                  </a:cubicBezTo>
                  <a:close/>
                  <a:moveTo>
                    <a:pt x="14682" y="36938"/>
                  </a:moveTo>
                  <a:cubicBezTo>
                    <a:pt x="14782" y="37112"/>
                    <a:pt x="14799" y="37287"/>
                    <a:pt x="14896" y="37462"/>
                  </a:cubicBezTo>
                  <a:cubicBezTo>
                    <a:pt x="14547" y="37352"/>
                    <a:pt x="14465" y="37228"/>
                    <a:pt x="14017" y="37097"/>
                  </a:cubicBezTo>
                  <a:lnTo>
                    <a:pt x="14017" y="37051"/>
                  </a:lnTo>
                  <a:cubicBezTo>
                    <a:pt x="14465" y="37040"/>
                    <a:pt x="14454" y="37004"/>
                    <a:pt x="14682" y="36938"/>
                  </a:cubicBezTo>
                  <a:close/>
                  <a:moveTo>
                    <a:pt x="19541" y="35038"/>
                  </a:moveTo>
                  <a:cubicBezTo>
                    <a:pt x="20192" y="35038"/>
                    <a:pt x="20844" y="35061"/>
                    <a:pt x="21493" y="35061"/>
                  </a:cubicBezTo>
                  <a:cubicBezTo>
                    <a:pt x="21555" y="35061"/>
                    <a:pt x="21617" y="35061"/>
                    <a:pt x="21679" y="35060"/>
                  </a:cubicBezTo>
                  <a:cubicBezTo>
                    <a:pt x="21844" y="35059"/>
                    <a:pt x="22011" y="35053"/>
                    <a:pt x="22176" y="35053"/>
                  </a:cubicBezTo>
                  <a:cubicBezTo>
                    <a:pt x="22378" y="35053"/>
                    <a:pt x="22577" y="35062"/>
                    <a:pt x="22771" y="35097"/>
                  </a:cubicBezTo>
                  <a:cubicBezTo>
                    <a:pt x="22760" y="35909"/>
                    <a:pt x="22675" y="36709"/>
                    <a:pt x="22490" y="37498"/>
                  </a:cubicBezTo>
                  <a:lnTo>
                    <a:pt x="22490" y="37496"/>
                  </a:lnTo>
                  <a:cubicBezTo>
                    <a:pt x="22077" y="37440"/>
                    <a:pt x="21661" y="37385"/>
                    <a:pt x="21252" y="37290"/>
                  </a:cubicBezTo>
                  <a:cubicBezTo>
                    <a:pt x="20425" y="37097"/>
                    <a:pt x="19613" y="36834"/>
                    <a:pt x="18781" y="36658"/>
                  </a:cubicBezTo>
                  <a:cubicBezTo>
                    <a:pt x="17748" y="36440"/>
                    <a:pt x="16704" y="36291"/>
                    <a:pt x="15670" y="36092"/>
                  </a:cubicBezTo>
                  <a:cubicBezTo>
                    <a:pt x="15943" y="35792"/>
                    <a:pt x="16186" y="35439"/>
                    <a:pt x="16349" y="35074"/>
                  </a:cubicBezTo>
                  <a:cubicBezTo>
                    <a:pt x="16570" y="35083"/>
                    <a:pt x="16793" y="35086"/>
                    <a:pt x="17015" y="35086"/>
                  </a:cubicBezTo>
                  <a:cubicBezTo>
                    <a:pt x="17743" y="35086"/>
                    <a:pt x="18473" y="35050"/>
                    <a:pt x="19194" y="35040"/>
                  </a:cubicBezTo>
                  <a:cubicBezTo>
                    <a:pt x="19310" y="35039"/>
                    <a:pt x="19425" y="35038"/>
                    <a:pt x="19541" y="35038"/>
                  </a:cubicBezTo>
                  <a:close/>
                  <a:moveTo>
                    <a:pt x="63307" y="28044"/>
                  </a:moveTo>
                  <a:cubicBezTo>
                    <a:pt x="63783" y="28796"/>
                    <a:pt x="64162" y="29617"/>
                    <a:pt x="64448" y="30477"/>
                  </a:cubicBezTo>
                  <a:cubicBezTo>
                    <a:pt x="64399" y="30563"/>
                    <a:pt x="64382" y="30665"/>
                    <a:pt x="64402" y="30763"/>
                  </a:cubicBezTo>
                  <a:cubicBezTo>
                    <a:pt x="64884" y="33079"/>
                    <a:pt x="65133" y="35353"/>
                    <a:pt x="64609" y="37535"/>
                  </a:cubicBezTo>
                  <a:cubicBezTo>
                    <a:pt x="64532" y="37547"/>
                    <a:pt x="64453" y="37553"/>
                    <a:pt x="64372" y="37553"/>
                  </a:cubicBezTo>
                  <a:cubicBezTo>
                    <a:pt x="63897" y="37553"/>
                    <a:pt x="63382" y="37358"/>
                    <a:pt x="62947" y="37264"/>
                  </a:cubicBezTo>
                  <a:cubicBezTo>
                    <a:pt x="62000" y="37057"/>
                    <a:pt x="61130" y="36693"/>
                    <a:pt x="60237" y="36324"/>
                  </a:cubicBezTo>
                  <a:cubicBezTo>
                    <a:pt x="58716" y="35694"/>
                    <a:pt x="57248" y="34941"/>
                    <a:pt x="55725" y="34321"/>
                  </a:cubicBezTo>
                  <a:cubicBezTo>
                    <a:pt x="55776" y="34224"/>
                    <a:pt x="55814" y="34122"/>
                    <a:pt x="55841" y="34016"/>
                  </a:cubicBezTo>
                  <a:cubicBezTo>
                    <a:pt x="56011" y="34025"/>
                    <a:pt x="56181" y="34029"/>
                    <a:pt x="56351" y="34029"/>
                  </a:cubicBezTo>
                  <a:cubicBezTo>
                    <a:pt x="57647" y="34029"/>
                    <a:pt x="58913" y="33789"/>
                    <a:pt x="60186" y="33398"/>
                  </a:cubicBezTo>
                  <a:cubicBezTo>
                    <a:pt x="61051" y="33133"/>
                    <a:pt x="61965" y="32939"/>
                    <a:pt x="62848" y="32736"/>
                  </a:cubicBezTo>
                  <a:cubicBezTo>
                    <a:pt x="63357" y="32620"/>
                    <a:pt x="63893" y="32430"/>
                    <a:pt x="64421" y="32424"/>
                  </a:cubicBezTo>
                  <a:cubicBezTo>
                    <a:pt x="64521" y="32424"/>
                    <a:pt x="64592" y="32286"/>
                    <a:pt x="64507" y="32215"/>
                  </a:cubicBezTo>
                  <a:cubicBezTo>
                    <a:pt x="64426" y="32145"/>
                    <a:pt x="64317" y="32120"/>
                    <a:pt x="64198" y="32120"/>
                  </a:cubicBezTo>
                  <a:cubicBezTo>
                    <a:pt x="63960" y="32120"/>
                    <a:pt x="63682" y="32220"/>
                    <a:pt x="63504" y="32258"/>
                  </a:cubicBezTo>
                  <a:cubicBezTo>
                    <a:pt x="62718" y="32427"/>
                    <a:pt x="61942" y="32635"/>
                    <a:pt x="61165" y="32841"/>
                  </a:cubicBezTo>
                  <a:cubicBezTo>
                    <a:pt x="59434" y="33298"/>
                    <a:pt x="57745" y="33787"/>
                    <a:pt x="55976" y="33787"/>
                  </a:cubicBezTo>
                  <a:cubicBezTo>
                    <a:pt x="55941" y="33787"/>
                    <a:pt x="55905" y="33786"/>
                    <a:pt x="55870" y="33786"/>
                  </a:cubicBezTo>
                  <a:cubicBezTo>
                    <a:pt x="55870" y="33715"/>
                    <a:pt x="55861" y="33644"/>
                    <a:pt x="55844" y="33574"/>
                  </a:cubicBezTo>
                  <a:cubicBezTo>
                    <a:pt x="56987" y="32535"/>
                    <a:pt x="58191" y="31561"/>
                    <a:pt x="59430" y="30642"/>
                  </a:cubicBezTo>
                  <a:cubicBezTo>
                    <a:pt x="60673" y="29717"/>
                    <a:pt x="62054" y="28952"/>
                    <a:pt x="63307" y="28044"/>
                  </a:cubicBezTo>
                  <a:close/>
                  <a:moveTo>
                    <a:pt x="32548" y="36771"/>
                  </a:moveTo>
                  <a:cubicBezTo>
                    <a:pt x="32956" y="37007"/>
                    <a:pt x="33303" y="37309"/>
                    <a:pt x="33156" y="37648"/>
                  </a:cubicBezTo>
                  <a:lnTo>
                    <a:pt x="33156" y="37646"/>
                  </a:lnTo>
                  <a:cubicBezTo>
                    <a:pt x="33150" y="37658"/>
                    <a:pt x="33142" y="37663"/>
                    <a:pt x="33130" y="37663"/>
                  </a:cubicBezTo>
                  <a:cubicBezTo>
                    <a:pt x="33030" y="37663"/>
                    <a:pt x="32707" y="37242"/>
                    <a:pt x="32461" y="36901"/>
                  </a:cubicBezTo>
                  <a:cubicBezTo>
                    <a:pt x="32463" y="36898"/>
                    <a:pt x="32464" y="36898"/>
                    <a:pt x="32467" y="36894"/>
                  </a:cubicBezTo>
                  <a:cubicBezTo>
                    <a:pt x="32495" y="36857"/>
                    <a:pt x="32522" y="36812"/>
                    <a:pt x="32548" y="36771"/>
                  </a:cubicBezTo>
                  <a:close/>
                  <a:moveTo>
                    <a:pt x="34087" y="36081"/>
                  </a:moveTo>
                  <a:cubicBezTo>
                    <a:pt x="34104" y="36107"/>
                    <a:pt x="34124" y="36134"/>
                    <a:pt x="34145" y="36158"/>
                  </a:cubicBezTo>
                  <a:cubicBezTo>
                    <a:pt x="34087" y="36713"/>
                    <a:pt x="33934" y="37241"/>
                    <a:pt x="33542" y="37720"/>
                  </a:cubicBezTo>
                  <a:cubicBezTo>
                    <a:pt x="33533" y="37728"/>
                    <a:pt x="33524" y="37737"/>
                    <a:pt x="33514" y="37747"/>
                  </a:cubicBezTo>
                  <a:cubicBezTo>
                    <a:pt x="33762" y="37278"/>
                    <a:pt x="33241" y="36828"/>
                    <a:pt x="32692" y="36499"/>
                  </a:cubicBezTo>
                  <a:cubicBezTo>
                    <a:pt x="32706" y="36466"/>
                    <a:pt x="32715" y="36434"/>
                    <a:pt x="32727" y="36400"/>
                  </a:cubicBezTo>
                  <a:cubicBezTo>
                    <a:pt x="33196" y="36370"/>
                    <a:pt x="33658" y="36268"/>
                    <a:pt x="34087" y="36081"/>
                  </a:cubicBezTo>
                  <a:close/>
                  <a:moveTo>
                    <a:pt x="30074" y="37293"/>
                  </a:moveTo>
                  <a:cubicBezTo>
                    <a:pt x="29980" y="37443"/>
                    <a:pt x="29917" y="37606"/>
                    <a:pt x="29920" y="37781"/>
                  </a:cubicBezTo>
                  <a:cubicBezTo>
                    <a:pt x="29889" y="37750"/>
                    <a:pt x="29855" y="37720"/>
                    <a:pt x="29826" y="37688"/>
                  </a:cubicBezTo>
                  <a:cubicBezTo>
                    <a:pt x="29800" y="37660"/>
                    <a:pt x="29780" y="37629"/>
                    <a:pt x="29755" y="37600"/>
                  </a:cubicBezTo>
                  <a:cubicBezTo>
                    <a:pt x="29863" y="37497"/>
                    <a:pt x="29970" y="37395"/>
                    <a:pt x="30074" y="37293"/>
                  </a:cubicBezTo>
                  <a:close/>
                  <a:moveTo>
                    <a:pt x="30900" y="36880"/>
                  </a:moveTo>
                  <a:lnTo>
                    <a:pt x="30900" y="36880"/>
                  </a:lnTo>
                  <a:cubicBezTo>
                    <a:pt x="30969" y="37020"/>
                    <a:pt x="31085" y="37136"/>
                    <a:pt x="31226" y="37205"/>
                  </a:cubicBezTo>
                  <a:cubicBezTo>
                    <a:pt x="30906" y="37414"/>
                    <a:pt x="30610" y="37652"/>
                    <a:pt x="30250" y="37788"/>
                  </a:cubicBezTo>
                  <a:cubicBezTo>
                    <a:pt x="30241" y="37428"/>
                    <a:pt x="30629" y="37116"/>
                    <a:pt x="30900" y="36880"/>
                  </a:cubicBezTo>
                  <a:close/>
                  <a:moveTo>
                    <a:pt x="34405" y="33556"/>
                  </a:moveTo>
                  <a:cubicBezTo>
                    <a:pt x="35318" y="34273"/>
                    <a:pt x="35823" y="35418"/>
                    <a:pt x="35333" y="36576"/>
                  </a:cubicBezTo>
                  <a:lnTo>
                    <a:pt x="35332" y="36577"/>
                  </a:lnTo>
                  <a:cubicBezTo>
                    <a:pt x="35042" y="37262"/>
                    <a:pt x="34475" y="37739"/>
                    <a:pt x="33828" y="38091"/>
                  </a:cubicBezTo>
                  <a:cubicBezTo>
                    <a:pt x="34487" y="37419"/>
                    <a:pt x="34645" y="36440"/>
                    <a:pt x="34640" y="35523"/>
                  </a:cubicBezTo>
                  <a:cubicBezTo>
                    <a:pt x="34636" y="34881"/>
                    <a:pt x="34577" y="34460"/>
                    <a:pt x="34337" y="34095"/>
                  </a:cubicBezTo>
                  <a:cubicBezTo>
                    <a:pt x="34365" y="33916"/>
                    <a:pt x="34388" y="33738"/>
                    <a:pt x="34405" y="33556"/>
                  </a:cubicBezTo>
                  <a:close/>
                  <a:moveTo>
                    <a:pt x="31965" y="37256"/>
                  </a:moveTo>
                  <a:lnTo>
                    <a:pt x="31965" y="37256"/>
                  </a:lnTo>
                  <a:cubicBezTo>
                    <a:pt x="31971" y="37524"/>
                    <a:pt x="31945" y="37791"/>
                    <a:pt x="31884" y="38053"/>
                  </a:cubicBezTo>
                  <a:lnTo>
                    <a:pt x="31838" y="38210"/>
                  </a:lnTo>
                  <a:cubicBezTo>
                    <a:pt x="31450" y="38108"/>
                    <a:pt x="31385" y="37907"/>
                    <a:pt x="31643" y="37609"/>
                  </a:cubicBezTo>
                  <a:cubicBezTo>
                    <a:pt x="31685" y="37508"/>
                    <a:pt x="31721" y="37408"/>
                    <a:pt x="31756" y="37306"/>
                  </a:cubicBezTo>
                  <a:cubicBezTo>
                    <a:pt x="31827" y="37297"/>
                    <a:pt x="31897" y="37280"/>
                    <a:pt x="31965" y="37256"/>
                  </a:cubicBezTo>
                  <a:close/>
                  <a:moveTo>
                    <a:pt x="31357" y="37499"/>
                  </a:moveTo>
                  <a:lnTo>
                    <a:pt x="31357" y="37499"/>
                  </a:lnTo>
                  <a:cubicBezTo>
                    <a:pt x="31263" y="37784"/>
                    <a:pt x="31156" y="38161"/>
                    <a:pt x="31147" y="38459"/>
                  </a:cubicBezTo>
                  <a:cubicBezTo>
                    <a:pt x="30854" y="38388"/>
                    <a:pt x="30578" y="38269"/>
                    <a:pt x="30326" y="38105"/>
                  </a:cubicBezTo>
                  <a:cubicBezTo>
                    <a:pt x="30706" y="37965"/>
                    <a:pt x="31022" y="37719"/>
                    <a:pt x="31357" y="37499"/>
                  </a:cubicBezTo>
                  <a:close/>
                  <a:moveTo>
                    <a:pt x="32296" y="37360"/>
                  </a:moveTo>
                  <a:cubicBezTo>
                    <a:pt x="32531" y="37713"/>
                    <a:pt x="32826" y="38055"/>
                    <a:pt x="33105" y="38055"/>
                  </a:cubicBezTo>
                  <a:cubicBezTo>
                    <a:pt x="33141" y="38055"/>
                    <a:pt x="33177" y="38050"/>
                    <a:pt x="33213" y="38037"/>
                  </a:cubicBezTo>
                  <a:lnTo>
                    <a:pt x="33213" y="38037"/>
                  </a:lnTo>
                  <a:cubicBezTo>
                    <a:pt x="32887" y="38297"/>
                    <a:pt x="32494" y="38461"/>
                    <a:pt x="32078" y="38510"/>
                  </a:cubicBezTo>
                  <a:cubicBezTo>
                    <a:pt x="32245" y="38198"/>
                    <a:pt x="32299" y="37762"/>
                    <a:pt x="32296" y="37360"/>
                  </a:cubicBezTo>
                  <a:close/>
                  <a:moveTo>
                    <a:pt x="15487" y="36280"/>
                  </a:moveTo>
                  <a:cubicBezTo>
                    <a:pt x="16642" y="36551"/>
                    <a:pt x="17813" y="36751"/>
                    <a:pt x="18971" y="37006"/>
                  </a:cubicBezTo>
                  <a:cubicBezTo>
                    <a:pt x="20032" y="37239"/>
                    <a:pt x="21225" y="37750"/>
                    <a:pt x="22381" y="37917"/>
                  </a:cubicBezTo>
                  <a:cubicBezTo>
                    <a:pt x="22320" y="38144"/>
                    <a:pt x="22248" y="38370"/>
                    <a:pt x="22165" y="38594"/>
                  </a:cubicBezTo>
                  <a:lnTo>
                    <a:pt x="22165" y="38592"/>
                  </a:lnTo>
                  <a:cubicBezTo>
                    <a:pt x="20622" y="38498"/>
                    <a:pt x="19081" y="38388"/>
                    <a:pt x="17547" y="38161"/>
                  </a:cubicBezTo>
                  <a:cubicBezTo>
                    <a:pt x="17198" y="38108"/>
                    <a:pt x="16172" y="37893"/>
                    <a:pt x="15060" y="37561"/>
                  </a:cubicBezTo>
                  <a:cubicBezTo>
                    <a:pt x="14926" y="37327"/>
                    <a:pt x="14791" y="37094"/>
                    <a:pt x="14655" y="36864"/>
                  </a:cubicBezTo>
                  <a:cubicBezTo>
                    <a:pt x="14923" y="36754"/>
                    <a:pt x="15215" y="36543"/>
                    <a:pt x="15487" y="36280"/>
                  </a:cubicBezTo>
                  <a:close/>
                  <a:moveTo>
                    <a:pt x="27262" y="32120"/>
                  </a:moveTo>
                  <a:cubicBezTo>
                    <a:pt x="28876" y="32120"/>
                    <a:pt x="30651" y="32172"/>
                    <a:pt x="32160" y="32614"/>
                  </a:cubicBezTo>
                  <a:cubicBezTo>
                    <a:pt x="32100" y="32608"/>
                    <a:pt x="32041" y="32605"/>
                    <a:pt x="31984" y="32605"/>
                  </a:cubicBezTo>
                  <a:cubicBezTo>
                    <a:pt x="31625" y="32605"/>
                    <a:pt x="31320" y="32718"/>
                    <a:pt x="30961" y="32891"/>
                  </a:cubicBezTo>
                  <a:cubicBezTo>
                    <a:pt x="30946" y="32858"/>
                    <a:pt x="30984" y="32826"/>
                    <a:pt x="30966" y="32795"/>
                  </a:cubicBezTo>
                  <a:cubicBezTo>
                    <a:pt x="30938" y="32744"/>
                    <a:pt x="30896" y="32721"/>
                    <a:pt x="30852" y="32721"/>
                  </a:cubicBezTo>
                  <a:cubicBezTo>
                    <a:pt x="30807" y="32721"/>
                    <a:pt x="30760" y="32747"/>
                    <a:pt x="30729" y="32795"/>
                  </a:cubicBezTo>
                  <a:cubicBezTo>
                    <a:pt x="30667" y="32889"/>
                    <a:pt x="30632" y="33011"/>
                    <a:pt x="30590" y="33152"/>
                  </a:cubicBezTo>
                  <a:cubicBezTo>
                    <a:pt x="29208" y="34061"/>
                    <a:pt x="28377" y="36018"/>
                    <a:pt x="29221" y="37522"/>
                  </a:cubicBezTo>
                  <a:cubicBezTo>
                    <a:pt x="29141" y="37603"/>
                    <a:pt x="29062" y="37685"/>
                    <a:pt x="28982" y="37762"/>
                  </a:cubicBezTo>
                  <a:cubicBezTo>
                    <a:pt x="28549" y="38176"/>
                    <a:pt x="28110" y="38579"/>
                    <a:pt x="27684" y="38999"/>
                  </a:cubicBezTo>
                  <a:cubicBezTo>
                    <a:pt x="26889" y="38936"/>
                    <a:pt x="26104" y="38851"/>
                    <a:pt x="25346" y="38793"/>
                  </a:cubicBezTo>
                  <a:lnTo>
                    <a:pt x="25346" y="38795"/>
                  </a:lnTo>
                  <a:cubicBezTo>
                    <a:pt x="24840" y="38756"/>
                    <a:pt x="23968" y="38725"/>
                    <a:pt x="23462" y="38693"/>
                  </a:cubicBezTo>
                  <a:cubicBezTo>
                    <a:pt x="24126" y="36627"/>
                    <a:pt x="24362" y="34400"/>
                    <a:pt x="23012" y="32295"/>
                  </a:cubicBezTo>
                  <a:lnTo>
                    <a:pt x="23012" y="32266"/>
                  </a:lnTo>
                  <a:cubicBezTo>
                    <a:pt x="24362" y="32178"/>
                    <a:pt x="25796" y="32124"/>
                    <a:pt x="27018" y="32121"/>
                  </a:cubicBezTo>
                  <a:cubicBezTo>
                    <a:pt x="27099" y="32120"/>
                    <a:pt x="27180" y="32120"/>
                    <a:pt x="27262" y="32120"/>
                  </a:cubicBezTo>
                  <a:close/>
                  <a:moveTo>
                    <a:pt x="29461" y="37880"/>
                  </a:moveTo>
                  <a:cubicBezTo>
                    <a:pt x="29916" y="38464"/>
                    <a:pt x="30585" y="38846"/>
                    <a:pt x="31320" y="38937"/>
                  </a:cubicBezTo>
                  <a:cubicBezTo>
                    <a:pt x="30715" y="39040"/>
                    <a:pt x="30094" y="39078"/>
                    <a:pt x="29467" y="39078"/>
                  </a:cubicBezTo>
                  <a:cubicBezTo>
                    <a:pt x="29044" y="39078"/>
                    <a:pt x="28619" y="39061"/>
                    <a:pt x="28195" y="39033"/>
                  </a:cubicBezTo>
                  <a:lnTo>
                    <a:pt x="28195" y="39033"/>
                  </a:lnTo>
                  <a:cubicBezTo>
                    <a:pt x="28550" y="38701"/>
                    <a:pt x="28906" y="38372"/>
                    <a:pt x="29272" y="38050"/>
                  </a:cubicBezTo>
                  <a:cubicBezTo>
                    <a:pt x="29337" y="37994"/>
                    <a:pt x="29398" y="37935"/>
                    <a:pt x="29461" y="37880"/>
                  </a:cubicBezTo>
                  <a:close/>
                  <a:moveTo>
                    <a:pt x="11012" y="35340"/>
                  </a:moveTo>
                  <a:lnTo>
                    <a:pt x="11012" y="35340"/>
                  </a:lnTo>
                  <a:cubicBezTo>
                    <a:pt x="10999" y="35575"/>
                    <a:pt x="11081" y="35798"/>
                    <a:pt x="11227" y="36008"/>
                  </a:cubicBezTo>
                  <a:cubicBezTo>
                    <a:pt x="11265" y="36075"/>
                    <a:pt x="11307" y="36138"/>
                    <a:pt x="11355" y="36200"/>
                  </a:cubicBezTo>
                  <a:cubicBezTo>
                    <a:pt x="10478" y="36765"/>
                    <a:pt x="9642" y="37394"/>
                    <a:pt x="8794" y="38019"/>
                  </a:cubicBezTo>
                  <a:cubicBezTo>
                    <a:pt x="7637" y="38872"/>
                    <a:pt x="6409" y="39672"/>
                    <a:pt x="5268" y="40561"/>
                  </a:cubicBezTo>
                  <a:cubicBezTo>
                    <a:pt x="3869" y="39239"/>
                    <a:pt x="2792" y="37601"/>
                    <a:pt x="2263" y="35784"/>
                  </a:cubicBezTo>
                  <a:lnTo>
                    <a:pt x="2263" y="35783"/>
                  </a:lnTo>
                  <a:cubicBezTo>
                    <a:pt x="2468" y="35783"/>
                    <a:pt x="2670" y="35792"/>
                    <a:pt x="2863" y="35793"/>
                  </a:cubicBezTo>
                  <a:cubicBezTo>
                    <a:pt x="3119" y="35797"/>
                    <a:pt x="3375" y="35798"/>
                    <a:pt x="3632" y="35798"/>
                  </a:cubicBezTo>
                  <a:cubicBezTo>
                    <a:pt x="4320" y="35798"/>
                    <a:pt x="5010" y="35789"/>
                    <a:pt x="5699" y="35789"/>
                  </a:cubicBezTo>
                  <a:cubicBezTo>
                    <a:pt x="5831" y="35789"/>
                    <a:pt x="5963" y="35790"/>
                    <a:pt x="6094" y="35790"/>
                  </a:cubicBezTo>
                  <a:cubicBezTo>
                    <a:pt x="6137" y="35790"/>
                    <a:pt x="6181" y="35791"/>
                    <a:pt x="6224" y="35791"/>
                  </a:cubicBezTo>
                  <a:cubicBezTo>
                    <a:pt x="7834" y="35791"/>
                    <a:pt x="9437" y="35650"/>
                    <a:pt x="11012" y="35340"/>
                  </a:cubicBezTo>
                  <a:close/>
                  <a:moveTo>
                    <a:pt x="53184" y="33902"/>
                  </a:moveTo>
                  <a:cubicBezTo>
                    <a:pt x="53133" y="34210"/>
                    <a:pt x="53240" y="34497"/>
                    <a:pt x="53441" y="34712"/>
                  </a:cubicBezTo>
                  <a:cubicBezTo>
                    <a:pt x="52606" y="35928"/>
                    <a:pt x="51636" y="37066"/>
                    <a:pt x="50716" y="38207"/>
                  </a:cubicBezTo>
                  <a:cubicBezTo>
                    <a:pt x="49884" y="39237"/>
                    <a:pt x="49008" y="40244"/>
                    <a:pt x="48360" y="41396"/>
                  </a:cubicBezTo>
                  <a:cubicBezTo>
                    <a:pt x="46851" y="40236"/>
                    <a:pt x="45606" y="38738"/>
                    <a:pt x="44842" y="37034"/>
                  </a:cubicBezTo>
                  <a:cubicBezTo>
                    <a:pt x="46079" y="36403"/>
                    <a:pt x="47448" y="35953"/>
                    <a:pt x="48715" y="35487"/>
                  </a:cubicBezTo>
                  <a:cubicBezTo>
                    <a:pt x="49646" y="35145"/>
                    <a:pt x="50533" y="34759"/>
                    <a:pt x="51494" y="34487"/>
                  </a:cubicBezTo>
                  <a:cubicBezTo>
                    <a:pt x="51973" y="34349"/>
                    <a:pt x="52602" y="34015"/>
                    <a:pt x="53184" y="33902"/>
                  </a:cubicBezTo>
                  <a:close/>
                  <a:moveTo>
                    <a:pt x="53592" y="34845"/>
                  </a:moveTo>
                  <a:cubicBezTo>
                    <a:pt x="53745" y="34960"/>
                    <a:pt x="53925" y="35034"/>
                    <a:pt x="54113" y="35065"/>
                  </a:cubicBezTo>
                  <a:cubicBezTo>
                    <a:pt x="54132" y="35067"/>
                    <a:pt x="54149" y="35067"/>
                    <a:pt x="54167" y="35070"/>
                  </a:cubicBezTo>
                  <a:cubicBezTo>
                    <a:pt x="53318" y="36089"/>
                    <a:pt x="52553" y="37181"/>
                    <a:pt x="51695" y="38195"/>
                  </a:cubicBezTo>
                  <a:cubicBezTo>
                    <a:pt x="50719" y="39350"/>
                    <a:pt x="49854" y="40637"/>
                    <a:pt x="48746" y="41671"/>
                  </a:cubicBezTo>
                  <a:cubicBezTo>
                    <a:pt x="48687" y="41630"/>
                    <a:pt x="48626" y="41588"/>
                    <a:pt x="48568" y="41545"/>
                  </a:cubicBezTo>
                  <a:cubicBezTo>
                    <a:pt x="49278" y="40256"/>
                    <a:pt x="50287" y="39145"/>
                    <a:pt x="51200" y="37996"/>
                  </a:cubicBezTo>
                  <a:cubicBezTo>
                    <a:pt x="52015" y="36966"/>
                    <a:pt x="52878" y="35953"/>
                    <a:pt x="53592" y="34845"/>
                  </a:cubicBezTo>
                  <a:close/>
                  <a:moveTo>
                    <a:pt x="55587" y="34531"/>
                  </a:moveTo>
                  <a:cubicBezTo>
                    <a:pt x="57345" y="35300"/>
                    <a:pt x="59057" y="36180"/>
                    <a:pt x="60823" y="36928"/>
                  </a:cubicBezTo>
                  <a:cubicBezTo>
                    <a:pt x="61640" y="37273"/>
                    <a:pt x="62457" y="37494"/>
                    <a:pt x="63312" y="37711"/>
                  </a:cubicBezTo>
                  <a:cubicBezTo>
                    <a:pt x="63627" y="37790"/>
                    <a:pt x="64021" y="37909"/>
                    <a:pt x="64387" y="37909"/>
                  </a:cubicBezTo>
                  <a:cubicBezTo>
                    <a:pt x="64428" y="37909"/>
                    <a:pt x="64469" y="37908"/>
                    <a:pt x="64510" y="37904"/>
                  </a:cubicBezTo>
                  <a:lnTo>
                    <a:pt x="64510" y="37904"/>
                  </a:lnTo>
                  <a:cubicBezTo>
                    <a:pt x="64272" y="38750"/>
                    <a:pt x="63915" y="39561"/>
                    <a:pt x="63449" y="40307"/>
                  </a:cubicBezTo>
                  <a:cubicBezTo>
                    <a:pt x="62936" y="41135"/>
                    <a:pt x="62273" y="41791"/>
                    <a:pt x="61518" y="42309"/>
                  </a:cubicBezTo>
                  <a:cubicBezTo>
                    <a:pt x="61504" y="42305"/>
                    <a:pt x="61489" y="42304"/>
                    <a:pt x="61474" y="42304"/>
                  </a:cubicBezTo>
                  <a:cubicBezTo>
                    <a:pt x="61414" y="42304"/>
                    <a:pt x="61353" y="42332"/>
                    <a:pt x="61325" y="42387"/>
                  </a:cubicBezTo>
                  <a:cubicBezTo>
                    <a:pt x="60684" y="42022"/>
                    <a:pt x="60223" y="41410"/>
                    <a:pt x="59727" y="40875"/>
                  </a:cubicBezTo>
                  <a:cubicBezTo>
                    <a:pt x="59003" y="40097"/>
                    <a:pt x="58323" y="39329"/>
                    <a:pt x="57744" y="38430"/>
                  </a:cubicBezTo>
                  <a:cubicBezTo>
                    <a:pt x="56987" y="37255"/>
                    <a:pt x="55912" y="36024"/>
                    <a:pt x="55501" y="34635"/>
                  </a:cubicBezTo>
                  <a:cubicBezTo>
                    <a:pt x="55530" y="34601"/>
                    <a:pt x="55559" y="34567"/>
                    <a:pt x="55587" y="34531"/>
                  </a:cubicBezTo>
                  <a:close/>
                  <a:moveTo>
                    <a:pt x="15475" y="38288"/>
                  </a:moveTo>
                  <a:lnTo>
                    <a:pt x="15475" y="38288"/>
                  </a:lnTo>
                  <a:cubicBezTo>
                    <a:pt x="17543" y="38906"/>
                    <a:pt x="19711" y="39107"/>
                    <a:pt x="21885" y="39261"/>
                  </a:cubicBezTo>
                  <a:cubicBezTo>
                    <a:pt x="21721" y="39621"/>
                    <a:pt x="21534" y="39970"/>
                    <a:pt x="21325" y="40307"/>
                  </a:cubicBezTo>
                  <a:cubicBezTo>
                    <a:pt x="20622" y="41439"/>
                    <a:pt x="19641" y="42256"/>
                    <a:pt x="18520" y="42825"/>
                  </a:cubicBezTo>
                  <a:cubicBezTo>
                    <a:pt x="17311" y="41458"/>
                    <a:pt x="16383" y="39878"/>
                    <a:pt x="15475" y="38288"/>
                  </a:cubicBezTo>
                  <a:close/>
                  <a:moveTo>
                    <a:pt x="11504" y="36362"/>
                  </a:moveTo>
                  <a:cubicBezTo>
                    <a:pt x="11635" y="36488"/>
                    <a:pt x="11783" y="36596"/>
                    <a:pt x="11946" y="36683"/>
                  </a:cubicBezTo>
                  <a:cubicBezTo>
                    <a:pt x="12082" y="36778"/>
                    <a:pt x="12226" y="36868"/>
                    <a:pt x="12371" y="36953"/>
                  </a:cubicBezTo>
                  <a:cubicBezTo>
                    <a:pt x="11406" y="39036"/>
                    <a:pt x="10367" y="41084"/>
                    <a:pt x="9390" y="43161"/>
                  </a:cubicBezTo>
                  <a:cubicBezTo>
                    <a:pt x="7962" y="42612"/>
                    <a:pt x="6648" y="41808"/>
                    <a:pt x="5511" y="40788"/>
                  </a:cubicBezTo>
                  <a:lnTo>
                    <a:pt x="5511" y="40787"/>
                  </a:lnTo>
                  <a:cubicBezTo>
                    <a:pt x="5932" y="40482"/>
                    <a:pt x="6340" y="40154"/>
                    <a:pt x="6748" y="39844"/>
                  </a:cubicBezTo>
                  <a:cubicBezTo>
                    <a:pt x="7466" y="39299"/>
                    <a:pt x="8205" y="38787"/>
                    <a:pt x="8929" y="38251"/>
                  </a:cubicBezTo>
                  <a:cubicBezTo>
                    <a:pt x="9781" y="37618"/>
                    <a:pt x="10622" y="36959"/>
                    <a:pt x="11504" y="36362"/>
                  </a:cubicBezTo>
                  <a:close/>
                  <a:moveTo>
                    <a:pt x="55247" y="34845"/>
                  </a:moveTo>
                  <a:cubicBezTo>
                    <a:pt x="55403" y="36197"/>
                    <a:pt x="55539" y="37547"/>
                    <a:pt x="55513" y="38911"/>
                  </a:cubicBezTo>
                  <a:cubicBezTo>
                    <a:pt x="55496" y="39811"/>
                    <a:pt x="55431" y="40710"/>
                    <a:pt x="55425" y="41611"/>
                  </a:cubicBezTo>
                  <a:cubicBezTo>
                    <a:pt x="55420" y="42333"/>
                    <a:pt x="55570" y="43048"/>
                    <a:pt x="55389" y="43751"/>
                  </a:cubicBezTo>
                  <a:cubicBezTo>
                    <a:pt x="55003" y="43472"/>
                    <a:pt x="54924" y="42649"/>
                    <a:pt x="54860" y="42253"/>
                  </a:cubicBezTo>
                  <a:cubicBezTo>
                    <a:pt x="54747" y="41545"/>
                    <a:pt x="54715" y="40819"/>
                    <a:pt x="54696" y="40102"/>
                  </a:cubicBezTo>
                  <a:cubicBezTo>
                    <a:pt x="54678" y="39339"/>
                    <a:pt x="54681" y="38575"/>
                    <a:pt x="54703" y="37811"/>
                  </a:cubicBezTo>
                  <a:cubicBezTo>
                    <a:pt x="54729" y="36785"/>
                    <a:pt x="54998" y="35851"/>
                    <a:pt x="55199" y="34879"/>
                  </a:cubicBezTo>
                  <a:cubicBezTo>
                    <a:pt x="55216" y="34869"/>
                    <a:pt x="55231" y="34856"/>
                    <a:pt x="55247" y="34845"/>
                  </a:cubicBezTo>
                  <a:close/>
                  <a:moveTo>
                    <a:pt x="13701" y="37635"/>
                  </a:moveTo>
                  <a:lnTo>
                    <a:pt x="13701" y="37635"/>
                  </a:lnTo>
                  <a:cubicBezTo>
                    <a:pt x="14170" y="37842"/>
                    <a:pt x="14649" y="38025"/>
                    <a:pt x="15138" y="38183"/>
                  </a:cubicBezTo>
                  <a:cubicBezTo>
                    <a:pt x="15487" y="38821"/>
                    <a:pt x="15829" y="39465"/>
                    <a:pt x="16166" y="40111"/>
                  </a:cubicBezTo>
                  <a:cubicBezTo>
                    <a:pt x="16681" y="41102"/>
                    <a:pt x="17300" y="42186"/>
                    <a:pt x="18107" y="43023"/>
                  </a:cubicBezTo>
                  <a:cubicBezTo>
                    <a:pt x="16881" y="43566"/>
                    <a:pt x="15514" y="43833"/>
                    <a:pt x="14165" y="43900"/>
                  </a:cubicBezTo>
                  <a:lnTo>
                    <a:pt x="14165" y="43898"/>
                  </a:lnTo>
                  <a:cubicBezTo>
                    <a:pt x="14210" y="43009"/>
                    <a:pt x="14071" y="42083"/>
                    <a:pt x="13995" y="41232"/>
                  </a:cubicBezTo>
                  <a:cubicBezTo>
                    <a:pt x="13891" y="40057"/>
                    <a:pt x="13735" y="38840"/>
                    <a:pt x="13701" y="37635"/>
                  </a:cubicBezTo>
                  <a:close/>
                  <a:moveTo>
                    <a:pt x="54914" y="35003"/>
                  </a:moveTo>
                  <a:cubicBezTo>
                    <a:pt x="54718" y="35933"/>
                    <a:pt x="54469" y="36833"/>
                    <a:pt x="54423" y="37811"/>
                  </a:cubicBezTo>
                  <a:cubicBezTo>
                    <a:pt x="54379" y="38758"/>
                    <a:pt x="54379" y="39714"/>
                    <a:pt x="54409" y="40662"/>
                  </a:cubicBezTo>
                  <a:cubicBezTo>
                    <a:pt x="54432" y="41412"/>
                    <a:pt x="54376" y="43219"/>
                    <a:pt x="55071" y="43909"/>
                  </a:cubicBezTo>
                  <a:cubicBezTo>
                    <a:pt x="52924" y="43824"/>
                    <a:pt x="50779" y="43060"/>
                    <a:pt x="48956" y="41821"/>
                  </a:cubicBezTo>
                  <a:cubicBezTo>
                    <a:pt x="49927" y="40900"/>
                    <a:pt x="50711" y="39796"/>
                    <a:pt x="51560" y="38755"/>
                  </a:cubicBezTo>
                  <a:cubicBezTo>
                    <a:pt x="52545" y="37545"/>
                    <a:pt x="53468" y="36262"/>
                    <a:pt x="54492" y="35080"/>
                  </a:cubicBezTo>
                  <a:cubicBezTo>
                    <a:pt x="54636" y="35073"/>
                    <a:pt x="54777" y="35046"/>
                    <a:pt x="54914" y="35003"/>
                  </a:cubicBezTo>
                  <a:close/>
                  <a:moveTo>
                    <a:pt x="12588" y="37080"/>
                  </a:moveTo>
                  <a:cubicBezTo>
                    <a:pt x="12795" y="37194"/>
                    <a:pt x="12996" y="37298"/>
                    <a:pt x="13177" y="37388"/>
                  </a:cubicBezTo>
                  <a:cubicBezTo>
                    <a:pt x="13270" y="37434"/>
                    <a:pt x="13364" y="37477"/>
                    <a:pt x="13458" y="37521"/>
                  </a:cubicBezTo>
                  <a:cubicBezTo>
                    <a:pt x="13469" y="38623"/>
                    <a:pt x="13596" y="39724"/>
                    <a:pt x="13628" y="40835"/>
                  </a:cubicBezTo>
                  <a:cubicBezTo>
                    <a:pt x="13658" y="41857"/>
                    <a:pt x="13833" y="42896"/>
                    <a:pt x="13775" y="43914"/>
                  </a:cubicBezTo>
                  <a:cubicBezTo>
                    <a:pt x="13648" y="43916"/>
                    <a:pt x="13520" y="43918"/>
                    <a:pt x="13392" y="43918"/>
                  </a:cubicBezTo>
                  <a:cubicBezTo>
                    <a:pt x="13265" y="43918"/>
                    <a:pt x="13137" y="43916"/>
                    <a:pt x="13011" y="43912"/>
                  </a:cubicBezTo>
                  <a:cubicBezTo>
                    <a:pt x="11896" y="43875"/>
                    <a:pt x="10780" y="43651"/>
                    <a:pt x="9707" y="43277"/>
                  </a:cubicBezTo>
                  <a:cubicBezTo>
                    <a:pt x="10682" y="41217"/>
                    <a:pt x="11675" y="39168"/>
                    <a:pt x="12588" y="37080"/>
                  </a:cubicBezTo>
                  <a:close/>
                  <a:moveTo>
                    <a:pt x="55604" y="35591"/>
                  </a:moveTo>
                  <a:cubicBezTo>
                    <a:pt x="56071" y="36584"/>
                    <a:pt x="56772" y="37504"/>
                    <a:pt x="57362" y="38359"/>
                  </a:cubicBezTo>
                  <a:cubicBezTo>
                    <a:pt x="57995" y="39278"/>
                    <a:pt x="58586" y="40156"/>
                    <a:pt x="59368" y="40963"/>
                  </a:cubicBezTo>
                  <a:cubicBezTo>
                    <a:pt x="59911" y="41521"/>
                    <a:pt x="60381" y="42188"/>
                    <a:pt x="61042" y="42610"/>
                  </a:cubicBezTo>
                  <a:cubicBezTo>
                    <a:pt x="59452" y="43535"/>
                    <a:pt x="57526" y="43909"/>
                    <a:pt x="55680" y="43918"/>
                  </a:cubicBezTo>
                  <a:cubicBezTo>
                    <a:pt x="55864" y="43298"/>
                    <a:pt x="55804" y="42649"/>
                    <a:pt x="55762" y="42007"/>
                  </a:cubicBezTo>
                  <a:cubicBezTo>
                    <a:pt x="55702" y="41068"/>
                    <a:pt x="55794" y="40117"/>
                    <a:pt x="55828" y="39180"/>
                  </a:cubicBezTo>
                  <a:cubicBezTo>
                    <a:pt x="55872" y="37966"/>
                    <a:pt x="55754" y="36778"/>
                    <a:pt x="55604" y="35591"/>
                  </a:cubicBezTo>
                  <a:close/>
                  <a:moveTo>
                    <a:pt x="47253" y="1"/>
                  </a:moveTo>
                  <a:cubicBezTo>
                    <a:pt x="47090" y="1"/>
                    <a:pt x="46941" y="71"/>
                    <a:pt x="46857" y="197"/>
                  </a:cubicBezTo>
                  <a:cubicBezTo>
                    <a:pt x="46856" y="197"/>
                    <a:pt x="46855" y="197"/>
                    <a:pt x="46854" y="197"/>
                  </a:cubicBezTo>
                  <a:cubicBezTo>
                    <a:pt x="46756" y="197"/>
                    <a:pt x="46666" y="269"/>
                    <a:pt x="46709" y="390"/>
                  </a:cubicBezTo>
                  <a:cubicBezTo>
                    <a:pt x="47329" y="2175"/>
                    <a:pt x="51919" y="18609"/>
                    <a:pt x="51968" y="18758"/>
                  </a:cubicBezTo>
                  <a:cubicBezTo>
                    <a:pt x="45529" y="21411"/>
                    <a:pt x="39162" y="24246"/>
                    <a:pt x="32718" y="26890"/>
                  </a:cubicBezTo>
                  <a:cubicBezTo>
                    <a:pt x="30896" y="27637"/>
                    <a:pt x="29025" y="28247"/>
                    <a:pt x="27151" y="28842"/>
                  </a:cubicBezTo>
                  <a:cubicBezTo>
                    <a:pt x="27145" y="28717"/>
                    <a:pt x="27140" y="28593"/>
                    <a:pt x="27137" y="28471"/>
                  </a:cubicBezTo>
                  <a:cubicBezTo>
                    <a:pt x="27093" y="27133"/>
                    <a:pt x="27163" y="25803"/>
                    <a:pt x="27228" y="24470"/>
                  </a:cubicBezTo>
                  <a:cubicBezTo>
                    <a:pt x="27364" y="21523"/>
                    <a:pt x="27322" y="18570"/>
                    <a:pt x="27101" y="15629"/>
                  </a:cubicBezTo>
                  <a:cubicBezTo>
                    <a:pt x="27089" y="15474"/>
                    <a:pt x="26983" y="15409"/>
                    <a:pt x="26875" y="15409"/>
                  </a:cubicBezTo>
                  <a:cubicBezTo>
                    <a:pt x="26749" y="15409"/>
                    <a:pt x="26620" y="15497"/>
                    <a:pt x="26634" y="15632"/>
                  </a:cubicBezTo>
                  <a:cubicBezTo>
                    <a:pt x="26449" y="18264"/>
                    <a:pt x="26544" y="20926"/>
                    <a:pt x="26449" y="23564"/>
                  </a:cubicBezTo>
                  <a:cubicBezTo>
                    <a:pt x="26384" y="25398"/>
                    <a:pt x="26218" y="27280"/>
                    <a:pt x="26201" y="29139"/>
                  </a:cubicBezTo>
                  <a:cubicBezTo>
                    <a:pt x="25309" y="29423"/>
                    <a:pt x="24418" y="29708"/>
                    <a:pt x="23532" y="30010"/>
                  </a:cubicBezTo>
                  <a:cubicBezTo>
                    <a:pt x="23374" y="29473"/>
                    <a:pt x="23142" y="28961"/>
                    <a:pt x="22912" y="28445"/>
                  </a:cubicBezTo>
                  <a:cubicBezTo>
                    <a:pt x="22194" y="26849"/>
                    <a:pt x="21175" y="25438"/>
                    <a:pt x="19814" y="24333"/>
                  </a:cubicBezTo>
                  <a:cubicBezTo>
                    <a:pt x="19463" y="24048"/>
                    <a:pt x="19086" y="23797"/>
                    <a:pt x="18690" y="23581"/>
                  </a:cubicBezTo>
                  <a:cubicBezTo>
                    <a:pt x="19278" y="22772"/>
                    <a:pt x="19873" y="21968"/>
                    <a:pt x="20468" y="21162"/>
                  </a:cubicBezTo>
                  <a:cubicBezTo>
                    <a:pt x="20864" y="20626"/>
                    <a:pt x="21291" y="20083"/>
                    <a:pt x="21715" y="19529"/>
                  </a:cubicBezTo>
                  <a:cubicBezTo>
                    <a:pt x="22230" y="18979"/>
                    <a:pt x="22740" y="18425"/>
                    <a:pt x="23213" y="17824"/>
                  </a:cubicBezTo>
                  <a:cubicBezTo>
                    <a:pt x="23817" y="17055"/>
                    <a:pt x="24698" y="16183"/>
                    <a:pt x="24689" y="15156"/>
                  </a:cubicBezTo>
                  <a:cubicBezTo>
                    <a:pt x="24685" y="14908"/>
                    <a:pt x="24484" y="14741"/>
                    <a:pt x="24266" y="14741"/>
                  </a:cubicBezTo>
                  <a:cubicBezTo>
                    <a:pt x="24197" y="14741"/>
                    <a:pt x="24126" y="14758"/>
                    <a:pt x="24059" y="14794"/>
                  </a:cubicBezTo>
                  <a:cubicBezTo>
                    <a:pt x="23213" y="15249"/>
                    <a:pt x="22797" y="16327"/>
                    <a:pt x="22282" y="17104"/>
                  </a:cubicBezTo>
                  <a:cubicBezTo>
                    <a:pt x="21914" y="17658"/>
                    <a:pt x="21559" y="18216"/>
                    <a:pt x="21205" y="18776"/>
                  </a:cubicBezTo>
                  <a:cubicBezTo>
                    <a:pt x="20957" y="18866"/>
                    <a:pt x="20741" y="19020"/>
                    <a:pt x="20499" y="19135"/>
                  </a:cubicBezTo>
                  <a:cubicBezTo>
                    <a:pt x="20373" y="19195"/>
                    <a:pt x="20238" y="19239"/>
                    <a:pt x="20103" y="19239"/>
                  </a:cubicBezTo>
                  <a:cubicBezTo>
                    <a:pt x="20097" y="19239"/>
                    <a:pt x="20090" y="19239"/>
                    <a:pt x="20083" y="19239"/>
                  </a:cubicBezTo>
                  <a:cubicBezTo>
                    <a:pt x="18248" y="18575"/>
                    <a:pt x="16135" y="18685"/>
                    <a:pt x="14210" y="18546"/>
                  </a:cubicBezTo>
                  <a:cubicBezTo>
                    <a:pt x="11213" y="18326"/>
                    <a:pt x="8271" y="18068"/>
                    <a:pt x="5260" y="17987"/>
                  </a:cubicBezTo>
                  <a:cubicBezTo>
                    <a:pt x="5258" y="17987"/>
                    <a:pt x="5255" y="17987"/>
                    <a:pt x="5252" y="17987"/>
                  </a:cubicBezTo>
                  <a:cubicBezTo>
                    <a:pt x="4928" y="17987"/>
                    <a:pt x="4949" y="18456"/>
                    <a:pt x="5260" y="18493"/>
                  </a:cubicBezTo>
                  <a:cubicBezTo>
                    <a:pt x="6575" y="18646"/>
                    <a:pt x="7891" y="18855"/>
                    <a:pt x="9209" y="19054"/>
                  </a:cubicBezTo>
                  <a:cubicBezTo>
                    <a:pt x="9781" y="19820"/>
                    <a:pt x="10098" y="20912"/>
                    <a:pt x="10409" y="21796"/>
                  </a:cubicBezTo>
                  <a:cubicBezTo>
                    <a:pt x="10500" y="22058"/>
                    <a:pt x="10625" y="22427"/>
                    <a:pt x="10818" y="22704"/>
                  </a:cubicBezTo>
                  <a:cubicBezTo>
                    <a:pt x="5268" y="23825"/>
                    <a:pt x="1" y="28007"/>
                    <a:pt x="267" y="34115"/>
                  </a:cubicBezTo>
                  <a:cubicBezTo>
                    <a:pt x="560" y="40843"/>
                    <a:pt x="7533" y="45588"/>
                    <a:pt x="13809" y="45588"/>
                  </a:cubicBezTo>
                  <a:cubicBezTo>
                    <a:pt x="13853" y="45588"/>
                    <a:pt x="13898" y="45588"/>
                    <a:pt x="13942" y="45587"/>
                  </a:cubicBezTo>
                  <a:cubicBezTo>
                    <a:pt x="17388" y="45550"/>
                    <a:pt x="20648" y="43863"/>
                    <a:pt x="22635" y="41075"/>
                  </a:cubicBezTo>
                  <a:cubicBezTo>
                    <a:pt x="23011" y="40546"/>
                    <a:pt x="23326" y="39977"/>
                    <a:pt x="23575" y="39376"/>
                  </a:cubicBezTo>
                  <a:cubicBezTo>
                    <a:pt x="24735" y="39455"/>
                    <a:pt x="25895" y="39537"/>
                    <a:pt x="27053" y="39635"/>
                  </a:cubicBezTo>
                  <a:cubicBezTo>
                    <a:pt x="27019" y="39712"/>
                    <a:pt x="27022" y="39800"/>
                    <a:pt x="27063" y="39876"/>
                  </a:cubicBezTo>
                  <a:cubicBezTo>
                    <a:pt x="27086" y="39916"/>
                    <a:pt x="27129" y="39941"/>
                    <a:pt x="27175" y="39943"/>
                  </a:cubicBezTo>
                  <a:cubicBezTo>
                    <a:pt x="27644" y="41103"/>
                    <a:pt x="29380" y="41444"/>
                    <a:pt x="30594" y="41444"/>
                  </a:cubicBezTo>
                  <a:cubicBezTo>
                    <a:pt x="30731" y="41444"/>
                    <a:pt x="30862" y="41440"/>
                    <a:pt x="30983" y="41432"/>
                  </a:cubicBezTo>
                  <a:cubicBezTo>
                    <a:pt x="32113" y="41356"/>
                    <a:pt x="34455" y="41557"/>
                    <a:pt x="34982" y="40241"/>
                  </a:cubicBezTo>
                  <a:cubicBezTo>
                    <a:pt x="35008" y="40174"/>
                    <a:pt x="34977" y="40086"/>
                    <a:pt x="34929" y="40040"/>
                  </a:cubicBezTo>
                  <a:cubicBezTo>
                    <a:pt x="34665" y="39779"/>
                    <a:pt x="34344" y="39704"/>
                    <a:pt x="34008" y="39704"/>
                  </a:cubicBezTo>
                  <a:cubicBezTo>
                    <a:pt x="33820" y="39704"/>
                    <a:pt x="33627" y="39728"/>
                    <a:pt x="33437" y="39755"/>
                  </a:cubicBezTo>
                  <a:cubicBezTo>
                    <a:pt x="33123" y="39661"/>
                    <a:pt x="32795" y="39605"/>
                    <a:pt x="32461" y="39567"/>
                  </a:cubicBezTo>
                  <a:cubicBezTo>
                    <a:pt x="32972" y="39376"/>
                    <a:pt x="33465" y="39148"/>
                    <a:pt x="33940" y="38882"/>
                  </a:cubicBezTo>
                  <a:cubicBezTo>
                    <a:pt x="34161" y="38772"/>
                    <a:pt x="34374" y="38647"/>
                    <a:pt x="34580" y="38509"/>
                  </a:cubicBezTo>
                  <a:cubicBezTo>
                    <a:pt x="36057" y="37595"/>
                    <a:pt x="37439" y="36430"/>
                    <a:pt x="38819" y="35481"/>
                  </a:cubicBezTo>
                  <a:cubicBezTo>
                    <a:pt x="39810" y="34797"/>
                    <a:pt x="40780" y="34083"/>
                    <a:pt x="41725" y="33334"/>
                  </a:cubicBezTo>
                  <a:cubicBezTo>
                    <a:pt x="41946" y="33361"/>
                    <a:pt x="42168" y="33379"/>
                    <a:pt x="42390" y="33389"/>
                  </a:cubicBezTo>
                  <a:cubicBezTo>
                    <a:pt x="42382" y="33628"/>
                    <a:pt x="42382" y="33870"/>
                    <a:pt x="42393" y="34114"/>
                  </a:cubicBezTo>
                  <a:cubicBezTo>
                    <a:pt x="42448" y="35363"/>
                    <a:pt x="42736" y="36590"/>
                    <a:pt x="43242" y="37734"/>
                  </a:cubicBezTo>
                  <a:cubicBezTo>
                    <a:pt x="43181" y="37813"/>
                    <a:pt x="43243" y="37937"/>
                    <a:pt x="43330" y="37937"/>
                  </a:cubicBezTo>
                  <a:cubicBezTo>
                    <a:pt x="43332" y="37937"/>
                    <a:pt x="43334" y="37937"/>
                    <a:pt x="43336" y="37937"/>
                  </a:cubicBezTo>
                  <a:cubicBezTo>
                    <a:pt x="45488" y="42571"/>
                    <a:pt x="50931" y="45588"/>
                    <a:pt x="55935" y="45588"/>
                  </a:cubicBezTo>
                  <a:cubicBezTo>
                    <a:pt x="55979" y="45588"/>
                    <a:pt x="56024" y="45588"/>
                    <a:pt x="56068" y="45587"/>
                  </a:cubicBezTo>
                  <a:cubicBezTo>
                    <a:pt x="59514" y="45550"/>
                    <a:pt x="62774" y="43863"/>
                    <a:pt x="64761" y="41075"/>
                  </a:cubicBezTo>
                  <a:cubicBezTo>
                    <a:pt x="65604" y="39890"/>
                    <a:pt x="66114" y="38534"/>
                    <a:pt x="66307" y="37097"/>
                  </a:cubicBezTo>
                  <a:cubicBezTo>
                    <a:pt x="66522" y="35490"/>
                    <a:pt x="66480" y="33845"/>
                    <a:pt x="66199" y="32241"/>
                  </a:cubicBezTo>
                  <a:cubicBezTo>
                    <a:pt x="65970" y="30933"/>
                    <a:pt x="65579" y="29657"/>
                    <a:pt x="65036" y="28446"/>
                  </a:cubicBezTo>
                  <a:cubicBezTo>
                    <a:pt x="64320" y="26850"/>
                    <a:pt x="63301" y="25438"/>
                    <a:pt x="61940" y="24333"/>
                  </a:cubicBezTo>
                  <a:cubicBezTo>
                    <a:pt x="60238" y="22947"/>
                    <a:pt x="57999" y="22411"/>
                    <a:pt x="55800" y="22411"/>
                  </a:cubicBezTo>
                  <a:cubicBezTo>
                    <a:pt x="55684" y="22411"/>
                    <a:pt x="55568" y="22412"/>
                    <a:pt x="55453" y="22415"/>
                  </a:cubicBezTo>
                  <a:cubicBezTo>
                    <a:pt x="55287" y="22101"/>
                    <a:pt x="55119" y="21786"/>
                    <a:pt x="54928" y="21487"/>
                  </a:cubicBezTo>
                  <a:cubicBezTo>
                    <a:pt x="54797" y="21284"/>
                    <a:pt x="54659" y="21099"/>
                    <a:pt x="54526" y="20907"/>
                  </a:cubicBezTo>
                  <a:cubicBezTo>
                    <a:pt x="54319" y="20289"/>
                    <a:pt x="54129" y="19664"/>
                    <a:pt x="53923" y="19079"/>
                  </a:cubicBezTo>
                  <a:cubicBezTo>
                    <a:pt x="53852" y="18880"/>
                    <a:pt x="53787" y="18679"/>
                    <a:pt x="53722" y="18479"/>
                  </a:cubicBezTo>
                  <a:lnTo>
                    <a:pt x="53722" y="18479"/>
                  </a:lnTo>
                  <a:cubicBezTo>
                    <a:pt x="54084" y="18721"/>
                    <a:pt x="54476" y="18933"/>
                    <a:pt x="54843" y="18933"/>
                  </a:cubicBezTo>
                  <a:cubicBezTo>
                    <a:pt x="55103" y="18933"/>
                    <a:pt x="55351" y="18827"/>
                    <a:pt x="55569" y="18550"/>
                  </a:cubicBezTo>
                  <a:cubicBezTo>
                    <a:pt x="56122" y="17845"/>
                    <a:pt x="55674" y="16538"/>
                    <a:pt x="55378" y="15821"/>
                  </a:cubicBezTo>
                  <a:cubicBezTo>
                    <a:pt x="55149" y="15263"/>
                    <a:pt x="54863" y="14435"/>
                    <a:pt x="54308" y="14435"/>
                  </a:cubicBezTo>
                  <a:cubicBezTo>
                    <a:pt x="54156" y="14435"/>
                    <a:pt x="53983" y="14498"/>
                    <a:pt x="53786" y="14646"/>
                  </a:cubicBezTo>
                  <a:cubicBezTo>
                    <a:pt x="53434" y="14910"/>
                    <a:pt x="53396" y="15521"/>
                    <a:pt x="53348" y="15915"/>
                  </a:cubicBezTo>
                  <a:cubicBezTo>
                    <a:pt x="53291" y="16404"/>
                    <a:pt x="53322" y="16910"/>
                    <a:pt x="53377" y="17409"/>
                  </a:cubicBezTo>
                  <a:cubicBezTo>
                    <a:pt x="53094" y="16498"/>
                    <a:pt x="52824" y="15581"/>
                    <a:pt x="52527" y="14673"/>
                  </a:cubicBezTo>
                  <a:cubicBezTo>
                    <a:pt x="52417" y="14341"/>
                    <a:pt x="52310" y="14007"/>
                    <a:pt x="52203" y="13673"/>
                  </a:cubicBezTo>
                  <a:lnTo>
                    <a:pt x="52203" y="13673"/>
                  </a:lnTo>
                  <a:cubicBezTo>
                    <a:pt x="52641" y="13891"/>
                    <a:pt x="53163" y="13983"/>
                    <a:pt x="53723" y="13983"/>
                  </a:cubicBezTo>
                  <a:cubicBezTo>
                    <a:pt x="54965" y="13983"/>
                    <a:pt x="56390" y="13531"/>
                    <a:pt x="57468" y="13006"/>
                  </a:cubicBezTo>
                  <a:cubicBezTo>
                    <a:pt x="59030" y="12244"/>
                    <a:pt x="59985" y="11169"/>
                    <a:pt x="60452" y="9482"/>
                  </a:cubicBezTo>
                  <a:cubicBezTo>
                    <a:pt x="60768" y="8342"/>
                    <a:pt x="60814" y="6975"/>
                    <a:pt x="60847" y="5801"/>
                  </a:cubicBezTo>
                  <a:cubicBezTo>
                    <a:pt x="60875" y="4843"/>
                    <a:pt x="61060" y="3888"/>
                    <a:pt x="60893" y="2933"/>
                  </a:cubicBezTo>
                  <a:cubicBezTo>
                    <a:pt x="60868" y="2786"/>
                    <a:pt x="60734" y="2714"/>
                    <a:pt x="60599" y="2714"/>
                  </a:cubicBezTo>
                  <a:cubicBezTo>
                    <a:pt x="60553" y="2714"/>
                    <a:pt x="60506" y="2722"/>
                    <a:pt x="60463" y="2739"/>
                  </a:cubicBezTo>
                  <a:cubicBezTo>
                    <a:pt x="60144" y="2571"/>
                    <a:pt x="59712" y="2513"/>
                    <a:pt x="59245" y="2513"/>
                  </a:cubicBezTo>
                  <a:cubicBezTo>
                    <a:pt x="58317" y="2513"/>
                    <a:pt x="57253" y="2739"/>
                    <a:pt x="56663" y="2773"/>
                  </a:cubicBezTo>
                  <a:cubicBezTo>
                    <a:pt x="54095" y="2917"/>
                    <a:pt x="51440" y="3186"/>
                    <a:pt x="48973" y="3969"/>
                  </a:cubicBezTo>
                  <a:cubicBezTo>
                    <a:pt x="48967" y="3968"/>
                    <a:pt x="48961" y="3967"/>
                    <a:pt x="48955" y="3967"/>
                  </a:cubicBezTo>
                  <a:cubicBezTo>
                    <a:pt x="48928" y="3967"/>
                    <a:pt x="48901" y="3976"/>
                    <a:pt x="48880" y="3992"/>
                  </a:cubicBezTo>
                  <a:cubicBezTo>
                    <a:pt x="48713" y="3523"/>
                    <a:pt x="48554" y="3052"/>
                    <a:pt x="48412" y="2574"/>
                  </a:cubicBezTo>
                  <a:cubicBezTo>
                    <a:pt x="48206" y="1887"/>
                    <a:pt x="48183" y="1162"/>
                    <a:pt x="47906" y="497"/>
                  </a:cubicBezTo>
                  <a:cubicBezTo>
                    <a:pt x="47762" y="151"/>
                    <a:pt x="47492" y="1"/>
                    <a:pt x="47253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37"/>
            <p:cNvSpPr/>
            <p:nvPr/>
          </p:nvSpPr>
          <p:spPr>
            <a:xfrm>
              <a:off x="1440850" y="1310900"/>
              <a:ext cx="379950" cy="279325"/>
            </a:xfrm>
            <a:custGeom>
              <a:avLst/>
              <a:gdLst/>
              <a:ahLst/>
              <a:cxnLst/>
              <a:rect l="l" t="t" r="r" b="b"/>
              <a:pathLst>
                <a:path w="15198" h="11173" extrusionOk="0">
                  <a:moveTo>
                    <a:pt x="346" y="1"/>
                  </a:moveTo>
                  <a:cubicBezTo>
                    <a:pt x="307" y="1"/>
                    <a:pt x="270" y="30"/>
                    <a:pt x="286" y="80"/>
                  </a:cubicBezTo>
                  <a:cubicBezTo>
                    <a:pt x="309" y="150"/>
                    <a:pt x="339" y="214"/>
                    <a:pt x="363" y="283"/>
                  </a:cubicBezTo>
                  <a:cubicBezTo>
                    <a:pt x="351" y="279"/>
                    <a:pt x="338" y="278"/>
                    <a:pt x="326" y="278"/>
                  </a:cubicBezTo>
                  <a:cubicBezTo>
                    <a:pt x="270" y="278"/>
                    <a:pt x="217" y="308"/>
                    <a:pt x="187" y="357"/>
                  </a:cubicBezTo>
                  <a:cubicBezTo>
                    <a:pt x="0" y="685"/>
                    <a:pt x="108" y="1261"/>
                    <a:pt x="114" y="1619"/>
                  </a:cubicBezTo>
                  <a:cubicBezTo>
                    <a:pt x="130" y="2506"/>
                    <a:pt x="422" y="3368"/>
                    <a:pt x="710" y="4203"/>
                  </a:cubicBezTo>
                  <a:cubicBezTo>
                    <a:pt x="1070" y="5257"/>
                    <a:pt x="1492" y="6309"/>
                    <a:pt x="1927" y="7334"/>
                  </a:cubicBezTo>
                  <a:cubicBezTo>
                    <a:pt x="2264" y="8128"/>
                    <a:pt x="2717" y="8924"/>
                    <a:pt x="3421" y="9450"/>
                  </a:cubicBezTo>
                  <a:cubicBezTo>
                    <a:pt x="5154" y="10740"/>
                    <a:pt x="7457" y="11105"/>
                    <a:pt x="9557" y="11165"/>
                  </a:cubicBezTo>
                  <a:cubicBezTo>
                    <a:pt x="9734" y="11170"/>
                    <a:pt x="9910" y="11172"/>
                    <a:pt x="10085" y="11172"/>
                  </a:cubicBezTo>
                  <a:cubicBezTo>
                    <a:pt x="11082" y="11172"/>
                    <a:pt x="12069" y="11096"/>
                    <a:pt x="13062" y="10969"/>
                  </a:cubicBezTo>
                  <a:cubicBezTo>
                    <a:pt x="13637" y="10893"/>
                    <a:pt x="14770" y="11033"/>
                    <a:pt x="15157" y="10483"/>
                  </a:cubicBezTo>
                  <a:cubicBezTo>
                    <a:pt x="15197" y="10424"/>
                    <a:pt x="15193" y="10334"/>
                    <a:pt x="15157" y="10277"/>
                  </a:cubicBezTo>
                  <a:cubicBezTo>
                    <a:pt x="14971" y="9968"/>
                    <a:pt x="14582" y="9911"/>
                    <a:pt x="14211" y="9911"/>
                  </a:cubicBezTo>
                  <a:cubicBezTo>
                    <a:pt x="14033" y="9911"/>
                    <a:pt x="13858" y="9924"/>
                    <a:pt x="13713" y="9929"/>
                  </a:cubicBezTo>
                  <a:cubicBezTo>
                    <a:pt x="13621" y="9932"/>
                    <a:pt x="13529" y="9933"/>
                    <a:pt x="13436" y="9933"/>
                  </a:cubicBezTo>
                  <a:cubicBezTo>
                    <a:pt x="12697" y="9933"/>
                    <a:pt x="11945" y="9849"/>
                    <a:pt x="11218" y="9738"/>
                  </a:cubicBezTo>
                  <a:cubicBezTo>
                    <a:pt x="9625" y="9495"/>
                    <a:pt x="8083" y="8946"/>
                    <a:pt x="6744" y="8038"/>
                  </a:cubicBezTo>
                  <a:cubicBezTo>
                    <a:pt x="5985" y="7523"/>
                    <a:pt x="5396" y="6832"/>
                    <a:pt x="4769" y="6171"/>
                  </a:cubicBezTo>
                  <a:cubicBezTo>
                    <a:pt x="4075" y="5440"/>
                    <a:pt x="3497" y="4715"/>
                    <a:pt x="2982" y="3849"/>
                  </a:cubicBezTo>
                  <a:cubicBezTo>
                    <a:pt x="2600" y="3207"/>
                    <a:pt x="2174" y="2628"/>
                    <a:pt x="1710" y="2045"/>
                  </a:cubicBezTo>
                  <a:cubicBezTo>
                    <a:pt x="1199" y="1402"/>
                    <a:pt x="889" y="669"/>
                    <a:pt x="405" y="29"/>
                  </a:cubicBezTo>
                  <a:cubicBezTo>
                    <a:pt x="390" y="10"/>
                    <a:pt x="368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5;p37"/>
            <p:cNvSpPr/>
            <p:nvPr/>
          </p:nvSpPr>
          <p:spPr>
            <a:xfrm>
              <a:off x="1726250" y="1514575"/>
              <a:ext cx="123025" cy="53925"/>
            </a:xfrm>
            <a:custGeom>
              <a:avLst/>
              <a:gdLst/>
              <a:ahLst/>
              <a:cxnLst/>
              <a:rect l="l" t="t" r="r" b="b"/>
              <a:pathLst>
                <a:path w="4921" h="2157" extrusionOk="0">
                  <a:moveTo>
                    <a:pt x="2640" y="0"/>
                  </a:moveTo>
                  <a:cubicBezTo>
                    <a:pt x="1751" y="0"/>
                    <a:pt x="596" y="725"/>
                    <a:pt x="230" y="1594"/>
                  </a:cubicBezTo>
                  <a:cubicBezTo>
                    <a:pt x="206" y="1598"/>
                    <a:pt x="186" y="1611"/>
                    <a:pt x="169" y="1629"/>
                  </a:cubicBezTo>
                  <a:cubicBezTo>
                    <a:pt x="0" y="1812"/>
                    <a:pt x="17" y="1932"/>
                    <a:pt x="136" y="2013"/>
                  </a:cubicBezTo>
                  <a:cubicBezTo>
                    <a:pt x="149" y="2042"/>
                    <a:pt x="178" y="2061"/>
                    <a:pt x="209" y="2061"/>
                  </a:cubicBezTo>
                  <a:cubicBezTo>
                    <a:pt x="215" y="2061"/>
                    <a:pt x="221" y="2061"/>
                    <a:pt x="227" y="2059"/>
                  </a:cubicBezTo>
                  <a:cubicBezTo>
                    <a:pt x="415" y="2133"/>
                    <a:pt x="725" y="2156"/>
                    <a:pt x="1035" y="2156"/>
                  </a:cubicBezTo>
                  <a:cubicBezTo>
                    <a:pt x="1533" y="2156"/>
                    <a:pt x="2033" y="2098"/>
                    <a:pt x="2044" y="2098"/>
                  </a:cubicBezTo>
                  <a:cubicBezTo>
                    <a:pt x="2420" y="2092"/>
                    <a:pt x="2815" y="1963"/>
                    <a:pt x="3189" y="1928"/>
                  </a:cubicBezTo>
                  <a:cubicBezTo>
                    <a:pt x="3232" y="1923"/>
                    <a:pt x="3274" y="1921"/>
                    <a:pt x="3315" y="1921"/>
                  </a:cubicBezTo>
                  <a:cubicBezTo>
                    <a:pt x="3607" y="1921"/>
                    <a:pt x="3871" y="2022"/>
                    <a:pt x="4155" y="2095"/>
                  </a:cubicBezTo>
                  <a:cubicBezTo>
                    <a:pt x="4230" y="2114"/>
                    <a:pt x="4312" y="2127"/>
                    <a:pt x="4391" y="2127"/>
                  </a:cubicBezTo>
                  <a:cubicBezTo>
                    <a:pt x="4574" y="2127"/>
                    <a:pt x="4746" y="2060"/>
                    <a:pt x="4802" y="1855"/>
                  </a:cubicBezTo>
                  <a:cubicBezTo>
                    <a:pt x="4921" y="1417"/>
                    <a:pt x="4459" y="858"/>
                    <a:pt x="4185" y="573"/>
                  </a:cubicBezTo>
                  <a:cubicBezTo>
                    <a:pt x="3797" y="171"/>
                    <a:pt x="3226" y="15"/>
                    <a:pt x="2685" y="1"/>
                  </a:cubicBezTo>
                  <a:cubicBezTo>
                    <a:pt x="2670" y="0"/>
                    <a:pt x="2655" y="0"/>
                    <a:pt x="264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6;p37"/>
            <p:cNvSpPr/>
            <p:nvPr/>
          </p:nvSpPr>
          <p:spPr>
            <a:xfrm>
              <a:off x="1386025" y="1166150"/>
              <a:ext cx="103475" cy="153550"/>
            </a:xfrm>
            <a:custGeom>
              <a:avLst/>
              <a:gdLst/>
              <a:ahLst/>
              <a:cxnLst/>
              <a:rect l="l" t="t" r="r" b="b"/>
              <a:pathLst>
                <a:path w="4139" h="6142" extrusionOk="0">
                  <a:moveTo>
                    <a:pt x="2103" y="0"/>
                  </a:moveTo>
                  <a:cubicBezTo>
                    <a:pt x="1672" y="0"/>
                    <a:pt x="1270" y="196"/>
                    <a:pt x="1081" y="587"/>
                  </a:cubicBezTo>
                  <a:cubicBezTo>
                    <a:pt x="991" y="589"/>
                    <a:pt x="920" y="660"/>
                    <a:pt x="917" y="750"/>
                  </a:cubicBezTo>
                  <a:cubicBezTo>
                    <a:pt x="840" y="1942"/>
                    <a:pt x="306" y="3051"/>
                    <a:pt x="118" y="4224"/>
                  </a:cubicBezTo>
                  <a:cubicBezTo>
                    <a:pt x="34" y="4741"/>
                    <a:pt x="0" y="5537"/>
                    <a:pt x="497" y="5885"/>
                  </a:cubicBezTo>
                  <a:cubicBezTo>
                    <a:pt x="752" y="6065"/>
                    <a:pt x="1011" y="6141"/>
                    <a:pt x="1264" y="6141"/>
                  </a:cubicBezTo>
                  <a:cubicBezTo>
                    <a:pt x="2202" y="6141"/>
                    <a:pt x="3065" y="5093"/>
                    <a:pt x="3368" y="4285"/>
                  </a:cubicBezTo>
                  <a:cubicBezTo>
                    <a:pt x="3797" y="3142"/>
                    <a:pt x="4139" y="1291"/>
                    <a:pt x="3105" y="382"/>
                  </a:cubicBezTo>
                  <a:cubicBezTo>
                    <a:pt x="2816" y="127"/>
                    <a:pt x="2450" y="0"/>
                    <a:pt x="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7;p37"/>
            <p:cNvSpPr/>
            <p:nvPr/>
          </p:nvSpPr>
          <p:spPr>
            <a:xfrm>
              <a:off x="1746450" y="1577825"/>
              <a:ext cx="101675" cy="98875"/>
            </a:xfrm>
            <a:custGeom>
              <a:avLst/>
              <a:gdLst/>
              <a:ahLst/>
              <a:cxnLst/>
              <a:rect l="l" t="t" r="r" b="b"/>
              <a:pathLst>
                <a:path w="4067" h="3955" extrusionOk="0">
                  <a:moveTo>
                    <a:pt x="1965" y="0"/>
                  </a:moveTo>
                  <a:cubicBezTo>
                    <a:pt x="1651" y="0"/>
                    <a:pt x="1331" y="124"/>
                    <a:pt x="1099" y="329"/>
                  </a:cubicBezTo>
                  <a:cubicBezTo>
                    <a:pt x="171" y="1148"/>
                    <a:pt x="1" y="2616"/>
                    <a:pt x="893" y="3527"/>
                  </a:cubicBezTo>
                  <a:cubicBezTo>
                    <a:pt x="1185" y="3825"/>
                    <a:pt x="1562" y="3954"/>
                    <a:pt x="1947" y="3954"/>
                  </a:cubicBezTo>
                  <a:cubicBezTo>
                    <a:pt x="2574" y="3954"/>
                    <a:pt x="3224" y="3612"/>
                    <a:pt x="3569" y="3098"/>
                  </a:cubicBezTo>
                  <a:cubicBezTo>
                    <a:pt x="4014" y="2435"/>
                    <a:pt x="4067" y="1832"/>
                    <a:pt x="3202" y="655"/>
                  </a:cubicBezTo>
                  <a:cubicBezTo>
                    <a:pt x="3194" y="644"/>
                    <a:pt x="3184" y="639"/>
                    <a:pt x="3173" y="639"/>
                  </a:cubicBezTo>
                  <a:cubicBezTo>
                    <a:pt x="3140" y="639"/>
                    <a:pt x="3100" y="678"/>
                    <a:pt x="3078" y="701"/>
                  </a:cubicBezTo>
                  <a:cubicBezTo>
                    <a:pt x="2938" y="489"/>
                    <a:pt x="2766" y="298"/>
                    <a:pt x="2506" y="143"/>
                  </a:cubicBezTo>
                  <a:cubicBezTo>
                    <a:pt x="2341" y="45"/>
                    <a:pt x="2154" y="0"/>
                    <a:pt x="196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48;p37"/>
            <p:cNvSpPr/>
            <p:nvPr/>
          </p:nvSpPr>
          <p:spPr>
            <a:xfrm>
              <a:off x="1161500" y="1848425"/>
              <a:ext cx="236050" cy="133525"/>
            </a:xfrm>
            <a:custGeom>
              <a:avLst/>
              <a:gdLst/>
              <a:ahLst/>
              <a:cxnLst/>
              <a:rect l="l" t="t" r="r" b="b"/>
              <a:pathLst>
                <a:path w="9442" h="5341" extrusionOk="0">
                  <a:moveTo>
                    <a:pt x="1298" y="1"/>
                  </a:moveTo>
                  <a:cubicBezTo>
                    <a:pt x="981" y="1"/>
                    <a:pt x="663" y="17"/>
                    <a:pt x="346" y="48"/>
                  </a:cubicBezTo>
                  <a:cubicBezTo>
                    <a:pt x="278" y="55"/>
                    <a:pt x="193" y="95"/>
                    <a:pt x="182" y="174"/>
                  </a:cubicBezTo>
                  <a:cubicBezTo>
                    <a:pt x="1" y="1480"/>
                    <a:pt x="1009" y="2592"/>
                    <a:pt x="1908" y="3407"/>
                  </a:cubicBezTo>
                  <a:cubicBezTo>
                    <a:pt x="3054" y="4447"/>
                    <a:pt x="4557" y="5124"/>
                    <a:pt x="6094" y="5308"/>
                  </a:cubicBezTo>
                  <a:cubicBezTo>
                    <a:pt x="6276" y="5330"/>
                    <a:pt x="6450" y="5340"/>
                    <a:pt x="6618" y="5340"/>
                  </a:cubicBezTo>
                  <a:cubicBezTo>
                    <a:pt x="7307" y="5340"/>
                    <a:pt x="7910" y="5167"/>
                    <a:pt x="8595" y="4893"/>
                  </a:cubicBezTo>
                  <a:cubicBezTo>
                    <a:pt x="8925" y="4760"/>
                    <a:pt x="9442" y="4440"/>
                    <a:pt x="9292" y="3995"/>
                  </a:cubicBezTo>
                  <a:cubicBezTo>
                    <a:pt x="8935" y="2933"/>
                    <a:pt x="7854" y="2223"/>
                    <a:pt x="6768" y="1893"/>
                  </a:cubicBezTo>
                  <a:cubicBezTo>
                    <a:pt x="6405" y="1593"/>
                    <a:pt x="6054" y="1281"/>
                    <a:pt x="5656" y="1021"/>
                  </a:cubicBezTo>
                  <a:cubicBezTo>
                    <a:pt x="5188" y="715"/>
                    <a:pt x="4555" y="553"/>
                    <a:pt x="4026" y="395"/>
                  </a:cubicBezTo>
                  <a:cubicBezTo>
                    <a:pt x="3139" y="134"/>
                    <a:pt x="2220" y="1"/>
                    <a:pt x="1298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49;p37"/>
            <p:cNvSpPr/>
            <p:nvPr/>
          </p:nvSpPr>
          <p:spPr>
            <a:xfrm>
              <a:off x="1345550" y="2422050"/>
              <a:ext cx="160300" cy="136225"/>
            </a:xfrm>
            <a:custGeom>
              <a:avLst/>
              <a:gdLst/>
              <a:ahLst/>
              <a:cxnLst/>
              <a:rect l="l" t="t" r="r" b="b"/>
              <a:pathLst>
                <a:path w="6412" h="5449" extrusionOk="0">
                  <a:moveTo>
                    <a:pt x="1553" y="0"/>
                  </a:moveTo>
                  <a:cubicBezTo>
                    <a:pt x="1413" y="0"/>
                    <a:pt x="1274" y="73"/>
                    <a:pt x="1151" y="257"/>
                  </a:cubicBezTo>
                  <a:cubicBezTo>
                    <a:pt x="973" y="521"/>
                    <a:pt x="861" y="825"/>
                    <a:pt x="798" y="1135"/>
                  </a:cubicBezTo>
                  <a:cubicBezTo>
                    <a:pt x="790" y="1134"/>
                    <a:pt x="783" y="1133"/>
                    <a:pt x="775" y="1133"/>
                  </a:cubicBezTo>
                  <a:cubicBezTo>
                    <a:pt x="733" y="1133"/>
                    <a:pt x="690" y="1158"/>
                    <a:pt x="685" y="1213"/>
                  </a:cubicBezTo>
                  <a:cubicBezTo>
                    <a:pt x="592" y="2127"/>
                    <a:pt x="0" y="3446"/>
                    <a:pt x="506" y="4327"/>
                  </a:cubicBezTo>
                  <a:cubicBezTo>
                    <a:pt x="1035" y="5246"/>
                    <a:pt x="2139" y="5306"/>
                    <a:pt x="3087" y="5376"/>
                  </a:cubicBezTo>
                  <a:cubicBezTo>
                    <a:pt x="3565" y="5410"/>
                    <a:pt x="4043" y="5449"/>
                    <a:pt x="4520" y="5449"/>
                  </a:cubicBezTo>
                  <a:cubicBezTo>
                    <a:pt x="4818" y="5449"/>
                    <a:pt x="5116" y="5434"/>
                    <a:pt x="5414" y="5393"/>
                  </a:cubicBezTo>
                  <a:cubicBezTo>
                    <a:pt x="5903" y="5325"/>
                    <a:pt x="6412" y="4890"/>
                    <a:pt x="5959" y="4406"/>
                  </a:cubicBezTo>
                  <a:cubicBezTo>
                    <a:pt x="5453" y="3866"/>
                    <a:pt x="4605" y="3701"/>
                    <a:pt x="3925" y="3501"/>
                  </a:cubicBezTo>
                  <a:cubicBezTo>
                    <a:pt x="3381" y="3342"/>
                    <a:pt x="2915" y="3042"/>
                    <a:pt x="2737" y="2482"/>
                  </a:cubicBezTo>
                  <a:cubicBezTo>
                    <a:pt x="2555" y="1902"/>
                    <a:pt x="2626" y="1230"/>
                    <a:pt x="2346" y="678"/>
                  </a:cubicBezTo>
                  <a:cubicBezTo>
                    <a:pt x="2195" y="382"/>
                    <a:pt x="1872" y="0"/>
                    <a:pt x="15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0;p37"/>
            <p:cNvSpPr/>
            <p:nvPr/>
          </p:nvSpPr>
          <p:spPr>
            <a:xfrm>
              <a:off x="1113525" y="1609675"/>
              <a:ext cx="487200" cy="872400"/>
            </a:xfrm>
            <a:custGeom>
              <a:avLst/>
              <a:gdLst/>
              <a:ahLst/>
              <a:cxnLst/>
              <a:rect l="l" t="t" r="r" b="b"/>
              <a:pathLst>
                <a:path w="19488" h="34896" extrusionOk="0">
                  <a:moveTo>
                    <a:pt x="3700" y="0"/>
                  </a:moveTo>
                  <a:cubicBezTo>
                    <a:pt x="3537" y="0"/>
                    <a:pt x="3446" y="113"/>
                    <a:pt x="3451" y="371"/>
                  </a:cubicBezTo>
                  <a:cubicBezTo>
                    <a:pt x="3452" y="549"/>
                    <a:pt x="398" y="3224"/>
                    <a:pt x="199" y="6410"/>
                  </a:cubicBezTo>
                  <a:cubicBezTo>
                    <a:pt x="1" y="9594"/>
                    <a:pt x="7332" y="12447"/>
                    <a:pt x="9552" y="14097"/>
                  </a:cubicBezTo>
                  <a:cubicBezTo>
                    <a:pt x="11109" y="15254"/>
                    <a:pt x="13099" y="16533"/>
                    <a:pt x="14596" y="17754"/>
                  </a:cubicBezTo>
                  <a:cubicBezTo>
                    <a:pt x="16033" y="18928"/>
                    <a:pt x="12547" y="24265"/>
                    <a:pt x="12057" y="25414"/>
                  </a:cubicBezTo>
                  <a:cubicBezTo>
                    <a:pt x="11284" y="27220"/>
                    <a:pt x="10588" y="29040"/>
                    <a:pt x="10116" y="30952"/>
                  </a:cubicBezTo>
                  <a:cubicBezTo>
                    <a:pt x="9813" y="32189"/>
                    <a:pt x="9222" y="33943"/>
                    <a:pt x="10019" y="34540"/>
                  </a:cubicBezTo>
                  <a:cubicBezTo>
                    <a:pt x="10243" y="34708"/>
                    <a:pt x="10725" y="34896"/>
                    <a:pt x="11179" y="34896"/>
                  </a:cubicBezTo>
                  <a:cubicBezTo>
                    <a:pt x="11455" y="34896"/>
                    <a:pt x="11720" y="34826"/>
                    <a:pt x="11910" y="34640"/>
                  </a:cubicBezTo>
                  <a:cubicBezTo>
                    <a:pt x="12586" y="33975"/>
                    <a:pt x="12722" y="32338"/>
                    <a:pt x="12900" y="31870"/>
                  </a:cubicBezTo>
                  <a:cubicBezTo>
                    <a:pt x="14448" y="27819"/>
                    <a:pt x="17095" y="24328"/>
                    <a:pt x="18538" y="20207"/>
                  </a:cubicBezTo>
                  <a:cubicBezTo>
                    <a:pt x="19110" y="18574"/>
                    <a:pt x="19488" y="16981"/>
                    <a:pt x="19189" y="15260"/>
                  </a:cubicBezTo>
                  <a:cubicBezTo>
                    <a:pt x="18895" y="13565"/>
                    <a:pt x="17114" y="11801"/>
                    <a:pt x="16099" y="10478"/>
                  </a:cubicBezTo>
                  <a:cubicBezTo>
                    <a:pt x="14483" y="8367"/>
                    <a:pt x="12510" y="6346"/>
                    <a:pt x="10033" y="5302"/>
                  </a:cubicBezTo>
                  <a:cubicBezTo>
                    <a:pt x="8980" y="4859"/>
                    <a:pt x="4771" y="0"/>
                    <a:pt x="3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1;p37"/>
            <p:cNvSpPr/>
            <p:nvPr/>
          </p:nvSpPr>
          <p:spPr>
            <a:xfrm>
              <a:off x="1414625" y="1769000"/>
              <a:ext cx="132050" cy="132750"/>
            </a:xfrm>
            <a:custGeom>
              <a:avLst/>
              <a:gdLst/>
              <a:ahLst/>
              <a:cxnLst/>
              <a:rect l="l" t="t" r="r" b="b"/>
              <a:pathLst>
                <a:path w="5282" h="5310" extrusionOk="0">
                  <a:moveTo>
                    <a:pt x="104" y="1"/>
                  </a:moveTo>
                  <a:cubicBezTo>
                    <a:pt x="48" y="1"/>
                    <a:pt x="1" y="69"/>
                    <a:pt x="50" y="122"/>
                  </a:cubicBezTo>
                  <a:cubicBezTo>
                    <a:pt x="908" y="1033"/>
                    <a:pt x="1836" y="1841"/>
                    <a:pt x="2651" y="2799"/>
                  </a:cubicBezTo>
                  <a:cubicBezTo>
                    <a:pt x="3366" y="3640"/>
                    <a:pt x="4111" y="4738"/>
                    <a:pt x="5081" y="5296"/>
                  </a:cubicBezTo>
                  <a:cubicBezTo>
                    <a:pt x="5097" y="5306"/>
                    <a:pt x="5114" y="5310"/>
                    <a:pt x="5131" y="5310"/>
                  </a:cubicBezTo>
                  <a:cubicBezTo>
                    <a:pt x="5209" y="5310"/>
                    <a:pt x="5281" y="5222"/>
                    <a:pt x="5231" y="5145"/>
                  </a:cubicBezTo>
                  <a:cubicBezTo>
                    <a:pt x="4598" y="4203"/>
                    <a:pt x="3661" y="3394"/>
                    <a:pt x="2908" y="2540"/>
                  </a:cubicBezTo>
                  <a:cubicBezTo>
                    <a:pt x="2062" y="1583"/>
                    <a:pt x="1105" y="858"/>
                    <a:pt x="152" y="20"/>
                  </a:cubicBezTo>
                  <a:cubicBezTo>
                    <a:pt x="137" y="6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2;p37"/>
            <p:cNvSpPr/>
            <p:nvPr/>
          </p:nvSpPr>
          <p:spPr>
            <a:xfrm>
              <a:off x="1474325" y="2051150"/>
              <a:ext cx="71500" cy="38250"/>
            </a:xfrm>
            <a:custGeom>
              <a:avLst/>
              <a:gdLst/>
              <a:ahLst/>
              <a:cxnLst/>
              <a:rect l="l" t="t" r="r" b="b"/>
              <a:pathLst>
                <a:path w="2860" h="1530" extrusionOk="0">
                  <a:moveTo>
                    <a:pt x="2562" y="1"/>
                  </a:moveTo>
                  <a:cubicBezTo>
                    <a:pt x="2560" y="1"/>
                    <a:pt x="2558" y="1"/>
                    <a:pt x="2557" y="1"/>
                  </a:cubicBezTo>
                  <a:cubicBezTo>
                    <a:pt x="2184" y="20"/>
                    <a:pt x="1828" y="146"/>
                    <a:pt x="1465" y="221"/>
                  </a:cubicBezTo>
                  <a:cubicBezTo>
                    <a:pt x="1012" y="313"/>
                    <a:pt x="546" y="351"/>
                    <a:pt x="85" y="382"/>
                  </a:cubicBezTo>
                  <a:cubicBezTo>
                    <a:pt x="81" y="382"/>
                    <a:pt x="79" y="386"/>
                    <a:pt x="73" y="388"/>
                  </a:cubicBezTo>
                  <a:cubicBezTo>
                    <a:pt x="65" y="389"/>
                    <a:pt x="59" y="395"/>
                    <a:pt x="50" y="399"/>
                  </a:cubicBezTo>
                  <a:cubicBezTo>
                    <a:pt x="37" y="405"/>
                    <a:pt x="25" y="408"/>
                    <a:pt x="19" y="419"/>
                  </a:cubicBezTo>
                  <a:cubicBezTo>
                    <a:pt x="11" y="429"/>
                    <a:pt x="6" y="443"/>
                    <a:pt x="6" y="456"/>
                  </a:cubicBezTo>
                  <a:cubicBezTo>
                    <a:pt x="5" y="462"/>
                    <a:pt x="0" y="465"/>
                    <a:pt x="0" y="471"/>
                  </a:cubicBezTo>
                  <a:cubicBezTo>
                    <a:pt x="2" y="480"/>
                    <a:pt x="5" y="491"/>
                    <a:pt x="11" y="501"/>
                  </a:cubicBezTo>
                  <a:cubicBezTo>
                    <a:pt x="13" y="511"/>
                    <a:pt x="17" y="522"/>
                    <a:pt x="25" y="532"/>
                  </a:cubicBezTo>
                  <a:cubicBezTo>
                    <a:pt x="501" y="985"/>
                    <a:pt x="1237" y="1529"/>
                    <a:pt x="1919" y="1529"/>
                  </a:cubicBezTo>
                  <a:cubicBezTo>
                    <a:pt x="2239" y="1529"/>
                    <a:pt x="2547" y="1410"/>
                    <a:pt x="2810" y="1105"/>
                  </a:cubicBezTo>
                  <a:cubicBezTo>
                    <a:pt x="2859" y="1051"/>
                    <a:pt x="2825" y="944"/>
                    <a:pt x="2753" y="944"/>
                  </a:cubicBezTo>
                  <a:cubicBezTo>
                    <a:pt x="2743" y="944"/>
                    <a:pt x="2733" y="946"/>
                    <a:pt x="2722" y="951"/>
                  </a:cubicBezTo>
                  <a:cubicBezTo>
                    <a:pt x="2410" y="1077"/>
                    <a:pt x="2140" y="1168"/>
                    <a:pt x="1846" y="1168"/>
                  </a:cubicBezTo>
                  <a:cubicBezTo>
                    <a:pt x="1702" y="1168"/>
                    <a:pt x="1552" y="1146"/>
                    <a:pt x="1389" y="1096"/>
                  </a:cubicBezTo>
                  <a:cubicBezTo>
                    <a:pt x="1040" y="986"/>
                    <a:pt x="727" y="774"/>
                    <a:pt x="416" y="573"/>
                  </a:cubicBezTo>
                  <a:lnTo>
                    <a:pt x="416" y="573"/>
                  </a:lnTo>
                  <a:cubicBezTo>
                    <a:pt x="522" y="577"/>
                    <a:pt x="631" y="579"/>
                    <a:pt x="740" y="579"/>
                  </a:cubicBezTo>
                  <a:cubicBezTo>
                    <a:pt x="1390" y="579"/>
                    <a:pt x="2085" y="504"/>
                    <a:pt x="2600" y="167"/>
                  </a:cubicBezTo>
                  <a:cubicBezTo>
                    <a:pt x="2670" y="123"/>
                    <a:pt x="2650" y="1"/>
                    <a:pt x="256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3;p37"/>
            <p:cNvSpPr/>
            <p:nvPr/>
          </p:nvSpPr>
          <p:spPr>
            <a:xfrm>
              <a:off x="1142475" y="1253475"/>
              <a:ext cx="372125" cy="531750"/>
            </a:xfrm>
            <a:custGeom>
              <a:avLst/>
              <a:gdLst/>
              <a:ahLst/>
              <a:cxnLst/>
              <a:rect l="l" t="t" r="r" b="b"/>
              <a:pathLst>
                <a:path w="14885" h="21270" extrusionOk="0">
                  <a:moveTo>
                    <a:pt x="10151" y="1"/>
                  </a:moveTo>
                  <a:cubicBezTo>
                    <a:pt x="10141" y="1"/>
                    <a:pt x="10134" y="5"/>
                    <a:pt x="10130" y="14"/>
                  </a:cubicBezTo>
                  <a:cubicBezTo>
                    <a:pt x="10100" y="13"/>
                    <a:pt x="10071" y="13"/>
                    <a:pt x="10041" y="13"/>
                  </a:cubicBezTo>
                  <a:cubicBezTo>
                    <a:pt x="6851" y="13"/>
                    <a:pt x="5124" y="5180"/>
                    <a:pt x="4122" y="7482"/>
                  </a:cubicBezTo>
                  <a:cubicBezTo>
                    <a:pt x="3213" y="9569"/>
                    <a:pt x="2383" y="11626"/>
                    <a:pt x="1032" y="13439"/>
                  </a:cubicBezTo>
                  <a:cubicBezTo>
                    <a:pt x="892" y="13774"/>
                    <a:pt x="771" y="14118"/>
                    <a:pt x="671" y="14469"/>
                  </a:cubicBezTo>
                  <a:cubicBezTo>
                    <a:pt x="1" y="16890"/>
                    <a:pt x="1249" y="19049"/>
                    <a:pt x="3490" y="20109"/>
                  </a:cubicBezTo>
                  <a:cubicBezTo>
                    <a:pt x="4832" y="20743"/>
                    <a:pt x="6503" y="21269"/>
                    <a:pt x="8084" y="21269"/>
                  </a:cubicBezTo>
                  <a:cubicBezTo>
                    <a:pt x="8538" y="21269"/>
                    <a:pt x="8985" y="21226"/>
                    <a:pt x="9414" y="21129"/>
                  </a:cubicBezTo>
                  <a:cubicBezTo>
                    <a:pt x="9787" y="21044"/>
                    <a:pt x="10143" y="20891"/>
                    <a:pt x="10461" y="20678"/>
                  </a:cubicBezTo>
                  <a:cubicBezTo>
                    <a:pt x="11279" y="18887"/>
                    <a:pt x="12155" y="17088"/>
                    <a:pt x="12617" y="15186"/>
                  </a:cubicBezTo>
                  <a:cubicBezTo>
                    <a:pt x="13140" y="13047"/>
                    <a:pt x="14742" y="10047"/>
                    <a:pt x="14819" y="7867"/>
                  </a:cubicBezTo>
                  <a:cubicBezTo>
                    <a:pt x="14884" y="5986"/>
                    <a:pt x="13678" y="555"/>
                    <a:pt x="10650" y="336"/>
                  </a:cubicBezTo>
                  <a:cubicBezTo>
                    <a:pt x="10534" y="326"/>
                    <a:pt x="10238" y="1"/>
                    <a:pt x="10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4;p37"/>
            <p:cNvSpPr/>
            <p:nvPr/>
          </p:nvSpPr>
          <p:spPr>
            <a:xfrm>
              <a:off x="1373375" y="1316675"/>
              <a:ext cx="407125" cy="345525"/>
            </a:xfrm>
            <a:custGeom>
              <a:avLst/>
              <a:gdLst/>
              <a:ahLst/>
              <a:cxnLst/>
              <a:rect l="l" t="t" r="r" b="b"/>
              <a:pathLst>
                <a:path w="16285" h="13821" extrusionOk="0">
                  <a:moveTo>
                    <a:pt x="2177" y="1"/>
                  </a:moveTo>
                  <a:cubicBezTo>
                    <a:pt x="1679" y="1"/>
                    <a:pt x="1132" y="299"/>
                    <a:pt x="794" y="630"/>
                  </a:cubicBezTo>
                  <a:cubicBezTo>
                    <a:pt x="338" y="1075"/>
                    <a:pt x="0" y="1927"/>
                    <a:pt x="319" y="2493"/>
                  </a:cubicBezTo>
                  <a:cubicBezTo>
                    <a:pt x="321" y="2503"/>
                    <a:pt x="321" y="2510"/>
                    <a:pt x="322" y="2520"/>
                  </a:cubicBezTo>
                  <a:cubicBezTo>
                    <a:pt x="686" y="4900"/>
                    <a:pt x="1748" y="7402"/>
                    <a:pt x="2803" y="9559"/>
                  </a:cubicBezTo>
                  <a:cubicBezTo>
                    <a:pt x="3700" y="11399"/>
                    <a:pt x="4917" y="13073"/>
                    <a:pt x="6963" y="13623"/>
                  </a:cubicBezTo>
                  <a:cubicBezTo>
                    <a:pt x="7481" y="13763"/>
                    <a:pt x="8059" y="13821"/>
                    <a:pt x="8665" y="13821"/>
                  </a:cubicBezTo>
                  <a:cubicBezTo>
                    <a:pt x="10392" y="13821"/>
                    <a:pt x="12346" y="13353"/>
                    <a:pt x="13793" y="13002"/>
                  </a:cubicBezTo>
                  <a:cubicBezTo>
                    <a:pt x="14720" y="12777"/>
                    <a:pt x="16285" y="11933"/>
                    <a:pt x="15184" y="10833"/>
                  </a:cubicBezTo>
                  <a:cubicBezTo>
                    <a:pt x="14759" y="10408"/>
                    <a:pt x="14209" y="10312"/>
                    <a:pt x="13646" y="10312"/>
                  </a:cubicBezTo>
                  <a:cubicBezTo>
                    <a:pt x="13450" y="10312"/>
                    <a:pt x="13252" y="10324"/>
                    <a:pt x="13057" y="10337"/>
                  </a:cubicBezTo>
                  <a:cubicBezTo>
                    <a:pt x="12524" y="10373"/>
                    <a:pt x="11967" y="10408"/>
                    <a:pt x="11407" y="10408"/>
                  </a:cubicBezTo>
                  <a:cubicBezTo>
                    <a:pt x="10270" y="10408"/>
                    <a:pt x="9124" y="10264"/>
                    <a:pt x="8161" y="9698"/>
                  </a:cubicBezTo>
                  <a:cubicBezTo>
                    <a:pt x="5911" y="8375"/>
                    <a:pt x="4637" y="4598"/>
                    <a:pt x="3995" y="2274"/>
                  </a:cubicBezTo>
                  <a:cubicBezTo>
                    <a:pt x="3808" y="1598"/>
                    <a:pt x="3502" y="480"/>
                    <a:pt x="2806" y="212"/>
                  </a:cubicBezTo>
                  <a:cubicBezTo>
                    <a:pt x="2622" y="63"/>
                    <a:pt x="2405" y="1"/>
                    <a:pt x="2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5;p37"/>
            <p:cNvSpPr/>
            <p:nvPr/>
          </p:nvSpPr>
          <p:spPr>
            <a:xfrm>
              <a:off x="1345650" y="1356325"/>
              <a:ext cx="112325" cy="231600"/>
            </a:xfrm>
            <a:custGeom>
              <a:avLst/>
              <a:gdLst/>
              <a:ahLst/>
              <a:cxnLst/>
              <a:rect l="l" t="t" r="r" b="b"/>
              <a:pathLst>
                <a:path w="4493" h="9264" extrusionOk="0">
                  <a:moveTo>
                    <a:pt x="1152" y="0"/>
                  </a:moveTo>
                  <a:cubicBezTo>
                    <a:pt x="1124" y="0"/>
                    <a:pt x="1097" y="27"/>
                    <a:pt x="1103" y="61"/>
                  </a:cubicBezTo>
                  <a:cubicBezTo>
                    <a:pt x="1222" y="810"/>
                    <a:pt x="1632" y="1493"/>
                    <a:pt x="1835" y="2225"/>
                  </a:cubicBezTo>
                  <a:cubicBezTo>
                    <a:pt x="2078" y="3110"/>
                    <a:pt x="2130" y="4039"/>
                    <a:pt x="2337" y="4933"/>
                  </a:cubicBezTo>
                  <a:cubicBezTo>
                    <a:pt x="2344" y="4958"/>
                    <a:pt x="2351" y="4984"/>
                    <a:pt x="2359" y="5010"/>
                  </a:cubicBezTo>
                  <a:cubicBezTo>
                    <a:pt x="2231" y="4837"/>
                    <a:pt x="2101" y="4670"/>
                    <a:pt x="1989" y="4500"/>
                  </a:cubicBezTo>
                  <a:cubicBezTo>
                    <a:pt x="1516" y="3785"/>
                    <a:pt x="955" y="2898"/>
                    <a:pt x="141" y="2548"/>
                  </a:cubicBezTo>
                  <a:cubicBezTo>
                    <a:pt x="129" y="2543"/>
                    <a:pt x="117" y="2540"/>
                    <a:pt x="105" y="2540"/>
                  </a:cubicBezTo>
                  <a:cubicBezTo>
                    <a:pt x="43" y="2540"/>
                    <a:pt x="0" y="2610"/>
                    <a:pt x="49" y="2667"/>
                  </a:cubicBezTo>
                  <a:cubicBezTo>
                    <a:pt x="564" y="3277"/>
                    <a:pt x="1137" y="3787"/>
                    <a:pt x="1607" y="4443"/>
                  </a:cubicBezTo>
                  <a:cubicBezTo>
                    <a:pt x="1867" y="4804"/>
                    <a:pt x="2280" y="5234"/>
                    <a:pt x="2568" y="5691"/>
                  </a:cubicBezTo>
                  <a:cubicBezTo>
                    <a:pt x="2657" y="5944"/>
                    <a:pt x="2760" y="6198"/>
                    <a:pt x="2872" y="6448"/>
                  </a:cubicBezTo>
                  <a:cubicBezTo>
                    <a:pt x="2883" y="6499"/>
                    <a:pt x="2889" y="6552"/>
                    <a:pt x="2893" y="6603"/>
                  </a:cubicBezTo>
                  <a:cubicBezTo>
                    <a:pt x="2893" y="6641"/>
                    <a:pt x="2917" y="6657"/>
                    <a:pt x="2944" y="6657"/>
                  </a:cubicBezTo>
                  <a:cubicBezTo>
                    <a:pt x="2952" y="6657"/>
                    <a:pt x="2959" y="6656"/>
                    <a:pt x="2967" y="6654"/>
                  </a:cubicBezTo>
                  <a:cubicBezTo>
                    <a:pt x="3380" y="7535"/>
                    <a:pt x="3887" y="8392"/>
                    <a:pt x="4295" y="9216"/>
                  </a:cubicBezTo>
                  <a:cubicBezTo>
                    <a:pt x="4311" y="9249"/>
                    <a:pt x="4340" y="9263"/>
                    <a:pt x="4370" y="9263"/>
                  </a:cubicBezTo>
                  <a:cubicBezTo>
                    <a:pt x="4430" y="9263"/>
                    <a:pt x="4492" y="9210"/>
                    <a:pt x="4470" y="9142"/>
                  </a:cubicBezTo>
                  <a:cubicBezTo>
                    <a:pt x="3949" y="7573"/>
                    <a:pt x="2931" y="6195"/>
                    <a:pt x="2555" y="4571"/>
                  </a:cubicBezTo>
                  <a:cubicBezTo>
                    <a:pt x="2368" y="3770"/>
                    <a:pt x="2308" y="2947"/>
                    <a:pt x="2116" y="2148"/>
                  </a:cubicBezTo>
                  <a:cubicBezTo>
                    <a:pt x="1943" y="1415"/>
                    <a:pt x="1575" y="668"/>
                    <a:pt x="1191" y="24"/>
                  </a:cubicBezTo>
                  <a:cubicBezTo>
                    <a:pt x="1181" y="7"/>
                    <a:pt x="1166" y="0"/>
                    <a:pt x="1152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6;p37"/>
            <p:cNvSpPr/>
            <p:nvPr/>
          </p:nvSpPr>
          <p:spPr>
            <a:xfrm>
              <a:off x="1729350" y="1535950"/>
              <a:ext cx="133200" cy="92575"/>
            </a:xfrm>
            <a:custGeom>
              <a:avLst/>
              <a:gdLst/>
              <a:ahLst/>
              <a:cxnLst/>
              <a:rect l="l" t="t" r="r" b="b"/>
              <a:pathLst>
                <a:path w="5328" h="3703" extrusionOk="0">
                  <a:moveTo>
                    <a:pt x="3049" y="0"/>
                  </a:moveTo>
                  <a:cubicBezTo>
                    <a:pt x="1903" y="0"/>
                    <a:pt x="630" y="759"/>
                    <a:pt x="153" y="1741"/>
                  </a:cubicBezTo>
                  <a:cubicBezTo>
                    <a:pt x="131" y="1781"/>
                    <a:pt x="142" y="1830"/>
                    <a:pt x="178" y="1860"/>
                  </a:cubicBezTo>
                  <a:cubicBezTo>
                    <a:pt x="1" y="2528"/>
                    <a:pt x="683" y="3495"/>
                    <a:pt x="1349" y="3495"/>
                  </a:cubicBezTo>
                  <a:cubicBezTo>
                    <a:pt x="1563" y="3495"/>
                    <a:pt x="1776" y="3395"/>
                    <a:pt x="1958" y="3153"/>
                  </a:cubicBezTo>
                  <a:cubicBezTo>
                    <a:pt x="2210" y="2816"/>
                    <a:pt x="2378" y="2430"/>
                    <a:pt x="2598" y="2075"/>
                  </a:cubicBezTo>
                  <a:cubicBezTo>
                    <a:pt x="2711" y="1890"/>
                    <a:pt x="2803" y="1816"/>
                    <a:pt x="2881" y="1816"/>
                  </a:cubicBezTo>
                  <a:cubicBezTo>
                    <a:pt x="3006" y="1816"/>
                    <a:pt x="3093" y="2011"/>
                    <a:pt x="3165" y="2245"/>
                  </a:cubicBezTo>
                  <a:cubicBezTo>
                    <a:pt x="3301" y="2679"/>
                    <a:pt x="3397" y="3300"/>
                    <a:pt x="3807" y="3575"/>
                  </a:cubicBezTo>
                  <a:cubicBezTo>
                    <a:pt x="3936" y="3660"/>
                    <a:pt x="4099" y="3703"/>
                    <a:pt x="4264" y="3703"/>
                  </a:cubicBezTo>
                  <a:cubicBezTo>
                    <a:pt x="4539" y="3703"/>
                    <a:pt x="4820" y="3585"/>
                    <a:pt x="4959" y="3351"/>
                  </a:cubicBezTo>
                  <a:cubicBezTo>
                    <a:pt x="5327" y="2726"/>
                    <a:pt x="5193" y="1863"/>
                    <a:pt x="4922" y="1227"/>
                  </a:cubicBezTo>
                  <a:cubicBezTo>
                    <a:pt x="4552" y="353"/>
                    <a:pt x="3830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7;p37"/>
            <p:cNvSpPr/>
            <p:nvPr/>
          </p:nvSpPr>
          <p:spPr>
            <a:xfrm>
              <a:off x="1189375" y="1753425"/>
              <a:ext cx="156575" cy="96350"/>
            </a:xfrm>
            <a:custGeom>
              <a:avLst/>
              <a:gdLst/>
              <a:ahLst/>
              <a:cxnLst/>
              <a:rect l="l" t="t" r="r" b="b"/>
              <a:pathLst>
                <a:path w="6263" h="3854" extrusionOk="0">
                  <a:moveTo>
                    <a:pt x="164" y="0"/>
                  </a:moveTo>
                  <a:cubicBezTo>
                    <a:pt x="85" y="0"/>
                    <a:pt x="1" y="91"/>
                    <a:pt x="44" y="191"/>
                  </a:cubicBezTo>
                  <a:cubicBezTo>
                    <a:pt x="655" y="1591"/>
                    <a:pt x="1374" y="3259"/>
                    <a:pt x="2950" y="3754"/>
                  </a:cubicBezTo>
                  <a:cubicBezTo>
                    <a:pt x="3164" y="3821"/>
                    <a:pt x="3389" y="3853"/>
                    <a:pt x="3617" y="3853"/>
                  </a:cubicBezTo>
                  <a:cubicBezTo>
                    <a:pt x="4785" y="3853"/>
                    <a:pt x="6034" y="3024"/>
                    <a:pt x="6247" y="1887"/>
                  </a:cubicBezTo>
                  <a:cubicBezTo>
                    <a:pt x="6263" y="1805"/>
                    <a:pt x="6190" y="1718"/>
                    <a:pt x="6115" y="1718"/>
                  </a:cubicBezTo>
                  <a:cubicBezTo>
                    <a:pt x="6086" y="1718"/>
                    <a:pt x="6056" y="1731"/>
                    <a:pt x="6030" y="1762"/>
                  </a:cubicBezTo>
                  <a:cubicBezTo>
                    <a:pt x="5343" y="2596"/>
                    <a:pt x="4567" y="3397"/>
                    <a:pt x="3556" y="3397"/>
                  </a:cubicBezTo>
                  <a:cubicBezTo>
                    <a:pt x="3232" y="3397"/>
                    <a:pt x="2884" y="3315"/>
                    <a:pt x="2508" y="3126"/>
                  </a:cubicBezTo>
                  <a:cubicBezTo>
                    <a:pt x="1399" y="2569"/>
                    <a:pt x="756" y="1131"/>
                    <a:pt x="258" y="66"/>
                  </a:cubicBezTo>
                  <a:cubicBezTo>
                    <a:pt x="236" y="20"/>
                    <a:pt x="201" y="0"/>
                    <a:pt x="164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58;p37"/>
            <p:cNvSpPr/>
            <p:nvPr/>
          </p:nvSpPr>
          <p:spPr>
            <a:xfrm>
              <a:off x="1173525" y="2340475"/>
              <a:ext cx="158275" cy="134500"/>
            </a:xfrm>
            <a:custGeom>
              <a:avLst/>
              <a:gdLst/>
              <a:ahLst/>
              <a:cxnLst/>
              <a:rect l="l" t="t" r="r" b="b"/>
              <a:pathLst>
                <a:path w="6331" h="5380" extrusionOk="0">
                  <a:moveTo>
                    <a:pt x="1534" y="0"/>
                  </a:moveTo>
                  <a:cubicBezTo>
                    <a:pt x="1396" y="0"/>
                    <a:pt x="1259" y="72"/>
                    <a:pt x="1136" y="254"/>
                  </a:cubicBezTo>
                  <a:cubicBezTo>
                    <a:pt x="963" y="515"/>
                    <a:pt x="850" y="814"/>
                    <a:pt x="788" y="1123"/>
                  </a:cubicBezTo>
                  <a:cubicBezTo>
                    <a:pt x="779" y="1120"/>
                    <a:pt x="770" y="1119"/>
                    <a:pt x="762" y="1119"/>
                  </a:cubicBezTo>
                  <a:cubicBezTo>
                    <a:pt x="719" y="1119"/>
                    <a:pt x="681" y="1152"/>
                    <a:pt x="678" y="1199"/>
                  </a:cubicBezTo>
                  <a:cubicBezTo>
                    <a:pt x="587" y="2100"/>
                    <a:pt x="1" y="3402"/>
                    <a:pt x="502" y="4272"/>
                  </a:cubicBezTo>
                  <a:cubicBezTo>
                    <a:pt x="1021" y="5179"/>
                    <a:pt x="2112" y="5238"/>
                    <a:pt x="3047" y="5306"/>
                  </a:cubicBezTo>
                  <a:cubicBezTo>
                    <a:pt x="3522" y="5341"/>
                    <a:pt x="3996" y="5380"/>
                    <a:pt x="4470" y="5380"/>
                  </a:cubicBezTo>
                  <a:cubicBezTo>
                    <a:pt x="4762" y="5380"/>
                    <a:pt x="5054" y="5365"/>
                    <a:pt x="5345" y="5325"/>
                  </a:cubicBezTo>
                  <a:cubicBezTo>
                    <a:pt x="5828" y="5257"/>
                    <a:pt x="6330" y="4828"/>
                    <a:pt x="5882" y="4350"/>
                  </a:cubicBezTo>
                  <a:cubicBezTo>
                    <a:pt x="5384" y="3817"/>
                    <a:pt x="4546" y="3655"/>
                    <a:pt x="3875" y="3458"/>
                  </a:cubicBezTo>
                  <a:cubicBezTo>
                    <a:pt x="3338" y="3300"/>
                    <a:pt x="2877" y="3005"/>
                    <a:pt x="2702" y="2451"/>
                  </a:cubicBezTo>
                  <a:cubicBezTo>
                    <a:pt x="2522" y="1878"/>
                    <a:pt x="2593" y="1216"/>
                    <a:pt x="2316" y="670"/>
                  </a:cubicBezTo>
                  <a:cubicBezTo>
                    <a:pt x="2167" y="377"/>
                    <a:pt x="1849" y="0"/>
                    <a:pt x="1534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59;p37"/>
            <p:cNvSpPr/>
            <p:nvPr/>
          </p:nvSpPr>
          <p:spPr>
            <a:xfrm>
              <a:off x="877075" y="1850450"/>
              <a:ext cx="412975" cy="552375"/>
            </a:xfrm>
            <a:custGeom>
              <a:avLst/>
              <a:gdLst/>
              <a:ahLst/>
              <a:cxnLst/>
              <a:rect l="l" t="t" r="r" b="b"/>
              <a:pathLst>
                <a:path w="16519" h="22095" extrusionOk="0">
                  <a:moveTo>
                    <a:pt x="3805" y="0"/>
                  </a:moveTo>
                  <a:cubicBezTo>
                    <a:pt x="3110" y="0"/>
                    <a:pt x="2424" y="51"/>
                    <a:pt x="1862" y="243"/>
                  </a:cubicBezTo>
                  <a:cubicBezTo>
                    <a:pt x="277" y="601"/>
                    <a:pt x="0" y="2453"/>
                    <a:pt x="723" y="3843"/>
                  </a:cubicBezTo>
                  <a:cubicBezTo>
                    <a:pt x="1952" y="6207"/>
                    <a:pt x="4749" y="6717"/>
                    <a:pt x="7201" y="6717"/>
                  </a:cubicBezTo>
                  <a:cubicBezTo>
                    <a:pt x="7413" y="6717"/>
                    <a:pt x="7623" y="6714"/>
                    <a:pt x="7829" y="6707"/>
                  </a:cubicBezTo>
                  <a:cubicBezTo>
                    <a:pt x="8460" y="6685"/>
                    <a:pt x="9060" y="6565"/>
                    <a:pt x="9678" y="6446"/>
                  </a:cubicBezTo>
                  <a:cubicBezTo>
                    <a:pt x="9845" y="6413"/>
                    <a:pt x="9998" y="6398"/>
                    <a:pt x="10138" y="6398"/>
                  </a:cubicBezTo>
                  <a:cubicBezTo>
                    <a:pt x="11672" y="6398"/>
                    <a:pt x="11664" y="8219"/>
                    <a:pt x="11800" y="9450"/>
                  </a:cubicBezTo>
                  <a:cubicBezTo>
                    <a:pt x="12041" y="11629"/>
                    <a:pt x="12233" y="13805"/>
                    <a:pt x="12253" y="15998"/>
                  </a:cubicBezTo>
                  <a:cubicBezTo>
                    <a:pt x="12262" y="16887"/>
                    <a:pt x="11438" y="22094"/>
                    <a:pt x="13271" y="22094"/>
                  </a:cubicBezTo>
                  <a:cubicBezTo>
                    <a:pt x="13328" y="22094"/>
                    <a:pt x="13389" y="22089"/>
                    <a:pt x="13452" y="22079"/>
                  </a:cubicBezTo>
                  <a:cubicBezTo>
                    <a:pt x="14517" y="21899"/>
                    <a:pt x="14939" y="21389"/>
                    <a:pt x="15092" y="20333"/>
                  </a:cubicBezTo>
                  <a:cubicBezTo>
                    <a:pt x="15352" y="18550"/>
                    <a:pt x="15702" y="16762"/>
                    <a:pt x="15833" y="14962"/>
                  </a:cubicBezTo>
                  <a:cubicBezTo>
                    <a:pt x="16076" y="11660"/>
                    <a:pt x="16518" y="8174"/>
                    <a:pt x="16382" y="4857"/>
                  </a:cubicBezTo>
                  <a:cubicBezTo>
                    <a:pt x="16262" y="1921"/>
                    <a:pt x="14420" y="1342"/>
                    <a:pt x="11805" y="790"/>
                  </a:cubicBezTo>
                  <a:cubicBezTo>
                    <a:pt x="10024" y="414"/>
                    <a:pt x="8258" y="61"/>
                    <a:pt x="6437" y="61"/>
                  </a:cubicBezTo>
                  <a:cubicBezTo>
                    <a:pt x="6351" y="61"/>
                    <a:pt x="6265" y="62"/>
                    <a:pt x="6179" y="63"/>
                  </a:cubicBezTo>
                  <a:cubicBezTo>
                    <a:pt x="6127" y="64"/>
                    <a:pt x="6074" y="65"/>
                    <a:pt x="6020" y="65"/>
                  </a:cubicBezTo>
                  <a:cubicBezTo>
                    <a:pt x="5382" y="65"/>
                    <a:pt x="4588" y="0"/>
                    <a:pt x="3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60;p37"/>
            <p:cNvSpPr/>
            <p:nvPr/>
          </p:nvSpPr>
          <p:spPr>
            <a:xfrm>
              <a:off x="1164300" y="1967175"/>
              <a:ext cx="67900" cy="36225"/>
            </a:xfrm>
            <a:custGeom>
              <a:avLst/>
              <a:gdLst/>
              <a:ahLst/>
              <a:cxnLst/>
              <a:rect l="l" t="t" r="r" b="b"/>
              <a:pathLst>
                <a:path w="2716" h="1449" extrusionOk="0">
                  <a:moveTo>
                    <a:pt x="2543" y="0"/>
                  </a:moveTo>
                  <a:cubicBezTo>
                    <a:pt x="1606" y="0"/>
                    <a:pt x="618" y="576"/>
                    <a:pt x="51" y="1280"/>
                  </a:cubicBezTo>
                  <a:cubicBezTo>
                    <a:pt x="0" y="1322"/>
                    <a:pt x="16" y="1378"/>
                    <a:pt x="54" y="1412"/>
                  </a:cubicBezTo>
                  <a:cubicBezTo>
                    <a:pt x="73" y="1434"/>
                    <a:pt x="99" y="1448"/>
                    <a:pt x="125" y="1448"/>
                  </a:cubicBezTo>
                  <a:cubicBezTo>
                    <a:pt x="146" y="1448"/>
                    <a:pt x="168" y="1439"/>
                    <a:pt x="186" y="1416"/>
                  </a:cubicBezTo>
                  <a:cubicBezTo>
                    <a:pt x="413" y="1234"/>
                    <a:pt x="636" y="1045"/>
                    <a:pt x="889" y="900"/>
                  </a:cubicBezTo>
                  <a:cubicBezTo>
                    <a:pt x="1443" y="581"/>
                    <a:pt x="2097" y="481"/>
                    <a:pt x="2643" y="159"/>
                  </a:cubicBezTo>
                  <a:cubicBezTo>
                    <a:pt x="2716" y="116"/>
                    <a:pt x="2682" y="3"/>
                    <a:pt x="2601" y="1"/>
                  </a:cubicBezTo>
                  <a:cubicBezTo>
                    <a:pt x="2582" y="1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61;p37"/>
            <p:cNvSpPr/>
            <p:nvPr/>
          </p:nvSpPr>
          <p:spPr>
            <a:xfrm>
              <a:off x="1164225" y="1999250"/>
              <a:ext cx="75200" cy="15200"/>
            </a:xfrm>
            <a:custGeom>
              <a:avLst/>
              <a:gdLst/>
              <a:ahLst/>
              <a:cxnLst/>
              <a:rect l="l" t="t" r="r" b="b"/>
              <a:pathLst>
                <a:path w="3008" h="608" extrusionOk="0">
                  <a:moveTo>
                    <a:pt x="1962" y="1"/>
                  </a:moveTo>
                  <a:cubicBezTo>
                    <a:pt x="1318" y="1"/>
                    <a:pt x="654" y="139"/>
                    <a:pt x="107" y="391"/>
                  </a:cubicBezTo>
                  <a:cubicBezTo>
                    <a:pt x="0" y="440"/>
                    <a:pt x="59" y="607"/>
                    <a:pt x="162" y="607"/>
                  </a:cubicBezTo>
                  <a:cubicBezTo>
                    <a:pt x="172" y="607"/>
                    <a:pt x="183" y="606"/>
                    <a:pt x="195" y="602"/>
                  </a:cubicBezTo>
                  <a:cubicBezTo>
                    <a:pt x="1098" y="288"/>
                    <a:pt x="2012" y="520"/>
                    <a:pt x="2911" y="306"/>
                  </a:cubicBezTo>
                  <a:cubicBezTo>
                    <a:pt x="3008" y="283"/>
                    <a:pt x="3006" y="136"/>
                    <a:pt x="2911" y="112"/>
                  </a:cubicBezTo>
                  <a:cubicBezTo>
                    <a:pt x="2611" y="36"/>
                    <a:pt x="2289" y="1"/>
                    <a:pt x="196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62;p37"/>
            <p:cNvSpPr/>
            <p:nvPr/>
          </p:nvSpPr>
          <p:spPr>
            <a:xfrm>
              <a:off x="928950" y="1315200"/>
              <a:ext cx="102175" cy="151575"/>
            </a:xfrm>
            <a:custGeom>
              <a:avLst/>
              <a:gdLst/>
              <a:ahLst/>
              <a:cxnLst/>
              <a:rect l="l" t="t" r="r" b="b"/>
              <a:pathLst>
                <a:path w="4087" h="6063" extrusionOk="0">
                  <a:moveTo>
                    <a:pt x="2077" y="0"/>
                  </a:moveTo>
                  <a:cubicBezTo>
                    <a:pt x="1651" y="0"/>
                    <a:pt x="1254" y="194"/>
                    <a:pt x="1068" y="581"/>
                  </a:cubicBezTo>
                  <a:cubicBezTo>
                    <a:pt x="980" y="582"/>
                    <a:pt x="909" y="652"/>
                    <a:pt x="906" y="740"/>
                  </a:cubicBezTo>
                  <a:cubicBezTo>
                    <a:pt x="828" y="1917"/>
                    <a:pt x="304" y="3012"/>
                    <a:pt x="117" y="4170"/>
                  </a:cubicBezTo>
                  <a:cubicBezTo>
                    <a:pt x="35" y="4680"/>
                    <a:pt x="1" y="5466"/>
                    <a:pt x="491" y="5809"/>
                  </a:cubicBezTo>
                  <a:cubicBezTo>
                    <a:pt x="743" y="5987"/>
                    <a:pt x="999" y="6063"/>
                    <a:pt x="1250" y="6063"/>
                  </a:cubicBezTo>
                  <a:cubicBezTo>
                    <a:pt x="2175" y="6063"/>
                    <a:pt x="3026" y="5027"/>
                    <a:pt x="3326" y="4230"/>
                  </a:cubicBezTo>
                  <a:cubicBezTo>
                    <a:pt x="3748" y="3103"/>
                    <a:pt x="4087" y="1273"/>
                    <a:pt x="3066" y="376"/>
                  </a:cubicBezTo>
                  <a:cubicBezTo>
                    <a:pt x="2781" y="126"/>
                    <a:pt x="2419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3;p37"/>
            <p:cNvSpPr/>
            <p:nvPr/>
          </p:nvSpPr>
          <p:spPr>
            <a:xfrm>
              <a:off x="918525" y="1144275"/>
              <a:ext cx="187750" cy="229075"/>
            </a:xfrm>
            <a:custGeom>
              <a:avLst/>
              <a:gdLst/>
              <a:ahLst/>
              <a:cxnLst/>
              <a:rect l="l" t="t" r="r" b="b"/>
              <a:pathLst>
                <a:path w="7510" h="9163" extrusionOk="0">
                  <a:moveTo>
                    <a:pt x="4951" y="1"/>
                  </a:moveTo>
                  <a:cubicBezTo>
                    <a:pt x="4294" y="1"/>
                    <a:pt x="3471" y="314"/>
                    <a:pt x="2569" y="655"/>
                  </a:cubicBezTo>
                  <a:cubicBezTo>
                    <a:pt x="164" y="1564"/>
                    <a:pt x="0" y="5365"/>
                    <a:pt x="1179" y="7252"/>
                  </a:cubicBezTo>
                  <a:cubicBezTo>
                    <a:pt x="1870" y="8357"/>
                    <a:pt x="3205" y="9162"/>
                    <a:pt x="4441" y="9162"/>
                  </a:cubicBezTo>
                  <a:cubicBezTo>
                    <a:pt x="5248" y="9162"/>
                    <a:pt x="6012" y="8820"/>
                    <a:pt x="6529" y="7994"/>
                  </a:cubicBezTo>
                  <a:cubicBezTo>
                    <a:pt x="7417" y="6581"/>
                    <a:pt x="7510" y="1979"/>
                    <a:pt x="6140" y="700"/>
                  </a:cubicBezTo>
                  <a:cubicBezTo>
                    <a:pt x="5870" y="189"/>
                    <a:pt x="5460" y="1"/>
                    <a:pt x="4951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64;p37"/>
            <p:cNvSpPr/>
            <p:nvPr/>
          </p:nvSpPr>
          <p:spPr>
            <a:xfrm>
              <a:off x="889025" y="2525450"/>
              <a:ext cx="158225" cy="134525"/>
            </a:xfrm>
            <a:custGeom>
              <a:avLst/>
              <a:gdLst/>
              <a:ahLst/>
              <a:cxnLst/>
              <a:rect l="l" t="t" r="r" b="b"/>
              <a:pathLst>
                <a:path w="6329" h="5381" extrusionOk="0">
                  <a:moveTo>
                    <a:pt x="1532" y="1"/>
                  </a:moveTo>
                  <a:cubicBezTo>
                    <a:pt x="1395" y="1"/>
                    <a:pt x="1258" y="73"/>
                    <a:pt x="1135" y="255"/>
                  </a:cubicBezTo>
                  <a:cubicBezTo>
                    <a:pt x="961" y="516"/>
                    <a:pt x="849" y="813"/>
                    <a:pt x="787" y="1122"/>
                  </a:cubicBezTo>
                  <a:cubicBezTo>
                    <a:pt x="779" y="1119"/>
                    <a:pt x="770" y="1118"/>
                    <a:pt x="761" y="1118"/>
                  </a:cubicBezTo>
                  <a:cubicBezTo>
                    <a:pt x="718" y="1118"/>
                    <a:pt x="680" y="1152"/>
                    <a:pt x="676" y="1198"/>
                  </a:cubicBezTo>
                  <a:cubicBezTo>
                    <a:pt x="585" y="2101"/>
                    <a:pt x="0" y="3402"/>
                    <a:pt x="500" y="4272"/>
                  </a:cubicBezTo>
                  <a:cubicBezTo>
                    <a:pt x="1021" y="5179"/>
                    <a:pt x="2111" y="5239"/>
                    <a:pt x="3047" y="5307"/>
                  </a:cubicBezTo>
                  <a:cubicBezTo>
                    <a:pt x="3518" y="5341"/>
                    <a:pt x="3990" y="5380"/>
                    <a:pt x="4462" y="5380"/>
                  </a:cubicBezTo>
                  <a:cubicBezTo>
                    <a:pt x="4756" y="5380"/>
                    <a:pt x="5051" y="5365"/>
                    <a:pt x="5345" y="5324"/>
                  </a:cubicBezTo>
                  <a:cubicBezTo>
                    <a:pt x="5827" y="5257"/>
                    <a:pt x="6328" y="4828"/>
                    <a:pt x="5882" y="4350"/>
                  </a:cubicBezTo>
                  <a:cubicBezTo>
                    <a:pt x="5384" y="3816"/>
                    <a:pt x="4545" y="3654"/>
                    <a:pt x="3873" y="3457"/>
                  </a:cubicBezTo>
                  <a:cubicBezTo>
                    <a:pt x="3336" y="3300"/>
                    <a:pt x="2877" y="3004"/>
                    <a:pt x="2702" y="2451"/>
                  </a:cubicBezTo>
                  <a:cubicBezTo>
                    <a:pt x="2521" y="1878"/>
                    <a:pt x="2592" y="1215"/>
                    <a:pt x="2315" y="669"/>
                  </a:cubicBezTo>
                  <a:cubicBezTo>
                    <a:pt x="2166" y="377"/>
                    <a:pt x="1848" y="1"/>
                    <a:pt x="153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65;p37"/>
            <p:cNvSpPr/>
            <p:nvPr/>
          </p:nvSpPr>
          <p:spPr>
            <a:xfrm>
              <a:off x="790050" y="1802500"/>
              <a:ext cx="350875" cy="792675"/>
            </a:xfrm>
            <a:custGeom>
              <a:avLst/>
              <a:gdLst/>
              <a:ahLst/>
              <a:cxnLst/>
              <a:rect l="l" t="t" r="r" b="b"/>
              <a:pathLst>
                <a:path w="14035" h="31707" extrusionOk="0">
                  <a:moveTo>
                    <a:pt x="2155" y="1"/>
                  </a:moveTo>
                  <a:cubicBezTo>
                    <a:pt x="2103" y="1"/>
                    <a:pt x="2052" y="9"/>
                    <a:pt x="2001" y="25"/>
                  </a:cubicBezTo>
                  <a:cubicBezTo>
                    <a:pt x="856" y="396"/>
                    <a:pt x="0" y="4075"/>
                    <a:pt x="37" y="5002"/>
                  </a:cubicBezTo>
                  <a:cubicBezTo>
                    <a:pt x="82" y="6198"/>
                    <a:pt x="226" y="6602"/>
                    <a:pt x="823" y="7621"/>
                  </a:cubicBezTo>
                  <a:cubicBezTo>
                    <a:pt x="1364" y="8548"/>
                    <a:pt x="3502" y="9969"/>
                    <a:pt x="4225" y="10757"/>
                  </a:cubicBezTo>
                  <a:cubicBezTo>
                    <a:pt x="5520" y="12168"/>
                    <a:pt x="7091" y="13372"/>
                    <a:pt x="8568" y="14580"/>
                  </a:cubicBezTo>
                  <a:cubicBezTo>
                    <a:pt x="9986" y="15740"/>
                    <a:pt x="7184" y="20795"/>
                    <a:pt x="6698" y="21929"/>
                  </a:cubicBezTo>
                  <a:cubicBezTo>
                    <a:pt x="5934" y="23712"/>
                    <a:pt x="5248" y="25509"/>
                    <a:pt x="4782" y="27396"/>
                  </a:cubicBezTo>
                  <a:cubicBezTo>
                    <a:pt x="4482" y="28617"/>
                    <a:pt x="4100" y="29921"/>
                    <a:pt x="4895" y="31042"/>
                  </a:cubicBezTo>
                  <a:cubicBezTo>
                    <a:pt x="5230" y="31515"/>
                    <a:pt x="5526" y="31706"/>
                    <a:pt x="5788" y="31706"/>
                  </a:cubicBezTo>
                  <a:cubicBezTo>
                    <a:pt x="6783" y="31706"/>
                    <a:pt x="7285" y="28946"/>
                    <a:pt x="7530" y="28304"/>
                  </a:cubicBezTo>
                  <a:cubicBezTo>
                    <a:pt x="9058" y="24303"/>
                    <a:pt x="11672" y="20859"/>
                    <a:pt x="13097" y="16790"/>
                  </a:cubicBezTo>
                  <a:cubicBezTo>
                    <a:pt x="13662" y="15177"/>
                    <a:pt x="14035" y="13606"/>
                    <a:pt x="13741" y="11905"/>
                  </a:cubicBezTo>
                  <a:cubicBezTo>
                    <a:pt x="13450" y="10233"/>
                    <a:pt x="11690" y="8490"/>
                    <a:pt x="10690" y="7185"/>
                  </a:cubicBezTo>
                  <a:cubicBezTo>
                    <a:pt x="9094" y="5100"/>
                    <a:pt x="7145" y="3106"/>
                    <a:pt x="4702" y="2076"/>
                  </a:cubicBezTo>
                  <a:cubicBezTo>
                    <a:pt x="3996" y="1780"/>
                    <a:pt x="2952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66;p37"/>
            <p:cNvSpPr/>
            <p:nvPr/>
          </p:nvSpPr>
          <p:spPr>
            <a:xfrm>
              <a:off x="957225" y="1880850"/>
              <a:ext cx="130350" cy="131000"/>
            </a:xfrm>
            <a:custGeom>
              <a:avLst/>
              <a:gdLst/>
              <a:ahLst/>
              <a:cxnLst/>
              <a:rect l="l" t="t" r="r" b="b"/>
              <a:pathLst>
                <a:path w="5214" h="5240" extrusionOk="0">
                  <a:moveTo>
                    <a:pt x="101" y="1"/>
                  </a:moveTo>
                  <a:cubicBezTo>
                    <a:pt x="46" y="1"/>
                    <a:pt x="0" y="67"/>
                    <a:pt x="48" y="118"/>
                  </a:cubicBezTo>
                  <a:cubicBezTo>
                    <a:pt x="896" y="1020"/>
                    <a:pt x="1813" y="1816"/>
                    <a:pt x="2615" y="2761"/>
                  </a:cubicBezTo>
                  <a:cubicBezTo>
                    <a:pt x="3321" y="3593"/>
                    <a:pt x="4057" y="4676"/>
                    <a:pt x="5014" y="5226"/>
                  </a:cubicBezTo>
                  <a:cubicBezTo>
                    <a:pt x="5030" y="5236"/>
                    <a:pt x="5047" y="5240"/>
                    <a:pt x="5064" y="5240"/>
                  </a:cubicBezTo>
                  <a:cubicBezTo>
                    <a:pt x="5141" y="5240"/>
                    <a:pt x="5213" y="5154"/>
                    <a:pt x="5162" y="5078"/>
                  </a:cubicBezTo>
                  <a:cubicBezTo>
                    <a:pt x="4538" y="4147"/>
                    <a:pt x="3611" y="3351"/>
                    <a:pt x="2869" y="2508"/>
                  </a:cubicBezTo>
                  <a:cubicBezTo>
                    <a:pt x="2035" y="1561"/>
                    <a:pt x="1089" y="845"/>
                    <a:pt x="149" y="19"/>
                  </a:cubicBezTo>
                  <a:cubicBezTo>
                    <a:pt x="133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67;p37"/>
            <p:cNvSpPr/>
            <p:nvPr/>
          </p:nvSpPr>
          <p:spPr>
            <a:xfrm>
              <a:off x="1016150" y="2159325"/>
              <a:ext cx="70550" cy="37750"/>
            </a:xfrm>
            <a:custGeom>
              <a:avLst/>
              <a:gdLst/>
              <a:ahLst/>
              <a:cxnLst/>
              <a:rect l="l" t="t" r="r" b="b"/>
              <a:pathLst>
                <a:path w="2822" h="1510" extrusionOk="0">
                  <a:moveTo>
                    <a:pt x="2529" y="1"/>
                  </a:moveTo>
                  <a:cubicBezTo>
                    <a:pt x="2527" y="1"/>
                    <a:pt x="2526" y="1"/>
                    <a:pt x="2524" y="1"/>
                  </a:cubicBezTo>
                  <a:cubicBezTo>
                    <a:pt x="2156" y="20"/>
                    <a:pt x="1805" y="145"/>
                    <a:pt x="1446" y="219"/>
                  </a:cubicBezTo>
                  <a:cubicBezTo>
                    <a:pt x="999" y="309"/>
                    <a:pt x="540" y="347"/>
                    <a:pt x="85" y="377"/>
                  </a:cubicBezTo>
                  <a:cubicBezTo>
                    <a:pt x="81" y="377"/>
                    <a:pt x="77" y="381"/>
                    <a:pt x="73" y="381"/>
                  </a:cubicBezTo>
                  <a:cubicBezTo>
                    <a:pt x="65" y="385"/>
                    <a:pt x="57" y="388"/>
                    <a:pt x="50" y="392"/>
                  </a:cubicBezTo>
                  <a:cubicBezTo>
                    <a:pt x="39" y="397"/>
                    <a:pt x="28" y="405"/>
                    <a:pt x="19" y="414"/>
                  </a:cubicBezTo>
                  <a:cubicBezTo>
                    <a:pt x="12" y="425"/>
                    <a:pt x="8" y="437"/>
                    <a:pt x="6" y="450"/>
                  </a:cubicBezTo>
                  <a:cubicBezTo>
                    <a:pt x="6" y="454"/>
                    <a:pt x="0" y="459"/>
                    <a:pt x="0" y="465"/>
                  </a:cubicBezTo>
                  <a:cubicBezTo>
                    <a:pt x="0" y="476"/>
                    <a:pt x="8" y="485"/>
                    <a:pt x="11" y="494"/>
                  </a:cubicBezTo>
                  <a:cubicBezTo>
                    <a:pt x="14" y="505"/>
                    <a:pt x="19" y="516"/>
                    <a:pt x="25" y="525"/>
                  </a:cubicBezTo>
                  <a:cubicBezTo>
                    <a:pt x="494" y="973"/>
                    <a:pt x="1221" y="1510"/>
                    <a:pt x="1894" y="1510"/>
                  </a:cubicBezTo>
                  <a:cubicBezTo>
                    <a:pt x="2210" y="1510"/>
                    <a:pt x="2514" y="1392"/>
                    <a:pt x="2774" y="1091"/>
                  </a:cubicBezTo>
                  <a:cubicBezTo>
                    <a:pt x="2822" y="1037"/>
                    <a:pt x="2790" y="933"/>
                    <a:pt x="2720" y="933"/>
                  </a:cubicBezTo>
                  <a:cubicBezTo>
                    <a:pt x="2710" y="933"/>
                    <a:pt x="2699" y="935"/>
                    <a:pt x="2688" y="940"/>
                  </a:cubicBezTo>
                  <a:cubicBezTo>
                    <a:pt x="2378" y="1063"/>
                    <a:pt x="2112" y="1153"/>
                    <a:pt x="1822" y="1153"/>
                  </a:cubicBezTo>
                  <a:cubicBezTo>
                    <a:pt x="1680" y="1153"/>
                    <a:pt x="1532" y="1132"/>
                    <a:pt x="1372" y="1082"/>
                  </a:cubicBezTo>
                  <a:cubicBezTo>
                    <a:pt x="1025" y="975"/>
                    <a:pt x="718" y="765"/>
                    <a:pt x="410" y="566"/>
                  </a:cubicBezTo>
                  <a:lnTo>
                    <a:pt x="410" y="566"/>
                  </a:lnTo>
                  <a:cubicBezTo>
                    <a:pt x="518" y="569"/>
                    <a:pt x="628" y="572"/>
                    <a:pt x="739" y="572"/>
                  </a:cubicBezTo>
                  <a:cubicBezTo>
                    <a:pt x="1378" y="572"/>
                    <a:pt x="2060" y="496"/>
                    <a:pt x="2567" y="165"/>
                  </a:cubicBezTo>
                  <a:cubicBezTo>
                    <a:pt x="2636" y="121"/>
                    <a:pt x="2616" y="1"/>
                    <a:pt x="252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68;p37"/>
            <p:cNvSpPr/>
            <p:nvPr/>
          </p:nvSpPr>
          <p:spPr>
            <a:xfrm>
              <a:off x="791550" y="1413475"/>
              <a:ext cx="230375" cy="483450"/>
            </a:xfrm>
            <a:custGeom>
              <a:avLst/>
              <a:gdLst/>
              <a:ahLst/>
              <a:cxnLst/>
              <a:rect l="l" t="t" r="r" b="b"/>
              <a:pathLst>
                <a:path w="9215" h="19338" extrusionOk="0">
                  <a:moveTo>
                    <a:pt x="6152" y="0"/>
                  </a:moveTo>
                  <a:cubicBezTo>
                    <a:pt x="6099" y="0"/>
                    <a:pt x="6048" y="6"/>
                    <a:pt x="5999" y="18"/>
                  </a:cubicBezTo>
                  <a:cubicBezTo>
                    <a:pt x="5220" y="206"/>
                    <a:pt x="3732" y="2404"/>
                    <a:pt x="3383" y="3010"/>
                  </a:cubicBezTo>
                  <a:cubicBezTo>
                    <a:pt x="1918" y="5551"/>
                    <a:pt x="1049" y="7861"/>
                    <a:pt x="625" y="10838"/>
                  </a:cubicBezTo>
                  <a:cubicBezTo>
                    <a:pt x="353" y="12751"/>
                    <a:pt x="1" y="16249"/>
                    <a:pt x="1255" y="17848"/>
                  </a:cubicBezTo>
                  <a:cubicBezTo>
                    <a:pt x="1957" y="18744"/>
                    <a:pt x="3148" y="19338"/>
                    <a:pt x="4288" y="19338"/>
                  </a:cubicBezTo>
                  <a:cubicBezTo>
                    <a:pt x="4999" y="19338"/>
                    <a:pt x="5691" y="19107"/>
                    <a:pt x="6231" y="18574"/>
                  </a:cubicBezTo>
                  <a:cubicBezTo>
                    <a:pt x="7640" y="17185"/>
                    <a:pt x="8039" y="15125"/>
                    <a:pt x="8331" y="13251"/>
                  </a:cubicBezTo>
                  <a:cubicBezTo>
                    <a:pt x="8512" y="12089"/>
                    <a:pt x="9215" y="9431"/>
                    <a:pt x="8754" y="8381"/>
                  </a:cubicBezTo>
                  <a:lnTo>
                    <a:pt x="8491" y="1963"/>
                  </a:lnTo>
                  <a:cubicBezTo>
                    <a:pt x="8221" y="1354"/>
                    <a:pt x="6972" y="0"/>
                    <a:pt x="6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69;p37"/>
            <p:cNvSpPr/>
            <p:nvPr/>
          </p:nvSpPr>
          <p:spPr>
            <a:xfrm>
              <a:off x="653725" y="1427475"/>
              <a:ext cx="385975" cy="332675"/>
            </a:xfrm>
            <a:custGeom>
              <a:avLst/>
              <a:gdLst/>
              <a:ahLst/>
              <a:cxnLst/>
              <a:rect l="l" t="t" r="r" b="b"/>
              <a:pathLst>
                <a:path w="15439" h="13307" extrusionOk="0">
                  <a:moveTo>
                    <a:pt x="10963" y="1731"/>
                  </a:moveTo>
                  <a:cubicBezTo>
                    <a:pt x="11093" y="1731"/>
                    <a:pt x="11227" y="1737"/>
                    <a:pt x="11366" y="1754"/>
                  </a:cubicBezTo>
                  <a:cubicBezTo>
                    <a:pt x="12637" y="1915"/>
                    <a:pt x="13235" y="3505"/>
                    <a:pt x="13503" y="4839"/>
                  </a:cubicBezTo>
                  <a:cubicBezTo>
                    <a:pt x="13786" y="6241"/>
                    <a:pt x="13056" y="7625"/>
                    <a:pt x="12310" y="8747"/>
                  </a:cubicBezTo>
                  <a:cubicBezTo>
                    <a:pt x="11717" y="9641"/>
                    <a:pt x="10826" y="10738"/>
                    <a:pt x="9637" y="10738"/>
                  </a:cubicBezTo>
                  <a:cubicBezTo>
                    <a:pt x="9624" y="10738"/>
                    <a:pt x="9612" y="10738"/>
                    <a:pt x="9599" y="10738"/>
                  </a:cubicBezTo>
                  <a:cubicBezTo>
                    <a:pt x="9052" y="10727"/>
                    <a:pt x="8302" y="10288"/>
                    <a:pt x="7696" y="10288"/>
                  </a:cubicBezTo>
                  <a:cubicBezTo>
                    <a:pt x="7670" y="10288"/>
                    <a:pt x="7645" y="10289"/>
                    <a:pt x="7620" y="10291"/>
                  </a:cubicBezTo>
                  <a:cubicBezTo>
                    <a:pt x="7756" y="9910"/>
                    <a:pt x="7881" y="9530"/>
                    <a:pt x="8000" y="9174"/>
                  </a:cubicBezTo>
                  <a:cubicBezTo>
                    <a:pt x="8478" y="7761"/>
                    <a:pt x="8862" y="6460"/>
                    <a:pt x="9083" y="4972"/>
                  </a:cubicBezTo>
                  <a:cubicBezTo>
                    <a:pt x="9236" y="3952"/>
                    <a:pt x="9547" y="2908"/>
                    <a:pt x="9453" y="1731"/>
                  </a:cubicBezTo>
                  <a:lnTo>
                    <a:pt x="9453" y="1731"/>
                  </a:lnTo>
                  <a:cubicBezTo>
                    <a:pt x="9597" y="1773"/>
                    <a:pt x="9749" y="1788"/>
                    <a:pt x="9908" y="1788"/>
                  </a:cubicBezTo>
                  <a:cubicBezTo>
                    <a:pt x="10227" y="1788"/>
                    <a:pt x="10577" y="1731"/>
                    <a:pt x="10963" y="1731"/>
                  </a:cubicBezTo>
                  <a:close/>
                  <a:moveTo>
                    <a:pt x="7430" y="0"/>
                  </a:moveTo>
                  <a:cubicBezTo>
                    <a:pt x="6939" y="0"/>
                    <a:pt x="6440" y="44"/>
                    <a:pt x="5939" y="64"/>
                  </a:cubicBezTo>
                  <a:cubicBezTo>
                    <a:pt x="5860" y="67"/>
                    <a:pt x="5777" y="69"/>
                    <a:pt x="5691" y="69"/>
                  </a:cubicBezTo>
                  <a:cubicBezTo>
                    <a:pt x="5263" y="69"/>
                    <a:pt x="4755" y="34"/>
                    <a:pt x="4240" y="34"/>
                  </a:cubicBezTo>
                  <a:cubicBezTo>
                    <a:pt x="3338" y="34"/>
                    <a:pt x="2417" y="141"/>
                    <a:pt x="1879" y="726"/>
                  </a:cubicBezTo>
                  <a:cubicBezTo>
                    <a:pt x="1089" y="1587"/>
                    <a:pt x="2371" y="1822"/>
                    <a:pt x="3264" y="2053"/>
                  </a:cubicBezTo>
                  <a:cubicBezTo>
                    <a:pt x="3783" y="2186"/>
                    <a:pt x="4315" y="2262"/>
                    <a:pt x="4852" y="2282"/>
                  </a:cubicBezTo>
                  <a:cubicBezTo>
                    <a:pt x="4674" y="2500"/>
                    <a:pt x="4508" y="2718"/>
                    <a:pt x="4365" y="2931"/>
                  </a:cubicBezTo>
                  <a:cubicBezTo>
                    <a:pt x="2911" y="5081"/>
                    <a:pt x="1" y="11228"/>
                    <a:pt x="3386" y="12910"/>
                  </a:cubicBezTo>
                  <a:cubicBezTo>
                    <a:pt x="3939" y="13186"/>
                    <a:pt x="4420" y="13306"/>
                    <a:pt x="4841" y="13306"/>
                  </a:cubicBezTo>
                  <a:cubicBezTo>
                    <a:pt x="5760" y="13306"/>
                    <a:pt x="6395" y="12734"/>
                    <a:pt x="6873" y="11945"/>
                  </a:cubicBezTo>
                  <a:cubicBezTo>
                    <a:pt x="6898" y="12007"/>
                    <a:pt x="8455" y="12924"/>
                    <a:pt x="9125" y="12971"/>
                  </a:cubicBezTo>
                  <a:cubicBezTo>
                    <a:pt x="9196" y="12976"/>
                    <a:pt x="9268" y="12978"/>
                    <a:pt x="9340" y="12978"/>
                  </a:cubicBezTo>
                  <a:cubicBezTo>
                    <a:pt x="10289" y="12978"/>
                    <a:pt x="11229" y="12562"/>
                    <a:pt x="12024" y="12085"/>
                  </a:cubicBezTo>
                  <a:cubicBezTo>
                    <a:pt x="13902" y="10960"/>
                    <a:pt x="14986" y="9083"/>
                    <a:pt x="15227" y="6946"/>
                  </a:cubicBezTo>
                  <a:cubicBezTo>
                    <a:pt x="15439" y="5076"/>
                    <a:pt x="14935" y="3268"/>
                    <a:pt x="13911" y="1725"/>
                  </a:cubicBezTo>
                  <a:cubicBezTo>
                    <a:pt x="13453" y="1037"/>
                    <a:pt x="12909" y="509"/>
                    <a:pt x="12105" y="256"/>
                  </a:cubicBezTo>
                  <a:cubicBezTo>
                    <a:pt x="11503" y="66"/>
                    <a:pt x="10790" y="0"/>
                    <a:pt x="10095" y="0"/>
                  </a:cubicBezTo>
                  <a:cubicBezTo>
                    <a:pt x="9528" y="0"/>
                    <a:pt x="8973" y="44"/>
                    <a:pt x="8501" y="100"/>
                  </a:cubicBezTo>
                  <a:cubicBezTo>
                    <a:pt x="8150" y="24"/>
                    <a:pt x="7792" y="0"/>
                    <a:pt x="7430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70;p37"/>
            <p:cNvSpPr/>
            <p:nvPr/>
          </p:nvSpPr>
          <p:spPr>
            <a:xfrm>
              <a:off x="896625" y="1444400"/>
              <a:ext cx="418550" cy="331000"/>
            </a:xfrm>
            <a:custGeom>
              <a:avLst/>
              <a:gdLst/>
              <a:ahLst/>
              <a:cxnLst/>
              <a:rect l="l" t="t" r="r" b="b"/>
              <a:pathLst>
                <a:path w="16742" h="13240" extrusionOk="0">
                  <a:moveTo>
                    <a:pt x="1493" y="0"/>
                  </a:moveTo>
                  <a:cubicBezTo>
                    <a:pt x="1200" y="0"/>
                    <a:pt x="956" y="86"/>
                    <a:pt x="816" y="217"/>
                  </a:cubicBezTo>
                  <a:cubicBezTo>
                    <a:pt x="347" y="657"/>
                    <a:pt x="1" y="1499"/>
                    <a:pt x="329" y="2056"/>
                  </a:cubicBezTo>
                  <a:cubicBezTo>
                    <a:pt x="329" y="2067"/>
                    <a:pt x="330" y="2073"/>
                    <a:pt x="332" y="2082"/>
                  </a:cubicBezTo>
                  <a:cubicBezTo>
                    <a:pt x="705" y="4433"/>
                    <a:pt x="1798" y="6903"/>
                    <a:pt x="2880" y="9032"/>
                  </a:cubicBezTo>
                  <a:cubicBezTo>
                    <a:pt x="3802" y="10849"/>
                    <a:pt x="5053" y="12501"/>
                    <a:pt x="7158" y="13045"/>
                  </a:cubicBezTo>
                  <a:cubicBezTo>
                    <a:pt x="7691" y="13183"/>
                    <a:pt x="8284" y="13240"/>
                    <a:pt x="8906" y="13240"/>
                  </a:cubicBezTo>
                  <a:cubicBezTo>
                    <a:pt x="10682" y="13240"/>
                    <a:pt x="12692" y="12778"/>
                    <a:pt x="14181" y="12430"/>
                  </a:cubicBezTo>
                  <a:cubicBezTo>
                    <a:pt x="15133" y="12209"/>
                    <a:pt x="16741" y="11377"/>
                    <a:pt x="15609" y="10291"/>
                  </a:cubicBezTo>
                  <a:cubicBezTo>
                    <a:pt x="15173" y="9871"/>
                    <a:pt x="14608" y="9776"/>
                    <a:pt x="14027" y="9776"/>
                  </a:cubicBezTo>
                  <a:cubicBezTo>
                    <a:pt x="13826" y="9776"/>
                    <a:pt x="13623" y="9788"/>
                    <a:pt x="13423" y="9801"/>
                  </a:cubicBezTo>
                  <a:cubicBezTo>
                    <a:pt x="12875" y="9837"/>
                    <a:pt x="12303" y="9871"/>
                    <a:pt x="11728" y="9871"/>
                  </a:cubicBezTo>
                  <a:cubicBezTo>
                    <a:pt x="10558" y="9871"/>
                    <a:pt x="9380" y="9729"/>
                    <a:pt x="8389" y="9170"/>
                  </a:cubicBezTo>
                  <a:cubicBezTo>
                    <a:pt x="6075" y="7863"/>
                    <a:pt x="4483" y="4733"/>
                    <a:pt x="3863" y="2429"/>
                  </a:cubicBezTo>
                  <a:cubicBezTo>
                    <a:pt x="3365" y="581"/>
                    <a:pt x="2259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71;p37"/>
            <p:cNvSpPr/>
            <p:nvPr/>
          </p:nvSpPr>
          <p:spPr>
            <a:xfrm>
              <a:off x="914150" y="1111875"/>
              <a:ext cx="235900" cy="206600"/>
            </a:xfrm>
            <a:custGeom>
              <a:avLst/>
              <a:gdLst/>
              <a:ahLst/>
              <a:cxnLst/>
              <a:rect l="l" t="t" r="r" b="b"/>
              <a:pathLst>
                <a:path w="9436" h="8264" extrusionOk="0">
                  <a:moveTo>
                    <a:pt x="4070" y="1"/>
                  </a:moveTo>
                  <a:cubicBezTo>
                    <a:pt x="2041" y="1"/>
                    <a:pt x="1142" y="1227"/>
                    <a:pt x="519" y="2716"/>
                  </a:cubicBezTo>
                  <a:cubicBezTo>
                    <a:pt x="262" y="3332"/>
                    <a:pt x="84" y="4043"/>
                    <a:pt x="98" y="4728"/>
                  </a:cubicBezTo>
                  <a:cubicBezTo>
                    <a:pt x="24" y="5104"/>
                    <a:pt x="1" y="5502"/>
                    <a:pt x="72" y="5867"/>
                  </a:cubicBezTo>
                  <a:cubicBezTo>
                    <a:pt x="175" y="6386"/>
                    <a:pt x="457" y="6859"/>
                    <a:pt x="669" y="7340"/>
                  </a:cubicBezTo>
                  <a:cubicBezTo>
                    <a:pt x="795" y="7626"/>
                    <a:pt x="893" y="8036"/>
                    <a:pt x="1114" y="8264"/>
                  </a:cubicBezTo>
                  <a:cubicBezTo>
                    <a:pt x="1533" y="8021"/>
                    <a:pt x="1777" y="7373"/>
                    <a:pt x="2050" y="6988"/>
                  </a:cubicBezTo>
                  <a:cubicBezTo>
                    <a:pt x="2493" y="6363"/>
                    <a:pt x="2913" y="5763"/>
                    <a:pt x="3239" y="5101"/>
                  </a:cubicBezTo>
                  <a:cubicBezTo>
                    <a:pt x="3690" y="4724"/>
                    <a:pt x="4178" y="4393"/>
                    <a:pt x="4696" y="4113"/>
                  </a:cubicBezTo>
                  <a:cubicBezTo>
                    <a:pt x="5678" y="3582"/>
                    <a:pt x="6774" y="3634"/>
                    <a:pt x="7824" y="3333"/>
                  </a:cubicBezTo>
                  <a:cubicBezTo>
                    <a:pt x="8282" y="3202"/>
                    <a:pt x="8625" y="3038"/>
                    <a:pt x="8961" y="2701"/>
                  </a:cubicBezTo>
                  <a:cubicBezTo>
                    <a:pt x="9071" y="2591"/>
                    <a:pt x="9420" y="2331"/>
                    <a:pt x="9347" y="2166"/>
                  </a:cubicBezTo>
                  <a:cubicBezTo>
                    <a:pt x="9216" y="1858"/>
                    <a:pt x="8205" y="1889"/>
                    <a:pt x="7917" y="1810"/>
                  </a:cubicBezTo>
                  <a:cubicBezTo>
                    <a:pt x="8140" y="1632"/>
                    <a:pt x="8560" y="1566"/>
                    <a:pt x="8828" y="1400"/>
                  </a:cubicBezTo>
                  <a:cubicBezTo>
                    <a:pt x="8936" y="1334"/>
                    <a:pt x="9436" y="1018"/>
                    <a:pt x="9395" y="872"/>
                  </a:cubicBezTo>
                  <a:cubicBezTo>
                    <a:pt x="9373" y="792"/>
                    <a:pt x="9287" y="771"/>
                    <a:pt x="9192" y="771"/>
                  </a:cubicBezTo>
                  <a:cubicBezTo>
                    <a:pt x="9088" y="771"/>
                    <a:pt x="8972" y="796"/>
                    <a:pt x="8919" y="799"/>
                  </a:cubicBezTo>
                  <a:cubicBezTo>
                    <a:pt x="8881" y="801"/>
                    <a:pt x="8843" y="802"/>
                    <a:pt x="8806" y="802"/>
                  </a:cubicBezTo>
                  <a:cubicBezTo>
                    <a:pt x="8501" y="802"/>
                    <a:pt x="8225" y="733"/>
                    <a:pt x="7922" y="664"/>
                  </a:cubicBezTo>
                  <a:cubicBezTo>
                    <a:pt x="7057" y="466"/>
                    <a:pt x="6661" y="457"/>
                    <a:pt x="5803" y="242"/>
                  </a:cubicBezTo>
                  <a:cubicBezTo>
                    <a:pt x="5147" y="76"/>
                    <a:pt x="4574" y="1"/>
                    <a:pt x="407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72;p37"/>
            <p:cNvSpPr/>
            <p:nvPr/>
          </p:nvSpPr>
          <p:spPr>
            <a:xfrm>
              <a:off x="925050" y="1244850"/>
              <a:ext cx="62425" cy="63600"/>
            </a:xfrm>
            <a:custGeom>
              <a:avLst/>
              <a:gdLst/>
              <a:ahLst/>
              <a:cxnLst/>
              <a:rect l="l" t="t" r="r" b="b"/>
              <a:pathLst>
                <a:path w="2497" h="2544" extrusionOk="0">
                  <a:moveTo>
                    <a:pt x="1464" y="1"/>
                  </a:moveTo>
                  <a:cubicBezTo>
                    <a:pt x="1292" y="1"/>
                    <a:pt x="1081" y="79"/>
                    <a:pt x="955" y="166"/>
                  </a:cubicBezTo>
                  <a:cubicBezTo>
                    <a:pt x="0" y="828"/>
                    <a:pt x="761" y="2544"/>
                    <a:pt x="1826" y="2544"/>
                  </a:cubicBezTo>
                  <a:cubicBezTo>
                    <a:pt x="1883" y="2544"/>
                    <a:pt x="1940" y="2539"/>
                    <a:pt x="1999" y="2529"/>
                  </a:cubicBezTo>
                  <a:cubicBezTo>
                    <a:pt x="2200" y="2389"/>
                    <a:pt x="2497" y="2247"/>
                    <a:pt x="2477" y="1963"/>
                  </a:cubicBezTo>
                  <a:cubicBezTo>
                    <a:pt x="2463" y="1789"/>
                    <a:pt x="2381" y="1621"/>
                    <a:pt x="2333" y="1454"/>
                  </a:cubicBezTo>
                  <a:cubicBezTo>
                    <a:pt x="2277" y="1267"/>
                    <a:pt x="2223" y="1081"/>
                    <a:pt x="2161" y="897"/>
                  </a:cubicBezTo>
                  <a:cubicBezTo>
                    <a:pt x="2059" y="596"/>
                    <a:pt x="1918" y="76"/>
                    <a:pt x="1549" y="8"/>
                  </a:cubicBezTo>
                  <a:cubicBezTo>
                    <a:pt x="1522" y="3"/>
                    <a:pt x="149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73;p37"/>
            <p:cNvSpPr/>
            <p:nvPr/>
          </p:nvSpPr>
          <p:spPr>
            <a:xfrm>
              <a:off x="1242350" y="1669450"/>
              <a:ext cx="129000" cy="86775"/>
            </a:xfrm>
            <a:custGeom>
              <a:avLst/>
              <a:gdLst/>
              <a:ahLst/>
              <a:cxnLst/>
              <a:rect l="l" t="t" r="r" b="b"/>
              <a:pathLst>
                <a:path w="5160" h="3471" extrusionOk="0">
                  <a:moveTo>
                    <a:pt x="2510" y="1"/>
                  </a:moveTo>
                  <a:cubicBezTo>
                    <a:pt x="1536" y="1"/>
                    <a:pt x="1" y="686"/>
                    <a:pt x="412" y="1755"/>
                  </a:cubicBezTo>
                  <a:cubicBezTo>
                    <a:pt x="364" y="2359"/>
                    <a:pt x="701" y="2939"/>
                    <a:pt x="1402" y="3244"/>
                  </a:cubicBezTo>
                  <a:cubicBezTo>
                    <a:pt x="1740" y="3391"/>
                    <a:pt x="2131" y="3470"/>
                    <a:pt x="2524" y="3470"/>
                  </a:cubicBezTo>
                  <a:cubicBezTo>
                    <a:pt x="3213" y="3470"/>
                    <a:pt x="3904" y="3225"/>
                    <a:pt x="4307" y="2669"/>
                  </a:cubicBezTo>
                  <a:cubicBezTo>
                    <a:pt x="5159" y="1495"/>
                    <a:pt x="3882" y="166"/>
                    <a:pt x="2739" y="15"/>
                  </a:cubicBezTo>
                  <a:cubicBezTo>
                    <a:pt x="2668" y="5"/>
                    <a:pt x="2591" y="1"/>
                    <a:pt x="2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74;p37"/>
            <p:cNvSpPr/>
            <p:nvPr/>
          </p:nvSpPr>
          <p:spPr>
            <a:xfrm>
              <a:off x="1375450" y="993025"/>
              <a:ext cx="190225" cy="232025"/>
            </a:xfrm>
            <a:custGeom>
              <a:avLst/>
              <a:gdLst/>
              <a:ahLst/>
              <a:cxnLst/>
              <a:rect l="l" t="t" r="r" b="b"/>
              <a:pathLst>
                <a:path w="7609" h="9281" extrusionOk="0">
                  <a:moveTo>
                    <a:pt x="5014" y="0"/>
                  </a:moveTo>
                  <a:cubicBezTo>
                    <a:pt x="4349" y="0"/>
                    <a:pt x="3516" y="317"/>
                    <a:pt x="2602" y="663"/>
                  </a:cubicBezTo>
                  <a:cubicBezTo>
                    <a:pt x="166" y="1583"/>
                    <a:pt x="1" y="5434"/>
                    <a:pt x="1195" y="7345"/>
                  </a:cubicBezTo>
                  <a:cubicBezTo>
                    <a:pt x="1894" y="8465"/>
                    <a:pt x="3246" y="9280"/>
                    <a:pt x="4499" y="9280"/>
                  </a:cubicBezTo>
                  <a:cubicBezTo>
                    <a:pt x="5316" y="9280"/>
                    <a:pt x="6091" y="8933"/>
                    <a:pt x="6615" y="8097"/>
                  </a:cubicBezTo>
                  <a:cubicBezTo>
                    <a:pt x="7512" y="6665"/>
                    <a:pt x="7608" y="2004"/>
                    <a:pt x="6219" y="709"/>
                  </a:cubicBezTo>
                  <a:cubicBezTo>
                    <a:pt x="5946" y="192"/>
                    <a:pt x="5530" y="0"/>
                    <a:pt x="5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75;p37"/>
            <p:cNvSpPr/>
            <p:nvPr/>
          </p:nvSpPr>
          <p:spPr>
            <a:xfrm>
              <a:off x="1335900" y="916825"/>
              <a:ext cx="291000" cy="203950"/>
            </a:xfrm>
            <a:custGeom>
              <a:avLst/>
              <a:gdLst/>
              <a:ahLst/>
              <a:cxnLst/>
              <a:rect l="l" t="t" r="r" b="b"/>
              <a:pathLst>
                <a:path w="11640" h="8158" extrusionOk="0">
                  <a:moveTo>
                    <a:pt x="5134" y="1"/>
                  </a:moveTo>
                  <a:cubicBezTo>
                    <a:pt x="4041" y="1"/>
                    <a:pt x="2909" y="385"/>
                    <a:pt x="2084" y="997"/>
                  </a:cubicBezTo>
                  <a:cubicBezTo>
                    <a:pt x="1" y="2542"/>
                    <a:pt x="372" y="5663"/>
                    <a:pt x="1594" y="7630"/>
                  </a:cubicBezTo>
                  <a:cubicBezTo>
                    <a:pt x="1611" y="7733"/>
                    <a:pt x="1639" y="7834"/>
                    <a:pt x="1694" y="7922"/>
                  </a:cubicBezTo>
                  <a:cubicBezTo>
                    <a:pt x="1785" y="8064"/>
                    <a:pt x="1930" y="8157"/>
                    <a:pt x="2083" y="8157"/>
                  </a:cubicBezTo>
                  <a:cubicBezTo>
                    <a:pt x="2158" y="8157"/>
                    <a:pt x="2234" y="8135"/>
                    <a:pt x="2307" y="8084"/>
                  </a:cubicBezTo>
                  <a:cubicBezTo>
                    <a:pt x="2412" y="8012"/>
                    <a:pt x="2393" y="7848"/>
                    <a:pt x="2304" y="7791"/>
                  </a:cubicBezTo>
                  <a:cubicBezTo>
                    <a:pt x="2304" y="6552"/>
                    <a:pt x="3544" y="5663"/>
                    <a:pt x="4535" y="5149"/>
                  </a:cubicBezTo>
                  <a:cubicBezTo>
                    <a:pt x="5021" y="4898"/>
                    <a:pt x="5489" y="4809"/>
                    <a:pt x="5966" y="4809"/>
                  </a:cubicBezTo>
                  <a:cubicBezTo>
                    <a:pt x="6394" y="4809"/>
                    <a:pt x="6830" y="4881"/>
                    <a:pt x="7293" y="4971"/>
                  </a:cubicBezTo>
                  <a:cubicBezTo>
                    <a:pt x="7903" y="5091"/>
                    <a:pt x="8578" y="5227"/>
                    <a:pt x="9211" y="5227"/>
                  </a:cubicBezTo>
                  <a:cubicBezTo>
                    <a:pt x="10118" y="5227"/>
                    <a:pt x="10940" y="4947"/>
                    <a:pt x="11360" y="3934"/>
                  </a:cubicBezTo>
                  <a:cubicBezTo>
                    <a:pt x="11404" y="3827"/>
                    <a:pt x="11296" y="3682"/>
                    <a:pt x="11182" y="3682"/>
                  </a:cubicBezTo>
                  <a:cubicBezTo>
                    <a:pt x="11177" y="3682"/>
                    <a:pt x="11173" y="3683"/>
                    <a:pt x="11168" y="3683"/>
                  </a:cubicBezTo>
                  <a:cubicBezTo>
                    <a:pt x="10922" y="3708"/>
                    <a:pt x="10674" y="3721"/>
                    <a:pt x="10427" y="3721"/>
                  </a:cubicBezTo>
                  <a:cubicBezTo>
                    <a:pt x="10400" y="3721"/>
                    <a:pt x="10373" y="3721"/>
                    <a:pt x="10345" y="3720"/>
                  </a:cubicBezTo>
                  <a:cubicBezTo>
                    <a:pt x="10458" y="3668"/>
                    <a:pt x="10565" y="3607"/>
                    <a:pt x="10668" y="3536"/>
                  </a:cubicBezTo>
                  <a:cubicBezTo>
                    <a:pt x="11143" y="3205"/>
                    <a:pt x="11640" y="2717"/>
                    <a:pt x="11612" y="2098"/>
                  </a:cubicBezTo>
                  <a:cubicBezTo>
                    <a:pt x="11605" y="1968"/>
                    <a:pt x="11510" y="1897"/>
                    <a:pt x="11393" y="1897"/>
                  </a:cubicBezTo>
                  <a:cubicBezTo>
                    <a:pt x="11380" y="1897"/>
                    <a:pt x="11366" y="1898"/>
                    <a:pt x="11352" y="1900"/>
                  </a:cubicBezTo>
                  <a:cubicBezTo>
                    <a:pt x="10924" y="1960"/>
                    <a:pt x="10503" y="2042"/>
                    <a:pt x="10072" y="2044"/>
                  </a:cubicBezTo>
                  <a:cubicBezTo>
                    <a:pt x="9557" y="2044"/>
                    <a:pt x="9113" y="1684"/>
                    <a:pt x="8698" y="1424"/>
                  </a:cubicBezTo>
                  <a:cubicBezTo>
                    <a:pt x="8026" y="998"/>
                    <a:pt x="7347" y="565"/>
                    <a:pt x="6606" y="269"/>
                  </a:cubicBezTo>
                  <a:cubicBezTo>
                    <a:pt x="6148" y="85"/>
                    <a:pt x="5645" y="1"/>
                    <a:pt x="5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76;p37"/>
            <p:cNvSpPr/>
            <p:nvPr/>
          </p:nvSpPr>
          <p:spPr>
            <a:xfrm>
              <a:off x="1349700" y="1068975"/>
              <a:ext cx="82650" cy="75925"/>
            </a:xfrm>
            <a:custGeom>
              <a:avLst/>
              <a:gdLst/>
              <a:ahLst/>
              <a:cxnLst/>
              <a:rect l="l" t="t" r="r" b="b"/>
              <a:pathLst>
                <a:path w="3306" h="3037" extrusionOk="0">
                  <a:moveTo>
                    <a:pt x="1580" y="1"/>
                  </a:moveTo>
                  <a:cubicBezTo>
                    <a:pt x="1391" y="1"/>
                    <a:pt x="1185" y="95"/>
                    <a:pt x="958" y="320"/>
                  </a:cubicBezTo>
                  <a:cubicBezTo>
                    <a:pt x="1" y="1275"/>
                    <a:pt x="1099" y="3037"/>
                    <a:pt x="2313" y="3037"/>
                  </a:cubicBezTo>
                  <a:cubicBezTo>
                    <a:pt x="2454" y="3037"/>
                    <a:pt x="2596" y="3013"/>
                    <a:pt x="2737" y="2962"/>
                  </a:cubicBezTo>
                  <a:lnTo>
                    <a:pt x="3306" y="2393"/>
                  </a:lnTo>
                  <a:cubicBezTo>
                    <a:pt x="2908" y="1809"/>
                    <a:pt x="2408" y="1"/>
                    <a:pt x="1580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"/>
          <p:cNvSpPr/>
          <p:nvPr/>
        </p:nvSpPr>
        <p:spPr>
          <a:xfrm>
            <a:off x="391808" y="1741660"/>
            <a:ext cx="2379968" cy="2402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401403" y="1741660"/>
            <a:ext cx="2379968" cy="24024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4410999" y="1741660"/>
            <a:ext cx="2379968" cy="24024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6420595" y="1741660"/>
            <a:ext cx="2379968" cy="2402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7337750" y="1865898"/>
            <a:ext cx="545725" cy="469379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6913695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김엘리애</a:t>
            </a: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894520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정기환</a:t>
            </a: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3320552" y="1847040"/>
            <a:ext cx="541752" cy="5070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904107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오현정</a:t>
            </a:r>
            <a:r>
              <a:rPr lang="en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/>
            </a:r>
            <a:br>
              <a:rPr lang="en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</a:b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5360057" y="1827533"/>
            <a:ext cx="481897" cy="546109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884933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이영광</a:t>
            </a: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311303" y="1850834"/>
            <a:ext cx="541081" cy="499507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업무분담</a:t>
            </a:r>
          </a:p>
        </p:txBody>
      </p:sp>
      <p:sp>
        <p:nvSpPr>
          <p:cNvPr id="62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00</a:t>
            </a:r>
          </a:p>
        </p:txBody>
      </p:sp>
      <p:sp>
        <p:nvSpPr>
          <p:cNvPr id="55" name="Google Shape;167;p16"/>
          <p:cNvSpPr txBox="1">
            <a:spLocks/>
          </p:cNvSpPr>
          <p:nvPr/>
        </p:nvSpPr>
        <p:spPr>
          <a:xfrm>
            <a:off x="653147" y="269205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Google Shape;167;p16"/>
          <p:cNvSpPr txBox="1">
            <a:spLocks/>
          </p:cNvSpPr>
          <p:nvPr/>
        </p:nvSpPr>
        <p:spPr>
          <a:xfrm>
            <a:off x="472977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전반적인 코딩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Google Shape;167;p16"/>
          <p:cNvSpPr txBox="1">
            <a:spLocks/>
          </p:cNvSpPr>
          <p:nvPr/>
        </p:nvSpPr>
        <p:spPr>
          <a:xfrm>
            <a:off x="2442569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Google Shape;167;p16"/>
          <p:cNvSpPr txBox="1">
            <a:spLocks/>
          </p:cNvSpPr>
          <p:nvPr/>
        </p:nvSpPr>
        <p:spPr>
          <a:xfrm>
            <a:off x="4489854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전반적인 코딩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Google Shape;167;p16"/>
          <p:cNvSpPr txBox="1">
            <a:spLocks/>
          </p:cNvSpPr>
          <p:nvPr/>
        </p:nvSpPr>
        <p:spPr>
          <a:xfrm>
            <a:off x="6491303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"/>
          <a:stretch/>
        </p:blipFill>
        <p:spPr bwMode="auto">
          <a:xfrm>
            <a:off x="4859867" y="227572"/>
            <a:ext cx="4003523" cy="319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838672"/>
            <a:ext cx="7701563" cy="393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1.1 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프로젝트명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본 프로젝트의 명칭은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교육성과가 부동산에 끼치는 영향력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1.2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프로젝트 목적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아파트가격 예측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주거위치에 따른 대입 영향력 도출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1.3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관련논문을 통한 가설설정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사교육시장 및 교육성과가 아파트가격에 미치는 영향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2004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 이후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아파트가격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상승기를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중심으로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’</a:t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논문 참조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논문에 따르면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서울대입학수는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아파트가격에 영향을 미치지 않는다는 결론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endParaRPr sz="14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PROJECT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개요</a:t>
            </a:r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01</a:t>
            </a:r>
          </a:p>
        </p:txBody>
      </p:sp>
      <p:grpSp>
        <p:nvGrpSpPr>
          <p:cNvPr id="21" name="Google Shape;2490;p37"/>
          <p:cNvGrpSpPr/>
          <p:nvPr/>
        </p:nvGrpSpPr>
        <p:grpSpPr>
          <a:xfrm>
            <a:off x="7132379" y="3484363"/>
            <a:ext cx="1852624" cy="1562252"/>
            <a:chOff x="3103900" y="938525"/>
            <a:chExt cx="1878375" cy="1759475"/>
          </a:xfrm>
        </p:grpSpPr>
        <p:sp>
          <p:nvSpPr>
            <p:cNvPr id="22" name="Google Shape;2491;p37"/>
            <p:cNvSpPr/>
            <p:nvPr/>
          </p:nvSpPr>
          <p:spPr>
            <a:xfrm>
              <a:off x="3103900" y="2553950"/>
              <a:ext cx="1826225" cy="144050"/>
            </a:xfrm>
            <a:custGeom>
              <a:avLst/>
              <a:gdLst/>
              <a:ahLst/>
              <a:cxnLst/>
              <a:rect l="l" t="t" r="r" b="b"/>
              <a:pathLst>
                <a:path w="73049" h="5762" extrusionOk="0">
                  <a:moveTo>
                    <a:pt x="36525" y="1"/>
                  </a:moveTo>
                  <a:cubicBezTo>
                    <a:pt x="26838" y="1"/>
                    <a:pt x="17549" y="304"/>
                    <a:pt x="10699" y="845"/>
                  </a:cubicBezTo>
                  <a:cubicBezTo>
                    <a:pt x="3850" y="1385"/>
                    <a:pt x="1" y="2118"/>
                    <a:pt x="1" y="2882"/>
                  </a:cubicBezTo>
                  <a:cubicBezTo>
                    <a:pt x="1" y="3646"/>
                    <a:pt x="3850" y="4377"/>
                    <a:pt x="10699" y="4918"/>
                  </a:cubicBezTo>
                  <a:cubicBezTo>
                    <a:pt x="17549" y="5458"/>
                    <a:pt x="26838" y="5761"/>
                    <a:pt x="36525" y="5761"/>
                  </a:cubicBezTo>
                  <a:cubicBezTo>
                    <a:pt x="46212" y="5761"/>
                    <a:pt x="55502" y="5458"/>
                    <a:pt x="62351" y="4918"/>
                  </a:cubicBezTo>
                  <a:cubicBezTo>
                    <a:pt x="69201" y="4377"/>
                    <a:pt x="73048" y="3646"/>
                    <a:pt x="73048" y="2882"/>
                  </a:cubicBezTo>
                  <a:cubicBezTo>
                    <a:pt x="73048" y="2118"/>
                    <a:pt x="69201" y="1385"/>
                    <a:pt x="62351" y="845"/>
                  </a:cubicBezTo>
                  <a:cubicBezTo>
                    <a:pt x="55502" y="304"/>
                    <a:pt x="46212" y="1"/>
                    <a:pt x="36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2;p37"/>
            <p:cNvSpPr/>
            <p:nvPr/>
          </p:nvSpPr>
          <p:spPr>
            <a:xfrm>
              <a:off x="3831125" y="2359450"/>
              <a:ext cx="323825" cy="254425"/>
            </a:xfrm>
            <a:custGeom>
              <a:avLst/>
              <a:gdLst/>
              <a:ahLst/>
              <a:cxnLst/>
              <a:rect l="l" t="t" r="r" b="b"/>
              <a:pathLst>
                <a:path w="12953" h="10177" extrusionOk="0">
                  <a:moveTo>
                    <a:pt x="1537" y="1"/>
                  </a:moveTo>
                  <a:lnTo>
                    <a:pt x="1" y="4685"/>
                  </a:lnTo>
                  <a:cubicBezTo>
                    <a:pt x="24" y="4688"/>
                    <a:pt x="55" y="4689"/>
                    <a:pt x="93" y="4689"/>
                  </a:cubicBezTo>
                  <a:cubicBezTo>
                    <a:pt x="125" y="4689"/>
                    <a:pt x="161" y="4688"/>
                    <a:pt x="202" y="4688"/>
                  </a:cubicBezTo>
                  <a:cubicBezTo>
                    <a:pt x="650" y="4688"/>
                    <a:pt x="1610" y="4752"/>
                    <a:pt x="2455" y="6273"/>
                  </a:cubicBezTo>
                  <a:cubicBezTo>
                    <a:pt x="3470" y="8095"/>
                    <a:pt x="4804" y="10173"/>
                    <a:pt x="7047" y="10176"/>
                  </a:cubicBezTo>
                  <a:cubicBezTo>
                    <a:pt x="7048" y="10176"/>
                    <a:pt x="7050" y="10176"/>
                    <a:pt x="7052" y="10176"/>
                  </a:cubicBezTo>
                  <a:cubicBezTo>
                    <a:pt x="9296" y="10176"/>
                    <a:pt x="12667" y="8212"/>
                    <a:pt x="12809" y="6443"/>
                  </a:cubicBezTo>
                  <a:cubicBezTo>
                    <a:pt x="12953" y="4674"/>
                    <a:pt x="8779" y="369"/>
                    <a:pt x="8779" y="369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3;p37"/>
            <p:cNvSpPr/>
            <p:nvPr/>
          </p:nvSpPr>
          <p:spPr>
            <a:xfrm>
              <a:off x="3866400" y="2388400"/>
              <a:ext cx="287575" cy="223600"/>
            </a:xfrm>
            <a:custGeom>
              <a:avLst/>
              <a:gdLst/>
              <a:ahLst/>
              <a:cxnLst/>
              <a:rect l="l" t="t" r="r" b="b"/>
              <a:pathLst>
                <a:path w="11503" h="8944" extrusionOk="0">
                  <a:moveTo>
                    <a:pt x="8098" y="1"/>
                  </a:moveTo>
                  <a:cubicBezTo>
                    <a:pt x="7807" y="70"/>
                    <a:pt x="7519" y="155"/>
                    <a:pt x="7238" y="258"/>
                  </a:cubicBezTo>
                  <a:cubicBezTo>
                    <a:pt x="0" y="2894"/>
                    <a:pt x="6330" y="8850"/>
                    <a:pt x="6431" y="8944"/>
                  </a:cubicBezTo>
                  <a:cubicBezTo>
                    <a:pt x="8599" y="8577"/>
                    <a:pt x="11271" y="6856"/>
                    <a:pt x="11398" y="5285"/>
                  </a:cubicBezTo>
                  <a:cubicBezTo>
                    <a:pt x="11503" y="3988"/>
                    <a:pt x="9288" y="1328"/>
                    <a:pt x="8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4;p37"/>
            <p:cNvSpPr/>
            <p:nvPr/>
          </p:nvSpPr>
          <p:spPr>
            <a:xfrm>
              <a:off x="3167200" y="2401350"/>
              <a:ext cx="523075" cy="174700"/>
            </a:xfrm>
            <a:custGeom>
              <a:avLst/>
              <a:gdLst/>
              <a:ahLst/>
              <a:cxnLst/>
              <a:rect l="l" t="t" r="r" b="b"/>
              <a:pathLst>
                <a:path w="20923" h="6988" extrusionOk="0">
                  <a:moveTo>
                    <a:pt x="6526" y="1"/>
                  </a:moveTo>
                  <a:cubicBezTo>
                    <a:pt x="6491" y="1"/>
                    <a:pt x="6457" y="1"/>
                    <a:pt x="6421" y="1"/>
                  </a:cubicBezTo>
                  <a:cubicBezTo>
                    <a:pt x="3622" y="9"/>
                    <a:pt x="1485" y="1683"/>
                    <a:pt x="743" y="2873"/>
                  </a:cubicBezTo>
                  <a:cubicBezTo>
                    <a:pt x="0" y="4062"/>
                    <a:pt x="2540" y="6157"/>
                    <a:pt x="5446" y="6717"/>
                  </a:cubicBezTo>
                  <a:cubicBezTo>
                    <a:pt x="6467" y="6913"/>
                    <a:pt x="7403" y="6988"/>
                    <a:pt x="8300" y="6988"/>
                  </a:cubicBezTo>
                  <a:cubicBezTo>
                    <a:pt x="9955" y="6988"/>
                    <a:pt x="11475" y="6734"/>
                    <a:pt x="13144" y="6525"/>
                  </a:cubicBezTo>
                  <a:cubicBezTo>
                    <a:pt x="13571" y="6472"/>
                    <a:pt x="14037" y="6457"/>
                    <a:pt x="14518" y="6457"/>
                  </a:cubicBezTo>
                  <a:cubicBezTo>
                    <a:pt x="15142" y="6457"/>
                    <a:pt x="15793" y="6482"/>
                    <a:pt x="16425" y="6482"/>
                  </a:cubicBezTo>
                  <a:cubicBezTo>
                    <a:pt x="18242" y="6482"/>
                    <a:pt x="19899" y="6273"/>
                    <a:pt x="20290" y="4651"/>
                  </a:cubicBezTo>
                  <a:cubicBezTo>
                    <a:pt x="20923" y="2030"/>
                    <a:pt x="13990" y="621"/>
                    <a:pt x="13990" y="621"/>
                  </a:cubicBezTo>
                  <a:cubicBezTo>
                    <a:pt x="13990" y="621"/>
                    <a:pt x="12550" y="459"/>
                    <a:pt x="11045" y="378"/>
                  </a:cubicBezTo>
                  <a:cubicBezTo>
                    <a:pt x="9560" y="297"/>
                    <a:pt x="9227" y="1"/>
                    <a:pt x="6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5;p37"/>
            <p:cNvSpPr/>
            <p:nvPr/>
          </p:nvSpPr>
          <p:spPr>
            <a:xfrm>
              <a:off x="3167200" y="2401700"/>
              <a:ext cx="220200" cy="172275"/>
            </a:xfrm>
            <a:custGeom>
              <a:avLst/>
              <a:gdLst/>
              <a:ahLst/>
              <a:cxnLst/>
              <a:rect l="l" t="t" r="r" b="b"/>
              <a:pathLst>
                <a:path w="8808" h="6891" extrusionOk="0">
                  <a:moveTo>
                    <a:pt x="6087" y="1"/>
                  </a:moveTo>
                  <a:cubicBezTo>
                    <a:pt x="3455" y="134"/>
                    <a:pt x="1454" y="1717"/>
                    <a:pt x="743" y="2859"/>
                  </a:cubicBezTo>
                  <a:cubicBezTo>
                    <a:pt x="0" y="4048"/>
                    <a:pt x="2540" y="6143"/>
                    <a:pt x="5446" y="6703"/>
                  </a:cubicBezTo>
                  <a:cubicBezTo>
                    <a:pt x="5886" y="6787"/>
                    <a:pt x="6308" y="6847"/>
                    <a:pt x="6721" y="6890"/>
                  </a:cubicBezTo>
                  <a:cubicBezTo>
                    <a:pt x="8808" y="4773"/>
                    <a:pt x="7170" y="1660"/>
                    <a:pt x="6087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6;p37"/>
            <p:cNvSpPr/>
            <p:nvPr/>
          </p:nvSpPr>
          <p:spPr>
            <a:xfrm>
              <a:off x="3226775" y="1451375"/>
              <a:ext cx="540675" cy="154975"/>
            </a:xfrm>
            <a:custGeom>
              <a:avLst/>
              <a:gdLst/>
              <a:ahLst/>
              <a:cxnLst/>
              <a:rect l="l" t="t" r="r" b="b"/>
              <a:pathLst>
                <a:path w="21627" h="6199" extrusionOk="0">
                  <a:moveTo>
                    <a:pt x="1423" y="0"/>
                  </a:moveTo>
                  <a:lnTo>
                    <a:pt x="1" y="583"/>
                  </a:lnTo>
                  <a:lnTo>
                    <a:pt x="7629" y="6199"/>
                  </a:lnTo>
                  <a:lnTo>
                    <a:pt x="21626" y="2688"/>
                  </a:lnTo>
                  <a:lnTo>
                    <a:pt x="21469" y="1202"/>
                  </a:lnTo>
                  <a:cubicBezTo>
                    <a:pt x="21469" y="1202"/>
                    <a:pt x="13979" y="1949"/>
                    <a:pt x="11025" y="2263"/>
                  </a:cubicBezTo>
                  <a:cubicBezTo>
                    <a:pt x="8072" y="2577"/>
                    <a:pt x="7935" y="4582"/>
                    <a:pt x="7935" y="4582"/>
                  </a:cubicBezTo>
                  <a:lnTo>
                    <a:pt x="7369" y="2999"/>
                  </a:lnTo>
                  <a:cubicBezTo>
                    <a:pt x="6802" y="1417"/>
                    <a:pt x="1423" y="0"/>
                    <a:pt x="1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7;p37"/>
            <p:cNvSpPr/>
            <p:nvPr/>
          </p:nvSpPr>
          <p:spPr>
            <a:xfrm>
              <a:off x="3779100" y="1847225"/>
              <a:ext cx="195100" cy="281550"/>
            </a:xfrm>
            <a:custGeom>
              <a:avLst/>
              <a:gdLst/>
              <a:ahLst/>
              <a:cxnLst/>
              <a:rect l="l" t="t" r="r" b="b"/>
              <a:pathLst>
                <a:path w="7804" h="11262" extrusionOk="0">
                  <a:moveTo>
                    <a:pt x="4819" y="1"/>
                  </a:moveTo>
                  <a:cubicBezTo>
                    <a:pt x="4819" y="1"/>
                    <a:pt x="1935" y="5976"/>
                    <a:pt x="1749" y="7088"/>
                  </a:cubicBezTo>
                  <a:cubicBezTo>
                    <a:pt x="1564" y="8200"/>
                    <a:pt x="0" y="11262"/>
                    <a:pt x="0" y="11262"/>
                  </a:cubicBezTo>
                  <a:lnTo>
                    <a:pt x="7488" y="10846"/>
                  </a:lnTo>
                  <a:lnTo>
                    <a:pt x="7804" y="153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8;p37"/>
            <p:cNvSpPr/>
            <p:nvPr/>
          </p:nvSpPr>
          <p:spPr>
            <a:xfrm>
              <a:off x="3151575" y="1884825"/>
              <a:ext cx="951650" cy="607175"/>
            </a:xfrm>
            <a:custGeom>
              <a:avLst/>
              <a:gdLst/>
              <a:ahLst/>
              <a:cxnLst/>
              <a:rect l="l" t="t" r="r" b="b"/>
              <a:pathLst>
                <a:path w="38066" h="24287" extrusionOk="0">
                  <a:moveTo>
                    <a:pt x="7036" y="1"/>
                  </a:moveTo>
                  <a:cubicBezTo>
                    <a:pt x="7024" y="1"/>
                    <a:pt x="7013" y="1"/>
                    <a:pt x="7002" y="1"/>
                  </a:cubicBezTo>
                  <a:cubicBezTo>
                    <a:pt x="3800" y="69"/>
                    <a:pt x="1937" y="461"/>
                    <a:pt x="998" y="3323"/>
                  </a:cubicBezTo>
                  <a:cubicBezTo>
                    <a:pt x="58" y="6186"/>
                    <a:pt x="1" y="8762"/>
                    <a:pt x="5738" y="12047"/>
                  </a:cubicBezTo>
                  <a:cubicBezTo>
                    <a:pt x="11474" y="15331"/>
                    <a:pt x="27013" y="24287"/>
                    <a:pt x="27013" y="24287"/>
                  </a:cubicBezTo>
                  <a:cubicBezTo>
                    <a:pt x="27013" y="24287"/>
                    <a:pt x="27897" y="20141"/>
                    <a:pt x="30628" y="20094"/>
                  </a:cubicBezTo>
                  <a:cubicBezTo>
                    <a:pt x="30671" y="20094"/>
                    <a:pt x="30715" y="20093"/>
                    <a:pt x="30758" y="20093"/>
                  </a:cubicBezTo>
                  <a:cubicBezTo>
                    <a:pt x="33505" y="20093"/>
                    <a:pt x="38065" y="21455"/>
                    <a:pt x="38065" y="21455"/>
                  </a:cubicBezTo>
                  <a:lnTo>
                    <a:pt x="27732" y="9708"/>
                  </a:lnTo>
                  <a:cubicBezTo>
                    <a:pt x="26686" y="9490"/>
                    <a:pt x="10319" y="1"/>
                    <a:pt x="7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9;p37"/>
            <p:cNvSpPr/>
            <p:nvPr/>
          </p:nvSpPr>
          <p:spPr>
            <a:xfrm>
              <a:off x="3154950" y="18864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5520" y="0"/>
                  </a:moveTo>
                  <a:cubicBezTo>
                    <a:pt x="3132" y="181"/>
                    <a:pt x="1661" y="827"/>
                    <a:pt x="863" y="3260"/>
                  </a:cubicBezTo>
                  <a:cubicBezTo>
                    <a:pt x="229" y="5192"/>
                    <a:pt x="0" y="6993"/>
                    <a:pt x="1678" y="8970"/>
                  </a:cubicBezTo>
                  <a:cubicBezTo>
                    <a:pt x="3440" y="7799"/>
                    <a:pt x="6978" y="4726"/>
                    <a:pt x="5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0;p37"/>
            <p:cNvSpPr/>
            <p:nvPr/>
          </p:nvSpPr>
          <p:spPr>
            <a:xfrm>
              <a:off x="3642275" y="1989225"/>
              <a:ext cx="142575" cy="32400"/>
            </a:xfrm>
            <a:custGeom>
              <a:avLst/>
              <a:gdLst/>
              <a:ahLst/>
              <a:cxnLst/>
              <a:rect l="l" t="t" r="r" b="b"/>
              <a:pathLst>
                <a:path w="5703" h="1296" extrusionOk="0">
                  <a:moveTo>
                    <a:pt x="5590" y="0"/>
                  </a:moveTo>
                  <a:cubicBezTo>
                    <a:pt x="5590" y="0"/>
                    <a:pt x="5589" y="1"/>
                    <a:pt x="5588" y="1"/>
                  </a:cubicBezTo>
                  <a:cubicBezTo>
                    <a:pt x="5447" y="16"/>
                    <a:pt x="0" y="584"/>
                    <a:pt x="0" y="584"/>
                  </a:cubicBezTo>
                  <a:cubicBezTo>
                    <a:pt x="0" y="584"/>
                    <a:pt x="2607" y="1296"/>
                    <a:pt x="3339" y="1296"/>
                  </a:cubicBezTo>
                  <a:cubicBezTo>
                    <a:pt x="3414" y="1296"/>
                    <a:pt x="3469" y="1288"/>
                    <a:pt x="3500" y="1272"/>
                  </a:cubicBezTo>
                  <a:cubicBezTo>
                    <a:pt x="3833" y="1095"/>
                    <a:pt x="5702" y="0"/>
                    <a:pt x="559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1;p37"/>
            <p:cNvSpPr/>
            <p:nvPr/>
          </p:nvSpPr>
          <p:spPr>
            <a:xfrm>
              <a:off x="3921250" y="1258725"/>
              <a:ext cx="145775" cy="139750"/>
            </a:xfrm>
            <a:custGeom>
              <a:avLst/>
              <a:gdLst/>
              <a:ahLst/>
              <a:cxnLst/>
              <a:rect l="l" t="t" r="r" b="b"/>
              <a:pathLst>
                <a:path w="5831" h="5590" extrusionOk="0">
                  <a:moveTo>
                    <a:pt x="1631" y="0"/>
                  </a:moveTo>
                  <a:cubicBezTo>
                    <a:pt x="1591" y="183"/>
                    <a:pt x="935" y="3413"/>
                    <a:pt x="253" y="4876"/>
                  </a:cubicBezTo>
                  <a:cubicBezTo>
                    <a:pt x="0" y="5419"/>
                    <a:pt x="600" y="5590"/>
                    <a:pt x="1455" y="5590"/>
                  </a:cubicBezTo>
                  <a:cubicBezTo>
                    <a:pt x="2903" y="5590"/>
                    <a:pt x="5084" y="5099"/>
                    <a:pt x="5084" y="5099"/>
                  </a:cubicBezTo>
                  <a:lnTo>
                    <a:pt x="5831" y="38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64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2;p37"/>
            <p:cNvSpPr/>
            <p:nvPr/>
          </p:nvSpPr>
          <p:spPr>
            <a:xfrm>
              <a:off x="3911675" y="968500"/>
              <a:ext cx="403800" cy="345375"/>
            </a:xfrm>
            <a:custGeom>
              <a:avLst/>
              <a:gdLst/>
              <a:ahLst/>
              <a:cxnLst/>
              <a:rect l="l" t="t" r="r" b="b"/>
              <a:pathLst>
                <a:path w="16152" h="13815" extrusionOk="0">
                  <a:moveTo>
                    <a:pt x="7086" y="0"/>
                  </a:moveTo>
                  <a:cubicBezTo>
                    <a:pt x="6829" y="0"/>
                    <a:pt x="6578" y="27"/>
                    <a:pt x="6336" y="82"/>
                  </a:cubicBezTo>
                  <a:cubicBezTo>
                    <a:pt x="6336" y="82"/>
                    <a:pt x="6310" y="81"/>
                    <a:pt x="6260" y="81"/>
                  </a:cubicBezTo>
                  <a:cubicBezTo>
                    <a:pt x="5682" y="81"/>
                    <a:pt x="1964" y="173"/>
                    <a:pt x="1022" y="2513"/>
                  </a:cubicBezTo>
                  <a:cubicBezTo>
                    <a:pt x="0" y="5054"/>
                    <a:pt x="68" y="13157"/>
                    <a:pt x="3109" y="13713"/>
                  </a:cubicBezTo>
                  <a:cubicBezTo>
                    <a:pt x="3491" y="13782"/>
                    <a:pt x="3856" y="13814"/>
                    <a:pt x="4205" y="13814"/>
                  </a:cubicBezTo>
                  <a:cubicBezTo>
                    <a:pt x="6634" y="13814"/>
                    <a:pt x="8303" y="12267"/>
                    <a:pt x="9732" y="11144"/>
                  </a:cubicBezTo>
                  <a:cubicBezTo>
                    <a:pt x="16151" y="6093"/>
                    <a:pt x="10975" y="0"/>
                    <a:pt x="7086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3;p37"/>
            <p:cNvSpPr/>
            <p:nvPr/>
          </p:nvSpPr>
          <p:spPr>
            <a:xfrm>
              <a:off x="4007600" y="1179425"/>
              <a:ext cx="191300" cy="233175"/>
            </a:xfrm>
            <a:custGeom>
              <a:avLst/>
              <a:gdLst/>
              <a:ahLst/>
              <a:cxnLst/>
              <a:rect l="l" t="t" r="r" b="b"/>
              <a:pathLst>
                <a:path w="7652" h="9327" extrusionOk="0">
                  <a:moveTo>
                    <a:pt x="4647" y="1"/>
                  </a:moveTo>
                  <a:lnTo>
                    <a:pt x="0" y="2594"/>
                  </a:lnTo>
                  <a:cubicBezTo>
                    <a:pt x="0" y="2594"/>
                    <a:pt x="1729" y="5633"/>
                    <a:pt x="696" y="7860"/>
                  </a:cubicBezTo>
                  <a:cubicBezTo>
                    <a:pt x="185" y="8960"/>
                    <a:pt x="793" y="9327"/>
                    <a:pt x="1829" y="9327"/>
                  </a:cubicBezTo>
                  <a:cubicBezTo>
                    <a:pt x="3892" y="9327"/>
                    <a:pt x="7652" y="7874"/>
                    <a:pt x="7652" y="7874"/>
                  </a:cubicBezTo>
                  <a:lnTo>
                    <a:pt x="4647" y="1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4;p37"/>
            <p:cNvSpPr/>
            <p:nvPr/>
          </p:nvSpPr>
          <p:spPr>
            <a:xfrm>
              <a:off x="3915425" y="1337400"/>
              <a:ext cx="359075" cy="318575"/>
            </a:xfrm>
            <a:custGeom>
              <a:avLst/>
              <a:gdLst/>
              <a:ahLst/>
              <a:cxnLst/>
              <a:rect l="l" t="t" r="r" b="b"/>
              <a:pathLst>
                <a:path w="14363" h="12743" extrusionOk="0">
                  <a:moveTo>
                    <a:pt x="14362" y="0"/>
                  </a:moveTo>
                  <a:lnTo>
                    <a:pt x="9056" y="223"/>
                  </a:lnTo>
                  <a:lnTo>
                    <a:pt x="5229" y="220"/>
                  </a:lnTo>
                  <a:lnTo>
                    <a:pt x="2258" y="535"/>
                  </a:lnTo>
                  <a:cubicBezTo>
                    <a:pt x="2258" y="535"/>
                    <a:pt x="0" y="6924"/>
                    <a:pt x="1957" y="11840"/>
                  </a:cubicBezTo>
                  <a:cubicBezTo>
                    <a:pt x="2207" y="12469"/>
                    <a:pt x="2596" y="12743"/>
                    <a:pt x="3085" y="12743"/>
                  </a:cubicBezTo>
                  <a:cubicBezTo>
                    <a:pt x="6416" y="12743"/>
                    <a:pt x="14362" y="0"/>
                    <a:pt x="14362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5;p37"/>
            <p:cNvSpPr/>
            <p:nvPr/>
          </p:nvSpPr>
          <p:spPr>
            <a:xfrm>
              <a:off x="3744925" y="1328450"/>
              <a:ext cx="770200" cy="565500"/>
            </a:xfrm>
            <a:custGeom>
              <a:avLst/>
              <a:gdLst/>
              <a:ahLst/>
              <a:cxnLst/>
              <a:rect l="l" t="t" r="r" b="b"/>
              <a:pathLst>
                <a:path w="30808" h="22620" extrusionOk="0">
                  <a:moveTo>
                    <a:pt x="18105" y="0"/>
                  </a:moveTo>
                  <a:cubicBezTo>
                    <a:pt x="17747" y="0"/>
                    <a:pt x="17507" y="9"/>
                    <a:pt x="17424" y="9"/>
                  </a:cubicBezTo>
                  <a:cubicBezTo>
                    <a:pt x="17414" y="9"/>
                    <a:pt x="17406" y="9"/>
                    <a:pt x="17401" y="9"/>
                  </a:cubicBezTo>
                  <a:lnTo>
                    <a:pt x="15318" y="3527"/>
                  </a:lnTo>
                  <a:cubicBezTo>
                    <a:pt x="14879" y="4269"/>
                    <a:pt x="14142" y="4622"/>
                    <a:pt x="13409" y="4622"/>
                  </a:cubicBezTo>
                  <a:cubicBezTo>
                    <a:pt x="12485" y="4622"/>
                    <a:pt x="11568" y="4062"/>
                    <a:pt x="11262" y="3020"/>
                  </a:cubicBezTo>
                  <a:lnTo>
                    <a:pt x="10591" y="733"/>
                  </a:lnTo>
                  <a:cubicBezTo>
                    <a:pt x="0" y="1108"/>
                    <a:pt x="1550" y="8835"/>
                    <a:pt x="1550" y="8835"/>
                  </a:cubicBezTo>
                  <a:lnTo>
                    <a:pt x="4258" y="14465"/>
                  </a:lnTo>
                  <a:lnTo>
                    <a:pt x="3251" y="20433"/>
                  </a:lnTo>
                  <a:lnTo>
                    <a:pt x="20879" y="21430"/>
                  </a:lnTo>
                  <a:lnTo>
                    <a:pt x="21626" y="21206"/>
                  </a:lnTo>
                  <a:cubicBezTo>
                    <a:pt x="21755" y="21200"/>
                    <a:pt x="21881" y="21197"/>
                    <a:pt x="22005" y="21197"/>
                  </a:cubicBezTo>
                  <a:cubicBezTo>
                    <a:pt x="24737" y="21197"/>
                    <a:pt x="26221" y="22620"/>
                    <a:pt x="26221" y="22620"/>
                  </a:cubicBezTo>
                  <a:cubicBezTo>
                    <a:pt x="26221" y="22620"/>
                    <a:pt x="30807" y="10472"/>
                    <a:pt x="28582" y="4971"/>
                  </a:cubicBezTo>
                  <a:cubicBezTo>
                    <a:pt x="26704" y="330"/>
                    <a:pt x="20265" y="0"/>
                    <a:pt x="1810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6;p37"/>
            <p:cNvSpPr/>
            <p:nvPr/>
          </p:nvSpPr>
          <p:spPr>
            <a:xfrm>
              <a:off x="3208075" y="1457175"/>
              <a:ext cx="761725" cy="551400"/>
            </a:xfrm>
            <a:custGeom>
              <a:avLst/>
              <a:gdLst/>
              <a:ahLst/>
              <a:cxnLst/>
              <a:rect l="l" t="t" r="r" b="b"/>
              <a:pathLst>
                <a:path w="30469" h="22056" extrusionOk="0">
                  <a:moveTo>
                    <a:pt x="0" y="0"/>
                  </a:moveTo>
                  <a:lnTo>
                    <a:pt x="7858" y="17069"/>
                  </a:lnTo>
                  <a:lnTo>
                    <a:pt x="14891" y="21334"/>
                  </a:lnTo>
                  <a:cubicBezTo>
                    <a:pt x="15354" y="21911"/>
                    <a:pt x="15895" y="22056"/>
                    <a:pt x="16320" y="22056"/>
                  </a:cubicBezTo>
                  <a:cubicBezTo>
                    <a:pt x="16746" y="22056"/>
                    <a:pt x="17056" y="21911"/>
                    <a:pt x="17056" y="21911"/>
                  </a:cubicBezTo>
                  <a:lnTo>
                    <a:pt x="30469" y="20483"/>
                  </a:lnTo>
                  <a:lnTo>
                    <a:pt x="22783" y="1516"/>
                  </a:lnTo>
                  <a:cubicBezTo>
                    <a:pt x="22783" y="1516"/>
                    <a:pt x="9870" y="2782"/>
                    <a:pt x="9033" y="3291"/>
                  </a:cubicBezTo>
                  <a:cubicBezTo>
                    <a:pt x="8452" y="3644"/>
                    <a:pt x="8112" y="3757"/>
                    <a:pt x="7890" y="3757"/>
                  </a:cubicBezTo>
                  <a:cubicBezTo>
                    <a:pt x="7568" y="3757"/>
                    <a:pt x="7498" y="3517"/>
                    <a:pt x="7302" y="3430"/>
                  </a:cubicBezTo>
                  <a:cubicBezTo>
                    <a:pt x="6975" y="328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7;p37"/>
            <p:cNvSpPr/>
            <p:nvPr/>
          </p:nvSpPr>
          <p:spPr>
            <a:xfrm>
              <a:off x="3713075" y="1751525"/>
              <a:ext cx="687375" cy="299550"/>
            </a:xfrm>
            <a:custGeom>
              <a:avLst/>
              <a:gdLst/>
              <a:ahLst/>
              <a:cxnLst/>
              <a:rect l="l" t="t" r="r" b="b"/>
              <a:pathLst>
                <a:path w="27495" h="11982" extrusionOk="0">
                  <a:moveTo>
                    <a:pt x="1637" y="0"/>
                  </a:moveTo>
                  <a:cubicBezTo>
                    <a:pt x="0" y="0"/>
                    <a:pt x="1452" y="959"/>
                    <a:pt x="1743" y="1783"/>
                  </a:cubicBezTo>
                  <a:cubicBezTo>
                    <a:pt x="2063" y="2689"/>
                    <a:pt x="3186" y="4404"/>
                    <a:pt x="3682" y="5291"/>
                  </a:cubicBezTo>
                  <a:cubicBezTo>
                    <a:pt x="4180" y="6179"/>
                    <a:pt x="3902" y="6192"/>
                    <a:pt x="6133" y="6451"/>
                  </a:cubicBezTo>
                  <a:cubicBezTo>
                    <a:pt x="6531" y="6498"/>
                    <a:pt x="6872" y="6517"/>
                    <a:pt x="7169" y="6517"/>
                  </a:cubicBezTo>
                  <a:cubicBezTo>
                    <a:pt x="8463" y="6517"/>
                    <a:pt x="8926" y="6147"/>
                    <a:pt x="9715" y="6026"/>
                  </a:cubicBezTo>
                  <a:cubicBezTo>
                    <a:pt x="9728" y="6024"/>
                    <a:pt x="9743" y="6023"/>
                    <a:pt x="9759" y="6023"/>
                  </a:cubicBezTo>
                  <a:cubicBezTo>
                    <a:pt x="10947" y="6023"/>
                    <a:pt x="20562" y="11255"/>
                    <a:pt x="23726" y="11933"/>
                  </a:cubicBezTo>
                  <a:cubicBezTo>
                    <a:pt x="23878" y="11966"/>
                    <a:pt x="24024" y="11982"/>
                    <a:pt x="24164" y="11982"/>
                  </a:cubicBezTo>
                  <a:cubicBezTo>
                    <a:pt x="26985" y="11982"/>
                    <a:pt x="27495" y="5697"/>
                    <a:pt x="27495" y="5697"/>
                  </a:cubicBezTo>
                  <a:cubicBezTo>
                    <a:pt x="26482" y="4178"/>
                    <a:pt x="24720" y="3812"/>
                    <a:pt x="23564" y="3748"/>
                  </a:cubicBezTo>
                  <a:cubicBezTo>
                    <a:pt x="23498" y="3744"/>
                    <a:pt x="23433" y="3743"/>
                    <a:pt x="23367" y="3743"/>
                  </a:cubicBezTo>
                  <a:cubicBezTo>
                    <a:pt x="22939" y="3743"/>
                    <a:pt x="22514" y="3822"/>
                    <a:pt x="22125" y="3994"/>
                  </a:cubicBezTo>
                  <a:cubicBezTo>
                    <a:pt x="21780" y="4146"/>
                    <a:pt x="21051" y="4321"/>
                    <a:pt x="19526" y="4321"/>
                  </a:cubicBezTo>
                  <a:cubicBezTo>
                    <a:pt x="19098" y="4321"/>
                    <a:pt x="18608" y="4307"/>
                    <a:pt x="18046" y="4275"/>
                  </a:cubicBezTo>
                  <a:cubicBezTo>
                    <a:pt x="14447" y="4071"/>
                    <a:pt x="11595" y="3511"/>
                    <a:pt x="8526" y="2002"/>
                  </a:cubicBezTo>
                  <a:cubicBezTo>
                    <a:pt x="5456" y="493"/>
                    <a:pt x="4758" y="253"/>
                    <a:pt x="2228" y="30"/>
                  </a:cubicBezTo>
                  <a:cubicBezTo>
                    <a:pt x="1997" y="10"/>
                    <a:pt x="1802" y="0"/>
                    <a:pt x="1637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8;p37"/>
            <p:cNvSpPr/>
            <p:nvPr/>
          </p:nvSpPr>
          <p:spPr>
            <a:xfrm>
              <a:off x="3892025" y="938525"/>
              <a:ext cx="601875" cy="545700"/>
            </a:xfrm>
            <a:custGeom>
              <a:avLst/>
              <a:gdLst/>
              <a:ahLst/>
              <a:cxnLst/>
              <a:rect l="l" t="t" r="r" b="b"/>
              <a:pathLst>
                <a:path w="24075" h="21828" extrusionOk="0">
                  <a:moveTo>
                    <a:pt x="8964" y="1"/>
                  </a:moveTo>
                  <a:cubicBezTo>
                    <a:pt x="8834" y="1"/>
                    <a:pt x="8703" y="5"/>
                    <a:pt x="8570" y="14"/>
                  </a:cubicBezTo>
                  <a:cubicBezTo>
                    <a:pt x="3909" y="332"/>
                    <a:pt x="1" y="1686"/>
                    <a:pt x="1246" y="6907"/>
                  </a:cubicBezTo>
                  <a:lnTo>
                    <a:pt x="4221" y="3270"/>
                  </a:lnTo>
                  <a:cubicBezTo>
                    <a:pt x="4221" y="3270"/>
                    <a:pt x="5740" y="7031"/>
                    <a:pt x="7291" y="7043"/>
                  </a:cubicBezTo>
                  <a:cubicBezTo>
                    <a:pt x="8688" y="7056"/>
                    <a:pt x="8754" y="9085"/>
                    <a:pt x="9316" y="9085"/>
                  </a:cubicBezTo>
                  <a:cubicBezTo>
                    <a:pt x="9379" y="9085"/>
                    <a:pt x="9448" y="9060"/>
                    <a:pt x="9525" y="9004"/>
                  </a:cubicBezTo>
                  <a:cubicBezTo>
                    <a:pt x="10091" y="8596"/>
                    <a:pt x="10309" y="8479"/>
                    <a:pt x="10739" y="8479"/>
                  </a:cubicBezTo>
                  <a:cubicBezTo>
                    <a:pt x="10895" y="8479"/>
                    <a:pt x="11080" y="8495"/>
                    <a:pt x="11319" y="8517"/>
                  </a:cubicBezTo>
                  <a:cubicBezTo>
                    <a:pt x="12216" y="8599"/>
                    <a:pt x="12635" y="10872"/>
                    <a:pt x="10252" y="11364"/>
                  </a:cubicBezTo>
                  <a:cubicBezTo>
                    <a:pt x="10252" y="11364"/>
                    <a:pt x="9596" y="11908"/>
                    <a:pt x="10022" y="13111"/>
                  </a:cubicBezTo>
                  <a:cubicBezTo>
                    <a:pt x="10447" y="14313"/>
                    <a:pt x="11472" y="14415"/>
                    <a:pt x="10832" y="16764"/>
                  </a:cubicBezTo>
                  <a:cubicBezTo>
                    <a:pt x="10317" y="18651"/>
                    <a:pt x="10395" y="21827"/>
                    <a:pt x="12537" y="21827"/>
                  </a:cubicBezTo>
                  <a:cubicBezTo>
                    <a:pt x="13062" y="21827"/>
                    <a:pt x="13711" y="21637"/>
                    <a:pt x="14505" y="21190"/>
                  </a:cubicBezTo>
                  <a:cubicBezTo>
                    <a:pt x="15341" y="20719"/>
                    <a:pt x="16296" y="20551"/>
                    <a:pt x="17269" y="20551"/>
                  </a:cubicBezTo>
                  <a:cubicBezTo>
                    <a:pt x="19724" y="20551"/>
                    <a:pt x="22296" y="21624"/>
                    <a:pt x="23367" y="21624"/>
                  </a:cubicBezTo>
                  <a:cubicBezTo>
                    <a:pt x="23921" y="21624"/>
                    <a:pt x="24074" y="21338"/>
                    <a:pt x="23606" y="20471"/>
                  </a:cubicBezTo>
                  <a:cubicBezTo>
                    <a:pt x="21871" y="17257"/>
                    <a:pt x="21849" y="19293"/>
                    <a:pt x="20923" y="15611"/>
                  </a:cubicBezTo>
                  <a:cubicBezTo>
                    <a:pt x="19996" y="11930"/>
                    <a:pt x="18295" y="11933"/>
                    <a:pt x="17176" y="8488"/>
                  </a:cubicBezTo>
                  <a:cubicBezTo>
                    <a:pt x="16088" y="5140"/>
                    <a:pt x="13389" y="1"/>
                    <a:pt x="8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9;p37"/>
            <p:cNvSpPr/>
            <p:nvPr/>
          </p:nvSpPr>
          <p:spPr>
            <a:xfrm>
              <a:off x="4031375" y="1289375"/>
              <a:ext cx="78350" cy="54975"/>
            </a:xfrm>
            <a:custGeom>
              <a:avLst/>
              <a:gdLst/>
              <a:ahLst/>
              <a:cxnLst/>
              <a:rect l="l" t="t" r="r" b="b"/>
              <a:pathLst>
                <a:path w="3134" h="2199" extrusionOk="0">
                  <a:moveTo>
                    <a:pt x="3133" y="1"/>
                  </a:moveTo>
                  <a:cubicBezTo>
                    <a:pt x="1820" y="924"/>
                    <a:pt x="0" y="949"/>
                    <a:pt x="0" y="949"/>
                  </a:cubicBezTo>
                  <a:lnTo>
                    <a:pt x="60" y="2198"/>
                  </a:lnTo>
                  <a:cubicBezTo>
                    <a:pt x="2688" y="1476"/>
                    <a:pt x="3133" y="1"/>
                    <a:pt x="3133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0;p37"/>
            <p:cNvSpPr/>
            <p:nvPr/>
          </p:nvSpPr>
          <p:spPr>
            <a:xfrm>
              <a:off x="3502825" y="1879850"/>
              <a:ext cx="957775" cy="658100"/>
            </a:xfrm>
            <a:custGeom>
              <a:avLst/>
              <a:gdLst/>
              <a:ahLst/>
              <a:cxnLst/>
              <a:rect l="l" t="t" r="r" b="b"/>
              <a:pathLst>
                <a:path w="38311" h="26324" extrusionOk="0">
                  <a:moveTo>
                    <a:pt x="20377" y="1"/>
                  </a:moveTo>
                  <a:cubicBezTo>
                    <a:pt x="17441" y="1"/>
                    <a:pt x="16189" y="2089"/>
                    <a:pt x="14338" y="5021"/>
                  </a:cubicBezTo>
                  <a:cubicBezTo>
                    <a:pt x="11772" y="9086"/>
                    <a:pt x="5900" y="17737"/>
                    <a:pt x="2949" y="19022"/>
                  </a:cubicBezTo>
                  <a:cubicBezTo>
                    <a:pt x="0" y="20306"/>
                    <a:pt x="565" y="21479"/>
                    <a:pt x="565" y="21479"/>
                  </a:cubicBezTo>
                  <a:cubicBezTo>
                    <a:pt x="565" y="21479"/>
                    <a:pt x="913" y="25588"/>
                    <a:pt x="3701" y="26086"/>
                  </a:cubicBezTo>
                  <a:cubicBezTo>
                    <a:pt x="3855" y="26114"/>
                    <a:pt x="4020" y="26127"/>
                    <a:pt x="4195" y="26127"/>
                  </a:cubicBezTo>
                  <a:cubicBezTo>
                    <a:pt x="7185" y="26127"/>
                    <a:pt x="13003" y="22314"/>
                    <a:pt x="14398" y="21333"/>
                  </a:cubicBezTo>
                  <a:cubicBezTo>
                    <a:pt x="15875" y="20293"/>
                    <a:pt x="19594" y="16282"/>
                    <a:pt x="19594" y="16282"/>
                  </a:cubicBezTo>
                  <a:cubicBezTo>
                    <a:pt x="19594" y="16282"/>
                    <a:pt x="22553" y="26324"/>
                    <a:pt x="28634" y="26324"/>
                  </a:cubicBezTo>
                  <a:cubicBezTo>
                    <a:pt x="28726" y="26324"/>
                    <a:pt x="28819" y="26321"/>
                    <a:pt x="28913" y="26317"/>
                  </a:cubicBezTo>
                  <a:cubicBezTo>
                    <a:pt x="35181" y="26003"/>
                    <a:pt x="38311" y="20819"/>
                    <a:pt x="37691" y="17357"/>
                  </a:cubicBezTo>
                  <a:cubicBezTo>
                    <a:pt x="37069" y="13894"/>
                    <a:pt x="34845" y="12066"/>
                    <a:pt x="34845" y="12066"/>
                  </a:cubicBezTo>
                  <a:lnTo>
                    <a:pt x="34646" y="12516"/>
                  </a:lnTo>
                  <a:cubicBezTo>
                    <a:pt x="34742" y="12241"/>
                    <a:pt x="31026" y="3511"/>
                    <a:pt x="24673" y="1011"/>
                  </a:cubicBezTo>
                  <a:cubicBezTo>
                    <a:pt x="22901" y="313"/>
                    <a:pt x="21513" y="1"/>
                    <a:pt x="20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1;p37"/>
            <p:cNvSpPr/>
            <p:nvPr/>
          </p:nvSpPr>
          <p:spPr>
            <a:xfrm>
              <a:off x="3891250" y="1879850"/>
              <a:ext cx="288550" cy="175625"/>
            </a:xfrm>
            <a:custGeom>
              <a:avLst/>
              <a:gdLst/>
              <a:ahLst/>
              <a:cxnLst/>
              <a:rect l="l" t="t" r="r" b="b"/>
              <a:pathLst>
                <a:path w="11542" h="7025" extrusionOk="0">
                  <a:moveTo>
                    <a:pt x="4842" y="1"/>
                  </a:moveTo>
                  <a:cubicBezTo>
                    <a:pt x="2980" y="1"/>
                    <a:pt x="1795" y="841"/>
                    <a:pt x="706" y="2203"/>
                  </a:cubicBezTo>
                  <a:cubicBezTo>
                    <a:pt x="706" y="2203"/>
                    <a:pt x="1" y="6369"/>
                    <a:pt x="5211" y="6981"/>
                  </a:cubicBezTo>
                  <a:cubicBezTo>
                    <a:pt x="5459" y="7011"/>
                    <a:pt x="5698" y="7024"/>
                    <a:pt x="5930" y="7024"/>
                  </a:cubicBezTo>
                  <a:cubicBezTo>
                    <a:pt x="9379" y="7024"/>
                    <a:pt x="10961" y="3935"/>
                    <a:pt x="11542" y="2365"/>
                  </a:cubicBezTo>
                  <a:cubicBezTo>
                    <a:pt x="10789" y="1813"/>
                    <a:pt x="9988" y="1346"/>
                    <a:pt x="9136" y="1011"/>
                  </a:cubicBezTo>
                  <a:cubicBezTo>
                    <a:pt x="7364" y="313"/>
                    <a:pt x="5977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2;p37"/>
            <p:cNvSpPr/>
            <p:nvPr/>
          </p:nvSpPr>
          <p:spPr>
            <a:xfrm>
              <a:off x="4068625" y="1569775"/>
              <a:ext cx="200175" cy="290725"/>
            </a:xfrm>
            <a:custGeom>
              <a:avLst/>
              <a:gdLst/>
              <a:ahLst/>
              <a:cxnLst/>
              <a:rect l="l" t="t" r="r" b="b"/>
              <a:pathLst>
                <a:path w="8007" h="11629" extrusionOk="0">
                  <a:moveTo>
                    <a:pt x="7455" y="0"/>
                  </a:moveTo>
                  <a:cubicBezTo>
                    <a:pt x="7289" y="0"/>
                    <a:pt x="7054" y="246"/>
                    <a:pt x="6740" y="830"/>
                  </a:cubicBezTo>
                  <a:cubicBezTo>
                    <a:pt x="5383" y="3357"/>
                    <a:pt x="4905" y="7993"/>
                    <a:pt x="2730" y="9107"/>
                  </a:cubicBezTo>
                  <a:cubicBezTo>
                    <a:pt x="555" y="10220"/>
                    <a:pt x="1" y="11126"/>
                    <a:pt x="1" y="11126"/>
                  </a:cubicBezTo>
                  <a:cubicBezTo>
                    <a:pt x="1" y="11126"/>
                    <a:pt x="2830" y="11628"/>
                    <a:pt x="5030" y="11628"/>
                  </a:cubicBezTo>
                  <a:cubicBezTo>
                    <a:pt x="5620" y="11628"/>
                    <a:pt x="6165" y="11592"/>
                    <a:pt x="6598" y="11501"/>
                  </a:cubicBezTo>
                  <a:cubicBezTo>
                    <a:pt x="6598" y="11501"/>
                    <a:pt x="6331" y="7399"/>
                    <a:pt x="7156" y="4755"/>
                  </a:cubicBezTo>
                  <a:cubicBezTo>
                    <a:pt x="7793" y="2720"/>
                    <a:pt x="8006" y="0"/>
                    <a:pt x="745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3;p37"/>
            <p:cNvSpPr/>
            <p:nvPr/>
          </p:nvSpPr>
          <p:spPr>
            <a:xfrm>
              <a:off x="3814250" y="1502800"/>
              <a:ext cx="107100" cy="168625"/>
            </a:xfrm>
            <a:custGeom>
              <a:avLst/>
              <a:gdLst/>
              <a:ahLst/>
              <a:cxnLst/>
              <a:rect l="l" t="t" r="r" b="b"/>
              <a:pathLst>
                <a:path w="4284" h="6745" extrusionOk="0">
                  <a:moveTo>
                    <a:pt x="4078" y="0"/>
                  </a:moveTo>
                  <a:cubicBezTo>
                    <a:pt x="3249" y="0"/>
                    <a:pt x="0" y="3306"/>
                    <a:pt x="0" y="3306"/>
                  </a:cubicBezTo>
                  <a:lnTo>
                    <a:pt x="1393" y="6744"/>
                  </a:lnTo>
                  <a:cubicBezTo>
                    <a:pt x="1393" y="6744"/>
                    <a:pt x="4151" y="1732"/>
                    <a:pt x="4267" y="288"/>
                  </a:cubicBezTo>
                  <a:cubicBezTo>
                    <a:pt x="4283" y="87"/>
                    <a:pt x="4212" y="0"/>
                    <a:pt x="407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4;p37"/>
            <p:cNvSpPr/>
            <p:nvPr/>
          </p:nvSpPr>
          <p:spPr>
            <a:xfrm>
              <a:off x="3992625" y="2176200"/>
              <a:ext cx="405750" cy="361750"/>
            </a:xfrm>
            <a:custGeom>
              <a:avLst/>
              <a:gdLst/>
              <a:ahLst/>
              <a:cxnLst/>
              <a:rect l="l" t="t" r="r" b="b"/>
              <a:pathLst>
                <a:path w="16230" h="14470" extrusionOk="0">
                  <a:moveTo>
                    <a:pt x="3944" y="1"/>
                  </a:moveTo>
                  <a:cubicBezTo>
                    <a:pt x="3632" y="1"/>
                    <a:pt x="3257" y="476"/>
                    <a:pt x="2732" y="1276"/>
                  </a:cubicBezTo>
                  <a:cubicBezTo>
                    <a:pt x="1510" y="3143"/>
                    <a:pt x="1" y="4428"/>
                    <a:pt x="1" y="4428"/>
                  </a:cubicBezTo>
                  <a:cubicBezTo>
                    <a:pt x="1" y="4428"/>
                    <a:pt x="2961" y="14470"/>
                    <a:pt x="9041" y="14470"/>
                  </a:cubicBezTo>
                  <a:cubicBezTo>
                    <a:pt x="9133" y="14470"/>
                    <a:pt x="9226" y="14467"/>
                    <a:pt x="9320" y="14463"/>
                  </a:cubicBezTo>
                  <a:cubicBezTo>
                    <a:pt x="12411" y="14308"/>
                    <a:pt x="14738" y="12967"/>
                    <a:pt x="16229" y="11235"/>
                  </a:cubicBezTo>
                  <a:lnTo>
                    <a:pt x="16229" y="11235"/>
                  </a:lnTo>
                  <a:cubicBezTo>
                    <a:pt x="15000" y="11880"/>
                    <a:pt x="13882" y="12158"/>
                    <a:pt x="12871" y="12158"/>
                  </a:cubicBezTo>
                  <a:cubicBezTo>
                    <a:pt x="8037" y="12158"/>
                    <a:pt x="5633" y="5812"/>
                    <a:pt x="5059" y="2871"/>
                  </a:cubicBezTo>
                  <a:cubicBezTo>
                    <a:pt x="4663" y="840"/>
                    <a:pt x="4359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15;p37"/>
            <p:cNvSpPr/>
            <p:nvPr/>
          </p:nvSpPr>
          <p:spPr>
            <a:xfrm>
              <a:off x="3208025" y="1457125"/>
              <a:ext cx="372325" cy="533400"/>
            </a:xfrm>
            <a:custGeom>
              <a:avLst/>
              <a:gdLst/>
              <a:ahLst/>
              <a:cxnLst/>
              <a:rect l="l" t="t" r="r" b="b"/>
              <a:pathLst>
                <a:path w="14893" h="21336" extrusionOk="0">
                  <a:moveTo>
                    <a:pt x="1" y="1"/>
                  </a:moveTo>
                  <a:lnTo>
                    <a:pt x="7860" y="17071"/>
                  </a:lnTo>
                  <a:lnTo>
                    <a:pt x="14893" y="21336"/>
                  </a:lnTo>
                  <a:lnTo>
                    <a:pt x="7304" y="3432"/>
                  </a:lnTo>
                  <a:cubicBezTo>
                    <a:pt x="6975" y="32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6;p37"/>
            <p:cNvSpPr/>
            <p:nvPr/>
          </p:nvSpPr>
          <p:spPr>
            <a:xfrm>
              <a:off x="3259725" y="1682700"/>
              <a:ext cx="320625" cy="307825"/>
            </a:xfrm>
            <a:custGeom>
              <a:avLst/>
              <a:gdLst/>
              <a:ahLst/>
              <a:cxnLst/>
              <a:rect l="l" t="t" r="r" b="b"/>
              <a:pathLst>
                <a:path w="12825" h="12313" extrusionOk="0">
                  <a:moveTo>
                    <a:pt x="3379" y="0"/>
                  </a:moveTo>
                  <a:cubicBezTo>
                    <a:pt x="3337" y="0"/>
                    <a:pt x="3288" y="10"/>
                    <a:pt x="3234" y="31"/>
                  </a:cubicBezTo>
                  <a:cubicBezTo>
                    <a:pt x="2453" y="326"/>
                    <a:pt x="1834" y="1487"/>
                    <a:pt x="1834" y="1487"/>
                  </a:cubicBezTo>
                  <a:cubicBezTo>
                    <a:pt x="1834" y="1487"/>
                    <a:pt x="1055" y="2454"/>
                    <a:pt x="527" y="3145"/>
                  </a:cubicBezTo>
                  <a:cubicBezTo>
                    <a:pt x="0" y="3837"/>
                    <a:pt x="560" y="5120"/>
                    <a:pt x="560" y="5120"/>
                  </a:cubicBezTo>
                  <a:cubicBezTo>
                    <a:pt x="1871" y="7808"/>
                    <a:pt x="3444" y="8985"/>
                    <a:pt x="4802" y="9122"/>
                  </a:cubicBezTo>
                  <a:cubicBezTo>
                    <a:pt x="6158" y="9258"/>
                    <a:pt x="6689" y="9594"/>
                    <a:pt x="8871" y="10844"/>
                  </a:cubicBezTo>
                  <a:cubicBezTo>
                    <a:pt x="11053" y="12095"/>
                    <a:pt x="12825" y="12313"/>
                    <a:pt x="12825" y="12313"/>
                  </a:cubicBezTo>
                  <a:lnTo>
                    <a:pt x="5792" y="8048"/>
                  </a:lnTo>
                  <a:cubicBezTo>
                    <a:pt x="5792" y="8048"/>
                    <a:pt x="5337" y="7509"/>
                    <a:pt x="5928" y="6810"/>
                  </a:cubicBezTo>
                  <a:cubicBezTo>
                    <a:pt x="6520" y="6111"/>
                    <a:pt x="5529" y="4662"/>
                    <a:pt x="4800" y="3468"/>
                  </a:cubicBezTo>
                  <a:cubicBezTo>
                    <a:pt x="4074" y="2273"/>
                    <a:pt x="2386" y="3018"/>
                    <a:pt x="2951" y="2346"/>
                  </a:cubicBezTo>
                  <a:cubicBezTo>
                    <a:pt x="3476" y="1720"/>
                    <a:pt x="3945" y="0"/>
                    <a:pt x="3379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7;p37"/>
            <p:cNvSpPr/>
            <p:nvPr/>
          </p:nvSpPr>
          <p:spPr>
            <a:xfrm>
              <a:off x="4239825" y="1845075"/>
              <a:ext cx="171925" cy="201550"/>
            </a:xfrm>
            <a:custGeom>
              <a:avLst/>
              <a:gdLst/>
              <a:ahLst/>
              <a:cxnLst/>
              <a:rect l="l" t="t" r="r" b="b"/>
              <a:pathLst>
                <a:path w="6877" h="8062" extrusionOk="0">
                  <a:moveTo>
                    <a:pt x="2297" y="1"/>
                  </a:moveTo>
                  <a:cubicBezTo>
                    <a:pt x="1869" y="1"/>
                    <a:pt x="1444" y="80"/>
                    <a:pt x="1054" y="252"/>
                  </a:cubicBezTo>
                  <a:cubicBezTo>
                    <a:pt x="856" y="340"/>
                    <a:pt x="530" y="434"/>
                    <a:pt x="1" y="498"/>
                  </a:cubicBezTo>
                  <a:cubicBezTo>
                    <a:pt x="751" y="541"/>
                    <a:pt x="2990" y="787"/>
                    <a:pt x="3711" y="2244"/>
                  </a:cubicBezTo>
                  <a:cubicBezTo>
                    <a:pt x="4580" y="4004"/>
                    <a:pt x="6876" y="3074"/>
                    <a:pt x="4243" y="7245"/>
                  </a:cubicBezTo>
                  <a:cubicBezTo>
                    <a:pt x="4009" y="7615"/>
                    <a:pt x="3892" y="7881"/>
                    <a:pt x="3868" y="8062"/>
                  </a:cubicBezTo>
                  <a:cubicBezTo>
                    <a:pt x="6010" y="7046"/>
                    <a:pt x="6425" y="1955"/>
                    <a:pt x="6425" y="1955"/>
                  </a:cubicBezTo>
                  <a:cubicBezTo>
                    <a:pt x="5412" y="436"/>
                    <a:pt x="3650" y="71"/>
                    <a:pt x="2494" y="6"/>
                  </a:cubicBezTo>
                  <a:cubicBezTo>
                    <a:pt x="2428" y="2"/>
                    <a:pt x="2363" y="1"/>
                    <a:pt x="2297" y="1"/>
                  </a:cubicBezTo>
                  <a:close/>
                </a:path>
              </a:pathLst>
            </a:custGeom>
            <a:solidFill>
              <a:srgbClr val="F7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8;p37"/>
            <p:cNvSpPr/>
            <p:nvPr/>
          </p:nvSpPr>
          <p:spPr>
            <a:xfrm>
              <a:off x="4273075" y="1925550"/>
              <a:ext cx="182975" cy="405350"/>
            </a:xfrm>
            <a:custGeom>
              <a:avLst/>
              <a:gdLst/>
              <a:ahLst/>
              <a:cxnLst/>
              <a:rect l="l" t="t" r="r" b="b"/>
              <a:pathLst>
                <a:path w="7319" h="16214" extrusionOk="0">
                  <a:moveTo>
                    <a:pt x="4925" y="0"/>
                  </a:moveTo>
                  <a:lnTo>
                    <a:pt x="4925" y="0"/>
                  </a:lnTo>
                  <a:cubicBezTo>
                    <a:pt x="4924" y="0"/>
                    <a:pt x="4923" y="5"/>
                    <a:pt x="4921" y="13"/>
                  </a:cubicBezTo>
                  <a:cubicBezTo>
                    <a:pt x="4294" y="3852"/>
                    <a:pt x="2606" y="4561"/>
                    <a:pt x="1448" y="4561"/>
                  </a:cubicBezTo>
                  <a:cubicBezTo>
                    <a:pt x="1114" y="4561"/>
                    <a:pt x="824" y="4502"/>
                    <a:pt x="616" y="4442"/>
                  </a:cubicBezTo>
                  <a:cubicBezTo>
                    <a:pt x="413" y="4382"/>
                    <a:pt x="229" y="4272"/>
                    <a:pt x="83" y="4120"/>
                  </a:cubicBezTo>
                  <a:cubicBezTo>
                    <a:pt x="41" y="4080"/>
                    <a:pt x="8" y="4049"/>
                    <a:pt x="3" y="4049"/>
                  </a:cubicBezTo>
                  <a:lnTo>
                    <a:pt x="3" y="4049"/>
                  </a:lnTo>
                  <a:cubicBezTo>
                    <a:pt x="1" y="4049"/>
                    <a:pt x="7" y="4058"/>
                    <a:pt x="25" y="4082"/>
                  </a:cubicBezTo>
                  <a:cubicBezTo>
                    <a:pt x="95" y="4173"/>
                    <a:pt x="888" y="5857"/>
                    <a:pt x="1651" y="7097"/>
                  </a:cubicBezTo>
                  <a:cubicBezTo>
                    <a:pt x="2104" y="7835"/>
                    <a:pt x="2537" y="8630"/>
                    <a:pt x="2843" y="9398"/>
                  </a:cubicBezTo>
                  <a:cubicBezTo>
                    <a:pt x="4252" y="12918"/>
                    <a:pt x="6954" y="16214"/>
                    <a:pt x="6954" y="16214"/>
                  </a:cubicBezTo>
                  <a:cubicBezTo>
                    <a:pt x="6954" y="16214"/>
                    <a:pt x="7318" y="11248"/>
                    <a:pt x="6092" y="8115"/>
                  </a:cubicBezTo>
                  <a:cubicBezTo>
                    <a:pt x="4898" y="5069"/>
                    <a:pt x="4968" y="0"/>
                    <a:pt x="492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9;p37"/>
            <p:cNvSpPr/>
            <p:nvPr/>
          </p:nvSpPr>
          <p:spPr>
            <a:xfrm>
              <a:off x="4574175" y="1925875"/>
              <a:ext cx="397500" cy="438425"/>
            </a:xfrm>
            <a:custGeom>
              <a:avLst/>
              <a:gdLst/>
              <a:ahLst/>
              <a:cxnLst/>
              <a:rect l="l" t="t" r="r" b="b"/>
              <a:pathLst>
                <a:path w="15900" h="17537" extrusionOk="0">
                  <a:moveTo>
                    <a:pt x="13750" y="1"/>
                  </a:moveTo>
                  <a:cubicBezTo>
                    <a:pt x="12947" y="1"/>
                    <a:pt x="11841" y="444"/>
                    <a:pt x="10345" y="1885"/>
                  </a:cubicBezTo>
                  <a:cubicBezTo>
                    <a:pt x="6762" y="5338"/>
                    <a:pt x="0" y="16924"/>
                    <a:pt x="0" y="16924"/>
                  </a:cubicBezTo>
                  <a:lnTo>
                    <a:pt x="891" y="17537"/>
                  </a:lnTo>
                  <a:cubicBezTo>
                    <a:pt x="1627" y="15335"/>
                    <a:pt x="9169" y="8292"/>
                    <a:pt x="10329" y="7326"/>
                  </a:cubicBezTo>
                  <a:cubicBezTo>
                    <a:pt x="11489" y="6357"/>
                    <a:pt x="13280" y="4506"/>
                    <a:pt x="13280" y="4506"/>
                  </a:cubicBezTo>
                  <a:lnTo>
                    <a:pt x="12109" y="4010"/>
                  </a:lnTo>
                  <a:lnTo>
                    <a:pt x="13872" y="4098"/>
                  </a:lnTo>
                  <a:cubicBezTo>
                    <a:pt x="15306" y="3209"/>
                    <a:pt x="15900" y="1451"/>
                    <a:pt x="15586" y="1079"/>
                  </a:cubicBezTo>
                  <a:cubicBezTo>
                    <a:pt x="15402" y="862"/>
                    <a:pt x="14870" y="1"/>
                    <a:pt x="1375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0;p37"/>
            <p:cNvSpPr/>
            <p:nvPr/>
          </p:nvSpPr>
          <p:spPr>
            <a:xfrm>
              <a:off x="4611875" y="1945700"/>
              <a:ext cx="359800" cy="391150"/>
            </a:xfrm>
            <a:custGeom>
              <a:avLst/>
              <a:gdLst/>
              <a:ahLst/>
              <a:cxnLst/>
              <a:rect l="l" t="t" r="r" b="b"/>
              <a:pathLst>
                <a:path w="14392" h="15646" extrusionOk="0">
                  <a:moveTo>
                    <a:pt x="13849" y="0"/>
                  </a:moveTo>
                  <a:cubicBezTo>
                    <a:pt x="11914" y="290"/>
                    <a:pt x="7434" y="2636"/>
                    <a:pt x="0" y="15646"/>
                  </a:cubicBezTo>
                  <a:cubicBezTo>
                    <a:pt x="1997" y="12791"/>
                    <a:pt x="7815" y="7372"/>
                    <a:pt x="8821" y="6533"/>
                  </a:cubicBezTo>
                  <a:cubicBezTo>
                    <a:pt x="9981" y="5566"/>
                    <a:pt x="11772" y="3713"/>
                    <a:pt x="11772" y="3713"/>
                  </a:cubicBezTo>
                  <a:lnTo>
                    <a:pt x="10601" y="3217"/>
                  </a:lnTo>
                  <a:lnTo>
                    <a:pt x="12364" y="3305"/>
                  </a:lnTo>
                  <a:cubicBezTo>
                    <a:pt x="13798" y="2416"/>
                    <a:pt x="14392" y="658"/>
                    <a:pt x="14078" y="286"/>
                  </a:cubicBezTo>
                  <a:cubicBezTo>
                    <a:pt x="14028" y="228"/>
                    <a:pt x="13953" y="123"/>
                    <a:pt x="13849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1;p37"/>
            <p:cNvSpPr/>
            <p:nvPr/>
          </p:nvSpPr>
          <p:spPr>
            <a:xfrm>
              <a:off x="4364600" y="2096075"/>
              <a:ext cx="308850" cy="325575"/>
            </a:xfrm>
            <a:custGeom>
              <a:avLst/>
              <a:gdLst/>
              <a:ahLst/>
              <a:cxnLst/>
              <a:rect l="l" t="t" r="r" b="b"/>
              <a:pathLst>
                <a:path w="12354" h="13023" extrusionOk="0">
                  <a:moveTo>
                    <a:pt x="1644" y="1"/>
                  </a:moveTo>
                  <a:cubicBezTo>
                    <a:pt x="765" y="1"/>
                    <a:pt x="369" y="684"/>
                    <a:pt x="232" y="855"/>
                  </a:cubicBezTo>
                  <a:cubicBezTo>
                    <a:pt x="0" y="1142"/>
                    <a:pt x="486" y="2461"/>
                    <a:pt x="1590" y="3106"/>
                  </a:cubicBezTo>
                  <a:lnTo>
                    <a:pt x="2923" y="3004"/>
                  </a:lnTo>
                  <a:lnTo>
                    <a:pt x="2046" y="3403"/>
                  </a:lnTo>
                  <a:cubicBezTo>
                    <a:pt x="2046" y="3403"/>
                    <a:pt x="3441" y="4770"/>
                    <a:pt x="4338" y="5479"/>
                  </a:cubicBezTo>
                  <a:cubicBezTo>
                    <a:pt x="5235" y="6188"/>
                    <a:pt x="11090" y="11369"/>
                    <a:pt x="11691" y="13022"/>
                  </a:cubicBezTo>
                  <a:lnTo>
                    <a:pt x="12353" y="12540"/>
                  </a:lnTo>
                  <a:cubicBezTo>
                    <a:pt x="12353" y="12540"/>
                    <a:pt x="6998" y="3903"/>
                    <a:pt x="4216" y="1360"/>
                  </a:cubicBezTo>
                  <a:cubicBezTo>
                    <a:pt x="3082" y="324"/>
                    <a:pt x="2249" y="1"/>
                    <a:pt x="1644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2;p37"/>
            <p:cNvSpPr/>
            <p:nvPr/>
          </p:nvSpPr>
          <p:spPr>
            <a:xfrm>
              <a:off x="4364600" y="2111900"/>
              <a:ext cx="280075" cy="289250"/>
            </a:xfrm>
            <a:custGeom>
              <a:avLst/>
              <a:gdLst/>
              <a:ahLst/>
              <a:cxnLst/>
              <a:rect l="l" t="t" r="r" b="b"/>
              <a:pathLst>
                <a:path w="11203" h="11570" extrusionOk="0">
                  <a:moveTo>
                    <a:pt x="399" y="1"/>
                  </a:moveTo>
                  <a:cubicBezTo>
                    <a:pt x="322" y="95"/>
                    <a:pt x="268" y="177"/>
                    <a:pt x="232" y="222"/>
                  </a:cubicBezTo>
                  <a:cubicBezTo>
                    <a:pt x="0" y="509"/>
                    <a:pt x="486" y="1828"/>
                    <a:pt x="1590" y="2473"/>
                  </a:cubicBezTo>
                  <a:lnTo>
                    <a:pt x="2923" y="2371"/>
                  </a:lnTo>
                  <a:lnTo>
                    <a:pt x="2046" y="2770"/>
                  </a:lnTo>
                  <a:cubicBezTo>
                    <a:pt x="2046" y="2770"/>
                    <a:pt x="3439" y="4137"/>
                    <a:pt x="4338" y="4846"/>
                  </a:cubicBezTo>
                  <a:cubicBezTo>
                    <a:pt x="5117" y="5461"/>
                    <a:pt x="9631" y="9448"/>
                    <a:pt x="11203" y="11570"/>
                  </a:cubicBezTo>
                  <a:cubicBezTo>
                    <a:pt x="5311" y="1867"/>
                    <a:pt x="1870" y="180"/>
                    <a:pt x="39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3;p37"/>
            <p:cNvSpPr/>
            <p:nvPr/>
          </p:nvSpPr>
          <p:spPr>
            <a:xfrm>
              <a:off x="4502350" y="1954850"/>
              <a:ext cx="109050" cy="418900"/>
            </a:xfrm>
            <a:custGeom>
              <a:avLst/>
              <a:gdLst/>
              <a:ahLst/>
              <a:cxnLst/>
              <a:rect l="l" t="t" r="r" b="b"/>
              <a:pathLst>
                <a:path w="4362" h="16756" extrusionOk="0">
                  <a:moveTo>
                    <a:pt x="1499" y="0"/>
                  </a:moveTo>
                  <a:cubicBezTo>
                    <a:pt x="1153" y="0"/>
                    <a:pt x="875" y="111"/>
                    <a:pt x="756" y="142"/>
                  </a:cubicBezTo>
                  <a:cubicBezTo>
                    <a:pt x="399" y="236"/>
                    <a:pt x="0" y="1583"/>
                    <a:pt x="500" y="2760"/>
                  </a:cubicBezTo>
                  <a:lnTo>
                    <a:pt x="1630" y="3474"/>
                  </a:lnTo>
                  <a:lnTo>
                    <a:pt x="688" y="3272"/>
                  </a:lnTo>
                  <a:lnTo>
                    <a:pt x="688" y="3272"/>
                  </a:lnTo>
                  <a:cubicBezTo>
                    <a:pt x="688" y="3272"/>
                    <a:pt x="990" y="5200"/>
                    <a:pt x="1285" y="6304"/>
                  </a:cubicBezTo>
                  <a:cubicBezTo>
                    <a:pt x="1581" y="7410"/>
                    <a:pt x="3178" y="15062"/>
                    <a:pt x="2672" y="16746"/>
                  </a:cubicBezTo>
                  <a:lnTo>
                    <a:pt x="3492" y="16755"/>
                  </a:lnTo>
                  <a:cubicBezTo>
                    <a:pt x="3492" y="16755"/>
                    <a:pt x="4361" y="6631"/>
                    <a:pt x="3650" y="2928"/>
                  </a:cubicBezTo>
                  <a:cubicBezTo>
                    <a:pt x="3173" y="452"/>
                    <a:pt x="2199" y="0"/>
                    <a:pt x="1499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4;p37"/>
            <p:cNvSpPr/>
            <p:nvPr/>
          </p:nvSpPr>
          <p:spPr>
            <a:xfrm>
              <a:off x="4502350" y="1956450"/>
              <a:ext cx="96125" cy="393350"/>
            </a:xfrm>
            <a:custGeom>
              <a:avLst/>
              <a:gdLst/>
              <a:ahLst/>
              <a:cxnLst/>
              <a:rect l="l" t="t" r="r" b="b"/>
              <a:pathLst>
                <a:path w="3845" h="15734" extrusionOk="0">
                  <a:moveTo>
                    <a:pt x="1022" y="0"/>
                  </a:moveTo>
                  <a:cubicBezTo>
                    <a:pt x="905" y="31"/>
                    <a:pt x="812" y="64"/>
                    <a:pt x="756" y="78"/>
                  </a:cubicBezTo>
                  <a:cubicBezTo>
                    <a:pt x="399" y="170"/>
                    <a:pt x="0" y="1517"/>
                    <a:pt x="500" y="2694"/>
                  </a:cubicBezTo>
                  <a:lnTo>
                    <a:pt x="1630" y="3410"/>
                  </a:lnTo>
                  <a:lnTo>
                    <a:pt x="688" y="3206"/>
                  </a:lnTo>
                  <a:lnTo>
                    <a:pt x="688" y="3206"/>
                  </a:lnTo>
                  <a:cubicBezTo>
                    <a:pt x="688" y="3206"/>
                    <a:pt x="990" y="5135"/>
                    <a:pt x="1285" y="6240"/>
                  </a:cubicBezTo>
                  <a:cubicBezTo>
                    <a:pt x="1542" y="7199"/>
                    <a:pt x="2779" y="13094"/>
                    <a:pt x="2771" y="15734"/>
                  </a:cubicBezTo>
                  <a:cubicBezTo>
                    <a:pt x="3845" y="4432"/>
                    <a:pt x="2094" y="1024"/>
                    <a:pt x="10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5;p37"/>
            <p:cNvSpPr/>
            <p:nvPr/>
          </p:nvSpPr>
          <p:spPr>
            <a:xfrm>
              <a:off x="4479450" y="1668300"/>
              <a:ext cx="203925" cy="772050"/>
            </a:xfrm>
            <a:custGeom>
              <a:avLst/>
              <a:gdLst/>
              <a:ahLst/>
              <a:cxnLst/>
              <a:rect l="l" t="t" r="r" b="b"/>
              <a:pathLst>
                <a:path w="8157" h="30882" extrusionOk="0">
                  <a:moveTo>
                    <a:pt x="2770" y="1"/>
                  </a:moveTo>
                  <a:cubicBezTo>
                    <a:pt x="2116" y="1"/>
                    <a:pt x="1589" y="217"/>
                    <a:pt x="1368" y="277"/>
                  </a:cubicBezTo>
                  <a:cubicBezTo>
                    <a:pt x="710" y="457"/>
                    <a:pt x="1" y="2951"/>
                    <a:pt x="949" y="5113"/>
                  </a:cubicBezTo>
                  <a:lnTo>
                    <a:pt x="3049" y="6407"/>
                  </a:lnTo>
                  <a:lnTo>
                    <a:pt x="1307" y="6052"/>
                  </a:lnTo>
                  <a:lnTo>
                    <a:pt x="1307" y="6052"/>
                  </a:lnTo>
                  <a:cubicBezTo>
                    <a:pt x="1307" y="6052"/>
                    <a:pt x="1904" y="9606"/>
                    <a:pt x="2472" y="11639"/>
                  </a:cubicBezTo>
                  <a:cubicBezTo>
                    <a:pt x="3041" y="13671"/>
                    <a:pt x="6151" y="27763"/>
                    <a:pt x="5254" y="30882"/>
                  </a:cubicBezTo>
                  <a:lnTo>
                    <a:pt x="6765" y="30882"/>
                  </a:lnTo>
                  <a:cubicBezTo>
                    <a:pt x="6765" y="30882"/>
                    <a:pt x="8157" y="12176"/>
                    <a:pt x="6765" y="5361"/>
                  </a:cubicBezTo>
                  <a:cubicBezTo>
                    <a:pt x="5842" y="840"/>
                    <a:pt x="4058" y="1"/>
                    <a:pt x="277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6;p37"/>
            <p:cNvSpPr/>
            <p:nvPr/>
          </p:nvSpPr>
          <p:spPr>
            <a:xfrm>
              <a:off x="4479500" y="1671500"/>
              <a:ext cx="178950" cy="725025"/>
            </a:xfrm>
            <a:custGeom>
              <a:avLst/>
              <a:gdLst/>
              <a:ahLst/>
              <a:cxnLst/>
              <a:rect l="l" t="t" r="r" b="b"/>
              <a:pathLst>
                <a:path w="7158" h="29001" extrusionOk="0">
                  <a:moveTo>
                    <a:pt x="1856" y="1"/>
                  </a:moveTo>
                  <a:cubicBezTo>
                    <a:pt x="1638" y="60"/>
                    <a:pt x="1468" y="121"/>
                    <a:pt x="1366" y="149"/>
                  </a:cubicBezTo>
                  <a:cubicBezTo>
                    <a:pt x="707" y="329"/>
                    <a:pt x="0" y="2823"/>
                    <a:pt x="947" y="4984"/>
                  </a:cubicBezTo>
                  <a:lnTo>
                    <a:pt x="3047" y="6279"/>
                  </a:lnTo>
                  <a:lnTo>
                    <a:pt x="1305" y="5924"/>
                  </a:lnTo>
                  <a:lnTo>
                    <a:pt x="1305" y="5924"/>
                  </a:lnTo>
                  <a:cubicBezTo>
                    <a:pt x="1305" y="5924"/>
                    <a:pt x="1902" y="9478"/>
                    <a:pt x="2470" y="11510"/>
                  </a:cubicBezTo>
                  <a:cubicBezTo>
                    <a:pt x="2965" y="13276"/>
                    <a:pt x="5374" y="24129"/>
                    <a:pt x="5413" y="29000"/>
                  </a:cubicBezTo>
                  <a:cubicBezTo>
                    <a:pt x="7157" y="8121"/>
                    <a:pt x="3856" y="1867"/>
                    <a:pt x="18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7;p37"/>
            <p:cNvSpPr/>
            <p:nvPr/>
          </p:nvSpPr>
          <p:spPr>
            <a:xfrm>
              <a:off x="4610325" y="1700125"/>
              <a:ext cx="230725" cy="644225"/>
            </a:xfrm>
            <a:custGeom>
              <a:avLst/>
              <a:gdLst/>
              <a:ahLst/>
              <a:cxnLst/>
              <a:rect l="l" t="t" r="r" b="b"/>
              <a:pathLst>
                <a:path w="9229" h="25769" extrusionOk="0">
                  <a:moveTo>
                    <a:pt x="5490" y="0"/>
                  </a:moveTo>
                  <a:cubicBezTo>
                    <a:pt x="3953" y="0"/>
                    <a:pt x="2325" y="2495"/>
                    <a:pt x="1989" y="5325"/>
                  </a:cubicBezTo>
                  <a:cubicBezTo>
                    <a:pt x="1479" y="9607"/>
                    <a:pt x="0" y="21895"/>
                    <a:pt x="917" y="25769"/>
                  </a:cubicBezTo>
                  <a:lnTo>
                    <a:pt x="1377" y="25483"/>
                  </a:lnTo>
                  <a:cubicBezTo>
                    <a:pt x="1377" y="25483"/>
                    <a:pt x="1797" y="21181"/>
                    <a:pt x="3270" y="17866"/>
                  </a:cubicBezTo>
                  <a:cubicBezTo>
                    <a:pt x="4742" y="14552"/>
                    <a:pt x="9228" y="7007"/>
                    <a:pt x="7597" y="2266"/>
                  </a:cubicBezTo>
                  <a:cubicBezTo>
                    <a:pt x="7043" y="658"/>
                    <a:pt x="6278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8;p37"/>
            <p:cNvSpPr/>
            <p:nvPr/>
          </p:nvSpPr>
          <p:spPr>
            <a:xfrm>
              <a:off x="4632750" y="1700700"/>
              <a:ext cx="208300" cy="643625"/>
            </a:xfrm>
            <a:custGeom>
              <a:avLst/>
              <a:gdLst/>
              <a:ahLst/>
              <a:cxnLst/>
              <a:rect l="l" t="t" r="r" b="b"/>
              <a:pathLst>
                <a:path w="8332" h="25745" extrusionOk="0">
                  <a:moveTo>
                    <a:pt x="4836" y="0"/>
                  </a:moveTo>
                  <a:cubicBezTo>
                    <a:pt x="3891" y="5795"/>
                    <a:pt x="1700" y="20644"/>
                    <a:pt x="0" y="25645"/>
                  </a:cubicBezTo>
                  <a:cubicBezTo>
                    <a:pt x="8" y="25678"/>
                    <a:pt x="14" y="25713"/>
                    <a:pt x="20" y="25744"/>
                  </a:cubicBezTo>
                  <a:lnTo>
                    <a:pt x="480" y="25460"/>
                  </a:lnTo>
                  <a:cubicBezTo>
                    <a:pt x="480" y="25460"/>
                    <a:pt x="900" y="21156"/>
                    <a:pt x="2373" y="17843"/>
                  </a:cubicBezTo>
                  <a:cubicBezTo>
                    <a:pt x="3845" y="14529"/>
                    <a:pt x="8331" y="6984"/>
                    <a:pt x="6700" y="2243"/>
                  </a:cubicBezTo>
                  <a:cubicBezTo>
                    <a:pt x="6203" y="800"/>
                    <a:pt x="5538" y="126"/>
                    <a:pt x="4836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9;p37"/>
            <p:cNvSpPr/>
            <p:nvPr/>
          </p:nvSpPr>
          <p:spPr>
            <a:xfrm>
              <a:off x="4284100" y="1852500"/>
              <a:ext cx="380725" cy="453900"/>
            </a:xfrm>
            <a:custGeom>
              <a:avLst/>
              <a:gdLst/>
              <a:ahLst/>
              <a:cxnLst/>
              <a:rect l="l" t="t" r="r" b="b"/>
              <a:pathLst>
                <a:path w="15229" h="18156" extrusionOk="0">
                  <a:moveTo>
                    <a:pt x="2932" y="0"/>
                  </a:moveTo>
                  <a:cubicBezTo>
                    <a:pt x="648" y="0"/>
                    <a:pt x="0" y="1294"/>
                    <a:pt x="444" y="3014"/>
                  </a:cubicBezTo>
                  <a:cubicBezTo>
                    <a:pt x="903" y="4798"/>
                    <a:pt x="5796" y="3932"/>
                    <a:pt x="9264" y="6889"/>
                  </a:cubicBezTo>
                  <a:cubicBezTo>
                    <a:pt x="12731" y="9846"/>
                    <a:pt x="13037" y="18155"/>
                    <a:pt x="13037" y="18155"/>
                  </a:cubicBezTo>
                  <a:lnTo>
                    <a:pt x="13801" y="18155"/>
                  </a:lnTo>
                  <a:cubicBezTo>
                    <a:pt x="15228" y="1333"/>
                    <a:pt x="5694" y="108"/>
                    <a:pt x="3197" y="6"/>
                  </a:cubicBezTo>
                  <a:cubicBezTo>
                    <a:pt x="3106" y="2"/>
                    <a:pt x="3018" y="0"/>
                    <a:pt x="2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30;p37"/>
            <p:cNvSpPr/>
            <p:nvPr/>
          </p:nvSpPr>
          <p:spPr>
            <a:xfrm>
              <a:off x="4627250" y="1875525"/>
              <a:ext cx="355025" cy="464650"/>
            </a:xfrm>
            <a:custGeom>
              <a:avLst/>
              <a:gdLst/>
              <a:ahLst/>
              <a:cxnLst/>
              <a:rect l="l" t="t" r="r" b="b"/>
              <a:pathLst>
                <a:path w="14201" h="18586" extrusionOk="0">
                  <a:moveTo>
                    <a:pt x="12635" y="0"/>
                  </a:moveTo>
                  <a:cubicBezTo>
                    <a:pt x="11386" y="0"/>
                    <a:pt x="9583" y="1016"/>
                    <a:pt x="8174" y="2048"/>
                  </a:cubicBezTo>
                  <a:cubicBezTo>
                    <a:pt x="5706" y="3856"/>
                    <a:pt x="766" y="9760"/>
                    <a:pt x="1" y="18586"/>
                  </a:cubicBezTo>
                  <a:lnTo>
                    <a:pt x="641" y="18408"/>
                  </a:lnTo>
                  <a:cubicBezTo>
                    <a:pt x="641" y="18408"/>
                    <a:pt x="2283" y="11740"/>
                    <a:pt x="5907" y="8286"/>
                  </a:cubicBezTo>
                  <a:cubicBezTo>
                    <a:pt x="9530" y="4832"/>
                    <a:pt x="13902" y="5815"/>
                    <a:pt x="14111" y="2149"/>
                  </a:cubicBezTo>
                  <a:cubicBezTo>
                    <a:pt x="14201" y="575"/>
                    <a:pt x="13575" y="0"/>
                    <a:pt x="12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1;p37"/>
            <p:cNvSpPr/>
            <p:nvPr/>
          </p:nvSpPr>
          <p:spPr>
            <a:xfrm>
              <a:off x="4627250" y="1916550"/>
              <a:ext cx="353050" cy="423625"/>
            </a:xfrm>
            <a:custGeom>
              <a:avLst/>
              <a:gdLst/>
              <a:ahLst/>
              <a:cxnLst/>
              <a:rect l="l" t="t" r="r" b="b"/>
              <a:pathLst>
                <a:path w="14122" h="16945" extrusionOk="0">
                  <a:moveTo>
                    <a:pt x="14112" y="0"/>
                  </a:moveTo>
                  <a:cubicBezTo>
                    <a:pt x="10961" y="809"/>
                    <a:pt x="3318" y="3167"/>
                    <a:pt x="146" y="16328"/>
                  </a:cubicBezTo>
                  <a:cubicBezTo>
                    <a:pt x="142" y="16387"/>
                    <a:pt x="138" y="16441"/>
                    <a:pt x="134" y="16499"/>
                  </a:cubicBezTo>
                  <a:lnTo>
                    <a:pt x="106" y="16499"/>
                  </a:lnTo>
                  <a:cubicBezTo>
                    <a:pt x="70" y="16648"/>
                    <a:pt x="35" y="16795"/>
                    <a:pt x="1" y="16945"/>
                  </a:cubicBezTo>
                  <a:lnTo>
                    <a:pt x="641" y="16767"/>
                  </a:lnTo>
                  <a:cubicBezTo>
                    <a:pt x="641" y="16767"/>
                    <a:pt x="2285" y="10099"/>
                    <a:pt x="5908" y="6645"/>
                  </a:cubicBezTo>
                  <a:cubicBezTo>
                    <a:pt x="9532" y="3191"/>
                    <a:pt x="13904" y="4174"/>
                    <a:pt x="14112" y="508"/>
                  </a:cubicBezTo>
                  <a:cubicBezTo>
                    <a:pt x="14122" y="339"/>
                    <a:pt x="14122" y="169"/>
                    <a:pt x="14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2;p37"/>
            <p:cNvSpPr/>
            <p:nvPr/>
          </p:nvSpPr>
          <p:spPr>
            <a:xfrm>
              <a:off x="4640700" y="2129450"/>
              <a:ext cx="253300" cy="301975"/>
            </a:xfrm>
            <a:custGeom>
              <a:avLst/>
              <a:gdLst/>
              <a:ahLst/>
              <a:cxnLst/>
              <a:rect l="l" t="t" r="r" b="b"/>
              <a:pathLst>
                <a:path w="10132" h="12079" extrusionOk="0">
                  <a:moveTo>
                    <a:pt x="8182" y="0"/>
                  </a:moveTo>
                  <a:cubicBezTo>
                    <a:pt x="8125" y="0"/>
                    <a:pt x="8066" y="1"/>
                    <a:pt x="8005" y="4"/>
                  </a:cubicBezTo>
                  <a:cubicBezTo>
                    <a:pt x="6345" y="70"/>
                    <a:pt x="1" y="885"/>
                    <a:pt x="950" y="12078"/>
                  </a:cubicBezTo>
                  <a:lnTo>
                    <a:pt x="1459" y="12078"/>
                  </a:lnTo>
                  <a:cubicBezTo>
                    <a:pt x="1459" y="12078"/>
                    <a:pt x="1663" y="6550"/>
                    <a:pt x="3969" y="4583"/>
                  </a:cubicBezTo>
                  <a:cubicBezTo>
                    <a:pt x="6277" y="2614"/>
                    <a:pt x="9533" y="3191"/>
                    <a:pt x="9838" y="2005"/>
                  </a:cubicBezTo>
                  <a:cubicBezTo>
                    <a:pt x="10132" y="860"/>
                    <a:pt x="9701" y="0"/>
                    <a:pt x="8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3;p37"/>
            <p:cNvSpPr/>
            <p:nvPr/>
          </p:nvSpPr>
          <p:spPr>
            <a:xfrm>
              <a:off x="4652850" y="21583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7026" y="63"/>
                    <a:pt x="1" y="1060"/>
                    <a:pt x="986" y="10701"/>
                  </a:cubicBezTo>
                  <a:cubicBezTo>
                    <a:pt x="1052" y="9652"/>
                    <a:pt x="1453" y="5160"/>
                    <a:pt x="3483" y="3426"/>
                  </a:cubicBezTo>
                  <a:cubicBezTo>
                    <a:pt x="5791" y="1459"/>
                    <a:pt x="9047" y="2036"/>
                    <a:pt x="9352" y="848"/>
                  </a:cubicBezTo>
                  <a:cubicBezTo>
                    <a:pt x="9431" y="542"/>
                    <a:pt x="9456" y="256"/>
                    <a:pt x="9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34;p37"/>
            <p:cNvSpPr/>
            <p:nvPr/>
          </p:nvSpPr>
          <p:spPr>
            <a:xfrm>
              <a:off x="4340275" y="2006200"/>
              <a:ext cx="253300" cy="302000"/>
            </a:xfrm>
            <a:custGeom>
              <a:avLst/>
              <a:gdLst/>
              <a:ahLst/>
              <a:cxnLst/>
              <a:rect l="l" t="t" r="r" b="b"/>
              <a:pathLst>
                <a:path w="10132" h="12080" extrusionOk="0">
                  <a:moveTo>
                    <a:pt x="1953" y="0"/>
                  </a:moveTo>
                  <a:cubicBezTo>
                    <a:pt x="432" y="0"/>
                    <a:pt x="0" y="859"/>
                    <a:pt x="294" y="2005"/>
                  </a:cubicBezTo>
                  <a:cubicBezTo>
                    <a:pt x="599" y="3192"/>
                    <a:pt x="3856" y="2616"/>
                    <a:pt x="6161" y="4583"/>
                  </a:cubicBezTo>
                  <a:cubicBezTo>
                    <a:pt x="8469" y="6551"/>
                    <a:pt x="8673" y="12080"/>
                    <a:pt x="8673" y="12080"/>
                  </a:cubicBezTo>
                  <a:lnTo>
                    <a:pt x="9182" y="12078"/>
                  </a:lnTo>
                  <a:cubicBezTo>
                    <a:pt x="10131" y="885"/>
                    <a:pt x="3788" y="70"/>
                    <a:pt x="2125" y="4"/>
                  </a:cubicBezTo>
                  <a:cubicBezTo>
                    <a:pt x="2066" y="1"/>
                    <a:pt x="2009" y="0"/>
                    <a:pt x="19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35;p37"/>
            <p:cNvSpPr/>
            <p:nvPr/>
          </p:nvSpPr>
          <p:spPr>
            <a:xfrm>
              <a:off x="4345000" y="20351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255"/>
                    <a:pt x="26" y="542"/>
                    <a:pt x="105" y="848"/>
                  </a:cubicBezTo>
                  <a:cubicBezTo>
                    <a:pt x="410" y="2035"/>
                    <a:pt x="3667" y="1459"/>
                    <a:pt x="5972" y="3426"/>
                  </a:cubicBezTo>
                  <a:cubicBezTo>
                    <a:pt x="8005" y="5159"/>
                    <a:pt x="8405" y="9653"/>
                    <a:pt x="8472" y="10700"/>
                  </a:cubicBezTo>
                  <a:cubicBezTo>
                    <a:pt x="9455" y="1061"/>
                    <a:pt x="2430" y="62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6;p37"/>
            <p:cNvSpPr/>
            <p:nvPr/>
          </p:nvSpPr>
          <p:spPr>
            <a:xfrm>
              <a:off x="4291250" y="1895975"/>
              <a:ext cx="355275" cy="402075"/>
            </a:xfrm>
            <a:custGeom>
              <a:avLst/>
              <a:gdLst/>
              <a:ahLst/>
              <a:cxnLst/>
              <a:rect l="l" t="t" r="r" b="b"/>
              <a:pathLst>
                <a:path w="14211" h="16083" extrusionOk="0">
                  <a:moveTo>
                    <a:pt x="50" y="1"/>
                  </a:moveTo>
                  <a:cubicBezTo>
                    <a:pt x="0" y="384"/>
                    <a:pt x="39" y="814"/>
                    <a:pt x="158" y="1275"/>
                  </a:cubicBezTo>
                  <a:cubicBezTo>
                    <a:pt x="617" y="3059"/>
                    <a:pt x="5512" y="2192"/>
                    <a:pt x="8978" y="5150"/>
                  </a:cubicBezTo>
                  <a:cubicBezTo>
                    <a:pt x="12032" y="7755"/>
                    <a:pt x="12632" y="14508"/>
                    <a:pt x="12732" y="16082"/>
                  </a:cubicBezTo>
                  <a:cubicBezTo>
                    <a:pt x="14211" y="1593"/>
                    <a:pt x="3653" y="95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7;p37"/>
            <p:cNvSpPr/>
            <p:nvPr/>
          </p:nvSpPr>
          <p:spPr>
            <a:xfrm>
              <a:off x="4510300" y="2297325"/>
              <a:ext cx="271200" cy="283100"/>
            </a:xfrm>
            <a:custGeom>
              <a:avLst/>
              <a:gdLst/>
              <a:ahLst/>
              <a:cxnLst/>
              <a:rect l="l" t="t" r="r" b="b"/>
              <a:pathLst>
                <a:path w="10848" h="11324" extrusionOk="0">
                  <a:moveTo>
                    <a:pt x="1" y="0"/>
                  </a:moveTo>
                  <a:lnTo>
                    <a:pt x="2118" y="10847"/>
                  </a:lnTo>
                  <a:cubicBezTo>
                    <a:pt x="3187" y="11168"/>
                    <a:pt x="4210" y="11324"/>
                    <a:pt x="5191" y="11324"/>
                  </a:cubicBezTo>
                  <a:cubicBezTo>
                    <a:pt x="6188" y="11324"/>
                    <a:pt x="7141" y="11162"/>
                    <a:pt x="8052" y="10847"/>
                  </a:cubicBezTo>
                  <a:lnTo>
                    <a:pt x="10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8;p37"/>
            <p:cNvSpPr/>
            <p:nvPr/>
          </p:nvSpPr>
          <p:spPr>
            <a:xfrm>
              <a:off x="4501375" y="2280400"/>
              <a:ext cx="289050" cy="46550"/>
            </a:xfrm>
            <a:custGeom>
              <a:avLst/>
              <a:gdLst/>
              <a:ahLst/>
              <a:cxnLst/>
              <a:rect l="l" t="t" r="r" b="b"/>
              <a:pathLst>
                <a:path w="11562" h="1862" extrusionOk="0">
                  <a:moveTo>
                    <a:pt x="0" y="0"/>
                  </a:moveTo>
                  <a:lnTo>
                    <a:pt x="0" y="1862"/>
                  </a:lnTo>
                  <a:lnTo>
                    <a:pt x="11562" y="1862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331410" y="976784"/>
            <a:ext cx="7701563" cy="268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1.4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가설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8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논문과 반대로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“‘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 err="1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는 서울시 아파트값 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변동에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영향이 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있을 것이다</a:t>
            </a:r>
            <a:r>
              <a:rPr lang="en-US" altLang="ko-KR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.”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를 가설로 설정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1.5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b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 - 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종속변수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결과변수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) : </a:t>
            </a: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부동산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매매가격 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월별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)</a:t>
            </a:r>
            <a:b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</a:b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/>
            </a:r>
            <a:b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</a:b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     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 독립변수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원인변수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) :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서울대 합격자수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정시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,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수시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,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총합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)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 비교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/>
            </a:r>
            <a:b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</a:b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	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	   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서울시 학원사업체수</a:t>
            </a:r>
            <a:endParaRPr sz="14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PROJECT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개요</a:t>
            </a:r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01</a:t>
            </a:r>
          </a:p>
        </p:txBody>
      </p:sp>
      <p:grpSp>
        <p:nvGrpSpPr>
          <p:cNvPr id="21" name="Google Shape;2490;p37"/>
          <p:cNvGrpSpPr/>
          <p:nvPr/>
        </p:nvGrpSpPr>
        <p:grpSpPr>
          <a:xfrm>
            <a:off x="7132379" y="3484363"/>
            <a:ext cx="1852624" cy="1562252"/>
            <a:chOff x="3103900" y="938525"/>
            <a:chExt cx="1878375" cy="1759475"/>
          </a:xfrm>
        </p:grpSpPr>
        <p:sp>
          <p:nvSpPr>
            <p:cNvPr id="22" name="Google Shape;2491;p37"/>
            <p:cNvSpPr/>
            <p:nvPr/>
          </p:nvSpPr>
          <p:spPr>
            <a:xfrm>
              <a:off x="3103900" y="2553950"/>
              <a:ext cx="1826225" cy="144050"/>
            </a:xfrm>
            <a:custGeom>
              <a:avLst/>
              <a:gdLst/>
              <a:ahLst/>
              <a:cxnLst/>
              <a:rect l="l" t="t" r="r" b="b"/>
              <a:pathLst>
                <a:path w="73049" h="5762" extrusionOk="0">
                  <a:moveTo>
                    <a:pt x="36525" y="1"/>
                  </a:moveTo>
                  <a:cubicBezTo>
                    <a:pt x="26838" y="1"/>
                    <a:pt x="17549" y="304"/>
                    <a:pt x="10699" y="845"/>
                  </a:cubicBezTo>
                  <a:cubicBezTo>
                    <a:pt x="3850" y="1385"/>
                    <a:pt x="1" y="2118"/>
                    <a:pt x="1" y="2882"/>
                  </a:cubicBezTo>
                  <a:cubicBezTo>
                    <a:pt x="1" y="3646"/>
                    <a:pt x="3850" y="4377"/>
                    <a:pt x="10699" y="4918"/>
                  </a:cubicBezTo>
                  <a:cubicBezTo>
                    <a:pt x="17549" y="5458"/>
                    <a:pt x="26838" y="5761"/>
                    <a:pt x="36525" y="5761"/>
                  </a:cubicBezTo>
                  <a:cubicBezTo>
                    <a:pt x="46212" y="5761"/>
                    <a:pt x="55502" y="5458"/>
                    <a:pt x="62351" y="4918"/>
                  </a:cubicBezTo>
                  <a:cubicBezTo>
                    <a:pt x="69201" y="4377"/>
                    <a:pt x="73048" y="3646"/>
                    <a:pt x="73048" y="2882"/>
                  </a:cubicBezTo>
                  <a:cubicBezTo>
                    <a:pt x="73048" y="2118"/>
                    <a:pt x="69201" y="1385"/>
                    <a:pt x="62351" y="845"/>
                  </a:cubicBezTo>
                  <a:cubicBezTo>
                    <a:pt x="55502" y="304"/>
                    <a:pt x="46212" y="1"/>
                    <a:pt x="36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2;p37"/>
            <p:cNvSpPr/>
            <p:nvPr/>
          </p:nvSpPr>
          <p:spPr>
            <a:xfrm>
              <a:off x="3831125" y="2359450"/>
              <a:ext cx="323825" cy="254425"/>
            </a:xfrm>
            <a:custGeom>
              <a:avLst/>
              <a:gdLst/>
              <a:ahLst/>
              <a:cxnLst/>
              <a:rect l="l" t="t" r="r" b="b"/>
              <a:pathLst>
                <a:path w="12953" h="10177" extrusionOk="0">
                  <a:moveTo>
                    <a:pt x="1537" y="1"/>
                  </a:moveTo>
                  <a:lnTo>
                    <a:pt x="1" y="4685"/>
                  </a:lnTo>
                  <a:cubicBezTo>
                    <a:pt x="24" y="4688"/>
                    <a:pt x="55" y="4689"/>
                    <a:pt x="93" y="4689"/>
                  </a:cubicBezTo>
                  <a:cubicBezTo>
                    <a:pt x="125" y="4689"/>
                    <a:pt x="161" y="4688"/>
                    <a:pt x="202" y="4688"/>
                  </a:cubicBezTo>
                  <a:cubicBezTo>
                    <a:pt x="650" y="4688"/>
                    <a:pt x="1610" y="4752"/>
                    <a:pt x="2455" y="6273"/>
                  </a:cubicBezTo>
                  <a:cubicBezTo>
                    <a:pt x="3470" y="8095"/>
                    <a:pt x="4804" y="10173"/>
                    <a:pt x="7047" y="10176"/>
                  </a:cubicBezTo>
                  <a:cubicBezTo>
                    <a:pt x="7048" y="10176"/>
                    <a:pt x="7050" y="10176"/>
                    <a:pt x="7052" y="10176"/>
                  </a:cubicBezTo>
                  <a:cubicBezTo>
                    <a:pt x="9296" y="10176"/>
                    <a:pt x="12667" y="8212"/>
                    <a:pt x="12809" y="6443"/>
                  </a:cubicBezTo>
                  <a:cubicBezTo>
                    <a:pt x="12953" y="4674"/>
                    <a:pt x="8779" y="369"/>
                    <a:pt x="8779" y="369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3;p37"/>
            <p:cNvSpPr/>
            <p:nvPr/>
          </p:nvSpPr>
          <p:spPr>
            <a:xfrm>
              <a:off x="3866400" y="2388400"/>
              <a:ext cx="287575" cy="223600"/>
            </a:xfrm>
            <a:custGeom>
              <a:avLst/>
              <a:gdLst/>
              <a:ahLst/>
              <a:cxnLst/>
              <a:rect l="l" t="t" r="r" b="b"/>
              <a:pathLst>
                <a:path w="11503" h="8944" extrusionOk="0">
                  <a:moveTo>
                    <a:pt x="8098" y="1"/>
                  </a:moveTo>
                  <a:cubicBezTo>
                    <a:pt x="7807" y="70"/>
                    <a:pt x="7519" y="155"/>
                    <a:pt x="7238" y="258"/>
                  </a:cubicBezTo>
                  <a:cubicBezTo>
                    <a:pt x="0" y="2894"/>
                    <a:pt x="6330" y="8850"/>
                    <a:pt x="6431" y="8944"/>
                  </a:cubicBezTo>
                  <a:cubicBezTo>
                    <a:pt x="8599" y="8577"/>
                    <a:pt x="11271" y="6856"/>
                    <a:pt x="11398" y="5285"/>
                  </a:cubicBezTo>
                  <a:cubicBezTo>
                    <a:pt x="11503" y="3988"/>
                    <a:pt x="9288" y="1328"/>
                    <a:pt x="8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4;p37"/>
            <p:cNvSpPr/>
            <p:nvPr/>
          </p:nvSpPr>
          <p:spPr>
            <a:xfrm>
              <a:off x="3167200" y="2401350"/>
              <a:ext cx="523075" cy="174700"/>
            </a:xfrm>
            <a:custGeom>
              <a:avLst/>
              <a:gdLst/>
              <a:ahLst/>
              <a:cxnLst/>
              <a:rect l="l" t="t" r="r" b="b"/>
              <a:pathLst>
                <a:path w="20923" h="6988" extrusionOk="0">
                  <a:moveTo>
                    <a:pt x="6526" y="1"/>
                  </a:moveTo>
                  <a:cubicBezTo>
                    <a:pt x="6491" y="1"/>
                    <a:pt x="6457" y="1"/>
                    <a:pt x="6421" y="1"/>
                  </a:cubicBezTo>
                  <a:cubicBezTo>
                    <a:pt x="3622" y="9"/>
                    <a:pt x="1485" y="1683"/>
                    <a:pt x="743" y="2873"/>
                  </a:cubicBezTo>
                  <a:cubicBezTo>
                    <a:pt x="0" y="4062"/>
                    <a:pt x="2540" y="6157"/>
                    <a:pt x="5446" y="6717"/>
                  </a:cubicBezTo>
                  <a:cubicBezTo>
                    <a:pt x="6467" y="6913"/>
                    <a:pt x="7403" y="6988"/>
                    <a:pt x="8300" y="6988"/>
                  </a:cubicBezTo>
                  <a:cubicBezTo>
                    <a:pt x="9955" y="6988"/>
                    <a:pt x="11475" y="6734"/>
                    <a:pt x="13144" y="6525"/>
                  </a:cubicBezTo>
                  <a:cubicBezTo>
                    <a:pt x="13571" y="6472"/>
                    <a:pt x="14037" y="6457"/>
                    <a:pt x="14518" y="6457"/>
                  </a:cubicBezTo>
                  <a:cubicBezTo>
                    <a:pt x="15142" y="6457"/>
                    <a:pt x="15793" y="6482"/>
                    <a:pt x="16425" y="6482"/>
                  </a:cubicBezTo>
                  <a:cubicBezTo>
                    <a:pt x="18242" y="6482"/>
                    <a:pt x="19899" y="6273"/>
                    <a:pt x="20290" y="4651"/>
                  </a:cubicBezTo>
                  <a:cubicBezTo>
                    <a:pt x="20923" y="2030"/>
                    <a:pt x="13990" y="621"/>
                    <a:pt x="13990" y="621"/>
                  </a:cubicBezTo>
                  <a:cubicBezTo>
                    <a:pt x="13990" y="621"/>
                    <a:pt x="12550" y="459"/>
                    <a:pt x="11045" y="378"/>
                  </a:cubicBezTo>
                  <a:cubicBezTo>
                    <a:pt x="9560" y="297"/>
                    <a:pt x="9227" y="1"/>
                    <a:pt x="6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5;p37"/>
            <p:cNvSpPr/>
            <p:nvPr/>
          </p:nvSpPr>
          <p:spPr>
            <a:xfrm>
              <a:off x="3167200" y="2401700"/>
              <a:ext cx="220200" cy="172275"/>
            </a:xfrm>
            <a:custGeom>
              <a:avLst/>
              <a:gdLst/>
              <a:ahLst/>
              <a:cxnLst/>
              <a:rect l="l" t="t" r="r" b="b"/>
              <a:pathLst>
                <a:path w="8808" h="6891" extrusionOk="0">
                  <a:moveTo>
                    <a:pt x="6087" y="1"/>
                  </a:moveTo>
                  <a:cubicBezTo>
                    <a:pt x="3455" y="134"/>
                    <a:pt x="1454" y="1717"/>
                    <a:pt x="743" y="2859"/>
                  </a:cubicBezTo>
                  <a:cubicBezTo>
                    <a:pt x="0" y="4048"/>
                    <a:pt x="2540" y="6143"/>
                    <a:pt x="5446" y="6703"/>
                  </a:cubicBezTo>
                  <a:cubicBezTo>
                    <a:pt x="5886" y="6787"/>
                    <a:pt x="6308" y="6847"/>
                    <a:pt x="6721" y="6890"/>
                  </a:cubicBezTo>
                  <a:cubicBezTo>
                    <a:pt x="8808" y="4773"/>
                    <a:pt x="7170" y="1660"/>
                    <a:pt x="6087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6;p37"/>
            <p:cNvSpPr/>
            <p:nvPr/>
          </p:nvSpPr>
          <p:spPr>
            <a:xfrm>
              <a:off x="3226775" y="1451375"/>
              <a:ext cx="540675" cy="154975"/>
            </a:xfrm>
            <a:custGeom>
              <a:avLst/>
              <a:gdLst/>
              <a:ahLst/>
              <a:cxnLst/>
              <a:rect l="l" t="t" r="r" b="b"/>
              <a:pathLst>
                <a:path w="21627" h="6199" extrusionOk="0">
                  <a:moveTo>
                    <a:pt x="1423" y="0"/>
                  </a:moveTo>
                  <a:lnTo>
                    <a:pt x="1" y="583"/>
                  </a:lnTo>
                  <a:lnTo>
                    <a:pt x="7629" y="6199"/>
                  </a:lnTo>
                  <a:lnTo>
                    <a:pt x="21626" y="2688"/>
                  </a:lnTo>
                  <a:lnTo>
                    <a:pt x="21469" y="1202"/>
                  </a:lnTo>
                  <a:cubicBezTo>
                    <a:pt x="21469" y="1202"/>
                    <a:pt x="13979" y="1949"/>
                    <a:pt x="11025" y="2263"/>
                  </a:cubicBezTo>
                  <a:cubicBezTo>
                    <a:pt x="8072" y="2577"/>
                    <a:pt x="7935" y="4582"/>
                    <a:pt x="7935" y="4582"/>
                  </a:cubicBezTo>
                  <a:lnTo>
                    <a:pt x="7369" y="2999"/>
                  </a:lnTo>
                  <a:cubicBezTo>
                    <a:pt x="6802" y="1417"/>
                    <a:pt x="1423" y="0"/>
                    <a:pt x="1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7;p37"/>
            <p:cNvSpPr/>
            <p:nvPr/>
          </p:nvSpPr>
          <p:spPr>
            <a:xfrm>
              <a:off x="3779100" y="1847225"/>
              <a:ext cx="195100" cy="281550"/>
            </a:xfrm>
            <a:custGeom>
              <a:avLst/>
              <a:gdLst/>
              <a:ahLst/>
              <a:cxnLst/>
              <a:rect l="l" t="t" r="r" b="b"/>
              <a:pathLst>
                <a:path w="7804" h="11262" extrusionOk="0">
                  <a:moveTo>
                    <a:pt x="4819" y="1"/>
                  </a:moveTo>
                  <a:cubicBezTo>
                    <a:pt x="4819" y="1"/>
                    <a:pt x="1935" y="5976"/>
                    <a:pt x="1749" y="7088"/>
                  </a:cubicBezTo>
                  <a:cubicBezTo>
                    <a:pt x="1564" y="8200"/>
                    <a:pt x="0" y="11262"/>
                    <a:pt x="0" y="11262"/>
                  </a:cubicBezTo>
                  <a:lnTo>
                    <a:pt x="7488" y="10846"/>
                  </a:lnTo>
                  <a:lnTo>
                    <a:pt x="7804" y="153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8;p37"/>
            <p:cNvSpPr/>
            <p:nvPr/>
          </p:nvSpPr>
          <p:spPr>
            <a:xfrm>
              <a:off x="3151575" y="1884825"/>
              <a:ext cx="951650" cy="607175"/>
            </a:xfrm>
            <a:custGeom>
              <a:avLst/>
              <a:gdLst/>
              <a:ahLst/>
              <a:cxnLst/>
              <a:rect l="l" t="t" r="r" b="b"/>
              <a:pathLst>
                <a:path w="38066" h="24287" extrusionOk="0">
                  <a:moveTo>
                    <a:pt x="7036" y="1"/>
                  </a:moveTo>
                  <a:cubicBezTo>
                    <a:pt x="7024" y="1"/>
                    <a:pt x="7013" y="1"/>
                    <a:pt x="7002" y="1"/>
                  </a:cubicBezTo>
                  <a:cubicBezTo>
                    <a:pt x="3800" y="69"/>
                    <a:pt x="1937" y="461"/>
                    <a:pt x="998" y="3323"/>
                  </a:cubicBezTo>
                  <a:cubicBezTo>
                    <a:pt x="58" y="6186"/>
                    <a:pt x="1" y="8762"/>
                    <a:pt x="5738" y="12047"/>
                  </a:cubicBezTo>
                  <a:cubicBezTo>
                    <a:pt x="11474" y="15331"/>
                    <a:pt x="27013" y="24287"/>
                    <a:pt x="27013" y="24287"/>
                  </a:cubicBezTo>
                  <a:cubicBezTo>
                    <a:pt x="27013" y="24287"/>
                    <a:pt x="27897" y="20141"/>
                    <a:pt x="30628" y="20094"/>
                  </a:cubicBezTo>
                  <a:cubicBezTo>
                    <a:pt x="30671" y="20094"/>
                    <a:pt x="30715" y="20093"/>
                    <a:pt x="30758" y="20093"/>
                  </a:cubicBezTo>
                  <a:cubicBezTo>
                    <a:pt x="33505" y="20093"/>
                    <a:pt x="38065" y="21455"/>
                    <a:pt x="38065" y="21455"/>
                  </a:cubicBezTo>
                  <a:lnTo>
                    <a:pt x="27732" y="9708"/>
                  </a:lnTo>
                  <a:cubicBezTo>
                    <a:pt x="26686" y="9490"/>
                    <a:pt x="10319" y="1"/>
                    <a:pt x="7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9;p37"/>
            <p:cNvSpPr/>
            <p:nvPr/>
          </p:nvSpPr>
          <p:spPr>
            <a:xfrm>
              <a:off x="3154950" y="18864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5520" y="0"/>
                  </a:moveTo>
                  <a:cubicBezTo>
                    <a:pt x="3132" y="181"/>
                    <a:pt x="1661" y="827"/>
                    <a:pt x="863" y="3260"/>
                  </a:cubicBezTo>
                  <a:cubicBezTo>
                    <a:pt x="229" y="5192"/>
                    <a:pt x="0" y="6993"/>
                    <a:pt x="1678" y="8970"/>
                  </a:cubicBezTo>
                  <a:cubicBezTo>
                    <a:pt x="3440" y="7799"/>
                    <a:pt x="6978" y="4726"/>
                    <a:pt x="5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0;p37"/>
            <p:cNvSpPr/>
            <p:nvPr/>
          </p:nvSpPr>
          <p:spPr>
            <a:xfrm>
              <a:off x="3642275" y="1989225"/>
              <a:ext cx="142575" cy="32400"/>
            </a:xfrm>
            <a:custGeom>
              <a:avLst/>
              <a:gdLst/>
              <a:ahLst/>
              <a:cxnLst/>
              <a:rect l="l" t="t" r="r" b="b"/>
              <a:pathLst>
                <a:path w="5703" h="1296" extrusionOk="0">
                  <a:moveTo>
                    <a:pt x="5590" y="0"/>
                  </a:moveTo>
                  <a:cubicBezTo>
                    <a:pt x="5590" y="0"/>
                    <a:pt x="5589" y="1"/>
                    <a:pt x="5588" y="1"/>
                  </a:cubicBezTo>
                  <a:cubicBezTo>
                    <a:pt x="5447" y="16"/>
                    <a:pt x="0" y="584"/>
                    <a:pt x="0" y="584"/>
                  </a:cubicBezTo>
                  <a:cubicBezTo>
                    <a:pt x="0" y="584"/>
                    <a:pt x="2607" y="1296"/>
                    <a:pt x="3339" y="1296"/>
                  </a:cubicBezTo>
                  <a:cubicBezTo>
                    <a:pt x="3414" y="1296"/>
                    <a:pt x="3469" y="1288"/>
                    <a:pt x="3500" y="1272"/>
                  </a:cubicBezTo>
                  <a:cubicBezTo>
                    <a:pt x="3833" y="1095"/>
                    <a:pt x="5702" y="0"/>
                    <a:pt x="559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1;p37"/>
            <p:cNvSpPr/>
            <p:nvPr/>
          </p:nvSpPr>
          <p:spPr>
            <a:xfrm>
              <a:off x="3921250" y="1258725"/>
              <a:ext cx="145775" cy="139750"/>
            </a:xfrm>
            <a:custGeom>
              <a:avLst/>
              <a:gdLst/>
              <a:ahLst/>
              <a:cxnLst/>
              <a:rect l="l" t="t" r="r" b="b"/>
              <a:pathLst>
                <a:path w="5831" h="5590" extrusionOk="0">
                  <a:moveTo>
                    <a:pt x="1631" y="0"/>
                  </a:moveTo>
                  <a:cubicBezTo>
                    <a:pt x="1591" y="183"/>
                    <a:pt x="935" y="3413"/>
                    <a:pt x="253" y="4876"/>
                  </a:cubicBezTo>
                  <a:cubicBezTo>
                    <a:pt x="0" y="5419"/>
                    <a:pt x="600" y="5590"/>
                    <a:pt x="1455" y="5590"/>
                  </a:cubicBezTo>
                  <a:cubicBezTo>
                    <a:pt x="2903" y="5590"/>
                    <a:pt x="5084" y="5099"/>
                    <a:pt x="5084" y="5099"/>
                  </a:cubicBezTo>
                  <a:lnTo>
                    <a:pt x="5831" y="38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64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2;p37"/>
            <p:cNvSpPr/>
            <p:nvPr/>
          </p:nvSpPr>
          <p:spPr>
            <a:xfrm>
              <a:off x="3911675" y="968500"/>
              <a:ext cx="403800" cy="345375"/>
            </a:xfrm>
            <a:custGeom>
              <a:avLst/>
              <a:gdLst/>
              <a:ahLst/>
              <a:cxnLst/>
              <a:rect l="l" t="t" r="r" b="b"/>
              <a:pathLst>
                <a:path w="16152" h="13815" extrusionOk="0">
                  <a:moveTo>
                    <a:pt x="7086" y="0"/>
                  </a:moveTo>
                  <a:cubicBezTo>
                    <a:pt x="6829" y="0"/>
                    <a:pt x="6578" y="27"/>
                    <a:pt x="6336" y="82"/>
                  </a:cubicBezTo>
                  <a:cubicBezTo>
                    <a:pt x="6336" y="82"/>
                    <a:pt x="6310" y="81"/>
                    <a:pt x="6260" y="81"/>
                  </a:cubicBezTo>
                  <a:cubicBezTo>
                    <a:pt x="5682" y="81"/>
                    <a:pt x="1964" y="173"/>
                    <a:pt x="1022" y="2513"/>
                  </a:cubicBezTo>
                  <a:cubicBezTo>
                    <a:pt x="0" y="5054"/>
                    <a:pt x="68" y="13157"/>
                    <a:pt x="3109" y="13713"/>
                  </a:cubicBezTo>
                  <a:cubicBezTo>
                    <a:pt x="3491" y="13782"/>
                    <a:pt x="3856" y="13814"/>
                    <a:pt x="4205" y="13814"/>
                  </a:cubicBezTo>
                  <a:cubicBezTo>
                    <a:pt x="6634" y="13814"/>
                    <a:pt x="8303" y="12267"/>
                    <a:pt x="9732" y="11144"/>
                  </a:cubicBezTo>
                  <a:cubicBezTo>
                    <a:pt x="16151" y="6093"/>
                    <a:pt x="10975" y="0"/>
                    <a:pt x="7086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3;p37"/>
            <p:cNvSpPr/>
            <p:nvPr/>
          </p:nvSpPr>
          <p:spPr>
            <a:xfrm>
              <a:off x="4007600" y="1179425"/>
              <a:ext cx="191300" cy="233175"/>
            </a:xfrm>
            <a:custGeom>
              <a:avLst/>
              <a:gdLst/>
              <a:ahLst/>
              <a:cxnLst/>
              <a:rect l="l" t="t" r="r" b="b"/>
              <a:pathLst>
                <a:path w="7652" h="9327" extrusionOk="0">
                  <a:moveTo>
                    <a:pt x="4647" y="1"/>
                  </a:moveTo>
                  <a:lnTo>
                    <a:pt x="0" y="2594"/>
                  </a:lnTo>
                  <a:cubicBezTo>
                    <a:pt x="0" y="2594"/>
                    <a:pt x="1729" y="5633"/>
                    <a:pt x="696" y="7860"/>
                  </a:cubicBezTo>
                  <a:cubicBezTo>
                    <a:pt x="185" y="8960"/>
                    <a:pt x="793" y="9327"/>
                    <a:pt x="1829" y="9327"/>
                  </a:cubicBezTo>
                  <a:cubicBezTo>
                    <a:pt x="3892" y="9327"/>
                    <a:pt x="7652" y="7874"/>
                    <a:pt x="7652" y="7874"/>
                  </a:cubicBezTo>
                  <a:lnTo>
                    <a:pt x="4647" y="1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4;p37"/>
            <p:cNvSpPr/>
            <p:nvPr/>
          </p:nvSpPr>
          <p:spPr>
            <a:xfrm>
              <a:off x="3915425" y="1337400"/>
              <a:ext cx="359075" cy="318575"/>
            </a:xfrm>
            <a:custGeom>
              <a:avLst/>
              <a:gdLst/>
              <a:ahLst/>
              <a:cxnLst/>
              <a:rect l="l" t="t" r="r" b="b"/>
              <a:pathLst>
                <a:path w="14363" h="12743" extrusionOk="0">
                  <a:moveTo>
                    <a:pt x="14362" y="0"/>
                  </a:moveTo>
                  <a:lnTo>
                    <a:pt x="9056" y="223"/>
                  </a:lnTo>
                  <a:lnTo>
                    <a:pt x="5229" y="220"/>
                  </a:lnTo>
                  <a:lnTo>
                    <a:pt x="2258" y="535"/>
                  </a:lnTo>
                  <a:cubicBezTo>
                    <a:pt x="2258" y="535"/>
                    <a:pt x="0" y="6924"/>
                    <a:pt x="1957" y="11840"/>
                  </a:cubicBezTo>
                  <a:cubicBezTo>
                    <a:pt x="2207" y="12469"/>
                    <a:pt x="2596" y="12743"/>
                    <a:pt x="3085" y="12743"/>
                  </a:cubicBezTo>
                  <a:cubicBezTo>
                    <a:pt x="6416" y="12743"/>
                    <a:pt x="14362" y="0"/>
                    <a:pt x="14362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5;p37"/>
            <p:cNvSpPr/>
            <p:nvPr/>
          </p:nvSpPr>
          <p:spPr>
            <a:xfrm>
              <a:off x="3744925" y="1328450"/>
              <a:ext cx="770200" cy="565500"/>
            </a:xfrm>
            <a:custGeom>
              <a:avLst/>
              <a:gdLst/>
              <a:ahLst/>
              <a:cxnLst/>
              <a:rect l="l" t="t" r="r" b="b"/>
              <a:pathLst>
                <a:path w="30808" h="22620" extrusionOk="0">
                  <a:moveTo>
                    <a:pt x="18105" y="0"/>
                  </a:moveTo>
                  <a:cubicBezTo>
                    <a:pt x="17747" y="0"/>
                    <a:pt x="17507" y="9"/>
                    <a:pt x="17424" y="9"/>
                  </a:cubicBezTo>
                  <a:cubicBezTo>
                    <a:pt x="17414" y="9"/>
                    <a:pt x="17406" y="9"/>
                    <a:pt x="17401" y="9"/>
                  </a:cubicBezTo>
                  <a:lnTo>
                    <a:pt x="15318" y="3527"/>
                  </a:lnTo>
                  <a:cubicBezTo>
                    <a:pt x="14879" y="4269"/>
                    <a:pt x="14142" y="4622"/>
                    <a:pt x="13409" y="4622"/>
                  </a:cubicBezTo>
                  <a:cubicBezTo>
                    <a:pt x="12485" y="4622"/>
                    <a:pt x="11568" y="4062"/>
                    <a:pt x="11262" y="3020"/>
                  </a:cubicBezTo>
                  <a:lnTo>
                    <a:pt x="10591" y="733"/>
                  </a:lnTo>
                  <a:cubicBezTo>
                    <a:pt x="0" y="1108"/>
                    <a:pt x="1550" y="8835"/>
                    <a:pt x="1550" y="8835"/>
                  </a:cubicBezTo>
                  <a:lnTo>
                    <a:pt x="4258" y="14465"/>
                  </a:lnTo>
                  <a:lnTo>
                    <a:pt x="3251" y="20433"/>
                  </a:lnTo>
                  <a:lnTo>
                    <a:pt x="20879" y="21430"/>
                  </a:lnTo>
                  <a:lnTo>
                    <a:pt x="21626" y="21206"/>
                  </a:lnTo>
                  <a:cubicBezTo>
                    <a:pt x="21755" y="21200"/>
                    <a:pt x="21881" y="21197"/>
                    <a:pt x="22005" y="21197"/>
                  </a:cubicBezTo>
                  <a:cubicBezTo>
                    <a:pt x="24737" y="21197"/>
                    <a:pt x="26221" y="22620"/>
                    <a:pt x="26221" y="22620"/>
                  </a:cubicBezTo>
                  <a:cubicBezTo>
                    <a:pt x="26221" y="22620"/>
                    <a:pt x="30807" y="10472"/>
                    <a:pt x="28582" y="4971"/>
                  </a:cubicBezTo>
                  <a:cubicBezTo>
                    <a:pt x="26704" y="330"/>
                    <a:pt x="20265" y="0"/>
                    <a:pt x="1810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6;p37"/>
            <p:cNvSpPr/>
            <p:nvPr/>
          </p:nvSpPr>
          <p:spPr>
            <a:xfrm>
              <a:off x="3208075" y="1457175"/>
              <a:ext cx="761725" cy="551400"/>
            </a:xfrm>
            <a:custGeom>
              <a:avLst/>
              <a:gdLst/>
              <a:ahLst/>
              <a:cxnLst/>
              <a:rect l="l" t="t" r="r" b="b"/>
              <a:pathLst>
                <a:path w="30469" h="22056" extrusionOk="0">
                  <a:moveTo>
                    <a:pt x="0" y="0"/>
                  </a:moveTo>
                  <a:lnTo>
                    <a:pt x="7858" y="17069"/>
                  </a:lnTo>
                  <a:lnTo>
                    <a:pt x="14891" y="21334"/>
                  </a:lnTo>
                  <a:cubicBezTo>
                    <a:pt x="15354" y="21911"/>
                    <a:pt x="15895" y="22056"/>
                    <a:pt x="16320" y="22056"/>
                  </a:cubicBezTo>
                  <a:cubicBezTo>
                    <a:pt x="16746" y="22056"/>
                    <a:pt x="17056" y="21911"/>
                    <a:pt x="17056" y="21911"/>
                  </a:cubicBezTo>
                  <a:lnTo>
                    <a:pt x="30469" y="20483"/>
                  </a:lnTo>
                  <a:lnTo>
                    <a:pt x="22783" y="1516"/>
                  </a:lnTo>
                  <a:cubicBezTo>
                    <a:pt x="22783" y="1516"/>
                    <a:pt x="9870" y="2782"/>
                    <a:pt x="9033" y="3291"/>
                  </a:cubicBezTo>
                  <a:cubicBezTo>
                    <a:pt x="8452" y="3644"/>
                    <a:pt x="8112" y="3757"/>
                    <a:pt x="7890" y="3757"/>
                  </a:cubicBezTo>
                  <a:cubicBezTo>
                    <a:pt x="7568" y="3757"/>
                    <a:pt x="7498" y="3517"/>
                    <a:pt x="7302" y="3430"/>
                  </a:cubicBezTo>
                  <a:cubicBezTo>
                    <a:pt x="6975" y="328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7;p37"/>
            <p:cNvSpPr/>
            <p:nvPr/>
          </p:nvSpPr>
          <p:spPr>
            <a:xfrm>
              <a:off x="3713075" y="1751525"/>
              <a:ext cx="687375" cy="299550"/>
            </a:xfrm>
            <a:custGeom>
              <a:avLst/>
              <a:gdLst/>
              <a:ahLst/>
              <a:cxnLst/>
              <a:rect l="l" t="t" r="r" b="b"/>
              <a:pathLst>
                <a:path w="27495" h="11982" extrusionOk="0">
                  <a:moveTo>
                    <a:pt x="1637" y="0"/>
                  </a:moveTo>
                  <a:cubicBezTo>
                    <a:pt x="0" y="0"/>
                    <a:pt x="1452" y="959"/>
                    <a:pt x="1743" y="1783"/>
                  </a:cubicBezTo>
                  <a:cubicBezTo>
                    <a:pt x="2063" y="2689"/>
                    <a:pt x="3186" y="4404"/>
                    <a:pt x="3682" y="5291"/>
                  </a:cubicBezTo>
                  <a:cubicBezTo>
                    <a:pt x="4180" y="6179"/>
                    <a:pt x="3902" y="6192"/>
                    <a:pt x="6133" y="6451"/>
                  </a:cubicBezTo>
                  <a:cubicBezTo>
                    <a:pt x="6531" y="6498"/>
                    <a:pt x="6872" y="6517"/>
                    <a:pt x="7169" y="6517"/>
                  </a:cubicBezTo>
                  <a:cubicBezTo>
                    <a:pt x="8463" y="6517"/>
                    <a:pt x="8926" y="6147"/>
                    <a:pt x="9715" y="6026"/>
                  </a:cubicBezTo>
                  <a:cubicBezTo>
                    <a:pt x="9728" y="6024"/>
                    <a:pt x="9743" y="6023"/>
                    <a:pt x="9759" y="6023"/>
                  </a:cubicBezTo>
                  <a:cubicBezTo>
                    <a:pt x="10947" y="6023"/>
                    <a:pt x="20562" y="11255"/>
                    <a:pt x="23726" y="11933"/>
                  </a:cubicBezTo>
                  <a:cubicBezTo>
                    <a:pt x="23878" y="11966"/>
                    <a:pt x="24024" y="11982"/>
                    <a:pt x="24164" y="11982"/>
                  </a:cubicBezTo>
                  <a:cubicBezTo>
                    <a:pt x="26985" y="11982"/>
                    <a:pt x="27495" y="5697"/>
                    <a:pt x="27495" y="5697"/>
                  </a:cubicBezTo>
                  <a:cubicBezTo>
                    <a:pt x="26482" y="4178"/>
                    <a:pt x="24720" y="3812"/>
                    <a:pt x="23564" y="3748"/>
                  </a:cubicBezTo>
                  <a:cubicBezTo>
                    <a:pt x="23498" y="3744"/>
                    <a:pt x="23433" y="3743"/>
                    <a:pt x="23367" y="3743"/>
                  </a:cubicBezTo>
                  <a:cubicBezTo>
                    <a:pt x="22939" y="3743"/>
                    <a:pt x="22514" y="3822"/>
                    <a:pt x="22125" y="3994"/>
                  </a:cubicBezTo>
                  <a:cubicBezTo>
                    <a:pt x="21780" y="4146"/>
                    <a:pt x="21051" y="4321"/>
                    <a:pt x="19526" y="4321"/>
                  </a:cubicBezTo>
                  <a:cubicBezTo>
                    <a:pt x="19098" y="4321"/>
                    <a:pt x="18608" y="4307"/>
                    <a:pt x="18046" y="4275"/>
                  </a:cubicBezTo>
                  <a:cubicBezTo>
                    <a:pt x="14447" y="4071"/>
                    <a:pt x="11595" y="3511"/>
                    <a:pt x="8526" y="2002"/>
                  </a:cubicBezTo>
                  <a:cubicBezTo>
                    <a:pt x="5456" y="493"/>
                    <a:pt x="4758" y="253"/>
                    <a:pt x="2228" y="30"/>
                  </a:cubicBezTo>
                  <a:cubicBezTo>
                    <a:pt x="1997" y="10"/>
                    <a:pt x="1802" y="0"/>
                    <a:pt x="1637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8;p37"/>
            <p:cNvSpPr/>
            <p:nvPr/>
          </p:nvSpPr>
          <p:spPr>
            <a:xfrm>
              <a:off x="3892025" y="938525"/>
              <a:ext cx="601875" cy="545700"/>
            </a:xfrm>
            <a:custGeom>
              <a:avLst/>
              <a:gdLst/>
              <a:ahLst/>
              <a:cxnLst/>
              <a:rect l="l" t="t" r="r" b="b"/>
              <a:pathLst>
                <a:path w="24075" h="21828" extrusionOk="0">
                  <a:moveTo>
                    <a:pt x="8964" y="1"/>
                  </a:moveTo>
                  <a:cubicBezTo>
                    <a:pt x="8834" y="1"/>
                    <a:pt x="8703" y="5"/>
                    <a:pt x="8570" y="14"/>
                  </a:cubicBezTo>
                  <a:cubicBezTo>
                    <a:pt x="3909" y="332"/>
                    <a:pt x="1" y="1686"/>
                    <a:pt x="1246" y="6907"/>
                  </a:cubicBezTo>
                  <a:lnTo>
                    <a:pt x="4221" y="3270"/>
                  </a:lnTo>
                  <a:cubicBezTo>
                    <a:pt x="4221" y="3270"/>
                    <a:pt x="5740" y="7031"/>
                    <a:pt x="7291" y="7043"/>
                  </a:cubicBezTo>
                  <a:cubicBezTo>
                    <a:pt x="8688" y="7056"/>
                    <a:pt x="8754" y="9085"/>
                    <a:pt x="9316" y="9085"/>
                  </a:cubicBezTo>
                  <a:cubicBezTo>
                    <a:pt x="9379" y="9085"/>
                    <a:pt x="9448" y="9060"/>
                    <a:pt x="9525" y="9004"/>
                  </a:cubicBezTo>
                  <a:cubicBezTo>
                    <a:pt x="10091" y="8596"/>
                    <a:pt x="10309" y="8479"/>
                    <a:pt x="10739" y="8479"/>
                  </a:cubicBezTo>
                  <a:cubicBezTo>
                    <a:pt x="10895" y="8479"/>
                    <a:pt x="11080" y="8495"/>
                    <a:pt x="11319" y="8517"/>
                  </a:cubicBezTo>
                  <a:cubicBezTo>
                    <a:pt x="12216" y="8599"/>
                    <a:pt x="12635" y="10872"/>
                    <a:pt x="10252" y="11364"/>
                  </a:cubicBezTo>
                  <a:cubicBezTo>
                    <a:pt x="10252" y="11364"/>
                    <a:pt x="9596" y="11908"/>
                    <a:pt x="10022" y="13111"/>
                  </a:cubicBezTo>
                  <a:cubicBezTo>
                    <a:pt x="10447" y="14313"/>
                    <a:pt x="11472" y="14415"/>
                    <a:pt x="10832" y="16764"/>
                  </a:cubicBezTo>
                  <a:cubicBezTo>
                    <a:pt x="10317" y="18651"/>
                    <a:pt x="10395" y="21827"/>
                    <a:pt x="12537" y="21827"/>
                  </a:cubicBezTo>
                  <a:cubicBezTo>
                    <a:pt x="13062" y="21827"/>
                    <a:pt x="13711" y="21637"/>
                    <a:pt x="14505" y="21190"/>
                  </a:cubicBezTo>
                  <a:cubicBezTo>
                    <a:pt x="15341" y="20719"/>
                    <a:pt x="16296" y="20551"/>
                    <a:pt x="17269" y="20551"/>
                  </a:cubicBezTo>
                  <a:cubicBezTo>
                    <a:pt x="19724" y="20551"/>
                    <a:pt x="22296" y="21624"/>
                    <a:pt x="23367" y="21624"/>
                  </a:cubicBezTo>
                  <a:cubicBezTo>
                    <a:pt x="23921" y="21624"/>
                    <a:pt x="24074" y="21338"/>
                    <a:pt x="23606" y="20471"/>
                  </a:cubicBezTo>
                  <a:cubicBezTo>
                    <a:pt x="21871" y="17257"/>
                    <a:pt x="21849" y="19293"/>
                    <a:pt x="20923" y="15611"/>
                  </a:cubicBezTo>
                  <a:cubicBezTo>
                    <a:pt x="19996" y="11930"/>
                    <a:pt x="18295" y="11933"/>
                    <a:pt x="17176" y="8488"/>
                  </a:cubicBezTo>
                  <a:cubicBezTo>
                    <a:pt x="16088" y="5140"/>
                    <a:pt x="13389" y="1"/>
                    <a:pt x="8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9;p37"/>
            <p:cNvSpPr/>
            <p:nvPr/>
          </p:nvSpPr>
          <p:spPr>
            <a:xfrm>
              <a:off x="4031375" y="1289375"/>
              <a:ext cx="78350" cy="54975"/>
            </a:xfrm>
            <a:custGeom>
              <a:avLst/>
              <a:gdLst/>
              <a:ahLst/>
              <a:cxnLst/>
              <a:rect l="l" t="t" r="r" b="b"/>
              <a:pathLst>
                <a:path w="3134" h="2199" extrusionOk="0">
                  <a:moveTo>
                    <a:pt x="3133" y="1"/>
                  </a:moveTo>
                  <a:cubicBezTo>
                    <a:pt x="1820" y="924"/>
                    <a:pt x="0" y="949"/>
                    <a:pt x="0" y="949"/>
                  </a:cubicBezTo>
                  <a:lnTo>
                    <a:pt x="60" y="2198"/>
                  </a:lnTo>
                  <a:cubicBezTo>
                    <a:pt x="2688" y="1476"/>
                    <a:pt x="3133" y="1"/>
                    <a:pt x="3133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0;p37"/>
            <p:cNvSpPr/>
            <p:nvPr/>
          </p:nvSpPr>
          <p:spPr>
            <a:xfrm>
              <a:off x="3502825" y="1879850"/>
              <a:ext cx="957775" cy="658100"/>
            </a:xfrm>
            <a:custGeom>
              <a:avLst/>
              <a:gdLst/>
              <a:ahLst/>
              <a:cxnLst/>
              <a:rect l="l" t="t" r="r" b="b"/>
              <a:pathLst>
                <a:path w="38311" h="26324" extrusionOk="0">
                  <a:moveTo>
                    <a:pt x="20377" y="1"/>
                  </a:moveTo>
                  <a:cubicBezTo>
                    <a:pt x="17441" y="1"/>
                    <a:pt x="16189" y="2089"/>
                    <a:pt x="14338" y="5021"/>
                  </a:cubicBezTo>
                  <a:cubicBezTo>
                    <a:pt x="11772" y="9086"/>
                    <a:pt x="5900" y="17737"/>
                    <a:pt x="2949" y="19022"/>
                  </a:cubicBezTo>
                  <a:cubicBezTo>
                    <a:pt x="0" y="20306"/>
                    <a:pt x="565" y="21479"/>
                    <a:pt x="565" y="21479"/>
                  </a:cubicBezTo>
                  <a:cubicBezTo>
                    <a:pt x="565" y="21479"/>
                    <a:pt x="913" y="25588"/>
                    <a:pt x="3701" y="26086"/>
                  </a:cubicBezTo>
                  <a:cubicBezTo>
                    <a:pt x="3855" y="26114"/>
                    <a:pt x="4020" y="26127"/>
                    <a:pt x="4195" y="26127"/>
                  </a:cubicBezTo>
                  <a:cubicBezTo>
                    <a:pt x="7185" y="26127"/>
                    <a:pt x="13003" y="22314"/>
                    <a:pt x="14398" y="21333"/>
                  </a:cubicBezTo>
                  <a:cubicBezTo>
                    <a:pt x="15875" y="20293"/>
                    <a:pt x="19594" y="16282"/>
                    <a:pt x="19594" y="16282"/>
                  </a:cubicBezTo>
                  <a:cubicBezTo>
                    <a:pt x="19594" y="16282"/>
                    <a:pt x="22553" y="26324"/>
                    <a:pt x="28634" y="26324"/>
                  </a:cubicBezTo>
                  <a:cubicBezTo>
                    <a:pt x="28726" y="26324"/>
                    <a:pt x="28819" y="26321"/>
                    <a:pt x="28913" y="26317"/>
                  </a:cubicBezTo>
                  <a:cubicBezTo>
                    <a:pt x="35181" y="26003"/>
                    <a:pt x="38311" y="20819"/>
                    <a:pt x="37691" y="17357"/>
                  </a:cubicBezTo>
                  <a:cubicBezTo>
                    <a:pt x="37069" y="13894"/>
                    <a:pt x="34845" y="12066"/>
                    <a:pt x="34845" y="12066"/>
                  </a:cubicBezTo>
                  <a:lnTo>
                    <a:pt x="34646" y="12516"/>
                  </a:lnTo>
                  <a:cubicBezTo>
                    <a:pt x="34742" y="12241"/>
                    <a:pt x="31026" y="3511"/>
                    <a:pt x="24673" y="1011"/>
                  </a:cubicBezTo>
                  <a:cubicBezTo>
                    <a:pt x="22901" y="313"/>
                    <a:pt x="21513" y="1"/>
                    <a:pt x="20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1;p37"/>
            <p:cNvSpPr/>
            <p:nvPr/>
          </p:nvSpPr>
          <p:spPr>
            <a:xfrm>
              <a:off x="3891250" y="1879850"/>
              <a:ext cx="288550" cy="175625"/>
            </a:xfrm>
            <a:custGeom>
              <a:avLst/>
              <a:gdLst/>
              <a:ahLst/>
              <a:cxnLst/>
              <a:rect l="l" t="t" r="r" b="b"/>
              <a:pathLst>
                <a:path w="11542" h="7025" extrusionOk="0">
                  <a:moveTo>
                    <a:pt x="4842" y="1"/>
                  </a:moveTo>
                  <a:cubicBezTo>
                    <a:pt x="2980" y="1"/>
                    <a:pt x="1795" y="841"/>
                    <a:pt x="706" y="2203"/>
                  </a:cubicBezTo>
                  <a:cubicBezTo>
                    <a:pt x="706" y="2203"/>
                    <a:pt x="1" y="6369"/>
                    <a:pt x="5211" y="6981"/>
                  </a:cubicBezTo>
                  <a:cubicBezTo>
                    <a:pt x="5459" y="7011"/>
                    <a:pt x="5698" y="7024"/>
                    <a:pt x="5930" y="7024"/>
                  </a:cubicBezTo>
                  <a:cubicBezTo>
                    <a:pt x="9379" y="7024"/>
                    <a:pt x="10961" y="3935"/>
                    <a:pt x="11542" y="2365"/>
                  </a:cubicBezTo>
                  <a:cubicBezTo>
                    <a:pt x="10789" y="1813"/>
                    <a:pt x="9988" y="1346"/>
                    <a:pt x="9136" y="1011"/>
                  </a:cubicBezTo>
                  <a:cubicBezTo>
                    <a:pt x="7364" y="313"/>
                    <a:pt x="5977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2;p37"/>
            <p:cNvSpPr/>
            <p:nvPr/>
          </p:nvSpPr>
          <p:spPr>
            <a:xfrm>
              <a:off x="4068625" y="1569775"/>
              <a:ext cx="200175" cy="290725"/>
            </a:xfrm>
            <a:custGeom>
              <a:avLst/>
              <a:gdLst/>
              <a:ahLst/>
              <a:cxnLst/>
              <a:rect l="l" t="t" r="r" b="b"/>
              <a:pathLst>
                <a:path w="8007" h="11629" extrusionOk="0">
                  <a:moveTo>
                    <a:pt x="7455" y="0"/>
                  </a:moveTo>
                  <a:cubicBezTo>
                    <a:pt x="7289" y="0"/>
                    <a:pt x="7054" y="246"/>
                    <a:pt x="6740" y="830"/>
                  </a:cubicBezTo>
                  <a:cubicBezTo>
                    <a:pt x="5383" y="3357"/>
                    <a:pt x="4905" y="7993"/>
                    <a:pt x="2730" y="9107"/>
                  </a:cubicBezTo>
                  <a:cubicBezTo>
                    <a:pt x="555" y="10220"/>
                    <a:pt x="1" y="11126"/>
                    <a:pt x="1" y="11126"/>
                  </a:cubicBezTo>
                  <a:cubicBezTo>
                    <a:pt x="1" y="11126"/>
                    <a:pt x="2830" y="11628"/>
                    <a:pt x="5030" y="11628"/>
                  </a:cubicBezTo>
                  <a:cubicBezTo>
                    <a:pt x="5620" y="11628"/>
                    <a:pt x="6165" y="11592"/>
                    <a:pt x="6598" y="11501"/>
                  </a:cubicBezTo>
                  <a:cubicBezTo>
                    <a:pt x="6598" y="11501"/>
                    <a:pt x="6331" y="7399"/>
                    <a:pt x="7156" y="4755"/>
                  </a:cubicBezTo>
                  <a:cubicBezTo>
                    <a:pt x="7793" y="2720"/>
                    <a:pt x="8006" y="0"/>
                    <a:pt x="745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3;p37"/>
            <p:cNvSpPr/>
            <p:nvPr/>
          </p:nvSpPr>
          <p:spPr>
            <a:xfrm>
              <a:off x="3814250" y="1502800"/>
              <a:ext cx="107100" cy="168625"/>
            </a:xfrm>
            <a:custGeom>
              <a:avLst/>
              <a:gdLst/>
              <a:ahLst/>
              <a:cxnLst/>
              <a:rect l="l" t="t" r="r" b="b"/>
              <a:pathLst>
                <a:path w="4284" h="6745" extrusionOk="0">
                  <a:moveTo>
                    <a:pt x="4078" y="0"/>
                  </a:moveTo>
                  <a:cubicBezTo>
                    <a:pt x="3249" y="0"/>
                    <a:pt x="0" y="3306"/>
                    <a:pt x="0" y="3306"/>
                  </a:cubicBezTo>
                  <a:lnTo>
                    <a:pt x="1393" y="6744"/>
                  </a:lnTo>
                  <a:cubicBezTo>
                    <a:pt x="1393" y="6744"/>
                    <a:pt x="4151" y="1732"/>
                    <a:pt x="4267" y="288"/>
                  </a:cubicBezTo>
                  <a:cubicBezTo>
                    <a:pt x="4283" y="87"/>
                    <a:pt x="4212" y="0"/>
                    <a:pt x="407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4;p37"/>
            <p:cNvSpPr/>
            <p:nvPr/>
          </p:nvSpPr>
          <p:spPr>
            <a:xfrm>
              <a:off x="3992625" y="2176200"/>
              <a:ext cx="405750" cy="361750"/>
            </a:xfrm>
            <a:custGeom>
              <a:avLst/>
              <a:gdLst/>
              <a:ahLst/>
              <a:cxnLst/>
              <a:rect l="l" t="t" r="r" b="b"/>
              <a:pathLst>
                <a:path w="16230" h="14470" extrusionOk="0">
                  <a:moveTo>
                    <a:pt x="3944" y="1"/>
                  </a:moveTo>
                  <a:cubicBezTo>
                    <a:pt x="3632" y="1"/>
                    <a:pt x="3257" y="476"/>
                    <a:pt x="2732" y="1276"/>
                  </a:cubicBezTo>
                  <a:cubicBezTo>
                    <a:pt x="1510" y="3143"/>
                    <a:pt x="1" y="4428"/>
                    <a:pt x="1" y="4428"/>
                  </a:cubicBezTo>
                  <a:cubicBezTo>
                    <a:pt x="1" y="4428"/>
                    <a:pt x="2961" y="14470"/>
                    <a:pt x="9041" y="14470"/>
                  </a:cubicBezTo>
                  <a:cubicBezTo>
                    <a:pt x="9133" y="14470"/>
                    <a:pt x="9226" y="14467"/>
                    <a:pt x="9320" y="14463"/>
                  </a:cubicBezTo>
                  <a:cubicBezTo>
                    <a:pt x="12411" y="14308"/>
                    <a:pt x="14738" y="12967"/>
                    <a:pt x="16229" y="11235"/>
                  </a:cubicBezTo>
                  <a:lnTo>
                    <a:pt x="16229" y="11235"/>
                  </a:lnTo>
                  <a:cubicBezTo>
                    <a:pt x="15000" y="11880"/>
                    <a:pt x="13882" y="12158"/>
                    <a:pt x="12871" y="12158"/>
                  </a:cubicBezTo>
                  <a:cubicBezTo>
                    <a:pt x="8037" y="12158"/>
                    <a:pt x="5633" y="5812"/>
                    <a:pt x="5059" y="2871"/>
                  </a:cubicBezTo>
                  <a:cubicBezTo>
                    <a:pt x="4663" y="840"/>
                    <a:pt x="4359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15;p37"/>
            <p:cNvSpPr/>
            <p:nvPr/>
          </p:nvSpPr>
          <p:spPr>
            <a:xfrm>
              <a:off x="3208025" y="1457125"/>
              <a:ext cx="372325" cy="533400"/>
            </a:xfrm>
            <a:custGeom>
              <a:avLst/>
              <a:gdLst/>
              <a:ahLst/>
              <a:cxnLst/>
              <a:rect l="l" t="t" r="r" b="b"/>
              <a:pathLst>
                <a:path w="14893" h="21336" extrusionOk="0">
                  <a:moveTo>
                    <a:pt x="1" y="1"/>
                  </a:moveTo>
                  <a:lnTo>
                    <a:pt x="7860" y="17071"/>
                  </a:lnTo>
                  <a:lnTo>
                    <a:pt x="14893" y="21336"/>
                  </a:lnTo>
                  <a:lnTo>
                    <a:pt x="7304" y="3432"/>
                  </a:lnTo>
                  <a:cubicBezTo>
                    <a:pt x="6975" y="32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6;p37"/>
            <p:cNvSpPr/>
            <p:nvPr/>
          </p:nvSpPr>
          <p:spPr>
            <a:xfrm>
              <a:off x="3259725" y="1682700"/>
              <a:ext cx="320625" cy="307825"/>
            </a:xfrm>
            <a:custGeom>
              <a:avLst/>
              <a:gdLst/>
              <a:ahLst/>
              <a:cxnLst/>
              <a:rect l="l" t="t" r="r" b="b"/>
              <a:pathLst>
                <a:path w="12825" h="12313" extrusionOk="0">
                  <a:moveTo>
                    <a:pt x="3379" y="0"/>
                  </a:moveTo>
                  <a:cubicBezTo>
                    <a:pt x="3337" y="0"/>
                    <a:pt x="3288" y="10"/>
                    <a:pt x="3234" y="31"/>
                  </a:cubicBezTo>
                  <a:cubicBezTo>
                    <a:pt x="2453" y="326"/>
                    <a:pt x="1834" y="1487"/>
                    <a:pt x="1834" y="1487"/>
                  </a:cubicBezTo>
                  <a:cubicBezTo>
                    <a:pt x="1834" y="1487"/>
                    <a:pt x="1055" y="2454"/>
                    <a:pt x="527" y="3145"/>
                  </a:cubicBezTo>
                  <a:cubicBezTo>
                    <a:pt x="0" y="3837"/>
                    <a:pt x="560" y="5120"/>
                    <a:pt x="560" y="5120"/>
                  </a:cubicBezTo>
                  <a:cubicBezTo>
                    <a:pt x="1871" y="7808"/>
                    <a:pt x="3444" y="8985"/>
                    <a:pt x="4802" y="9122"/>
                  </a:cubicBezTo>
                  <a:cubicBezTo>
                    <a:pt x="6158" y="9258"/>
                    <a:pt x="6689" y="9594"/>
                    <a:pt x="8871" y="10844"/>
                  </a:cubicBezTo>
                  <a:cubicBezTo>
                    <a:pt x="11053" y="12095"/>
                    <a:pt x="12825" y="12313"/>
                    <a:pt x="12825" y="12313"/>
                  </a:cubicBezTo>
                  <a:lnTo>
                    <a:pt x="5792" y="8048"/>
                  </a:lnTo>
                  <a:cubicBezTo>
                    <a:pt x="5792" y="8048"/>
                    <a:pt x="5337" y="7509"/>
                    <a:pt x="5928" y="6810"/>
                  </a:cubicBezTo>
                  <a:cubicBezTo>
                    <a:pt x="6520" y="6111"/>
                    <a:pt x="5529" y="4662"/>
                    <a:pt x="4800" y="3468"/>
                  </a:cubicBezTo>
                  <a:cubicBezTo>
                    <a:pt x="4074" y="2273"/>
                    <a:pt x="2386" y="3018"/>
                    <a:pt x="2951" y="2346"/>
                  </a:cubicBezTo>
                  <a:cubicBezTo>
                    <a:pt x="3476" y="1720"/>
                    <a:pt x="3945" y="0"/>
                    <a:pt x="3379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7;p37"/>
            <p:cNvSpPr/>
            <p:nvPr/>
          </p:nvSpPr>
          <p:spPr>
            <a:xfrm>
              <a:off x="4239825" y="1845075"/>
              <a:ext cx="171925" cy="201550"/>
            </a:xfrm>
            <a:custGeom>
              <a:avLst/>
              <a:gdLst/>
              <a:ahLst/>
              <a:cxnLst/>
              <a:rect l="l" t="t" r="r" b="b"/>
              <a:pathLst>
                <a:path w="6877" h="8062" extrusionOk="0">
                  <a:moveTo>
                    <a:pt x="2297" y="1"/>
                  </a:moveTo>
                  <a:cubicBezTo>
                    <a:pt x="1869" y="1"/>
                    <a:pt x="1444" y="80"/>
                    <a:pt x="1054" y="252"/>
                  </a:cubicBezTo>
                  <a:cubicBezTo>
                    <a:pt x="856" y="340"/>
                    <a:pt x="530" y="434"/>
                    <a:pt x="1" y="498"/>
                  </a:cubicBezTo>
                  <a:cubicBezTo>
                    <a:pt x="751" y="541"/>
                    <a:pt x="2990" y="787"/>
                    <a:pt x="3711" y="2244"/>
                  </a:cubicBezTo>
                  <a:cubicBezTo>
                    <a:pt x="4580" y="4004"/>
                    <a:pt x="6876" y="3074"/>
                    <a:pt x="4243" y="7245"/>
                  </a:cubicBezTo>
                  <a:cubicBezTo>
                    <a:pt x="4009" y="7615"/>
                    <a:pt x="3892" y="7881"/>
                    <a:pt x="3868" y="8062"/>
                  </a:cubicBezTo>
                  <a:cubicBezTo>
                    <a:pt x="6010" y="7046"/>
                    <a:pt x="6425" y="1955"/>
                    <a:pt x="6425" y="1955"/>
                  </a:cubicBezTo>
                  <a:cubicBezTo>
                    <a:pt x="5412" y="436"/>
                    <a:pt x="3650" y="71"/>
                    <a:pt x="2494" y="6"/>
                  </a:cubicBezTo>
                  <a:cubicBezTo>
                    <a:pt x="2428" y="2"/>
                    <a:pt x="2363" y="1"/>
                    <a:pt x="2297" y="1"/>
                  </a:cubicBezTo>
                  <a:close/>
                </a:path>
              </a:pathLst>
            </a:custGeom>
            <a:solidFill>
              <a:srgbClr val="F7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8;p37"/>
            <p:cNvSpPr/>
            <p:nvPr/>
          </p:nvSpPr>
          <p:spPr>
            <a:xfrm>
              <a:off x="4273075" y="1925550"/>
              <a:ext cx="182975" cy="405350"/>
            </a:xfrm>
            <a:custGeom>
              <a:avLst/>
              <a:gdLst/>
              <a:ahLst/>
              <a:cxnLst/>
              <a:rect l="l" t="t" r="r" b="b"/>
              <a:pathLst>
                <a:path w="7319" h="16214" extrusionOk="0">
                  <a:moveTo>
                    <a:pt x="4925" y="0"/>
                  </a:moveTo>
                  <a:lnTo>
                    <a:pt x="4925" y="0"/>
                  </a:lnTo>
                  <a:cubicBezTo>
                    <a:pt x="4924" y="0"/>
                    <a:pt x="4923" y="5"/>
                    <a:pt x="4921" y="13"/>
                  </a:cubicBezTo>
                  <a:cubicBezTo>
                    <a:pt x="4294" y="3852"/>
                    <a:pt x="2606" y="4561"/>
                    <a:pt x="1448" y="4561"/>
                  </a:cubicBezTo>
                  <a:cubicBezTo>
                    <a:pt x="1114" y="4561"/>
                    <a:pt x="824" y="4502"/>
                    <a:pt x="616" y="4442"/>
                  </a:cubicBezTo>
                  <a:cubicBezTo>
                    <a:pt x="413" y="4382"/>
                    <a:pt x="229" y="4272"/>
                    <a:pt x="83" y="4120"/>
                  </a:cubicBezTo>
                  <a:cubicBezTo>
                    <a:pt x="41" y="4080"/>
                    <a:pt x="8" y="4049"/>
                    <a:pt x="3" y="4049"/>
                  </a:cubicBezTo>
                  <a:lnTo>
                    <a:pt x="3" y="4049"/>
                  </a:lnTo>
                  <a:cubicBezTo>
                    <a:pt x="1" y="4049"/>
                    <a:pt x="7" y="4058"/>
                    <a:pt x="25" y="4082"/>
                  </a:cubicBezTo>
                  <a:cubicBezTo>
                    <a:pt x="95" y="4173"/>
                    <a:pt x="888" y="5857"/>
                    <a:pt x="1651" y="7097"/>
                  </a:cubicBezTo>
                  <a:cubicBezTo>
                    <a:pt x="2104" y="7835"/>
                    <a:pt x="2537" y="8630"/>
                    <a:pt x="2843" y="9398"/>
                  </a:cubicBezTo>
                  <a:cubicBezTo>
                    <a:pt x="4252" y="12918"/>
                    <a:pt x="6954" y="16214"/>
                    <a:pt x="6954" y="16214"/>
                  </a:cubicBezTo>
                  <a:cubicBezTo>
                    <a:pt x="6954" y="16214"/>
                    <a:pt x="7318" y="11248"/>
                    <a:pt x="6092" y="8115"/>
                  </a:cubicBezTo>
                  <a:cubicBezTo>
                    <a:pt x="4898" y="5069"/>
                    <a:pt x="4968" y="0"/>
                    <a:pt x="492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9;p37"/>
            <p:cNvSpPr/>
            <p:nvPr/>
          </p:nvSpPr>
          <p:spPr>
            <a:xfrm>
              <a:off x="4574175" y="1925875"/>
              <a:ext cx="397500" cy="438425"/>
            </a:xfrm>
            <a:custGeom>
              <a:avLst/>
              <a:gdLst/>
              <a:ahLst/>
              <a:cxnLst/>
              <a:rect l="l" t="t" r="r" b="b"/>
              <a:pathLst>
                <a:path w="15900" h="17537" extrusionOk="0">
                  <a:moveTo>
                    <a:pt x="13750" y="1"/>
                  </a:moveTo>
                  <a:cubicBezTo>
                    <a:pt x="12947" y="1"/>
                    <a:pt x="11841" y="444"/>
                    <a:pt x="10345" y="1885"/>
                  </a:cubicBezTo>
                  <a:cubicBezTo>
                    <a:pt x="6762" y="5338"/>
                    <a:pt x="0" y="16924"/>
                    <a:pt x="0" y="16924"/>
                  </a:cubicBezTo>
                  <a:lnTo>
                    <a:pt x="891" y="17537"/>
                  </a:lnTo>
                  <a:cubicBezTo>
                    <a:pt x="1627" y="15335"/>
                    <a:pt x="9169" y="8292"/>
                    <a:pt x="10329" y="7326"/>
                  </a:cubicBezTo>
                  <a:cubicBezTo>
                    <a:pt x="11489" y="6357"/>
                    <a:pt x="13280" y="4506"/>
                    <a:pt x="13280" y="4506"/>
                  </a:cubicBezTo>
                  <a:lnTo>
                    <a:pt x="12109" y="4010"/>
                  </a:lnTo>
                  <a:lnTo>
                    <a:pt x="13872" y="4098"/>
                  </a:lnTo>
                  <a:cubicBezTo>
                    <a:pt x="15306" y="3209"/>
                    <a:pt x="15900" y="1451"/>
                    <a:pt x="15586" y="1079"/>
                  </a:cubicBezTo>
                  <a:cubicBezTo>
                    <a:pt x="15402" y="862"/>
                    <a:pt x="14870" y="1"/>
                    <a:pt x="1375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0;p37"/>
            <p:cNvSpPr/>
            <p:nvPr/>
          </p:nvSpPr>
          <p:spPr>
            <a:xfrm>
              <a:off x="4611875" y="1945700"/>
              <a:ext cx="359800" cy="391150"/>
            </a:xfrm>
            <a:custGeom>
              <a:avLst/>
              <a:gdLst/>
              <a:ahLst/>
              <a:cxnLst/>
              <a:rect l="l" t="t" r="r" b="b"/>
              <a:pathLst>
                <a:path w="14392" h="15646" extrusionOk="0">
                  <a:moveTo>
                    <a:pt x="13849" y="0"/>
                  </a:moveTo>
                  <a:cubicBezTo>
                    <a:pt x="11914" y="290"/>
                    <a:pt x="7434" y="2636"/>
                    <a:pt x="0" y="15646"/>
                  </a:cubicBezTo>
                  <a:cubicBezTo>
                    <a:pt x="1997" y="12791"/>
                    <a:pt x="7815" y="7372"/>
                    <a:pt x="8821" y="6533"/>
                  </a:cubicBezTo>
                  <a:cubicBezTo>
                    <a:pt x="9981" y="5566"/>
                    <a:pt x="11772" y="3713"/>
                    <a:pt x="11772" y="3713"/>
                  </a:cubicBezTo>
                  <a:lnTo>
                    <a:pt x="10601" y="3217"/>
                  </a:lnTo>
                  <a:lnTo>
                    <a:pt x="12364" y="3305"/>
                  </a:lnTo>
                  <a:cubicBezTo>
                    <a:pt x="13798" y="2416"/>
                    <a:pt x="14392" y="658"/>
                    <a:pt x="14078" y="286"/>
                  </a:cubicBezTo>
                  <a:cubicBezTo>
                    <a:pt x="14028" y="228"/>
                    <a:pt x="13953" y="123"/>
                    <a:pt x="13849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1;p37"/>
            <p:cNvSpPr/>
            <p:nvPr/>
          </p:nvSpPr>
          <p:spPr>
            <a:xfrm>
              <a:off x="4364600" y="2096075"/>
              <a:ext cx="308850" cy="325575"/>
            </a:xfrm>
            <a:custGeom>
              <a:avLst/>
              <a:gdLst/>
              <a:ahLst/>
              <a:cxnLst/>
              <a:rect l="l" t="t" r="r" b="b"/>
              <a:pathLst>
                <a:path w="12354" h="13023" extrusionOk="0">
                  <a:moveTo>
                    <a:pt x="1644" y="1"/>
                  </a:moveTo>
                  <a:cubicBezTo>
                    <a:pt x="765" y="1"/>
                    <a:pt x="369" y="684"/>
                    <a:pt x="232" y="855"/>
                  </a:cubicBezTo>
                  <a:cubicBezTo>
                    <a:pt x="0" y="1142"/>
                    <a:pt x="486" y="2461"/>
                    <a:pt x="1590" y="3106"/>
                  </a:cubicBezTo>
                  <a:lnTo>
                    <a:pt x="2923" y="3004"/>
                  </a:lnTo>
                  <a:lnTo>
                    <a:pt x="2046" y="3403"/>
                  </a:lnTo>
                  <a:cubicBezTo>
                    <a:pt x="2046" y="3403"/>
                    <a:pt x="3441" y="4770"/>
                    <a:pt x="4338" y="5479"/>
                  </a:cubicBezTo>
                  <a:cubicBezTo>
                    <a:pt x="5235" y="6188"/>
                    <a:pt x="11090" y="11369"/>
                    <a:pt x="11691" y="13022"/>
                  </a:cubicBezTo>
                  <a:lnTo>
                    <a:pt x="12353" y="12540"/>
                  </a:lnTo>
                  <a:cubicBezTo>
                    <a:pt x="12353" y="12540"/>
                    <a:pt x="6998" y="3903"/>
                    <a:pt x="4216" y="1360"/>
                  </a:cubicBezTo>
                  <a:cubicBezTo>
                    <a:pt x="3082" y="324"/>
                    <a:pt x="2249" y="1"/>
                    <a:pt x="1644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2;p37"/>
            <p:cNvSpPr/>
            <p:nvPr/>
          </p:nvSpPr>
          <p:spPr>
            <a:xfrm>
              <a:off x="4364600" y="2111900"/>
              <a:ext cx="280075" cy="289250"/>
            </a:xfrm>
            <a:custGeom>
              <a:avLst/>
              <a:gdLst/>
              <a:ahLst/>
              <a:cxnLst/>
              <a:rect l="l" t="t" r="r" b="b"/>
              <a:pathLst>
                <a:path w="11203" h="11570" extrusionOk="0">
                  <a:moveTo>
                    <a:pt x="399" y="1"/>
                  </a:moveTo>
                  <a:cubicBezTo>
                    <a:pt x="322" y="95"/>
                    <a:pt x="268" y="177"/>
                    <a:pt x="232" y="222"/>
                  </a:cubicBezTo>
                  <a:cubicBezTo>
                    <a:pt x="0" y="509"/>
                    <a:pt x="486" y="1828"/>
                    <a:pt x="1590" y="2473"/>
                  </a:cubicBezTo>
                  <a:lnTo>
                    <a:pt x="2923" y="2371"/>
                  </a:lnTo>
                  <a:lnTo>
                    <a:pt x="2046" y="2770"/>
                  </a:lnTo>
                  <a:cubicBezTo>
                    <a:pt x="2046" y="2770"/>
                    <a:pt x="3439" y="4137"/>
                    <a:pt x="4338" y="4846"/>
                  </a:cubicBezTo>
                  <a:cubicBezTo>
                    <a:pt x="5117" y="5461"/>
                    <a:pt x="9631" y="9448"/>
                    <a:pt x="11203" y="11570"/>
                  </a:cubicBezTo>
                  <a:cubicBezTo>
                    <a:pt x="5311" y="1867"/>
                    <a:pt x="1870" y="180"/>
                    <a:pt x="39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3;p37"/>
            <p:cNvSpPr/>
            <p:nvPr/>
          </p:nvSpPr>
          <p:spPr>
            <a:xfrm>
              <a:off x="4502350" y="1954850"/>
              <a:ext cx="109050" cy="418900"/>
            </a:xfrm>
            <a:custGeom>
              <a:avLst/>
              <a:gdLst/>
              <a:ahLst/>
              <a:cxnLst/>
              <a:rect l="l" t="t" r="r" b="b"/>
              <a:pathLst>
                <a:path w="4362" h="16756" extrusionOk="0">
                  <a:moveTo>
                    <a:pt x="1499" y="0"/>
                  </a:moveTo>
                  <a:cubicBezTo>
                    <a:pt x="1153" y="0"/>
                    <a:pt x="875" y="111"/>
                    <a:pt x="756" y="142"/>
                  </a:cubicBezTo>
                  <a:cubicBezTo>
                    <a:pt x="399" y="236"/>
                    <a:pt x="0" y="1583"/>
                    <a:pt x="500" y="2760"/>
                  </a:cubicBezTo>
                  <a:lnTo>
                    <a:pt x="1630" y="3474"/>
                  </a:lnTo>
                  <a:lnTo>
                    <a:pt x="688" y="3272"/>
                  </a:lnTo>
                  <a:lnTo>
                    <a:pt x="688" y="3272"/>
                  </a:lnTo>
                  <a:cubicBezTo>
                    <a:pt x="688" y="3272"/>
                    <a:pt x="990" y="5200"/>
                    <a:pt x="1285" y="6304"/>
                  </a:cubicBezTo>
                  <a:cubicBezTo>
                    <a:pt x="1581" y="7410"/>
                    <a:pt x="3178" y="15062"/>
                    <a:pt x="2672" y="16746"/>
                  </a:cubicBezTo>
                  <a:lnTo>
                    <a:pt x="3492" y="16755"/>
                  </a:lnTo>
                  <a:cubicBezTo>
                    <a:pt x="3492" y="16755"/>
                    <a:pt x="4361" y="6631"/>
                    <a:pt x="3650" y="2928"/>
                  </a:cubicBezTo>
                  <a:cubicBezTo>
                    <a:pt x="3173" y="452"/>
                    <a:pt x="2199" y="0"/>
                    <a:pt x="1499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4;p37"/>
            <p:cNvSpPr/>
            <p:nvPr/>
          </p:nvSpPr>
          <p:spPr>
            <a:xfrm>
              <a:off x="4502350" y="1956450"/>
              <a:ext cx="96125" cy="393350"/>
            </a:xfrm>
            <a:custGeom>
              <a:avLst/>
              <a:gdLst/>
              <a:ahLst/>
              <a:cxnLst/>
              <a:rect l="l" t="t" r="r" b="b"/>
              <a:pathLst>
                <a:path w="3845" h="15734" extrusionOk="0">
                  <a:moveTo>
                    <a:pt x="1022" y="0"/>
                  </a:moveTo>
                  <a:cubicBezTo>
                    <a:pt x="905" y="31"/>
                    <a:pt x="812" y="64"/>
                    <a:pt x="756" y="78"/>
                  </a:cubicBezTo>
                  <a:cubicBezTo>
                    <a:pt x="399" y="170"/>
                    <a:pt x="0" y="1517"/>
                    <a:pt x="500" y="2694"/>
                  </a:cubicBezTo>
                  <a:lnTo>
                    <a:pt x="1630" y="3410"/>
                  </a:lnTo>
                  <a:lnTo>
                    <a:pt x="688" y="3206"/>
                  </a:lnTo>
                  <a:lnTo>
                    <a:pt x="688" y="3206"/>
                  </a:lnTo>
                  <a:cubicBezTo>
                    <a:pt x="688" y="3206"/>
                    <a:pt x="990" y="5135"/>
                    <a:pt x="1285" y="6240"/>
                  </a:cubicBezTo>
                  <a:cubicBezTo>
                    <a:pt x="1542" y="7199"/>
                    <a:pt x="2779" y="13094"/>
                    <a:pt x="2771" y="15734"/>
                  </a:cubicBezTo>
                  <a:cubicBezTo>
                    <a:pt x="3845" y="4432"/>
                    <a:pt x="2094" y="1024"/>
                    <a:pt x="10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5;p37"/>
            <p:cNvSpPr/>
            <p:nvPr/>
          </p:nvSpPr>
          <p:spPr>
            <a:xfrm>
              <a:off x="4479450" y="1668300"/>
              <a:ext cx="203925" cy="772050"/>
            </a:xfrm>
            <a:custGeom>
              <a:avLst/>
              <a:gdLst/>
              <a:ahLst/>
              <a:cxnLst/>
              <a:rect l="l" t="t" r="r" b="b"/>
              <a:pathLst>
                <a:path w="8157" h="30882" extrusionOk="0">
                  <a:moveTo>
                    <a:pt x="2770" y="1"/>
                  </a:moveTo>
                  <a:cubicBezTo>
                    <a:pt x="2116" y="1"/>
                    <a:pt x="1589" y="217"/>
                    <a:pt x="1368" y="277"/>
                  </a:cubicBezTo>
                  <a:cubicBezTo>
                    <a:pt x="710" y="457"/>
                    <a:pt x="1" y="2951"/>
                    <a:pt x="949" y="5113"/>
                  </a:cubicBezTo>
                  <a:lnTo>
                    <a:pt x="3049" y="6407"/>
                  </a:lnTo>
                  <a:lnTo>
                    <a:pt x="1307" y="6052"/>
                  </a:lnTo>
                  <a:lnTo>
                    <a:pt x="1307" y="6052"/>
                  </a:lnTo>
                  <a:cubicBezTo>
                    <a:pt x="1307" y="6052"/>
                    <a:pt x="1904" y="9606"/>
                    <a:pt x="2472" y="11639"/>
                  </a:cubicBezTo>
                  <a:cubicBezTo>
                    <a:pt x="3041" y="13671"/>
                    <a:pt x="6151" y="27763"/>
                    <a:pt x="5254" y="30882"/>
                  </a:cubicBezTo>
                  <a:lnTo>
                    <a:pt x="6765" y="30882"/>
                  </a:lnTo>
                  <a:cubicBezTo>
                    <a:pt x="6765" y="30882"/>
                    <a:pt x="8157" y="12176"/>
                    <a:pt x="6765" y="5361"/>
                  </a:cubicBezTo>
                  <a:cubicBezTo>
                    <a:pt x="5842" y="840"/>
                    <a:pt x="4058" y="1"/>
                    <a:pt x="277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6;p37"/>
            <p:cNvSpPr/>
            <p:nvPr/>
          </p:nvSpPr>
          <p:spPr>
            <a:xfrm>
              <a:off x="4479500" y="1671500"/>
              <a:ext cx="178950" cy="725025"/>
            </a:xfrm>
            <a:custGeom>
              <a:avLst/>
              <a:gdLst/>
              <a:ahLst/>
              <a:cxnLst/>
              <a:rect l="l" t="t" r="r" b="b"/>
              <a:pathLst>
                <a:path w="7158" h="29001" extrusionOk="0">
                  <a:moveTo>
                    <a:pt x="1856" y="1"/>
                  </a:moveTo>
                  <a:cubicBezTo>
                    <a:pt x="1638" y="60"/>
                    <a:pt x="1468" y="121"/>
                    <a:pt x="1366" y="149"/>
                  </a:cubicBezTo>
                  <a:cubicBezTo>
                    <a:pt x="707" y="329"/>
                    <a:pt x="0" y="2823"/>
                    <a:pt x="947" y="4984"/>
                  </a:cubicBezTo>
                  <a:lnTo>
                    <a:pt x="3047" y="6279"/>
                  </a:lnTo>
                  <a:lnTo>
                    <a:pt x="1305" y="5924"/>
                  </a:lnTo>
                  <a:lnTo>
                    <a:pt x="1305" y="5924"/>
                  </a:lnTo>
                  <a:cubicBezTo>
                    <a:pt x="1305" y="5924"/>
                    <a:pt x="1902" y="9478"/>
                    <a:pt x="2470" y="11510"/>
                  </a:cubicBezTo>
                  <a:cubicBezTo>
                    <a:pt x="2965" y="13276"/>
                    <a:pt x="5374" y="24129"/>
                    <a:pt x="5413" y="29000"/>
                  </a:cubicBezTo>
                  <a:cubicBezTo>
                    <a:pt x="7157" y="8121"/>
                    <a:pt x="3856" y="1867"/>
                    <a:pt x="18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7;p37"/>
            <p:cNvSpPr/>
            <p:nvPr/>
          </p:nvSpPr>
          <p:spPr>
            <a:xfrm>
              <a:off x="4610325" y="1700125"/>
              <a:ext cx="230725" cy="644225"/>
            </a:xfrm>
            <a:custGeom>
              <a:avLst/>
              <a:gdLst/>
              <a:ahLst/>
              <a:cxnLst/>
              <a:rect l="l" t="t" r="r" b="b"/>
              <a:pathLst>
                <a:path w="9229" h="25769" extrusionOk="0">
                  <a:moveTo>
                    <a:pt x="5490" y="0"/>
                  </a:moveTo>
                  <a:cubicBezTo>
                    <a:pt x="3953" y="0"/>
                    <a:pt x="2325" y="2495"/>
                    <a:pt x="1989" y="5325"/>
                  </a:cubicBezTo>
                  <a:cubicBezTo>
                    <a:pt x="1479" y="9607"/>
                    <a:pt x="0" y="21895"/>
                    <a:pt x="917" y="25769"/>
                  </a:cubicBezTo>
                  <a:lnTo>
                    <a:pt x="1377" y="25483"/>
                  </a:lnTo>
                  <a:cubicBezTo>
                    <a:pt x="1377" y="25483"/>
                    <a:pt x="1797" y="21181"/>
                    <a:pt x="3270" y="17866"/>
                  </a:cubicBezTo>
                  <a:cubicBezTo>
                    <a:pt x="4742" y="14552"/>
                    <a:pt x="9228" y="7007"/>
                    <a:pt x="7597" y="2266"/>
                  </a:cubicBezTo>
                  <a:cubicBezTo>
                    <a:pt x="7043" y="658"/>
                    <a:pt x="6278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8;p37"/>
            <p:cNvSpPr/>
            <p:nvPr/>
          </p:nvSpPr>
          <p:spPr>
            <a:xfrm>
              <a:off x="4632750" y="1700700"/>
              <a:ext cx="208300" cy="643625"/>
            </a:xfrm>
            <a:custGeom>
              <a:avLst/>
              <a:gdLst/>
              <a:ahLst/>
              <a:cxnLst/>
              <a:rect l="l" t="t" r="r" b="b"/>
              <a:pathLst>
                <a:path w="8332" h="25745" extrusionOk="0">
                  <a:moveTo>
                    <a:pt x="4836" y="0"/>
                  </a:moveTo>
                  <a:cubicBezTo>
                    <a:pt x="3891" y="5795"/>
                    <a:pt x="1700" y="20644"/>
                    <a:pt x="0" y="25645"/>
                  </a:cubicBezTo>
                  <a:cubicBezTo>
                    <a:pt x="8" y="25678"/>
                    <a:pt x="14" y="25713"/>
                    <a:pt x="20" y="25744"/>
                  </a:cubicBezTo>
                  <a:lnTo>
                    <a:pt x="480" y="25460"/>
                  </a:lnTo>
                  <a:cubicBezTo>
                    <a:pt x="480" y="25460"/>
                    <a:pt x="900" y="21156"/>
                    <a:pt x="2373" y="17843"/>
                  </a:cubicBezTo>
                  <a:cubicBezTo>
                    <a:pt x="3845" y="14529"/>
                    <a:pt x="8331" y="6984"/>
                    <a:pt x="6700" y="2243"/>
                  </a:cubicBezTo>
                  <a:cubicBezTo>
                    <a:pt x="6203" y="800"/>
                    <a:pt x="5538" y="126"/>
                    <a:pt x="4836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9;p37"/>
            <p:cNvSpPr/>
            <p:nvPr/>
          </p:nvSpPr>
          <p:spPr>
            <a:xfrm>
              <a:off x="4284100" y="1852500"/>
              <a:ext cx="380725" cy="453900"/>
            </a:xfrm>
            <a:custGeom>
              <a:avLst/>
              <a:gdLst/>
              <a:ahLst/>
              <a:cxnLst/>
              <a:rect l="l" t="t" r="r" b="b"/>
              <a:pathLst>
                <a:path w="15229" h="18156" extrusionOk="0">
                  <a:moveTo>
                    <a:pt x="2932" y="0"/>
                  </a:moveTo>
                  <a:cubicBezTo>
                    <a:pt x="648" y="0"/>
                    <a:pt x="0" y="1294"/>
                    <a:pt x="444" y="3014"/>
                  </a:cubicBezTo>
                  <a:cubicBezTo>
                    <a:pt x="903" y="4798"/>
                    <a:pt x="5796" y="3932"/>
                    <a:pt x="9264" y="6889"/>
                  </a:cubicBezTo>
                  <a:cubicBezTo>
                    <a:pt x="12731" y="9846"/>
                    <a:pt x="13037" y="18155"/>
                    <a:pt x="13037" y="18155"/>
                  </a:cubicBezTo>
                  <a:lnTo>
                    <a:pt x="13801" y="18155"/>
                  </a:lnTo>
                  <a:cubicBezTo>
                    <a:pt x="15228" y="1333"/>
                    <a:pt x="5694" y="108"/>
                    <a:pt x="3197" y="6"/>
                  </a:cubicBezTo>
                  <a:cubicBezTo>
                    <a:pt x="3106" y="2"/>
                    <a:pt x="3018" y="0"/>
                    <a:pt x="2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30;p37"/>
            <p:cNvSpPr/>
            <p:nvPr/>
          </p:nvSpPr>
          <p:spPr>
            <a:xfrm>
              <a:off x="4627250" y="1875525"/>
              <a:ext cx="355025" cy="464650"/>
            </a:xfrm>
            <a:custGeom>
              <a:avLst/>
              <a:gdLst/>
              <a:ahLst/>
              <a:cxnLst/>
              <a:rect l="l" t="t" r="r" b="b"/>
              <a:pathLst>
                <a:path w="14201" h="18586" extrusionOk="0">
                  <a:moveTo>
                    <a:pt x="12635" y="0"/>
                  </a:moveTo>
                  <a:cubicBezTo>
                    <a:pt x="11386" y="0"/>
                    <a:pt x="9583" y="1016"/>
                    <a:pt x="8174" y="2048"/>
                  </a:cubicBezTo>
                  <a:cubicBezTo>
                    <a:pt x="5706" y="3856"/>
                    <a:pt x="766" y="9760"/>
                    <a:pt x="1" y="18586"/>
                  </a:cubicBezTo>
                  <a:lnTo>
                    <a:pt x="641" y="18408"/>
                  </a:lnTo>
                  <a:cubicBezTo>
                    <a:pt x="641" y="18408"/>
                    <a:pt x="2283" y="11740"/>
                    <a:pt x="5907" y="8286"/>
                  </a:cubicBezTo>
                  <a:cubicBezTo>
                    <a:pt x="9530" y="4832"/>
                    <a:pt x="13902" y="5815"/>
                    <a:pt x="14111" y="2149"/>
                  </a:cubicBezTo>
                  <a:cubicBezTo>
                    <a:pt x="14201" y="575"/>
                    <a:pt x="13575" y="0"/>
                    <a:pt x="12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1;p37"/>
            <p:cNvSpPr/>
            <p:nvPr/>
          </p:nvSpPr>
          <p:spPr>
            <a:xfrm>
              <a:off x="4627250" y="1916550"/>
              <a:ext cx="353050" cy="423625"/>
            </a:xfrm>
            <a:custGeom>
              <a:avLst/>
              <a:gdLst/>
              <a:ahLst/>
              <a:cxnLst/>
              <a:rect l="l" t="t" r="r" b="b"/>
              <a:pathLst>
                <a:path w="14122" h="16945" extrusionOk="0">
                  <a:moveTo>
                    <a:pt x="14112" y="0"/>
                  </a:moveTo>
                  <a:cubicBezTo>
                    <a:pt x="10961" y="809"/>
                    <a:pt x="3318" y="3167"/>
                    <a:pt x="146" y="16328"/>
                  </a:cubicBezTo>
                  <a:cubicBezTo>
                    <a:pt x="142" y="16387"/>
                    <a:pt x="138" y="16441"/>
                    <a:pt x="134" y="16499"/>
                  </a:cubicBezTo>
                  <a:lnTo>
                    <a:pt x="106" y="16499"/>
                  </a:lnTo>
                  <a:cubicBezTo>
                    <a:pt x="70" y="16648"/>
                    <a:pt x="35" y="16795"/>
                    <a:pt x="1" y="16945"/>
                  </a:cubicBezTo>
                  <a:lnTo>
                    <a:pt x="641" y="16767"/>
                  </a:lnTo>
                  <a:cubicBezTo>
                    <a:pt x="641" y="16767"/>
                    <a:pt x="2285" y="10099"/>
                    <a:pt x="5908" y="6645"/>
                  </a:cubicBezTo>
                  <a:cubicBezTo>
                    <a:pt x="9532" y="3191"/>
                    <a:pt x="13904" y="4174"/>
                    <a:pt x="14112" y="508"/>
                  </a:cubicBezTo>
                  <a:cubicBezTo>
                    <a:pt x="14122" y="339"/>
                    <a:pt x="14122" y="169"/>
                    <a:pt x="14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2;p37"/>
            <p:cNvSpPr/>
            <p:nvPr/>
          </p:nvSpPr>
          <p:spPr>
            <a:xfrm>
              <a:off x="4640700" y="2129450"/>
              <a:ext cx="253300" cy="301975"/>
            </a:xfrm>
            <a:custGeom>
              <a:avLst/>
              <a:gdLst/>
              <a:ahLst/>
              <a:cxnLst/>
              <a:rect l="l" t="t" r="r" b="b"/>
              <a:pathLst>
                <a:path w="10132" h="12079" extrusionOk="0">
                  <a:moveTo>
                    <a:pt x="8182" y="0"/>
                  </a:moveTo>
                  <a:cubicBezTo>
                    <a:pt x="8125" y="0"/>
                    <a:pt x="8066" y="1"/>
                    <a:pt x="8005" y="4"/>
                  </a:cubicBezTo>
                  <a:cubicBezTo>
                    <a:pt x="6345" y="70"/>
                    <a:pt x="1" y="885"/>
                    <a:pt x="950" y="12078"/>
                  </a:cubicBezTo>
                  <a:lnTo>
                    <a:pt x="1459" y="12078"/>
                  </a:lnTo>
                  <a:cubicBezTo>
                    <a:pt x="1459" y="12078"/>
                    <a:pt x="1663" y="6550"/>
                    <a:pt x="3969" y="4583"/>
                  </a:cubicBezTo>
                  <a:cubicBezTo>
                    <a:pt x="6277" y="2614"/>
                    <a:pt x="9533" y="3191"/>
                    <a:pt x="9838" y="2005"/>
                  </a:cubicBezTo>
                  <a:cubicBezTo>
                    <a:pt x="10132" y="860"/>
                    <a:pt x="9701" y="0"/>
                    <a:pt x="8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3;p37"/>
            <p:cNvSpPr/>
            <p:nvPr/>
          </p:nvSpPr>
          <p:spPr>
            <a:xfrm>
              <a:off x="4652850" y="21583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7026" y="63"/>
                    <a:pt x="1" y="1060"/>
                    <a:pt x="986" y="10701"/>
                  </a:cubicBezTo>
                  <a:cubicBezTo>
                    <a:pt x="1052" y="9652"/>
                    <a:pt x="1453" y="5160"/>
                    <a:pt x="3483" y="3426"/>
                  </a:cubicBezTo>
                  <a:cubicBezTo>
                    <a:pt x="5791" y="1459"/>
                    <a:pt x="9047" y="2036"/>
                    <a:pt x="9352" y="848"/>
                  </a:cubicBezTo>
                  <a:cubicBezTo>
                    <a:pt x="9431" y="542"/>
                    <a:pt x="9456" y="256"/>
                    <a:pt x="9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34;p37"/>
            <p:cNvSpPr/>
            <p:nvPr/>
          </p:nvSpPr>
          <p:spPr>
            <a:xfrm>
              <a:off x="4340275" y="2006200"/>
              <a:ext cx="253300" cy="302000"/>
            </a:xfrm>
            <a:custGeom>
              <a:avLst/>
              <a:gdLst/>
              <a:ahLst/>
              <a:cxnLst/>
              <a:rect l="l" t="t" r="r" b="b"/>
              <a:pathLst>
                <a:path w="10132" h="12080" extrusionOk="0">
                  <a:moveTo>
                    <a:pt x="1953" y="0"/>
                  </a:moveTo>
                  <a:cubicBezTo>
                    <a:pt x="432" y="0"/>
                    <a:pt x="0" y="859"/>
                    <a:pt x="294" y="2005"/>
                  </a:cubicBezTo>
                  <a:cubicBezTo>
                    <a:pt x="599" y="3192"/>
                    <a:pt x="3856" y="2616"/>
                    <a:pt x="6161" y="4583"/>
                  </a:cubicBezTo>
                  <a:cubicBezTo>
                    <a:pt x="8469" y="6551"/>
                    <a:pt x="8673" y="12080"/>
                    <a:pt x="8673" y="12080"/>
                  </a:cubicBezTo>
                  <a:lnTo>
                    <a:pt x="9182" y="12078"/>
                  </a:lnTo>
                  <a:cubicBezTo>
                    <a:pt x="10131" y="885"/>
                    <a:pt x="3788" y="70"/>
                    <a:pt x="2125" y="4"/>
                  </a:cubicBezTo>
                  <a:cubicBezTo>
                    <a:pt x="2066" y="1"/>
                    <a:pt x="2009" y="0"/>
                    <a:pt x="19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35;p37"/>
            <p:cNvSpPr/>
            <p:nvPr/>
          </p:nvSpPr>
          <p:spPr>
            <a:xfrm>
              <a:off x="4345000" y="20351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255"/>
                    <a:pt x="26" y="542"/>
                    <a:pt x="105" y="848"/>
                  </a:cubicBezTo>
                  <a:cubicBezTo>
                    <a:pt x="410" y="2035"/>
                    <a:pt x="3667" y="1459"/>
                    <a:pt x="5972" y="3426"/>
                  </a:cubicBezTo>
                  <a:cubicBezTo>
                    <a:pt x="8005" y="5159"/>
                    <a:pt x="8405" y="9653"/>
                    <a:pt x="8472" y="10700"/>
                  </a:cubicBezTo>
                  <a:cubicBezTo>
                    <a:pt x="9455" y="1061"/>
                    <a:pt x="2430" y="62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6;p37"/>
            <p:cNvSpPr/>
            <p:nvPr/>
          </p:nvSpPr>
          <p:spPr>
            <a:xfrm>
              <a:off x="4291250" y="1895975"/>
              <a:ext cx="355275" cy="402075"/>
            </a:xfrm>
            <a:custGeom>
              <a:avLst/>
              <a:gdLst/>
              <a:ahLst/>
              <a:cxnLst/>
              <a:rect l="l" t="t" r="r" b="b"/>
              <a:pathLst>
                <a:path w="14211" h="16083" extrusionOk="0">
                  <a:moveTo>
                    <a:pt x="50" y="1"/>
                  </a:moveTo>
                  <a:cubicBezTo>
                    <a:pt x="0" y="384"/>
                    <a:pt x="39" y="814"/>
                    <a:pt x="158" y="1275"/>
                  </a:cubicBezTo>
                  <a:cubicBezTo>
                    <a:pt x="617" y="3059"/>
                    <a:pt x="5512" y="2192"/>
                    <a:pt x="8978" y="5150"/>
                  </a:cubicBezTo>
                  <a:cubicBezTo>
                    <a:pt x="12032" y="7755"/>
                    <a:pt x="12632" y="14508"/>
                    <a:pt x="12732" y="16082"/>
                  </a:cubicBezTo>
                  <a:cubicBezTo>
                    <a:pt x="14211" y="1593"/>
                    <a:pt x="3653" y="95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7;p37"/>
            <p:cNvSpPr/>
            <p:nvPr/>
          </p:nvSpPr>
          <p:spPr>
            <a:xfrm>
              <a:off x="4510300" y="2297325"/>
              <a:ext cx="271200" cy="283100"/>
            </a:xfrm>
            <a:custGeom>
              <a:avLst/>
              <a:gdLst/>
              <a:ahLst/>
              <a:cxnLst/>
              <a:rect l="l" t="t" r="r" b="b"/>
              <a:pathLst>
                <a:path w="10848" h="11324" extrusionOk="0">
                  <a:moveTo>
                    <a:pt x="1" y="0"/>
                  </a:moveTo>
                  <a:lnTo>
                    <a:pt x="2118" y="10847"/>
                  </a:lnTo>
                  <a:cubicBezTo>
                    <a:pt x="3187" y="11168"/>
                    <a:pt x="4210" y="11324"/>
                    <a:pt x="5191" y="11324"/>
                  </a:cubicBezTo>
                  <a:cubicBezTo>
                    <a:pt x="6188" y="11324"/>
                    <a:pt x="7141" y="11162"/>
                    <a:pt x="8052" y="10847"/>
                  </a:cubicBezTo>
                  <a:lnTo>
                    <a:pt x="10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8;p37"/>
            <p:cNvSpPr/>
            <p:nvPr/>
          </p:nvSpPr>
          <p:spPr>
            <a:xfrm>
              <a:off x="4501375" y="2280400"/>
              <a:ext cx="289050" cy="46550"/>
            </a:xfrm>
            <a:custGeom>
              <a:avLst/>
              <a:gdLst/>
              <a:ahLst/>
              <a:cxnLst/>
              <a:rect l="l" t="t" r="r" b="b"/>
              <a:pathLst>
                <a:path w="11562" h="1862" extrusionOk="0">
                  <a:moveTo>
                    <a:pt x="0" y="0"/>
                  </a:moveTo>
                  <a:lnTo>
                    <a:pt x="0" y="1862"/>
                  </a:lnTo>
                  <a:lnTo>
                    <a:pt x="11562" y="1862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9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7984748" y="4383735"/>
            <a:ext cx="1159252" cy="761757"/>
            <a:chOff x="2249581" y="2988863"/>
            <a:chExt cx="4644639" cy="2379547"/>
          </a:xfrm>
        </p:grpSpPr>
        <p:sp>
          <p:nvSpPr>
            <p:cNvPr id="21" name="Google Shape;359;p20"/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0;p20"/>
            <p:cNvSpPr/>
            <p:nvPr/>
          </p:nvSpPr>
          <p:spPr>
            <a:xfrm>
              <a:off x="5093353" y="3398553"/>
              <a:ext cx="525397" cy="309163"/>
            </a:xfrm>
            <a:custGeom>
              <a:avLst/>
              <a:gdLst/>
              <a:ahLst/>
              <a:cxnLst/>
              <a:rect l="l" t="t" r="r" b="b"/>
              <a:pathLst>
                <a:path w="32362" h="19043" extrusionOk="0">
                  <a:moveTo>
                    <a:pt x="17214" y="1"/>
                  </a:moveTo>
                  <a:cubicBezTo>
                    <a:pt x="15031" y="1"/>
                    <a:pt x="12837" y="1278"/>
                    <a:pt x="10822" y="3581"/>
                  </a:cubicBezTo>
                  <a:lnTo>
                    <a:pt x="652" y="14237"/>
                  </a:lnTo>
                  <a:cubicBezTo>
                    <a:pt x="0" y="14981"/>
                    <a:pt x="578" y="16076"/>
                    <a:pt x="1471" y="16076"/>
                  </a:cubicBezTo>
                  <a:cubicBezTo>
                    <a:pt x="1573" y="16076"/>
                    <a:pt x="1680" y="16061"/>
                    <a:pt x="1790" y="16030"/>
                  </a:cubicBezTo>
                  <a:lnTo>
                    <a:pt x="9601" y="13799"/>
                  </a:lnTo>
                  <a:cubicBezTo>
                    <a:pt x="9702" y="13770"/>
                    <a:pt x="9805" y="13756"/>
                    <a:pt x="9906" y="13756"/>
                  </a:cubicBezTo>
                  <a:cubicBezTo>
                    <a:pt x="10195" y="13756"/>
                    <a:pt x="10477" y="13869"/>
                    <a:pt x="10688" y="14079"/>
                  </a:cubicBezTo>
                  <a:lnTo>
                    <a:pt x="15326" y="18718"/>
                  </a:lnTo>
                  <a:cubicBezTo>
                    <a:pt x="15544" y="18936"/>
                    <a:pt x="15827" y="19042"/>
                    <a:pt x="16108" y="19042"/>
                  </a:cubicBezTo>
                  <a:cubicBezTo>
                    <a:pt x="16450" y="19042"/>
                    <a:pt x="16791" y="18884"/>
                    <a:pt x="17009" y="18579"/>
                  </a:cubicBezTo>
                  <a:lnTo>
                    <a:pt x="20139" y="14197"/>
                  </a:lnTo>
                  <a:cubicBezTo>
                    <a:pt x="20349" y="13903"/>
                    <a:pt x="20685" y="13734"/>
                    <a:pt x="21038" y="13734"/>
                  </a:cubicBezTo>
                  <a:cubicBezTo>
                    <a:pt x="21109" y="13734"/>
                    <a:pt x="21180" y="13741"/>
                    <a:pt x="21251" y="13755"/>
                  </a:cubicBezTo>
                  <a:lnTo>
                    <a:pt x="30673" y="15577"/>
                  </a:lnTo>
                  <a:cubicBezTo>
                    <a:pt x="30750" y="15592"/>
                    <a:pt x="30824" y="15599"/>
                    <a:pt x="30897" y="15599"/>
                  </a:cubicBezTo>
                  <a:cubicBezTo>
                    <a:pt x="31808" y="15599"/>
                    <a:pt x="32362" y="14487"/>
                    <a:pt x="31709" y="13755"/>
                  </a:cubicBezTo>
                  <a:lnTo>
                    <a:pt x="22503" y="2766"/>
                  </a:lnTo>
                  <a:cubicBezTo>
                    <a:pt x="20819" y="875"/>
                    <a:pt x="19020" y="1"/>
                    <a:pt x="1721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1;p20"/>
            <p:cNvSpPr/>
            <p:nvPr/>
          </p:nvSpPr>
          <p:spPr>
            <a:xfrm>
              <a:off x="5403382" y="3184684"/>
              <a:ext cx="235059" cy="32328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;p20"/>
            <p:cNvSpPr/>
            <p:nvPr/>
          </p:nvSpPr>
          <p:spPr>
            <a:xfrm>
              <a:off x="5373761" y="3478650"/>
              <a:ext cx="294301" cy="470419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3;p20"/>
            <p:cNvSpPr/>
            <p:nvPr/>
          </p:nvSpPr>
          <p:spPr>
            <a:xfrm>
              <a:off x="5315156" y="3890430"/>
              <a:ext cx="411814" cy="823293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;p20"/>
            <p:cNvSpPr/>
            <p:nvPr/>
          </p:nvSpPr>
          <p:spPr>
            <a:xfrm>
              <a:off x="5386676" y="3054155"/>
              <a:ext cx="269712" cy="159848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;p20"/>
            <p:cNvSpPr/>
            <p:nvPr/>
          </p:nvSpPr>
          <p:spPr>
            <a:xfrm>
              <a:off x="5402745" y="3977382"/>
              <a:ext cx="59880" cy="118821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6;p20"/>
            <p:cNvSpPr/>
            <p:nvPr/>
          </p:nvSpPr>
          <p:spPr>
            <a:xfrm>
              <a:off x="5491609" y="3684355"/>
              <a:ext cx="58941" cy="117882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7;p20"/>
            <p:cNvSpPr/>
            <p:nvPr/>
          </p:nvSpPr>
          <p:spPr>
            <a:xfrm>
              <a:off x="5491609" y="3272910"/>
              <a:ext cx="58941" cy="117546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8;p20"/>
            <p:cNvSpPr/>
            <p:nvPr/>
          </p:nvSpPr>
          <p:spPr>
            <a:xfrm>
              <a:off x="5579165" y="3977382"/>
              <a:ext cx="59914" cy="118821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9;p20"/>
            <p:cNvSpPr/>
            <p:nvPr/>
          </p:nvSpPr>
          <p:spPr>
            <a:xfrm>
              <a:off x="5403382" y="4156016"/>
              <a:ext cx="58639" cy="116607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0;p20"/>
            <p:cNvSpPr/>
            <p:nvPr/>
          </p:nvSpPr>
          <p:spPr>
            <a:xfrm>
              <a:off x="5579802" y="4156016"/>
              <a:ext cx="58639" cy="116607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1;p20"/>
            <p:cNvSpPr/>
            <p:nvPr/>
          </p:nvSpPr>
          <p:spPr>
            <a:xfrm>
              <a:off x="5403382" y="4332469"/>
              <a:ext cx="58941" cy="116573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2;p20"/>
            <p:cNvSpPr/>
            <p:nvPr/>
          </p:nvSpPr>
          <p:spPr>
            <a:xfrm>
              <a:off x="5579802" y="4332469"/>
              <a:ext cx="58639" cy="116573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3;p20"/>
            <p:cNvSpPr/>
            <p:nvPr/>
          </p:nvSpPr>
          <p:spPr>
            <a:xfrm>
              <a:off x="5462290" y="4537236"/>
              <a:ext cx="117546" cy="176487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4;p20"/>
            <p:cNvSpPr/>
            <p:nvPr/>
          </p:nvSpPr>
          <p:spPr>
            <a:xfrm>
              <a:off x="5481512" y="3566843"/>
              <a:ext cx="69038" cy="58907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5;p20"/>
            <p:cNvSpPr/>
            <p:nvPr/>
          </p:nvSpPr>
          <p:spPr>
            <a:xfrm>
              <a:off x="3670160" y="3397562"/>
              <a:ext cx="534570" cy="322086"/>
            </a:xfrm>
            <a:custGeom>
              <a:avLst/>
              <a:gdLst/>
              <a:ahLst/>
              <a:cxnLst/>
              <a:rect l="l" t="t" r="r" b="b"/>
              <a:pathLst>
                <a:path w="32927" h="19839" extrusionOk="0">
                  <a:moveTo>
                    <a:pt x="14907" y="1"/>
                  </a:moveTo>
                  <a:cubicBezTo>
                    <a:pt x="13428" y="1"/>
                    <a:pt x="11934" y="612"/>
                    <a:pt x="10492" y="2013"/>
                  </a:cubicBezTo>
                  <a:lnTo>
                    <a:pt x="726" y="13444"/>
                  </a:lnTo>
                  <a:cubicBezTo>
                    <a:pt x="1" y="14149"/>
                    <a:pt x="522" y="15346"/>
                    <a:pt x="1484" y="15346"/>
                  </a:cubicBezTo>
                  <a:cubicBezTo>
                    <a:pt x="1531" y="15346"/>
                    <a:pt x="1579" y="15343"/>
                    <a:pt x="1628" y="15337"/>
                  </a:cubicBezTo>
                  <a:lnTo>
                    <a:pt x="11158" y="14192"/>
                  </a:lnTo>
                  <a:cubicBezTo>
                    <a:pt x="11202" y="14187"/>
                    <a:pt x="11245" y="14185"/>
                    <a:pt x="11289" y="14185"/>
                  </a:cubicBezTo>
                  <a:cubicBezTo>
                    <a:pt x="11671" y="14185"/>
                    <a:pt x="12032" y="14383"/>
                    <a:pt x="12234" y="14716"/>
                  </a:cubicBezTo>
                  <a:lnTo>
                    <a:pt x="15042" y="19309"/>
                  </a:lnTo>
                  <a:cubicBezTo>
                    <a:pt x="15252" y="19654"/>
                    <a:pt x="15617" y="19838"/>
                    <a:pt x="15987" y="19838"/>
                  </a:cubicBezTo>
                  <a:cubicBezTo>
                    <a:pt x="16242" y="19838"/>
                    <a:pt x="16500" y="19751"/>
                    <a:pt x="16711" y="19568"/>
                  </a:cubicBezTo>
                  <a:lnTo>
                    <a:pt x="21668" y="15274"/>
                  </a:lnTo>
                  <a:cubicBezTo>
                    <a:pt x="21872" y="15097"/>
                    <a:pt x="22130" y="15003"/>
                    <a:pt x="22391" y="15003"/>
                  </a:cubicBezTo>
                  <a:cubicBezTo>
                    <a:pt x="22519" y="15003"/>
                    <a:pt x="22648" y="15026"/>
                    <a:pt x="22772" y="15071"/>
                  </a:cubicBezTo>
                  <a:lnTo>
                    <a:pt x="30404" y="17856"/>
                  </a:lnTo>
                  <a:cubicBezTo>
                    <a:pt x="30501" y="17891"/>
                    <a:pt x="30602" y="17908"/>
                    <a:pt x="30706" y="17908"/>
                  </a:cubicBezTo>
                  <a:cubicBezTo>
                    <a:pt x="31711" y="17908"/>
                    <a:pt x="32927" y="16363"/>
                    <a:pt x="32323" y="15565"/>
                  </a:cubicBezTo>
                  <a:lnTo>
                    <a:pt x="22286" y="4794"/>
                  </a:lnTo>
                  <a:cubicBezTo>
                    <a:pt x="20127" y="1937"/>
                    <a:pt x="17541" y="1"/>
                    <a:pt x="14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6;p20"/>
            <p:cNvSpPr/>
            <p:nvPr/>
          </p:nvSpPr>
          <p:spPr>
            <a:xfrm>
              <a:off x="5031108" y="4820560"/>
              <a:ext cx="217906" cy="138890"/>
            </a:xfrm>
            <a:custGeom>
              <a:avLst/>
              <a:gdLst/>
              <a:ahLst/>
              <a:cxnLst/>
              <a:rect l="l" t="t" r="r" b="b"/>
              <a:pathLst>
                <a:path w="13422" h="8555" extrusionOk="0">
                  <a:moveTo>
                    <a:pt x="7831" y="0"/>
                  </a:moveTo>
                  <a:cubicBezTo>
                    <a:pt x="7128" y="602"/>
                    <a:pt x="6306" y="1543"/>
                    <a:pt x="5948" y="1883"/>
                  </a:cubicBezTo>
                  <a:cubicBezTo>
                    <a:pt x="5045" y="2744"/>
                    <a:pt x="4148" y="3618"/>
                    <a:pt x="3312" y="4548"/>
                  </a:cubicBezTo>
                  <a:cubicBezTo>
                    <a:pt x="2144" y="5839"/>
                    <a:pt x="1048" y="7179"/>
                    <a:pt x="0" y="8555"/>
                  </a:cubicBezTo>
                  <a:lnTo>
                    <a:pt x="13421" y="8555"/>
                  </a:lnTo>
                  <a:cubicBezTo>
                    <a:pt x="11327" y="5856"/>
                    <a:pt x="9362" y="3073"/>
                    <a:pt x="7831" y="0"/>
                  </a:cubicBezTo>
                  <a:close/>
                </a:path>
              </a:pathLst>
            </a:custGeom>
            <a:solidFill>
              <a:srgbClr val="90B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7;p20"/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;p20"/>
            <p:cNvSpPr/>
            <p:nvPr/>
          </p:nvSpPr>
          <p:spPr>
            <a:xfrm>
              <a:off x="3840124" y="3918511"/>
              <a:ext cx="351488" cy="1045550"/>
            </a:xfrm>
            <a:custGeom>
              <a:avLst/>
              <a:gdLst/>
              <a:ahLst/>
              <a:cxnLst/>
              <a:rect l="l" t="t" r="r" b="b"/>
              <a:pathLst>
                <a:path w="21650" h="64401" extrusionOk="0">
                  <a:moveTo>
                    <a:pt x="1145" y="1"/>
                  </a:moveTo>
                  <a:cubicBezTo>
                    <a:pt x="513" y="1"/>
                    <a:pt x="0" y="513"/>
                    <a:pt x="0" y="1146"/>
                  </a:cubicBezTo>
                  <a:lnTo>
                    <a:pt x="0" y="64400"/>
                  </a:lnTo>
                  <a:lnTo>
                    <a:pt x="21648" y="64400"/>
                  </a:lnTo>
                  <a:lnTo>
                    <a:pt x="21650" y="1146"/>
                  </a:lnTo>
                  <a:cubicBezTo>
                    <a:pt x="21650" y="513"/>
                    <a:pt x="21137" y="1"/>
                    <a:pt x="2050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9;p20"/>
            <p:cNvSpPr/>
            <p:nvPr/>
          </p:nvSpPr>
          <p:spPr>
            <a:xfrm>
              <a:off x="3878552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0;p20"/>
            <p:cNvSpPr/>
            <p:nvPr/>
          </p:nvSpPr>
          <p:spPr>
            <a:xfrm>
              <a:off x="3171627" y="3714261"/>
              <a:ext cx="55276" cy="220978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1;p20"/>
            <p:cNvSpPr/>
            <p:nvPr/>
          </p:nvSpPr>
          <p:spPr>
            <a:xfrm>
              <a:off x="3059363" y="3906121"/>
              <a:ext cx="279796" cy="139898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2;p20"/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3;p20"/>
            <p:cNvSpPr/>
            <p:nvPr/>
          </p:nvSpPr>
          <p:spPr>
            <a:xfrm>
              <a:off x="3116064" y="4116387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;p20"/>
            <p:cNvSpPr/>
            <p:nvPr/>
          </p:nvSpPr>
          <p:spPr>
            <a:xfrm>
              <a:off x="5457001" y="4239675"/>
              <a:ext cx="439539" cy="719424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5;p20"/>
            <p:cNvSpPr/>
            <p:nvPr/>
          </p:nvSpPr>
          <p:spPr>
            <a:xfrm>
              <a:off x="5552576" y="4342425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6;p20"/>
            <p:cNvSpPr/>
            <p:nvPr/>
          </p:nvSpPr>
          <p:spPr>
            <a:xfrm>
              <a:off x="5552576" y="4479323"/>
              <a:ext cx="102819" cy="68703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;p20"/>
            <p:cNvSpPr/>
            <p:nvPr/>
          </p:nvSpPr>
          <p:spPr>
            <a:xfrm>
              <a:off x="5553709" y="4616259"/>
              <a:ext cx="102780" cy="68664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;p20"/>
            <p:cNvSpPr/>
            <p:nvPr/>
          </p:nvSpPr>
          <p:spPr>
            <a:xfrm>
              <a:off x="5552576" y="4753508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9;p20"/>
            <p:cNvSpPr/>
            <p:nvPr/>
          </p:nvSpPr>
          <p:spPr>
            <a:xfrm>
              <a:off x="5725114" y="4342699"/>
              <a:ext cx="70852" cy="68038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0;p20"/>
            <p:cNvSpPr/>
            <p:nvPr/>
          </p:nvSpPr>
          <p:spPr>
            <a:xfrm>
              <a:off x="5725114" y="4479245"/>
              <a:ext cx="68664" cy="68781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1;p20"/>
            <p:cNvSpPr/>
            <p:nvPr/>
          </p:nvSpPr>
          <p:spPr>
            <a:xfrm>
              <a:off x="5713351" y="4616298"/>
              <a:ext cx="92072" cy="68624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2;p20"/>
            <p:cNvSpPr/>
            <p:nvPr/>
          </p:nvSpPr>
          <p:spPr>
            <a:xfrm>
              <a:off x="5712609" y="4753742"/>
              <a:ext cx="93831" cy="68077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3;p20"/>
            <p:cNvSpPr/>
            <p:nvPr/>
          </p:nvSpPr>
          <p:spPr>
            <a:xfrm>
              <a:off x="5451281" y="4120021"/>
              <a:ext cx="445278" cy="136936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4;p20"/>
            <p:cNvSpPr/>
            <p:nvPr/>
          </p:nvSpPr>
          <p:spPr>
            <a:xfrm>
              <a:off x="3226874" y="4116387"/>
              <a:ext cx="55561" cy="10992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5;p20"/>
            <p:cNvSpPr/>
            <p:nvPr/>
          </p:nvSpPr>
          <p:spPr>
            <a:xfrm>
              <a:off x="3115495" y="4280639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6;p20"/>
            <p:cNvSpPr/>
            <p:nvPr/>
          </p:nvSpPr>
          <p:spPr>
            <a:xfrm>
              <a:off x="3226557" y="4280639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7;p20"/>
            <p:cNvSpPr/>
            <p:nvPr/>
          </p:nvSpPr>
          <p:spPr>
            <a:xfrm>
              <a:off x="3116064" y="4449035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8;p20"/>
            <p:cNvSpPr/>
            <p:nvPr/>
          </p:nvSpPr>
          <p:spPr>
            <a:xfrm>
              <a:off x="3227158" y="4449035"/>
              <a:ext cx="55276" cy="10992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9;p20"/>
            <p:cNvSpPr/>
            <p:nvPr/>
          </p:nvSpPr>
          <p:spPr>
            <a:xfrm>
              <a:off x="3116064" y="4615375"/>
              <a:ext cx="55592" cy="109888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0;p20"/>
            <p:cNvSpPr/>
            <p:nvPr/>
          </p:nvSpPr>
          <p:spPr>
            <a:xfrm>
              <a:off x="3226874" y="4615375"/>
              <a:ext cx="55561" cy="109888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1;p20"/>
            <p:cNvSpPr/>
            <p:nvPr/>
          </p:nvSpPr>
          <p:spPr>
            <a:xfrm>
              <a:off x="3115495" y="4779596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2;p20"/>
            <p:cNvSpPr/>
            <p:nvPr/>
          </p:nvSpPr>
          <p:spPr>
            <a:xfrm>
              <a:off x="3226557" y="4779596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3;p20"/>
            <p:cNvSpPr/>
            <p:nvPr/>
          </p:nvSpPr>
          <p:spPr>
            <a:xfrm>
              <a:off x="3985947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3"/>
                    <a:pt x="1843" y="3683"/>
                  </a:cubicBez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4;p20"/>
            <p:cNvSpPr/>
            <p:nvPr/>
          </p:nvSpPr>
          <p:spPr>
            <a:xfrm>
              <a:off x="4093390" y="396578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5;p20"/>
            <p:cNvSpPr/>
            <p:nvPr/>
          </p:nvSpPr>
          <p:spPr>
            <a:xfrm>
              <a:off x="3878552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6;p20"/>
            <p:cNvSpPr/>
            <p:nvPr/>
          </p:nvSpPr>
          <p:spPr>
            <a:xfrm>
              <a:off x="3985947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;p20"/>
            <p:cNvSpPr/>
            <p:nvPr/>
          </p:nvSpPr>
          <p:spPr>
            <a:xfrm>
              <a:off x="4093390" y="406405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8;p20"/>
            <p:cNvSpPr/>
            <p:nvPr/>
          </p:nvSpPr>
          <p:spPr>
            <a:xfrm>
              <a:off x="3878552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3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3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9;p20"/>
            <p:cNvSpPr/>
            <p:nvPr/>
          </p:nvSpPr>
          <p:spPr>
            <a:xfrm>
              <a:off x="3985947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3"/>
                    <a:pt x="823" y="3685"/>
                    <a:pt x="1843" y="3685"/>
                  </a:cubicBezTo>
                  <a:cubicBezTo>
                    <a:pt x="2863" y="3685"/>
                    <a:pt x="3684" y="2863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0;p20"/>
            <p:cNvSpPr/>
            <p:nvPr/>
          </p:nvSpPr>
          <p:spPr>
            <a:xfrm>
              <a:off x="4093390" y="4162312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3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3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1;p20"/>
            <p:cNvSpPr/>
            <p:nvPr/>
          </p:nvSpPr>
          <p:spPr>
            <a:xfrm>
              <a:off x="3878552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2;p20"/>
            <p:cNvSpPr/>
            <p:nvPr/>
          </p:nvSpPr>
          <p:spPr>
            <a:xfrm>
              <a:off x="3985947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3;p20"/>
            <p:cNvSpPr/>
            <p:nvPr/>
          </p:nvSpPr>
          <p:spPr>
            <a:xfrm>
              <a:off x="4093390" y="4260583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4;p20"/>
            <p:cNvSpPr/>
            <p:nvPr/>
          </p:nvSpPr>
          <p:spPr>
            <a:xfrm>
              <a:off x="3878552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3"/>
                    <a:pt x="1" y="1843"/>
                  </a:cubicBezTo>
                  <a:cubicBezTo>
                    <a:pt x="1" y="2865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5"/>
                    <a:pt x="3683" y="1843"/>
                  </a:cubicBez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5;p20"/>
            <p:cNvSpPr/>
            <p:nvPr/>
          </p:nvSpPr>
          <p:spPr>
            <a:xfrm>
              <a:off x="3985947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cubicBezTo>
                    <a:pt x="1" y="2865"/>
                    <a:pt x="823" y="3685"/>
                    <a:pt x="1843" y="3685"/>
                  </a:cubicBezTo>
                  <a:cubicBezTo>
                    <a:pt x="2863" y="3685"/>
                    <a:pt x="3684" y="2865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6;p20"/>
            <p:cNvSpPr/>
            <p:nvPr/>
          </p:nvSpPr>
          <p:spPr>
            <a:xfrm>
              <a:off x="4093390" y="4358837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5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5"/>
                    <a:pt x="3683" y="1843"/>
                  </a:cubicBezTo>
                  <a:cubicBezTo>
                    <a:pt x="3683" y="823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7;p20"/>
            <p:cNvSpPr/>
            <p:nvPr/>
          </p:nvSpPr>
          <p:spPr>
            <a:xfrm>
              <a:off x="3878552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1" y="0"/>
                    <a:pt x="1" y="821"/>
                    <a:pt x="1" y="1843"/>
                  </a:cubicBezTo>
                  <a:cubicBezTo>
                    <a:pt x="1" y="2862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2"/>
                    <a:pt x="3683" y="1843"/>
                  </a:cubicBez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8;p20"/>
            <p:cNvSpPr/>
            <p:nvPr/>
          </p:nvSpPr>
          <p:spPr>
            <a:xfrm>
              <a:off x="3985947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cubicBezTo>
                    <a:pt x="1" y="2862"/>
                    <a:pt x="823" y="3685"/>
                    <a:pt x="1843" y="3685"/>
                  </a:cubicBezTo>
                  <a:cubicBezTo>
                    <a:pt x="2863" y="3685"/>
                    <a:pt x="3684" y="2862"/>
                    <a:pt x="3684" y="1843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9;p20"/>
            <p:cNvSpPr/>
            <p:nvPr/>
          </p:nvSpPr>
          <p:spPr>
            <a:xfrm>
              <a:off x="4093390" y="4457123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3"/>
                  </a:cubicBezTo>
                  <a:cubicBezTo>
                    <a:pt x="0" y="2862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2"/>
                    <a:pt x="3683" y="1843"/>
                  </a:cubicBez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0;p20"/>
            <p:cNvSpPr/>
            <p:nvPr/>
          </p:nvSpPr>
          <p:spPr>
            <a:xfrm>
              <a:off x="3878552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1;p20"/>
            <p:cNvSpPr/>
            <p:nvPr/>
          </p:nvSpPr>
          <p:spPr>
            <a:xfrm>
              <a:off x="3985947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2;p20"/>
            <p:cNvSpPr/>
            <p:nvPr/>
          </p:nvSpPr>
          <p:spPr>
            <a:xfrm>
              <a:off x="4093390" y="455539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3;p20"/>
            <p:cNvSpPr/>
            <p:nvPr/>
          </p:nvSpPr>
          <p:spPr>
            <a:xfrm>
              <a:off x="3878552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4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4;p20"/>
            <p:cNvSpPr/>
            <p:nvPr/>
          </p:nvSpPr>
          <p:spPr>
            <a:xfrm>
              <a:off x="3985947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5;p20"/>
            <p:cNvSpPr/>
            <p:nvPr/>
          </p:nvSpPr>
          <p:spPr>
            <a:xfrm>
              <a:off x="4093390" y="4653648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4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6;p20"/>
            <p:cNvSpPr/>
            <p:nvPr/>
          </p:nvSpPr>
          <p:spPr>
            <a:xfrm>
              <a:off x="3878552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2"/>
                    <a:pt x="1" y="1843"/>
                  </a:cubicBezTo>
                  <a:cubicBezTo>
                    <a:pt x="1" y="2863"/>
                    <a:pt x="821" y="3686"/>
                    <a:pt x="1841" y="3686"/>
                  </a:cubicBezTo>
                  <a:lnTo>
                    <a:pt x="1843" y="3686"/>
                  </a:lnTo>
                  <a:cubicBezTo>
                    <a:pt x="2863" y="3686"/>
                    <a:pt x="3683" y="2863"/>
                    <a:pt x="3683" y="1843"/>
                  </a:cubicBez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;p20"/>
            <p:cNvSpPr/>
            <p:nvPr/>
          </p:nvSpPr>
          <p:spPr>
            <a:xfrm>
              <a:off x="3985947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3"/>
                  </a:cubicBezTo>
                  <a:cubicBezTo>
                    <a:pt x="1" y="2863"/>
                    <a:pt x="823" y="3686"/>
                    <a:pt x="1843" y="3686"/>
                  </a:cubicBezTo>
                  <a:cubicBezTo>
                    <a:pt x="2863" y="3686"/>
                    <a:pt x="3684" y="2863"/>
                    <a:pt x="3684" y="1843"/>
                  </a:cubicBez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8;p20"/>
            <p:cNvSpPr/>
            <p:nvPr/>
          </p:nvSpPr>
          <p:spPr>
            <a:xfrm>
              <a:off x="4093390" y="4751919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2"/>
                    <a:pt x="0" y="1843"/>
                  </a:cubicBezTo>
                  <a:cubicBezTo>
                    <a:pt x="0" y="2863"/>
                    <a:pt x="821" y="3686"/>
                    <a:pt x="1841" y="3686"/>
                  </a:cubicBezTo>
                  <a:lnTo>
                    <a:pt x="1842" y="3686"/>
                  </a:lnTo>
                  <a:cubicBezTo>
                    <a:pt x="2862" y="3686"/>
                    <a:pt x="3683" y="2863"/>
                    <a:pt x="3683" y="1843"/>
                  </a:cubicBez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9;p20"/>
            <p:cNvSpPr/>
            <p:nvPr/>
          </p:nvSpPr>
          <p:spPr>
            <a:xfrm>
              <a:off x="3878552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0;p20"/>
            <p:cNvSpPr/>
            <p:nvPr/>
          </p:nvSpPr>
          <p:spPr>
            <a:xfrm>
              <a:off x="3985947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3"/>
                    <a:pt x="1843" y="3683"/>
                  </a:cubicBez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1;p20"/>
            <p:cNvSpPr/>
            <p:nvPr/>
          </p:nvSpPr>
          <p:spPr>
            <a:xfrm>
              <a:off x="4093390" y="485020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2;p20"/>
            <p:cNvSpPr/>
            <p:nvPr/>
          </p:nvSpPr>
          <p:spPr>
            <a:xfrm>
              <a:off x="3878552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;p20"/>
            <p:cNvSpPr/>
            <p:nvPr/>
          </p:nvSpPr>
          <p:spPr>
            <a:xfrm>
              <a:off x="3985947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4" y="368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4;p20"/>
            <p:cNvSpPr/>
            <p:nvPr/>
          </p:nvSpPr>
          <p:spPr>
            <a:xfrm>
              <a:off x="4093390" y="464801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0" y="0"/>
                  </a:moveTo>
                  <a:lnTo>
                    <a:pt x="0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5;p20"/>
            <p:cNvSpPr/>
            <p:nvPr/>
          </p:nvSpPr>
          <p:spPr>
            <a:xfrm>
              <a:off x="3878552" y="3859464"/>
              <a:ext cx="274631" cy="59063"/>
            </a:xfrm>
            <a:custGeom>
              <a:avLst/>
              <a:gdLst/>
              <a:ahLst/>
              <a:cxnLst/>
              <a:rect l="l" t="t" r="r" b="b"/>
              <a:pathLst>
                <a:path w="16916" h="3638" extrusionOk="0">
                  <a:moveTo>
                    <a:pt x="3638" y="1"/>
                  </a:moveTo>
                  <a:cubicBezTo>
                    <a:pt x="1628" y="1"/>
                    <a:pt x="1" y="1628"/>
                    <a:pt x="1" y="3638"/>
                  </a:cubicBezTo>
                  <a:lnTo>
                    <a:pt x="16916" y="3638"/>
                  </a:lnTo>
                  <a:cubicBezTo>
                    <a:pt x="16916" y="1628"/>
                    <a:pt x="15288" y="1"/>
                    <a:pt x="1327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6;p20"/>
            <p:cNvSpPr/>
            <p:nvPr/>
          </p:nvSpPr>
          <p:spPr>
            <a:xfrm>
              <a:off x="4604371" y="3801229"/>
              <a:ext cx="351455" cy="1162832"/>
            </a:xfrm>
            <a:custGeom>
              <a:avLst/>
              <a:gdLst/>
              <a:ahLst/>
              <a:cxnLst/>
              <a:rect l="l" t="t" r="r" b="b"/>
              <a:pathLst>
                <a:path w="21648" h="71625" extrusionOk="0">
                  <a:moveTo>
                    <a:pt x="2448" y="0"/>
                  </a:moveTo>
                  <a:cubicBezTo>
                    <a:pt x="1096" y="0"/>
                    <a:pt x="0" y="1097"/>
                    <a:pt x="0" y="2450"/>
                  </a:cubicBezTo>
                  <a:lnTo>
                    <a:pt x="0" y="71624"/>
                  </a:lnTo>
                  <a:lnTo>
                    <a:pt x="21648" y="71624"/>
                  </a:lnTo>
                  <a:lnTo>
                    <a:pt x="21648" y="2450"/>
                  </a:lnTo>
                  <a:cubicBezTo>
                    <a:pt x="21648" y="1097"/>
                    <a:pt x="20551" y="0"/>
                    <a:pt x="19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7;p20"/>
            <p:cNvSpPr/>
            <p:nvPr/>
          </p:nvSpPr>
          <p:spPr>
            <a:xfrm>
              <a:off x="4642766" y="384849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1" y="0"/>
                    <a:pt x="0" y="821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8;p20"/>
            <p:cNvSpPr/>
            <p:nvPr/>
          </p:nvSpPr>
          <p:spPr>
            <a:xfrm>
              <a:off x="4750161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9;p20"/>
            <p:cNvSpPr/>
            <p:nvPr/>
          </p:nvSpPr>
          <p:spPr>
            <a:xfrm>
              <a:off x="4857588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0;p20"/>
            <p:cNvSpPr/>
            <p:nvPr/>
          </p:nvSpPr>
          <p:spPr>
            <a:xfrm>
              <a:off x="4642766" y="394130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1;p20"/>
            <p:cNvSpPr/>
            <p:nvPr/>
          </p:nvSpPr>
          <p:spPr>
            <a:xfrm>
              <a:off x="4750161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42;p20"/>
            <p:cNvSpPr/>
            <p:nvPr/>
          </p:nvSpPr>
          <p:spPr>
            <a:xfrm>
              <a:off x="4857588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43;p20"/>
            <p:cNvSpPr/>
            <p:nvPr/>
          </p:nvSpPr>
          <p:spPr>
            <a:xfrm>
              <a:off x="4642766" y="403408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5"/>
                    <a:pt x="1843" y="3685"/>
                  </a:cubicBezTo>
                  <a:cubicBezTo>
                    <a:pt x="2863" y="3685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4;p20"/>
            <p:cNvSpPr/>
            <p:nvPr/>
          </p:nvSpPr>
          <p:spPr>
            <a:xfrm>
              <a:off x="4750161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5"/>
                    <a:pt x="1843" y="3685"/>
                  </a:cubicBezTo>
                  <a:cubicBezTo>
                    <a:pt x="2865" y="3685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45;p20"/>
            <p:cNvSpPr/>
            <p:nvPr/>
          </p:nvSpPr>
          <p:spPr>
            <a:xfrm>
              <a:off x="4857588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5"/>
                    <a:pt x="1843" y="3685"/>
                  </a:cubicBezTo>
                  <a:cubicBezTo>
                    <a:pt x="2863" y="3685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46;p20"/>
            <p:cNvSpPr/>
            <p:nvPr/>
          </p:nvSpPr>
          <p:spPr>
            <a:xfrm>
              <a:off x="4642766" y="412690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4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6"/>
                    <a:pt x="1843" y="3686"/>
                  </a:cubicBezTo>
                  <a:cubicBezTo>
                    <a:pt x="2863" y="3686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47;p20"/>
            <p:cNvSpPr/>
            <p:nvPr/>
          </p:nvSpPr>
          <p:spPr>
            <a:xfrm>
              <a:off x="4750161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6"/>
                    <a:pt x="1843" y="3686"/>
                  </a:cubicBezTo>
                  <a:cubicBezTo>
                    <a:pt x="2865" y="3686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4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48;p20"/>
            <p:cNvSpPr/>
            <p:nvPr/>
          </p:nvSpPr>
          <p:spPr>
            <a:xfrm>
              <a:off x="4857588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6"/>
                    <a:pt x="1843" y="3686"/>
                  </a:cubicBezTo>
                  <a:cubicBezTo>
                    <a:pt x="2863" y="3686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49;p20"/>
            <p:cNvSpPr/>
            <p:nvPr/>
          </p:nvSpPr>
          <p:spPr>
            <a:xfrm>
              <a:off x="4642766" y="4219735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0;p20"/>
            <p:cNvSpPr/>
            <p:nvPr/>
          </p:nvSpPr>
          <p:spPr>
            <a:xfrm>
              <a:off x="3944815" y="4041228"/>
              <a:ext cx="212267" cy="182057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51;p20"/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52;p20"/>
            <p:cNvSpPr/>
            <p:nvPr/>
          </p:nvSpPr>
          <p:spPr>
            <a:xfrm>
              <a:off x="3916198" y="4496195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53;p20"/>
            <p:cNvSpPr/>
            <p:nvPr/>
          </p:nvSpPr>
          <p:spPr>
            <a:xfrm>
              <a:off x="3917513" y="4375013"/>
              <a:ext cx="148559" cy="60801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54;p20"/>
            <p:cNvSpPr/>
            <p:nvPr/>
          </p:nvSpPr>
          <p:spPr>
            <a:xfrm>
              <a:off x="3916198" y="425376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55;p20"/>
            <p:cNvSpPr/>
            <p:nvPr/>
          </p:nvSpPr>
          <p:spPr>
            <a:xfrm>
              <a:off x="3916198" y="4617411"/>
              <a:ext cx="148905" cy="60870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56;p20"/>
            <p:cNvSpPr/>
            <p:nvPr/>
          </p:nvSpPr>
          <p:spPr>
            <a:xfrm>
              <a:off x="3916198" y="473897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57;p20"/>
            <p:cNvSpPr/>
            <p:nvPr/>
          </p:nvSpPr>
          <p:spPr>
            <a:xfrm>
              <a:off x="3916198" y="4860189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58;p20"/>
            <p:cNvSpPr/>
            <p:nvPr/>
          </p:nvSpPr>
          <p:spPr>
            <a:xfrm>
              <a:off x="4116415" y="425376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59;p20"/>
            <p:cNvSpPr/>
            <p:nvPr/>
          </p:nvSpPr>
          <p:spPr>
            <a:xfrm>
              <a:off x="4116415" y="4375013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0;p20"/>
            <p:cNvSpPr/>
            <p:nvPr/>
          </p:nvSpPr>
          <p:spPr>
            <a:xfrm>
              <a:off x="4116415" y="4496229"/>
              <a:ext cx="70871" cy="60836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1;p20"/>
            <p:cNvSpPr/>
            <p:nvPr/>
          </p:nvSpPr>
          <p:spPr>
            <a:xfrm>
              <a:off x="4116415" y="4617445"/>
              <a:ext cx="70871" cy="61009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;p20"/>
            <p:cNvSpPr/>
            <p:nvPr/>
          </p:nvSpPr>
          <p:spPr>
            <a:xfrm>
              <a:off x="4116415" y="473897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3;p20"/>
            <p:cNvSpPr/>
            <p:nvPr/>
          </p:nvSpPr>
          <p:spPr>
            <a:xfrm>
              <a:off x="4116415" y="4860224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;p20"/>
            <p:cNvSpPr/>
            <p:nvPr/>
          </p:nvSpPr>
          <p:spPr>
            <a:xfrm>
              <a:off x="4750161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5;p20"/>
            <p:cNvSpPr/>
            <p:nvPr/>
          </p:nvSpPr>
          <p:spPr>
            <a:xfrm>
              <a:off x="4857588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6;p20"/>
            <p:cNvSpPr/>
            <p:nvPr/>
          </p:nvSpPr>
          <p:spPr>
            <a:xfrm>
              <a:off x="4642766" y="431255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5"/>
                    <a:pt x="1843" y="3685"/>
                  </a:cubicBezTo>
                  <a:cubicBezTo>
                    <a:pt x="2863" y="3685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7;p20"/>
            <p:cNvSpPr/>
            <p:nvPr/>
          </p:nvSpPr>
          <p:spPr>
            <a:xfrm>
              <a:off x="4750161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5"/>
                    <a:pt x="1843" y="3685"/>
                  </a:cubicBezTo>
                  <a:cubicBezTo>
                    <a:pt x="2865" y="3685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8;p20"/>
            <p:cNvSpPr/>
            <p:nvPr/>
          </p:nvSpPr>
          <p:spPr>
            <a:xfrm>
              <a:off x="4857588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5"/>
                    <a:pt x="1843" y="3685"/>
                  </a:cubicBezTo>
                  <a:cubicBezTo>
                    <a:pt x="2863" y="3685"/>
                    <a:pt x="3686" y="2862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9;p20"/>
            <p:cNvSpPr/>
            <p:nvPr/>
          </p:nvSpPr>
          <p:spPr>
            <a:xfrm>
              <a:off x="4642766" y="440533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0;p20"/>
            <p:cNvSpPr/>
            <p:nvPr/>
          </p:nvSpPr>
          <p:spPr>
            <a:xfrm>
              <a:off x="4750161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1;p20"/>
            <p:cNvSpPr/>
            <p:nvPr/>
          </p:nvSpPr>
          <p:spPr>
            <a:xfrm>
              <a:off x="4857588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2;p20"/>
            <p:cNvSpPr/>
            <p:nvPr/>
          </p:nvSpPr>
          <p:spPr>
            <a:xfrm>
              <a:off x="4642766" y="449814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3"/>
                  </a:cubicBez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3;p20"/>
            <p:cNvSpPr/>
            <p:nvPr/>
          </p:nvSpPr>
          <p:spPr>
            <a:xfrm>
              <a:off x="4750161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;p20"/>
            <p:cNvSpPr/>
            <p:nvPr/>
          </p:nvSpPr>
          <p:spPr>
            <a:xfrm>
              <a:off x="4857588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3"/>
                  </a:cubicBez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5;p20"/>
            <p:cNvSpPr/>
            <p:nvPr/>
          </p:nvSpPr>
          <p:spPr>
            <a:xfrm>
              <a:off x="4642766" y="459096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6;p20"/>
            <p:cNvSpPr/>
            <p:nvPr/>
          </p:nvSpPr>
          <p:spPr>
            <a:xfrm>
              <a:off x="4750161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7;p20"/>
            <p:cNvSpPr/>
            <p:nvPr/>
          </p:nvSpPr>
          <p:spPr>
            <a:xfrm>
              <a:off x="4857588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8;p20"/>
            <p:cNvSpPr/>
            <p:nvPr/>
          </p:nvSpPr>
          <p:spPr>
            <a:xfrm>
              <a:off x="4642766" y="462819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0" y="1"/>
                  </a:moveTo>
                  <a:lnTo>
                    <a:pt x="0" y="3686"/>
                  </a:lnTo>
                  <a:lnTo>
                    <a:pt x="3683" y="3686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9;p20"/>
            <p:cNvSpPr/>
            <p:nvPr/>
          </p:nvSpPr>
          <p:spPr>
            <a:xfrm>
              <a:off x="4750161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5" y="3686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80;p20"/>
            <p:cNvSpPr/>
            <p:nvPr/>
          </p:nvSpPr>
          <p:spPr>
            <a:xfrm>
              <a:off x="4857588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6" y="3686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81;p20"/>
            <p:cNvSpPr/>
            <p:nvPr/>
          </p:nvSpPr>
          <p:spPr>
            <a:xfrm>
              <a:off x="4642766" y="4725683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3683" y="368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82;p20"/>
            <p:cNvSpPr/>
            <p:nvPr/>
          </p:nvSpPr>
          <p:spPr>
            <a:xfrm>
              <a:off x="4750161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5" y="368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83;p20"/>
            <p:cNvSpPr/>
            <p:nvPr/>
          </p:nvSpPr>
          <p:spPr>
            <a:xfrm>
              <a:off x="4857588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6" y="368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84;p20"/>
            <p:cNvSpPr/>
            <p:nvPr/>
          </p:nvSpPr>
          <p:spPr>
            <a:xfrm>
              <a:off x="4642766" y="483181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0" y="1"/>
                  </a:moveTo>
                  <a:lnTo>
                    <a:pt x="0" y="3684"/>
                  </a:lnTo>
                  <a:lnTo>
                    <a:pt x="3683" y="368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85;p20"/>
            <p:cNvSpPr/>
            <p:nvPr/>
          </p:nvSpPr>
          <p:spPr>
            <a:xfrm>
              <a:off x="4750161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5" y="368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86;p20"/>
            <p:cNvSpPr/>
            <p:nvPr/>
          </p:nvSpPr>
          <p:spPr>
            <a:xfrm>
              <a:off x="4857588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6" y="3684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87;p20"/>
            <p:cNvSpPr/>
            <p:nvPr/>
          </p:nvSpPr>
          <p:spPr>
            <a:xfrm>
              <a:off x="4223920" y="3783355"/>
              <a:ext cx="351472" cy="1180707"/>
            </a:xfrm>
            <a:custGeom>
              <a:avLst/>
              <a:gdLst/>
              <a:ahLst/>
              <a:cxnLst/>
              <a:rect l="l" t="t" r="r" b="b"/>
              <a:pathLst>
                <a:path w="21649" h="72726" extrusionOk="0">
                  <a:moveTo>
                    <a:pt x="20164" y="0"/>
                  </a:moveTo>
                  <a:cubicBezTo>
                    <a:pt x="20161" y="0"/>
                    <a:pt x="20158" y="0"/>
                    <a:pt x="20155" y="0"/>
                  </a:cubicBezTo>
                  <a:lnTo>
                    <a:pt x="1517" y="104"/>
                  </a:lnTo>
                  <a:cubicBezTo>
                    <a:pt x="701" y="108"/>
                    <a:pt x="41" y="772"/>
                    <a:pt x="41" y="1589"/>
                  </a:cubicBezTo>
                  <a:lnTo>
                    <a:pt x="0" y="72725"/>
                  </a:lnTo>
                  <a:lnTo>
                    <a:pt x="21648" y="72725"/>
                  </a:lnTo>
                  <a:lnTo>
                    <a:pt x="21648" y="1485"/>
                  </a:lnTo>
                  <a:cubicBezTo>
                    <a:pt x="21648" y="666"/>
                    <a:pt x="20984" y="0"/>
                    <a:pt x="20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88;p20"/>
            <p:cNvSpPr/>
            <p:nvPr/>
          </p:nvSpPr>
          <p:spPr>
            <a:xfrm>
              <a:off x="4288632" y="3855779"/>
              <a:ext cx="33087" cy="1046963"/>
            </a:xfrm>
            <a:custGeom>
              <a:avLst/>
              <a:gdLst/>
              <a:ahLst/>
              <a:cxnLst/>
              <a:rect l="l" t="t" r="r" b="b"/>
              <a:pathLst>
                <a:path w="2038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3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3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89;p20"/>
            <p:cNvSpPr/>
            <p:nvPr/>
          </p:nvSpPr>
          <p:spPr>
            <a:xfrm>
              <a:off x="4383136" y="3855779"/>
              <a:ext cx="33071" cy="1046963"/>
            </a:xfrm>
            <a:custGeom>
              <a:avLst/>
              <a:gdLst/>
              <a:ahLst/>
              <a:cxnLst/>
              <a:rect l="l" t="t" r="r" b="b"/>
              <a:pathLst>
                <a:path w="2037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2" y="64488"/>
                    <a:pt x="2036" y="64035"/>
                    <a:pt x="2036" y="63470"/>
                  </a:cubicBezTo>
                  <a:lnTo>
                    <a:pt x="2036" y="1019"/>
                  </a:lnTo>
                  <a:cubicBezTo>
                    <a:pt x="2036" y="455"/>
                    <a:pt x="1582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90;p20"/>
            <p:cNvSpPr/>
            <p:nvPr/>
          </p:nvSpPr>
          <p:spPr>
            <a:xfrm>
              <a:off x="4477608" y="3855779"/>
              <a:ext cx="33103" cy="1046963"/>
            </a:xfrm>
            <a:custGeom>
              <a:avLst/>
              <a:gdLst/>
              <a:ahLst/>
              <a:cxnLst/>
              <a:rect l="l" t="t" r="r" b="b"/>
              <a:pathLst>
                <a:path w="2039" h="64488" extrusionOk="0">
                  <a:moveTo>
                    <a:pt x="1018" y="1"/>
                  </a:moveTo>
                  <a:cubicBezTo>
                    <a:pt x="455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5" y="64488"/>
                    <a:pt x="1018" y="64488"/>
                  </a:cubicBezTo>
                  <a:cubicBezTo>
                    <a:pt x="1584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4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91;p20"/>
            <p:cNvSpPr/>
            <p:nvPr/>
          </p:nvSpPr>
          <p:spPr>
            <a:xfrm>
              <a:off x="5004401" y="3427776"/>
              <a:ext cx="351472" cy="1536286"/>
            </a:xfrm>
            <a:custGeom>
              <a:avLst/>
              <a:gdLst/>
              <a:ahLst/>
              <a:cxnLst/>
              <a:rect l="l" t="t" r="r" b="b"/>
              <a:pathLst>
                <a:path w="21649" h="94628" extrusionOk="0">
                  <a:moveTo>
                    <a:pt x="1508" y="1"/>
                  </a:moveTo>
                  <a:cubicBezTo>
                    <a:pt x="675" y="1"/>
                    <a:pt x="0" y="675"/>
                    <a:pt x="0" y="1508"/>
                  </a:cubicBezTo>
                  <a:lnTo>
                    <a:pt x="0" y="94627"/>
                  </a:lnTo>
                  <a:lnTo>
                    <a:pt x="21648" y="94627"/>
                  </a:lnTo>
                  <a:lnTo>
                    <a:pt x="21648" y="1508"/>
                  </a:lnTo>
                  <a:cubicBezTo>
                    <a:pt x="21648" y="675"/>
                    <a:pt x="20974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92;p20"/>
            <p:cNvSpPr/>
            <p:nvPr/>
          </p:nvSpPr>
          <p:spPr>
            <a:xfrm>
              <a:off x="5150224" y="358424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93;p20"/>
            <p:cNvSpPr/>
            <p:nvPr/>
          </p:nvSpPr>
          <p:spPr>
            <a:xfrm>
              <a:off x="5257667" y="3693429"/>
              <a:ext cx="59794" cy="59794"/>
            </a:xfrm>
            <a:custGeom>
              <a:avLst/>
              <a:gdLst/>
              <a:ahLst/>
              <a:cxnLst/>
              <a:rect l="l" t="t" r="r" b="b"/>
              <a:pathLst>
                <a:path w="3683" h="3683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94;p20"/>
            <p:cNvSpPr/>
            <p:nvPr/>
          </p:nvSpPr>
          <p:spPr>
            <a:xfrm>
              <a:off x="5042797" y="3802593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5;p20"/>
            <p:cNvSpPr/>
            <p:nvPr/>
          </p:nvSpPr>
          <p:spPr>
            <a:xfrm>
              <a:off x="5257667" y="380259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6;p20"/>
            <p:cNvSpPr/>
            <p:nvPr/>
          </p:nvSpPr>
          <p:spPr>
            <a:xfrm>
              <a:off x="5042797" y="3911790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97;p20"/>
            <p:cNvSpPr/>
            <p:nvPr/>
          </p:nvSpPr>
          <p:spPr>
            <a:xfrm>
              <a:off x="5150224" y="391179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98;p20"/>
            <p:cNvSpPr/>
            <p:nvPr/>
          </p:nvSpPr>
          <p:spPr>
            <a:xfrm>
              <a:off x="5257667" y="391179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99;p20"/>
            <p:cNvSpPr/>
            <p:nvPr/>
          </p:nvSpPr>
          <p:spPr>
            <a:xfrm>
              <a:off x="5042797" y="402097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00;p20"/>
            <p:cNvSpPr/>
            <p:nvPr/>
          </p:nvSpPr>
          <p:spPr>
            <a:xfrm>
              <a:off x="5150224" y="402097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01;p20"/>
            <p:cNvSpPr/>
            <p:nvPr/>
          </p:nvSpPr>
          <p:spPr>
            <a:xfrm>
              <a:off x="5257667" y="402097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02;p20"/>
            <p:cNvSpPr/>
            <p:nvPr/>
          </p:nvSpPr>
          <p:spPr>
            <a:xfrm>
              <a:off x="5042797" y="4130167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03;p20"/>
            <p:cNvSpPr/>
            <p:nvPr/>
          </p:nvSpPr>
          <p:spPr>
            <a:xfrm>
              <a:off x="5150224" y="413016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04;p20"/>
            <p:cNvSpPr/>
            <p:nvPr/>
          </p:nvSpPr>
          <p:spPr>
            <a:xfrm>
              <a:off x="5257667" y="413016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05;p20"/>
            <p:cNvSpPr/>
            <p:nvPr/>
          </p:nvSpPr>
          <p:spPr>
            <a:xfrm>
              <a:off x="5042797" y="4239347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06;p20"/>
            <p:cNvSpPr/>
            <p:nvPr/>
          </p:nvSpPr>
          <p:spPr>
            <a:xfrm>
              <a:off x="5150224" y="4239347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07;p20"/>
            <p:cNvSpPr/>
            <p:nvPr/>
          </p:nvSpPr>
          <p:spPr>
            <a:xfrm>
              <a:off x="5257667" y="4239347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08;p20"/>
            <p:cNvSpPr/>
            <p:nvPr/>
          </p:nvSpPr>
          <p:spPr>
            <a:xfrm>
              <a:off x="5042797" y="4348544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09;p20"/>
            <p:cNvSpPr/>
            <p:nvPr/>
          </p:nvSpPr>
          <p:spPr>
            <a:xfrm>
              <a:off x="5150224" y="434854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10;p20"/>
            <p:cNvSpPr/>
            <p:nvPr/>
          </p:nvSpPr>
          <p:spPr>
            <a:xfrm>
              <a:off x="5257667" y="434854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11;p20"/>
            <p:cNvSpPr/>
            <p:nvPr/>
          </p:nvSpPr>
          <p:spPr>
            <a:xfrm>
              <a:off x="5042797" y="4457724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12;p20"/>
            <p:cNvSpPr/>
            <p:nvPr/>
          </p:nvSpPr>
          <p:spPr>
            <a:xfrm>
              <a:off x="5150224" y="4457724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13;p20"/>
            <p:cNvSpPr/>
            <p:nvPr/>
          </p:nvSpPr>
          <p:spPr>
            <a:xfrm>
              <a:off x="5257667" y="4457724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14;p20"/>
            <p:cNvSpPr/>
            <p:nvPr/>
          </p:nvSpPr>
          <p:spPr>
            <a:xfrm>
              <a:off x="5042797" y="456692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15;p20"/>
            <p:cNvSpPr/>
            <p:nvPr/>
          </p:nvSpPr>
          <p:spPr>
            <a:xfrm>
              <a:off x="5150224" y="456692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16;p20"/>
            <p:cNvSpPr/>
            <p:nvPr/>
          </p:nvSpPr>
          <p:spPr>
            <a:xfrm>
              <a:off x="5257667" y="456692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17;p20"/>
            <p:cNvSpPr/>
            <p:nvPr/>
          </p:nvSpPr>
          <p:spPr>
            <a:xfrm>
              <a:off x="5042797" y="467610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18;p20"/>
            <p:cNvSpPr/>
            <p:nvPr/>
          </p:nvSpPr>
          <p:spPr>
            <a:xfrm>
              <a:off x="5150224" y="467610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19;p20"/>
            <p:cNvSpPr/>
            <p:nvPr/>
          </p:nvSpPr>
          <p:spPr>
            <a:xfrm>
              <a:off x="5257667" y="4676101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20;p20"/>
            <p:cNvSpPr/>
            <p:nvPr/>
          </p:nvSpPr>
          <p:spPr>
            <a:xfrm>
              <a:off x="5042797" y="4785298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21;p20"/>
            <p:cNvSpPr/>
            <p:nvPr/>
          </p:nvSpPr>
          <p:spPr>
            <a:xfrm>
              <a:off x="5150224" y="478529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22;p20"/>
            <p:cNvSpPr/>
            <p:nvPr/>
          </p:nvSpPr>
          <p:spPr>
            <a:xfrm>
              <a:off x="5257667" y="478529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23;p20"/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24;p20"/>
            <p:cNvSpPr/>
            <p:nvPr/>
          </p:nvSpPr>
          <p:spPr>
            <a:xfrm>
              <a:off x="3449494" y="3157512"/>
              <a:ext cx="351472" cy="1806550"/>
            </a:xfrm>
            <a:custGeom>
              <a:avLst/>
              <a:gdLst/>
              <a:ahLst/>
              <a:cxnLst/>
              <a:rect l="l" t="t" r="r" b="b"/>
              <a:pathLst>
                <a:path w="21649" h="111275" extrusionOk="0">
                  <a:moveTo>
                    <a:pt x="1" y="0"/>
                  </a:moveTo>
                  <a:lnTo>
                    <a:pt x="1" y="111274"/>
                  </a:lnTo>
                  <a:lnTo>
                    <a:pt x="21648" y="111274"/>
                  </a:lnTo>
                  <a:lnTo>
                    <a:pt x="21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25;p20"/>
            <p:cNvSpPr/>
            <p:nvPr/>
          </p:nvSpPr>
          <p:spPr>
            <a:xfrm>
              <a:off x="3491640" y="320469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6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26;p20"/>
            <p:cNvSpPr/>
            <p:nvPr/>
          </p:nvSpPr>
          <p:spPr>
            <a:xfrm>
              <a:off x="3599051" y="320469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6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27;p20"/>
            <p:cNvSpPr/>
            <p:nvPr/>
          </p:nvSpPr>
          <p:spPr>
            <a:xfrm>
              <a:off x="3706478" y="320469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28;p20"/>
            <p:cNvSpPr/>
            <p:nvPr/>
          </p:nvSpPr>
          <p:spPr>
            <a:xfrm>
              <a:off x="3491640" y="330840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8"/>
                    <a:pt x="1" y="1719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29;p20"/>
            <p:cNvSpPr/>
            <p:nvPr/>
          </p:nvSpPr>
          <p:spPr>
            <a:xfrm>
              <a:off x="3599051" y="3308400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19"/>
                  </a:lnTo>
                  <a:cubicBezTo>
                    <a:pt x="3685" y="768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30;p20"/>
            <p:cNvSpPr/>
            <p:nvPr/>
          </p:nvSpPr>
          <p:spPr>
            <a:xfrm>
              <a:off x="3706478" y="330840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31;p20"/>
            <p:cNvSpPr/>
            <p:nvPr/>
          </p:nvSpPr>
          <p:spPr>
            <a:xfrm>
              <a:off x="3491640" y="341214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32;p20"/>
            <p:cNvSpPr/>
            <p:nvPr/>
          </p:nvSpPr>
          <p:spPr>
            <a:xfrm>
              <a:off x="3599051" y="341214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33;p20"/>
            <p:cNvSpPr/>
            <p:nvPr/>
          </p:nvSpPr>
          <p:spPr>
            <a:xfrm>
              <a:off x="3706478" y="341214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34;p20"/>
            <p:cNvSpPr/>
            <p:nvPr/>
          </p:nvSpPr>
          <p:spPr>
            <a:xfrm>
              <a:off x="3491640" y="351585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0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35;p20"/>
            <p:cNvSpPr/>
            <p:nvPr/>
          </p:nvSpPr>
          <p:spPr>
            <a:xfrm>
              <a:off x="3599051" y="351585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0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36;p20"/>
            <p:cNvSpPr/>
            <p:nvPr/>
          </p:nvSpPr>
          <p:spPr>
            <a:xfrm>
              <a:off x="3706478" y="351585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37;p20"/>
            <p:cNvSpPr/>
            <p:nvPr/>
          </p:nvSpPr>
          <p:spPr>
            <a:xfrm>
              <a:off x="3491640" y="3619592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38;p20"/>
            <p:cNvSpPr/>
            <p:nvPr/>
          </p:nvSpPr>
          <p:spPr>
            <a:xfrm>
              <a:off x="3599051" y="3619592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39;p20"/>
            <p:cNvSpPr/>
            <p:nvPr/>
          </p:nvSpPr>
          <p:spPr>
            <a:xfrm>
              <a:off x="3706478" y="3619592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0;p20"/>
            <p:cNvSpPr/>
            <p:nvPr/>
          </p:nvSpPr>
          <p:spPr>
            <a:xfrm>
              <a:off x="3491640" y="372330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1;p20"/>
            <p:cNvSpPr/>
            <p:nvPr/>
          </p:nvSpPr>
          <p:spPr>
            <a:xfrm>
              <a:off x="3599051" y="372330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2;p20"/>
            <p:cNvSpPr/>
            <p:nvPr/>
          </p:nvSpPr>
          <p:spPr>
            <a:xfrm>
              <a:off x="3706478" y="372330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3;p20"/>
            <p:cNvSpPr/>
            <p:nvPr/>
          </p:nvSpPr>
          <p:spPr>
            <a:xfrm>
              <a:off x="3491640" y="382704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4;p20"/>
            <p:cNvSpPr/>
            <p:nvPr/>
          </p:nvSpPr>
          <p:spPr>
            <a:xfrm>
              <a:off x="3599051" y="3827043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5;p20"/>
            <p:cNvSpPr/>
            <p:nvPr/>
          </p:nvSpPr>
          <p:spPr>
            <a:xfrm>
              <a:off x="3706478" y="382704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;p20"/>
            <p:cNvSpPr/>
            <p:nvPr/>
          </p:nvSpPr>
          <p:spPr>
            <a:xfrm>
              <a:off x="3491640" y="393078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7;p20"/>
            <p:cNvSpPr/>
            <p:nvPr/>
          </p:nvSpPr>
          <p:spPr>
            <a:xfrm>
              <a:off x="3599051" y="3930785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8;p20"/>
            <p:cNvSpPr/>
            <p:nvPr/>
          </p:nvSpPr>
          <p:spPr>
            <a:xfrm>
              <a:off x="3706478" y="393078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9;p20"/>
            <p:cNvSpPr/>
            <p:nvPr/>
          </p:nvSpPr>
          <p:spPr>
            <a:xfrm>
              <a:off x="3491640" y="403449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0;p20"/>
            <p:cNvSpPr/>
            <p:nvPr/>
          </p:nvSpPr>
          <p:spPr>
            <a:xfrm>
              <a:off x="3599051" y="4034494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1;p20"/>
            <p:cNvSpPr/>
            <p:nvPr/>
          </p:nvSpPr>
          <p:spPr>
            <a:xfrm>
              <a:off x="3706478" y="4034494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52;p20"/>
            <p:cNvSpPr/>
            <p:nvPr/>
          </p:nvSpPr>
          <p:spPr>
            <a:xfrm>
              <a:off x="3491640" y="413823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53;p20"/>
            <p:cNvSpPr/>
            <p:nvPr/>
          </p:nvSpPr>
          <p:spPr>
            <a:xfrm>
              <a:off x="3599051" y="413823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54;p20"/>
            <p:cNvSpPr/>
            <p:nvPr/>
          </p:nvSpPr>
          <p:spPr>
            <a:xfrm>
              <a:off x="3706478" y="413823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55;p20"/>
            <p:cNvSpPr/>
            <p:nvPr/>
          </p:nvSpPr>
          <p:spPr>
            <a:xfrm>
              <a:off x="3491640" y="424194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56;p20"/>
            <p:cNvSpPr/>
            <p:nvPr/>
          </p:nvSpPr>
          <p:spPr>
            <a:xfrm>
              <a:off x="3599051" y="4241945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57;p20"/>
            <p:cNvSpPr/>
            <p:nvPr/>
          </p:nvSpPr>
          <p:spPr>
            <a:xfrm>
              <a:off x="3706478" y="424194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58;p20"/>
            <p:cNvSpPr/>
            <p:nvPr/>
          </p:nvSpPr>
          <p:spPr>
            <a:xfrm>
              <a:off x="3491640" y="434568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59;p20"/>
            <p:cNvSpPr/>
            <p:nvPr/>
          </p:nvSpPr>
          <p:spPr>
            <a:xfrm>
              <a:off x="3599051" y="434568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60;p20"/>
            <p:cNvSpPr/>
            <p:nvPr/>
          </p:nvSpPr>
          <p:spPr>
            <a:xfrm>
              <a:off x="3706478" y="434568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61;p20"/>
            <p:cNvSpPr/>
            <p:nvPr/>
          </p:nvSpPr>
          <p:spPr>
            <a:xfrm>
              <a:off x="3491640" y="4449396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62;p20"/>
            <p:cNvSpPr/>
            <p:nvPr/>
          </p:nvSpPr>
          <p:spPr>
            <a:xfrm>
              <a:off x="3599051" y="4449396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63;p20"/>
            <p:cNvSpPr/>
            <p:nvPr/>
          </p:nvSpPr>
          <p:spPr>
            <a:xfrm>
              <a:off x="3706478" y="4449396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64;p20"/>
            <p:cNvSpPr/>
            <p:nvPr/>
          </p:nvSpPr>
          <p:spPr>
            <a:xfrm>
              <a:off x="3491640" y="455313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65;p20"/>
            <p:cNvSpPr/>
            <p:nvPr/>
          </p:nvSpPr>
          <p:spPr>
            <a:xfrm>
              <a:off x="3599051" y="4553137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66;p20"/>
            <p:cNvSpPr/>
            <p:nvPr/>
          </p:nvSpPr>
          <p:spPr>
            <a:xfrm>
              <a:off x="3706478" y="455313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67;p20"/>
            <p:cNvSpPr/>
            <p:nvPr/>
          </p:nvSpPr>
          <p:spPr>
            <a:xfrm>
              <a:off x="3491640" y="465687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68;p20"/>
            <p:cNvSpPr/>
            <p:nvPr/>
          </p:nvSpPr>
          <p:spPr>
            <a:xfrm>
              <a:off x="3599051" y="4656879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69;p20"/>
            <p:cNvSpPr/>
            <p:nvPr/>
          </p:nvSpPr>
          <p:spPr>
            <a:xfrm>
              <a:off x="3706478" y="465687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70;p20"/>
            <p:cNvSpPr/>
            <p:nvPr/>
          </p:nvSpPr>
          <p:spPr>
            <a:xfrm>
              <a:off x="3491640" y="476058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71;p20"/>
            <p:cNvSpPr/>
            <p:nvPr/>
          </p:nvSpPr>
          <p:spPr>
            <a:xfrm>
              <a:off x="3599051" y="4760588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72;p20"/>
            <p:cNvSpPr/>
            <p:nvPr/>
          </p:nvSpPr>
          <p:spPr>
            <a:xfrm>
              <a:off x="3706478" y="476058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73;p20"/>
            <p:cNvSpPr/>
            <p:nvPr/>
          </p:nvSpPr>
          <p:spPr>
            <a:xfrm>
              <a:off x="3491640" y="486433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74;p20"/>
            <p:cNvSpPr/>
            <p:nvPr/>
          </p:nvSpPr>
          <p:spPr>
            <a:xfrm>
              <a:off x="3599051" y="4864330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75;p20"/>
            <p:cNvSpPr/>
            <p:nvPr/>
          </p:nvSpPr>
          <p:spPr>
            <a:xfrm>
              <a:off x="3706478" y="486433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76;p20"/>
            <p:cNvSpPr/>
            <p:nvPr/>
          </p:nvSpPr>
          <p:spPr>
            <a:xfrm>
              <a:off x="3487890" y="3044078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517" y="0"/>
                  </a:moveTo>
                  <a:cubicBezTo>
                    <a:pt x="677" y="0"/>
                    <a:pt x="1" y="677"/>
                    <a:pt x="1" y="1517"/>
                  </a:cubicBezTo>
                  <a:lnTo>
                    <a:pt x="1" y="2167"/>
                  </a:lnTo>
                  <a:cubicBezTo>
                    <a:pt x="1" y="3008"/>
                    <a:pt x="677" y="3685"/>
                    <a:pt x="1517" y="3685"/>
                  </a:cubicBezTo>
                  <a:lnTo>
                    <a:pt x="2167" y="3685"/>
                  </a:lnTo>
                  <a:cubicBezTo>
                    <a:pt x="3007" y="3685"/>
                    <a:pt x="3684" y="3008"/>
                    <a:pt x="3684" y="2167"/>
                  </a:cubicBezTo>
                  <a:lnTo>
                    <a:pt x="3684" y="1517"/>
                  </a:lnTo>
                  <a:cubicBezTo>
                    <a:pt x="3684" y="677"/>
                    <a:pt x="3007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77;p20"/>
            <p:cNvSpPr/>
            <p:nvPr/>
          </p:nvSpPr>
          <p:spPr>
            <a:xfrm>
              <a:off x="3595333" y="3044078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517" y="0"/>
                  </a:moveTo>
                  <a:cubicBezTo>
                    <a:pt x="676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6" y="3685"/>
                    <a:pt x="1517" y="3685"/>
                  </a:cubicBezTo>
                  <a:lnTo>
                    <a:pt x="2166" y="3685"/>
                  </a:lnTo>
                  <a:cubicBezTo>
                    <a:pt x="3007" y="3685"/>
                    <a:pt x="3683" y="3008"/>
                    <a:pt x="3683" y="2167"/>
                  </a:cubicBezTo>
                  <a:lnTo>
                    <a:pt x="3683" y="1517"/>
                  </a:lnTo>
                  <a:cubicBezTo>
                    <a:pt x="3683" y="677"/>
                    <a:pt x="3007" y="0"/>
                    <a:pt x="21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78;p20"/>
            <p:cNvSpPr/>
            <p:nvPr/>
          </p:nvSpPr>
          <p:spPr>
            <a:xfrm>
              <a:off x="3702727" y="3044078"/>
              <a:ext cx="59826" cy="59826"/>
            </a:xfrm>
            <a:custGeom>
              <a:avLst/>
              <a:gdLst/>
              <a:ahLst/>
              <a:cxnLst/>
              <a:rect l="l" t="t" r="r" b="b"/>
              <a:pathLst>
                <a:path w="3685" h="3685" extrusionOk="0">
                  <a:moveTo>
                    <a:pt x="1519" y="0"/>
                  </a:moveTo>
                  <a:cubicBezTo>
                    <a:pt x="679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9" y="3685"/>
                    <a:pt x="1519" y="3685"/>
                  </a:cubicBezTo>
                  <a:lnTo>
                    <a:pt x="2167" y="3685"/>
                  </a:lnTo>
                  <a:cubicBezTo>
                    <a:pt x="3009" y="3685"/>
                    <a:pt x="3685" y="3008"/>
                    <a:pt x="3685" y="2167"/>
                  </a:cubicBezTo>
                  <a:lnTo>
                    <a:pt x="3685" y="1517"/>
                  </a:lnTo>
                  <a:cubicBezTo>
                    <a:pt x="3685" y="677"/>
                    <a:pt x="3009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79;p20"/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80;p20"/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81;p20"/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82;p20"/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83;p20"/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84;p20"/>
            <p:cNvSpPr/>
            <p:nvPr/>
          </p:nvSpPr>
          <p:spPr>
            <a:xfrm>
              <a:off x="4346835" y="4446636"/>
              <a:ext cx="665180" cy="269501"/>
            </a:xfrm>
            <a:custGeom>
              <a:avLst/>
              <a:gdLst/>
              <a:ahLst/>
              <a:cxnLst/>
              <a:rect l="l" t="t" r="r" b="b"/>
              <a:pathLst>
                <a:path w="40972" h="16600" extrusionOk="0">
                  <a:moveTo>
                    <a:pt x="20603" y="1"/>
                  </a:moveTo>
                  <a:cubicBezTo>
                    <a:pt x="20077" y="1"/>
                    <a:pt x="19551" y="167"/>
                    <a:pt x="19107" y="498"/>
                  </a:cubicBezTo>
                  <a:lnTo>
                    <a:pt x="570" y="14483"/>
                  </a:lnTo>
                  <a:cubicBezTo>
                    <a:pt x="165" y="14787"/>
                    <a:pt x="1" y="15316"/>
                    <a:pt x="163" y="15797"/>
                  </a:cubicBezTo>
                  <a:cubicBezTo>
                    <a:pt x="323" y="16276"/>
                    <a:pt x="772" y="16600"/>
                    <a:pt x="1280" y="16600"/>
                  </a:cubicBezTo>
                  <a:cubicBezTo>
                    <a:pt x="1535" y="16600"/>
                    <a:pt x="1783" y="16515"/>
                    <a:pt x="1988" y="16362"/>
                  </a:cubicBezTo>
                  <a:lnTo>
                    <a:pt x="20525" y="2376"/>
                  </a:lnTo>
                  <a:cubicBezTo>
                    <a:pt x="20548" y="2358"/>
                    <a:pt x="20575" y="2349"/>
                    <a:pt x="20603" y="2349"/>
                  </a:cubicBezTo>
                  <a:cubicBezTo>
                    <a:pt x="20630" y="2349"/>
                    <a:pt x="20657" y="2358"/>
                    <a:pt x="20680" y="2376"/>
                  </a:cubicBezTo>
                  <a:lnTo>
                    <a:pt x="38941" y="15841"/>
                  </a:lnTo>
                  <a:cubicBezTo>
                    <a:pt x="39151" y="15996"/>
                    <a:pt x="39396" y="16071"/>
                    <a:pt x="39639" y="16071"/>
                  </a:cubicBezTo>
                  <a:cubicBezTo>
                    <a:pt x="40000" y="16071"/>
                    <a:pt x="40356" y="15905"/>
                    <a:pt x="40586" y="15592"/>
                  </a:cubicBezTo>
                  <a:cubicBezTo>
                    <a:pt x="40972" y="15069"/>
                    <a:pt x="40861" y="14333"/>
                    <a:pt x="40338" y="13947"/>
                  </a:cubicBezTo>
                  <a:lnTo>
                    <a:pt x="22079" y="482"/>
                  </a:lnTo>
                  <a:cubicBezTo>
                    <a:pt x="21639" y="161"/>
                    <a:pt x="21121" y="1"/>
                    <a:pt x="20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85;p20"/>
            <p:cNvSpPr/>
            <p:nvPr/>
          </p:nvSpPr>
          <p:spPr>
            <a:xfrm>
              <a:off x="4632668" y="4616535"/>
              <a:ext cx="93530" cy="89974"/>
            </a:xfrm>
            <a:custGeom>
              <a:avLst/>
              <a:gdLst/>
              <a:ahLst/>
              <a:cxnLst/>
              <a:rect l="l" t="t" r="r" b="b"/>
              <a:pathLst>
                <a:path w="5761" h="5542" extrusionOk="0">
                  <a:moveTo>
                    <a:pt x="2990" y="0"/>
                  </a:moveTo>
                  <a:cubicBezTo>
                    <a:pt x="1868" y="0"/>
                    <a:pt x="858" y="675"/>
                    <a:pt x="429" y="1711"/>
                  </a:cubicBezTo>
                  <a:cubicBezTo>
                    <a:pt x="1" y="2746"/>
                    <a:pt x="237" y="3937"/>
                    <a:pt x="1029" y="4729"/>
                  </a:cubicBezTo>
                  <a:cubicBezTo>
                    <a:pt x="1559" y="5259"/>
                    <a:pt x="2268" y="5541"/>
                    <a:pt x="2990" y="5541"/>
                  </a:cubicBezTo>
                  <a:cubicBezTo>
                    <a:pt x="3347" y="5541"/>
                    <a:pt x="3707" y="5472"/>
                    <a:pt x="4050" y="5330"/>
                  </a:cubicBezTo>
                  <a:cubicBezTo>
                    <a:pt x="5086" y="4902"/>
                    <a:pt x="5760" y="3891"/>
                    <a:pt x="5760" y="2771"/>
                  </a:cubicBezTo>
                  <a:cubicBezTo>
                    <a:pt x="5760" y="1240"/>
                    <a:pt x="4520" y="0"/>
                    <a:pt x="299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86;p20"/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87;p20"/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88;p20"/>
            <p:cNvSpPr/>
            <p:nvPr/>
          </p:nvSpPr>
          <p:spPr>
            <a:xfrm>
              <a:off x="4521523" y="4906248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89;p20"/>
            <p:cNvSpPr/>
            <p:nvPr/>
          </p:nvSpPr>
          <p:spPr>
            <a:xfrm>
              <a:off x="4521523" y="4939644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90;p20"/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91;p20"/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92;p20"/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93;p20"/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94;p20"/>
            <p:cNvSpPr/>
            <p:nvPr/>
          </p:nvSpPr>
          <p:spPr>
            <a:xfrm>
              <a:off x="4767500" y="4906248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95;p20"/>
            <p:cNvSpPr/>
            <p:nvPr/>
          </p:nvSpPr>
          <p:spPr>
            <a:xfrm>
              <a:off x="4767500" y="4939644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96;p20"/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97;p20"/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98;p20"/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99;p20"/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00;p20"/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01;p20"/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02;p20"/>
            <p:cNvSpPr/>
            <p:nvPr/>
          </p:nvSpPr>
          <p:spPr>
            <a:xfrm>
              <a:off x="5039939" y="4430255"/>
              <a:ext cx="576602" cy="274274"/>
            </a:xfrm>
            <a:custGeom>
              <a:avLst/>
              <a:gdLst/>
              <a:ahLst/>
              <a:cxnLst/>
              <a:rect l="l" t="t" r="r" b="b"/>
              <a:pathLst>
                <a:path w="35516" h="16894" extrusionOk="0">
                  <a:moveTo>
                    <a:pt x="17897" y="0"/>
                  </a:moveTo>
                  <a:cubicBezTo>
                    <a:pt x="17270" y="0"/>
                    <a:pt x="16644" y="225"/>
                    <a:pt x="16148" y="676"/>
                  </a:cubicBezTo>
                  <a:lnTo>
                    <a:pt x="483" y="14844"/>
                  </a:lnTo>
                  <a:cubicBezTo>
                    <a:pt x="122" y="15169"/>
                    <a:pt x="1" y="15686"/>
                    <a:pt x="175" y="16138"/>
                  </a:cubicBezTo>
                  <a:cubicBezTo>
                    <a:pt x="349" y="16593"/>
                    <a:pt x="786" y="16894"/>
                    <a:pt x="1274" y="16894"/>
                  </a:cubicBezTo>
                  <a:cubicBezTo>
                    <a:pt x="1565" y="16894"/>
                    <a:pt x="1846" y="16785"/>
                    <a:pt x="2063" y="16587"/>
                  </a:cubicBezTo>
                  <a:lnTo>
                    <a:pt x="17728" y="2420"/>
                  </a:lnTo>
                  <a:cubicBezTo>
                    <a:pt x="17776" y="2375"/>
                    <a:pt x="17836" y="2353"/>
                    <a:pt x="17897" y="2353"/>
                  </a:cubicBezTo>
                  <a:cubicBezTo>
                    <a:pt x="17958" y="2353"/>
                    <a:pt x="18018" y="2375"/>
                    <a:pt x="18066" y="2418"/>
                  </a:cubicBezTo>
                  <a:lnTo>
                    <a:pt x="33442" y="16052"/>
                  </a:lnTo>
                  <a:cubicBezTo>
                    <a:pt x="33664" y="16241"/>
                    <a:pt x="33936" y="16334"/>
                    <a:pt x="34207" y="16334"/>
                  </a:cubicBezTo>
                  <a:cubicBezTo>
                    <a:pt x="34533" y="16334"/>
                    <a:pt x="34856" y="16200"/>
                    <a:pt x="35089" y="15937"/>
                  </a:cubicBezTo>
                  <a:cubicBezTo>
                    <a:pt x="35515" y="15457"/>
                    <a:pt x="35476" y="14724"/>
                    <a:pt x="35004" y="14291"/>
                  </a:cubicBezTo>
                  <a:lnTo>
                    <a:pt x="19628" y="658"/>
                  </a:lnTo>
                  <a:cubicBezTo>
                    <a:pt x="19134" y="219"/>
                    <a:pt x="18515" y="0"/>
                    <a:pt x="17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03;p20"/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04;p20"/>
            <p:cNvSpPr/>
            <p:nvPr/>
          </p:nvSpPr>
          <p:spPr>
            <a:xfrm>
              <a:off x="2249581" y="4283555"/>
              <a:ext cx="499113" cy="646234"/>
            </a:xfrm>
            <a:custGeom>
              <a:avLst/>
              <a:gdLst/>
              <a:ahLst/>
              <a:cxnLst/>
              <a:rect l="l" t="t" r="r" b="b"/>
              <a:pathLst>
                <a:path w="30743" h="39805" extrusionOk="0">
                  <a:moveTo>
                    <a:pt x="15545" y="0"/>
                  </a:moveTo>
                  <a:cubicBezTo>
                    <a:pt x="14946" y="0"/>
                    <a:pt x="14339" y="33"/>
                    <a:pt x="13727" y="99"/>
                  </a:cubicBezTo>
                  <a:cubicBezTo>
                    <a:pt x="6771" y="851"/>
                    <a:pt x="1243" y="6003"/>
                    <a:pt x="461" y="12465"/>
                  </a:cubicBezTo>
                  <a:cubicBezTo>
                    <a:pt x="1" y="16273"/>
                    <a:pt x="1172" y="19816"/>
                    <a:pt x="3407" y="22571"/>
                  </a:cubicBezTo>
                  <a:cubicBezTo>
                    <a:pt x="5174" y="24750"/>
                    <a:pt x="6010" y="27434"/>
                    <a:pt x="5838" y="30155"/>
                  </a:cubicBezTo>
                  <a:cubicBezTo>
                    <a:pt x="5825" y="30349"/>
                    <a:pt x="5820" y="30543"/>
                    <a:pt x="5822" y="30740"/>
                  </a:cubicBezTo>
                  <a:cubicBezTo>
                    <a:pt x="5847" y="35714"/>
                    <a:pt x="10162" y="39736"/>
                    <a:pt x="15495" y="39803"/>
                  </a:cubicBezTo>
                  <a:cubicBezTo>
                    <a:pt x="15538" y="39804"/>
                    <a:pt x="15581" y="39804"/>
                    <a:pt x="15624" y="39804"/>
                  </a:cubicBezTo>
                  <a:cubicBezTo>
                    <a:pt x="20909" y="39804"/>
                    <a:pt x="25308" y="35836"/>
                    <a:pt x="25430" y="30912"/>
                  </a:cubicBezTo>
                  <a:cubicBezTo>
                    <a:pt x="25443" y="30462"/>
                    <a:pt x="25418" y="30009"/>
                    <a:pt x="25358" y="29562"/>
                  </a:cubicBezTo>
                  <a:cubicBezTo>
                    <a:pt x="25036" y="27154"/>
                    <a:pt x="25828" y="24748"/>
                    <a:pt x="27450" y="22848"/>
                  </a:cubicBezTo>
                  <a:cubicBezTo>
                    <a:pt x="29516" y="20428"/>
                    <a:pt x="30742" y="17363"/>
                    <a:pt x="30725" y="14036"/>
                  </a:cubicBezTo>
                  <a:cubicBezTo>
                    <a:pt x="30685" y="6271"/>
                    <a:pt x="23895" y="0"/>
                    <a:pt x="15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05;p20"/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06;p20"/>
            <p:cNvSpPr/>
            <p:nvPr/>
          </p:nvSpPr>
          <p:spPr>
            <a:xfrm>
              <a:off x="2549052" y="3946062"/>
              <a:ext cx="603098" cy="781033"/>
            </a:xfrm>
            <a:custGeom>
              <a:avLst/>
              <a:gdLst/>
              <a:ahLst/>
              <a:cxnLst/>
              <a:rect l="l" t="t" r="r" b="b"/>
              <a:pathLst>
                <a:path w="37148" h="48108" extrusionOk="0">
                  <a:moveTo>
                    <a:pt x="18346" y="1"/>
                  </a:moveTo>
                  <a:cubicBezTo>
                    <a:pt x="8214" y="1"/>
                    <a:pt x="1" y="7630"/>
                    <a:pt x="1" y="17042"/>
                  </a:cubicBezTo>
                  <a:cubicBezTo>
                    <a:pt x="1" y="21063"/>
                    <a:pt x="1501" y="24760"/>
                    <a:pt x="4011" y="27675"/>
                  </a:cubicBezTo>
                  <a:cubicBezTo>
                    <a:pt x="5984" y="29965"/>
                    <a:pt x="6958" y="32869"/>
                    <a:pt x="6581" y="35780"/>
                  </a:cubicBezTo>
                  <a:cubicBezTo>
                    <a:pt x="6512" y="36321"/>
                    <a:pt x="6486" y="36869"/>
                    <a:pt x="6502" y="37415"/>
                  </a:cubicBezTo>
                  <a:cubicBezTo>
                    <a:pt x="6681" y="43345"/>
                    <a:pt x="11991" y="48107"/>
                    <a:pt x="18356" y="48107"/>
                  </a:cubicBezTo>
                  <a:cubicBezTo>
                    <a:pt x="18425" y="48107"/>
                    <a:pt x="18495" y="48107"/>
                    <a:pt x="18565" y="48106"/>
                  </a:cubicBezTo>
                  <a:cubicBezTo>
                    <a:pt x="25011" y="47998"/>
                    <a:pt x="30201" y="43112"/>
                    <a:pt x="30201" y="37099"/>
                  </a:cubicBezTo>
                  <a:cubicBezTo>
                    <a:pt x="30201" y="36862"/>
                    <a:pt x="30193" y="36627"/>
                    <a:pt x="30177" y="36393"/>
                  </a:cubicBezTo>
                  <a:cubicBezTo>
                    <a:pt x="29951" y="33105"/>
                    <a:pt x="30948" y="29859"/>
                    <a:pt x="33069" y="27217"/>
                  </a:cubicBezTo>
                  <a:cubicBezTo>
                    <a:pt x="35753" y="23872"/>
                    <a:pt x="37148" y="19585"/>
                    <a:pt x="36567" y="14985"/>
                  </a:cubicBezTo>
                  <a:cubicBezTo>
                    <a:pt x="35584" y="7181"/>
                    <a:pt x="28870" y="983"/>
                    <a:pt x="20460" y="111"/>
                  </a:cubicBezTo>
                  <a:cubicBezTo>
                    <a:pt x="19747" y="37"/>
                    <a:pt x="19042" y="1"/>
                    <a:pt x="18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07;p20"/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08;p20"/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09;p20"/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10;p20"/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11;p20"/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12;p20"/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13;p20"/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14;p20"/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15;p20"/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16;p20"/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17;p20"/>
            <p:cNvSpPr/>
            <p:nvPr/>
          </p:nvSpPr>
          <p:spPr>
            <a:xfrm>
              <a:off x="5753298" y="4441268"/>
              <a:ext cx="394397" cy="510639"/>
            </a:xfrm>
            <a:custGeom>
              <a:avLst/>
              <a:gdLst/>
              <a:ahLst/>
              <a:cxnLst/>
              <a:rect l="l" t="t" r="r" b="b"/>
              <a:pathLst>
                <a:path w="24293" h="31453" extrusionOk="0">
                  <a:moveTo>
                    <a:pt x="12008" y="1"/>
                  </a:moveTo>
                  <a:cubicBezTo>
                    <a:pt x="5409" y="1"/>
                    <a:pt x="46" y="4954"/>
                    <a:pt x="15" y="11088"/>
                  </a:cubicBezTo>
                  <a:cubicBezTo>
                    <a:pt x="1" y="13718"/>
                    <a:pt x="971" y="16140"/>
                    <a:pt x="2602" y="18053"/>
                  </a:cubicBezTo>
                  <a:cubicBezTo>
                    <a:pt x="3884" y="19557"/>
                    <a:pt x="4511" y="21459"/>
                    <a:pt x="4256" y="23361"/>
                  </a:cubicBezTo>
                  <a:cubicBezTo>
                    <a:pt x="4208" y="23715"/>
                    <a:pt x="4189" y="24071"/>
                    <a:pt x="4198" y="24428"/>
                  </a:cubicBezTo>
                  <a:cubicBezTo>
                    <a:pt x="4296" y="28318"/>
                    <a:pt x="7772" y="31453"/>
                    <a:pt x="11949" y="31453"/>
                  </a:cubicBezTo>
                  <a:cubicBezTo>
                    <a:pt x="11982" y="31453"/>
                    <a:pt x="12016" y="31453"/>
                    <a:pt x="12050" y="31452"/>
                  </a:cubicBezTo>
                  <a:cubicBezTo>
                    <a:pt x="16264" y="31400"/>
                    <a:pt x="19673" y="28220"/>
                    <a:pt x="19694" y="24289"/>
                  </a:cubicBezTo>
                  <a:cubicBezTo>
                    <a:pt x="19694" y="24134"/>
                    <a:pt x="19690" y="23981"/>
                    <a:pt x="19680" y="23828"/>
                  </a:cubicBezTo>
                  <a:cubicBezTo>
                    <a:pt x="19544" y="21677"/>
                    <a:pt x="20204" y="19557"/>
                    <a:pt x="21601" y="17836"/>
                  </a:cubicBezTo>
                  <a:cubicBezTo>
                    <a:pt x="23366" y="15657"/>
                    <a:pt x="24292" y="12857"/>
                    <a:pt x="23930" y="9849"/>
                  </a:cubicBezTo>
                  <a:cubicBezTo>
                    <a:pt x="23313" y="4743"/>
                    <a:pt x="18942" y="672"/>
                    <a:pt x="13448" y="79"/>
                  </a:cubicBezTo>
                  <a:cubicBezTo>
                    <a:pt x="12963" y="26"/>
                    <a:pt x="12482" y="1"/>
                    <a:pt x="12008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18;p20"/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19;p20"/>
            <p:cNvSpPr/>
            <p:nvPr/>
          </p:nvSpPr>
          <p:spPr>
            <a:xfrm>
              <a:off x="6030372" y="4204458"/>
              <a:ext cx="476530" cy="617157"/>
            </a:xfrm>
            <a:custGeom>
              <a:avLst/>
              <a:gdLst/>
              <a:ahLst/>
              <a:cxnLst/>
              <a:rect l="l" t="t" r="r" b="b"/>
              <a:pathLst>
                <a:path w="29352" h="38014" extrusionOk="0">
                  <a:moveTo>
                    <a:pt x="14499" y="0"/>
                  </a:moveTo>
                  <a:cubicBezTo>
                    <a:pt x="6491" y="0"/>
                    <a:pt x="0" y="6029"/>
                    <a:pt x="0" y="13466"/>
                  </a:cubicBezTo>
                  <a:cubicBezTo>
                    <a:pt x="0" y="16645"/>
                    <a:pt x="1185" y="19565"/>
                    <a:pt x="3169" y="21867"/>
                  </a:cubicBezTo>
                  <a:cubicBezTo>
                    <a:pt x="4727" y="23677"/>
                    <a:pt x="5499" y="25972"/>
                    <a:pt x="5199" y="28273"/>
                  </a:cubicBezTo>
                  <a:cubicBezTo>
                    <a:pt x="5145" y="28701"/>
                    <a:pt x="5124" y="29132"/>
                    <a:pt x="5138" y="29564"/>
                  </a:cubicBezTo>
                  <a:cubicBezTo>
                    <a:pt x="5279" y="34250"/>
                    <a:pt x="9474" y="38014"/>
                    <a:pt x="14501" y="38014"/>
                  </a:cubicBezTo>
                  <a:cubicBezTo>
                    <a:pt x="14557" y="38014"/>
                    <a:pt x="14612" y="38013"/>
                    <a:pt x="14668" y="38012"/>
                  </a:cubicBezTo>
                  <a:cubicBezTo>
                    <a:pt x="19762" y="37926"/>
                    <a:pt x="23864" y="34065"/>
                    <a:pt x="23864" y="29315"/>
                  </a:cubicBezTo>
                  <a:cubicBezTo>
                    <a:pt x="23864" y="29129"/>
                    <a:pt x="23857" y="28942"/>
                    <a:pt x="23844" y="28759"/>
                  </a:cubicBezTo>
                  <a:cubicBezTo>
                    <a:pt x="23666" y="26161"/>
                    <a:pt x="24452" y="23593"/>
                    <a:pt x="26129" y="21506"/>
                  </a:cubicBezTo>
                  <a:cubicBezTo>
                    <a:pt x="28249" y="18864"/>
                    <a:pt x="29352" y="15475"/>
                    <a:pt x="28894" y="11842"/>
                  </a:cubicBezTo>
                  <a:cubicBezTo>
                    <a:pt x="28117" y="5674"/>
                    <a:pt x="22810" y="776"/>
                    <a:pt x="16167" y="87"/>
                  </a:cubicBezTo>
                  <a:cubicBezTo>
                    <a:pt x="15605" y="29"/>
                    <a:pt x="15048" y="0"/>
                    <a:pt x="14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20;p20"/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21;p20"/>
            <p:cNvSpPr/>
            <p:nvPr/>
          </p:nvSpPr>
          <p:spPr>
            <a:xfrm>
              <a:off x="5257667" y="358424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22;p20"/>
            <p:cNvSpPr/>
            <p:nvPr/>
          </p:nvSpPr>
          <p:spPr>
            <a:xfrm>
              <a:off x="5150224" y="3475052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2"/>
                    <a:pt x="3684" y="1842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23;p20"/>
            <p:cNvSpPr/>
            <p:nvPr/>
          </p:nvSpPr>
          <p:spPr>
            <a:xfrm>
              <a:off x="5257667" y="3475052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2"/>
                  </a:cubicBezTo>
                  <a:cubicBezTo>
                    <a:pt x="0" y="2862"/>
                    <a:pt x="821" y="3685"/>
                    <a:pt x="1841" y="3685"/>
                  </a:cubicBezTo>
                  <a:cubicBezTo>
                    <a:pt x="2860" y="3685"/>
                    <a:pt x="3683" y="2862"/>
                    <a:pt x="3683" y="1842"/>
                  </a:cubicBez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24;p20"/>
            <p:cNvSpPr/>
            <p:nvPr/>
          </p:nvSpPr>
          <p:spPr>
            <a:xfrm>
              <a:off x="5042797" y="3475052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2"/>
                    <a:pt x="3685" y="1842"/>
                  </a:cubicBez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25;p20"/>
            <p:cNvSpPr/>
            <p:nvPr/>
          </p:nvSpPr>
          <p:spPr>
            <a:xfrm>
              <a:off x="5042797" y="3584249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26;p20"/>
            <p:cNvSpPr/>
            <p:nvPr/>
          </p:nvSpPr>
          <p:spPr>
            <a:xfrm>
              <a:off x="5042797" y="3693429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27;p20"/>
            <p:cNvSpPr/>
            <p:nvPr/>
          </p:nvSpPr>
          <p:spPr>
            <a:xfrm>
              <a:off x="5150224" y="3693429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28;p20"/>
            <p:cNvSpPr/>
            <p:nvPr/>
          </p:nvSpPr>
          <p:spPr>
            <a:xfrm>
              <a:off x="5150224" y="380259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수집</a:t>
            </a:r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02</a:t>
            </a:r>
          </a:p>
        </p:txBody>
      </p:sp>
      <p:sp>
        <p:nvSpPr>
          <p:cNvPr id="1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838671"/>
            <a:ext cx="8538271" cy="3996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HY강B" pitchFamily="18" charset="-127"/>
                <a:ea typeface="HY강B" pitchFamily="18" charset="-127"/>
              </a:rPr>
              <a:t>2.1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데이터 수집계획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 입학 고등학교 명단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서울대 진학 고등학교 위도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경도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- 2013~2018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 학원사업체 명단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부동산 매매 가격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2013.1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~2020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2.2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데이터 수집방법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구글링한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 서울대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 입학 고등학교 명단을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pdf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로 받아서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excel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파일로 추출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구글지도를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webdriver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원격제어하여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각 고등학교의 위도와 경도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주소를 추출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- ‘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열린데이터광장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2013~2018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년까지의 연도별 사업체 데이터를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txt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파일 다운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- ‘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한국감정원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 까지의 아파트매매가격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excel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파일 다운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05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167" b="24110"/>
          <a:stretch/>
        </p:blipFill>
        <p:spPr>
          <a:xfrm>
            <a:off x="4575696" y="122012"/>
            <a:ext cx="4381979" cy="191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0595"/>
          <a:stretch/>
        </p:blipFill>
        <p:spPr>
          <a:xfrm>
            <a:off x="6401980" y="546216"/>
            <a:ext cx="2645350" cy="293146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7968194" y="816503"/>
            <a:ext cx="818345" cy="421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/>
          <p:nvPr/>
        </p:nvCxnSpPr>
        <p:spPr>
          <a:xfrm flipV="1">
            <a:off x="6695019" y="2837333"/>
            <a:ext cx="818345" cy="421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/>
          <p:nvPr/>
        </p:nvCxnSpPr>
        <p:spPr>
          <a:xfrm>
            <a:off x="6510869" y="2034489"/>
            <a:ext cx="690031" cy="261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J\Downloads\전국분포도_상위50위 서울대고등학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94" y="1311140"/>
            <a:ext cx="2896526" cy="33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톱니 모양의 오른쪽 화살표 3"/>
          <p:cNvSpPr/>
          <p:nvPr/>
        </p:nvSpPr>
        <p:spPr>
          <a:xfrm rot="3016431">
            <a:off x="5635215" y="123089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02</a:t>
            </a:r>
          </a:p>
        </p:txBody>
      </p:sp>
      <p:sp>
        <p:nvSpPr>
          <p:cNvPr id="19" name="Google Shape;184;p17"/>
          <p:cNvSpPr txBox="1">
            <a:spLocks noGrp="1"/>
          </p:cNvSpPr>
          <p:nvPr>
            <p:ph type="ctrTitle"/>
          </p:nvPr>
        </p:nvSpPr>
        <p:spPr>
          <a:xfrm>
            <a:off x="340204" y="753928"/>
            <a:ext cx="8538271" cy="17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</a:rPr>
              <a:t/>
            </a:r>
            <a:br>
              <a:rPr lang="en-US" sz="1600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</a:rPr>
            </a:br>
            <a:r>
              <a:rPr lang="en-US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sz="1600" dirty="0">
                <a:latin typeface="HY강B" pitchFamily="18" charset="-127"/>
                <a:ea typeface="HY강B" pitchFamily="18" charset="-127"/>
              </a:rPr>
            </a:br>
            <a:r>
              <a:rPr 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지역범위를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서울시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에 국한한 이유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…</a:t>
            </a:r>
            <a:br>
              <a:rPr lang="en-US" altLang="ko-KR" sz="20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상위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50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위의 고등학교 분포도를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folium map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으로 확인해보니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수도권에 집중되어 있다는 것을 알 수 있었다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endParaRPr sz="12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569" y="753928"/>
            <a:ext cx="8115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구글지도를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webdriver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ko-KR" altLang="en-US" sz="1600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원격제어하여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각 고등학교의 위도와 경도</a:t>
            </a:r>
            <a:r>
              <a:rPr lang="en-US" altLang="ko-KR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주소를 추출</a:t>
            </a:r>
            <a:r>
              <a:rPr lang="en-US" altLang="ko-KR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rgbClr val="054957"/>
              </a:solidFill>
            </a:endParaRPr>
          </a:p>
        </p:txBody>
      </p:sp>
      <p:pic>
        <p:nvPicPr>
          <p:cNvPr id="3074" name="Picture 2" descr="C:\Users\TJ\Downloads\서울대고등학교folium_co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13" y="2176392"/>
            <a:ext cx="4140728" cy="28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톱니 모양의 오른쪽 화살표 301"/>
          <p:cNvSpPr/>
          <p:nvPr/>
        </p:nvSpPr>
        <p:spPr>
          <a:xfrm rot="19731269">
            <a:off x="5547043" y="4334217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68458" y="3656418"/>
            <a:ext cx="1839711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2013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:      red</a:t>
            </a:r>
          </a:p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2014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: orange</a:t>
            </a:r>
          </a:p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2015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:  yellow</a:t>
            </a:r>
          </a:p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…</a:t>
            </a:r>
          </a:p>
          <a:p>
            <a:pPr algn="r"/>
            <a:r>
              <a:rPr lang="ko-KR" altLang="en-US" sz="900" dirty="0" err="1">
                <a:latin typeface="HY강B" pitchFamily="18" charset="-127"/>
                <a:ea typeface="HY강B" pitchFamily="18" charset="-127"/>
              </a:rPr>
              <a:t>무지개색으로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 겹쳐지게 출력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…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7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2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그룹 70"/>
          <p:cNvGrpSpPr/>
          <p:nvPr/>
        </p:nvGrpSpPr>
        <p:grpSpPr>
          <a:xfrm>
            <a:off x="7264124" y="3256454"/>
            <a:ext cx="2027534" cy="1887046"/>
            <a:chOff x="6086323" y="1653090"/>
            <a:chExt cx="3481645" cy="3576896"/>
          </a:xfrm>
        </p:grpSpPr>
        <p:grpSp>
          <p:nvGrpSpPr>
            <p:cNvPr id="5" name="Google Shape;1867;p36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6" name="Google Shape;1868;p36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69;p36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70;p36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71;p36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72;p3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73;p3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74;p36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3" name="Google Shape;1875;p36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6;p36"/>
              <p:cNvSpPr/>
              <p:nvPr/>
            </p:nvSpPr>
            <p:spPr>
              <a:xfrm>
                <a:off x="1221225" y="2528550"/>
                <a:ext cx="388125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5525" h="13036" extrusionOk="0">
                    <a:moveTo>
                      <a:pt x="10425" y="0"/>
                    </a:moveTo>
                    <a:cubicBezTo>
                      <a:pt x="4048" y="545"/>
                      <a:pt x="0" y="7081"/>
                      <a:pt x="2357" y="13036"/>
                    </a:cubicBezTo>
                    <a:lnTo>
                      <a:pt x="15177" y="13036"/>
                    </a:lnTo>
                    <a:cubicBezTo>
                      <a:pt x="15412" y="12294"/>
                      <a:pt x="15525" y="11524"/>
                      <a:pt x="15525" y="10754"/>
                    </a:cubicBezTo>
                    <a:cubicBezTo>
                      <a:pt x="15525" y="7513"/>
                      <a:pt x="13478" y="4630"/>
                      <a:pt x="10425" y="3541"/>
                    </a:cubicBezTo>
                    <a:lnTo>
                      <a:pt x="10425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7;p36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8;p36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9;p36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80;p36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81;p36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82;p36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3;p36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84;p36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85;p36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86;p36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7;p36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8;p36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892;p36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3;p36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타원 72"/>
          <p:cNvSpPr/>
          <p:nvPr/>
        </p:nvSpPr>
        <p:spPr>
          <a:xfrm>
            <a:off x="5261431" y="2728009"/>
            <a:ext cx="1668247" cy="16630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251907" y="352886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n w="12700">
                  <a:solidFill>
                    <a:schemeClr val="bg1"/>
                  </a:solidFill>
                </a:ln>
                <a:latin typeface="HY강B" pitchFamily="18" charset="-127"/>
                <a:ea typeface="HY강B" pitchFamily="18" charset="-127"/>
              </a:rPr>
              <a:t>학원사업체수</a:t>
            </a:r>
          </a:p>
        </p:txBody>
      </p:sp>
      <p:grpSp>
        <p:nvGrpSpPr>
          <p:cNvPr id="1028" name="그룹 1027"/>
          <p:cNvGrpSpPr/>
          <p:nvPr/>
        </p:nvGrpSpPr>
        <p:grpSpPr>
          <a:xfrm>
            <a:off x="3682542" y="871394"/>
            <a:ext cx="1752601" cy="1663015"/>
            <a:chOff x="3682542" y="871394"/>
            <a:chExt cx="1752601" cy="1663015"/>
          </a:xfrm>
        </p:grpSpPr>
        <p:sp>
          <p:nvSpPr>
            <p:cNvPr id="72" name="타원 71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2543" y="170917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78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그룹 1028"/>
          <p:cNvGrpSpPr/>
          <p:nvPr/>
        </p:nvGrpSpPr>
        <p:grpSpPr>
          <a:xfrm>
            <a:off x="2198903" y="2737534"/>
            <a:ext cx="1752601" cy="1663015"/>
            <a:chOff x="2198903" y="2737534"/>
            <a:chExt cx="1752601" cy="1663015"/>
          </a:xfrm>
        </p:grpSpPr>
        <p:sp>
          <p:nvSpPr>
            <p:cNvPr id="74" name="타원 73"/>
            <p:cNvSpPr/>
            <p:nvPr/>
          </p:nvSpPr>
          <p:spPr>
            <a:xfrm>
              <a:off x="2198903" y="2737534"/>
              <a:ext cx="1668247" cy="1663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8904" y="352886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서울대입학수</a:t>
              </a:r>
            </a:p>
          </p:txBody>
        </p:sp>
        <p:pic>
          <p:nvPicPr>
            <p:cNvPr id="1026" name="Picture 2" descr="서울대학교 마크 스마트폰 배경화면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4" t="27611" r="10316" b="28497"/>
            <a:stretch/>
          </p:blipFill>
          <p:spPr bwMode="auto">
            <a:xfrm>
              <a:off x="2810639" y="3007044"/>
              <a:ext cx="510079" cy="51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" name="Google Shape;6196;p43"/>
          <p:cNvSpPr/>
          <p:nvPr/>
        </p:nvSpPr>
        <p:spPr>
          <a:xfrm rot="16200000">
            <a:off x="5998764" y="3142328"/>
            <a:ext cx="213418" cy="512294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위쪽/아래쪽 화살표 1023"/>
          <p:cNvSpPr/>
          <p:nvPr/>
        </p:nvSpPr>
        <p:spPr>
          <a:xfrm rot="2514422">
            <a:off x="3608158" y="236502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위쪽/아래쪽 화살표 219"/>
          <p:cNvSpPr/>
          <p:nvPr/>
        </p:nvSpPr>
        <p:spPr>
          <a:xfrm rot="5400000">
            <a:off x="4402916" y="3357125"/>
            <a:ext cx="263068" cy="6678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위쪽/아래쪽 화살표 220"/>
          <p:cNvSpPr/>
          <p:nvPr/>
        </p:nvSpPr>
        <p:spPr>
          <a:xfrm rot="19449717">
            <a:off x="5255983" y="234813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Google Shape;202;p18"/>
          <p:cNvSpPr txBox="1">
            <a:spLocks/>
          </p:cNvSpPr>
          <p:nvPr/>
        </p:nvSpPr>
        <p:spPr>
          <a:xfrm>
            <a:off x="915488" y="454724"/>
            <a:ext cx="4933837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 및 시각화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4" name="Google Shape;154;p16"/>
          <p:cNvSpPr/>
          <p:nvPr/>
        </p:nvSpPr>
        <p:spPr>
          <a:xfrm>
            <a:off x="302616" y="366554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5" name="Google Shape;164;p16"/>
          <p:cNvSpPr txBox="1">
            <a:spLocks/>
          </p:cNvSpPr>
          <p:nvPr/>
        </p:nvSpPr>
        <p:spPr>
          <a:xfrm>
            <a:off x="143937" y="312600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1030" name="직사각형 1029"/>
          <p:cNvSpPr/>
          <p:nvPr/>
        </p:nvSpPr>
        <p:spPr>
          <a:xfrm>
            <a:off x="6241847" y="460172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서울대진학수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6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2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2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2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2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2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2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2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2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73" grpId="0" animBg="1"/>
      <p:bldP spid="77" grpId="0"/>
      <p:bldP spid="218" grpId="0" animBg="1"/>
      <p:bldP spid="220" grpId="0" animBg="1"/>
      <p:bldP spid="221" grpId="0" animBg="1"/>
      <p:bldP spid="223" grpId="0"/>
      <p:bldP spid="224" grpId="0" animBg="1"/>
      <p:bldP spid="225" grpId="0"/>
      <p:bldP spid="10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0" y="1672197"/>
            <a:ext cx="2525647" cy="1823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3403" y="334270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합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87610" y="414878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정시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63735" y="3286290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수시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2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dirty="0">
                <a:latin typeface="HY강B" pitchFamily="18" charset="-127"/>
                <a:ea typeface="HY강B" pitchFamily="18" charset="-127"/>
              </a:rPr>
              <a:t>3.1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292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8925" y="4598620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정시기준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과 아파트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매매가가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상당히 밀접한 관계를 보임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0" name="톱니 모양의 오른쪽 화살표 109"/>
          <p:cNvSpPr/>
          <p:nvPr/>
        </p:nvSpPr>
        <p:spPr>
          <a:xfrm>
            <a:off x="1157258" y="463661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TJ\Downloads\16049960241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9" y="1567997"/>
            <a:ext cx="2405850" cy="17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J\Downloads\16049957630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02" y="2426376"/>
            <a:ext cx="2430753" cy="1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 animBg="1"/>
    </p:bld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632</Words>
  <Application>Microsoft Office PowerPoint</Application>
  <PresentationFormat>화면 슬라이드 쇼(16:9)</PresentationFormat>
  <Paragraphs>207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굴림</vt:lpstr>
      <vt:lpstr>Arial</vt:lpstr>
      <vt:lpstr>Fira Sans Extra Condensed Medium</vt:lpstr>
      <vt:lpstr>Oswald</vt:lpstr>
      <vt:lpstr>EB Garamond</vt:lpstr>
      <vt:lpstr>Barlow Light</vt:lpstr>
      <vt:lpstr>Squada One</vt:lpstr>
      <vt:lpstr>Montserrat Light</vt:lpstr>
      <vt:lpstr>HY견고딕</vt:lpstr>
      <vt:lpstr>맑은 고딕</vt:lpstr>
      <vt:lpstr>HY강B</vt:lpstr>
      <vt:lpstr>Montserrat ExtraBold</vt:lpstr>
      <vt:lpstr>Real Estate Marketing Plan </vt:lpstr>
      <vt:lpstr>교육성과가 부동산에 끼치는 영향력</vt:lpstr>
      <vt:lpstr>TABLE OF CONTENTS</vt:lpstr>
      <vt:lpstr>PowerPoint 프레젠테이션</vt:lpstr>
      <vt:lpstr>1.1 프로젝트명     본 프로젝트의 명칭은  ‘교육성과가 부동산에 끼치는 영향력’이다.   1.2 프로젝트 목적     - 아파트가격 예측     - 주거위치에 따른 대입 영향력 도출   1.3 관련논문을 통한 가설설정 ‘사교육시장 및 교육성과가 아파트가격에 미치는 영향: 2004년 이후 아파트가격 상승기를 중심으로’     논문 참조     - 논문에 따르면 서울대입학수는 아파트가격에 영향을 미치지 않는다는 결론. </vt:lpstr>
      <vt:lpstr>1.4 가설   - 논문과 반대로    “‘서울대입학수’과 ‘학원사업체수’는 서울시 아파트값 변동에 영향이 있을 것이다.”      를 가설로 설정.   1.5 변수    -   종속변수(결과변수) : 부동산 매매가격 (월별)         독립변수(원인변수) : 서울대 합격자수(정시, 수시, 총합) 비교       서울시 학원사업체수</vt:lpstr>
      <vt:lpstr>2.1 데이터 수집계획     - 서울대 2013~2020년 입학 고등학교 명단     - 서울대 진학 고등학교 위도, 경도, 주소     - 2013~2018년 학원사업체 명단     - 부동산 매매 가격 2013.1월~2020년.10월     2.2 데이터 수집방법     - 구글링한 서울대 2013~2020년 입학 고등학교 명단을 pdf로 받아서 excel파일로 추출.     - 구글지도를 webdriver를 통해 원격제어하여 각 고등학교의 위도와 경도, 주소를 추출.     - ‘열린데이터광장’에서 2013~2018년까지의 연도별 사업체 데이터를 txt파일 다운.     - ‘한국감정원’에서 2013~2020년 까지의 아파트매매가격 excel파일 다운.  </vt:lpstr>
      <vt:lpstr>   지역범위를 서울시에 국한한 이유…     - 상위 50위의 고등학교 분포도를 folium map으로 확인해보니,       수도권에 집중되어 있다는 것을 알 수 있었다.</vt:lpstr>
      <vt:lpstr>PowerPoint 프레젠테이션</vt:lpstr>
      <vt:lpstr>DataAnalysis</vt:lpstr>
      <vt:lpstr>PowerPoint 프레젠테이션</vt:lpstr>
      <vt:lpstr>DataAnalysis</vt:lpstr>
      <vt:lpstr>PowerPoint 프레젠테이션</vt:lpstr>
      <vt:lpstr>DataAnalysis</vt:lpstr>
      <vt:lpstr>3.4 학원사업체수&amp;아파트매매가격 각 연도의 월별로 평균을 내어 가장 연관이 높은 월을 추출</vt:lpstr>
      <vt:lpstr>3.5 서울대(정시)입학수&amp;아파트매매가격 각 연도의 월별로 평균을 내어 가장 연관이 높은 월을 추출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학군이 부동산에 끼치는 영향력</dc:title>
  <cp:lastModifiedBy>olooo</cp:lastModifiedBy>
  <cp:revision>61</cp:revision>
  <dcterms:modified xsi:type="dcterms:W3CDTF">2020-11-15T15:06:01Z</dcterms:modified>
</cp:coreProperties>
</file>