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93" r:id="rId3"/>
    <p:sldId id="263" r:id="rId4"/>
    <p:sldId id="259" r:id="rId5"/>
    <p:sldId id="311" r:id="rId6"/>
    <p:sldId id="294" r:id="rId7"/>
    <p:sldId id="295" r:id="rId8"/>
    <p:sldId id="307" r:id="rId9"/>
    <p:sldId id="314" r:id="rId10"/>
    <p:sldId id="320" r:id="rId11"/>
    <p:sldId id="309" r:id="rId12"/>
    <p:sldId id="297" r:id="rId13"/>
    <p:sldId id="321" r:id="rId14"/>
    <p:sldId id="308" r:id="rId15"/>
    <p:sldId id="296" r:id="rId16"/>
    <p:sldId id="322" r:id="rId17"/>
    <p:sldId id="312" r:id="rId18"/>
    <p:sldId id="313" r:id="rId19"/>
    <p:sldId id="317" r:id="rId20"/>
    <p:sldId id="319" r:id="rId21"/>
    <p:sldId id="280" r:id="rId22"/>
    <p:sldId id="305" r:id="rId23"/>
    <p:sldId id="304" r:id="rId24"/>
    <p:sldId id="272" r:id="rId25"/>
    <p:sldId id="264" r:id="rId26"/>
    <p:sldId id="306" r:id="rId27"/>
    <p:sldId id="278" r:id="rId28"/>
  </p:sldIdLst>
  <p:sldSz cx="9144000" cy="5143500" type="screen16x9"/>
  <p:notesSz cx="6858000" cy="9144000"/>
  <p:embeddedFontLst>
    <p:embeddedFont>
      <p:font typeface="Squada One" charset="0"/>
      <p:regular r:id="rId30"/>
    </p:embeddedFont>
    <p:embeddedFont>
      <p:font typeface="Barlow Light" charset="0"/>
      <p:regular r:id="rId31"/>
      <p:bold r:id="rId32"/>
      <p:italic r:id="rId33"/>
      <p:boldItalic r:id="rId34"/>
    </p:embeddedFont>
    <p:embeddedFont>
      <p:font typeface="Fira Sans Extra Condensed Medium" charset="0"/>
      <p:regular r:id="rId35"/>
      <p:bold r:id="rId36"/>
      <p:italic r:id="rId37"/>
      <p:boldItalic r:id="rId38"/>
    </p:embeddedFont>
    <p:embeddedFont>
      <p:font typeface="맑은 고딕" pitchFamily="50" charset="-127"/>
      <p:regular r:id="rId39"/>
      <p:bold r:id="rId40"/>
    </p:embeddedFont>
    <p:embeddedFont>
      <p:font typeface="HY강B" pitchFamily="18" charset="-127"/>
      <p:regular r:id="rId41"/>
    </p:embeddedFont>
    <p:embeddedFont>
      <p:font typeface="HY견고딕" pitchFamily="18" charset="-127"/>
      <p:regular r:id="rId42"/>
    </p:embeddedFont>
    <p:embeddedFont>
      <p:font typeface="Montserrat ExtraBold" charset="0"/>
      <p:bold r:id="rId43"/>
      <p:boldItalic r:id="rId44"/>
    </p:embeddedFont>
    <p:embeddedFont>
      <p:font typeface="Oswald" charset="0"/>
      <p:regular r:id="rId45"/>
      <p:bold r:id="rId46"/>
    </p:embeddedFont>
    <p:embeddedFont>
      <p:font typeface="EB Garamond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463A"/>
    <a:srgbClr val="3D6E1C"/>
    <a:srgbClr val="054957"/>
    <a:srgbClr val="BA7162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8832DDB-45CC-4CCB-A828-65CBA119678A}">
  <a:tblStyle styleId="{68832DDB-45CC-4CCB-A828-65CBA11967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5" autoAdjust="0"/>
    <p:restoredTop sz="95617" autoAdjust="0"/>
  </p:normalViewPr>
  <p:slideViewPr>
    <p:cSldViewPr snapToGrid="0">
      <p:cViewPr>
        <p:scale>
          <a:sx n="150" d="100"/>
          <a:sy n="150" d="100"/>
        </p:scale>
        <p:origin x="-50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09832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6c698b07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6c698b07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6c698b07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6c698b07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6c698b07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6c698b07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6c698b07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6c698b07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 smtClean="0"/>
              <a:t>그래프 </a:t>
            </a:r>
            <a:r>
              <a:rPr lang="ko-KR" altLang="en-US" dirty="0" err="1" smtClean="0"/>
              <a:t>뽑아줭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883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59d6898307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59d6898307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즉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앞서 언급한 논문의 결론과도 비교해 봤을 때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교육성과는 부동산지수에 영향을 주지 않는다는 결론에 반박할 수 있다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lvl="0"/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4.1.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서울대정시입학자수 기준으로 아파트 값을 예측 가능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lvl="0"/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4.2.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서울대정시입학자수 기준으로 학원 개업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및 </a:t>
            </a:r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폐업률을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 예측 가능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4.3.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학원사업체수가 아파트매매가격에 영향을 준다는 것을 알 수 있다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4.4.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교육성과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서울대정시입학자수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가 입학과 방학시즌의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1,2,3,7,8,9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월의 아파트매매가격에 영향을 주는 것을 알 수 있다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최종결론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교육성과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서울대입학자수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)’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는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서울아파트매매가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에 영향을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준다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59d6898307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59d6898307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즉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앞서 언급한 논문의 결론과도 비교해 봤을 때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교육성과는 부동산지수에 영향을 주지 않는다는 결론에 반박할 수 있다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lvl="0"/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4.1.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서울대정시입학자수 기준으로 아파트 값을 예측 가능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lvl="0"/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4.2.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서울대정시입학자수 기준으로 학원 개업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및 </a:t>
            </a:r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폐업률을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 예측 가능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4.3.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학원사업체수가 아파트매매가격에 영향을 준다는 것을 알 수 있다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4.4.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교육성과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서울대정시입학자수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가 입학과 방학시즌의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1,2,3,7,8,9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월의 아파트매매가격에 영향을 주는 것을 알 수 있다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최종결론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교육성과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서울대입학자수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)’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는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서울아파트매매가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에 영향을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준다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g56c92a5e06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6" name="Google Shape;2836;g56c92a5e06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g56c92a5e06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6" name="Google Shape;2836;g56c92a5e06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g56c92a5e06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6" name="Google Shape;2836;g56c92a5e06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59d6898307_0_1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59d6898307_0_1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16612d386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16612d386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16612d386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16612d386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5540b6adc3_2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5540b6adc3_2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6c698b0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6c698b0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3014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6c698b07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6c698b07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총합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수시</a:t>
            </a:r>
            <a:r>
              <a:rPr lang="ko-KR" altLang="en-US" baseline="0" dirty="0" smtClean="0"/>
              <a:t> 각각의 그래프를 붙여놓고</a:t>
            </a:r>
            <a:endParaRPr lang="en-US" altLang="ko-KR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err="1" smtClean="0"/>
              <a:t>그중에서</a:t>
            </a:r>
            <a:r>
              <a:rPr lang="ko-KR" altLang="en-US" baseline="0" dirty="0" smtClean="0"/>
              <a:t> 정시가 부동산 가와 가장 큰 연관성을 보이기 때문에</a:t>
            </a:r>
            <a:endParaRPr lang="en-US" altLang="ko-KR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앞으로의 비교군</a:t>
            </a:r>
            <a:r>
              <a:rPr lang="en-US" altLang="ko-KR" baseline="0" dirty="0" smtClean="0"/>
              <a:t>?</a:t>
            </a:r>
            <a:r>
              <a:rPr lang="ko-KR" altLang="en-US" baseline="0" dirty="0" smtClean="0"/>
              <a:t>은 정시자료로 사용하겠다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정시기준과 </a:t>
            </a:r>
            <a:r>
              <a:rPr lang="ko-KR" altLang="en-US" baseline="0" dirty="0" err="1" smtClean="0"/>
              <a:t>아파트매매가가</a:t>
            </a:r>
            <a:r>
              <a:rPr lang="ko-KR" altLang="en-US" baseline="0" dirty="0" smtClean="0"/>
              <a:t> 상당히 밀접한 관계를 보인다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6c698b07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6c698b07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총합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수시</a:t>
            </a:r>
            <a:r>
              <a:rPr lang="ko-KR" altLang="en-US" baseline="0" dirty="0" smtClean="0"/>
              <a:t> 각각의 그래프를 붙여놓고</a:t>
            </a:r>
            <a:endParaRPr lang="en-US" altLang="ko-KR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err="1" smtClean="0"/>
              <a:t>그중에서</a:t>
            </a:r>
            <a:r>
              <a:rPr lang="ko-KR" altLang="en-US" baseline="0" dirty="0" smtClean="0"/>
              <a:t> 정시가 부동산 가와 가장 큰 연관성을 보이기 때문에</a:t>
            </a:r>
            <a:endParaRPr lang="en-US" altLang="ko-KR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앞으로의 비교군</a:t>
            </a:r>
            <a:r>
              <a:rPr lang="en-US" altLang="ko-KR" baseline="0" dirty="0" smtClean="0"/>
              <a:t>?</a:t>
            </a:r>
            <a:r>
              <a:rPr lang="ko-KR" altLang="en-US" baseline="0" dirty="0" smtClean="0"/>
              <a:t>은 정시자료로 사용하겠다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정시기준과 </a:t>
            </a:r>
            <a:r>
              <a:rPr lang="ko-KR" altLang="en-US" baseline="0" dirty="0" err="1" smtClean="0"/>
              <a:t>아파트매매가가</a:t>
            </a:r>
            <a:r>
              <a:rPr lang="ko-KR" altLang="en-US" baseline="0" dirty="0" smtClean="0"/>
              <a:t> 상당히 밀접한 관계를 보인다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7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9AD7D2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3356560" y="-23637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2CC">
              <a:alpha val="32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1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3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ctrTitle" idx="4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5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ctrTitle" idx="6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6_2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2618169" y="-31835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E48D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1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 rot="-5400000">
            <a:off x="126769" y="-37550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B64"/>
              </a:buClr>
              <a:buSzPts val="4800"/>
              <a:buNone/>
              <a:defRPr sz="4800">
                <a:solidFill>
                  <a:srgbClr val="FFCB6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0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 rot="466977">
            <a:off x="4431599" y="-984378"/>
            <a:ext cx="5995900" cy="6457590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66AAA2">
              <a:alpha val="15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642050" y="12204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2"/>
          </p:nvPr>
        </p:nvSpPr>
        <p:spPr>
          <a:xfrm>
            <a:off x="562250" y="914850"/>
            <a:ext cx="2843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eoul.go.kr/dataList/11049/S/2/datasetView.do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ile.joinsland.com/www/Service/%B1%B9%C5%E4%BF%AC%B1%B8%BF%F8.pdf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 flipH="1">
            <a:off x="215668" y="4328616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1800" b="1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조</a:t>
            </a:r>
            <a:endParaRPr lang="en-US" altLang="ko-KR" sz="1800" b="1" dirty="0">
              <a:solidFill>
                <a:srgbClr val="054957"/>
              </a:solidFill>
              <a:latin typeface="HY강B" pitchFamily="18" charset="-127"/>
              <a:ea typeface="HY강B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이영광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정기환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김엘리애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오현정</a:t>
            </a:r>
            <a:endParaRPr dirty="0">
              <a:solidFill>
                <a:srgbClr val="43434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743025" y="2216377"/>
            <a:ext cx="4349701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  <a:latin typeface="HY강B" pitchFamily="18" charset="-127"/>
                <a:ea typeface="HY강B" pitchFamily="18" charset="-127"/>
                <a:cs typeface="Montserrat Light"/>
              </a:rPr>
              <a:t>교육성과</a:t>
            </a:r>
            <a:r>
              <a:rPr lang="ko-KR" altLang="en-US" dirty="0">
                <a:latin typeface="HY강B" pitchFamily="18" charset="-127"/>
                <a:ea typeface="HY강B" pitchFamily="18" charset="-127"/>
                <a:cs typeface="Montserrat Light"/>
              </a:rPr>
              <a:t>가 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latin typeface="HY강B" pitchFamily="18" charset="-127"/>
                <a:ea typeface="HY강B" pitchFamily="18" charset="-127"/>
                <a:cs typeface="Montserrat Light"/>
              </a:rPr>
              <a:t>부동산</a:t>
            </a:r>
            <a:r>
              <a:rPr lang="ko-KR" altLang="en-US" dirty="0">
                <a:latin typeface="HY강B" pitchFamily="18" charset="-127"/>
                <a:ea typeface="HY강B" pitchFamily="18" charset="-127"/>
                <a:cs typeface="Montserrat Light"/>
              </a:rPr>
              <a:t>에 끼치는 영향력</a:t>
            </a:r>
            <a:endParaRPr sz="2800" dirty="0">
              <a:solidFill>
                <a:srgbClr val="434343"/>
              </a:solidFill>
              <a:latin typeface="HY강B" pitchFamily="18" charset="-127"/>
              <a:ea typeface="HY강B" pitchFamily="18" charset="-127"/>
              <a:cs typeface="Montserrat Light"/>
              <a:sym typeface="Montserrat Light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549238" y="158286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105800" y="1878775"/>
            <a:ext cx="5253835" cy="2215912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323230" y="1878175"/>
            <a:ext cx="687696" cy="405505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457613" y="1877074"/>
            <a:ext cx="701087" cy="4219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600418" y="3969026"/>
            <a:ext cx="6231905" cy="731707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058418" y="3481539"/>
            <a:ext cx="384705" cy="11689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8340014" y="2352718"/>
            <a:ext cx="1157894" cy="1500730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685290" y="2926800"/>
            <a:ext cx="455587" cy="1724893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9008843" y="3349386"/>
            <a:ext cx="755602" cy="979230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9243927" y="3724807"/>
            <a:ext cx="308466" cy="924387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4232764" y="3146589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4473443" y="3572359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838746" y="2563044"/>
            <a:ext cx="1038447" cy="1346943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148522" y="3078920"/>
            <a:ext cx="409344" cy="1546378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360484" y="2865202"/>
            <a:ext cx="1982593" cy="667610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694364" y="2862672"/>
            <a:ext cx="1361554" cy="784527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345397" y="3532782"/>
            <a:ext cx="1463385" cy="114418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801224" y="3078920"/>
            <a:ext cx="1142807" cy="1469693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7145696" y="3824435"/>
            <a:ext cx="261509" cy="163458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145696" y="4053240"/>
            <a:ext cx="261509" cy="174796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7472553" y="3824435"/>
            <a:ext cx="241423" cy="163458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7472553" y="4053240"/>
            <a:ext cx="241423" cy="173546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452257" y="3639641"/>
            <a:ext cx="1348997" cy="908973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978994" y="3972776"/>
            <a:ext cx="270347" cy="568309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6519599" y="3976555"/>
            <a:ext cx="114447" cy="94331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6378786" y="3976555"/>
            <a:ext cx="115697" cy="93081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6378786" y="4094752"/>
            <a:ext cx="115697" cy="94302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6519599" y="4096002"/>
            <a:ext cx="114447" cy="93052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5732602" y="3976555"/>
            <a:ext cx="115697" cy="94331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732602" y="4096002"/>
            <a:ext cx="114418" cy="93052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5591790" y="3976555"/>
            <a:ext cx="114447" cy="93081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591790" y="4094752"/>
            <a:ext cx="114447" cy="9430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4281800" y="4546074"/>
            <a:ext cx="4972210" cy="667574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4945605" y="4939567"/>
            <a:ext cx="3542779" cy="42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706387" y="4205539"/>
            <a:ext cx="668859" cy="867342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896091" y="4537276"/>
            <a:ext cx="272966" cy="820027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7290258" y="4556886"/>
            <a:ext cx="465199" cy="602738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433570" y="4788697"/>
            <a:ext cx="190627" cy="569559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DataAnalysis</a:t>
            </a:r>
            <a:endParaRPr dirty="0"/>
          </a:p>
        </p:txBody>
      </p:sp>
      <p:sp>
        <p:nvSpPr>
          <p:cNvPr id="282" name="Google Shape;202;p18"/>
          <p:cNvSpPr txBox="1">
            <a:spLocks/>
          </p:cNvSpPr>
          <p:nvPr/>
        </p:nvSpPr>
        <p:spPr>
          <a:xfrm>
            <a:off x="762026" y="122012"/>
            <a:ext cx="4965005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데이터 분석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2000" dirty="0" smtClean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세부기준설정</a:t>
            </a:r>
            <a:endParaRPr lang="ko-KR" altLang="en-US" sz="2000" dirty="0">
              <a:solidFill>
                <a:schemeClr val="accent4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3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4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03</a:t>
            </a:r>
          </a:p>
        </p:txBody>
      </p:sp>
      <p:sp>
        <p:nvSpPr>
          <p:cNvPr id="289" name="Google Shape;184;p17"/>
          <p:cNvSpPr txBox="1">
            <a:spLocks noGrp="1"/>
          </p:cNvSpPr>
          <p:nvPr>
            <p:ph type="ctrTitle"/>
          </p:nvPr>
        </p:nvSpPr>
        <p:spPr>
          <a:xfrm>
            <a:off x="331409" y="1129937"/>
            <a:ext cx="8538271" cy="3704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600" dirty="0">
                <a:latin typeface="HY강B" pitchFamily="18" charset="-127"/>
                <a:ea typeface="HY강B" pitchFamily="18" charset="-127"/>
              </a:rPr>
              <a:t>3.1 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서울시 전체기준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서울대입학수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&amp;</a:t>
            </a:r>
            <a:r>
              <a:rPr lang="ko-KR" altLang="en-US" sz="2000" dirty="0">
                <a:solidFill>
                  <a:srgbClr val="82463A"/>
                </a:solidFill>
                <a:latin typeface="HY강B" pitchFamily="18" charset="-127"/>
                <a:ea typeface="HY강B" pitchFamily="18" charset="-127"/>
              </a:rPr>
              <a:t>아파트매매가격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의 상관관계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endParaRPr sz="1600" dirty="0">
              <a:solidFill>
                <a:srgbClr val="43434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91" name="그룹 290"/>
          <p:cNvGrpSpPr/>
          <p:nvPr/>
        </p:nvGrpSpPr>
        <p:grpSpPr>
          <a:xfrm>
            <a:off x="8073743" y="4222989"/>
            <a:ext cx="896324" cy="793511"/>
            <a:chOff x="1557033" y="373775"/>
            <a:chExt cx="896324" cy="793511"/>
          </a:xfrm>
        </p:grpSpPr>
        <p:sp>
          <p:nvSpPr>
            <p:cNvPr id="292" name="Google Shape;2013;p37"/>
            <p:cNvSpPr/>
            <p:nvPr/>
          </p:nvSpPr>
          <p:spPr>
            <a:xfrm>
              <a:off x="1578027" y="373775"/>
              <a:ext cx="842094" cy="785687"/>
            </a:xfrm>
            <a:custGeom>
              <a:avLst/>
              <a:gdLst/>
              <a:ahLst/>
              <a:cxnLst/>
              <a:rect l="l" t="t" r="r" b="b"/>
              <a:pathLst>
                <a:path w="222335" h="207442" extrusionOk="0">
                  <a:moveTo>
                    <a:pt x="111166" y="0"/>
                  </a:moveTo>
                  <a:cubicBezTo>
                    <a:pt x="61718" y="0"/>
                    <a:pt x="19815" y="30118"/>
                    <a:pt x="5374" y="71768"/>
                  </a:cubicBezTo>
                  <a:cubicBezTo>
                    <a:pt x="5089" y="72589"/>
                    <a:pt x="4815" y="73415"/>
                    <a:pt x="4553" y="74247"/>
                  </a:cubicBezTo>
                  <a:cubicBezTo>
                    <a:pt x="4022" y="75914"/>
                    <a:pt x="3538" y="77600"/>
                    <a:pt x="3098" y="79302"/>
                  </a:cubicBezTo>
                  <a:cubicBezTo>
                    <a:pt x="2071" y="83268"/>
                    <a:pt x="1296" y="87293"/>
                    <a:pt x="778" y="91356"/>
                  </a:cubicBezTo>
                  <a:cubicBezTo>
                    <a:pt x="261" y="95457"/>
                    <a:pt x="1" y="99587"/>
                    <a:pt x="1" y="103719"/>
                  </a:cubicBezTo>
                  <a:cubicBezTo>
                    <a:pt x="1" y="104575"/>
                    <a:pt x="12" y="105425"/>
                    <a:pt x="36" y="106275"/>
                  </a:cubicBezTo>
                  <a:cubicBezTo>
                    <a:pt x="61" y="107255"/>
                    <a:pt x="102" y="108233"/>
                    <a:pt x="157" y="109208"/>
                  </a:cubicBezTo>
                  <a:cubicBezTo>
                    <a:pt x="374" y="113120"/>
                    <a:pt x="827" y="117015"/>
                    <a:pt x="1514" y="120872"/>
                  </a:cubicBezTo>
                  <a:cubicBezTo>
                    <a:pt x="1934" y="123229"/>
                    <a:pt x="2440" y="125560"/>
                    <a:pt x="3032" y="127865"/>
                  </a:cubicBezTo>
                  <a:cubicBezTo>
                    <a:pt x="7117" y="143853"/>
                    <a:pt x="15168" y="158405"/>
                    <a:pt x="26164" y="170564"/>
                  </a:cubicBezTo>
                  <a:cubicBezTo>
                    <a:pt x="27231" y="171746"/>
                    <a:pt x="28328" y="172904"/>
                    <a:pt x="29455" y="174040"/>
                  </a:cubicBezTo>
                  <a:cubicBezTo>
                    <a:pt x="49760" y="194576"/>
                    <a:pt x="78852" y="207441"/>
                    <a:pt x="111166" y="207441"/>
                  </a:cubicBezTo>
                  <a:cubicBezTo>
                    <a:pt x="113799" y="207440"/>
                    <a:pt x="116406" y="207355"/>
                    <a:pt x="118992" y="207188"/>
                  </a:cubicBezTo>
                  <a:cubicBezTo>
                    <a:pt x="158833" y="204602"/>
                    <a:pt x="192888" y="182429"/>
                    <a:pt x="210177" y="150923"/>
                  </a:cubicBezTo>
                  <a:cubicBezTo>
                    <a:pt x="213033" y="145721"/>
                    <a:pt x="215418" y="140273"/>
                    <a:pt x="217304" y="134646"/>
                  </a:cubicBezTo>
                  <a:cubicBezTo>
                    <a:pt x="218971" y="129659"/>
                    <a:pt x="220232" y="124545"/>
                    <a:pt x="221077" y="119355"/>
                  </a:cubicBezTo>
                  <a:cubicBezTo>
                    <a:pt x="221361" y="117605"/>
                    <a:pt x="221597" y="115840"/>
                    <a:pt x="221783" y="114063"/>
                  </a:cubicBezTo>
                  <a:cubicBezTo>
                    <a:pt x="222151" y="110627"/>
                    <a:pt x="222334" y="107174"/>
                    <a:pt x="222333" y="103721"/>
                  </a:cubicBezTo>
                  <a:cubicBezTo>
                    <a:pt x="222334" y="101968"/>
                    <a:pt x="222286" y="100226"/>
                    <a:pt x="222192" y="98495"/>
                  </a:cubicBezTo>
                  <a:cubicBezTo>
                    <a:pt x="221758" y="90266"/>
                    <a:pt x="220278" y="82126"/>
                    <a:pt x="217786" y="74270"/>
                  </a:cubicBezTo>
                  <a:cubicBezTo>
                    <a:pt x="217715" y="74054"/>
                    <a:pt x="217649" y="73834"/>
                    <a:pt x="217572" y="73618"/>
                  </a:cubicBezTo>
                  <a:cubicBezTo>
                    <a:pt x="216013" y="68816"/>
                    <a:pt x="214090" y="64142"/>
                    <a:pt x="211817" y="59637"/>
                  </a:cubicBezTo>
                  <a:cubicBezTo>
                    <a:pt x="211481" y="58969"/>
                    <a:pt x="211138" y="58307"/>
                    <a:pt x="210788" y="57650"/>
                  </a:cubicBezTo>
                  <a:cubicBezTo>
                    <a:pt x="208575" y="53494"/>
                    <a:pt x="206076" y="49496"/>
                    <a:pt x="203310" y="45684"/>
                  </a:cubicBezTo>
                  <a:cubicBezTo>
                    <a:pt x="183945" y="18961"/>
                    <a:pt x="151575" y="1120"/>
                    <a:pt x="114673" y="51"/>
                  </a:cubicBezTo>
                  <a:cubicBezTo>
                    <a:pt x="113509" y="16"/>
                    <a:pt x="112340" y="0"/>
                    <a:pt x="111166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014;p37"/>
            <p:cNvSpPr/>
            <p:nvPr/>
          </p:nvSpPr>
          <p:spPr>
            <a:xfrm>
              <a:off x="1909706" y="567422"/>
              <a:ext cx="510436" cy="220065"/>
            </a:xfrm>
            <a:custGeom>
              <a:avLst/>
              <a:gdLst/>
              <a:ahLst/>
              <a:cxnLst/>
              <a:rect l="l" t="t" r="r" b="b"/>
              <a:pathLst>
                <a:path w="138665" h="58103" extrusionOk="0">
                  <a:moveTo>
                    <a:pt x="96976" y="1"/>
                  </a:moveTo>
                  <a:cubicBezTo>
                    <a:pt x="92218" y="1"/>
                    <a:pt x="87621" y="993"/>
                    <a:pt x="83165" y="2569"/>
                  </a:cubicBezTo>
                  <a:cubicBezTo>
                    <a:pt x="76061" y="5084"/>
                    <a:pt x="69321" y="9086"/>
                    <a:pt x="62868" y="12917"/>
                  </a:cubicBezTo>
                  <a:cubicBezTo>
                    <a:pt x="53927" y="18233"/>
                    <a:pt x="44844" y="23388"/>
                    <a:pt x="35318" y="27749"/>
                  </a:cubicBezTo>
                  <a:cubicBezTo>
                    <a:pt x="34803" y="27985"/>
                    <a:pt x="34287" y="28218"/>
                    <a:pt x="33769" y="28450"/>
                  </a:cubicBezTo>
                  <a:cubicBezTo>
                    <a:pt x="24832" y="32440"/>
                    <a:pt x="15485" y="34195"/>
                    <a:pt x="6374" y="37445"/>
                  </a:cubicBezTo>
                  <a:cubicBezTo>
                    <a:pt x="3769" y="38373"/>
                    <a:pt x="0" y="40768"/>
                    <a:pt x="758" y="43901"/>
                  </a:cubicBezTo>
                  <a:cubicBezTo>
                    <a:pt x="1551" y="47200"/>
                    <a:pt x="8287" y="48645"/>
                    <a:pt x="11187" y="49680"/>
                  </a:cubicBezTo>
                  <a:cubicBezTo>
                    <a:pt x="24817" y="54546"/>
                    <a:pt x="39322" y="56584"/>
                    <a:pt x="53872" y="57455"/>
                  </a:cubicBezTo>
                  <a:lnTo>
                    <a:pt x="53875" y="57455"/>
                  </a:lnTo>
                  <a:cubicBezTo>
                    <a:pt x="59616" y="57799"/>
                    <a:pt x="65365" y="57962"/>
                    <a:pt x="71069" y="58046"/>
                  </a:cubicBezTo>
                  <a:cubicBezTo>
                    <a:pt x="73468" y="58081"/>
                    <a:pt x="75871" y="58103"/>
                    <a:pt x="78275" y="58103"/>
                  </a:cubicBezTo>
                  <a:cubicBezTo>
                    <a:pt x="90561" y="58103"/>
                    <a:pt x="102869" y="57519"/>
                    <a:pt x="114847" y="55050"/>
                  </a:cubicBezTo>
                  <a:cubicBezTo>
                    <a:pt x="123052" y="53356"/>
                    <a:pt x="130971" y="50810"/>
                    <a:pt x="138664" y="47700"/>
                  </a:cubicBezTo>
                  <a:cubicBezTo>
                    <a:pt x="138256" y="39941"/>
                    <a:pt x="136940" y="32256"/>
                    <a:pt x="134744" y="24803"/>
                  </a:cubicBezTo>
                  <a:cubicBezTo>
                    <a:pt x="134551" y="24146"/>
                    <a:pt x="134351" y="23492"/>
                    <a:pt x="134145" y="22842"/>
                  </a:cubicBezTo>
                  <a:cubicBezTo>
                    <a:pt x="134071" y="22620"/>
                    <a:pt x="134003" y="22395"/>
                    <a:pt x="133926" y="22172"/>
                  </a:cubicBezTo>
                  <a:cubicBezTo>
                    <a:pt x="132326" y="17247"/>
                    <a:pt x="130351" y="12451"/>
                    <a:pt x="128018" y="7826"/>
                  </a:cubicBezTo>
                  <a:cubicBezTo>
                    <a:pt x="122643" y="5909"/>
                    <a:pt x="117207" y="4168"/>
                    <a:pt x="111708" y="2598"/>
                  </a:cubicBezTo>
                  <a:cubicBezTo>
                    <a:pt x="107398" y="1369"/>
                    <a:pt x="103007" y="241"/>
                    <a:pt x="98506" y="35"/>
                  </a:cubicBezTo>
                  <a:cubicBezTo>
                    <a:pt x="97994" y="12"/>
                    <a:pt x="97484" y="1"/>
                    <a:pt x="96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015;p37"/>
            <p:cNvSpPr/>
            <p:nvPr/>
          </p:nvSpPr>
          <p:spPr>
            <a:xfrm>
              <a:off x="2224690" y="567422"/>
              <a:ext cx="176315" cy="93941"/>
            </a:xfrm>
            <a:custGeom>
              <a:avLst/>
              <a:gdLst/>
              <a:ahLst/>
              <a:cxnLst/>
              <a:rect l="l" t="t" r="r" b="b"/>
              <a:pathLst>
                <a:path w="51581" h="24803" extrusionOk="0">
                  <a:moveTo>
                    <a:pt x="13812" y="1"/>
                  </a:moveTo>
                  <a:cubicBezTo>
                    <a:pt x="9054" y="1"/>
                    <a:pt x="4457" y="993"/>
                    <a:pt x="1" y="2569"/>
                  </a:cubicBezTo>
                  <a:cubicBezTo>
                    <a:pt x="2541" y="2596"/>
                    <a:pt x="5116" y="2927"/>
                    <a:pt x="7779" y="3592"/>
                  </a:cubicBezTo>
                  <a:cubicBezTo>
                    <a:pt x="14589" y="5293"/>
                    <a:pt x="20805" y="8563"/>
                    <a:pt x="26940" y="11801"/>
                  </a:cubicBezTo>
                  <a:cubicBezTo>
                    <a:pt x="34206" y="15633"/>
                    <a:pt x="41473" y="19467"/>
                    <a:pt x="48740" y="23300"/>
                  </a:cubicBezTo>
                  <a:cubicBezTo>
                    <a:pt x="49687" y="23799"/>
                    <a:pt x="50633" y="24300"/>
                    <a:pt x="51580" y="24803"/>
                  </a:cubicBezTo>
                  <a:cubicBezTo>
                    <a:pt x="51386" y="24146"/>
                    <a:pt x="51187" y="23492"/>
                    <a:pt x="50981" y="22842"/>
                  </a:cubicBezTo>
                  <a:cubicBezTo>
                    <a:pt x="50907" y="22620"/>
                    <a:pt x="50839" y="22395"/>
                    <a:pt x="50762" y="22172"/>
                  </a:cubicBezTo>
                  <a:cubicBezTo>
                    <a:pt x="49162" y="17247"/>
                    <a:pt x="47187" y="12451"/>
                    <a:pt x="44854" y="7826"/>
                  </a:cubicBezTo>
                  <a:cubicBezTo>
                    <a:pt x="39479" y="5909"/>
                    <a:pt x="34043" y="4168"/>
                    <a:pt x="28544" y="2598"/>
                  </a:cubicBezTo>
                  <a:cubicBezTo>
                    <a:pt x="24234" y="1369"/>
                    <a:pt x="19843" y="241"/>
                    <a:pt x="15342" y="35"/>
                  </a:cubicBezTo>
                  <a:cubicBezTo>
                    <a:pt x="14830" y="12"/>
                    <a:pt x="14320" y="1"/>
                    <a:pt x="13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016;p37"/>
            <p:cNvSpPr/>
            <p:nvPr/>
          </p:nvSpPr>
          <p:spPr>
            <a:xfrm>
              <a:off x="1578027" y="549727"/>
              <a:ext cx="637566" cy="249021"/>
            </a:xfrm>
            <a:custGeom>
              <a:avLst/>
              <a:gdLst/>
              <a:ahLst/>
              <a:cxnLst/>
              <a:rect l="l" t="t" r="r" b="b"/>
              <a:pathLst>
                <a:path w="171647" h="65748" extrusionOk="0">
                  <a:moveTo>
                    <a:pt x="61776" y="0"/>
                  </a:moveTo>
                  <a:cubicBezTo>
                    <a:pt x="54805" y="0"/>
                    <a:pt x="48212" y="2692"/>
                    <a:pt x="41890" y="6184"/>
                  </a:cubicBezTo>
                  <a:cubicBezTo>
                    <a:pt x="38183" y="8231"/>
                    <a:pt x="34566" y="10554"/>
                    <a:pt x="31024" y="12771"/>
                  </a:cubicBezTo>
                  <a:cubicBezTo>
                    <a:pt x="22460" y="18121"/>
                    <a:pt x="13677" y="23028"/>
                    <a:pt x="4671" y="27490"/>
                  </a:cubicBezTo>
                  <a:cubicBezTo>
                    <a:pt x="2855" y="33213"/>
                    <a:pt x="1559" y="39089"/>
                    <a:pt x="798" y="45045"/>
                  </a:cubicBezTo>
                  <a:cubicBezTo>
                    <a:pt x="267" y="49253"/>
                    <a:pt x="0" y="53491"/>
                    <a:pt x="0" y="57734"/>
                  </a:cubicBezTo>
                  <a:cubicBezTo>
                    <a:pt x="0" y="58610"/>
                    <a:pt x="12" y="59483"/>
                    <a:pt x="38" y="60355"/>
                  </a:cubicBezTo>
                  <a:cubicBezTo>
                    <a:pt x="63" y="61362"/>
                    <a:pt x="103" y="62365"/>
                    <a:pt x="160" y="63365"/>
                  </a:cubicBezTo>
                  <a:cubicBezTo>
                    <a:pt x="22604" y="65198"/>
                    <a:pt x="45144" y="65747"/>
                    <a:pt x="67677" y="65747"/>
                  </a:cubicBezTo>
                  <a:cubicBezTo>
                    <a:pt x="73831" y="65747"/>
                    <a:pt x="79985" y="65706"/>
                    <a:pt x="86136" y="65639"/>
                  </a:cubicBezTo>
                  <a:cubicBezTo>
                    <a:pt x="104898" y="65435"/>
                    <a:pt x="123773" y="64976"/>
                    <a:pt x="142314" y="62257"/>
                  </a:cubicBezTo>
                  <a:cubicBezTo>
                    <a:pt x="142612" y="62216"/>
                    <a:pt x="142909" y="62170"/>
                    <a:pt x="143207" y="62127"/>
                  </a:cubicBezTo>
                  <a:cubicBezTo>
                    <a:pt x="148953" y="61266"/>
                    <a:pt x="154668" y="60181"/>
                    <a:pt x="160336" y="58817"/>
                  </a:cubicBezTo>
                  <a:cubicBezTo>
                    <a:pt x="164406" y="57839"/>
                    <a:pt x="168636" y="56609"/>
                    <a:pt x="171647" y="53601"/>
                  </a:cubicBezTo>
                  <a:cubicBezTo>
                    <a:pt x="154691" y="50653"/>
                    <a:pt x="139225" y="41949"/>
                    <a:pt x="124652" y="32421"/>
                  </a:cubicBezTo>
                  <a:cubicBezTo>
                    <a:pt x="124117" y="32072"/>
                    <a:pt x="123584" y="31721"/>
                    <a:pt x="123050" y="31368"/>
                  </a:cubicBezTo>
                  <a:cubicBezTo>
                    <a:pt x="108006" y="21435"/>
                    <a:pt x="93337" y="10575"/>
                    <a:pt x="76800" y="3664"/>
                  </a:cubicBezTo>
                  <a:cubicBezTo>
                    <a:pt x="72533" y="1880"/>
                    <a:pt x="68098" y="357"/>
                    <a:pt x="63506" y="56"/>
                  </a:cubicBezTo>
                  <a:cubicBezTo>
                    <a:pt x="62927" y="19"/>
                    <a:pt x="62350" y="0"/>
                    <a:pt x="617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017;p37"/>
            <p:cNvSpPr/>
            <p:nvPr/>
          </p:nvSpPr>
          <p:spPr>
            <a:xfrm>
              <a:off x="1730020" y="549727"/>
              <a:ext cx="491455" cy="235798"/>
            </a:xfrm>
            <a:custGeom>
              <a:avLst/>
              <a:gdLst/>
              <a:ahLst/>
              <a:cxnLst/>
              <a:rect l="l" t="t" r="r" b="b"/>
              <a:pathLst>
                <a:path w="129757" h="62257" extrusionOk="0">
                  <a:moveTo>
                    <a:pt x="19886" y="0"/>
                  </a:moveTo>
                  <a:cubicBezTo>
                    <a:pt x="12915" y="0"/>
                    <a:pt x="6322" y="2692"/>
                    <a:pt x="0" y="6184"/>
                  </a:cubicBezTo>
                  <a:cubicBezTo>
                    <a:pt x="2567" y="6823"/>
                    <a:pt x="6471" y="6710"/>
                    <a:pt x="8008" y="7013"/>
                  </a:cubicBezTo>
                  <a:cubicBezTo>
                    <a:pt x="18222" y="9018"/>
                    <a:pt x="27793" y="13392"/>
                    <a:pt x="36431" y="18771"/>
                  </a:cubicBezTo>
                  <a:cubicBezTo>
                    <a:pt x="49636" y="26986"/>
                    <a:pt x="61000" y="37485"/>
                    <a:pt x="73425" y="46700"/>
                  </a:cubicBezTo>
                  <a:cubicBezTo>
                    <a:pt x="81709" y="52846"/>
                    <a:pt x="90701" y="58507"/>
                    <a:pt x="100424" y="62257"/>
                  </a:cubicBezTo>
                  <a:cubicBezTo>
                    <a:pt x="100722" y="62214"/>
                    <a:pt x="101020" y="62170"/>
                    <a:pt x="101317" y="62127"/>
                  </a:cubicBezTo>
                  <a:cubicBezTo>
                    <a:pt x="107063" y="61266"/>
                    <a:pt x="112778" y="60181"/>
                    <a:pt x="118446" y="58817"/>
                  </a:cubicBezTo>
                  <a:cubicBezTo>
                    <a:pt x="122516" y="57839"/>
                    <a:pt x="126746" y="56609"/>
                    <a:pt x="129757" y="53601"/>
                  </a:cubicBezTo>
                  <a:cubicBezTo>
                    <a:pt x="112801" y="50653"/>
                    <a:pt x="97335" y="41949"/>
                    <a:pt x="82760" y="32421"/>
                  </a:cubicBezTo>
                  <a:cubicBezTo>
                    <a:pt x="82227" y="32072"/>
                    <a:pt x="81694" y="31721"/>
                    <a:pt x="81160" y="31368"/>
                  </a:cubicBezTo>
                  <a:cubicBezTo>
                    <a:pt x="66115" y="21435"/>
                    <a:pt x="51447" y="10575"/>
                    <a:pt x="34910" y="3664"/>
                  </a:cubicBezTo>
                  <a:cubicBezTo>
                    <a:pt x="30643" y="1880"/>
                    <a:pt x="26208" y="357"/>
                    <a:pt x="21616" y="56"/>
                  </a:cubicBezTo>
                  <a:cubicBezTo>
                    <a:pt x="21037" y="19"/>
                    <a:pt x="20460" y="0"/>
                    <a:pt x="198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018;p37"/>
            <p:cNvSpPr/>
            <p:nvPr/>
          </p:nvSpPr>
          <p:spPr>
            <a:xfrm>
              <a:off x="1862093" y="971768"/>
              <a:ext cx="65952" cy="54498"/>
            </a:xfrm>
            <a:custGeom>
              <a:avLst/>
              <a:gdLst/>
              <a:ahLst/>
              <a:cxnLst/>
              <a:rect l="l" t="t" r="r" b="b"/>
              <a:pathLst>
                <a:path w="17413" h="14389" extrusionOk="0">
                  <a:moveTo>
                    <a:pt x="6470" y="0"/>
                  </a:moveTo>
                  <a:cubicBezTo>
                    <a:pt x="5716" y="0"/>
                    <a:pt x="5197" y="932"/>
                    <a:pt x="5030" y="1695"/>
                  </a:cubicBezTo>
                  <a:cubicBezTo>
                    <a:pt x="4590" y="3698"/>
                    <a:pt x="4472" y="5761"/>
                    <a:pt x="4682" y="7802"/>
                  </a:cubicBezTo>
                  <a:cubicBezTo>
                    <a:pt x="4257" y="6084"/>
                    <a:pt x="3445" y="4450"/>
                    <a:pt x="2312" y="3039"/>
                  </a:cubicBezTo>
                  <a:cubicBezTo>
                    <a:pt x="1959" y="2599"/>
                    <a:pt x="1369" y="2164"/>
                    <a:pt x="848" y="2164"/>
                  </a:cubicBezTo>
                  <a:cubicBezTo>
                    <a:pt x="659" y="2164"/>
                    <a:pt x="479" y="2221"/>
                    <a:pt x="323" y="2357"/>
                  </a:cubicBezTo>
                  <a:cubicBezTo>
                    <a:pt x="29" y="2614"/>
                    <a:pt x="1" y="3035"/>
                    <a:pt x="12" y="3409"/>
                  </a:cubicBezTo>
                  <a:cubicBezTo>
                    <a:pt x="97" y="6397"/>
                    <a:pt x="1800" y="10601"/>
                    <a:pt x="3962" y="12885"/>
                  </a:cubicBezTo>
                  <a:cubicBezTo>
                    <a:pt x="4988" y="13968"/>
                    <a:pt x="6150" y="14388"/>
                    <a:pt x="7342" y="14388"/>
                  </a:cubicBezTo>
                  <a:cubicBezTo>
                    <a:pt x="9647" y="14388"/>
                    <a:pt x="12062" y="12816"/>
                    <a:pt x="13811" y="11420"/>
                  </a:cubicBezTo>
                  <a:cubicBezTo>
                    <a:pt x="15526" y="10053"/>
                    <a:pt x="17412" y="8276"/>
                    <a:pt x="17027" y="6202"/>
                  </a:cubicBezTo>
                  <a:cubicBezTo>
                    <a:pt x="16907" y="6195"/>
                    <a:pt x="16787" y="6191"/>
                    <a:pt x="16667" y="6191"/>
                  </a:cubicBezTo>
                  <a:cubicBezTo>
                    <a:pt x="14526" y="6191"/>
                    <a:pt x="12413" y="7333"/>
                    <a:pt x="11374" y="9084"/>
                  </a:cubicBezTo>
                  <a:cubicBezTo>
                    <a:pt x="12184" y="7269"/>
                    <a:pt x="12757" y="5356"/>
                    <a:pt x="13077" y="3394"/>
                  </a:cubicBezTo>
                  <a:cubicBezTo>
                    <a:pt x="13183" y="2748"/>
                    <a:pt x="13158" y="1917"/>
                    <a:pt x="12518" y="1651"/>
                  </a:cubicBezTo>
                  <a:cubicBezTo>
                    <a:pt x="12401" y="1603"/>
                    <a:pt x="12283" y="1581"/>
                    <a:pt x="12166" y="1581"/>
                  </a:cubicBezTo>
                  <a:cubicBezTo>
                    <a:pt x="11622" y="1581"/>
                    <a:pt x="11093" y="2051"/>
                    <a:pt x="10739" y="2496"/>
                  </a:cubicBezTo>
                  <a:cubicBezTo>
                    <a:pt x="9546" y="3992"/>
                    <a:pt x="8580" y="5656"/>
                    <a:pt x="7874" y="7435"/>
                  </a:cubicBezTo>
                  <a:cubicBezTo>
                    <a:pt x="7787" y="5538"/>
                    <a:pt x="7702" y="3644"/>
                    <a:pt x="7616" y="1747"/>
                  </a:cubicBezTo>
                  <a:cubicBezTo>
                    <a:pt x="7586" y="1066"/>
                    <a:pt x="7423" y="220"/>
                    <a:pt x="6719" y="33"/>
                  </a:cubicBezTo>
                  <a:cubicBezTo>
                    <a:pt x="6633" y="11"/>
                    <a:pt x="6550" y="0"/>
                    <a:pt x="6470" y="0"/>
                  </a:cubicBezTo>
                  <a:close/>
                </a:path>
              </a:pathLst>
            </a:custGeom>
            <a:solidFill>
              <a:srgbClr val="1A5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019;p37"/>
            <p:cNvSpPr/>
            <p:nvPr/>
          </p:nvSpPr>
          <p:spPr>
            <a:xfrm>
              <a:off x="1847917" y="433818"/>
              <a:ext cx="104743" cy="42632"/>
            </a:xfrm>
            <a:custGeom>
              <a:avLst/>
              <a:gdLst/>
              <a:ahLst/>
              <a:cxnLst/>
              <a:rect l="l" t="t" r="r" b="b"/>
              <a:pathLst>
                <a:path w="27655" h="11256" extrusionOk="0">
                  <a:moveTo>
                    <a:pt x="12262" y="1"/>
                  </a:moveTo>
                  <a:cubicBezTo>
                    <a:pt x="11512" y="1"/>
                    <a:pt x="10765" y="207"/>
                    <a:pt x="10162" y="621"/>
                  </a:cubicBezTo>
                  <a:cubicBezTo>
                    <a:pt x="9822" y="854"/>
                    <a:pt x="9526" y="1145"/>
                    <a:pt x="9286" y="1481"/>
                  </a:cubicBezTo>
                  <a:cubicBezTo>
                    <a:pt x="8551" y="2492"/>
                    <a:pt x="8301" y="3844"/>
                    <a:pt x="8156" y="5098"/>
                  </a:cubicBezTo>
                  <a:cubicBezTo>
                    <a:pt x="7706" y="4421"/>
                    <a:pt x="6863" y="4083"/>
                    <a:pt x="6005" y="4083"/>
                  </a:cubicBezTo>
                  <a:cubicBezTo>
                    <a:pt x="5446" y="4083"/>
                    <a:pt x="4880" y="4227"/>
                    <a:pt x="4416" y="4515"/>
                  </a:cubicBezTo>
                  <a:cubicBezTo>
                    <a:pt x="3239" y="5242"/>
                    <a:pt x="2693" y="6643"/>
                    <a:pt x="2755" y="7958"/>
                  </a:cubicBezTo>
                  <a:cubicBezTo>
                    <a:pt x="2561" y="7865"/>
                    <a:pt x="2353" y="7824"/>
                    <a:pt x="2144" y="7824"/>
                  </a:cubicBezTo>
                  <a:cubicBezTo>
                    <a:pt x="1484" y="7824"/>
                    <a:pt x="806" y="8239"/>
                    <a:pt x="459" y="8793"/>
                  </a:cubicBezTo>
                  <a:cubicBezTo>
                    <a:pt x="1" y="9521"/>
                    <a:pt x="231" y="10411"/>
                    <a:pt x="209" y="11255"/>
                  </a:cubicBezTo>
                  <a:lnTo>
                    <a:pt x="27135" y="11255"/>
                  </a:lnTo>
                  <a:cubicBezTo>
                    <a:pt x="27654" y="10438"/>
                    <a:pt x="27563" y="9147"/>
                    <a:pt x="26932" y="8401"/>
                  </a:cubicBezTo>
                  <a:cubicBezTo>
                    <a:pt x="26452" y="7832"/>
                    <a:pt x="25675" y="7503"/>
                    <a:pt x="24903" y="7503"/>
                  </a:cubicBezTo>
                  <a:cubicBezTo>
                    <a:pt x="24662" y="7503"/>
                    <a:pt x="24420" y="7536"/>
                    <a:pt x="24188" y="7603"/>
                  </a:cubicBezTo>
                  <a:cubicBezTo>
                    <a:pt x="24361" y="5425"/>
                    <a:pt x="24032" y="2934"/>
                    <a:pt x="22163" y="1623"/>
                  </a:cubicBezTo>
                  <a:cubicBezTo>
                    <a:pt x="21451" y="1123"/>
                    <a:pt x="20561" y="856"/>
                    <a:pt x="19671" y="856"/>
                  </a:cubicBezTo>
                  <a:cubicBezTo>
                    <a:pt x="19376" y="856"/>
                    <a:pt x="19082" y="885"/>
                    <a:pt x="18794" y="945"/>
                  </a:cubicBezTo>
                  <a:cubicBezTo>
                    <a:pt x="17639" y="1186"/>
                    <a:pt x="16610" y="1919"/>
                    <a:pt x="16056" y="2896"/>
                  </a:cubicBezTo>
                  <a:cubicBezTo>
                    <a:pt x="15755" y="1760"/>
                    <a:pt x="14889" y="751"/>
                    <a:pt x="13740" y="284"/>
                  </a:cubicBezTo>
                  <a:cubicBezTo>
                    <a:pt x="13276" y="95"/>
                    <a:pt x="12769" y="1"/>
                    <a:pt x="12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020;p37"/>
            <p:cNvSpPr/>
            <p:nvPr/>
          </p:nvSpPr>
          <p:spPr>
            <a:xfrm>
              <a:off x="1883080" y="433814"/>
              <a:ext cx="69580" cy="42636"/>
            </a:xfrm>
            <a:custGeom>
              <a:avLst/>
              <a:gdLst/>
              <a:ahLst/>
              <a:cxnLst/>
              <a:rect l="l" t="t" r="r" b="b"/>
              <a:pathLst>
                <a:path w="18371" h="11257" extrusionOk="0">
                  <a:moveTo>
                    <a:pt x="2976" y="1"/>
                  </a:moveTo>
                  <a:cubicBezTo>
                    <a:pt x="2227" y="1"/>
                    <a:pt x="1480" y="207"/>
                    <a:pt x="876" y="621"/>
                  </a:cubicBezTo>
                  <a:cubicBezTo>
                    <a:pt x="538" y="855"/>
                    <a:pt x="242" y="1146"/>
                    <a:pt x="0" y="1480"/>
                  </a:cubicBezTo>
                  <a:cubicBezTo>
                    <a:pt x="457" y="1298"/>
                    <a:pt x="959" y="1204"/>
                    <a:pt x="1460" y="1204"/>
                  </a:cubicBezTo>
                  <a:cubicBezTo>
                    <a:pt x="1893" y="1204"/>
                    <a:pt x="2325" y="1274"/>
                    <a:pt x="2727" y="1420"/>
                  </a:cubicBezTo>
                  <a:cubicBezTo>
                    <a:pt x="4226" y="1962"/>
                    <a:pt x="5250" y="3372"/>
                    <a:pt x="5483" y="4856"/>
                  </a:cubicBezTo>
                  <a:cubicBezTo>
                    <a:pt x="6220" y="4542"/>
                    <a:pt x="7040" y="4360"/>
                    <a:pt x="7849" y="4360"/>
                  </a:cubicBezTo>
                  <a:cubicBezTo>
                    <a:pt x="8556" y="4360"/>
                    <a:pt x="9255" y="4499"/>
                    <a:pt x="9881" y="4811"/>
                  </a:cubicBezTo>
                  <a:cubicBezTo>
                    <a:pt x="11222" y="5478"/>
                    <a:pt x="12072" y="7041"/>
                    <a:pt x="11581" y="8382"/>
                  </a:cubicBezTo>
                  <a:cubicBezTo>
                    <a:pt x="11710" y="8338"/>
                    <a:pt x="11840" y="8318"/>
                    <a:pt x="11971" y="8318"/>
                  </a:cubicBezTo>
                  <a:cubicBezTo>
                    <a:pt x="12663" y="8318"/>
                    <a:pt x="13331" y="8895"/>
                    <a:pt x="13525" y="9551"/>
                  </a:cubicBezTo>
                  <a:cubicBezTo>
                    <a:pt x="13688" y="10107"/>
                    <a:pt x="13611" y="10687"/>
                    <a:pt x="13465" y="11256"/>
                  </a:cubicBezTo>
                  <a:lnTo>
                    <a:pt x="17851" y="11256"/>
                  </a:lnTo>
                  <a:cubicBezTo>
                    <a:pt x="18370" y="10439"/>
                    <a:pt x="18277" y="9148"/>
                    <a:pt x="17648" y="8400"/>
                  </a:cubicBezTo>
                  <a:cubicBezTo>
                    <a:pt x="17167" y="7832"/>
                    <a:pt x="16391" y="7503"/>
                    <a:pt x="15618" y="7503"/>
                  </a:cubicBezTo>
                  <a:cubicBezTo>
                    <a:pt x="15376" y="7503"/>
                    <a:pt x="15135" y="7535"/>
                    <a:pt x="14903" y="7602"/>
                  </a:cubicBezTo>
                  <a:cubicBezTo>
                    <a:pt x="15076" y="5426"/>
                    <a:pt x="14748" y="2935"/>
                    <a:pt x="12878" y="1623"/>
                  </a:cubicBezTo>
                  <a:cubicBezTo>
                    <a:pt x="12167" y="1123"/>
                    <a:pt x="11276" y="857"/>
                    <a:pt x="10387" y="857"/>
                  </a:cubicBezTo>
                  <a:cubicBezTo>
                    <a:pt x="10092" y="857"/>
                    <a:pt x="9798" y="886"/>
                    <a:pt x="9510" y="946"/>
                  </a:cubicBezTo>
                  <a:cubicBezTo>
                    <a:pt x="8353" y="1185"/>
                    <a:pt x="7326" y="1919"/>
                    <a:pt x="6772" y="2897"/>
                  </a:cubicBezTo>
                  <a:cubicBezTo>
                    <a:pt x="6469" y="1760"/>
                    <a:pt x="5605" y="751"/>
                    <a:pt x="4455" y="283"/>
                  </a:cubicBezTo>
                  <a:cubicBezTo>
                    <a:pt x="3991" y="95"/>
                    <a:pt x="3483" y="1"/>
                    <a:pt x="2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021;p37"/>
            <p:cNvSpPr/>
            <p:nvPr/>
          </p:nvSpPr>
          <p:spPr>
            <a:xfrm>
              <a:off x="1999182" y="480757"/>
              <a:ext cx="113314" cy="42863"/>
            </a:xfrm>
            <a:custGeom>
              <a:avLst/>
              <a:gdLst/>
              <a:ahLst/>
              <a:cxnLst/>
              <a:rect l="l" t="t" r="r" b="b"/>
              <a:pathLst>
                <a:path w="29918" h="11317" extrusionOk="0">
                  <a:moveTo>
                    <a:pt x="11061" y="1"/>
                  </a:moveTo>
                  <a:cubicBezTo>
                    <a:pt x="10885" y="1"/>
                    <a:pt x="10709" y="13"/>
                    <a:pt x="10533" y="39"/>
                  </a:cubicBezTo>
                  <a:cubicBezTo>
                    <a:pt x="9874" y="133"/>
                    <a:pt x="9270" y="410"/>
                    <a:pt x="8753" y="801"/>
                  </a:cubicBezTo>
                  <a:cubicBezTo>
                    <a:pt x="8095" y="1304"/>
                    <a:pt x="7577" y="1993"/>
                    <a:pt x="7260" y="2732"/>
                  </a:cubicBezTo>
                  <a:cubicBezTo>
                    <a:pt x="6693" y="4051"/>
                    <a:pt x="6665" y="5512"/>
                    <a:pt x="6750" y="6930"/>
                  </a:cubicBezTo>
                  <a:cubicBezTo>
                    <a:pt x="6389" y="5836"/>
                    <a:pt x="5150" y="5125"/>
                    <a:pt x="3921" y="5125"/>
                  </a:cubicBezTo>
                  <a:cubicBezTo>
                    <a:pt x="3778" y="5125"/>
                    <a:pt x="3634" y="5134"/>
                    <a:pt x="3492" y="5154"/>
                  </a:cubicBezTo>
                  <a:cubicBezTo>
                    <a:pt x="2136" y="5345"/>
                    <a:pt x="1001" y="6338"/>
                    <a:pt x="501" y="7528"/>
                  </a:cubicBezTo>
                  <a:cubicBezTo>
                    <a:pt x="0" y="8716"/>
                    <a:pt x="41" y="10094"/>
                    <a:pt x="444" y="11316"/>
                  </a:cubicBezTo>
                  <a:lnTo>
                    <a:pt x="29382" y="11316"/>
                  </a:lnTo>
                  <a:cubicBezTo>
                    <a:pt x="29460" y="10554"/>
                    <a:pt x="29918" y="9646"/>
                    <a:pt x="29485" y="8995"/>
                  </a:cubicBezTo>
                  <a:cubicBezTo>
                    <a:pt x="29197" y="8561"/>
                    <a:pt x="28634" y="8266"/>
                    <a:pt x="28108" y="8266"/>
                  </a:cubicBezTo>
                  <a:cubicBezTo>
                    <a:pt x="27843" y="8266"/>
                    <a:pt x="27588" y="8341"/>
                    <a:pt x="27381" y="8511"/>
                  </a:cubicBezTo>
                  <a:cubicBezTo>
                    <a:pt x="27278" y="7127"/>
                    <a:pt x="26571" y="5504"/>
                    <a:pt x="25097" y="5319"/>
                  </a:cubicBezTo>
                  <a:cubicBezTo>
                    <a:pt x="25010" y="5308"/>
                    <a:pt x="24925" y="5303"/>
                    <a:pt x="24840" y="5303"/>
                  </a:cubicBezTo>
                  <a:cubicBezTo>
                    <a:pt x="23720" y="5303"/>
                    <a:pt x="22752" y="6202"/>
                    <a:pt x="22245" y="7164"/>
                  </a:cubicBezTo>
                  <a:cubicBezTo>
                    <a:pt x="22422" y="5529"/>
                    <a:pt x="21808" y="3732"/>
                    <a:pt x="20342" y="2817"/>
                  </a:cubicBezTo>
                  <a:cubicBezTo>
                    <a:pt x="19798" y="2477"/>
                    <a:pt x="19135" y="2310"/>
                    <a:pt x="18477" y="2310"/>
                  </a:cubicBezTo>
                  <a:cubicBezTo>
                    <a:pt x="17363" y="2310"/>
                    <a:pt x="16261" y="2789"/>
                    <a:pt x="15774" y="3719"/>
                  </a:cubicBezTo>
                  <a:cubicBezTo>
                    <a:pt x="15340" y="2692"/>
                    <a:pt x="14716" y="1710"/>
                    <a:pt x="13814" y="998"/>
                  </a:cubicBezTo>
                  <a:cubicBezTo>
                    <a:pt x="13047" y="394"/>
                    <a:pt x="12058" y="1"/>
                    <a:pt x="11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022;p37"/>
            <p:cNvSpPr/>
            <p:nvPr/>
          </p:nvSpPr>
          <p:spPr>
            <a:xfrm>
              <a:off x="2032338" y="480764"/>
              <a:ext cx="80159" cy="42856"/>
            </a:xfrm>
            <a:custGeom>
              <a:avLst/>
              <a:gdLst/>
              <a:ahLst/>
              <a:cxnLst/>
              <a:rect l="l" t="t" r="r" b="b"/>
              <a:pathLst>
                <a:path w="21164" h="11315" extrusionOk="0">
                  <a:moveTo>
                    <a:pt x="2307" y="0"/>
                  </a:moveTo>
                  <a:cubicBezTo>
                    <a:pt x="2131" y="0"/>
                    <a:pt x="1955" y="13"/>
                    <a:pt x="1779" y="38"/>
                  </a:cubicBezTo>
                  <a:cubicBezTo>
                    <a:pt x="1120" y="133"/>
                    <a:pt x="518" y="410"/>
                    <a:pt x="1" y="800"/>
                  </a:cubicBezTo>
                  <a:cubicBezTo>
                    <a:pt x="815" y="805"/>
                    <a:pt x="1609" y="1017"/>
                    <a:pt x="2289" y="1486"/>
                  </a:cubicBezTo>
                  <a:cubicBezTo>
                    <a:pt x="3701" y="2459"/>
                    <a:pt x="4387" y="4123"/>
                    <a:pt x="4631" y="5745"/>
                  </a:cubicBezTo>
                  <a:cubicBezTo>
                    <a:pt x="5548" y="5344"/>
                    <a:pt x="6571" y="5071"/>
                    <a:pt x="7574" y="5071"/>
                  </a:cubicBezTo>
                  <a:cubicBezTo>
                    <a:pt x="8128" y="5071"/>
                    <a:pt x="8675" y="5154"/>
                    <a:pt x="9194" y="5346"/>
                  </a:cubicBezTo>
                  <a:cubicBezTo>
                    <a:pt x="10656" y="5883"/>
                    <a:pt x="11720" y="7486"/>
                    <a:pt x="11168" y="8860"/>
                  </a:cubicBezTo>
                  <a:cubicBezTo>
                    <a:pt x="11559" y="8632"/>
                    <a:pt x="12008" y="8527"/>
                    <a:pt x="12462" y="8527"/>
                  </a:cubicBezTo>
                  <a:cubicBezTo>
                    <a:pt x="13355" y="8527"/>
                    <a:pt x="14271" y="8932"/>
                    <a:pt x="14814" y="9608"/>
                  </a:cubicBezTo>
                  <a:cubicBezTo>
                    <a:pt x="15212" y="10101"/>
                    <a:pt x="15420" y="10700"/>
                    <a:pt x="15459" y="11314"/>
                  </a:cubicBezTo>
                  <a:lnTo>
                    <a:pt x="20628" y="11314"/>
                  </a:lnTo>
                  <a:cubicBezTo>
                    <a:pt x="20706" y="10552"/>
                    <a:pt x="21164" y="9645"/>
                    <a:pt x="20731" y="8994"/>
                  </a:cubicBezTo>
                  <a:cubicBezTo>
                    <a:pt x="20443" y="8560"/>
                    <a:pt x="19881" y="8265"/>
                    <a:pt x="19355" y="8265"/>
                  </a:cubicBezTo>
                  <a:cubicBezTo>
                    <a:pt x="19089" y="8265"/>
                    <a:pt x="18834" y="8340"/>
                    <a:pt x="18627" y="8510"/>
                  </a:cubicBezTo>
                  <a:cubicBezTo>
                    <a:pt x="18524" y="7127"/>
                    <a:pt x="17817" y="5503"/>
                    <a:pt x="16343" y="5318"/>
                  </a:cubicBezTo>
                  <a:cubicBezTo>
                    <a:pt x="16256" y="5307"/>
                    <a:pt x="16171" y="5302"/>
                    <a:pt x="16086" y="5302"/>
                  </a:cubicBezTo>
                  <a:cubicBezTo>
                    <a:pt x="14966" y="5302"/>
                    <a:pt x="13998" y="6202"/>
                    <a:pt x="13491" y="7164"/>
                  </a:cubicBezTo>
                  <a:cubicBezTo>
                    <a:pt x="13668" y="5527"/>
                    <a:pt x="13054" y="3732"/>
                    <a:pt x="11589" y="2816"/>
                  </a:cubicBezTo>
                  <a:cubicBezTo>
                    <a:pt x="11045" y="2476"/>
                    <a:pt x="10382" y="2309"/>
                    <a:pt x="9723" y="2309"/>
                  </a:cubicBezTo>
                  <a:cubicBezTo>
                    <a:pt x="8609" y="2309"/>
                    <a:pt x="7507" y="2788"/>
                    <a:pt x="7020" y="3717"/>
                  </a:cubicBezTo>
                  <a:cubicBezTo>
                    <a:pt x="6588" y="2690"/>
                    <a:pt x="5962" y="1709"/>
                    <a:pt x="5060" y="998"/>
                  </a:cubicBezTo>
                  <a:cubicBezTo>
                    <a:pt x="4293" y="393"/>
                    <a:pt x="3304" y="0"/>
                    <a:pt x="2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023;p37"/>
            <p:cNvSpPr/>
            <p:nvPr/>
          </p:nvSpPr>
          <p:spPr>
            <a:xfrm>
              <a:off x="2023661" y="564059"/>
              <a:ext cx="97358" cy="36826"/>
            </a:xfrm>
            <a:custGeom>
              <a:avLst/>
              <a:gdLst/>
              <a:ahLst/>
              <a:cxnLst/>
              <a:rect l="l" t="t" r="r" b="b"/>
              <a:pathLst>
                <a:path w="25705" h="9723" extrusionOk="0">
                  <a:moveTo>
                    <a:pt x="9506" y="1"/>
                  </a:moveTo>
                  <a:cubicBezTo>
                    <a:pt x="9355" y="1"/>
                    <a:pt x="9203" y="11"/>
                    <a:pt x="9051" y="33"/>
                  </a:cubicBezTo>
                  <a:cubicBezTo>
                    <a:pt x="8484" y="114"/>
                    <a:pt x="7965" y="353"/>
                    <a:pt x="7523" y="687"/>
                  </a:cubicBezTo>
                  <a:cubicBezTo>
                    <a:pt x="6956" y="1119"/>
                    <a:pt x="6511" y="1711"/>
                    <a:pt x="6239" y="2346"/>
                  </a:cubicBezTo>
                  <a:cubicBezTo>
                    <a:pt x="5751" y="3479"/>
                    <a:pt x="5728" y="4735"/>
                    <a:pt x="5800" y="5952"/>
                  </a:cubicBezTo>
                  <a:cubicBezTo>
                    <a:pt x="5490" y="5013"/>
                    <a:pt x="4426" y="4402"/>
                    <a:pt x="3370" y="4402"/>
                  </a:cubicBezTo>
                  <a:cubicBezTo>
                    <a:pt x="3247" y="4402"/>
                    <a:pt x="3123" y="4410"/>
                    <a:pt x="3001" y="4428"/>
                  </a:cubicBezTo>
                  <a:cubicBezTo>
                    <a:pt x="1835" y="4591"/>
                    <a:pt x="860" y="5444"/>
                    <a:pt x="430" y="6467"/>
                  </a:cubicBezTo>
                  <a:cubicBezTo>
                    <a:pt x="1" y="7491"/>
                    <a:pt x="36" y="8674"/>
                    <a:pt x="382" y="9723"/>
                  </a:cubicBezTo>
                  <a:lnTo>
                    <a:pt x="25244" y="9723"/>
                  </a:lnTo>
                  <a:cubicBezTo>
                    <a:pt x="25311" y="9068"/>
                    <a:pt x="25705" y="8287"/>
                    <a:pt x="25333" y="7728"/>
                  </a:cubicBezTo>
                  <a:cubicBezTo>
                    <a:pt x="25086" y="7355"/>
                    <a:pt x="24602" y="7101"/>
                    <a:pt x="24151" y="7101"/>
                  </a:cubicBezTo>
                  <a:cubicBezTo>
                    <a:pt x="23923" y="7101"/>
                    <a:pt x="23703" y="7166"/>
                    <a:pt x="23526" y="7312"/>
                  </a:cubicBezTo>
                  <a:cubicBezTo>
                    <a:pt x="23437" y="6122"/>
                    <a:pt x="22828" y="4728"/>
                    <a:pt x="21563" y="4570"/>
                  </a:cubicBezTo>
                  <a:cubicBezTo>
                    <a:pt x="21488" y="4561"/>
                    <a:pt x="21414" y="4556"/>
                    <a:pt x="21340" y="4556"/>
                  </a:cubicBezTo>
                  <a:cubicBezTo>
                    <a:pt x="20380" y="4556"/>
                    <a:pt x="19548" y="5329"/>
                    <a:pt x="19113" y="6155"/>
                  </a:cubicBezTo>
                  <a:cubicBezTo>
                    <a:pt x="19265" y="4749"/>
                    <a:pt x="18736" y="3205"/>
                    <a:pt x="17478" y="2419"/>
                  </a:cubicBezTo>
                  <a:cubicBezTo>
                    <a:pt x="17011" y="2127"/>
                    <a:pt x="16441" y="1983"/>
                    <a:pt x="15875" y="1983"/>
                  </a:cubicBezTo>
                  <a:cubicBezTo>
                    <a:pt x="14918" y="1983"/>
                    <a:pt x="13972" y="2395"/>
                    <a:pt x="13553" y="3194"/>
                  </a:cubicBezTo>
                  <a:cubicBezTo>
                    <a:pt x="13181" y="2311"/>
                    <a:pt x="12645" y="1467"/>
                    <a:pt x="11869" y="857"/>
                  </a:cubicBezTo>
                  <a:cubicBezTo>
                    <a:pt x="11211" y="338"/>
                    <a:pt x="10362" y="1"/>
                    <a:pt x="9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024;p37"/>
            <p:cNvSpPr/>
            <p:nvPr/>
          </p:nvSpPr>
          <p:spPr>
            <a:xfrm>
              <a:off x="2052146" y="564063"/>
              <a:ext cx="68868" cy="36822"/>
            </a:xfrm>
            <a:custGeom>
              <a:avLst/>
              <a:gdLst/>
              <a:ahLst/>
              <a:cxnLst/>
              <a:rect l="l" t="t" r="r" b="b"/>
              <a:pathLst>
                <a:path w="18183" h="9722" extrusionOk="0">
                  <a:moveTo>
                    <a:pt x="1984" y="1"/>
                  </a:moveTo>
                  <a:cubicBezTo>
                    <a:pt x="1832" y="1"/>
                    <a:pt x="1680" y="12"/>
                    <a:pt x="1529" y="34"/>
                  </a:cubicBezTo>
                  <a:cubicBezTo>
                    <a:pt x="961" y="115"/>
                    <a:pt x="443" y="353"/>
                    <a:pt x="0" y="688"/>
                  </a:cubicBezTo>
                  <a:cubicBezTo>
                    <a:pt x="699" y="693"/>
                    <a:pt x="1382" y="875"/>
                    <a:pt x="1966" y="1277"/>
                  </a:cubicBezTo>
                  <a:cubicBezTo>
                    <a:pt x="3180" y="2115"/>
                    <a:pt x="3769" y="3542"/>
                    <a:pt x="3978" y="4937"/>
                  </a:cubicBezTo>
                  <a:cubicBezTo>
                    <a:pt x="4766" y="4593"/>
                    <a:pt x="5645" y="4358"/>
                    <a:pt x="6507" y="4358"/>
                  </a:cubicBezTo>
                  <a:cubicBezTo>
                    <a:pt x="6982" y="4358"/>
                    <a:pt x="7453" y="4430"/>
                    <a:pt x="7899" y="4594"/>
                  </a:cubicBezTo>
                  <a:cubicBezTo>
                    <a:pt x="9155" y="5056"/>
                    <a:pt x="10070" y="6434"/>
                    <a:pt x="9595" y="7613"/>
                  </a:cubicBezTo>
                  <a:cubicBezTo>
                    <a:pt x="9931" y="7418"/>
                    <a:pt x="10317" y="7327"/>
                    <a:pt x="10708" y="7327"/>
                  </a:cubicBezTo>
                  <a:cubicBezTo>
                    <a:pt x="11475" y="7327"/>
                    <a:pt x="12261" y="7676"/>
                    <a:pt x="12728" y="8256"/>
                  </a:cubicBezTo>
                  <a:cubicBezTo>
                    <a:pt x="13070" y="8680"/>
                    <a:pt x="13249" y="9194"/>
                    <a:pt x="13282" y="9722"/>
                  </a:cubicBezTo>
                  <a:lnTo>
                    <a:pt x="17723" y="9722"/>
                  </a:lnTo>
                  <a:cubicBezTo>
                    <a:pt x="17790" y="9067"/>
                    <a:pt x="18182" y="8288"/>
                    <a:pt x="17811" y="7728"/>
                  </a:cubicBezTo>
                  <a:cubicBezTo>
                    <a:pt x="17564" y="7356"/>
                    <a:pt x="17080" y="7102"/>
                    <a:pt x="16628" y="7102"/>
                  </a:cubicBezTo>
                  <a:cubicBezTo>
                    <a:pt x="16401" y="7102"/>
                    <a:pt x="16181" y="7167"/>
                    <a:pt x="16004" y="7313"/>
                  </a:cubicBezTo>
                  <a:cubicBezTo>
                    <a:pt x="15915" y="6124"/>
                    <a:pt x="15306" y="4730"/>
                    <a:pt x="14040" y="4571"/>
                  </a:cubicBezTo>
                  <a:cubicBezTo>
                    <a:pt x="13966" y="4561"/>
                    <a:pt x="13891" y="4557"/>
                    <a:pt x="13818" y="4557"/>
                  </a:cubicBezTo>
                  <a:cubicBezTo>
                    <a:pt x="12858" y="4557"/>
                    <a:pt x="12026" y="5329"/>
                    <a:pt x="11590" y="6156"/>
                  </a:cubicBezTo>
                  <a:cubicBezTo>
                    <a:pt x="11742" y="4749"/>
                    <a:pt x="11213" y="3205"/>
                    <a:pt x="9956" y="2419"/>
                  </a:cubicBezTo>
                  <a:cubicBezTo>
                    <a:pt x="9488" y="2128"/>
                    <a:pt x="8919" y="1984"/>
                    <a:pt x="8353" y="1984"/>
                  </a:cubicBezTo>
                  <a:cubicBezTo>
                    <a:pt x="7395" y="1984"/>
                    <a:pt x="6449" y="2395"/>
                    <a:pt x="6030" y="3194"/>
                  </a:cubicBezTo>
                  <a:cubicBezTo>
                    <a:pt x="5659" y="2311"/>
                    <a:pt x="5123" y="1469"/>
                    <a:pt x="4347" y="858"/>
                  </a:cubicBezTo>
                  <a:cubicBezTo>
                    <a:pt x="3689" y="338"/>
                    <a:pt x="2840" y="1"/>
                    <a:pt x="1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025;p37"/>
            <p:cNvSpPr/>
            <p:nvPr/>
          </p:nvSpPr>
          <p:spPr>
            <a:xfrm>
              <a:off x="1576662" y="663689"/>
              <a:ext cx="847816" cy="503592"/>
            </a:xfrm>
            <a:custGeom>
              <a:avLst/>
              <a:gdLst/>
              <a:ahLst/>
              <a:cxnLst/>
              <a:rect l="l" t="t" r="r" b="b"/>
              <a:pathLst>
                <a:path w="228321" h="137428" extrusionOk="0">
                  <a:moveTo>
                    <a:pt x="223430" y="1"/>
                  </a:moveTo>
                  <a:cubicBezTo>
                    <a:pt x="220769" y="785"/>
                    <a:pt x="218129" y="1604"/>
                    <a:pt x="215512" y="2456"/>
                  </a:cubicBezTo>
                  <a:cubicBezTo>
                    <a:pt x="194568" y="9297"/>
                    <a:pt x="174416" y="18312"/>
                    <a:pt x="152636" y="22695"/>
                  </a:cubicBezTo>
                  <a:cubicBezTo>
                    <a:pt x="140196" y="25200"/>
                    <a:pt x="127611" y="26132"/>
                    <a:pt x="114936" y="26132"/>
                  </a:cubicBezTo>
                  <a:cubicBezTo>
                    <a:pt x="77980" y="26132"/>
                    <a:pt x="40270" y="18206"/>
                    <a:pt x="3244" y="18206"/>
                  </a:cubicBezTo>
                  <a:cubicBezTo>
                    <a:pt x="2429" y="18206"/>
                    <a:pt x="1615" y="18210"/>
                    <a:pt x="800" y="18217"/>
                  </a:cubicBezTo>
                  <a:cubicBezTo>
                    <a:pt x="518" y="20448"/>
                    <a:pt x="311" y="22698"/>
                    <a:pt x="179" y="24965"/>
                  </a:cubicBezTo>
                  <a:cubicBezTo>
                    <a:pt x="152" y="25435"/>
                    <a:pt x="126" y="25905"/>
                    <a:pt x="105" y="26378"/>
                  </a:cubicBezTo>
                  <a:cubicBezTo>
                    <a:pt x="37" y="27882"/>
                    <a:pt x="2" y="29395"/>
                    <a:pt x="2" y="30915"/>
                  </a:cubicBezTo>
                  <a:cubicBezTo>
                    <a:pt x="1" y="31791"/>
                    <a:pt x="13" y="32666"/>
                    <a:pt x="39" y="33540"/>
                  </a:cubicBezTo>
                  <a:cubicBezTo>
                    <a:pt x="167" y="38567"/>
                    <a:pt x="674" y="43578"/>
                    <a:pt x="1557" y="48529"/>
                  </a:cubicBezTo>
                  <a:cubicBezTo>
                    <a:pt x="1989" y="50949"/>
                    <a:pt x="2507" y="53341"/>
                    <a:pt x="3113" y="55708"/>
                  </a:cubicBezTo>
                  <a:cubicBezTo>
                    <a:pt x="7309" y="72130"/>
                    <a:pt x="15575" y="87071"/>
                    <a:pt x="26871" y="99556"/>
                  </a:cubicBezTo>
                  <a:cubicBezTo>
                    <a:pt x="47805" y="122714"/>
                    <a:pt x="79141" y="137428"/>
                    <a:pt x="114160" y="137428"/>
                  </a:cubicBezTo>
                  <a:cubicBezTo>
                    <a:pt x="158497" y="137428"/>
                    <a:pt x="196932" y="113843"/>
                    <a:pt x="215834" y="79387"/>
                  </a:cubicBezTo>
                  <a:cubicBezTo>
                    <a:pt x="221319" y="69393"/>
                    <a:pt x="225158" y="58484"/>
                    <a:pt x="227027" y="46972"/>
                  </a:cubicBezTo>
                  <a:cubicBezTo>
                    <a:pt x="227319" y="45175"/>
                    <a:pt x="227561" y="43362"/>
                    <a:pt x="227755" y="41535"/>
                  </a:cubicBezTo>
                  <a:cubicBezTo>
                    <a:pt x="228132" y="38008"/>
                    <a:pt x="228320" y="34462"/>
                    <a:pt x="228318" y="30915"/>
                  </a:cubicBezTo>
                  <a:cubicBezTo>
                    <a:pt x="228321" y="24397"/>
                    <a:pt x="227687" y="17892"/>
                    <a:pt x="226426" y="11496"/>
                  </a:cubicBezTo>
                  <a:cubicBezTo>
                    <a:pt x="225930" y="8982"/>
                    <a:pt x="225340" y="6501"/>
                    <a:pt x="224657" y="4055"/>
                  </a:cubicBezTo>
                  <a:cubicBezTo>
                    <a:pt x="224341" y="2920"/>
                    <a:pt x="224006" y="1793"/>
                    <a:pt x="223651" y="674"/>
                  </a:cubicBezTo>
                  <a:cubicBezTo>
                    <a:pt x="223578" y="451"/>
                    <a:pt x="223508" y="224"/>
                    <a:pt x="223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026;p37"/>
            <p:cNvSpPr/>
            <p:nvPr/>
          </p:nvSpPr>
          <p:spPr>
            <a:xfrm>
              <a:off x="1578027" y="640756"/>
              <a:ext cx="830443" cy="161169"/>
            </a:xfrm>
            <a:custGeom>
              <a:avLst/>
              <a:gdLst/>
              <a:ahLst/>
              <a:cxnLst/>
              <a:rect l="l" t="t" r="r" b="b"/>
              <a:pathLst>
                <a:path w="226250" h="42553" extrusionOk="0">
                  <a:moveTo>
                    <a:pt x="223253" y="0"/>
                  </a:moveTo>
                  <a:cubicBezTo>
                    <a:pt x="220592" y="815"/>
                    <a:pt x="217952" y="1665"/>
                    <a:pt x="215335" y="2551"/>
                  </a:cubicBezTo>
                  <a:cubicBezTo>
                    <a:pt x="194391" y="9657"/>
                    <a:pt x="174239" y="19023"/>
                    <a:pt x="152459" y="23575"/>
                  </a:cubicBezTo>
                  <a:cubicBezTo>
                    <a:pt x="140019" y="26177"/>
                    <a:pt x="127433" y="27145"/>
                    <a:pt x="114758" y="27145"/>
                  </a:cubicBezTo>
                  <a:cubicBezTo>
                    <a:pt x="77803" y="27145"/>
                    <a:pt x="40094" y="18912"/>
                    <a:pt x="3069" y="18912"/>
                  </a:cubicBezTo>
                  <a:cubicBezTo>
                    <a:pt x="2253" y="18912"/>
                    <a:pt x="1438" y="18916"/>
                    <a:pt x="623" y="18924"/>
                  </a:cubicBezTo>
                  <a:cubicBezTo>
                    <a:pt x="339" y="21242"/>
                    <a:pt x="132" y="23578"/>
                    <a:pt x="1" y="25934"/>
                  </a:cubicBezTo>
                  <a:cubicBezTo>
                    <a:pt x="3281" y="25499"/>
                    <a:pt x="6667" y="24831"/>
                    <a:pt x="9618" y="24827"/>
                  </a:cubicBezTo>
                  <a:cubicBezTo>
                    <a:pt x="9685" y="24827"/>
                    <a:pt x="9753" y="24827"/>
                    <a:pt x="9821" y="24827"/>
                  </a:cubicBezTo>
                  <a:cubicBezTo>
                    <a:pt x="20739" y="24827"/>
                    <a:pt x="31367" y="26582"/>
                    <a:pt x="42061" y="28526"/>
                  </a:cubicBezTo>
                  <a:cubicBezTo>
                    <a:pt x="60131" y="32216"/>
                    <a:pt x="77811" y="37698"/>
                    <a:pt x="96054" y="40485"/>
                  </a:cubicBezTo>
                  <a:cubicBezTo>
                    <a:pt x="105120" y="41871"/>
                    <a:pt x="114289" y="42552"/>
                    <a:pt x="123460" y="42552"/>
                  </a:cubicBezTo>
                  <a:cubicBezTo>
                    <a:pt x="159827" y="42552"/>
                    <a:pt x="196215" y="31844"/>
                    <a:pt x="226249" y="11941"/>
                  </a:cubicBezTo>
                  <a:cubicBezTo>
                    <a:pt x="225753" y="9329"/>
                    <a:pt x="225163" y="6753"/>
                    <a:pt x="224480" y="4212"/>
                  </a:cubicBezTo>
                  <a:cubicBezTo>
                    <a:pt x="224164" y="3032"/>
                    <a:pt x="223829" y="1861"/>
                    <a:pt x="223474" y="698"/>
                  </a:cubicBezTo>
                  <a:cubicBezTo>
                    <a:pt x="223401" y="466"/>
                    <a:pt x="223331" y="232"/>
                    <a:pt x="223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027;p37"/>
            <p:cNvSpPr/>
            <p:nvPr/>
          </p:nvSpPr>
          <p:spPr>
            <a:xfrm>
              <a:off x="2183095" y="547205"/>
              <a:ext cx="31406" cy="50442"/>
            </a:xfrm>
            <a:custGeom>
              <a:avLst/>
              <a:gdLst/>
              <a:ahLst/>
              <a:cxnLst/>
              <a:rect l="l" t="t" r="r" b="b"/>
              <a:pathLst>
                <a:path w="8292" h="13318" extrusionOk="0">
                  <a:moveTo>
                    <a:pt x="3991" y="0"/>
                  </a:moveTo>
                  <a:cubicBezTo>
                    <a:pt x="3917" y="0"/>
                    <a:pt x="3842" y="4"/>
                    <a:pt x="3768" y="11"/>
                  </a:cubicBezTo>
                  <a:cubicBezTo>
                    <a:pt x="3339" y="50"/>
                    <a:pt x="2948" y="199"/>
                    <a:pt x="2598" y="418"/>
                  </a:cubicBezTo>
                  <a:cubicBezTo>
                    <a:pt x="1928" y="840"/>
                    <a:pt x="1407" y="1530"/>
                    <a:pt x="1060" y="2232"/>
                  </a:cubicBezTo>
                  <a:cubicBezTo>
                    <a:pt x="150" y="4062"/>
                    <a:pt x="0" y="6146"/>
                    <a:pt x="121" y="8162"/>
                  </a:cubicBezTo>
                  <a:cubicBezTo>
                    <a:pt x="192" y="9371"/>
                    <a:pt x="372" y="10623"/>
                    <a:pt x="1068" y="11647"/>
                  </a:cubicBezTo>
                  <a:cubicBezTo>
                    <a:pt x="1767" y="12674"/>
                    <a:pt x="3205" y="13318"/>
                    <a:pt x="4571" y="13318"/>
                  </a:cubicBezTo>
                  <a:cubicBezTo>
                    <a:pt x="4636" y="13318"/>
                    <a:pt x="4700" y="13316"/>
                    <a:pt x="4765" y="13313"/>
                  </a:cubicBezTo>
                  <a:cubicBezTo>
                    <a:pt x="5692" y="13272"/>
                    <a:pt x="6568" y="12924"/>
                    <a:pt x="7135" y="12189"/>
                  </a:cubicBezTo>
                  <a:cubicBezTo>
                    <a:pt x="7707" y="11449"/>
                    <a:pt x="7918" y="10520"/>
                    <a:pt x="8031" y="9614"/>
                  </a:cubicBezTo>
                  <a:cubicBezTo>
                    <a:pt x="8291" y="7507"/>
                    <a:pt x="8090" y="5366"/>
                    <a:pt x="7441" y="3344"/>
                  </a:cubicBezTo>
                  <a:cubicBezTo>
                    <a:pt x="7177" y="2513"/>
                    <a:pt x="6824" y="1685"/>
                    <a:pt x="6214" y="1034"/>
                  </a:cubicBezTo>
                  <a:cubicBezTo>
                    <a:pt x="5654" y="435"/>
                    <a:pt x="4837" y="0"/>
                    <a:pt x="39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028;p37"/>
            <p:cNvSpPr/>
            <p:nvPr/>
          </p:nvSpPr>
          <p:spPr>
            <a:xfrm>
              <a:off x="2192939" y="547205"/>
              <a:ext cx="21562" cy="50427"/>
            </a:xfrm>
            <a:custGeom>
              <a:avLst/>
              <a:gdLst/>
              <a:ahLst/>
              <a:cxnLst/>
              <a:rect l="l" t="t" r="r" b="b"/>
              <a:pathLst>
                <a:path w="5693" h="13314" extrusionOk="0">
                  <a:moveTo>
                    <a:pt x="1396" y="0"/>
                  </a:moveTo>
                  <a:cubicBezTo>
                    <a:pt x="1321" y="0"/>
                    <a:pt x="1246" y="4"/>
                    <a:pt x="1170" y="11"/>
                  </a:cubicBezTo>
                  <a:cubicBezTo>
                    <a:pt x="740" y="49"/>
                    <a:pt x="350" y="197"/>
                    <a:pt x="1" y="418"/>
                  </a:cubicBezTo>
                  <a:cubicBezTo>
                    <a:pt x="463" y="534"/>
                    <a:pt x="870" y="703"/>
                    <a:pt x="1250" y="983"/>
                  </a:cubicBezTo>
                  <a:cubicBezTo>
                    <a:pt x="2727" y="2071"/>
                    <a:pt x="3389" y="3877"/>
                    <a:pt x="3581" y="5624"/>
                  </a:cubicBezTo>
                  <a:cubicBezTo>
                    <a:pt x="3747" y="7138"/>
                    <a:pt x="3615" y="8669"/>
                    <a:pt x="3194" y="10134"/>
                  </a:cubicBezTo>
                  <a:cubicBezTo>
                    <a:pt x="2955" y="10967"/>
                    <a:pt x="2625" y="11772"/>
                    <a:pt x="2343" y="12595"/>
                  </a:cubicBezTo>
                  <a:cubicBezTo>
                    <a:pt x="2263" y="12826"/>
                    <a:pt x="2186" y="13071"/>
                    <a:pt x="2166" y="13313"/>
                  </a:cubicBezTo>
                  <a:cubicBezTo>
                    <a:pt x="3093" y="13272"/>
                    <a:pt x="3969" y="12924"/>
                    <a:pt x="4536" y="12189"/>
                  </a:cubicBezTo>
                  <a:cubicBezTo>
                    <a:pt x="5108" y="11449"/>
                    <a:pt x="5319" y="10520"/>
                    <a:pt x="5432" y="9614"/>
                  </a:cubicBezTo>
                  <a:cubicBezTo>
                    <a:pt x="5692" y="7505"/>
                    <a:pt x="5491" y="5366"/>
                    <a:pt x="4843" y="3342"/>
                  </a:cubicBezTo>
                  <a:cubicBezTo>
                    <a:pt x="4579" y="2513"/>
                    <a:pt x="4226" y="1685"/>
                    <a:pt x="3616" y="1032"/>
                  </a:cubicBezTo>
                  <a:cubicBezTo>
                    <a:pt x="3056" y="434"/>
                    <a:pt x="2241" y="0"/>
                    <a:pt x="1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029;p37"/>
            <p:cNvSpPr/>
            <p:nvPr/>
          </p:nvSpPr>
          <p:spPr>
            <a:xfrm>
              <a:off x="2188129" y="561396"/>
              <a:ext cx="19968" cy="44272"/>
            </a:xfrm>
            <a:custGeom>
              <a:avLst/>
              <a:gdLst/>
              <a:ahLst/>
              <a:cxnLst/>
              <a:rect l="l" t="t" r="r" b="b"/>
              <a:pathLst>
                <a:path w="5272" h="11689" extrusionOk="0">
                  <a:moveTo>
                    <a:pt x="3213" y="0"/>
                  </a:moveTo>
                  <a:cubicBezTo>
                    <a:pt x="3134" y="0"/>
                    <a:pt x="3053" y="41"/>
                    <a:pt x="3037" y="119"/>
                  </a:cubicBezTo>
                  <a:cubicBezTo>
                    <a:pt x="2953" y="511"/>
                    <a:pt x="2960" y="2674"/>
                    <a:pt x="2945" y="3073"/>
                  </a:cubicBezTo>
                  <a:cubicBezTo>
                    <a:pt x="2931" y="3477"/>
                    <a:pt x="2919" y="3882"/>
                    <a:pt x="2916" y="4286"/>
                  </a:cubicBezTo>
                  <a:cubicBezTo>
                    <a:pt x="2909" y="5003"/>
                    <a:pt x="2909" y="5719"/>
                    <a:pt x="2915" y="6436"/>
                  </a:cubicBezTo>
                  <a:cubicBezTo>
                    <a:pt x="2566" y="5981"/>
                    <a:pt x="2246" y="5515"/>
                    <a:pt x="1975" y="5002"/>
                  </a:cubicBezTo>
                  <a:cubicBezTo>
                    <a:pt x="1793" y="4652"/>
                    <a:pt x="1629" y="4294"/>
                    <a:pt x="1483" y="3928"/>
                  </a:cubicBezTo>
                  <a:cubicBezTo>
                    <a:pt x="1411" y="3749"/>
                    <a:pt x="1350" y="3566"/>
                    <a:pt x="1283" y="3385"/>
                  </a:cubicBezTo>
                  <a:cubicBezTo>
                    <a:pt x="1228" y="3234"/>
                    <a:pt x="1188" y="3042"/>
                    <a:pt x="1027" y="2964"/>
                  </a:cubicBezTo>
                  <a:cubicBezTo>
                    <a:pt x="1012" y="2957"/>
                    <a:pt x="996" y="2953"/>
                    <a:pt x="981" y="2953"/>
                  </a:cubicBezTo>
                  <a:cubicBezTo>
                    <a:pt x="949" y="2953"/>
                    <a:pt x="918" y="2968"/>
                    <a:pt x="899" y="2994"/>
                  </a:cubicBezTo>
                  <a:cubicBezTo>
                    <a:pt x="788" y="3132"/>
                    <a:pt x="848" y="3330"/>
                    <a:pt x="880" y="3489"/>
                  </a:cubicBezTo>
                  <a:cubicBezTo>
                    <a:pt x="918" y="3676"/>
                    <a:pt x="973" y="3862"/>
                    <a:pt x="1029" y="4045"/>
                  </a:cubicBezTo>
                  <a:cubicBezTo>
                    <a:pt x="1150" y="4445"/>
                    <a:pt x="1316" y="4836"/>
                    <a:pt x="1502" y="5212"/>
                  </a:cubicBezTo>
                  <a:cubicBezTo>
                    <a:pt x="1533" y="5272"/>
                    <a:pt x="1563" y="5332"/>
                    <a:pt x="1594" y="5393"/>
                  </a:cubicBezTo>
                  <a:cubicBezTo>
                    <a:pt x="1422" y="5364"/>
                    <a:pt x="1245" y="5343"/>
                    <a:pt x="1083" y="5310"/>
                  </a:cubicBezTo>
                  <a:cubicBezTo>
                    <a:pt x="927" y="5279"/>
                    <a:pt x="768" y="5249"/>
                    <a:pt x="615" y="5202"/>
                  </a:cubicBezTo>
                  <a:cubicBezTo>
                    <a:pt x="465" y="5155"/>
                    <a:pt x="315" y="5065"/>
                    <a:pt x="156" y="5043"/>
                  </a:cubicBezTo>
                  <a:cubicBezTo>
                    <a:pt x="149" y="5042"/>
                    <a:pt x="142" y="5042"/>
                    <a:pt x="136" y="5042"/>
                  </a:cubicBezTo>
                  <a:cubicBezTo>
                    <a:pt x="64" y="5042"/>
                    <a:pt x="0" y="5094"/>
                    <a:pt x="22" y="5169"/>
                  </a:cubicBezTo>
                  <a:cubicBezTo>
                    <a:pt x="105" y="5464"/>
                    <a:pt x="519" y="5619"/>
                    <a:pt x="799" y="5705"/>
                  </a:cubicBezTo>
                  <a:cubicBezTo>
                    <a:pt x="990" y="5764"/>
                    <a:pt x="1190" y="5801"/>
                    <a:pt x="1385" y="5846"/>
                  </a:cubicBezTo>
                  <a:cubicBezTo>
                    <a:pt x="1557" y="5886"/>
                    <a:pt x="1737" y="5941"/>
                    <a:pt x="1915" y="5959"/>
                  </a:cubicBezTo>
                  <a:cubicBezTo>
                    <a:pt x="2203" y="6428"/>
                    <a:pt x="2540" y="6877"/>
                    <a:pt x="2922" y="7265"/>
                  </a:cubicBezTo>
                  <a:cubicBezTo>
                    <a:pt x="2930" y="7906"/>
                    <a:pt x="2943" y="8545"/>
                    <a:pt x="2963" y="9186"/>
                  </a:cubicBezTo>
                  <a:cubicBezTo>
                    <a:pt x="2975" y="9606"/>
                    <a:pt x="2990" y="10027"/>
                    <a:pt x="3008" y="10446"/>
                  </a:cubicBezTo>
                  <a:cubicBezTo>
                    <a:pt x="3022" y="10814"/>
                    <a:pt x="2993" y="11246"/>
                    <a:pt x="3175" y="11580"/>
                  </a:cubicBezTo>
                  <a:cubicBezTo>
                    <a:pt x="3217" y="11656"/>
                    <a:pt x="3292" y="11689"/>
                    <a:pt x="3369" y="11689"/>
                  </a:cubicBezTo>
                  <a:cubicBezTo>
                    <a:pt x="3495" y="11689"/>
                    <a:pt x="3626" y="11601"/>
                    <a:pt x="3622" y="11467"/>
                  </a:cubicBezTo>
                  <a:cubicBezTo>
                    <a:pt x="3618" y="11268"/>
                    <a:pt x="3566" y="11073"/>
                    <a:pt x="3554" y="10873"/>
                  </a:cubicBezTo>
                  <a:cubicBezTo>
                    <a:pt x="3541" y="10667"/>
                    <a:pt x="3536" y="10460"/>
                    <a:pt x="3528" y="10253"/>
                  </a:cubicBezTo>
                  <a:cubicBezTo>
                    <a:pt x="3514" y="9865"/>
                    <a:pt x="3502" y="9477"/>
                    <a:pt x="3491" y="9089"/>
                  </a:cubicBezTo>
                  <a:cubicBezTo>
                    <a:pt x="3467" y="8280"/>
                    <a:pt x="3448" y="7473"/>
                    <a:pt x="3437" y="6664"/>
                  </a:cubicBezTo>
                  <a:cubicBezTo>
                    <a:pt x="3432" y="6251"/>
                    <a:pt x="3429" y="5838"/>
                    <a:pt x="3426" y="5425"/>
                  </a:cubicBezTo>
                  <a:lnTo>
                    <a:pt x="3430" y="5423"/>
                  </a:lnTo>
                  <a:cubicBezTo>
                    <a:pt x="3895" y="4969"/>
                    <a:pt x="4297" y="4452"/>
                    <a:pt x="4620" y="3888"/>
                  </a:cubicBezTo>
                  <a:cubicBezTo>
                    <a:pt x="4915" y="3374"/>
                    <a:pt x="5254" y="2728"/>
                    <a:pt x="5269" y="2133"/>
                  </a:cubicBezTo>
                  <a:cubicBezTo>
                    <a:pt x="5271" y="2031"/>
                    <a:pt x="5170" y="1963"/>
                    <a:pt x="5074" y="1963"/>
                  </a:cubicBezTo>
                  <a:cubicBezTo>
                    <a:pt x="5015" y="1963"/>
                    <a:pt x="4957" y="1988"/>
                    <a:pt x="4926" y="2047"/>
                  </a:cubicBezTo>
                  <a:cubicBezTo>
                    <a:pt x="4792" y="2299"/>
                    <a:pt x="4720" y="2580"/>
                    <a:pt x="4609" y="2841"/>
                  </a:cubicBezTo>
                  <a:cubicBezTo>
                    <a:pt x="4490" y="3122"/>
                    <a:pt x="4354" y="3396"/>
                    <a:pt x="4202" y="3659"/>
                  </a:cubicBezTo>
                  <a:cubicBezTo>
                    <a:pt x="3979" y="4042"/>
                    <a:pt x="3720" y="4401"/>
                    <a:pt x="3427" y="4733"/>
                  </a:cubicBezTo>
                  <a:lnTo>
                    <a:pt x="3427" y="4237"/>
                  </a:lnTo>
                  <a:cubicBezTo>
                    <a:pt x="3429" y="3849"/>
                    <a:pt x="3426" y="3461"/>
                    <a:pt x="3423" y="3073"/>
                  </a:cubicBezTo>
                  <a:cubicBezTo>
                    <a:pt x="3422" y="2674"/>
                    <a:pt x="3444" y="515"/>
                    <a:pt x="3380" y="119"/>
                  </a:cubicBezTo>
                  <a:cubicBezTo>
                    <a:pt x="3366" y="39"/>
                    <a:pt x="3290" y="0"/>
                    <a:pt x="321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030;p37"/>
            <p:cNvSpPr/>
            <p:nvPr/>
          </p:nvSpPr>
          <p:spPr>
            <a:xfrm>
              <a:off x="2150004" y="574047"/>
              <a:ext cx="28247" cy="39212"/>
            </a:xfrm>
            <a:custGeom>
              <a:avLst/>
              <a:gdLst/>
              <a:ahLst/>
              <a:cxnLst/>
              <a:rect l="l" t="t" r="r" b="b"/>
              <a:pathLst>
                <a:path w="7458" h="10353" extrusionOk="0">
                  <a:moveTo>
                    <a:pt x="3593" y="0"/>
                  </a:moveTo>
                  <a:cubicBezTo>
                    <a:pt x="3525" y="0"/>
                    <a:pt x="3458" y="3"/>
                    <a:pt x="3390" y="8"/>
                  </a:cubicBezTo>
                  <a:cubicBezTo>
                    <a:pt x="3021" y="38"/>
                    <a:pt x="2662" y="147"/>
                    <a:pt x="2337" y="325"/>
                  </a:cubicBezTo>
                  <a:cubicBezTo>
                    <a:pt x="1733" y="654"/>
                    <a:pt x="1266" y="1189"/>
                    <a:pt x="953" y="1734"/>
                  </a:cubicBezTo>
                  <a:cubicBezTo>
                    <a:pt x="135" y="3159"/>
                    <a:pt x="0" y="4778"/>
                    <a:pt x="107" y="6346"/>
                  </a:cubicBezTo>
                  <a:cubicBezTo>
                    <a:pt x="172" y="7286"/>
                    <a:pt x="335" y="8258"/>
                    <a:pt x="960" y="9055"/>
                  </a:cubicBezTo>
                  <a:cubicBezTo>
                    <a:pt x="1588" y="9852"/>
                    <a:pt x="2881" y="10353"/>
                    <a:pt x="4110" y="10353"/>
                  </a:cubicBezTo>
                  <a:cubicBezTo>
                    <a:pt x="4169" y="10353"/>
                    <a:pt x="4228" y="10351"/>
                    <a:pt x="4286" y="10349"/>
                  </a:cubicBezTo>
                  <a:cubicBezTo>
                    <a:pt x="5120" y="10318"/>
                    <a:pt x="5907" y="10048"/>
                    <a:pt x="6419" y="9476"/>
                  </a:cubicBezTo>
                  <a:cubicBezTo>
                    <a:pt x="6933" y="8900"/>
                    <a:pt x="7122" y="8179"/>
                    <a:pt x="7223" y="7474"/>
                  </a:cubicBezTo>
                  <a:cubicBezTo>
                    <a:pt x="7458" y="5842"/>
                    <a:pt x="7277" y="4174"/>
                    <a:pt x="6694" y="2600"/>
                  </a:cubicBezTo>
                  <a:cubicBezTo>
                    <a:pt x="6456" y="1954"/>
                    <a:pt x="6139" y="1309"/>
                    <a:pt x="5590" y="803"/>
                  </a:cubicBezTo>
                  <a:cubicBezTo>
                    <a:pt x="5086" y="338"/>
                    <a:pt x="4353" y="0"/>
                    <a:pt x="35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031;p37"/>
            <p:cNvSpPr/>
            <p:nvPr/>
          </p:nvSpPr>
          <p:spPr>
            <a:xfrm>
              <a:off x="2158852" y="574047"/>
              <a:ext cx="19400" cy="39201"/>
            </a:xfrm>
            <a:custGeom>
              <a:avLst/>
              <a:gdLst/>
              <a:ahLst/>
              <a:cxnLst/>
              <a:rect l="l" t="t" r="r" b="b"/>
              <a:pathLst>
                <a:path w="5122" h="10350" extrusionOk="0">
                  <a:moveTo>
                    <a:pt x="1257" y="0"/>
                  </a:moveTo>
                  <a:cubicBezTo>
                    <a:pt x="1189" y="0"/>
                    <a:pt x="1122" y="3"/>
                    <a:pt x="1054" y="8"/>
                  </a:cubicBezTo>
                  <a:cubicBezTo>
                    <a:pt x="684" y="38"/>
                    <a:pt x="326" y="145"/>
                    <a:pt x="1" y="325"/>
                  </a:cubicBezTo>
                  <a:cubicBezTo>
                    <a:pt x="418" y="415"/>
                    <a:pt x="784" y="547"/>
                    <a:pt x="1125" y="764"/>
                  </a:cubicBezTo>
                  <a:cubicBezTo>
                    <a:pt x="2454" y="1610"/>
                    <a:pt x="3050" y="3014"/>
                    <a:pt x="3223" y="4371"/>
                  </a:cubicBezTo>
                  <a:cubicBezTo>
                    <a:pt x="3371" y="5552"/>
                    <a:pt x="3252" y="6750"/>
                    <a:pt x="2875" y="7878"/>
                  </a:cubicBezTo>
                  <a:cubicBezTo>
                    <a:pt x="2661" y="8526"/>
                    <a:pt x="2363" y="9152"/>
                    <a:pt x="2110" y="9791"/>
                  </a:cubicBezTo>
                  <a:cubicBezTo>
                    <a:pt x="2037" y="9972"/>
                    <a:pt x="1968" y="10161"/>
                    <a:pt x="1950" y="10349"/>
                  </a:cubicBezTo>
                  <a:cubicBezTo>
                    <a:pt x="2784" y="10318"/>
                    <a:pt x="3571" y="10048"/>
                    <a:pt x="4083" y="9476"/>
                  </a:cubicBezTo>
                  <a:cubicBezTo>
                    <a:pt x="4597" y="8900"/>
                    <a:pt x="4786" y="8179"/>
                    <a:pt x="4887" y="7474"/>
                  </a:cubicBezTo>
                  <a:cubicBezTo>
                    <a:pt x="5122" y="5842"/>
                    <a:pt x="4941" y="4174"/>
                    <a:pt x="4358" y="2598"/>
                  </a:cubicBezTo>
                  <a:cubicBezTo>
                    <a:pt x="4120" y="1954"/>
                    <a:pt x="3803" y="1309"/>
                    <a:pt x="3253" y="803"/>
                  </a:cubicBezTo>
                  <a:cubicBezTo>
                    <a:pt x="2749" y="338"/>
                    <a:pt x="2017" y="0"/>
                    <a:pt x="12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032;p37"/>
            <p:cNvSpPr/>
            <p:nvPr/>
          </p:nvSpPr>
          <p:spPr>
            <a:xfrm>
              <a:off x="2154534" y="585076"/>
              <a:ext cx="17960" cy="34421"/>
            </a:xfrm>
            <a:custGeom>
              <a:avLst/>
              <a:gdLst/>
              <a:ahLst/>
              <a:cxnLst/>
              <a:rect l="l" t="t" r="r" b="b"/>
              <a:pathLst>
                <a:path w="4742" h="9088" extrusionOk="0">
                  <a:moveTo>
                    <a:pt x="2889" y="0"/>
                  </a:moveTo>
                  <a:cubicBezTo>
                    <a:pt x="2817" y="0"/>
                    <a:pt x="2744" y="32"/>
                    <a:pt x="2730" y="92"/>
                  </a:cubicBezTo>
                  <a:cubicBezTo>
                    <a:pt x="2654" y="398"/>
                    <a:pt x="2661" y="2079"/>
                    <a:pt x="2648" y="2389"/>
                  </a:cubicBezTo>
                  <a:cubicBezTo>
                    <a:pt x="2634" y="2703"/>
                    <a:pt x="2624" y="3018"/>
                    <a:pt x="2620" y="3332"/>
                  </a:cubicBezTo>
                  <a:cubicBezTo>
                    <a:pt x="2615" y="3889"/>
                    <a:pt x="2615" y="4447"/>
                    <a:pt x="2620" y="5003"/>
                  </a:cubicBezTo>
                  <a:cubicBezTo>
                    <a:pt x="2306" y="4650"/>
                    <a:pt x="2018" y="4289"/>
                    <a:pt x="1774" y="3889"/>
                  </a:cubicBezTo>
                  <a:cubicBezTo>
                    <a:pt x="1612" y="3619"/>
                    <a:pt x="1464" y="3340"/>
                    <a:pt x="1333" y="3055"/>
                  </a:cubicBezTo>
                  <a:cubicBezTo>
                    <a:pt x="1267" y="2915"/>
                    <a:pt x="1212" y="2773"/>
                    <a:pt x="1153" y="2633"/>
                  </a:cubicBezTo>
                  <a:cubicBezTo>
                    <a:pt x="1104" y="2515"/>
                    <a:pt x="1067" y="2365"/>
                    <a:pt x="923" y="2305"/>
                  </a:cubicBezTo>
                  <a:cubicBezTo>
                    <a:pt x="909" y="2299"/>
                    <a:pt x="895" y="2296"/>
                    <a:pt x="881" y="2296"/>
                  </a:cubicBezTo>
                  <a:cubicBezTo>
                    <a:pt x="854" y="2296"/>
                    <a:pt x="827" y="2307"/>
                    <a:pt x="808" y="2328"/>
                  </a:cubicBezTo>
                  <a:cubicBezTo>
                    <a:pt x="708" y="2435"/>
                    <a:pt x="762" y="2590"/>
                    <a:pt x="791" y="2712"/>
                  </a:cubicBezTo>
                  <a:cubicBezTo>
                    <a:pt x="827" y="2859"/>
                    <a:pt x="872" y="3003"/>
                    <a:pt x="924" y="3146"/>
                  </a:cubicBezTo>
                  <a:cubicBezTo>
                    <a:pt x="1034" y="3455"/>
                    <a:pt x="1183" y="3760"/>
                    <a:pt x="1351" y="4052"/>
                  </a:cubicBezTo>
                  <a:cubicBezTo>
                    <a:pt x="1378" y="4098"/>
                    <a:pt x="1405" y="4146"/>
                    <a:pt x="1434" y="4193"/>
                  </a:cubicBezTo>
                  <a:cubicBezTo>
                    <a:pt x="1277" y="4171"/>
                    <a:pt x="1119" y="4155"/>
                    <a:pt x="973" y="4129"/>
                  </a:cubicBezTo>
                  <a:cubicBezTo>
                    <a:pt x="834" y="4104"/>
                    <a:pt x="690" y="4081"/>
                    <a:pt x="553" y="4045"/>
                  </a:cubicBezTo>
                  <a:cubicBezTo>
                    <a:pt x="417" y="4009"/>
                    <a:pt x="282" y="3939"/>
                    <a:pt x="140" y="3922"/>
                  </a:cubicBezTo>
                  <a:cubicBezTo>
                    <a:pt x="133" y="3921"/>
                    <a:pt x="126" y="3920"/>
                    <a:pt x="120" y="3920"/>
                  </a:cubicBezTo>
                  <a:cubicBezTo>
                    <a:pt x="55" y="3920"/>
                    <a:pt x="1" y="3962"/>
                    <a:pt x="19" y="4019"/>
                  </a:cubicBezTo>
                  <a:cubicBezTo>
                    <a:pt x="95" y="4248"/>
                    <a:pt x="468" y="4369"/>
                    <a:pt x="718" y="4436"/>
                  </a:cubicBezTo>
                  <a:cubicBezTo>
                    <a:pt x="890" y="4481"/>
                    <a:pt x="1069" y="4511"/>
                    <a:pt x="1245" y="4545"/>
                  </a:cubicBezTo>
                  <a:cubicBezTo>
                    <a:pt x="1400" y="4576"/>
                    <a:pt x="1562" y="4620"/>
                    <a:pt x="1723" y="4633"/>
                  </a:cubicBezTo>
                  <a:cubicBezTo>
                    <a:pt x="1985" y="5005"/>
                    <a:pt x="2288" y="5346"/>
                    <a:pt x="2628" y="5649"/>
                  </a:cubicBezTo>
                  <a:cubicBezTo>
                    <a:pt x="2635" y="6147"/>
                    <a:pt x="2648" y="6645"/>
                    <a:pt x="2664" y="7142"/>
                  </a:cubicBezTo>
                  <a:cubicBezTo>
                    <a:pt x="2676" y="7469"/>
                    <a:pt x="2690" y="7795"/>
                    <a:pt x="2705" y="8123"/>
                  </a:cubicBezTo>
                  <a:cubicBezTo>
                    <a:pt x="2719" y="8408"/>
                    <a:pt x="2693" y="8742"/>
                    <a:pt x="2856" y="9003"/>
                  </a:cubicBezTo>
                  <a:cubicBezTo>
                    <a:pt x="2894" y="9062"/>
                    <a:pt x="2961" y="9087"/>
                    <a:pt x="3031" y="9087"/>
                  </a:cubicBezTo>
                  <a:cubicBezTo>
                    <a:pt x="3144" y="9087"/>
                    <a:pt x="3261" y="9019"/>
                    <a:pt x="3258" y="8915"/>
                  </a:cubicBezTo>
                  <a:cubicBezTo>
                    <a:pt x="3254" y="8760"/>
                    <a:pt x="3207" y="8608"/>
                    <a:pt x="3196" y="8452"/>
                  </a:cubicBezTo>
                  <a:cubicBezTo>
                    <a:pt x="3185" y="8291"/>
                    <a:pt x="3180" y="8131"/>
                    <a:pt x="3173" y="7971"/>
                  </a:cubicBezTo>
                  <a:cubicBezTo>
                    <a:pt x="3160" y="7669"/>
                    <a:pt x="3149" y="7367"/>
                    <a:pt x="3138" y="7066"/>
                  </a:cubicBezTo>
                  <a:cubicBezTo>
                    <a:pt x="3118" y="6438"/>
                    <a:pt x="3101" y="5808"/>
                    <a:pt x="3092" y="5180"/>
                  </a:cubicBezTo>
                  <a:cubicBezTo>
                    <a:pt x="3086" y="4859"/>
                    <a:pt x="3084" y="4539"/>
                    <a:pt x="3081" y="4218"/>
                  </a:cubicBezTo>
                  <a:lnTo>
                    <a:pt x="3085" y="4216"/>
                  </a:lnTo>
                  <a:cubicBezTo>
                    <a:pt x="3496" y="3871"/>
                    <a:pt x="3857" y="3469"/>
                    <a:pt x="4156" y="3024"/>
                  </a:cubicBezTo>
                  <a:cubicBezTo>
                    <a:pt x="4420" y="2623"/>
                    <a:pt x="4725" y="2121"/>
                    <a:pt x="4739" y="1659"/>
                  </a:cubicBezTo>
                  <a:cubicBezTo>
                    <a:pt x="4741" y="1580"/>
                    <a:pt x="4649" y="1527"/>
                    <a:pt x="4562" y="1527"/>
                  </a:cubicBezTo>
                  <a:cubicBezTo>
                    <a:pt x="4509" y="1527"/>
                    <a:pt x="4458" y="1546"/>
                    <a:pt x="4430" y="1592"/>
                  </a:cubicBezTo>
                  <a:cubicBezTo>
                    <a:pt x="4309" y="1788"/>
                    <a:pt x="4245" y="2006"/>
                    <a:pt x="4145" y="2209"/>
                  </a:cubicBezTo>
                  <a:cubicBezTo>
                    <a:pt x="4037" y="2428"/>
                    <a:pt x="3915" y="2641"/>
                    <a:pt x="3777" y="2845"/>
                  </a:cubicBezTo>
                  <a:cubicBezTo>
                    <a:pt x="3574" y="3146"/>
                    <a:pt x="3340" y="3425"/>
                    <a:pt x="3081" y="3680"/>
                  </a:cubicBezTo>
                  <a:lnTo>
                    <a:pt x="3081" y="3294"/>
                  </a:lnTo>
                  <a:cubicBezTo>
                    <a:pt x="3082" y="2992"/>
                    <a:pt x="3080" y="2690"/>
                    <a:pt x="3078" y="2389"/>
                  </a:cubicBezTo>
                  <a:cubicBezTo>
                    <a:pt x="3077" y="2079"/>
                    <a:pt x="3095" y="401"/>
                    <a:pt x="3038" y="92"/>
                  </a:cubicBezTo>
                  <a:cubicBezTo>
                    <a:pt x="3026" y="30"/>
                    <a:pt x="2958" y="0"/>
                    <a:pt x="288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033;p37"/>
            <p:cNvSpPr/>
            <p:nvPr/>
          </p:nvSpPr>
          <p:spPr>
            <a:xfrm>
              <a:off x="2076780" y="624470"/>
              <a:ext cx="28251" cy="39220"/>
            </a:xfrm>
            <a:custGeom>
              <a:avLst/>
              <a:gdLst/>
              <a:ahLst/>
              <a:cxnLst/>
              <a:rect l="l" t="t" r="r" b="b"/>
              <a:pathLst>
                <a:path w="7459" h="10355" extrusionOk="0">
                  <a:moveTo>
                    <a:pt x="3590" y="1"/>
                  </a:moveTo>
                  <a:cubicBezTo>
                    <a:pt x="3524" y="1"/>
                    <a:pt x="3457" y="3"/>
                    <a:pt x="3390" y="9"/>
                  </a:cubicBezTo>
                  <a:cubicBezTo>
                    <a:pt x="3021" y="39"/>
                    <a:pt x="2662" y="147"/>
                    <a:pt x="2338" y="325"/>
                  </a:cubicBezTo>
                  <a:cubicBezTo>
                    <a:pt x="1734" y="655"/>
                    <a:pt x="1266" y="1189"/>
                    <a:pt x="954" y="1735"/>
                  </a:cubicBezTo>
                  <a:cubicBezTo>
                    <a:pt x="135" y="3160"/>
                    <a:pt x="1" y="4779"/>
                    <a:pt x="109" y="6346"/>
                  </a:cubicBezTo>
                  <a:cubicBezTo>
                    <a:pt x="172" y="7287"/>
                    <a:pt x="335" y="8260"/>
                    <a:pt x="961" y="9055"/>
                  </a:cubicBezTo>
                  <a:cubicBezTo>
                    <a:pt x="1589" y="9853"/>
                    <a:pt x="2884" y="10354"/>
                    <a:pt x="4114" y="10354"/>
                  </a:cubicBezTo>
                  <a:cubicBezTo>
                    <a:pt x="4171" y="10354"/>
                    <a:pt x="4228" y="10353"/>
                    <a:pt x="4285" y="10351"/>
                  </a:cubicBezTo>
                  <a:cubicBezTo>
                    <a:pt x="5119" y="10318"/>
                    <a:pt x="5907" y="10048"/>
                    <a:pt x="6418" y="9476"/>
                  </a:cubicBezTo>
                  <a:cubicBezTo>
                    <a:pt x="6932" y="8900"/>
                    <a:pt x="7122" y="8179"/>
                    <a:pt x="7224" y="7474"/>
                  </a:cubicBezTo>
                  <a:cubicBezTo>
                    <a:pt x="7458" y="5843"/>
                    <a:pt x="7277" y="4174"/>
                    <a:pt x="6695" y="2600"/>
                  </a:cubicBezTo>
                  <a:cubicBezTo>
                    <a:pt x="6456" y="1954"/>
                    <a:pt x="6139" y="1310"/>
                    <a:pt x="5591" y="804"/>
                  </a:cubicBezTo>
                  <a:cubicBezTo>
                    <a:pt x="5086" y="337"/>
                    <a:pt x="4351" y="1"/>
                    <a:pt x="35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034;p37"/>
            <p:cNvSpPr/>
            <p:nvPr/>
          </p:nvSpPr>
          <p:spPr>
            <a:xfrm>
              <a:off x="2085632" y="624470"/>
              <a:ext cx="19400" cy="39208"/>
            </a:xfrm>
            <a:custGeom>
              <a:avLst/>
              <a:gdLst/>
              <a:ahLst/>
              <a:cxnLst/>
              <a:rect l="l" t="t" r="r" b="b"/>
              <a:pathLst>
                <a:path w="5122" h="10352" extrusionOk="0">
                  <a:moveTo>
                    <a:pt x="1253" y="1"/>
                  </a:moveTo>
                  <a:cubicBezTo>
                    <a:pt x="1186" y="1"/>
                    <a:pt x="1120" y="3"/>
                    <a:pt x="1053" y="9"/>
                  </a:cubicBezTo>
                  <a:cubicBezTo>
                    <a:pt x="683" y="39"/>
                    <a:pt x="325" y="147"/>
                    <a:pt x="0" y="325"/>
                  </a:cubicBezTo>
                  <a:cubicBezTo>
                    <a:pt x="417" y="416"/>
                    <a:pt x="783" y="548"/>
                    <a:pt x="1124" y="766"/>
                  </a:cubicBezTo>
                  <a:cubicBezTo>
                    <a:pt x="2453" y="1612"/>
                    <a:pt x="3049" y="3014"/>
                    <a:pt x="3222" y="4373"/>
                  </a:cubicBezTo>
                  <a:cubicBezTo>
                    <a:pt x="3370" y="5552"/>
                    <a:pt x="3251" y="6750"/>
                    <a:pt x="2874" y="7879"/>
                  </a:cubicBezTo>
                  <a:cubicBezTo>
                    <a:pt x="2659" y="8526"/>
                    <a:pt x="2361" y="9153"/>
                    <a:pt x="2108" y="9792"/>
                  </a:cubicBezTo>
                  <a:cubicBezTo>
                    <a:pt x="2036" y="9973"/>
                    <a:pt x="1968" y="10162"/>
                    <a:pt x="1948" y="10351"/>
                  </a:cubicBezTo>
                  <a:cubicBezTo>
                    <a:pt x="2782" y="10318"/>
                    <a:pt x="3570" y="10048"/>
                    <a:pt x="4081" y="9476"/>
                  </a:cubicBezTo>
                  <a:cubicBezTo>
                    <a:pt x="4595" y="8900"/>
                    <a:pt x="4785" y="8179"/>
                    <a:pt x="4887" y="7474"/>
                  </a:cubicBezTo>
                  <a:cubicBezTo>
                    <a:pt x="5121" y="5843"/>
                    <a:pt x="4940" y="4174"/>
                    <a:pt x="4358" y="2600"/>
                  </a:cubicBezTo>
                  <a:cubicBezTo>
                    <a:pt x="4119" y="1954"/>
                    <a:pt x="3802" y="1311"/>
                    <a:pt x="3252" y="804"/>
                  </a:cubicBezTo>
                  <a:cubicBezTo>
                    <a:pt x="2748" y="339"/>
                    <a:pt x="2014" y="1"/>
                    <a:pt x="1253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035;p37"/>
            <p:cNvSpPr/>
            <p:nvPr/>
          </p:nvSpPr>
          <p:spPr>
            <a:xfrm>
              <a:off x="2081310" y="635499"/>
              <a:ext cx="17957" cy="34421"/>
            </a:xfrm>
            <a:custGeom>
              <a:avLst/>
              <a:gdLst/>
              <a:ahLst/>
              <a:cxnLst/>
              <a:rect l="l" t="t" r="r" b="b"/>
              <a:pathLst>
                <a:path w="4741" h="9088" extrusionOk="0">
                  <a:moveTo>
                    <a:pt x="2889" y="1"/>
                  </a:moveTo>
                  <a:cubicBezTo>
                    <a:pt x="2817" y="1"/>
                    <a:pt x="2744" y="32"/>
                    <a:pt x="2729" y="93"/>
                  </a:cubicBezTo>
                  <a:cubicBezTo>
                    <a:pt x="2653" y="398"/>
                    <a:pt x="2660" y="2079"/>
                    <a:pt x="2647" y="2389"/>
                  </a:cubicBezTo>
                  <a:cubicBezTo>
                    <a:pt x="2634" y="2703"/>
                    <a:pt x="2623" y="3019"/>
                    <a:pt x="2621" y="3333"/>
                  </a:cubicBezTo>
                  <a:cubicBezTo>
                    <a:pt x="2615" y="3889"/>
                    <a:pt x="2615" y="4447"/>
                    <a:pt x="2621" y="5004"/>
                  </a:cubicBezTo>
                  <a:cubicBezTo>
                    <a:pt x="2307" y="4650"/>
                    <a:pt x="2019" y="4288"/>
                    <a:pt x="1776" y="3889"/>
                  </a:cubicBezTo>
                  <a:cubicBezTo>
                    <a:pt x="1613" y="3619"/>
                    <a:pt x="1465" y="3341"/>
                    <a:pt x="1333" y="3054"/>
                  </a:cubicBezTo>
                  <a:cubicBezTo>
                    <a:pt x="1267" y="2916"/>
                    <a:pt x="1212" y="2773"/>
                    <a:pt x="1153" y="2632"/>
                  </a:cubicBezTo>
                  <a:cubicBezTo>
                    <a:pt x="1104" y="2514"/>
                    <a:pt x="1067" y="2366"/>
                    <a:pt x="923" y="2304"/>
                  </a:cubicBezTo>
                  <a:cubicBezTo>
                    <a:pt x="910" y="2298"/>
                    <a:pt x="896" y="2295"/>
                    <a:pt x="882" y="2295"/>
                  </a:cubicBezTo>
                  <a:cubicBezTo>
                    <a:pt x="854" y="2295"/>
                    <a:pt x="827" y="2307"/>
                    <a:pt x="808" y="2329"/>
                  </a:cubicBezTo>
                  <a:cubicBezTo>
                    <a:pt x="708" y="2436"/>
                    <a:pt x="763" y="2589"/>
                    <a:pt x="791" y="2713"/>
                  </a:cubicBezTo>
                  <a:cubicBezTo>
                    <a:pt x="827" y="2860"/>
                    <a:pt x="872" y="3003"/>
                    <a:pt x="924" y="3145"/>
                  </a:cubicBezTo>
                  <a:cubicBezTo>
                    <a:pt x="1034" y="3456"/>
                    <a:pt x="1182" y="3759"/>
                    <a:pt x="1351" y="4052"/>
                  </a:cubicBezTo>
                  <a:cubicBezTo>
                    <a:pt x="1378" y="4099"/>
                    <a:pt x="1406" y="4146"/>
                    <a:pt x="1433" y="4192"/>
                  </a:cubicBezTo>
                  <a:cubicBezTo>
                    <a:pt x="1277" y="4170"/>
                    <a:pt x="1119" y="4154"/>
                    <a:pt x="974" y="4128"/>
                  </a:cubicBezTo>
                  <a:cubicBezTo>
                    <a:pt x="833" y="4104"/>
                    <a:pt x="690" y="4081"/>
                    <a:pt x="553" y="4044"/>
                  </a:cubicBezTo>
                  <a:cubicBezTo>
                    <a:pt x="417" y="4009"/>
                    <a:pt x="283" y="3939"/>
                    <a:pt x="140" y="3921"/>
                  </a:cubicBezTo>
                  <a:cubicBezTo>
                    <a:pt x="134" y="3920"/>
                    <a:pt x="128" y="3920"/>
                    <a:pt x="122" y="3920"/>
                  </a:cubicBezTo>
                  <a:cubicBezTo>
                    <a:pt x="57" y="3920"/>
                    <a:pt x="1" y="3960"/>
                    <a:pt x="20" y="4019"/>
                  </a:cubicBezTo>
                  <a:cubicBezTo>
                    <a:pt x="95" y="4248"/>
                    <a:pt x="468" y="4369"/>
                    <a:pt x="719" y="4435"/>
                  </a:cubicBezTo>
                  <a:cubicBezTo>
                    <a:pt x="890" y="4482"/>
                    <a:pt x="1070" y="4510"/>
                    <a:pt x="1245" y="4546"/>
                  </a:cubicBezTo>
                  <a:cubicBezTo>
                    <a:pt x="1400" y="4576"/>
                    <a:pt x="1562" y="4619"/>
                    <a:pt x="1724" y="4634"/>
                  </a:cubicBezTo>
                  <a:cubicBezTo>
                    <a:pt x="1983" y="4997"/>
                    <a:pt x="2285" y="5347"/>
                    <a:pt x="2627" y="5648"/>
                  </a:cubicBezTo>
                  <a:cubicBezTo>
                    <a:pt x="2636" y="6146"/>
                    <a:pt x="2648" y="6644"/>
                    <a:pt x="2664" y="7142"/>
                  </a:cubicBezTo>
                  <a:cubicBezTo>
                    <a:pt x="2677" y="7469"/>
                    <a:pt x="2689" y="7796"/>
                    <a:pt x="2706" y="8122"/>
                  </a:cubicBezTo>
                  <a:cubicBezTo>
                    <a:pt x="2719" y="8407"/>
                    <a:pt x="2693" y="8743"/>
                    <a:pt x="2856" y="9003"/>
                  </a:cubicBezTo>
                  <a:cubicBezTo>
                    <a:pt x="2894" y="9062"/>
                    <a:pt x="2961" y="9088"/>
                    <a:pt x="3031" y="9088"/>
                  </a:cubicBezTo>
                  <a:cubicBezTo>
                    <a:pt x="3144" y="9088"/>
                    <a:pt x="3262" y="9019"/>
                    <a:pt x="3258" y="8914"/>
                  </a:cubicBezTo>
                  <a:cubicBezTo>
                    <a:pt x="3254" y="8761"/>
                    <a:pt x="3207" y="8609"/>
                    <a:pt x="3196" y="8452"/>
                  </a:cubicBezTo>
                  <a:cubicBezTo>
                    <a:pt x="3185" y="8292"/>
                    <a:pt x="3180" y="8131"/>
                    <a:pt x="3173" y="7971"/>
                  </a:cubicBezTo>
                  <a:cubicBezTo>
                    <a:pt x="3161" y="7669"/>
                    <a:pt x="3150" y="7368"/>
                    <a:pt x="3139" y="7066"/>
                  </a:cubicBezTo>
                  <a:cubicBezTo>
                    <a:pt x="3118" y="6437"/>
                    <a:pt x="3102" y="5809"/>
                    <a:pt x="3091" y="5181"/>
                  </a:cubicBezTo>
                  <a:cubicBezTo>
                    <a:pt x="3087" y="4860"/>
                    <a:pt x="3083" y="4539"/>
                    <a:pt x="3081" y="4218"/>
                  </a:cubicBezTo>
                  <a:cubicBezTo>
                    <a:pt x="3083" y="4217"/>
                    <a:pt x="3084" y="4217"/>
                    <a:pt x="3084" y="4216"/>
                  </a:cubicBezTo>
                  <a:cubicBezTo>
                    <a:pt x="3495" y="3871"/>
                    <a:pt x="3856" y="3470"/>
                    <a:pt x="4155" y="3024"/>
                  </a:cubicBezTo>
                  <a:cubicBezTo>
                    <a:pt x="4419" y="2624"/>
                    <a:pt x="4724" y="2122"/>
                    <a:pt x="4738" y="1660"/>
                  </a:cubicBezTo>
                  <a:cubicBezTo>
                    <a:pt x="4740" y="1581"/>
                    <a:pt x="4649" y="1527"/>
                    <a:pt x="4562" y="1527"/>
                  </a:cubicBezTo>
                  <a:cubicBezTo>
                    <a:pt x="4509" y="1527"/>
                    <a:pt x="4457" y="1547"/>
                    <a:pt x="4429" y="1593"/>
                  </a:cubicBezTo>
                  <a:cubicBezTo>
                    <a:pt x="4308" y="1789"/>
                    <a:pt x="4245" y="2007"/>
                    <a:pt x="4144" y="2210"/>
                  </a:cubicBezTo>
                  <a:cubicBezTo>
                    <a:pt x="4036" y="2429"/>
                    <a:pt x="3914" y="2642"/>
                    <a:pt x="3778" y="2846"/>
                  </a:cubicBezTo>
                  <a:cubicBezTo>
                    <a:pt x="3573" y="3146"/>
                    <a:pt x="3340" y="3426"/>
                    <a:pt x="3080" y="3681"/>
                  </a:cubicBezTo>
                  <a:lnTo>
                    <a:pt x="3080" y="3296"/>
                  </a:lnTo>
                  <a:cubicBezTo>
                    <a:pt x="3083" y="2993"/>
                    <a:pt x="3080" y="2691"/>
                    <a:pt x="3077" y="2389"/>
                  </a:cubicBezTo>
                  <a:cubicBezTo>
                    <a:pt x="3076" y="2079"/>
                    <a:pt x="3095" y="401"/>
                    <a:pt x="3037" y="93"/>
                  </a:cubicBezTo>
                  <a:cubicBezTo>
                    <a:pt x="3026" y="30"/>
                    <a:pt x="2958" y="1"/>
                    <a:pt x="288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036;p37"/>
            <p:cNvSpPr/>
            <p:nvPr/>
          </p:nvSpPr>
          <p:spPr>
            <a:xfrm>
              <a:off x="2180520" y="669204"/>
              <a:ext cx="28247" cy="39220"/>
            </a:xfrm>
            <a:custGeom>
              <a:avLst/>
              <a:gdLst/>
              <a:ahLst/>
              <a:cxnLst/>
              <a:rect l="l" t="t" r="r" b="b"/>
              <a:pathLst>
                <a:path w="7458" h="10355" extrusionOk="0">
                  <a:moveTo>
                    <a:pt x="3589" y="1"/>
                  </a:moveTo>
                  <a:cubicBezTo>
                    <a:pt x="3523" y="1"/>
                    <a:pt x="3456" y="3"/>
                    <a:pt x="3389" y="8"/>
                  </a:cubicBezTo>
                  <a:cubicBezTo>
                    <a:pt x="3019" y="39"/>
                    <a:pt x="2661" y="147"/>
                    <a:pt x="2336" y="325"/>
                  </a:cubicBezTo>
                  <a:cubicBezTo>
                    <a:pt x="1733" y="654"/>
                    <a:pt x="1264" y="1190"/>
                    <a:pt x="953" y="1736"/>
                  </a:cubicBezTo>
                  <a:cubicBezTo>
                    <a:pt x="134" y="3159"/>
                    <a:pt x="0" y="4779"/>
                    <a:pt x="107" y="6346"/>
                  </a:cubicBezTo>
                  <a:cubicBezTo>
                    <a:pt x="171" y="7286"/>
                    <a:pt x="333" y="8260"/>
                    <a:pt x="960" y="9055"/>
                  </a:cubicBezTo>
                  <a:cubicBezTo>
                    <a:pt x="1589" y="9853"/>
                    <a:pt x="2882" y="10354"/>
                    <a:pt x="4113" y="10354"/>
                  </a:cubicBezTo>
                  <a:cubicBezTo>
                    <a:pt x="4170" y="10354"/>
                    <a:pt x="4228" y="10353"/>
                    <a:pt x="4285" y="10351"/>
                  </a:cubicBezTo>
                  <a:cubicBezTo>
                    <a:pt x="5118" y="10318"/>
                    <a:pt x="5907" y="10048"/>
                    <a:pt x="6417" y="9476"/>
                  </a:cubicBezTo>
                  <a:cubicBezTo>
                    <a:pt x="6931" y="8900"/>
                    <a:pt x="7122" y="8179"/>
                    <a:pt x="7222" y="7474"/>
                  </a:cubicBezTo>
                  <a:cubicBezTo>
                    <a:pt x="7458" y="5844"/>
                    <a:pt x="7275" y="4174"/>
                    <a:pt x="6694" y="2600"/>
                  </a:cubicBezTo>
                  <a:cubicBezTo>
                    <a:pt x="6455" y="1954"/>
                    <a:pt x="6137" y="1310"/>
                    <a:pt x="5589" y="804"/>
                  </a:cubicBezTo>
                  <a:cubicBezTo>
                    <a:pt x="5084" y="338"/>
                    <a:pt x="4350" y="1"/>
                    <a:pt x="3589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037;p37"/>
            <p:cNvSpPr/>
            <p:nvPr/>
          </p:nvSpPr>
          <p:spPr>
            <a:xfrm>
              <a:off x="2189368" y="669207"/>
              <a:ext cx="19400" cy="39201"/>
            </a:xfrm>
            <a:custGeom>
              <a:avLst/>
              <a:gdLst/>
              <a:ahLst/>
              <a:cxnLst/>
              <a:rect l="l" t="t" r="r" b="b"/>
              <a:pathLst>
                <a:path w="5122" h="10350" extrusionOk="0">
                  <a:moveTo>
                    <a:pt x="1255" y="1"/>
                  </a:moveTo>
                  <a:cubicBezTo>
                    <a:pt x="1188" y="1"/>
                    <a:pt x="1120" y="3"/>
                    <a:pt x="1052" y="9"/>
                  </a:cubicBezTo>
                  <a:cubicBezTo>
                    <a:pt x="683" y="38"/>
                    <a:pt x="324" y="146"/>
                    <a:pt x="0" y="326"/>
                  </a:cubicBezTo>
                  <a:cubicBezTo>
                    <a:pt x="416" y="415"/>
                    <a:pt x="783" y="546"/>
                    <a:pt x="1125" y="764"/>
                  </a:cubicBezTo>
                  <a:cubicBezTo>
                    <a:pt x="2452" y="1610"/>
                    <a:pt x="3048" y="3014"/>
                    <a:pt x="3221" y="4372"/>
                  </a:cubicBezTo>
                  <a:cubicBezTo>
                    <a:pt x="3369" y="5551"/>
                    <a:pt x="3250" y="6749"/>
                    <a:pt x="2873" y="7878"/>
                  </a:cubicBezTo>
                  <a:cubicBezTo>
                    <a:pt x="2659" y="8525"/>
                    <a:pt x="2361" y="9151"/>
                    <a:pt x="2108" y="9790"/>
                  </a:cubicBezTo>
                  <a:cubicBezTo>
                    <a:pt x="2035" y="9971"/>
                    <a:pt x="1967" y="10161"/>
                    <a:pt x="1949" y="10350"/>
                  </a:cubicBezTo>
                  <a:cubicBezTo>
                    <a:pt x="2782" y="10317"/>
                    <a:pt x="3571" y="10047"/>
                    <a:pt x="4081" y="9475"/>
                  </a:cubicBezTo>
                  <a:cubicBezTo>
                    <a:pt x="4595" y="8899"/>
                    <a:pt x="4786" y="8178"/>
                    <a:pt x="4886" y="7473"/>
                  </a:cubicBezTo>
                  <a:cubicBezTo>
                    <a:pt x="5122" y="5843"/>
                    <a:pt x="4939" y="4173"/>
                    <a:pt x="4356" y="2599"/>
                  </a:cubicBezTo>
                  <a:cubicBezTo>
                    <a:pt x="4118" y="1954"/>
                    <a:pt x="3801" y="1310"/>
                    <a:pt x="3253" y="803"/>
                  </a:cubicBezTo>
                  <a:cubicBezTo>
                    <a:pt x="2749" y="338"/>
                    <a:pt x="2015" y="1"/>
                    <a:pt x="1255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038;p37"/>
            <p:cNvSpPr/>
            <p:nvPr/>
          </p:nvSpPr>
          <p:spPr>
            <a:xfrm>
              <a:off x="2185050" y="680237"/>
              <a:ext cx="17953" cy="34417"/>
            </a:xfrm>
            <a:custGeom>
              <a:avLst/>
              <a:gdLst/>
              <a:ahLst/>
              <a:cxnLst/>
              <a:rect l="l" t="t" r="r" b="b"/>
              <a:pathLst>
                <a:path w="4740" h="9087" extrusionOk="0">
                  <a:moveTo>
                    <a:pt x="2887" y="0"/>
                  </a:moveTo>
                  <a:cubicBezTo>
                    <a:pt x="2816" y="0"/>
                    <a:pt x="2743" y="32"/>
                    <a:pt x="2728" y="93"/>
                  </a:cubicBezTo>
                  <a:cubicBezTo>
                    <a:pt x="2653" y="397"/>
                    <a:pt x="2660" y="2078"/>
                    <a:pt x="2647" y="2389"/>
                  </a:cubicBezTo>
                  <a:cubicBezTo>
                    <a:pt x="2634" y="2703"/>
                    <a:pt x="2624" y="3017"/>
                    <a:pt x="2620" y="3331"/>
                  </a:cubicBezTo>
                  <a:cubicBezTo>
                    <a:pt x="2614" y="3889"/>
                    <a:pt x="2614" y="4446"/>
                    <a:pt x="2620" y="5004"/>
                  </a:cubicBezTo>
                  <a:cubicBezTo>
                    <a:pt x="2306" y="4649"/>
                    <a:pt x="2018" y="4287"/>
                    <a:pt x="1775" y="3888"/>
                  </a:cubicBezTo>
                  <a:cubicBezTo>
                    <a:pt x="1612" y="3619"/>
                    <a:pt x="1464" y="3340"/>
                    <a:pt x="1332" y="3054"/>
                  </a:cubicBezTo>
                  <a:cubicBezTo>
                    <a:pt x="1267" y="2915"/>
                    <a:pt x="1212" y="2772"/>
                    <a:pt x="1153" y="2632"/>
                  </a:cubicBezTo>
                  <a:cubicBezTo>
                    <a:pt x="1103" y="2514"/>
                    <a:pt x="1066" y="2365"/>
                    <a:pt x="922" y="2304"/>
                  </a:cubicBezTo>
                  <a:cubicBezTo>
                    <a:pt x="909" y="2298"/>
                    <a:pt x="895" y="2295"/>
                    <a:pt x="881" y="2295"/>
                  </a:cubicBezTo>
                  <a:cubicBezTo>
                    <a:pt x="853" y="2295"/>
                    <a:pt x="826" y="2307"/>
                    <a:pt x="807" y="2328"/>
                  </a:cubicBezTo>
                  <a:cubicBezTo>
                    <a:pt x="707" y="2435"/>
                    <a:pt x="762" y="2590"/>
                    <a:pt x="791" y="2712"/>
                  </a:cubicBezTo>
                  <a:cubicBezTo>
                    <a:pt x="828" y="2858"/>
                    <a:pt x="872" y="3002"/>
                    <a:pt x="925" y="3145"/>
                  </a:cubicBezTo>
                  <a:cubicBezTo>
                    <a:pt x="1033" y="3455"/>
                    <a:pt x="1183" y="3759"/>
                    <a:pt x="1350" y="4053"/>
                  </a:cubicBezTo>
                  <a:cubicBezTo>
                    <a:pt x="1378" y="4099"/>
                    <a:pt x="1405" y="4146"/>
                    <a:pt x="1434" y="4192"/>
                  </a:cubicBezTo>
                  <a:cubicBezTo>
                    <a:pt x="1278" y="4170"/>
                    <a:pt x="1118" y="4154"/>
                    <a:pt x="973" y="4128"/>
                  </a:cubicBezTo>
                  <a:cubicBezTo>
                    <a:pt x="833" y="4103"/>
                    <a:pt x="689" y="4080"/>
                    <a:pt x="552" y="4044"/>
                  </a:cubicBezTo>
                  <a:cubicBezTo>
                    <a:pt x="416" y="4009"/>
                    <a:pt x="282" y="3939"/>
                    <a:pt x="140" y="3921"/>
                  </a:cubicBezTo>
                  <a:cubicBezTo>
                    <a:pt x="133" y="3920"/>
                    <a:pt x="126" y="3920"/>
                    <a:pt x="120" y="3920"/>
                  </a:cubicBezTo>
                  <a:cubicBezTo>
                    <a:pt x="56" y="3920"/>
                    <a:pt x="0" y="3961"/>
                    <a:pt x="19" y="4018"/>
                  </a:cubicBezTo>
                  <a:cubicBezTo>
                    <a:pt x="94" y="4247"/>
                    <a:pt x="467" y="4368"/>
                    <a:pt x="718" y="4435"/>
                  </a:cubicBezTo>
                  <a:cubicBezTo>
                    <a:pt x="889" y="4480"/>
                    <a:pt x="1069" y="4510"/>
                    <a:pt x="1245" y="4545"/>
                  </a:cubicBezTo>
                  <a:cubicBezTo>
                    <a:pt x="1398" y="4575"/>
                    <a:pt x="1561" y="4619"/>
                    <a:pt x="1722" y="4633"/>
                  </a:cubicBezTo>
                  <a:cubicBezTo>
                    <a:pt x="1984" y="5004"/>
                    <a:pt x="2288" y="5345"/>
                    <a:pt x="2627" y="5649"/>
                  </a:cubicBezTo>
                  <a:cubicBezTo>
                    <a:pt x="2635" y="6145"/>
                    <a:pt x="2646" y="6644"/>
                    <a:pt x="2664" y="7142"/>
                  </a:cubicBezTo>
                  <a:cubicBezTo>
                    <a:pt x="2675" y="7468"/>
                    <a:pt x="2688" y="7794"/>
                    <a:pt x="2705" y="8122"/>
                  </a:cubicBezTo>
                  <a:cubicBezTo>
                    <a:pt x="2717" y="8407"/>
                    <a:pt x="2691" y="8742"/>
                    <a:pt x="2856" y="9002"/>
                  </a:cubicBezTo>
                  <a:cubicBezTo>
                    <a:pt x="2893" y="9061"/>
                    <a:pt x="2960" y="9087"/>
                    <a:pt x="3029" y="9087"/>
                  </a:cubicBezTo>
                  <a:cubicBezTo>
                    <a:pt x="3142" y="9087"/>
                    <a:pt x="3260" y="9018"/>
                    <a:pt x="3257" y="8914"/>
                  </a:cubicBezTo>
                  <a:cubicBezTo>
                    <a:pt x="3253" y="8760"/>
                    <a:pt x="3207" y="8607"/>
                    <a:pt x="3196" y="8451"/>
                  </a:cubicBezTo>
                  <a:cubicBezTo>
                    <a:pt x="3183" y="8291"/>
                    <a:pt x="3178" y="8130"/>
                    <a:pt x="3172" y="7970"/>
                  </a:cubicBezTo>
                  <a:cubicBezTo>
                    <a:pt x="3160" y="7668"/>
                    <a:pt x="3148" y="7367"/>
                    <a:pt x="3138" y="7065"/>
                  </a:cubicBezTo>
                  <a:cubicBezTo>
                    <a:pt x="3118" y="6437"/>
                    <a:pt x="3100" y="5808"/>
                    <a:pt x="3090" y="5180"/>
                  </a:cubicBezTo>
                  <a:cubicBezTo>
                    <a:pt x="3086" y="4859"/>
                    <a:pt x="3082" y="4538"/>
                    <a:pt x="3081" y="4218"/>
                  </a:cubicBezTo>
                  <a:lnTo>
                    <a:pt x="3083" y="4216"/>
                  </a:lnTo>
                  <a:cubicBezTo>
                    <a:pt x="3495" y="3870"/>
                    <a:pt x="3855" y="3470"/>
                    <a:pt x="4154" y="3023"/>
                  </a:cubicBezTo>
                  <a:cubicBezTo>
                    <a:pt x="4419" y="2622"/>
                    <a:pt x="4723" y="2122"/>
                    <a:pt x="4737" y="1660"/>
                  </a:cubicBezTo>
                  <a:cubicBezTo>
                    <a:pt x="4739" y="1580"/>
                    <a:pt x="4648" y="1526"/>
                    <a:pt x="4561" y="1526"/>
                  </a:cubicBezTo>
                  <a:cubicBezTo>
                    <a:pt x="4508" y="1526"/>
                    <a:pt x="4456" y="1546"/>
                    <a:pt x="4428" y="1591"/>
                  </a:cubicBezTo>
                  <a:cubicBezTo>
                    <a:pt x="4309" y="1787"/>
                    <a:pt x="4245" y="2005"/>
                    <a:pt x="4143" y="2208"/>
                  </a:cubicBezTo>
                  <a:cubicBezTo>
                    <a:pt x="4036" y="2429"/>
                    <a:pt x="3913" y="2642"/>
                    <a:pt x="3777" y="2846"/>
                  </a:cubicBezTo>
                  <a:cubicBezTo>
                    <a:pt x="3573" y="3146"/>
                    <a:pt x="3340" y="3426"/>
                    <a:pt x="3081" y="3680"/>
                  </a:cubicBezTo>
                  <a:lnTo>
                    <a:pt x="3081" y="3294"/>
                  </a:lnTo>
                  <a:cubicBezTo>
                    <a:pt x="3082" y="2993"/>
                    <a:pt x="3079" y="2691"/>
                    <a:pt x="3078" y="2389"/>
                  </a:cubicBezTo>
                  <a:cubicBezTo>
                    <a:pt x="3075" y="2078"/>
                    <a:pt x="3094" y="401"/>
                    <a:pt x="3037" y="93"/>
                  </a:cubicBezTo>
                  <a:cubicBezTo>
                    <a:pt x="3025" y="30"/>
                    <a:pt x="2957" y="0"/>
                    <a:pt x="288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039;p37"/>
            <p:cNvSpPr/>
            <p:nvPr/>
          </p:nvSpPr>
          <p:spPr>
            <a:xfrm>
              <a:off x="2305273" y="629621"/>
              <a:ext cx="55097" cy="69323"/>
            </a:xfrm>
            <a:custGeom>
              <a:avLst/>
              <a:gdLst/>
              <a:ahLst/>
              <a:cxnLst/>
              <a:rect l="l" t="t" r="r" b="b"/>
              <a:pathLst>
                <a:path w="14547" h="18303" extrusionOk="0">
                  <a:moveTo>
                    <a:pt x="6218" y="0"/>
                  </a:moveTo>
                  <a:cubicBezTo>
                    <a:pt x="6016" y="0"/>
                    <a:pt x="5814" y="13"/>
                    <a:pt x="5612" y="38"/>
                  </a:cubicBezTo>
                  <a:cubicBezTo>
                    <a:pt x="4096" y="223"/>
                    <a:pt x="2673" y="1102"/>
                    <a:pt x="2009" y="2386"/>
                  </a:cubicBezTo>
                  <a:cubicBezTo>
                    <a:pt x="1338" y="3685"/>
                    <a:pt x="1449" y="5200"/>
                    <a:pt x="1185" y="6620"/>
                  </a:cubicBezTo>
                  <a:cubicBezTo>
                    <a:pt x="989" y="7669"/>
                    <a:pt x="584" y="8677"/>
                    <a:pt x="391" y="9726"/>
                  </a:cubicBezTo>
                  <a:cubicBezTo>
                    <a:pt x="0" y="11855"/>
                    <a:pt x="532" y="14120"/>
                    <a:pt x="1842" y="15903"/>
                  </a:cubicBezTo>
                  <a:cubicBezTo>
                    <a:pt x="2386" y="16643"/>
                    <a:pt x="3066" y="17308"/>
                    <a:pt x="3902" y="17752"/>
                  </a:cubicBezTo>
                  <a:cubicBezTo>
                    <a:pt x="4486" y="18062"/>
                    <a:pt x="5178" y="18239"/>
                    <a:pt x="5891" y="18289"/>
                  </a:cubicBezTo>
                  <a:cubicBezTo>
                    <a:pt x="6026" y="18298"/>
                    <a:pt x="6163" y="18302"/>
                    <a:pt x="6300" y="18302"/>
                  </a:cubicBezTo>
                  <a:cubicBezTo>
                    <a:pt x="7565" y="18302"/>
                    <a:pt x="8854" y="17910"/>
                    <a:pt x="9720" y="17149"/>
                  </a:cubicBezTo>
                  <a:cubicBezTo>
                    <a:pt x="10519" y="16449"/>
                    <a:pt x="11006" y="15446"/>
                    <a:pt x="11046" y="14425"/>
                  </a:cubicBezTo>
                  <a:cubicBezTo>
                    <a:pt x="12610" y="13668"/>
                    <a:pt x="13784" y="12242"/>
                    <a:pt x="14165" y="10636"/>
                  </a:cubicBezTo>
                  <a:cubicBezTo>
                    <a:pt x="14546" y="9031"/>
                    <a:pt x="14125" y="7276"/>
                    <a:pt x="13048" y="5975"/>
                  </a:cubicBezTo>
                  <a:cubicBezTo>
                    <a:pt x="12606" y="5441"/>
                    <a:pt x="12062" y="4979"/>
                    <a:pt x="11677" y="4409"/>
                  </a:cubicBezTo>
                  <a:cubicBezTo>
                    <a:pt x="11313" y="3866"/>
                    <a:pt x="11106" y="3245"/>
                    <a:pt x="10788" y="2677"/>
                  </a:cubicBezTo>
                  <a:cubicBezTo>
                    <a:pt x="9949" y="1180"/>
                    <a:pt x="8263" y="98"/>
                    <a:pt x="6454" y="6"/>
                  </a:cubicBezTo>
                  <a:cubicBezTo>
                    <a:pt x="6375" y="2"/>
                    <a:pt x="6297" y="0"/>
                    <a:pt x="6218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040;p37"/>
            <p:cNvSpPr/>
            <p:nvPr/>
          </p:nvSpPr>
          <p:spPr>
            <a:xfrm>
              <a:off x="2312609" y="654557"/>
              <a:ext cx="35046" cy="52116"/>
            </a:xfrm>
            <a:custGeom>
              <a:avLst/>
              <a:gdLst/>
              <a:ahLst/>
              <a:cxnLst/>
              <a:rect l="l" t="t" r="r" b="b"/>
              <a:pathLst>
                <a:path w="9253" h="13760" extrusionOk="0">
                  <a:moveTo>
                    <a:pt x="4737" y="1"/>
                  </a:moveTo>
                  <a:cubicBezTo>
                    <a:pt x="4635" y="1"/>
                    <a:pt x="4529" y="55"/>
                    <a:pt x="4501" y="154"/>
                  </a:cubicBezTo>
                  <a:cubicBezTo>
                    <a:pt x="4318" y="793"/>
                    <a:pt x="4277" y="1487"/>
                    <a:pt x="4263" y="2175"/>
                  </a:cubicBezTo>
                  <a:cubicBezTo>
                    <a:pt x="4257" y="2171"/>
                    <a:pt x="4250" y="2166"/>
                    <a:pt x="4243" y="2160"/>
                  </a:cubicBezTo>
                  <a:cubicBezTo>
                    <a:pt x="4003" y="1985"/>
                    <a:pt x="3785" y="1780"/>
                    <a:pt x="3592" y="1556"/>
                  </a:cubicBezTo>
                  <a:cubicBezTo>
                    <a:pt x="3378" y="1312"/>
                    <a:pt x="3206" y="1043"/>
                    <a:pt x="3027" y="778"/>
                  </a:cubicBezTo>
                  <a:cubicBezTo>
                    <a:pt x="2932" y="638"/>
                    <a:pt x="2861" y="475"/>
                    <a:pt x="2665" y="475"/>
                  </a:cubicBezTo>
                  <a:cubicBezTo>
                    <a:pt x="2661" y="475"/>
                    <a:pt x="2656" y="475"/>
                    <a:pt x="2651" y="475"/>
                  </a:cubicBezTo>
                  <a:cubicBezTo>
                    <a:pt x="2624" y="477"/>
                    <a:pt x="2599" y="486"/>
                    <a:pt x="2577" y="503"/>
                  </a:cubicBezTo>
                  <a:cubicBezTo>
                    <a:pt x="2485" y="563"/>
                    <a:pt x="2458" y="640"/>
                    <a:pt x="2473" y="743"/>
                  </a:cubicBezTo>
                  <a:cubicBezTo>
                    <a:pt x="2543" y="1224"/>
                    <a:pt x="2789" y="1654"/>
                    <a:pt x="3109" y="2031"/>
                  </a:cubicBezTo>
                  <a:cubicBezTo>
                    <a:pt x="3278" y="2233"/>
                    <a:pt x="3467" y="2418"/>
                    <a:pt x="3671" y="2583"/>
                  </a:cubicBezTo>
                  <a:cubicBezTo>
                    <a:pt x="3759" y="2654"/>
                    <a:pt x="3851" y="2721"/>
                    <a:pt x="3944" y="2785"/>
                  </a:cubicBezTo>
                  <a:cubicBezTo>
                    <a:pt x="3988" y="2817"/>
                    <a:pt x="4207" y="2923"/>
                    <a:pt x="4210" y="2928"/>
                  </a:cubicBezTo>
                  <a:cubicBezTo>
                    <a:pt x="4221" y="2954"/>
                    <a:pt x="4236" y="2979"/>
                    <a:pt x="4252" y="3001"/>
                  </a:cubicBezTo>
                  <a:cubicBezTo>
                    <a:pt x="4250" y="3147"/>
                    <a:pt x="4247" y="3291"/>
                    <a:pt x="4241" y="3434"/>
                  </a:cubicBezTo>
                  <a:cubicBezTo>
                    <a:pt x="4202" y="4535"/>
                    <a:pt x="4202" y="5637"/>
                    <a:pt x="4204" y="6738"/>
                  </a:cubicBezTo>
                  <a:cubicBezTo>
                    <a:pt x="4206" y="6811"/>
                    <a:pt x="4207" y="6882"/>
                    <a:pt x="4207" y="6955"/>
                  </a:cubicBezTo>
                  <a:cubicBezTo>
                    <a:pt x="3607" y="6599"/>
                    <a:pt x="3044" y="6208"/>
                    <a:pt x="2528" y="5750"/>
                  </a:cubicBezTo>
                  <a:cubicBezTo>
                    <a:pt x="2739" y="5141"/>
                    <a:pt x="2765" y="4392"/>
                    <a:pt x="2565" y="3784"/>
                  </a:cubicBezTo>
                  <a:cubicBezTo>
                    <a:pt x="2523" y="3657"/>
                    <a:pt x="2423" y="3602"/>
                    <a:pt x="2321" y="3602"/>
                  </a:cubicBezTo>
                  <a:cubicBezTo>
                    <a:pt x="2187" y="3602"/>
                    <a:pt x="2048" y="3697"/>
                    <a:pt x="2028" y="3852"/>
                  </a:cubicBezTo>
                  <a:cubicBezTo>
                    <a:pt x="1976" y="4273"/>
                    <a:pt x="1928" y="4687"/>
                    <a:pt x="1871" y="5103"/>
                  </a:cubicBezTo>
                  <a:cubicBezTo>
                    <a:pt x="1591" y="4793"/>
                    <a:pt x="1339" y="4464"/>
                    <a:pt x="1085" y="4132"/>
                  </a:cubicBezTo>
                  <a:cubicBezTo>
                    <a:pt x="871" y="3852"/>
                    <a:pt x="650" y="3337"/>
                    <a:pt x="280" y="3224"/>
                  </a:cubicBezTo>
                  <a:cubicBezTo>
                    <a:pt x="271" y="3221"/>
                    <a:pt x="262" y="3220"/>
                    <a:pt x="254" y="3220"/>
                  </a:cubicBezTo>
                  <a:cubicBezTo>
                    <a:pt x="214" y="3220"/>
                    <a:pt x="181" y="3249"/>
                    <a:pt x="166" y="3285"/>
                  </a:cubicBezTo>
                  <a:cubicBezTo>
                    <a:pt x="1" y="3657"/>
                    <a:pt x="426" y="4279"/>
                    <a:pt x="620" y="4601"/>
                  </a:cubicBezTo>
                  <a:cubicBezTo>
                    <a:pt x="892" y="5046"/>
                    <a:pt x="1248" y="5466"/>
                    <a:pt x="1610" y="5853"/>
                  </a:cubicBezTo>
                  <a:cubicBezTo>
                    <a:pt x="2331" y="6623"/>
                    <a:pt x="3230" y="7324"/>
                    <a:pt x="4214" y="7789"/>
                  </a:cubicBezTo>
                  <a:cubicBezTo>
                    <a:pt x="4235" y="9668"/>
                    <a:pt x="4296" y="11548"/>
                    <a:pt x="4409" y="13424"/>
                  </a:cubicBezTo>
                  <a:cubicBezTo>
                    <a:pt x="4422" y="13647"/>
                    <a:pt x="4616" y="13760"/>
                    <a:pt x="4803" y="13760"/>
                  </a:cubicBezTo>
                  <a:cubicBezTo>
                    <a:pt x="4988" y="13760"/>
                    <a:pt x="5168" y="13648"/>
                    <a:pt x="5156" y="13424"/>
                  </a:cubicBezTo>
                  <a:cubicBezTo>
                    <a:pt x="5041" y="11197"/>
                    <a:pt x="4967" y="8969"/>
                    <a:pt x="4957" y="6740"/>
                  </a:cubicBezTo>
                  <a:lnTo>
                    <a:pt x="4957" y="6386"/>
                  </a:lnTo>
                  <a:cubicBezTo>
                    <a:pt x="5545" y="5962"/>
                    <a:pt x="6083" y="5440"/>
                    <a:pt x="6563" y="4889"/>
                  </a:cubicBezTo>
                  <a:cubicBezTo>
                    <a:pt x="6778" y="4920"/>
                    <a:pt x="6996" y="4933"/>
                    <a:pt x="7215" y="4933"/>
                  </a:cubicBezTo>
                  <a:cubicBezTo>
                    <a:pt x="7444" y="4933"/>
                    <a:pt x="7675" y="4919"/>
                    <a:pt x="7902" y="4896"/>
                  </a:cubicBezTo>
                  <a:cubicBezTo>
                    <a:pt x="8327" y="4854"/>
                    <a:pt x="8799" y="4797"/>
                    <a:pt x="9127" y="4523"/>
                  </a:cubicBezTo>
                  <a:cubicBezTo>
                    <a:pt x="9253" y="4417"/>
                    <a:pt x="9180" y="4227"/>
                    <a:pt x="9031" y="4184"/>
                  </a:cubicBezTo>
                  <a:cubicBezTo>
                    <a:pt x="8892" y="4145"/>
                    <a:pt x="8747" y="4131"/>
                    <a:pt x="8599" y="4131"/>
                  </a:cubicBezTo>
                  <a:cubicBezTo>
                    <a:pt x="8341" y="4131"/>
                    <a:pt x="8075" y="4172"/>
                    <a:pt x="7826" y="4188"/>
                  </a:cubicBezTo>
                  <a:cubicBezTo>
                    <a:pt x="7627" y="4201"/>
                    <a:pt x="7429" y="4202"/>
                    <a:pt x="7231" y="4202"/>
                  </a:cubicBezTo>
                  <a:cubicBezTo>
                    <a:pt x="7195" y="4202"/>
                    <a:pt x="7159" y="4202"/>
                    <a:pt x="7124" y="4202"/>
                  </a:cubicBezTo>
                  <a:cubicBezTo>
                    <a:pt x="7166" y="4146"/>
                    <a:pt x="7207" y="4091"/>
                    <a:pt x="7248" y="4036"/>
                  </a:cubicBezTo>
                  <a:cubicBezTo>
                    <a:pt x="7605" y="3557"/>
                    <a:pt x="7938" y="3050"/>
                    <a:pt x="8194" y="2519"/>
                  </a:cubicBezTo>
                  <a:cubicBezTo>
                    <a:pt x="8330" y="2240"/>
                    <a:pt x="8732" y="1660"/>
                    <a:pt x="8464" y="1384"/>
                  </a:cubicBezTo>
                  <a:cubicBezTo>
                    <a:pt x="8436" y="1355"/>
                    <a:pt x="8405" y="1343"/>
                    <a:pt x="8373" y="1343"/>
                  </a:cubicBezTo>
                  <a:cubicBezTo>
                    <a:pt x="8149" y="1343"/>
                    <a:pt x="7850" y="1938"/>
                    <a:pt x="7808" y="2007"/>
                  </a:cubicBezTo>
                  <a:cubicBezTo>
                    <a:pt x="7503" y="2493"/>
                    <a:pt x="7184" y="2976"/>
                    <a:pt x="6836" y="3434"/>
                  </a:cubicBezTo>
                  <a:cubicBezTo>
                    <a:pt x="6273" y="4172"/>
                    <a:pt x="5633" y="4793"/>
                    <a:pt x="4961" y="5414"/>
                  </a:cubicBezTo>
                  <a:cubicBezTo>
                    <a:pt x="4967" y="4728"/>
                    <a:pt x="4975" y="4043"/>
                    <a:pt x="4980" y="3357"/>
                  </a:cubicBezTo>
                  <a:cubicBezTo>
                    <a:pt x="4990" y="2310"/>
                    <a:pt x="5138" y="1188"/>
                    <a:pt x="4945" y="154"/>
                  </a:cubicBezTo>
                  <a:cubicBezTo>
                    <a:pt x="4925" y="50"/>
                    <a:pt x="4833" y="1"/>
                    <a:pt x="473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041;p37"/>
            <p:cNvSpPr/>
            <p:nvPr/>
          </p:nvSpPr>
          <p:spPr>
            <a:xfrm>
              <a:off x="2326528" y="629621"/>
              <a:ext cx="33841" cy="69323"/>
            </a:xfrm>
            <a:custGeom>
              <a:avLst/>
              <a:gdLst/>
              <a:ahLst/>
              <a:cxnLst/>
              <a:rect l="l" t="t" r="r" b="b"/>
              <a:pathLst>
                <a:path w="8935" h="18303" extrusionOk="0">
                  <a:moveTo>
                    <a:pt x="606" y="0"/>
                  </a:moveTo>
                  <a:cubicBezTo>
                    <a:pt x="404" y="0"/>
                    <a:pt x="202" y="13"/>
                    <a:pt x="0" y="38"/>
                  </a:cubicBezTo>
                  <a:cubicBezTo>
                    <a:pt x="129" y="45"/>
                    <a:pt x="258" y="55"/>
                    <a:pt x="387" y="73"/>
                  </a:cubicBezTo>
                  <a:cubicBezTo>
                    <a:pt x="1596" y="234"/>
                    <a:pt x="2770" y="881"/>
                    <a:pt x="3317" y="1901"/>
                  </a:cubicBezTo>
                  <a:cubicBezTo>
                    <a:pt x="4060" y="3283"/>
                    <a:pt x="3544" y="5013"/>
                    <a:pt x="4193" y="6437"/>
                  </a:cubicBezTo>
                  <a:cubicBezTo>
                    <a:pt x="4444" y="6988"/>
                    <a:pt x="4855" y="7457"/>
                    <a:pt x="5214" y="7953"/>
                  </a:cubicBezTo>
                  <a:cubicBezTo>
                    <a:pt x="5653" y="8559"/>
                    <a:pt x="6025" y="9224"/>
                    <a:pt x="6161" y="9944"/>
                  </a:cubicBezTo>
                  <a:cubicBezTo>
                    <a:pt x="6296" y="10665"/>
                    <a:pt x="6174" y="11449"/>
                    <a:pt x="5705" y="12036"/>
                  </a:cubicBezTo>
                  <a:cubicBezTo>
                    <a:pt x="5283" y="12566"/>
                    <a:pt x="4614" y="12900"/>
                    <a:pt x="4241" y="13461"/>
                  </a:cubicBezTo>
                  <a:cubicBezTo>
                    <a:pt x="3846" y="14059"/>
                    <a:pt x="3852" y="14806"/>
                    <a:pt x="3642" y="15481"/>
                  </a:cubicBezTo>
                  <a:cubicBezTo>
                    <a:pt x="3292" y="16599"/>
                    <a:pt x="2330" y="17502"/>
                    <a:pt x="1193" y="17987"/>
                  </a:cubicBezTo>
                  <a:cubicBezTo>
                    <a:pt x="897" y="18112"/>
                    <a:pt x="591" y="18213"/>
                    <a:pt x="279" y="18289"/>
                  </a:cubicBezTo>
                  <a:cubicBezTo>
                    <a:pt x="414" y="18298"/>
                    <a:pt x="551" y="18302"/>
                    <a:pt x="688" y="18302"/>
                  </a:cubicBezTo>
                  <a:cubicBezTo>
                    <a:pt x="1953" y="18302"/>
                    <a:pt x="3242" y="17910"/>
                    <a:pt x="4108" y="17149"/>
                  </a:cubicBezTo>
                  <a:cubicBezTo>
                    <a:pt x="4907" y="16449"/>
                    <a:pt x="5394" y="15446"/>
                    <a:pt x="5434" y="14425"/>
                  </a:cubicBezTo>
                  <a:cubicBezTo>
                    <a:pt x="6998" y="13668"/>
                    <a:pt x="8172" y="12242"/>
                    <a:pt x="8553" y="10636"/>
                  </a:cubicBezTo>
                  <a:cubicBezTo>
                    <a:pt x="8934" y="9031"/>
                    <a:pt x="8513" y="7276"/>
                    <a:pt x="7436" y="5975"/>
                  </a:cubicBezTo>
                  <a:cubicBezTo>
                    <a:pt x="6994" y="5441"/>
                    <a:pt x="6450" y="4979"/>
                    <a:pt x="6065" y="4409"/>
                  </a:cubicBezTo>
                  <a:cubicBezTo>
                    <a:pt x="5701" y="3866"/>
                    <a:pt x="5494" y="3245"/>
                    <a:pt x="5176" y="2677"/>
                  </a:cubicBezTo>
                  <a:cubicBezTo>
                    <a:pt x="4337" y="1180"/>
                    <a:pt x="2651" y="98"/>
                    <a:pt x="842" y="6"/>
                  </a:cubicBezTo>
                  <a:cubicBezTo>
                    <a:pt x="763" y="2"/>
                    <a:pt x="685" y="0"/>
                    <a:pt x="60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042;p37"/>
            <p:cNvSpPr/>
            <p:nvPr/>
          </p:nvSpPr>
          <p:spPr>
            <a:xfrm>
              <a:off x="2302197" y="747385"/>
              <a:ext cx="71735" cy="101448"/>
            </a:xfrm>
            <a:custGeom>
              <a:avLst/>
              <a:gdLst/>
              <a:ahLst/>
              <a:cxnLst/>
              <a:rect l="l" t="t" r="r" b="b"/>
              <a:pathLst>
                <a:path w="18940" h="26785" extrusionOk="0">
                  <a:moveTo>
                    <a:pt x="9705" y="1"/>
                  </a:moveTo>
                  <a:cubicBezTo>
                    <a:pt x="9463" y="1"/>
                    <a:pt x="9220" y="28"/>
                    <a:pt x="8979" y="85"/>
                  </a:cubicBezTo>
                  <a:cubicBezTo>
                    <a:pt x="8902" y="105"/>
                    <a:pt x="8826" y="124"/>
                    <a:pt x="8752" y="148"/>
                  </a:cubicBezTo>
                  <a:cubicBezTo>
                    <a:pt x="7511" y="539"/>
                    <a:pt x="6645" y="1629"/>
                    <a:pt x="6021" y="2723"/>
                  </a:cubicBezTo>
                  <a:cubicBezTo>
                    <a:pt x="5397" y="3815"/>
                    <a:pt x="4913" y="4982"/>
                    <a:pt x="4580" y="6195"/>
                  </a:cubicBezTo>
                  <a:cubicBezTo>
                    <a:pt x="3192" y="6472"/>
                    <a:pt x="2444" y="7890"/>
                    <a:pt x="2145" y="9184"/>
                  </a:cubicBezTo>
                  <a:cubicBezTo>
                    <a:pt x="1702" y="11111"/>
                    <a:pt x="1795" y="13122"/>
                    <a:pt x="2415" y="14999"/>
                  </a:cubicBezTo>
                  <a:cubicBezTo>
                    <a:pt x="424" y="17053"/>
                    <a:pt x="1" y="20296"/>
                    <a:pt x="1399" y="22735"/>
                  </a:cubicBezTo>
                  <a:cubicBezTo>
                    <a:pt x="2744" y="25079"/>
                    <a:pt x="5122" y="25905"/>
                    <a:pt x="7751" y="26372"/>
                  </a:cubicBezTo>
                  <a:cubicBezTo>
                    <a:pt x="8879" y="26573"/>
                    <a:pt x="10049" y="26785"/>
                    <a:pt x="11193" y="26785"/>
                  </a:cubicBezTo>
                  <a:cubicBezTo>
                    <a:pt x="11734" y="26785"/>
                    <a:pt x="12270" y="26737"/>
                    <a:pt x="12793" y="26619"/>
                  </a:cubicBezTo>
                  <a:cubicBezTo>
                    <a:pt x="13402" y="26485"/>
                    <a:pt x="13983" y="26245"/>
                    <a:pt x="14510" y="25910"/>
                  </a:cubicBezTo>
                  <a:cubicBezTo>
                    <a:pt x="15968" y="24983"/>
                    <a:pt x="16827" y="23172"/>
                    <a:pt x="16270" y="21612"/>
                  </a:cubicBezTo>
                  <a:cubicBezTo>
                    <a:pt x="16171" y="21336"/>
                    <a:pt x="16030" y="21054"/>
                    <a:pt x="16095" y="20770"/>
                  </a:cubicBezTo>
                  <a:cubicBezTo>
                    <a:pt x="16134" y="20592"/>
                    <a:pt x="16250" y="20441"/>
                    <a:pt x="16358" y="20291"/>
                  </a:cubicBezTo>
                  <a:cubicBezTo>
                    <a:pt x="18336" y="17559"/>
                    <a:pt x="18940" y="13997"/>
                    <a:pt x="17955" y="10829"/>
                  </a:cubicBezTo>
                  <a:cubicBezTo>
                    <a:pt x="17414" y="9089"/>
                    <a:pt x="16152" y="7299"/>
                    <a:pt x="14231" y="7048"/>
                  </a:cubicBezTo>
                  <a:cubicBezTo>
                    <a:pt x="14201" y="5405"/>
                    <a:pt x="14123" y="3693"/>
                    <a:pt x="13299" y="2242"/>
                  </a:cubicBezTo>
                  <a:cubicBezTo>
                    <a:pt x="12592" y="996"/>
                    <a:pt x="11172" y="1"/>
                    <a:pt x="9705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043;p37"/>
            <p:cNvSpPr/>
            <p:nvPr/>
          </p:nvSpPr>
          <p:spPr>
            <a:xfrm>
              <a:off x="2335345" y="747385"/>
              <a:ext cx="38587" cy="100823"/>
            </a:xfrm>
            <a:custGeom>
              <a:avLst/>
              <a:gdLst/>
              <a:ahLst/>
              <a:cxnLst/>
              <a:rect l="l" t="t" r="r" b="b"/>
              <a:pathLst>
                <a:path w="10188" h="26620" extrusionOk="0">
                  <a:moveTo>
                    <a:pt x="953" y="1"/>
                  </a:moveTo>
                  <a:cubicBezTo>
                    <a:pt x="711" y="1"/>
                    <a:pt x="468" y="28"/>
                    <a:pt x="227" y="85"/>
                  </a:cubicBezTo>
                  <a:cubicBezTo>
                    <a:pt x="151" y="105"/>
                    <a:pt x="74" y="124"/>
                    <a:pt x="0" y="148"/>
                  </a:cubicBezTo>
                  <a:cubicBezTo>
                    <a:pt x="912" y="669"/>
                    <a:pt x="1658" y="1470"/>
                    <a:pt x="2089" y="2382"/>
                  </a:cubicBezTo>
                  <a:cubicBezTo>
                    <a:pt x="2984" y="4276"/>
                    <a:pt x="2784" y="6456"/>
                    <a:pt x="2401" y="8494"/>
                  </a:cubicBezTo>
                  <a:cubicBezTo>
                    <a:pt x="4742" y="9643"/>
                    <a:pt x="6358" y="11985"/>
                    <a:pt x="6508" y="14445"/>
                  </a:cubicBezTo>
                  <a:cubicBezTo>
                    <a:pt x="6657" y="16906"/>
                    <a:pt x="5341" y="19404"/>
                    <a:pt x="3157" y="20793"/>
                  </a:cubicBezTo>
                  <a:cubicBezTo>
                    <a:pt x="4595" y="22371"/>
                    <a:pt x="4857" y="24712"/>
                    <a:pt x="4041" y="26619"/>
                  </a:cubicBezTo>
                  <a:cubicBezTo>
                    <a:pt x="4650" y="26485"/>
                    <a:pt x="5231" y="26245"/>
                    <a:pt x="5758" y="25910"/>
                  </a:cubicBezTo>
                  <a:cubicBezTo>
                    <a:pt x="7216" y="24983"/>
                    <a:pt x="8075" y="23172"/>
                    <a:pt x="7518" y="21612"/>
                  </a:cubicBezTo>
                  <a:cubicBezTo>
                    <a:pt x="7419" y="21336"/>
                    <a:pt x="7278" y="21054"/>
                    <a:pt x="7343" y="20770"/>
                  </a:cubicBezTo>
                  <a:cubicBezTo>
                    <a:pt x="7382" y="20592"/>
                    <a:pt x="7498" y="20441"/>
                    <a:pt x="7606" y="20291"/>
                  </a:cubicBezTo>
                  <a:cubicBezTo>
                    <a:pt x="9584" y="17559"/>
                    <a:pt x="10188" y="13997"/>
                    <a:pt x="9203" y="10829"/>
                  </a:cubicBezTo>
                  <a:cubicBezTo>
                    <a:pt x="8662" y="9089"/>
                    <a:pt x="7400" y="7299"/>
                    <a:pt x="5479" y="7048"/>
                  </a:cubicBezTo>
                  <a:cubicBezTo>
                    <a:pt x="5449" y="5405"/>
                    <a:pt x="5371" y="3693"/>
                    <a:pt x="4547" y="2242"/>
                  </a:cubicBezTo>
                  <a:cubicBezTo>
                    <a:pt x="3840" y="996"/>
                    <a:pt x="2420" y="1"/>
                    <a:pt x="953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044;p37"/>
            <p:cNvSpPr/>
            <p:nvPr/>
          </p:nvSpPr>
          <p:spPr>
            <a:xfrm>
              <a:off x="2313590" y="773633"/>
              <a:ext cx="48768" cy="87116"/>
            </a:xfrm>
            <a:custGeom>
              <a:avLst/>
              <a:gdLst/>
              <a:ahLst/>
              <a:cxnLst/>
              <a:rect l="l" t="t" r="r" b="b"/>
              <a:pathLst>
                <a:path w="12876" h="23001" extrusionOk="0">
                  <a:moveTo>
                    <a:pt x="6036" y="1"/>
                  </a:moveTo>
                  <a:cubicBezTo>
                    <a:pt x="5906" y="1"/>
                    <a:pt x="5786" y="70"/>
                    <a:pt x="5764" y="232"/>
                  </a:cubicBezTo>
                  <a:cubicBezTo>
                    <a:pt x="5410" y="2782"/>
                    <a:pt x="5400" y="5402"/>
                    <a:pt x="5415" y="8002"/>
                  </a:cubicBezTo>
                  <a:cubicBezTo>
                    <a:pt x="4800" y="7263"/>
                    <a:pt x="4295" y="6473"/>
                    <a:pt x="3893" y="5574"/>
                  </a:cubicBezTo>
                  <a:cubicBezTo>
                    <a:pt x="3413" y="4497"/>
                    <a:pt x="3283" y="3293"/>
                    <a:pt x="2758" y="2257"/>
                  </a:cubicBezTo>
                  <a:cubicBezTo>
                    <a:pt x="2719" y="2179"/>
                    <a:pt x="2621" y="2123"/>
                    <a:pt x="2530" y="2123"/>
                  </a:cubicBezTo>
                  <a:cubicBezTo>
                    <a:pt x="2464" y="2123"/>
                    <a:pt x="2401" y="2153"/>
                    <a:pt x="2370" y="2228"/>
                  </a:cubicBezTo>
                  <a:cubicBezTo>
                    <a:pt x="1269" y="4818"/>
                    <a:pt x="3481" y="8218"/>
                    <a:pt x="5411" y="9954"/>
                  </a:cubicBezTo>
                  <a:cubicBezTo>
                    <a:pt x="5415" y="9957"/>
                    <a:pt x="5419" y="9960"/>
                    <a:pt x="5423" y="9964"/>
                  </a:cubicBezTo>
                  <a:cubicBezTo>
                    <a:pt x="5423" y="10322"/>
                    <a:pt x="5425" y="10680"/>
                    <a:pt x="5422" y="11035"/>
                  </a:cubicBezTo>
                  <a:cubicBezTo>
                    <a:pt x="5414" y="12321"/>
                    <a:pt x="5411" y="13607"/>
                    <a:pt x="5413" y="14894"/>
                  </a:cubicBezTo>
                  <a:cubicBezTo>
                    <a:pt x="3947" y="14288"/>
                    <a:pt x="3036" y="13315"/>
                    <a:pt x="2255" y="11908"/>
                  </a:cubicBezTo>
                  <a:cubicBezTo>
                    <a:pt x="2187" y="11784"/>
                    <a:pt x="1635" y="10233"/>
                    <a:pt x="1088" y="10233"/>
                  </a:cubicBezTo>
                  <a:cubicBezTo>
                    <a:pt x="1018" y="10233"/>
                    <a:pt x="947" y="10259"/>
                    <a:pt x="878" y="10316"/>
                  </a:cubicBezTo>
                  <a:cubicBezTo>
                    <a:pt x="1" y="11047"/>
                    <a:pt x="1609" y="13305"/>
                    <a:pt x="2123" y="13969"/>
                  </a:cubicBezTo>
                  <a:cubicBezTo>
                    <a:pt x="2918" y="14997"/>
                    <a:pt x="4051" y="15912"/>
                    <a:pt x="5413" y="16117"/>
                  </a:cubicBezTo>
                  <a:cubicBezTo>
                    <a:pt x="5414" y="18185"/>
                    <a:pt x="5414" y="20254"/>
                    <a:pt x="5396" y="22322"/>
                  </a:cubicBezTo>
                  <a:cubicBezTo>
                    <a:pt x="5391" y="22779"/>
                    <a:pt x="5763" y="23001"/>
                    <a:pt x="6148" y="23001"/>
                  </a:cubicBezTo>
                  <a:cubicBezTo>
                    <a:pt x="6563" y="23001"/>
                    <a:pt x="6994" y="22743"/>
                    <a:pt x="6985" y="22245"/>
                  </a:cubicBezTo>
                  <a:cubicBezTo>
                    <a:pt x="6928" y="19253"/>
                    <a:pt x="6907" y="16260"/>
                    <a:pt x="6874" y="13268"/>
                  </a:cubicBezTo>
                  <a:cubicBezTo>
                    <a:pt x="9637" y="11945"/>
                    <a:pt x="12875" y="8535"/>
                    <a:pt x="12567" y="5472"/>
                  </a:cubicBezTo>
                  <a:cubicBezTo>
                    <a:pt x="12546" y="5266"/>
                    <a:pt x="12372" y="5150"/>
                    <a:pt x="12194" y="5150"/>
                  </a:cubicBezTo>
                  <a:cubicBezTo>
                    <a:pt x="12069" y="5150"/>
                    <a:pt x="11942" y="5207"/>
                    <a:pt x="11864" y="5330"/>
                  </a:cubicBezTo>
                  <a:cubicBezTo>
                    <a:pt x="11141" y="6469"/>
                    <a:pt x="10761" y="7707"/>
                    <a:pt x="10007" y="8830"/>
                  </a:cubicBezTo>
                  <a:cubicBezTo>
                    <a:pt x="9762" y="8390"/>
                    <a:pt x="9557" y="7946"/>
                    <a:pt x="9402" y="7449"/>
                  </a:cubicBezTo>
                  <a:cubicBezTo>
                    <a:pt x="9210" y="6838"/>
                    <a:pt x="9190" y="6214"/>
                    <a:pt x="9032" y="5601"/>
                  </a:cubicBezTo>
                  <a:cubicBezTo>
                    <a:pt x="9010" y="5512"/>
                    <a:pt x="8929" y="5470"/>
                    <a:pt x="8845" y="5470"/>
                  </a:cubicBezTo>
                  <a:cubicBezTo>
                    <a:pt x="8766" y="5470"/>
                    <a:pt x="8684" y="5507"/>
                    <a:pt x="8644" y="5574"/>
                  </a:cubicBezTo>
                  <a:cubicBezTo>
                    <a:pt x="7894" y="6843"/>
                    <a:pt x="8347" y="8702"/>
                    <a:pt x="9164" y="9871"/>
                  </a:cubicBezTo>
                  <a:cubicBezTo>
                    <a:pt x="8471" y="10608"/>
                    <a:pt x="7698" y="11220"/>
                    <a:pt x="6856" y="11805"/>
                  </a:cubicBezTo>
                  <a:cubicBezTo>
                    <a:pt x="6854" y="11622"/>
                    <a:pt x="6852" y="11439"/>
                    <a:pt x="6849" y="11255"/>
                  </a:cubicBezTo>
                  <a:cubicBezTo>
                    <a:pt x="6797" y="7630"/>
                    <a:pt x="6939" y="3875"/>
                    <a:pt x="6402" y="281"/>
                  </a:cubicBezTo>
                  <a:cubicBezTo>
                    <a:pt x="6377" y="109"/>
                    <a:pt x="6199" y="1"/>
                    <a:pt x="603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045;p37"/>
            <p:cNvSpPr/>
            <p:nvPr/>
          </p:nvSpPr>
          <p:spPr>
            <a:xfrm>
              <a:off x="1888492" y="716498"/>
              <a:ext cx="59888" cy="84692"/>
            </a:xfrm>
            <a:custGeom>
              <a:avLst/>
              <a:gdLst/>
              <a:ahLst/>
              <a:cxnLst/>
              <a:rect l="l" t="t" r="r" b="b"/>
              <a:pathLst>
                <a:path w="15812" h="22361" extrusionOk="0">
                  <a:moveTo>
                    <a:pt x="8102" y="1"/>
                  </a:moveTo>
                  <a:cubicBezTo>
                    <a:pt x="7900" y="1"/>
                    <a:pt x="7697" y="23"/>
                    <a:pt x="7496" y="71"/>
                  </a:cubicBezTo>
                  <a:cubicBezTo>
                    <a:pt x="7431" y="86"/>
                    <a:pt x="7368" y="103"/>
                    <a:pt x="7307" y="122"/>
                  </a:cubicBezTo>
                  <a:cubicBezTo>
                    <a:pt x="6271" y="448"/>
                    <a:pt x="5548" y="1360"/>
                    <a:pt x="5027" y="2272"/>
                  </a:cubicBezTo>
                  <a:cubicBezTo>
                    <a:pt x="4506" y="3184"/>
                    <a:pt x="4101" y="4159"/>
                    <a:pt x="3823" y="5170"/>
                  </a:cubicBezTo>
                  <a:cubicBezTo>
                    <a:pt x="2664" y="5402"/>
                    <a:pt x="2040" y="6585"/>
                    <a:pt x="1791" y="7667"/>
                  </a:cubicBezTo>
                  <a:cubicBezTo>
                    <a:pt x="1421" y="9276"/>
                    <a:pt x="1497" y="10954"/>
                    <a:pt x="2016" y="12522"/>
                  </a:cubicBezTo>
                  <a:cubicBezTo>
                    <a:pt x="352" y="14236"/>
                    <a:pt x="0" y="16943"/>
                    <a:pt x="1168" y="18979"/>
                  </a:cubicBezTo>
                  <a:cubicBezTo>
                    <a:pt x="2290" y="20937"/>
                    <a:pt x="4275" y="21625"/>
                    <a:pt x="6472" y="22016"/>
                  </a:cubicBezTo>
                  <a:cubicBezTo>
                    <a:pt x="7412" y="22184"/>
                    <a:pt x="8387" y="22360"/>
                    <a:pt x="9341" y="22360"/>
                  </a:cubicBezTo>
                  <a:cubicBezTo>
                    <a:pt x="9794" y="22360"/>
                    <a:pt x="10242" y="22320"/>
                    <a:pt x="10680" y="22222"/>
                  </a:cubicBezTo>
                  <a:cubicBezTo>
                    <a:pt x="11188" y="22111"/>
                    <a:pt x="11674" y="21910"/>
                    <a:pt x="12112" y="21631"/>
                  </a:cubicBezTo>
                  <a:cubicBezTo>
                    <a:pt x="13331" y="20856"/>
                    <a:pt x="14047" y="19345"/>
                    <a:pt x="13582" y="18041"/>
                  </a:cubicBezTo>
                  <a:cubicBezTo>
                    <a:pt x="13500" y="17812"/>
                    <a:pt x="13383" y="17575"/>
                    <a:pt x="13437" y="17339"/>
                  </a:cubicBezTo>
                  <a:cubicBezTo>
                    <a:pt x="13470" y="17191"/>
                    <a:pt x="13566" y="17065"/>
                    <a:pt x="13656" y="16939"/>
                  </a:cubicBezTo>
                  <a:cubicBezTo>
                    <a:pt x="15308" y="14659"/>
                    <a:pt x="15812" y="11685"/>
                    <a:pt x="14989" y="9040"/>
                  </a:cubicBezTo>
                  <a:cubicBezTo>
                    <a:pt x="14538" y="7588"/>
                    <a:pt x="13485" y="6093"/>
                    <a:pt x="11881" y="5883"/>
                  </a:cubicBezTo>
                  <a:cubicBezTo>
                    <a:pt x="11856" y="4511"/>
                    <a:pt x="11790" y="3082"/>
                    <a:pt x="11102" y="1870"/>
                  </a:cubicBezTo>
                  <a:cubicBezTo>
                    <a:pt x="10511" y="831"/>
                    <a:pt x="9326" y="1"/>
                    <a:pt x="8102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046;p37"/>
            <p:cNvSpPr/>
            <p:nvPr/>
          </p:nvSpPr>
          <p:spPr>
            <a:xfrm>
              <a:off x="1916164" y="716494"/>
              <a:ext cx="32224" cy="84170"/>
            </a:xfrm>
            <a:custGeom>
              <a:avLst/>
              <a:gdLst/>
              <a:ahLst/>
              <a:cxnLst/>
              <a:rect l="l" t="t" r="r" b="b"/>
              <a:pathLst>
                <a:path w="8508" h="22223" extrusionOk="0">
                  <a:moveTo>
                    <a:pt x="796" y="0"/>
                  </a:moveTo>
                  <a:cubicBezTo>
                    <a:pt x="594" y="0"/>
                    <a:pt x="391" y="23"/>
                    <a:pt x="190" y="71"/>
                  </a:cubicBezTo>
                  <a:cubicBezTo>
                    <a:pt x="127" y="87"/>
                    <a:pt x="62" y="104"/>
                    <a:pt x="1" y="123"/>
                  </a:cubicBezTo>
                  <a:cubicBezTo>
                    <a:pt x="762" y="559"/>
                    <a:pt x="1384" y="1227"/>
                    <a:pt x="1745" y="1988"/>
                  </a:cubicBezTo>
                  <a:cubicBezTo>
                    <a:pt x="2492" y="3569"/>
                    <a:pt x="2325" y="5388"/>
                    <a:pt x="2005" y="7091"/>
                  </a:cubicBezTo>
                  <a:cubicBezTo>
                    <a:pt x="3959" y="8051"/>
                    <a:pt x="5308" y="10005"/>
                    <a:pt x="5433" y="12060"/>
                  </a:cubicBezTo>
                  <a:cubicBezTo>
                    <a:pt x="5558" y="14114"/>
                    <a:pt x="4460" y="16199"/>
                    <a:pt x="2636" y="17359"/>
                  </a:cubicBezTo>
                  <a:cubicBezTo>
                    <a:pt x="3836" y="18677"/>
                    <a:pt x="4055" y="20631"/>
                    <a:pt x="3374" y="22223"/>
                  </a:cubicBezTo>
                  <a:cubicBezTo>
                    <a:pt x="3882" y="22112"/>
                    <a:pt x="4368" y="21911"/>
                    <a:pt x="4806" y="21632"/>
                  </a:cubicBezTo>
                  <a:cubicBezTo>
                    <a:pt x="6025" y="20857"/>
                    <a:pt x="6741" y="19346"/>
                    <a:pt x="6276" y="18042"/>
                  </a:cubicBezTo>
                  <a:cubicBezTo>
                    <a:pt x="6194" y="17813"/>
                    <a:pt x="6077" y="17576"/>
                    <a:pt x="6131" y="17340"/>
                  </a:cubicBezTo>
                  <a:cubicBezTo>
                    <a:pt x="6164" y="17191"/>
                    <a:pt x="6260" y="17066"/>
                    <a:pt x="6350" y="16940"/>
                  </a:cubicBezTo>
                  <a:cubicBezTo>
                    <a:pt x="8002" y="14660"/>
                    <a:pt x="8507" y="11686"/>
                    <a:pt x="7684" y="9041"/>
                  </a:cubicBezTo>
                  <a:cubicBezTo>
                    <a:pt x="7232" y="7589"/>
                    <a:pt x="6179" y="6093"/>
                    <a:pt x="4575" y="5883"/>
                  </a:cubicBezTo>
                  <a:cubicBezTo>
                    <a:pt x="4550" y="4512"/>
                    <a:pt x="4484" y="3083"/>
                    <a:pt x="3796" y="1871"/>
                  </a:cubicBezTo>
                  <a:cubicBezTo>
                    <a:pt x="3206" y="831"/>
                    <a:pt x="2020" y="0"/>
                    <a:pt x="796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047;p37"/>
            <p:cNvSpPr/>
            <p:nvPr/>
          </p:nvSpPr>
          <p:spPr>
            <a:xfrm>
              <a:off x="1898003" y="738409"/>
              <a:ext cx="40716" cy="72731"/>
            </a:xfrm>
            <a:custGeom>
              <a:avLst/>
              <a:gdLst/>
              <a:ahLst/>
              <a:cxnLst/>
              <a:rect l="l" t="t" r="r" b="b"/>
              <a:pathLst>
                <a:path w="10750" h="19203" extrusionOk="0">
                  <a:moveTo>
                    <a:pt x="5039" y="0"/>
                  </a:moveTo>
                  <a:cubicBezTo>
                    <a:pt x="4930" y="0"/>
                    <a:pt x="4830" y="58"/>
                    <a:pt x="4811" y="192"/>
                  </a:cubicBezTo>
                  <a:cubicBezTo>
                    <a:pt x="4515" y="2322"/>
                    <a:pt x="4508" y="4509"/>
                    <a:pt x="4520" y="6680"/>
                  </a:cubicBezTo>
                  <a:cubicBezTo>
                    <a:pt x="4006" y="6063"/>
                    <a:pt x="3585" y="5403"/>
                    <a:pt x="3249" y="4652"/>
                  </a:cubicBezTo>
                  <a:cubicBezTo>
                    <a:pt x="2849" y="3754"/>
                    <a:pt x="2740" y="2750"/>
                    <a:pt x="2302" y="1882"/>
                  </a:cubicBezTo>
                  <a:cubicBezTo>
                    <a:pt x="2269" y="1818"/>
                    <a:pt x="2187" y="1771"/>
                    <a:pt x="2111" y="1771"/>
                  </a:cubicBezTo>
                  <a:cubicBezTo>
                    <a:pt x="2056" y="1771"/>
                    <a:pt x="2004" y="1796"/>
                    <a:pt x="1978" y="1859"/>
                  </a:cubicBezTo>
                  <a:cubicBezTo>
                    <a:pt x="1058" y="4021"/>
                    <a:pt x="2905" y="6861"/>
                    <a:pt x="4516" y="8310"/>
                  </a:cubicBezTo>
                  <a:cubicBezTo>
                    <a:pt x="4520" y="8313"/>
                    <a:pt x="4523" y="8314"/>
                    <a:pt x="4527" y="8317"/>
                  </a:cubicBezTo>
                  <a:cubicBezTo>
                    <a:pt x="4527" y="8616"/>
                    <a:pt x="4528" y="8915"/>
                    <a:pt x="4527" y="9212"/>
                  </a:cubicBezTo>
                  <a:cubicBezTo>
                    <a:pt x="4520" y="10286"/>
                    <a:pt x="4517" y="11359"/>
                    <a:pt x="4519" y="12434"/>
                  </a:cubicBezTo>
                  <a:cubicBezTo>
                    <a:pt x="3294" y="11928"/>
                    <a:pt x="2535" y="11115"/>
                    <a:pt x="1882" y="9940"/>
                  </a:cubicBezTo>
                  <a:cubicBezTo>
                    <a:pt x="1825" y="9838"/>
                    <a:pt x="1365" y="8544"/>
                    <a:pt x="908" y="8544"/>
                  </a:cubicBezTo>
                  <a:cubicBezTo>
                    <a:pt x="850" y="8544"/>
                    <a:pt x="791" y="8565"/>
                    <a:pt x="733" y="8613"/>
                  </a:cubicBezTo>
                  <a:cubicBezTo>
                    <a:pt x="1" y="9223"/>
                    <a:pt x="1343" y="11108"/>
                    <a:pt x="1772" y="11662"/>
                  </a:cubicBezTo>
                  <a:cubicBezTo>
                    <a:pt x="2436" y="12521"/>
                    <a:pt x="3382" y="13284"/>
                    <a:pt x="4519" y="13456"/>
                  </a:cubicBezTo>
                  <a:cubicBezTo>
                    <a:pt x="4519" y="15182"/>
                    <a:pt x="4520" y="16908"/>
                    <a:pt x="4504" y="18636"/>
                  </a:cubicBezTo>
                  <a:cubicBezTo>
                    <a:pt x="4500" y="19017"/>
                    <a:pt x="4810" y="19202"/>
                    <a:pt x="5132" y="19202"/>
                  </a:cubicBezTo>
                  <a:cubicBezTo>
                    <a:pt x="5479" y="19202"/>
                    <a:pt x="5839" y="18987"/>
                    <a:pt x="5831" y="18571"/>
                  </a:cubicBezTo>
                  <a:cubicBezTo>
                    <a:pt x="5783" y="16073"/>
                    <a:pt x="5766" y="13575"/>
                    <a:pt x="5738" y="11077"/>
                  </a:cubicBezTo>
                  <a:cubicBezTo>
                    <a:pt x="8045" y="9972"/>
                    <a:pt x="10749" y="7124"/>
                    <a:pt x="10491" y="4567"/>
                  </a:cubicBezTo>
                  <a:cubicBezTo>
                    <a:pt x="10474" y="4395"/>
                    <a:pt x="10328" y="4298"/>
                    <a:pt x="10179" y="4298"/>
                  </a:cubicBezTo>
                  <a:cubicBezTo>
                    <a:pt x="10075" y="4298"/>
                    <a:pt x="9969" y="4346"/>
                    <a:pt x="9903" y="4449"/>
                  </a:cubicBezTo>
                  <a:cubicBezTo>
                    <a:pt x="9301" y="5399"/>
                    <a:pt x="8983" y="6433"/>
                    <a:pt x="8354" y="7371"/>
                  </a:cubicBezTo>
                  <a:cubicBezTo>
                    <a:pt x="8149" y="7003"/>
                    <a:pt x="7978" y="6632"/>
                    <a:pt x="7849" y="6218"/>
                  </a:cubicBezTo>
                  <a:cubicBezTo>
                    <a:pt x="7689" y="5708"/>
                    <a:pt x="7671" y="5187"/>
                    <a:pt x="7541" y="4675"/>
                  </a:cubicBezTo>
                  <a:cubicBezTo>
                    <a:pt x="7522" y="4601"/>
                    <a:pt x="7454" y="4566"/>
                    <a:pt x="7383" y="4566"/>
                  </a:cubicBezTo>
                  <a:cubicBezTo>
                    <a:pt x="7317" y="4566"/>
                    <a:pt x="7249" y="4596"/>
                    <a:pt x="7216" y="4652"/>
                  </a:cubicBezTo>
                  <a:cubicBezTo>
                    <a:pt x="6589" y="5712"/>
                    <a:pt x="6968" y="7264"/>
                    <a:pt x="7649" y="8240"/>
                  </a:cubicBezTo>
                  <a:cubicBezTo>
                    <a:pt x="7072" y="8857"/>
                    <a:pt x="6426" y="9367"/>
                    <a:pt x="5723" y="9855"/>
                  </a:cubicBezTo>
                  <a:cubicBezTo>
                    <a:pt x="5721" y="9702"/>
                    <a:pt x="5720" y="9550"/>
                    <a:pt x="5717" y="9396"/>
                  </a:cubicBezTo>
                  <a:cubicBezTo>
                    <a:pt x="5675" y="6370"/>
                    <a:pt x="5791" y="3234"/>
                    <a:pt x="5344" y="234"/>
                  </a:cubicBezTo>
                  <a:cubicBezTo>
                    <a:pt x="5323" y="90"/>
                    <a:pt x="5174" y="0"/>
                    <a:pt x="503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048;p37"/>
            <p:cNvSpPr/>
            <p:nvPr/>
          </p:nvSpPr>
          <p:spPr>
            <a:xfrm>
              <a:off x="2224194" y="703689"/>
              <a:ext cx="77670" cy="115155"/>
            </a:xfrm>
            <a:custGeom>
              <a:avLst/>
              <a:gdLst/>
              <a:ahLst/>
              <a:cxnLst/>
              <a:rect l="l" t="t" r="r" b="b"/>
              <a:pathLst>
                <a:path w="20507" h="30404" extrusionOk="0">
                  <a:moveTo>
                    <a:pt x="12881" y="0"/>
                  </a:moveTo>
                  <a:cubicBezTo>
                    <a:pt x="11875" y="0"/>
                    <a:pt x="10848" y="377"/>
                    <a:pt x="10078" y="998"/>
                  </a:cubicBezTo>
                  <a:cubicBezTo>
                    <a:pt x="9794" y="1228"/>
                    <a:pt x="9535" y="1487"/>
                    <a:pt x="9306" y="1771"/>
                  </a:cubicBezTo>
                  <a:cubicBezTo>
                    <a:pt x="8604" y="2637"/>
                    <a:pt x="8176" y="3704"/>
                    <a:pt x="7942" y="4779"/>
                  </a:cubicBezTo>
                  <a:cubicBezTo>
                    <a:pt x="7596" y="4613"/>
                    <a:pt x="7231" y="4538"/>
                    <a:pt x="6866" y="4538"/>
                  </a:cubicBezTo>
                  <a:cubicBezTo>
                    <a:pt x="5442" y="4538"/>
                    <a:pt x="3999" y="5681"/>
                    <a:pt x="3559" y="7035"/>
                  </a:cubicBezTo>
                  <a:cubicBezTo>
                    <a:pt x="3007" y="8735"/>
                    <a:pt x="3554" y="10556"/>
                    <a:pt x="4102" y="12259"/>
                  </a:cubicBezTo>
                  <a:cubicBezTo>
                    <a:pt x="3802" y="12102"/>
                    <a:pt x="3476" y="12031"/>
                    <a:pt x="3147" y="12031"/>
                  </a:cubicBezTo>
                  <a:cubicBezTo>
                    <a:pt x="2152" y="12031"/>
                    <a:pt x="1122" y="12677"/>
                    <a:pt x="640" y="13539"/>
                  </a:cubicBezTo>
                  <a:cubicBezTo>
                    <a:pt x="0" y="14685"/>
                    <a:pt x="81" y="16054"/>
                    <a:pt x="240" y="17337"/>
                  </a:cubicBezTo>
                  <a:cubicBezTo>
                    <a:pt x="565" y="19934"/>
                    <a:pt x="1170" y="22583"/>
                    <a:pt x="2608" y="24858"/>
                  </a:cubicBezTo>
                  <a:cubicBezTo>
                    <a:pt x="4254" y="27460"/>
                    <a:pt x="8071" y="30403"/>
                    <a:pt x="11650" y="30403"/>
                  </a:cubicBezTo>
                  <a:cubicBezTo>
                    <a:pt x="12088" y="30403"/>
                    <a:pt x="12522" y="30359"/>
                    <a:pt x="12947" y="30265"/>
                  </a:cubicBezTo>
                  <a:cubicBezTo>
                    <a:pt x="13090" y="30235"/>
                    <a:pt x="13233" y="30198"/>
                    <a:pt x="13373" y="30156"/>
                  </a:cubicBezTo>
                  <a:cubicBezTo>
                    <a:pt x="18672" y="28543"/>
                    <a:pt x="20280" y="23994"/>
                    <a:pt x="20471" y="19264"/>
                  </a:cubicBezTo>
                  <a:cubicBezTo>
                    <a:pt x="20505" y="18390"/>
                    <a:pt x="20506" y="17465"/>
                    <a:pt x="20025" y="16713"/>
                  </a:cubicBezTo>
                  <a:cubicBezTo>
                    <a:pt x="19683" y="16178"/>
                    <a:pt x="19011" y="15795"/>
                    <a:pt x="18373" y="15795"/>
                  </a:cubicBezTo>
                  <a:cubicBezTo>
                    <a:pt x="18114" y="15795"/>
                    <a:pt x="17860" y="15858"/>
                    <a:pt x="17637" y="16000"/>
                  </a:cubicBezTo>
                  <a:cubicBezTo>
                    <a:pt x="17979" y="11716"/>
                    <a:pt x="18302" y="7275"/>
                    <a:pt x="16719" y="3239"/>
                  </a:cubicBezTo>
                  <a:cubicBezTo>
                    <a:pt x="16267" y="2082"/>
                    <a:pt x="15588" y="906"/>
                    <a:pt x="14416" y="337"/>
                  </a:cubicBezTo>
                  <a:cubicBezTo>
                    <a:pt x="13938" y="106"/>
                    <a:pt x="13412" y="0"/>
                    <a:pt x="12881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049;p37"/>
            <p:cNvSpPr/>
            <p:nvPr/>
          </p:nvSpPr>
          <p:spPr>
            <a:xfrm>
              <a:off x="2259436" y="703689"/>
              <a:ext cx="42428" cy="114632"/>
            </a:xfrm>
            <a:custGeom>
              <a:avLst/>
              <a:gdLst/>
              <a:ahLst/>
              <a:cxnLst/>
              <a:rect l="l" t="t" r="r" b="b"/>
              <a:pathLst>
                <a:path w="11202" h="30266" extrusionOk="0">
                  <a:moveTo>
                    <a:pt x="3576" y="0"/>
                  </a:moveTo>
                  <a:cubicBezTo>
                    <a:pt x="2570" y="0"/>
                    <a:pt x="1543" y="377"/>
                    <a:pt x="773" y="998"/>
                  </a:cubicBezTo>
                  <a:cubicBezTo>
                    <a:pt x="489" y="1228"/>
                    <a:pt x="230" y="1487"/>
                    <a:pt x="1" y="1771"/>
                  </a:cubicBezTo>
                  <a:cubicBezTo>
                    <a:pt x="146" y="1793"/>
                    <a:pt x="285" y="1805"/>
                    <a:pt x="408" y="1816"/>
                  </a:cubicBezTo>
                  <a:cubicBezTo>
                    <a:pt x="1602" y="1908"/>
                    <a:pt x="2696" y="2200"/>
                    <a:pt x="3599" y="2980"/>
                  </a:cubicBezTo>
                  <a:cubicBezTo>
                    <a:pt x="5115" y="4286"/>
                    <a:pt x="5742" y="6265"/>
                    <a:pt x="5997" y="8174"/>
                  </a:cubicBezTo>
                  <a:cubicBezTo>
                    <a:pt x="6494" y="11849"/>
                    <a:pt x="5847" y="15649"/>
                    <a:pt x="4159" y="19002"/>
                  </a:cubicBezTo>
                  <a:cubicBezTo>
                    <a:pt x="4236" y="18989"/>
                    <a:pt x="4313" y="18983"/>
                    <a:pt x="4390" y="18983"/>
                  </a:cubicBezTo>
                  <a:cubicBezTo>
                    <a:pt x="4988" y="18983"/>
                    <a:pt x="5565" y="19360"/>
                    <a:pt x="5875" y="19850"/>
                  </a:cubicBezTo>
                  <a:cubicBezTo>
                    <a:pt x="6224" y="20402"/>
                    <a:pt x="6305" y="21065"/>
                    <a:pt x="6316" y="21707"/>
                  </a:cubicBezTo>
                  <a:cubicBezTo>
                    <a:pt x="6370" y="24379"/>
                    <a:pt x="5410" y="26990"/>
                    <a:pt x="4091" y="29360"/>
                  </a:cubicBezTo>
                  <a:cubicBezTo>
                    <a:pt x="3928" y="29655"/>
                    <a:pt x="3758" y="29954"/>
                    <a:pt x="3642" y="30265"/>
                  </a:cubicBezTo>
                  <a:cubicBezTo>
                    <a:pt x="3785" y="30235"/>
                    <a:pt x="3928" y="30198"/>
                    <a:pt x="4068" y="30156"/>
                  </a:cubicBezTo>
                  <a:cubicBezTo>
                    <a:pt x="9367" y="28543"/>
                    <a:pt x="10975" y="23994"/>
                    <a:pt x="11166" y="19264"/>
                  </a:cubicBezTo>
                  <a:cubicBezTo>
                    <a:pt x="11200" y="18390"/>
                    <a:pt x="11201" y="17465"/>
                    <a:pt x="10720" y="16713"/>
                  </a:cubicBezTo>
                  <a:cubicBezTo>
                    <a:pt x="10378" y="16178"/>
                    <a:pt x="9704" y="15794"/>
                    <a:pt x="9066" y="15794"/>
                  </a:cubicBezTo>
                  <a:cubicBezTo>
                    <a:pt x="8807" y="15794"/>
                    <a:pt x="8553" y="15857"/>
                    <a:pt x="8330" y="15999"/>
                  </a:cubicBezTo>
                  <a:cubicBezTo>
                    <a:pt x="8673" y="11716"/>
                    <a:pt x="8995" y="7275"/>
                    <a:pt x="7414" y="3239"/>
                  </a:cubicBezTo>
                  <a:cubicBezTo>
                    <a:pt x="6962" y="2082"/>
                    <a:pt x="6282" y="906"/>
                    <a:pt x="5111" y="337"/>
                  </a:cubicBezTo>
                  <a:cubicBezTo>
                    <a:pt x="4633" y="106"/>
                    <a:pt x="4107" y="0"/>
                    <a:pt x="35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050;p37"/>
            <p:cNvSpPr/>
            <p:nvPr/>
          </p:nvSpPr>
          <p:spPr>
            <a:xfrm>
              <a:off x="2241343" y="734500"/>
              <a:ext cx="43045" cy="103963"/>
            </a:xfrm>
            <a:custGeom>
              <a:avLst/>
              <a:gdLst/>
              <a:ahLst/>
              <a:cxnLst/>
              <a:rect l="l" t="t" r="r" b="b"/>
              <a:pathLst>
                <a:path w="11365" h="27449" extrusionOk="0">
                  <a:moveTo>
                    <a:pt x="7036" y="1"/>
                  </a:moveTo>
                  <a:cubicBezTo>
                    <a:pt x="6860" y="1"/>
                    <a:pt x="6693" y="92"/>
                    <a:pt x="6649" y="300"/>
                  </a:cubicBezTo>
                  <a:cubicBezTo>
                    <a:pt x="6246" y="2227"/>
                    <a:pt x="6143" y="4213"/>
                    <a:pt x="6050" y="6179"/>
                  </a:cubicBezTo>
                  <a:cubicBezTo>
                    <a:pt x="5579" y="5576"/>
                    <a:pt x="5133" y="4967"/>
                    <a:pt x="4763" y="4277"/>
                  </a:cubicBezTo>
                  <a:cubicBezTo>
                    <a:pt x="4202" y="3236"/>
                    <a:pt x="3941" y="2167"/>
                    <a:pt x="3544" y="1077"/>
                  </a:cubicBezTo>
                  <a:cubicBezTo>
                    <a:pt x="3485" y="915"/>
                    <a:pt x="3332" y="837"/>
                    <a:pt x="3182" y="837"/>
                  </a:cubicBezTo>
                  <a:cubicBezTo>
                    <a:pt x="3003" y="837"/>
                    <a:pt x="2829" y="949"/>
                    <a:pt x="2828" y="1166"/>
                  </a:cubicBezTo>
                  <a:cubicBezTo>
                    <a:pt x="2824" y="2322"/>
                    <a:pt x="3305" y="3556"/>
                    <a:pt x="3797" y="4601"/>
                  </a:cubicBezTo>
                  <a:cubicBezTo>
                    <a:pt x="4301" y="5672"/>
                    <a:pt x="5034" y="6819"/>
                    <a:pt x="5946" y="7632"/>
                  </a:cubicBezTo>
                  <a:cubicBezTo>
                    <a:pt x="5957" y="7643"/>
                    <a:pt x="5969" y="7651"/>
                    <a:pt x="5980" y="7661"/>
                  </a:cubicBezTo>
                  <a:cubicBezTo>
                    <a:pt x="5888" y="9652"/>
                    <a:pt x="5827" y="11644"/>
                    <a:pt x="5814" y="13636"/>
                  </a:cubicBezTo>
                  <a:cubicBezTo>
                    <a:pt x="5809" y="14448"/>
                    <a:pt x="5812" y="15260"/>
                    <a:pt x="5818" y="16071"/>
                  </a:cubicBezTo>
                  <a:cubicBezTo>
                    <a:pt x="5600" y="15914"/>
                    <a:pt x="5385" y="15752"/>
                    <a:pt x="5175" y="15582"/>
                  </a:cubicBezTo>
                  <a:cubicBezTo>
                    <a:pt x="4590" y="15112"/>
                    <a:pt x="4035" y="14603"/>
                    <a:pt x="3515" y="14060"/>
                  </a:cubicBezTo>
                  <a:cubicBezTo>
                    <a:pt x="3016" y="13532"/>
                    <a:pt x="2552" y="12973"/>
                    <a:pt x="2127" y="12383"/>
                  </a:cubicBezTo>
                  <a:cubicBezTo>
                    <a:pt x="1693" y="11785"/>
                    <a:pt x="1354" y="11119"/>
                    <a:pt x="885" y="10546"/>
                  </a:cubicBezTo>
                  <a:cubicBezTo>
                    <a:pt x="782" y="10419"/>
                    <a:pt x="635" y="10361"/>
                    <a:pt x="493" y="10361"/>
                  </a:cubicBezTo>
                  <a:cubicBezTo>
                    <a:pt x="238" y="10361"/>
                    <a:pt x="1" y="10551"/>
                    <a:pt x="78" y="10863"/>
                  </a:cubicBezTo>
                  <a:cubicBezTo>
                    <a:pt x="433" y="12302"/>
                    <a:pt x="1593" y="13688"/>
                    <a:pt x="2596" y="14795"/>
                  </a:cubicBezTo>
                  <a:cubicBezTo>
                    <a:pt x="3120" y="15374"/>
                    <a:pt x="3686" y="15912"/>
                    <a:pt x="4291" y="16407"/>
                  </a:cubicBezTo>
                  <a:cubicBezTo>
                    <a:pt x="4709" y="16747"/>
                    <a:pt x="5258" y="17301"/>
                    <a:pt x="5836" y="17469"/>
                  </a:cubicBezTo>
                  <a:cubicBezTo>
                    <a:pt x="5853" y="18398"/>
                    <a:pt x="5876" y="19326"/>
                    <a:pt x="5908" y="20256"/>
                  </a:cubicBezTo>
                  <a:cubicBezTo>
                    <a:pt x="5946" y="21394"/>
                    <a:pt x="5997" y="22532"/>
                    <a:pt x="6058" y="23670"/>
                  </a:cubicBezTo>
                  <a:cubicBezTo>
                    <a:pt x="6119" y="24774"/>
                    <a:pt x="6091" y="25939"/>
                    <a:pt x="6323" y="27025"/>
                  </a:cubicBezTo>
                  <a:cubicBezTo>
                    <a:pt x="6386" y="27320"/>
                    <a:pt x="6620" y="27449"/>
                    <a:pt x="6867" y="27449"/>
                  </a:cubicBezTo>
                  <a:cubicBezTo>
                    <a:pt x="7192" y="27449"/>
                    <a:pt x="7542" y="27227"/>
                    <a:pt x="7565" y="26868"/>
                  </a:cubicBezTo>
                  <a:cubicBezTo>
                    <a:pt x="7637" y="25749"/>
                    <a:pt x="7442" y="24578"/>
                    <a:pt x="7382" y="23458"/>
                  </a:cubicBezTo>
                  <a:cubicBezTo>
                    <a:pt x="7325" y="22391"/>
                    <a:pt x="7277" y="21324"/>
                    <a:pt x="7240" y="20256"/>
                  </a:cubicBezTo>
                  <a:cubicBezTo>
                    <a:pt x="7164" y="18051"/>
                    <a:pt x="7131" y="15844"/>
                    <a:pt x="7143" y="13636"/>
                  </a:cubicBezTo>
                  <a:lnTo>
                    <a:pt x="7143" y="13584"/>
                  </a:lnTo>
                  <a:cubicBezTo>
                    <a:pt x="7830" y="12904"/>
                    <a:pt x="8343" y="12028"/>
                    <a:pt x="8818" y="11214"/>
                  </a:cubicBezTo>
                  <a:cubicBezTo>
                    <a:pt x="9286" y="10416"/>
                    <a:pt x="9693" y="9585"/>
                    <a:pt x="10037" y="8726"/>
                  </a:cubicBezTo>
                  <a:cubicBezTo>
                    <a:pt x="10720" y="7013"/>
                    <a:pt x="11365" y="5048"/>
                    <a:pt x="11185" y="3204"/>
                  </a:cubicBezTo>
                  <a:cubicBezTo>
                    <a:pt x="11167" y="3021"/>
                    <a:pt x="11010" y="2915"/>
                    <a:pt x="10855" y="2915"/>
                  </a:cubicBezTo>
                  <a:cubicBezTo>
                    <a:pt x="10734" y="2915"/>
                    <a:pt x="10615" y="2980"/>
                    <a:pt x="10565" y="3125"/>
                  </a:cubicBezTo>
                  <a:cubicBezTo>
                    <a:pt x="9980" y="4831"/>
                    <a:pt x="9680" y="6586"/>
                    <a:pt x="8950" y="8255"/>
                  </a:cubicBezTo>
                  <a:cubicBezTo>
                    <a:pt x="8596" y="9069"/>
                    <a:pt x="8195" y="9862"/>
                    <a:pt x="7746" y="10628"/>
                  </a:cubicBezTo>
                  <a:cubicBezTo>
                    <a:pt x="7567" y="10934"/>
                    <a:pt x="7368" y="11227"/>
                    <a:pt x="7165" y="11521"/>
                  </a:cubicBezTo>
                  <a:cubicBezTo>
                    <a:pt x="7187" y="10019"/>
                    <a:pt x="7224" y="8518"/>
                    <a:pt x="7284" y="7018"/>
                  </a:cubicBezTo>
                  <a:cubicBezTo>
                    <a:pt x="7375" y="4820"/>
                    <a:pt x="7609" y="2610"/>
                    <a:pt x="7524" y="411"/>
                  </a:cubicBezTo>
                  <a:cubicBezTo>
                    <a:pt x="7515" y="156"/>
                    <a:pt x="7267" y="1"/>
                    <a:pt x="703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051;p37"/>
            <p:cNvSpPr/>
            <p:nvPr/>
          </p:nvSpPr>
          <p:spPr>
            <a:xfrm>
              <a:off x="2036659" y="831222"/>
              <a:ext cx="63728" cy="49760"/>
            </a:xfrm>
            <a:custGeom>
              <a:avLst/>
              <a:gdLst/>
              <a:ahLst/>
              <a:cxnLst/>
              <a:rect l="l" t="t" r="r" b="b"/>
              <a:pathLst>
                <a:path w="16826" h="13138" extrusionOk="0">
                  <a:moveTo>
                    <a:pt x="8060" y="1"/>
                  </a:moveTo>
                  <a:cubicBezTo>
                    <a:pt x="7116" y="1"/>
                    <a:pt x="6172" y="181"/>
                    <a:pt x="5308" y="537"/>
                  </a:cubicBezTo>
                  <a:cubicBezTo>
                    <a:pt x="5289" y="545"/>
                    <a:pt x="5268" y="553"/>
                    <a:pt x="5249" y="563"/>
                  </a:cubicBezTo>
                  <a:cubicBezTo>
                    <a:pt x="3756" y="1192"/>
                    <a:pt x="2523" y="2345"/>
                    <a:pt x="1854" y="3741"/>
                  </a:cubicBezTo>
                  <a:cubicBezTo>
                    <a:pt x="1555" y="4361"/>
                    <a:pt x="1366" y="5022"/>
                    <a:pt x="1114" y="5658"/>
                  </a:cubicBezTo>
                  <a:cubicBezTo>
                    <a:pt x="885" y="6238"/>
                    <a:pt x="602" y="6801"/>
                    <a:pt x="457" y="7402"/>
                  </a:cubicBezTo>
                  <a:cubicBezTo>
                    <a:pt x="1" y="9280"/>
                    <a:pt x="1038" y="11344"/>
                    <a:pt x="2792" y="12361"/>
                  </a:cubicBezTo>
                  <a:cubicBezTo>
                    <a:pt x="3698" y="12886"/>
                    <a:pt x="4763" y="13138"/>
                    <a:pt x="5826" y="13138"/>
                  </a:cubicBezTo>
                  <a:cubicBezTo>
                    <a:pt x="5879" y="13138"/>
                    <a:pt x="5932" y="13137"/>
                    <a:pt x="5984" y="13136"/>
                  </a:cubicBezTo>
                  <a:cubicBezTo>
                    <a:pt x="6464" y="13125"/>
                    <a:pt x="6941" y="13063"/>
                    <a:pt x="7409" y="12952"/>
                  </a:cubicBezTo>
                  <a:cubicBezTo>
                    <a:pt x="7838" y="12849"/>
                    <a:pt x="8308" y="12549"/>
                    <a:pt x="8737" y="12507"/>
                  </a:cubicBezTo>
                  <a:cubicBezTo>
                    <a:pt x="8789" y="12501"/>
                    <a:pt x="8841" y="12499"/>
                    <a:pt x="8894" y="12499"/>
                  </a:cubicBezTo>
                  <a:cubicBezTo>
                    <a:pt x="9307" y="12499"/>
                    <a:pt x="9756" y="12644"/>
                    <a:pt x="10206" y="12763"/>
                  </a:cubicBezTo>
                  <a:cubicBezTo>
                    <a:pt x="10521" y="12848"/>
                    <a:pt x="10835" y="12919"/>
                    <a:pt x="11138" y="12921"/>
                  </a:cubicBezTo>
                  <a:cubicBezTo>
                    <a:pt x="11143" y="12921"/>
                    <a:pt x="11148" y="12921"/>
                    <a:pt x="11153" y="12921"/>
                  </a:cubicBezTo>
                  <a:cubicBezTo>
                    <a:pt x="12806" y="12921"/>
                    <a:pt x="14482" y="12226"/>
                    <a:pt x="15480" y="10979"/>
                  </a:cubicBezTo>
                  <a:cubicBezTo>
                    <a:pt x="16561" y="9630"/>
                    <a:pt x="16825" y="7760"/>
                    <a:pt x="16207" y="6178"/>
                  </a:cubicBezTo>
                  <a:cubicBezTo>
                    <a:pt x="15671" y="4804"/>
                    <a:pt x="14495" y="3659"/>
                    <a:pt x="13047" y="3101"/>
                  </a:cubicBezTo>
                  <a:cubicBezTo>
                    <a:pt x="12890" y="1745"/>
                    <a:pt x="11562" y="738"/>
                    <a:pt x="10173" y="313"/>
                  </a:cubicBezTo>
                  <a:cubicBezTo>
                    <a:pt x="9492" y="104"/>
                    <a:pt x="8776" y="1"/>
                    <a:pt x="8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052;p37"/>
            <p:cNvSpPr/>
            <p:nvPr/>
          </p:nvSpPr>
          <p:spPr>
            <a:xfrm>
              <a:off x="2056540" y="831218"/>
              <a:ext cx="43848" cy="48942"/>
            </a:xfrm>
            <a:custGeom>
              <a:avLst/>
              <a:gdLst/>
              <a:ahLst/>
              <a:cxnLst/>
              <a:rect l="l" t="t" r="r" b="b"/>
              <a:pathLst>
                <a:path w="11577" h="12922" extrusionOk="0">
                  <a:moveTo>
                    <a:pt x="2813" y="1"/>
                  </a:moveTo>
                  <a:cubicBezTo>
                    <a:pt x="1869" y="1"/>
                    <a:pt x="925" y="181"/>
                    <a:pt x="60" y="536"/>
                  </a:cubicBezTo>
                  <a:cubicBezTo>
                    <a:pt x="40" y="545"/>
                    <a:pt x="21" y="553"/>
                    <a:pt x="0" y="562"/>
                  </a:cubicBezTo>
                  <a:cubicBezTo>
                    <a:pt x="1057" y="572"/>
                    <a:pt x="2123" y="764"/>
                    <a:pt x="3015" y="1282"/>
                  </a:cubicBezTo>
                  <a:cubicBezTo>
                    <a:pt x="4052" y="1884"/>
                    <a:pt x="4810" y="2987"/>
                    <a:pt x="4703" y="4122"/>
                  </a:cubicBezTo>
                  <a:cubicBezTo>
                    <a:pt x="6126" y="4334"/>
                    <a:pt x="7323" y="5398"/>
                    <a:pt x="7769" y="6679"/>
                  </a:cubicBezTo>
                  <a:cubicBezTo>
                    <a:pt x="8214" y="7958"/>
                    <a:pt x="7958" y="9402"/>
                    <a:pt x="7238" y="10567"/>
                  </a:cubicBezTo>
                  <a:cubicBezTo>
                    <a:pt x="6686" y="11459"/>
                    <a:pt x="5881" y="12195"/>
                    <a:pt x="4957" y="12764"/>
                  </a:cubicBezTo>
                  <a:cubicBezTo>
                    <a:pt x="5272" y="12849"/>
                    <a:pt x="5586" y="12920"/>
                    <a:pt x="5889" y="12922"/>
                  </a:cubicBezTo>
                  <a:cubicBezTo>
                    <a:pt x="5894" y="12922"/>
                    <a:pt x="5899" y="12922"/>
                    <a:pt x="5904" y="12922"/>
                  </a:cubicBezTo>
                  <a:cubicBezTo>
                    <a:pt x="7557" y="12922"/>
                    <a:pt x="9233" y="12227"/>
                    <a:pt x="10231" y="10980"/>
                  </a:cubicBezTo>
                  <a:cubicBezTo>
                    <a:pt x="11312" y="9631"/>
                    <a:pt x="11576" y="7761"/>
                    <a:pt x="10959" y="6177"/>
                  </a:cubicBezTo>
                  <a:cubicBezTo>
                    <a:pt x="10422" y="4803"/>
                    <a:pt x="9247" y="3658"/>
                    <a:pt x="7799" y="3100"/>
                  </a:cubicBezTo>
                  <a:cubicBezTo>
                    <a:pt x="7643" y="1744"/>
                    <a:pt x="6313" y="738"/>
                    <a:pt x="4925" y="313"/>
                  </a:cubicBezTo>
                  <a:cubicBezTo>
                    <a:pt x="4245" y="104"/>
                    <a:pt x="3529" y="1"/>
                    <a:pt x="2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053;p37"/>
            <p:cNvSpPr/>
            <p:nvPr/>
          </p:nvSpPr>
          <p:spPr>
            <a:xfrm>
              <a:off x="2204048" y="803342"/>
              <a:ext cx="98157" cy="79772"/>
            </a:xfrm>
            <a:custGeom>
              <a:avLst/>
              <a:gdLst/>
              <a:ahLst/>
              <a:cxnLst/>
              <a:rect l="l" t="t" r="r" b="b"/>
              <a:pathLst>
                <a:path w="25916" h="21062" extrusionOk="0">
                  <a:moveTo>
                    <a:pt x="11019" y="0"/>
                  </a:moveTo>
                  <a:cubicBezTo>
                    <a:pt x="10725" y="0"/>
                    <a:pt x="10429" y="24"/>
                    <a:pt x="10137" y="74"/>
                  </a:cubicBezTo>
                  <a:cubicBezTo>
                    <a:pt x="9161" y="240"/>
                    <a:pt x="8266" y="686"/>
                    <a:pt x="7536" y="1308"/>
                  </a:cubicBezTo>
                  <a:cubicBezTo>
                    <a:pt x="6369" y="2302"/>
                    <a:pt x="5630" y="3751"/>
                    <a:pt x="5684" y="5231"/>
                  </a:cubicBezTo>
                  <a:cubicBezTo>
                    <a:pt x="5320" y="5054"/>
                    <a:pt x="4924" y="4973"/>
                    <a:pt x="4522" y="4973"/>
                  </a:cubicBezTo>
                  <a:cubicBezTo>
                    <a:pt x="3547" y="4973"/>
                    <a:pt x="2545" y="5450"/>
                    <a:pt x="1920" y="6174"/>
                  </a:cubicBezTo>
                  <a:cubicBezTo>
                    <a:pt x="567" y="7744"/>
                    <a:pt x="166" y="10984"/>
                    <a:pt x="44" y="12942"/>
                  </a:cubicBezTo>
                  <a:cubicBezTo>
                    <a:pt x="1" y="13645"/>
                    <a:pt x="88" y="21062"/>
                    <a:pt x="534" y="21062"/>
                  </a:cubicBezTo>
                  <a:lnTo>
                    <a:pt x="25431" y="21062"/>
                  </a:lnTo>
                  <a:cubicBezTo>
                    <a:pt x="25594" y="18076"/>
                    <a:pt x="25665" y="15088"/>
                    <a:pt x="25831" y="12103"/>
                  </a:cubicBezTo>
                  <a:cubicBezTo>
                    <a:pt x="25880" y="11206"/>
                    <a:pt x="25916" y="10252"/>
                    <a:pt x="25440" y="9470"/>
                  </a:cubicBezTo>
                  <a:cubicBezTo>
                    <a:pt x="25105" y="8922"/>
                    <a:pt x="24420" y="8527"/>
                    <a:pt x="23776" y="8527"/>
                  </a:cubicBezTo>
                  <a:cubicBezTo>
                    <a:pt x="23502" y="8527"/>
                    <a:pt x="23235" y="8599"/>
                    <a:pt x="23005" y="8760"/>
                  </a:cubicBezTo>
                  <a:cubicBezTo>
                    <a:pt x="23069" y="6974"/>
                    <a:pt x="22706" y="5058"/>
                    <a:pt x="21382" y="3765"/>
                  </a:cubicBezTo>
                  <a:cubicBezTo>
                    <a:pt x="20636" y="3036"/>
                    <a:pt x="19521" y="2610"/>
                    <a:pt x="18453" y="2610"/>
                  </a:cubicBezTo>
                  <a:cubicBezTo>
                    <a:pt x="17628" y="2610"/>
                    <a:pt x="16832" y="2865"/>
                    <a:pt x="16256" y="3431"/>
                  </a:cubicBezTo>
                  <a:cubicBezTo>
                    <a:pt x="15524" y="1414"/>
                    <a:pt x="13283" y="0"/>
                    <a:pt x="11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054;p37"/>
            <p:cNvSpPr/>
            <p:nvPr/>
          </p:nvSpPr>
          <p:spPr>
            <a:xfrm>
              <a:off x="2232591" y="803342"/>
              <a:ext cx="69614" cy="79772"/>
            </a:xfrm>
            <a:custGeom>
              <a:avLst/>
              <a:gdLst/>
              <a:ahLst/>
              <a:cxnLst/>
              <a:rect l="l" t="t" r="r" b="b"/>
              <a:pathLst>
                <a:path w="18380" h="21062" extrusionOk="0">
                  <a:moveTo>
                    <a:pt x="3483" y="0"/>
                  </a:moveTo>
                  <a:cubicBezTo>
                    <a:pt x="3189" y="0"/>
                    <a:pt x="2893" y="24"/>
                    <a:pt x="2601" y="74"/>
                  </a:cubicBezTo>
                  <a:cubicBezTo>
                    <a:pt x="1625" y="240"/>
                    <a:pt x="730" y="686"/>
                    <a:pt x="0" y="1308"/>
                  </a:cubicBezTo>
                  <a:cubicBezTo>
                    <a:pt x="1018" y="2249"/>
                    <a:pt x="2927" y="2151"/>
                    <a:pt x="4002" y="3305"/>
                  </a:cubicBezTo>
                  <a:cubicBezTo>
                    <a:pt x="5153" y="4540"/>
                    <a:pt x="5627" y="6277"/>
                    <a:pt x="5485" y="7885"/>
                  </a:cubicBezTo>
                  <a:cubicBezTo>
                    <a:pt x="6322" y="7307"/>
                    <a:pt x="7361" y="7018"/>
                    <a:pt x="8400" y="7018"/>
                  </a:cubicBezTo>
                  <a:cubicBezTo>
                    <a:pt x="9418" y="7018"/>
                    <a:pt x="10436" y="7296"/>
                    <a:pt x="11264" y="7852"/>
                  </a:cubicBezTo>
                  <a:cubicBezTo>
                    <a:pt x="12935" y="8978"/>
                    <a:pt x="13692" y="11154"/>
                    <a:pt x="13050" y="12982"/>
                  </a:cubicBezTo>
                  <a:cubicBezTo>
                    <a:pt x="15736" y="13260"/>
                    <a:pt x="17188" y="16111"/>
                    <a:pt x="17463" y="18618"/>
                  </a:cubicBezTo>
                  <a:cubicBezTo>
                    <a:pt x="17552" y="19430"/>
                    <a:pt x="17572" y="20247"/>
                    <a:pt x="17524" y="21062"/>
                  </a:cubicBezTo>
                  <a:lnTo>
                    <a:pt x="17895" y="21062"/>
                  </a:lnTo>
                  <a:cubicBezTo>
                    <a:pt x="18058" y="18076"/>
                    <a:pt x="18129" y="15088"/>
                    <a:pt x="18295" y="12103"/>
                  </a:cubicBezTo>
                  <a:cubicBezTo>
                    <a:pt x="18344" y="11206"/>
                    <a:pt x="18380" y="10252"/>
                    <a:pt x="17904" y="9470"/>
                  </a:cubicBezTo>
                  <a:cubicBezTo>
                    <a:pt x="17569" y="8922"/>
                    <a:pt x="16884" y="8527"/>
                    <a:pt x="16240" y="8527"/>
                  </a:cubicBezTo>
                  <a:cubicBezTo>
                    <a:pt x="15966" y="8527"/>
                    <a:pt x="15699" y="8599"/>
                    <a:pt x="15469" y="8760"/>
                  </a:cubicBezTo>
                  <a:cubicBezTo>
                    <a:pt x="15533" y="6974"/>
                    <a:pt x="15170" y="5058"/>
                    <a:pt x="13846" y="3765"/>
                  </a:cubicBezTo>
                  <a:cubicBezTo>
                    <a:pt x="13100" y="3036"/>
                    <a:pt x="11985" y="2610"/>
                    <a:pt x="10917" y="2610"/>
                  </a:cubicBezTo>
                  <a:cubicBezTo>
                    <a:pt x="10092" y="2610"/>
                    <a:pt x="9296" y="2865"/>
                    <a:pt x="8720" y="3431"/>
                  </a:cubicBezTo>
                  <a:cubicBezTo>
                    <a:pt x="7988" y="1414"/>
                    <a:pt x="5747" y="0"/>
                    <a:pt x="3483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055;p37"/>
            <p:cNvSpPr/>
            <p:nvPr/>
          </p:nvSpPr>
          <p:spPr>
            <a:xfrm>
              <a:off x="2094195" y="711923"/>
              <a:ext cx="119443" cy="171718"/>
            </a:xfrm>
            <a:custGeom>
              <a:avLst/>
              <a:gdLst/>
              <a:ahLst/>
              <a:cxnLst/>
              <a:rect l="l" t="t" r="r" b="b"/>
              <a:pathLst>
                <a:path w="31536" h="45338" extrusionOk="0">
                  <a:moveTo>
                    <a:pt x="15947" y="0"/>
                  </a:moveTo>
                  <a:lnTo>
                    <a:pt x="0" y="14434"/>
                  </a:lnTo>
                  <a:lnTo>
                    <a:pt x="0" y="45337"/>
                  </a:lnTo>
                  <a:lnTo>
                    <a:pt x="31536" y="45337"/>
                  </a:lnTo>
                  <a:lnTo>
                    <a:pt x="31536" y="14434"/>
                  </a:lnTo>
                  <a:lnTo>
                    <a:pt x="159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056;p37"/>
            <p:cNvSpPr/>
            <p:nvPr/>
          </p:nvSpPr>
          <p:spPr>
            <a:xfrm>
              <a:off x="2065751" y="700704"/>
              <a:ext cx="176308" cy="91824"/>
            </a:xfrm>
            <a:custGeom>
              <a:avLst/>
              <a:gdLst/>
              <a:ahLst/>
              <a:cxnLst/>
              <a:rect l="l" t="t" r="r" b="b"/>
              <a:pathLst>
                <a:path w="46550" h="24244" extrusionOk="0">
                  <a:moveTo>
                    <a:pt x="23525" y="1"/>
                  </a:moveTo>
                  <a:cubicBezTo>
                    <a:pt x="22723" y="1"/>
                    <a:pt x="21920" y="283"/>
                    <a:pt x="21303" y="846"/>
                  </a:cubicBezTo>
                  <a:lnTo>
                    <a:pt x="1273" y="19166"/>
                  </a:lnTo>
                  <a:cubicBezTo>
                    <a:pt x="21" y="20311"/>
                    <a:pt x="1" y="22186"/>
                    <a:pt x="1229" y="23355"/>
                  </a:cubicBezTo>
                  <a:cubicBezTo>
                    <a:pt x="1411" y="23529"/>
                    <a:pt x="1616" y="23681"/>
                    <a:pt x="1836" y="23804"/>
                  </a:cubicBezTo>
                  <a:cubicBezTo>
                    <a:pt x="2339" y="24092"/>
                    <a:pt x="2908" y="24243"/>
                    <a:pt x="3486" y="24243"/>
                  </a:cubicBezTo>
                  <a:cubicBezTo>
                    <a:pt x="3489" y="24243"/>
                    <a:pt x="3491" y="24243"/>
                    <a:pt x="3494" y="24243"/>
                  </a:cubicBezTo>
                  <a:cubicBezTo>
                    <a:pt x="4295" y="24243"/>
                    <a:pt x="5098" y="23962"/>
                    <a:pt x="5715" y="23397"/>
                  </a:cubicBezTo>
                  <a:lnTo>
                    <a:pt x="23515" y="7118"/>
                  </a:lnTo>
                  <a:lnTo>
                    <a:pt x="40829" y="23109"/>
                  </a:lnTo>
                  <a:cubicBezTo>
                    <a:pt x="41448" y="23679"/>
                    <a:pt x="42254" y="23964"/>
                    <a:pt x="43060" y="23964"/>
                  </a:cubicBezTo>
                  <a:cubicBezTo>
                    <a:pt x="43638" y="23964"/>
                    <a:pt x="44215" y="23818"/>
                    <a:pt x="44722" y="23526"/>
                  </a:cubicBezTo>
                  <a:cubicBezTo>
                    <a:pt x="44937" y="23404"/>
                    <a:pt x="45136" y="23257"/>
                    <a:pt x="45316" y="23087"/>
                  </a:cubicBezTo>
                  <a:cubicBezTo>
                    <a:pt x="46550" y="21925"/>
                    <a:pt x="46540" y="20049"/>
                    <a:pt x="45292" y="18900"/>
                  </a:cubicBezTo>
                  <a:lnTo>
                    <a:pt x="25757" y="857"/>
                  </a:lnTo>
                  <a:cubicBezTo>
                    <a:pt x="25139" y="286"/>
                    <a:pt x="24332" y="1"/>
                    <a:pt x="23525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057;p37"/>
            <p:cNvSpPr/>
            <p:nvPr/>
          </p:nvSpPr>
          <p:spPr>
            <a:xfrm>
              <a:off x="2072705" y="720225"/>
              <a:ext cx="162431" cy="72303"/>
            </a:xfrm>
            <a:custGeom>
              <a:avLst/>
              <a:gdLst/>
              <a:ahLst/>
              <a:cxnLst/>
              <a:rect l="l" t="t" r="r" b="b"/>
              <a:pathLst>
                <a:path w="42886" h="19090" extrusionOk="0">
                  <a:moveTo>
                    <a:pt x="21689" y="1"/>
                  </a:moveTo>
                  <a:cubicBezTo>
                    <a:pt x="20887" y="1"/>
                    <a:pt x="20084" y="283"/>
                    <a:pt x="19467" y="846"/>
                  </a:cubicBezTo>
                  <a:lnTo>
                    <a:pt x="0" y="18650"/>
                  </a:lnTo>
                  <a:cubicBezTo>
                    <a:pt x="503" y="18938"/>
                    <a:pt x="1072" y="19089"/>
                    <a:pt x="1650" y="19089"/>
                  </a:cubicBezTo>
                  <a:cubicBezTo>
                    <a:pt x="1653" y="19089"/>
                    <a:pt x="1655" y="19089"/>
                    <a:pt x="1658" y="19089"/>
                  </a:cubicBezTo>
                  <a:cubicBezTo>
                    <a:pt x="2459" y="19089"/>
                    <a:pt x="3262" y="18808"/>
                    <a:pt x="3879" y="18243"/>
                  </a:cubicBezTo>
                  <a:lnTo>
                    <a:pt x="21679" y="1964"/>
                  </a:lnTo>
                  <a:lnTo>
                    <a:pt x="38993" y="17955"/>
                  </a:lnTo>
                  <a:cubicBezTo>
                    <a:pt x="39612" y="18525"/>
                    <a:pt x="40418" y="18810"/>
                    <a:pt x="41224" y="18810"/>
                  </a:cubicBezTo>
                  <a:cubicBezTo>
                    <a:pt x="41802" y="18810"/>
                    <a:pt x="42379" y="18664"/>
                    <a:pt x="42886" y="18372"/>
                  </a:cubicBezTo>
                  <a:lnTo>
                    <a:pt x="23921" y="857"/>
                  </a:lnTo>
                  <a:cubicBezTo>
                    <a:pt x="23303" y="287"/>
                    <a:pt x="22496" y="1"/>
                    <a:pt x="21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058;p37"/>
            <p:cNvSpPr/>
            <p:nvPr/>
          </p:nvSpPr>
          <p:spPr>
            <a:xfrm>
              <a:off x="2131502" y="755373"/>
              <a:ext cx="42825" cy="39958"/>
            </a:xfrm>
            <a:custGeom>
              <a:avLst/>
              <a:gdLst/>
              <a:ahLst/>
              <a:cxnLst/>
              <a:rect l="l" t="t" r="r" b="b"/>
              <a:pathLst>
                <a:path w="11307" h="10550" extrusionOk="0">
                  <a:moveTo>
                    <a:pt x="5653" y="1"/>
                  </a:moveTo>
                  <a:cubicBezTo>
                    <a:pt x="5388" y="1"/>
                    <a:pt x="5123" y="19"/>
                    <a:pt x="4859" y="55"/>
                  </a:cubicBezTo>
                  <a:cubicBezTo>
                    <a:pt x="2273" y="391"/>
                    <a:pt x="251" y="2361"/>
                    <a:pt x="25" y="4813"/>
                  </a:cubicBezTo>
                  <a:cubicBezTo>
                    <a:pt x="8" y="4966"/>
                    <a:pt x="0" y="5120"/>
                    <a:pt x="0" y="5275"/>
                  </a:cubicBezTo>
                  <a:cubicBezTo>
                    <a:pt x="0" y="5618"/>
                    <a:pt x="36" y="5958"/>
                    <a:pt x="108" y="6292"/>
                  </a:cubicBezTo>
                  <a:cubicBezTo>
                    <a:pt x="564" y="8480"/>
                    <a:pt x="2472" y="10185"/>
                    <a:pt x="4859" y="10495"/>
                  </a:cubicBezTo>
                  <a:cubicBezTo>
                    <a:pt x="5123" y="10531"/>
                    <a:pt x="5388" y="10549"/>
                    <a:pt x="5653" y="10549"/>
                  </a:cubicBezTo>
                  <a:cubicBezTo>
                    <a:pt x="5919" y="10549"/>
                    <a:pt x="6184" y="10531"/>
                    <a:pt x="6447" y="10495"/>
                  </a:cubicBezTo>
                  <a:cubicBezTo>
                    <a:pt x="8834" y="10185"/>
                    <a:pt x="10743" y="8480"/>
                    <a:pt x="11198" y="6292"/>
                  </a:cubicBezTo>
                  <a:cubicBezTo>
                    <a:pt x="11271" y="5958"/>
                    <a:pt x="11306" y="5618"/>
                    <a:pt x="11306" y="5275"/>
                  </a:cubicBezTo>
                  <a:cubicBezTo>
                    <a:pt x="11306" y="5120"/>
                    <a:pt x="11298" y="4966"/>
                    <a:pt x="11282" y="4813"/>
                  </a:cubicBezTo>
                  <a:cubicBezTo>
                    <a:pt x="11055" y="2363"/>
                    <a:pt x="9033" y="391"/>
                    <a:pt x="6447" y="55"/>
                  </a:cubicBezTo>
                  <a:cubicBezTo>
                    <a:pt x="6184" y="19"/>
                    <a:pt x="5919" y="1"/>
                    <a:pt x="565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059;p37"/>
            <p:cNvSpPr/>
            <p:nvPr/>
          </p:nvSpPr>
          <p:spPr>
            <a:xfrm>
              <a:off x="2131502" y="755373"/>
              <a:ext cx="42825" cy="39958"/>
            </a:xfrm>
            <a:custGeom>
              <a:avLst/>
              <a:gdLst/>
              <a:ahLst/>
              <a:cxnLst/>
              <a:rect l="l" t="t" r="r" b="b"/>
              <a:pathLst>
                <a:path w="11307" h="10550" extrusionOk="0">
                  <a:moveTo>
                    <a:pt x="5654" y="1"/>
                  </a:moveTo>
                  <a:cubicBezTo>
                    <a:pt x="5389" y="1"/>
                    <a:pt x="5124" y="19"/>
                    <a:pt x="4861" y="55"/>
                  </a:cubicBezTo>
                  <a:lnTo>
                    <a:pt x="4861" y="4813"/>
                  </a:lnTo>
                  <a:lnTo>
                    <a:pt x="25" y="4813"/>
                  </a:lnTo>
                  <a:cubicBezTo>
                    <a:pt x="10" y="4966"/>
                    <a:pt x="2" y="5120"/>
                    <a:pt x="2" y="5275"/>
                  </a:cubicBezTo>
                  <a:cubicBezTo>
                    <a:pt x="0" y="5618"/>
                    <a:pt x="37" y="5958"/>
                    <a:pt x="108" y="6292"/>
                  </a:cubicBezTo>
                  <a:lnTo>
                    <a:pt x="4859" y="6292"/>
                  </a:lnTo>
                  <a:lnTo>
                    <a:pt x="4859" y="10495"/>
                  </a:lnTo>
                  <a:cubicBezTo>
                    <a:pt x="5123" y="10531"/>
                    <a:pt x="5388" y="10549"/>
                    <a:pt x="5653" y="10549"/>
                  </a:cubicBezTo>
                  <a:cubicBezTo>
                    <a:pt x="5919" y="10549"/>
                    <a:pt x="6184" y="10531"/>
                    <a:pt x="6447" y="10495"/>
                  </a:cubicBezTo>
                  <a:lnTo>
                    <a:pt x="6447" y="6292"/>
                  </a:lnTo>
                  <a:lnTo>
                    <a:pt x="11198" y="6292"/>
                  </a:lnTo>
                  <a:cubicBezTo>
                    <a:pt x="11271" y="5958"/>
                    <a:pt x="11306" y="5618"/>
                    <a:pt x="11306" y="5275"/>
                  </a:cubicBezTo>
                  <a:cubicBezTo>
                    <a:pt x="11306" y="5120"/>
                    <a:pt x="11298" y="4966"/>
                    <a:pt x="11283" y="4813"/>
                  </a:cubicBezTo>
                  <a:lnTo>
                    <a:pt x="6447" y="4813"/>
                  </a:lnTo>
                  <a:lnTo>
                    <a:pt x="6447" y="55"/>
                  </a:lnTo>
                  <a:cubicBezTo>
                    <a:pt x="6184" y="19"/>
                    <a:pt x="5919" y="1"/>
                    <a:pt x="5654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060;p37"/>
            <p:cNvSpPr/>
            <p:nvPr/>
          </p:nvSpPr>
          <p:spPr>
            <a:xfrm>
              <a:off x="2102395" y="806538"/>
              <a:ext cx="19532" cy="60975"/>
            </a:xfrm>
            <a:custGeom>
              <a:avLst/>
              <a:gdLst/>
              <a:ahLst/>
              <a:cxnLst/>
              <a:rect l="l" t="t" r="r" b="b"/>
              <a:pathLst>
                <a:path w="5157" h="16099" extrusionOk="0">
                  <a:moveTo>
                    <a:pt x="0" y="1"/>
                  </a:moveTo>
                  <a:lnTo>
                    <a:pt x="0" y="16099"/>
                  </a:lnTo>
                  <a:lnTo>
                    <a:pt x="5157" y="16099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061;p37"/>
            <p:cNvSpPr/>
            <p:nvPr/>
          </p:nvSpPr>
          <p:spPr>
            <a:xfrm>
              <a:off x="2185027" y="806538"/>
              <a:ext cx="19532" cy="60975"/>
            </a:xfrm>
            <a:custGeom>
              <a:avLst/>
              <a:gdLst/>
              <a:ahLst/>
              <a:cxnLst/>
              <a:rect l="l" t="t" r="r" b="b"/>
              <a:pathLst>
                <a:path w="5157" h="16099" extrusionOk="0">
                  <a:moveTo>
                    <a:pt x="0" y="1"/>
                  </a:moveTo>
                  <a:lnTo>
                    <a:pt x="0" y="16099"/>
                  </a:lnTo>
                  <a:lnTo>
                    <a:pt x="5157" y="16099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062;p37"/>
            <p:cNvSpPr/>
            <p:nvPr/>
          </p:nvSpPr>
          <p:spPr>
            <a:xfrm>
              <a:off x="2135509" y="818454"/>
              <a:ext cx="36815" cy="65187"/>
            </a:xfrm>
            <a:custGeom>
              <a:avLst/>
              <a:gdLst/>
              <a:ahLst/>
              <a:cxnLst/>
              <a:rect l="l" t="t" r="r" b="b"/>
              <a:pathLst>
                <a:path w="9720" h="17211" extrusionOk="0">
                  <a:moveTo>
                    <a:pt x="4860" y="0"/>
                  </a:moveTo>
                  <a:cubicBezTo>
                    <a:pt x="2186" y="0"/>
                    <a:pt x="1" y="2039"/>
                    <a:pt x="1" y="4534"/>
                  </a:cubicBezTo>
                  <a:lnTo>
                    <a:pt x="1" y="17210"/>
                  </a:lnTo>
                  <a:lnTo>
                    <a:pt x="9719" y="17210"/>
                  </a:lnTo>
                  <a:lnTo>
                    <a:pt x="9719" y="4534"/>
                  </a:lnTo>
                  <a:cubicBezTo>
                    <a:pt x="9719" y="3287"/>
                    <a:pt x="9172" y="2154"/>
                    <a:pt x="8292" y="1333"/>
                  </a:cubicBezTo>
                  <a:cubicBezTo>
                    <a:pt x="7410" y="511"/>
                    <a:pt x="6197" y="0"/>
                    <a:pt x="4860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063;p37"/>
            <p:cNvSpPr/>
            <p:nvPr/>
          </p:nvSpPr>
          <p:spPr>
            <a:xfrm>
              <a:off x="2217300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5" y="1"/>
                  </a:moveTo>
                  <a:lnTo>
                    <a:pt x="1" y="1073"/>
                  </a:lnTo>
                  <a:lnTo>
                    <a:pt x="1" y="10876"/>
                  </a:lnTo>
                  <a:lnTo>
                    <a:pt x="1971" y="10876"/>
                  </a:lnTo>
                  <a:lnTo>
                    <a:pt x="1971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064;p37"/>
            <p:cNvSpPr/>
            <p:nvPr/>
          </p:nvSpPr>
          <p:spPr>
            <a:xfrm>
              <a:off x="2232844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5" y="1"/>
                  </a:moveTo>
                  <a:lnTo>
                    <a:pt x="0" y="1073"/>
                  </a:lnTo>
                  <a:lnTo>
                    <a:pt x="0" y="10876"/>
                  </a:lnTo>
                  <a:lnTo>
                    <a:pt x="1971" y="10876"/>
                  </a:lnTo>
                  <a:lnTo>
                    <a:pt x="1971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065;p37"/>
            <p:cNvSpPr/>
            <p:nvPr/>
          </p:nvSpPr>
          <p:spPr>
            <a:xfrm>
              <a:off x="2248388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6" y="1"/>
                  </a:moveTo>
                  <a:lnTo>
                    <a:pt x="0" y="1073"/>
                  </a:lnTo>
                  <a:lnTo>
                    <a:pt x="0" y="10876"/>
                  </a:lnTo>
                  <a:lnTo>
                    <a:pt x="1970" y="10876"/>
                  </a:lnTo>
                  <a:lnTo>
                    <a:pt x="1970" y="1073"/>
                  </a:lnTo>
                  <a:lnTo>
                    <a:pt x="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066;p37"/>
            <p:cNvSpPr/>
            <p:nvPr/>
          </p:nvSpPr>
          <p:spPr>
            <a:xfrm>
              <a:off x="2263936" y="842444"/>
              <a:ext cx="7461" cy="41197"/>
            </a:xfrm>
            <a:custGeom>
              <a:avLst/>
              <a:gdLst/>
              <a:ahLst/>
              <a:cxnLst/>
              <a:rect l="l" t="t" r="r" b="b"/>
              <a:pathLst>
                <a:path w="1970" h="10877" extrusionOk="0">
                  <a:moveTo>
                    <a:pt x="985" y="1"/>
                  </a:moveTo>
                  <a:lnTo>
                    <a:pt x="0" y="1073"/>
                  </a:lnTo>
                  <a:lnTo>
                    <a:pt x="0" y="10876"/>
                  </a:lnTo>
                  <a:lnTo>
                    <a:pt x="1969" y="10876"/>
                  </a:lnTo>
                  <a:lnTo>
                    <a:pt x="1969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067;p37"/>
            <p:cNvSpPr/>
            <p:nvPr/>
          </p:nvSpPr>
          <p:spPr>
            <a:xfrm>
              <a:off x="2279476" y="842444"/>
              <a:ext cx="7461" cy="41197"/>
            </a:xfrm>
            <a:custGeom>
              <a:avLst/>
              <a:gdLst/>
              <a:ahLst/>
              <a:cxnLst/>
              <a:rect l="l" t="t" r="r" b="b"/>
              <a:pathLst>
                <a:path w="1970" h="10877" extrusionOk="0">
                  <a:moveTo>
                    <a:pt x="985" y="1"/>
                  </a:moveTo>
                  <a:lnTo>
                    <a:pt x="1" y="1073"/>
                  </a:lnTo>
                  <a:lnTo>
                    <a:pt x="1" y="10876"/>
                  </a:lnTo>
                  <a:lnTo>
                    <a:pt x="1970" y="10876"/>
                  </a:lnTo>
                  <a:lnTo>
                    <a:pt x="1970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068;p37"/>
            <p:cNvSpPr/>
            <p:nvPr/>
          </p:nvSpPr>
          <p:spPr>
            <a:xfrm>
              <a:off x="2295020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5" y="1"/>
                  </a:moveTo>
                  <a:lnTo>
                    <a:pt x="1" y="1073"/>
                  </a:lnTo>
                  <a:lnTo>
                    <a:pt x="1" y="10876"/>
                  </a:lnTo>
                  <a:lnTo>
                    <a:pt x="1971" y="10876"/>
                  </a:lnTo>
                  <a:lnTo>
                    <a:pt x="1971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069;p37"/>
            <p:cNvSpPr/>
            <p:nvPr/>
          </p:nvSpPr>
          <p:spPr>
            <a:xfrm>
              <a:off x="2213566" y="852886"/>
              <a:ext cx="93271" cy="5223"/>
            </a:xfrm>
            <a:custGeom>
              <a:avLst/>
              <a:gdLst/>
              <a:ahLst/>
              <a:cxnLst/>
              <a:rect l="l" t="t" r="r" b="b"/>
              <a:pathLst>
                <a:path w="24626" h="1379" extrusionOk="0">
                  <a:moveTo>
                    <a:pt x="1" y="1"/>
                  </a:moveTo>
                  <a:lnTo>
                    <a:pt x="1" y="1379"/>
                  </a:lnTo>
                  <a:lnTo>
                    <a:pt x="24626" y="1379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070;p37"/>
            <p:cNvSpPr/>
            <p:nvPr/>
          </p:nvSpPr>
          <p:spPr>
            <a:xfrm>
              <a:off x="2213566" y="872611"/>
              <a:ext cx="93271" cy="5223"/>
            </a:xfrm>
            <a:custGeom>
              <a:avLst/>
              <a:gdLst/>
              <a:ahLst/>
              <a:cxnLst/>
              <a:rect l="l" t="t" r="r" b="b"/>
              <a:pathLst>
                <a:path w="24626" h="1379" extrusionOk="0">
                  <a:moveTo>
                    <a:pt x="1" y="0"/>
                  </a:moveTo>
                  <a:lnTo>
                    <a:pt x="1" y="1378"/>
                  </a:lnTo>
                  <a:lnTo>
                    <a:pt x="24626" y="1378"/>
                  </a:lnTo>
                  <a:lnTo>
                    <a:pt x="24626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071;p37"/>
            <p:cNvSpPr/>
            <p:nvPr/>
          </p:nvSpPr>
          <p:spPr>
            <a:xfrm>
              <a:off x="2219160" y="854045"/>
              <a:ext cx="3121" cy="2909"/>
            </a:xfrm>
            <a:custGeom>
              <a:avLst/>
              <a:gdLst/>
              <a:ahLst/>
              <a:cxnLst/>
              <a:rect l="l" t="t" r="r" b="b"/>
              <a:pathLst>
                <a:path w="824" h="768" extrusionOk="0">
                  <a:moveTo>
                    <a:pt x="412" y="1"/>
                  </a:moveTo>
                  <a:cubicBezTo>
                    <a:pt x="186" y="1"/>
                    <a:pt x="0" y="172"/>
                    <a:pt x="0" y="385"/>
                  </a:cubicBezTo>
                  <a:cubicBezTo>
                    <a:pt x="0" y="596"/>
                    <a:pt x="184" y="767"/>
                    <a:pt x="412" y="767"/>
                  </a:cubicBezTo>
                  <a:cubicBezTo>
                    <a:pt x="639" y="767"/>
                    <a:pt x="823" y="596"/>
                    <a:pt x="823" y="385"/>
                  </a:cubicBezTo>
                  <a:cubicBezTo>
                    <a:pt x="823" y="172"/>
                    <a:pt x="638" y="1"/>
                    <a:pt x="41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072;p37"/>
            <p:cNvSpPr/>
            <p:nvPr/>
          </p:nvSpPr>
          <p:spPr>
            <a:xfrm>
              <a:off x="2219164" y="873770"/>
              <a:ext cx="3117" cy="2905"/>
            </a:xfrm>
            <a:custGeom>
              <a:avLst/>
              <a:gdLst/>
              <a:ahLst/>
              <a:cxnLst/>
              <a:rect l="l" t="t" r="r" b="b"/>
              <a:pathLst>
                <a:path w="823" h="767" extrusionOk="0">
                  <a:moveTo>
                    <a:pt x="411" y="0"/>
                  </a:moveTo>
                  <a:cubicBezTo>
                    <a:pt x="185" y="0"/>
                    <a:pt x="1" y="173"/>
                    <a:pt x="1" y="384"/>
                  </a:cubicBezTo>
                  <a:cubicBezTo>
                    <a:pt x="1" y="595"/>
                    <a:pt x="185" y="767"/>
                    <a:pt x="411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1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2073;p37"/>
            <p:cNvSpPr/>
            <p:nvPr/>
          </p:nvSpPr>
          <p:spPr>
            <a:xfrm>
              <a:off x="2234708" y="854045"/>
              <a:ext cx="3113" cy="2909"/>
            </a:xfrm>
            <a:custGeom>
              <a:avLst/>
              <a:gdLst/>
              <a:ahLst/>
              <a:cxnLst/>
              <a:rect l="l" t="t" r="r" b="b"/>
              <a:pathLst>
                <a:path w="822" h="768" extrusionOk="0">
                  <a:moveTo>
                    <a:pt x="412" y="1"/>
                  </a:moveTo>
                  <a:cubicBezTo>
                    <a:pt x="184" y="1"/>
                    <a:pt x="1" y="172"/>
                    <a:pt x="1" y="385"/>
                  </a:cubicBezTo>
                  <a:cubicBezTo>
                    <a:pt x="1" y="596"/>
                    <a:pt x="184" y="767"/>
                    <a:pt x="412" y="767"/>
                  </a:cubicBezTo>
                  <a:cubicBezTo>
                    <a:pt x="638" y="767"/>
                    <a:pt x="822" y="596"/>
                    <a:pt x="822" y="385"/>
                  </a:cubicBezTo>
                  <a:cubicBezTo>
                    <a:pt x="822" y="172"/>
                    <a:pt x="640" y="1"/>
                    <a:pt x="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2074;p37"/>
            <p:cNvSpPr/>
            <p:nvPr/>
          </p:nvSpPr>
          <p:spPr>
            <a:xfrm>
              <a:off x="2234708" y="873770"/>
              <a:ext cx="3113" cy="2905"/>
            </a:xfrm>
            <a:custGeom>
              <a:avLst/>
              <a:gdLst/>
              <a:ahLst/>
              <a:cxnLst/>
              <a:rect l="l" t="t" r="r" b="b"/>
              <a:pathLst>
                <a:path w="822" h="767" extrusionOk="0">
                  <a:moveTo>
                    <a:pt x="412" y="0"/>
                  </a:moveTo>
                  <a:cubicBezTo>
                    <a:pt x="184" y="0"/>
                    <a:pt x="1" y="173"/>
                    <a:pt x="1" y="384"/>
                  </a:cubicBezTo>
                  <a:cubicBezTo>
                    <a:pt x="1" y="595"/>
                    <a:pt x="184" y="767"/>
                    <a:pt x="412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2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2075;p37"/>
            <p:cNvSpPr/>
            <p:nvPr/>
          </p:nvSpPr>
          <p:spPr>
            <a:xfrm>
              <a:off x="2250873" y="854045"/>
              <a:ext cx="3117" cy="2909"/>
            </a:xfrm>
            <a:custGeom>
              <a:avLst/>
              <a:gdLst/>
              <a:ahLst/>
              <a:cxnLst/>
              <a:rect l="l" t="t" r="r" b="b"/>
              <a:pathLst>
                <a:path w="823" h="768" extrusionOk="0">
                  <a:moveTo>
                    <a:pt x="412" y="1"/>
                  </a:moveTo>
                  <a:cubicBezTo>
                    <a:pt x="185" y="1"/>
                    <a:pt x="1" y="172"/>
                    <a:pt x="1" y="385"/>
                  </a:cubicBezTo>
                  <a:cubicBezTo>
                    <a:pt x="1" y="596"/>
                    <a:pt x="185" y="767"/>
                    <a:pt x="412" y="767"/>
                  </a:cubicBezTo>
                  <a:cubicBezTo>
                    <a:pt x="638" y="767"/>
                    <a:pt x="822" y="596"/>
                    <a:pt x="822" y="385"/>
                  </a:cubicBezTo>
                  <a:cubicBezTo>
                    <a:pt x="822" y="172"/>
                    <a:pt x="638" y="1"/>
                    <a:pt x="41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2076;p37"/>
            <p:cNvSpPr/>
            <p:nvPr/>
          </p:nvSpPr>
          <p:spPr>
            <a:xfrm>
              <a:off x="2250873" y="873770"/>
              <a:ext cx="3117" cy="2905"/>
            </a:xfrm>
            <a:custGeom>
              <a:avLst/>
              <a:gdLst/>
              <a:ahLst/>
              <a:cxnLst/>
              <a:rect l="l" t="t" r="r" b="b"/>
              <a:pathLst>
                <a:path w="823" h="767" extrusionOk="0">
                  <a:moveTo>
                    <a:pt x="411" y="0"/>
                  </a:moveTo>
                  <a:cubicBezTo>
                    <a:pt x="185" y="0"/>
                    <a:pt x="1" y="173"/>
                    <a:pt x="1" y="384"/>
                  </a:cubicBezTo>
                  <a:cubicBezTo>
                    <a:pt x="1" y="595"/>
                    <a:pt x="185" y="767"/>
                    <a:pt x="411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1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2077;p37"/>
            <p:cNvSpPr/>
            <p:nvPr/>
          </p:nvSpPr>
          <p:spPr>
            <a:xfrm>
              <a:off x="2266420" y="854045"/>
              <a:ext cx="3110" cy="2909"/>
            </a:xfrm>
            <a:custGeom>
              <a:avLst/>
              <a:gdLst/>
              <a:ahLst/>
              <a:cxnLst/>
              <a:rect l="l" t="t" r="r" b="b"/>
              <a:pathLst>
                <a:path w="821" h="768" extrusionOk="0">
                  <a:moveTo>
                    <a:pt x="411" y="1"/>
                  </a:moveTo>
                  <a:cubicBezTo>
                    <a:pt x="185" y="1"/>
                    <a:pt x="1" y="172"/>
                    <a:pt x="1" y="385"/>
                  </a:cubicBezTo>
                  <a:cubicBezTo>
                    <a:pt x="1" y="596"/>
                    <a:pt x="183" y="767"/>
                    <a:pt x="411" y="767"/>
                  </a:cubicBezTo>
                  <a:cubicBezTo>
                    <a:pt x="637" y="767"/>
                    <a:pt x="821" y="596"/>
                    <a:pt x="821" y="385"/>
                  </a:cubicBezTo>
                  <a:cubicBezTo>
                    <a:pt x="821" y="172"/>
                    <a:pt x="637" y="1"/>
                    <a:pt x="41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2078;p37"/>
            <p:cNvSpPr/>
            <p:nvPr/>
          </p:nvSpPr>
          <p:spPr>
            <a:xfrm>
              <a:off x="2266420" y="873774"/>
              <a:ext cx="3110" cy="2901"/>
            </a:xfrm>
            <a:custGeom>
              <a:avLst/>
              <a:gdLst/>
              <a:ahLst/>
              <a:cxnLst/>
              <a:rect l="l" t="t" r="r" b="b"/>
              <a:pathLst>
                <a:path w="821" h="766" extrusionOk="0">
                  <a:moveTo>
                    <a:pt x="411" y="1"/>
                  </a:moveTo>
                  <a:cubicBezTo>
                    <a:pt x="185" y="1"/>
                    <a:pt x="1" y="172"/>
                    <a:pt x="1" y="383"/>
                  </a:cubicBezTo>
                  <a:cubicBezTo>
                    <a:pt x="1" y="594"/>
                    <a:pt x="183" y="766"/>
                    <a:pt x="411" y="766"/>
                  </a:cubicBezTo>
                  <a:cubicBezTo>
                    <a:pt x="637" y="766"/>
                    <a:pt x="821" y="594"/>
                    <a:pt x="821" y="383"/>
                  </a:cubicBezTo>
                  <a:cubicBezTo>
                    <a:pt x="821" y="172"/>
                    <a:pt x="637" y="1"/>
                    <a:pt x="41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2079;p37"/>
            <p:cNvSpPr/>
            <p:nvPr/>
          </p:nvSpPr>
          <p:spPr>
            <a:xfrm>
              <a:off x="2281964" y="854045"/>
              <a:ext cx="3110" cy="2909"/>
            </a:xfrm>
            <a:custGeom>
              <a:avLst/>
              <a:gdLst/>
              <a:ahLst/>
              <a:cxnLst/>
              <a:rect l="l" t="t" r="r" b="b"/>
              <a:pathLst>
                <a:path w="821" h="768" extrusionOk="0">
                  <a:moveTo>
                    <a:pt x="411" y="1"/>
                  </a:moveTo>
                  <a:cubicBezTo>
                    <a:pt x="184" y="1"/>
                    <a:pt x="1" y="172"/>
                    <a:pt x="1" y="385"/>
                  </a:cubicBezTo>
                  <a:cubicBezTo>
                    <a:pt x="1" y="596"/>
                    <a:pt x="184" y="767"/>
                    <a:pt x="411" y="767"/>
                  </a:cubicBezTo>
                  <a:cubicBezTo>
                    <a:pt x="637" y="767"/>
                    <a:pt x="821" y="596"/>
                    <a:pt x="821" y="385"/>
                  </a:cubicBezTo>
                  <a:cubicBezTo>
                    <a:pt x="821" y="172"/>
                    <a:pt x="637" y="1"/>
                    <a:pt x="41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2080;p37"/>
            <p:cNvSpPr/>
            <p:nvPr/>
          </p:nvSpPr>
          <p:spPr>
            <a:xfrm>
              <a:off x="2281961" y="873770"/>
              <a:ext cx="3113" cy="2905"/>
            </a:xfrm>
            <a:custGeom>
              <a:avLst/>
              <a:gdLst/>
              <a:ahLst/>
              <a:cxnLst/>
              <a:rect l="l" t="t" r="r" b="b"/>
              <a:pathLst>
                <a:path w="822" h="767" extrusionOk="0">
                  <a:moveTo>
                    <a:pt x="412" y="0"/>
                  </a:moveTo>
                  <a:cubicBezTo>
                    <a:pt x="185" y="0"/>
                    <a:pt x="0" y="173"/>
                    <a:pt x="0" y="384"/>
                  </a:cubicBezTo>
                  <a:cubicBezTo>
                    <a:pt x="0" y="595"/>
                    <a:pt x="185" y="767"/>
                    <a:pt x="412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2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2081;p37"/>
            <p:cNvSpPr/>
            <p:nvPr/>
          </p:nvSpPr>
          <p:spPr>
            <a:xfrm>
              <a:off x="2297508" y="854045"/>
              <a:ext cx="3110" cy="2909"/>
            </a:xfrm>
            <a:custGeom>
              <a:avLst/>
              <a:gdLst/>
              <a:ahLst/>
              <a:cxnLst/>
              <a:rect l="l" t="t" r="r" b="b"/>
              <a:pathLst>
                <a:path w="821" h="768" extrusionOk="0">
                  <a:moveTo>
                    <a:pt x="410" y="1"/>
                  </a:moveTo>
                  <a:cubicBezTo>
                    <a:pt x="184" y="1"/>
                    <a:pt x="0" y="172"/>
                    <a:pt x="0" y="385"/>
                  </a:cubicBezTo>
                  <a:cubicBezTo>
                    <a:pt x="0" y="596"/>
                    <a:pt x="184" y="767"/>
                    <a:pt x="410" y="767"/>
                  </a:cubicBezTo>
                  <a:cubicBezTo>
                    <a:pt x="637" y="767"/>
                    <a:pt x="820" y="596"/>
                    <a:pt x="820" y="385"/>
                  </a:cubicBezTo>
                  <a:cubicBezTo>
                    <a:pt x="820" y="172"/>
                    <a:pt x="638" y="1"/>
                    <a:pt x="410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2082;p37"/>
            <p:cNvSpPr/>
            <p:nvPr/>
          </p:nvSpPr>
          <p:spPr>
            <a:xfrm>
              <a:off x="2297508" y="873770"/>
              <a:ext cx="3110" cy="2905"/>
            </a:xfrm>
            <a:custGeom>
              <a:avLst/>
              <a:gdLst/>
              <a:ahLst/>
              <a:cxnLst/>
              <a:rect l="l" t="t" r="r" b="b"/>
              <a:pathLst>
                <a:path w="821" h="767" extrusionOk="0">
                  <a:moveTo>
                    <a:pt x="410" y="0"/>
                  </a:moveTo>
                  <a:cubicBezTo>
                    <a:pt x="184" y="0"/>
                    <a:pt x="0" y="173"/>
                    <a:pt x="0" y="384"/>
                  </a:cubicBezTo>
                  <a:cubicBezTo>
                    <a:pt x="0" y="595"/>
                    <a:pt x="184" y="767"/>
                    <a:pt x="410" y="767"/>
                  </a:cubicBezTo>
                  <a:cubicBezTo>
                    <a:pt x="637" y="767"/>
                    <a:pt x="820" y="595"/>
                    <a:pt x="820" y="384"/>
                  </a:cubicBezTo>
                  <a:cubicBezTo>
                    <a:pt x="820" y="173"/>
                    <a:pt x="637" y="0"/>
                    <a:pt x="410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2083;p37"/>
            <p:cNvSpPr/>
            <p:nvPr/>
          </p:nvSpPr>
          <p:spPr>
            <a:xfrm>
              <a:off x="2097543" y="849307"/>
              <a:ext cx="28380" cy="17085"/>
            </a:xfrm>
            <a:custGeom>
              <a:avLst/>
              <a:gdLst/>
              <a:ahLst/>
              <a:cxnLst/>
              <a:rect l="l" t="t" r="r" b="b"/>
              <a:pathLst>
                <a:path w="7493" h="4511" extrusionOk="0">
                  <a:moveTo>
                    <a:pt x="3272" y="0"/>
                  </a:moveTo>
                  <a:cubicBezTo>
                    <a:pt x="3223" y="0"/>
                    <a:pt x="3173" y="2"/>
                    <a:pt x="3124" y="7"/>
                  </a:cubicBezTo>
                  <a:cubicBezTo>
                    <a:pt x="2215" y="89"/>
                    <a:pt x="1468" y="932"/>
                    <a:pt x="1550" y="1781"/>
                  </a:cubicBezTo>
                  <a:cubicBezTo>
                    <a:pt x="1454" y="1737"/>
                    <a:pt x="1349" y="1716"/>
                    <a:pt x="1244" y="1716"/>
                  </a:cubicBezTo>
                  <a:cubicBezTo>
                    <a:pt x="960" y="1716"/>
                    <a:pt x="669" y="1865"/>
                    <a:pt x="512" y="2094"/>
                  </a:cubicBezTo>
                  <a:cubicBezTo>
                    <a:pt x="0" y="2834"/>
                    <a:pt x="753" y="3966"/>
                    <a:pt x="1522" y="4261"/>
                  </a:cubicBezTo>
                  <a:cubicBezTo>
                    <a:pt x="2019" y="4453"/>
                    <a:pt x="2662" y="4511"/>
                    <a:pt x="3314" y="4511"/>
                  </a:cubicBezTo>
                  <a:cubicBezTo>
                    <a:pt x="3996" y="4511"/>
                    <a:pt x="4688" y="4448"/>
                    <a:pt x="5234" y="4409"/>
                  </a:cubicBezTo>
                  <a:cubicBezTo>
                    <a:pt x="5695" y="4378"/>
                    <a:pt x="6173" y="4320"/>
                    <a:pt x="6561" y="4087"/>
                  </a:cubicBezTo>
                  <a:cubicBezTo>
                    <a:pt x="7052" y="3790"/>
                    <a:pt x="7322" y="3249"/>
                    <a:pt x="7415" y="2711"/>
                  </a:cubicBezTo>
                  <a:cubicBezTo>
                    <a:pt x="7492" y="2258"/>
                    <a:pt x="7458" y="1775"/>
                    <a:pt x="7228" y="1372"/>
                  </a:cubicBezTo>
                  <a:cubicBezTo>
                    <a:pt x="6997" y="968"/>
                    <a:pt x="6546" y="658"/>
                    <a:pt x="6055" y="654"/>
                  </a:cubicBezTo>
                  <a:cubicBezTo>
                    <a:pt x="6053" y="654"/>
                    <a:pt x="6052" y="654"/>
                    <a:pt x="6050" y="654"/>
                  </a:cubicBezTo>
                  <a:cubicBezTo>
                    <a:pt x="5561" y="654"/>
                    <a:pt x="5075" y="1009"/>
                    <a:pt x="5037" y="1464"/>
                  </a:cubicBezTo>
                  <a:cubicBezTo>
                    <a:pt x="4946" y="663"/>
                    <a:pt x="4129" y="0"/>
                    <a:pt x="3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2084;p37"/>
            <p:cNvSpPr/>
            <p:nvPr/>
          </p:nvSpPr>
          <p:spPr>
            <a:xfrm>
              <a:off x="2099388" y="864707"/>
              <a:ext cx="25547" cy="5613"/>
            </a:xfrm>
            <a:custGeom>
              <a:avLst/>
              <a:gdLst/>
              <a:ahLst/>
              <a:cxnLst/>
              <a:rect l="l" t="t" r="r" b="b"/>
              <a:pathLst>
                <a:path w="6745" h="1482" extrusionOk="0">
                  <a:moveTo>
                    <a:pt x="0" y="1"/>
                  </a:moveTo>
                  <a:lnTo>
                    <a:pt x="0" y="1481"/>
                  </a:lnTo>
                  <a:lnTo>
                    <a:pt x="6745" y="1481"/>
                  </a:lnTo>
                  <a:lnTo>
                    <a:pt x="6745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2085;p37"/>
            <p:cNvSpPr/>
            <p:nvPr/>
          </p:nvSpPr>
          <p:spPr>
            <a:xfrm>
              <a:off x="2180175" y="849307"/>
              <a:ext cx="28380" cy="17085"/>
            </a:xfrm>
            <a:custGeom>
              <a:avLst/>
              <a:gdLst/>
              <a:ahLst/>
              <a:cxnLst/>
              <a:rect l="l" t="t" r="r" b="b"/>
              <a:pathLst>
                <a:path w="7493" h="4511" extrusionOk="0">
                  <a:moveTo>
                    <a:pt x="3272" y="0"/>
                  </a:moveTo>
                  <a:cubicBezTo>
                    <a:pt x="3223" y="0"/>
                    <a:pt x="3173" y="2"/>
                    <a:pt x="3124" y="7"/>
                  </a:cubicBezTo>
                  <a:cubicBezTo>
                    <a:pt x="2215" y="89"/>
                    <a:pt x="1466" y="932"/>
                    <a:pt x="1550" y="1781"/>
                  </a:cubicBezTo>
                  <a:cubicBezTo>
                    <a:pt x="1454" y="1737"/>
                    <a:pt x="1349" y="1716"/>
                    <a:pt x="1244" y="1716"/>
                  </a:cubicBezTo>
                  <a:cubicBezTo>
                    <a:pt x="959" y="1716"/>
                    <a:pt x="668" y="1865"/>
                    <a:pt x="511" y="2094"/>
                  </a:cubicBezTo>
                  <a:cubicBezTo>
                    <a:pt x="1" y="2834"/>
                    <a:pt x="753" y="3966"/>
                    <a:pt x="1522" y="4261"/>
                  </a:cubicBezTo>
                  <a:cubicBezTo>
                    <a:pt x="2019" y="4453"/>
                    <a:pt x="2662" y="4511"/>
                    <a:pt x="3314" y="4511"/>
                  </a:cubicBezTo>
                  <a:cubicBezTo>
                    <a:pt x="3996" y="4511"/>
                    <a:pt x="4688" y="4448"/>
                    <a:pt x="5234" y="4409"/>
                  </a:cubicBezTo>
                  <a:cubicBezTo>
                    <a:pt x="5695" y="4378"/>
                    <a:pt x="6173" y="4320"/>
                    <a:pt x="6561" y="4087"/>
                  </a:cubicBezTo>
                  <a:cubicBezTo>
                    <a:pt x="7052" y="3790"/>
                    <a:pt x="7322" y="3249"/>
                    <a:pt x="7414" y="2711"/>
                  </a:cubicBezTo>
                  <a:cubicBezTo>
                    <a:pt x="7492" y="2258"/>
                    <a:pt x="7458" y="1775"/>
                    <a:pt x="7228" y="1372"/>
                  </a:cubicBezTo>
                  <a:cubicBezTo>
                    <a:pt x="6997" y="968"/>
                    <a:pt x="6545" y="658"/>
                    <a:pt x="6054" y="654"/>
                  </a:cubicBezTo>
                  <a:cubicBezTo>
                    <a:pt x="6052" y="654"/>
                    <a:pt x="6050" y="654"/>
                    <a:pt x="6048" y="654"/>
                  </a:cubicBezTo>
                  <a:cubicBezTo>
                    <a:pt x="5559" y="654"/>
                    <a:pt x="5074" y="1009"/>
                    <a:pt x="5035" y="1464"/>
                  </a:cubicBezTo>
                  <a:cubicBezTo>
                    <a:pt x="4947" y="663"/>
                    <a:pt x="4129" y="0"/>
                    <a:pt x="3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2086;p37"/>
            <p:cNvSpPr/>
            <p:nvPr/>
          </p:nvSpPr>
          <p:spPr>
            <a:xfrm>
              <a:off x="2182020" y="864707"/>
              <a:ext cx="25543" cy="5613"/>
            </a:xfrm>
            <a:custGeom>
              <a:avLst/>
              <a:gdLst/>
              <a:ahLst/>
              <a:cxnLst/>
              <a:rect l="l" t="t" r="r" b="b"/>
              <a:pathLst>
                <a:path w="6744" h="1482" extrusionOk="0">
                  <a:moveTo>
                    <a:pt x="0" y="1"/>
                  </a:moveTo>
                  <a:lnTo>
                    <a:pt x="0" y="1481"/>
                  </a:lnTo>
                  <a:lnTo>
                    <a:pt x="6743" y="1481"/>
                  </a:lnTo>
                  <a:lnTo>
                    <a:pt x="6743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2087;p37"/>
            <p:cNvSpPr/>
            <p:nvPr/>
          </p:nvSpPr>
          <p:spPr>
            <a:xfrm>
              <a:off x="1815575" y="701742"/>
              <a:ext cx="55877" cy="40697"/>
            </a:xfrm>
            <a:custGeom>
              <a:avLst/>
              <a:gdLst/>
              <a:ahLst/>
              <a:cxnLst/>
              <a:rect l="l" t="t" r="r" b="b"/>
              <a:pathLst>
                <a:path w="14753" h="10745" extrusionOk="0">
                  <a:moveTo>
                    <a:pt x="6702" y="0"/>
                  </a:moveTo>
                  <a:cubicBezTo>
                    <a:pt x="6591" y="0"/>
                    <a:pt x="6481" y="6"/>
                    <a:pt x="6370" y="18"/>
                  </a:cubicBezTo>
                  <a:cubicBezTo>
                    <a:pt x="5745" y="91"/>
                    <a:pt x="5158" y="361"/>
                    <a:pt x="4696" y="789"/>
                  </a:cubicBezTo>
                  <a:cubicBezTo>
                    <a:pt x="4382" y="1078"/>
                    <a:pt x="4136" y="1436"/>
                    <a:pt x="3996" y="1839"/>
                  </a:cubicBezTo>
                  <a:cubicBezTo>
                    <a:pt x="3802" y="1724"/>
                    <a:pt x="3591" y="1672"/>
                    <a:pt x="3377" y="1672"/>
                  </a:cubicBezTo>
                  <a:cubicBezTo>
                    <a:pt x="2709" y="1672"/>
                    <a:pt x="2014" y="2174"/>
                    <a:pt x="1751" y="2817"/>
                  </a:cubicBezTo>
                  <a:cubicBezTo>
                    <a:pt x="1404" y="3667"/>
                    <a:pt x="1599" y="4628"/>
                    <a:pt x="1840" y="5511"/>
                  </a:cubicBezTo>
                  <a:cubicBezTo>
                    <a:pt x="1012" y="5578"/>
                    <a:pt x="317" y="6282"/>
                    <a:pt x="159" y="7082"/>
                  </a:cubicBezTo>
                  <a:cubicBezTo>
                    <a:pt x="0" y="7883"/>
                    <a:pt x="322" y="8731"/>
                    <a:pt x="887" y="9328"/>
                  </a:cubicBezTo>
                  <a:cubicBezTo>
                    <a:pt x="1870" y="10365"/>
                    <a:pt x="3237" y="10573"/>
                    <a:pt x="4602" y="10647"/>
                  </a:cubicBezTo>
                  <a:cubicBezTo>
                    <a:pt x="5396" y="10691"/>
                    <a:pt x="6194" y="10715"/>
                    <a:pt x="6989" y="10726"/>
                  </a:cubicBezTo>
                  <a:cubicBezTo>
                    <a:pt x="7240" y="10731"/>
                    <a:pt x="7489" y="10734"/>
                    <a:pt x="7739" y="10734"/>
                  </a:cubicBezTo>
                  <a:cubicBezTo>
                    <a:pt x="8261" y="10741"/>
                    <a:pt x="8784" y="10742"/>
                    <a:pt x="9305" y="10745"/>
                  </a:cubicBezTo>
                  <a:cubicBezTo>
                    <a:pt x="9380" y="10745"/>
                    <a:pt x="9455" y="10745"/>
                    <a:pt x="9531" y="10745"/>
                  </a:cubicBezTo>
                  <a:cubicBezTo>
                    <a:pt x="10277" y="10745"/>
                    <a:pt x="11026" y="10733"/>
                    <a:pt x="11756" y="10586"/>
                  </a:cubicBezTo>
                  <a:cubicBezTo>
                    <a:pt x="12560" y="10424"/>
                    <a:pt x="13348" y="10084"/>
                    <a:pt x="13906" y="9494"/>
                  </a:cubicBezTo>
                  <a:cubicBezTo>
                    <a:pt x="13918" y="9482"/>
                    <a:pt x="13929" y="9470"/>
                    <a:pt x="13940" y="9456"/>
                  </a:cubicBezTo>
                  <a:cubicBezTo>
                    <a:pt x="14475" y="8869"/>
                    <a:pt x="14752" y="8026"/>
                    <a:pt x="14526" y="7272"/>
                  </a:cubicBezTo>
                  <a:cubicBezTo>
                    <a:pt x="14317" y="6568"/>
                    <a:pt x="13619" y="6006"/>
                    <a:pt x="12884" y="6006"/>
                  </a:cubicBezTo>
                  <a:cubicBezTo>
                    <a:pt x="12812" y="6006"/>
                    <a:pt x="12740" y="6012"/>
                    <a:pt x="12668" y="6023"/>
                  </a:cubicBezTo>
                  <a:cubicBezTo>
                    <a:pt x="12970" y="5363"/>
                    <a:pt x="12757" y="4513"/>
                    <a:pt x="12178" y="4063"/>
                  </a:cubicBezTo>
                  <a:cubicBezTo>
                    <a:pt x="11885" y="3835"/>
                    <a:pt x="11511" y="3720"/>
                    <a:pt x="11137" y="3720"/>
                  </a:cubicBezTo>
                  <a:cubicBezTo>
                    <a:pt x="10773" y="3720"/>
                    <a:pt x="10410" y="3828"/>
                    <a:pt x="10120" y="4044"/>
                  </a:cubicBezTo>
                  <a:cubicBezTo>
                    <a:pt x="10216" y="3009"/>
                    <a:pt x="9904" y="1927"/>
                    <a:pt x="9207" y="1143"/>
                  </a:cubicBezTo>
                  <a:cubicBezTo>
                    <a:pt x="8584" y="442"/>
                    <a:pt x="7648" y="0"/>
                    <a:pt x="6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2088;p37"/>
            <p:cNvSpPr/>
            <p:nvPr/>
          </p:nvSpPr>
          <p:spPr>
            <a:xfrm>
              <a:off x="1833365" y="701742"/>
              <a:ext cx="38087" cy="35815"/>
            </a:xfrm>
            <a:custGeom>
              <a:avLst/>
              <a:gdLst/>
              <a:ahLst/>
              <a:cxnLst/>
              <a:rect l="l" t="t" r="r" b="b"/>
              <a:pathLst>
                <a:path w="10056" h="9456" extrusionOk="0">
                  <a:moveTo>
                    <a:pt x="2004" y="0"/>
                  </a:moveTo>
                  <a:cubicBezTo>
                    <a:pt x="1894" y="0"/>
                    <a:pt x="1784" y="6"/>
                    <a:pt x="1675" y="18"/>
                  </a:cubicBezTo>
                  <a:cubicBezTo>
                    <a:pt x="1050" y="91"/>
                    <a:pt x="463" y="361"/>
                    <a:pt x="1" y="790"/>
                  </a:cubicBezTo>
                  <a:cubicBezTo>
                    <a:pt x="312" y="781"/>
                    <a:pt x="671" y="733"/>
                    <a:pt x="949" y="733"/>
                  </a:cubicBezTo>
                  <a:cubicBezTo>
                    <a:pt x="1038" y="733"/>
                    <a:pt x="1120" y="738"/>
                    <a:pt x="1188" y="751"/>
                  </a:cubicBezTo>
                  <a:cubicBezTo>
                    <a:pt x="1802" y="863"/>
                    <a:pt x="2392" y="1110"/>
                    <a:pt x="2888" y="1484"/>
                  </a:cubicBezTo>
                  <a:cubicBezTo>
                    <a:pt x="4087" y="2384"/>
                    <a:pt x="4700" y="3976"/>
                    <a:pt x="4406" y="5428"/>
                  </a:cubicBezTo>
                  <a:cubicBezTo>
                    <a:pt x="4594" y="5372"/>
                    <a:pt x="4789" y="5345"/>
                    <a:pt x="4984" y="5345"/>
                  </a:cubicBezTo>
                  <a:cubicBezTo>
                    <a:pt x="5522" y="5345"/>
                    <a:pt x="6061" y="5549"/>
                    <a:pt x="6446" y="5918"/>
                  </a:cubicBezTo>
                  <a:cubicBezTo>
                    <a:pt x="6971" y="6422"/>
                    <a:pt x="7188" y="7213"/>
                    <a:pt x="6991" y="7907"/>
                  </a:cubicBezTo>
                  <a:cubicBezTo>
                    <a:pt x="7133" y="7850"/>
                    <a:pt x="7279" y="7825"/>
                    <a:pt x="7424" y="7825"/>
                  </a:cubicBezTo>
                  <a:cubicBezTo>
                    <a:pt x="8084" y="7825"/>
                    <a:pt x="8736" y="8357"/>
                    <a:pt x="9047" y="8970"/>
                  </a:cubicBezTo>
                  <a:cubicBezTo>
                    <a:pt x="9127" y="9125"/>
                    <a:pt x="9193" y="9289"/>
                    <a:pt x="9243" y="9456"/>
                  </a:cubicBezTo>
                  <a:cubicBezTo>
                    <a:pt x="9778" y="8869"/>
                    <a:pt x="10055" y="8026"/>
                    <a:pt x="9830" y="7272"/>
                  </a:cubicBezTo>
                  <a:cubicBezTo>
                    <a:pt x="9621" y="6569"/>
                    <a:pt x="8925" y="6007"/>
                    <a:pt x="8190" y="6007"/>
                  </a:cubicBezTo>
                  <a:cubicBezTo>
                    <a:pt x="8118" y="6007"/>
                    <a:pt x="8045" y="6013"/>
                    <a:pt x="7972" y="6024"/>
                  </a:cubicBezTo>
                  <a:cubicBezTo>
                    <a:pt x="8274" y="5363"/>
                    <a:pt x="8061" y="4514"/>
                    <a:pt x="7483" y="4065"/>
                  </a:cubicBezTo>
                  <a:cubicBezTo>
                    <a:pt x="7189" y="3836"/>
                    <a:pt x="6815" y="3722"/>
                    <a:pt x="6440" y="3722"/>
                  </a:cubicBezTo>
                  <a:cubicBezTo>
                    <a:pt x="6077" y="3722"/>
                    <a:pt x="5714" y="3829"/>
                    <a:pt x="5425" y="4045"/>
                  </a:cubicBezTo>
                  <a:cubicBezTo>
                    <a:pt x="5521" y="3009"/>
                    <a:pt x="5207" y="1927"/>
                    <a:pt x="4512" y="1144"/>
                  </a:cubicBezTo>
                  <a:cubicBezTo>
                    <a:pt x="3887" y="441"/>
                    <a:pt x="2950" y="0"/>
                    <a:pt x="2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2089;p37"/>
            <p:cNvSpPr/>
            <p:nvPr/>
          </p:nvSpPr>
          <p:spPr>
            <a:xfrm>
              <a:off x="1823624" y="714438"/>
              <a:ext cx="30569" cy="27959"/>
            </a:xfrm>
            <a:custGeom>
              <a:avLst/>
              <a:gdLst/>
              <a:ahLst/>
              <a:cxnLst/>
              <a:rect l="l" t="t" r="r" b="b"/>
              <a:pathLst>
                <a:path w="8071" h="7382" extrusionOk="0">
                  <a:moveTo>
                    <a:pt x="4624" y="1"/>
                  </a:moveTo>
                  <a:cubicBezTo>
                    <a:pt x="4533" y="1"/>
                    <a:pt x="4437" y="75"/>
                    <a:pt x="4431" y="174"/>
                  </a:cubicBezTo>
                  <a:cubicBezTo>
                    <a:pt x="4374" y="1040"/>
                    <a:pt x="4613" y="1956"/>
                    <a:pt x="4703" y="2819"/>
                  </a:cubicBezTo>
                  <a:cubicBezTo>
                    <a:pt x="4795" y="3707"/>
                    <a:pt x="4846" y="4597"/>
                    <a:pt x="4869" y="5488"/>
                  </a:cubicBezTo>
                  <a:cubicBezTo>
                    <a:pt x="4871" y="5550"/>
                    <a:pt x="4871" y="5612"/>
                    <a:pt x="4872" y="5673"/>
                  </a:cubicBezTo>
                  <a:cubicBezTo>
                    <a:pt x="4671" y="5458"/>
                    <a:pt x="4461" y="5250"/>
                    <a:pt x="4274" y="5023"/>
                  </a:cubicBezTo>
                  <a:cubicBezTo>
                    <a:pt x="3890" y="4557"/>
                    <a:pt x="3541" y="4065"/>
                    <a:pt x="3228" y="3549"/>
                  </a:cubicBezTo>
                  <a:cubicBezTo>
                    <a:pt x="2645" y="2586"/>
                    <a:pt x="2234" y="1564"/>
                    <a:pt x="1773" y="543"/>
                  </a:cubicBezTo>
                  <a:cubicBezTo>
                    <a:pt x="1751" y="494"/>
                    <a:pt x="1703" y="472"/>
                    <a:pt x="1653" y="472"/>
                  </a:cubicBezTo>
                  <a:cubicBezTo>
                    <a:pt x="1571" y="472"/>
                    <a:pt x="1483" y="530"/>
                    <a:pt x="1495" y="618"/>
                  </a:cubicBezTo>
                  <a:cubicBezTo>
                    <a:pt x="1639" y="1752"/>
                    <a:pt x="2118" y="2868"/>
                    <a:pt x="2702" y="3851"/>
                  </a:cubicBezTo>
                  <a:cubicBezTo>
                    <a:pt x="3186" y="4667"/>
                    <a:pt x="3803" y="5632"/>
                    <a:pt x="4558" y="6286"/>
                  </a:cubicBezTo>
                  <a:cubicBezTo>
                    <a:pt x="3816" y="6218"/>
                    <a:pt x="3062" y="6012"/>
                    <a:pt x="2385" y="5771"/>
                  </a:cubicBezTo>
                  <a:cubicBezTo>
                    <a:pt x="1562" y="5476"/>
                    <a:pt x="947" y="4934"/>
                    <a:pt x="217" y="4489"/>
                  </a:cubicBezTo>
                  <a:cubicBezTo>
                    <a:pt x="195" y="4475"/>
                    <a:pt x="172" y="4469"/>
                    <a:pt x="150" y="4469"/>
                  </a:cubicBezTo>
                  <a:cubicBezTo>
                    <a:pt x="69" y="4469"/>
                    <a:pt x="0" y="4552"/>
                    <a:pt x="20" y="4637"/>
                  </a:cubicBezTo>
                  <a:cubicBezTo>
                    <a:pt x="221" y="5544"/>
                    <a:pt x="1158" y="6094"/>
                    <a:pt x="1969" y="6430"/>
                  </a:cubicBezTo>
                  <a:cubicBezTo>
                    <a:pt x="2778" y="6763"/>
                    <a:pt x="3780" y="7067"/>
                    <a:pt x="4711" y="7067"/>
                  </a:cubicBezTo>
                  <a:cubicBezTo>
                    <a:pt x="4766" y="7067"/>
                    <a:pt x="4820" y="7066"/>
                    <a:pt x="4873" y="7064"/>
                  </a:cubicBezTo>
                  <a:lnTo>
                    <a:pt x="4873" y="7064"/>
                  </a:lnTo>
                  <a:cubicBezTo>
                    <a:pt x="4871" y="7168"/>
                    <a:pt x="4868" y="7271"/>
                    <a:pt x="4865" y="7374"/>
                  </a:cubicBezTo>
                  <a:cubicBezTo>
                    <a:pt x="5115" y="7379"/>
                    <a:pt x="5366" y="7382"/>
                    <a:pt x="5615" y="7382"/>
                  </a:cubicBezTo>
                  <a:cubicBezTo>
                    <a:pt x="5617" y="7256"/>
                    <a:pt x="5617" y="7128"/>
                    <a:pt x="5615" y="7002"/>
                  </a:cubicBezTo>
                  <a:cubicBezTo>
                    <a:pt x="6208" y="6576"/>
                    <a:pt x="6734" y="6065"/>
                    <a:pt x="7181" y="5490"/>
                  </a:cubicBezTo>
                  <a:cubicBezTo>
                    <a:pt x="7570" y="4989"/>
                    <a:pt x="8071" y="4295"/>
                    <a:pt x="8052" y="3637"/>
                  </a:cubicBezTo>
                  <a:cubicBezTo>
                    <a:pt x="8048" y="3547"/>
                    <a:pt x="7978" y="3495"/>
                    <a:pt x="7902" y="3495"/>
                  </a:cubicBezTo>
                  <a:cubicBezTo>
                    <a:pt x="7866" y="3495"/>
                    <a:pt x="7827" y="3507"/>
                    <a:pt x="7795" y="3534"/>
                  </a:cubicBezTo>
                  <a:cubicBezTo>
                    <a:pt x="7303" y="3942"/>
                    <a:pt x="7004" y="4624"/>
                    <a:pt x="6598" y="5117"/>
                  </a:cubicBezTo>
                  <a:cubicBezTo>
                    <a:pt x="6298" y="5481"/>
                    <a:pt x="5958" y="5806"/>
                    <a:pt x="5597" y="6111"/>
                  </a:cubicBezTo>
                  <a:cubicBezTo>
                    <a:pt x="5591" y="5863"/>
                    <a:pt x="5582" y="5616"/>
                    <a:pt x="5571" y="5373"/>
                  </a:cubicBezTo>
                  <a:cubicBezTo>
                    <a:pt x="5534" y="4442"/>
                    <a:pt x="5447" y="3512"/>
                    <a:pt x="5322" y="2588"/>
                  </a:cubicBezTo>
                  <a:cubicBezTo>
                    <a:pt x="5212" y="1767"/>
                    <a:pt x="5128" y="839"/>
                    <a:pt x="4760" y="87"/>
                  </a:cubicBezTo>
                  <a:cubicBezTo>
                    <a:pt x="4729" y="26"/>
                    <a:pt x="4678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2090;p37"/>
            <p:cNvSpPr/>
            <p:nvPr/>
          </p:nvSpPr>
          <p:spPr>
            <a:xfrm>
              <a:off x="1559764" y="815556"/>
              <a:ext cx="889749" cy="351730"/>
            </a:xfrm>
            <a:custGeom>
              <a:avLst/>
              <a:gdLst/>
              <a:ahLst/>
              <a:cxnLst/>
              <a:rect l="l" t="t" r="r" b="b"/>
              <a:pathLst>
                <a:path w="225470" h="92866" extrusionOk="0">
                  <a:moveTo>
                    <a:pt x="29732" y="1"/>
                  </a:moveTo>
                  <a:cubicBezTo>
                    <a:pt x="19417" y="1"/>
                    <a:pt x="9078" y="1049"/>
                    <a:pt x="0" y="3964"/>
                  </a:cubicBezTo>
                  <a:cubicBezTo>
                    <a:pt x="432" y="6388"/>
                    <a:pt x="950" y="8782"/>
                    <a:pt x="1556" y="11146"/>
                  </a:cubicBezTo>
                  <a:cubicBezTo>
                    <a:pt x="1687" y="11654"/>
                    <a:pt x="1821" y="12162"/>
                    <a:pt x="1959" y="12668"/>
                  </a:cubicBezTo>
                  <a:cubicBezTo>
                    <a:pt x="6268" y="28488"/>
                    <a:pt x="14371" y="42897"/>
                    <a:pt x="25314" y="54997"/>
                  </a:cubicBezTo>
                  <a:cubicBezTo>
                    <a:pt x="46250" y="78153"/>
                    <a:pt x="77587" y="92866"/>
                    <a:pt x="112603" y="92866"/>
                  </a:cubicBezTo>
                  <a:cubicBezTo>
                    <a:pt x="156940" y="92866"/>
                    <a:pt x="195375" y="69281"/>
                    <a:pt x="214277" y="34826"/>
                  </a:cubicBezTo>
                  <a:cubicBezTo>
                    <a:pt x="218099" y="27864"/>
                    <a:pt x="221123" y="20456"/>
                    <a:pt x="223233" y="12707"/>
                  </a:cubicBezTo>
                  <a:cubicBezTo>
                    <a:pt x="224160" y="9317"/>
                    <a:pt x="224907" y="5881"/>
                    <a:pt x="225470" y="2410"/>
                  </a:cubicBezTo>
                  <a:lnTo>
                    <a:pt x="225470" y="2410"/>
                  </a:lnTo>
                  <a:cubicBezTo>
                    <a:pt x="203640" y="11131"/>
                    <a:pt x="180501" y="16911"/>
                    <a:pt x="156896" y="17236"/>
                  </a:cubicBezTo>
                  <a:cubicBezTo>
                    <a:pt x="156208" y="17247"/>
                    <a:pt x="155519" y="17252"/>
                    <a:pt x="154829" y="17252"/>
                  </a:cubicBezTo>
                  <a:cubicBezTo>
                    <a:pt x="154515" y="17252"/>
                    <a:pt x="154202" y="17251"/>
                    <a:pt x="153888" y="17249"/>
                  </a:cubicBezTo>
                  <a:cubicBezTo>
                    <a:pt x="151726" y="17235"/>
                    <a:pt x="149568" y="17177"/>
                    <a:pt x="147416" y="17074"/>
                  </a:cubicBezTo>
                  <a:cubicBezTo>
                    <a:pt x="119351" y="15771"/>
                    <a:pt x="92062" y="7474"/>
                    <a:pt x="64263" y="3071"/>
                  </a:cubicBezTo>
                  <a:cubicBezTo>
                    <a:pt x="54229" y="1483"/>
                    <a:pt x="41998" y="1"/>
                    <a:pt x="29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2091;p37"/>
            <p:cNvSpPr/>
            <p:nvPr/>
          </p:nvSpPr>
          <p:spPr>
            <a:xfrm>
              <a:off x="1557033" y="797511"/>
              <a:ext cx="896324" cy="139916"/>
            </a:xfrm>
            <a:custGeom>
              <a:avLst/>
              <a:gdLst/>
              <a:ahLst/>
              <a:cxnLst/>
              <a:rect l="l" t="t" r="r" b="b"/>
              <a:pathLst>
                <a:path w="225470" h="30867" extrusionOk="0">
                  <a:moveTo>
                    <a:pt x="29732" y="1"/>
                  </a:moveTo>
                  <a:cubicBezTo>
                    <a:pt x="19417" y="1"/>
                    <a:pt x="9078" y="1049"/>
                    <a:pt x="0" y="3964"/>
                  </a:cubicBezTo>
                  <a:cubicBezTo>
                    <a:pt x="432" y="6388"/>
                    <a:pt x="950" y="8782"/>
                    <a:pt x="1556" y="11146"/>
                  </a:cubicBezTo>
                  <a:cubicBezTo>
                    <a:pt x="1687" y="11654"/>
                    <a:pt x="1821" y="12162"/>
                    <a:pt x="1959" y="12668"/>
                  </a:cubicBezTo>
                  <a:cubicBezTo>
                    <a:pt x="6658" y="10925"/>
                    <a:pt x="11704" y="9895"/>
                    <a:pt x="16744" y="9424"/>
                  </a:cubicBezTo>
                  <a:cubicBezTo>
                    <a:pt x="19431" y="9171"/>
                    <a:pt x="22124" y="9065"/>
                    <a:pt x="24820" y="9065"/>
                  </a:cubicBezTo>
                  <a:cubicBezTo>
                    <a:pt x="31311" y="9065"/>
                    <a:pt x="37817" y="9677"/>
                    <a:pt x="44283" y="10322"/>
                  </a:cubicBezTo>
                  <a:cubicBezTo>
                    <a:pt x="56868" y="11575"/>
                    <a:pt x="69465" y="12952"/>
                    <a:pt x="81832" y="15465"/>
                  </a:cubicBezTo>
                  <a:cubicBezTo>
                    <a:pt x="102700" y="19707"/>
                    <a:pt x="123142" y="27208"/>
                    <a:pt x="144108" y="29885"/>
                  </a:cubicBezTo>
                  <a:cubicBezTo>
                    <a:pt x="148578" y="30454"/>
                    <a:pt x="153068" y="30805"/>
                    <a:pt x="157593" y="30860"/>
                  </a:cubicBezTo>
                  <a:cubicBezTo>
                    <a:pt x="157979" y="30864"/>
                    <a:pt x="158365" y="30867"/>
                    <a:pt x="158751" y="30867"/>
                  </a:cubicBezTo>
                  <a:cubicBezTo>
                    <a:pt x="159952" y="30867"/>
                    <a:pt x="161157" y="30844"/>
                    <a:pt x="162364" y="30801"/>
                  </a:cubicBezTo>
                  <a:cubicBezTo>
                    <a:pt x="183858" y="30023"/>
                    <a:pt x="203969" y="22063"/>
                    <a:pt x="223233" y="12707"/>
                  </a:cubicBezTo>
                  <a:cubicBezTo>
                    <a:pt x="224160" y="9317"/>
                    <a:pt x="224907" y="5881"/>
                    <a:pt x="225470" y="2410"/>
                  </a:cubicBezTo>
                  <a:lnTo>
                    <a:pt x="225470" y="2410"/>
                  </a:lnTo>
                  <a:cubicBezTo>
                    <a:pt x="203640" y="11131"/>
                    <a:pt x="180501" y="16911"/>
                    <a:pt x="156896" y="17236"/>
                  </a:cubicBezTo>
                  <a:cubicBezTo>
                    <a:pt x="156208" y="17247"/>
                    <a:pt x="155519" y="17252"/>
                    <a:pt x="154829" y="17252"/>
                  </a:cubicBezTo>
                  <a:cubicBezTo>
                    <a:pt x="154515" y="17252"/>
                    <a:pt x="154202" y="17251"/>
                    <a:pt x="153888" y="17249"/>
                  </a:cubicBezTo>
                  <a:cubicBezTo>
                    <a:pt x="151726" y="17235"/>
                    <a:pt x="149568" y="17177"/>
                    <a:pt x="147416" y="17074"/>
                  </a:cubicBezTo>
                  <a:cubicBezTo>
                    <a:pt x="119351" y="15771"/>
                    <a:pt x="92062" y="7474"/>
                    <a:pt x="64263" y="3071"/>
                  </a:cubicBezTo>
                  <a:cubicBezTo>
                    <a:pt x="54229" y="1483"/>
                    <a:pt x="41998" y="1"/>
                    <a:pt x="29732" y="1"/>
                  </a:cubicBezTo>
                  <a:close/>
                </a:path>
              </a:pathLst>
            </a:custGeom>
            <a:solidFill>
              <a:srgbClr val="ADDB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2092;p37"/>
            <p:cNvSpPr/>
            <p:nvPr/>
          </p:nvSpPr>
          <p:spPr>
            <a:xfrm>
              <a:off x="1658777" y="931488"/>
              <a:ext cx="755216" cy="235794"/>
            </a:xfrm>
            <a:custGeom>
              <a:avLst/>
              <a:gdLst/>
              <a:ahLst/>
              <a:cxnLst/>
              <a:rect l="l" t="t" r="r" b="b"/>
              <a:pathLst>
                <a:path w="188966" h="58042" extrusionOk="0">
                  <a:moveTo>
                    <a:pt x="188965" y="1"/>
                  </a:moveTo>
                  <a:lnTo>
                    <a:pt x="188965" y="1"/>
                  </a:lnTo>
                  <a:cubicBezTo>
                    <a:pt x="174312" y="7792"/>
                    <a:pt x="158909" y="14212"/>
                    <a:pt x="142315" y="17428"/>
                  </a:cubicBezTo>
                  <a:cubicBezTo>
                    <a:pt x="131996" y="19425"/>
                    <a:pt x="121567" y="20123"/>
                    <a:pt x="111072" y="20123"/>
                  </a:cubicBezTo>
                  <a:cubicBezTo>
                    <a:pt x="86795" y="20123"/>
                    <a:pt x="62162" y="16391"/>
                    <a:pt x="37717" y="16391"/>
                  </a:cubicBezTo>
                  <a:cubicBezTo>
                    <a:pt x="33166" y="16391"/>
                    <a:pt x="28620" y="16520"/>
                    <a:pt x="24085" y="16827"/>
                  </a:cubicBezTo>
                  <a:cubicBezTo>
                    <a:pt x="15987" y="17372"/>
                    <a:pt x="7939" y="18489"/>
                    <a:pt x="0" y="20171"/>
                  </a:cubicBezTo>
                  <a:cubicBezTo>
                    <a:pt x="3325" y="23845"/>
                    <a:pt x="6891" y="27292"/>
                    <a:pt x="10678" y="30489"/>
                  </a:cubicBezTo>
                  <a:cubicBezTo>
                    <a:pt x="13369" y="32765"/>
                    <a:pt x="16170" y="34916"/>
                    <a:pt x="19083" y="36943"/>
                  </a:cubicBezTo>
                  <a:cubicBezTo>
                    <a:pt x="25146" y="41163"/>
                    <a:pt x="31599" y="44794"/>
                    <a:pt x="38354" y="47784"/>
                  </a:cubicBezTo>
                  <a:cubicBezTo>
                    <a:pt x="42921" y="49809"/>
                    <a:pt x="47613" y="51542"/>
                    <a:pt x="52401" y="52974"/>
                  </a:cubicBezTo>
                  <a:cubicBezTo>
                    <a:pt x="61589" y="55723"/>
                    <a:pt x="71286" y="57415"/>
                    <a:pt x="81325" y="57898"/>
                  </a:cubicBezTo>
                  <a:cubicBezTo>
                    <a:pt x="83299" y="57994"/>
                    <a:pt x="85289" y="58042"/>
                    <a:pt x="87291" y="58042"/>
                  </a:cubicBezTo>
                  <a:cubicBezTo>
                    <a:pt x="128121" y="58042"/>
                    <a:pt x="163945" y="38041"/>
                    <a:pt x="184121" y="7968"/>
                  </a:cubicBezTo>
                  <a:cubicBezTo>
                    <a:pt x="185854" y="5383"/>
                    <a:pt x="187469" y="2727"/>
                    <a:pt x="188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2093;p37"/>
            <p:cNvSpPr/>
            <p:nvPr/>
          </p:nvSpPr>
          <p:spPr>
            <a:xfrm>
              <a:off x="1673654" y="947452"/>
              <a:ext cx="715709" cy="139922"/>
            </a:xfrm>
            <a:custGeom>
              <a:avLst/>
              <a:gdLst/>
              <a:ahLst/>
              <a:cxnLst/>
              <a:rect l="l" t="t" r="r" b="b"/>
              <a:pathLst>
                <a:path w="188966" h="36943" extrusionOk="0">
                  <a:moveTo>
                    <a:pt x="188965" y="1"/>
                  </a:moveTo>
                  <a:lnTo>
                    <a:pt x="188965" y="1"/>
                  </a:lnTo>
                  <a:cubicBezTo>
                    <a:pt x="174312" y="7792"/>
                    <a:pt x="158909" y="14212"/>
                    <a:pt x="142315" y="17428"/>
                  </a:cubicBezTo>
                  <a:cubicBezTo>
                    <a:pt x="131996" y="19425"/>
                    <a:pt x="121567" y="20123"/>
                    <a:pt x="111072" y="20123"/>
                  </a:cubicBezTo>
                  <a:cubicBezTo>
                    <a:pt x="86795" y="20123"/>
                    <a:pt x="62162" y="16391"/>
                    <a:pt x="37717" y="16391"/>
                  </a:cubicBezTo>
                  <a:cubicBezTo>
                    <a:pt x="33166" y="16391"/>
                    <a:pt x="28620" y="16520"/>
                    <a:pt x="24085" y="16827"/>
                  </a:cubicBezTo>
                  <a:cubicBezTo>
                    <a:pt x="15987" y="17372"/>
                    <a:pt x="7939" y="18489"/>
                    <a:pt x="0" y="20170"/>
                  </a:cubicBezTo>
                  <a:cubicBezTo>
                    <a:pt x="3325" y="23845"/>
                    <a:pt x="6891" y="27292"/>
                    <a:pt x="10678" y="30488"/>
                  </a:cubicBezTo>
                  <a:cubicBezTo>
                    <a:pt x="13369" y="32765"/>
                    <a:pt x="16170" y="34916"/>
                    <a:pt x="19083" y="36943"/>
                  </a:cubicBezTo>
                  <a:cubicBezTo>
                    <a:pt x="21387" y="35657"/>
                    <a:pt x="23749" y="34476"/>
                    <a:pt x="26168" y="33400"/>
                  </a:cubicBezTo>
                  <a:cubicBezTo>
                    <a:pt x="32345" y="30654"/>
                    <a:pt x="38863" y="28585"/>
                    <a:pt x="45528" y="27142"/>
                  </a:cubicBezTo>
                  <a:cubicBezTo>
                    <a:pt x="54653" y="25171"/>
                    <a:pt x="64008" y="24355"/>
                    <a:pt x="73383" y="24355"/>
                  </a:cubicBezTo>
                  <a:cubicBezTo>
                    <a:pt x="79395" y="24355"/>
                    <a:pt x="85415" y="24690"/>
                    <a:pt x="91389" y="25273"/>
                  </a:cubicBezTo>
                  <a:cubicBezTo>
                    <a:pt x="96971" y="25818"/>
                    <a:pt x="102532" y="26576"/>
                    <a:pt x="108134" y="26868"/>
                  </a:cubicBezTo>
                  <a:cubicBezTo>
                    <a:pt x="109916" y="26960"/>
                    <a:pt x="111698" y="27005"/>
                    <a:pt x="113477" y="27005"/>
                  </a:cubicBezTo>
                  <a:cubicBezTo>
                    <a:pt x="130009" y="27005"/>
                    <a:pt x="146413" y="23138"/>
                    <a:pt x="161920" y="17670"/>
                  </a:cubicBezTo>
                  <a:cubicBezTo>
                    <a:pt x="169556" y="14978"/>
                    <a:pt x="177102" y="11846"/>
                    <a:pt x="184121" y="7968"/>
                  </a:cubicBezTo>
                  <a:cubicBezTo>
                    <a:pt x="185854" y="5383"/>
                    <a:pt x="187469" y="2727"/>
                    <a:pt x="188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2094;p37"/>
            <p:cNvSpPr/>
            <p:nvPr/>
          </p:nvSpPr>
          <p:spPr>
            <a:xfrm>
              <a:off x="1950672" y="882512"/>
              <a:ext cx="99354" cy="125033"/>
            </a:xfrm>
            <a:custGeom>
              <a:avLst/>
              <a:gdLst/>
              <a:ahLst/>
              <a:cxnLst/>
              <a:rect l="l" t="t" r="r" b="b"/>
              <a:pathLst>
                <a:path w="26232" h="33012" extrusionOk="0">
                  <a:moveTo>
                    <a:pt x="15024" y="0"/>
                  </a:moveTo>
                  <a:cubicBezTo>
                    <a:pt x="14881" y="0"/>
                    <a:pt x="14738" y="4"/>
                    <a:pt x="14595" y="11"/>
                  </a:cubicBezTo>
                  <a:cubicBezTo>
                    <a:pt x="11332" y="177"/>
                    <a:pt x="8290" y="2128"/>
                    <a:pt x="6778" y="4829"/>
                  </a:cubicBezTo>
                  <a:cubicBezTo>
                    <a:pt x="6205" y="5853"/>
                    <a:pt x="5832" y="6973"/>
                    <a:pt x="5174" y="7951"/>
                  </a:cubicBezTo>
                  <a:cubicBezTo>
                    <a:pt x="4480" y="8981"/>
                    <a:pt x="3497" y="9813"/>
                    <a:pt x="2700" y="10775"/>
                  </a:cubicBezTo>
                  <a:cubicBezTo>
                    <a:pt x="759" y="13123"/>
                    <a:pt x="1" y="16289"/>
                    <a:pt x="686" y="19183"/>
                  </a:cubicBezTo>
                  <a:cubicBezTo>
                    <a:pt x="1372" y="22079"/>
                    <a:pt x="3490" y="24651"/>
                    <a:pt x="6312" y="26017"/>
                  </a:cubicBezTo>
                  <a:cubicBezTo>
                    <a:pt x="6383" y="27861"/>
                    <a:pt x="7262" y="29668"/>
                    <a:pt x="8702" y="30932"/>
                  </a:cubicBezTo>
                  <a:cubicBezTo>
                    <a:pt x="10265" y="32303"/>
                    <a:pt x="12587" y="33011"/>
                    <a:pt x="14868" y="33011"/>
                  </a:cubicBezTo>
                  <a:cubicBezTo>
                    <a:pt x="15116" y="33011"/>
                    <a:pt x="15363" y="33003"/>
                    <a:pt x="15609" y="32986"/>
                  </a:cubicBezTo>
                  <a:cubicBezTo>
                    <a:pt x="16897" y="32898"/>
                    <a:pt x="18143" y="32579"/>
                    <a:pt x="19196" y="32019"/>
                  </a:cubicBezTo>
                  <a:cubicBezTo>
                    <a:pt x="20702" y="31217"/>
                    <a:pt x="21930" y="30018"/>
                    <a:pt x="22911" y="28683"/>
                  </a:cubicBezTo>
                  <a:cubicBezTo>
                    <a:pt x="25273" y="25470"/>
                    <a:pt x="26231" y="21384"/>
                    <a:pt x="25527" y="17542"/>
                  </a:cubicBezTo>
                  <a:cubicBezTo>
                    <a:pt x="25178" y="15650"/>
                    <a:pt x="24449" y="13832"/>
                    <a:pt x="24098" y="11939"/>
                  </a:cubicBezTo>
                  <a:cubicBezTo>
                    <a:pt x="23621" y="9380"/>
                    <a:pt x="23821" y="6647"/>
                    <a:pt x="22610" y="4306"/>
                  </a:cubicBezTo>
                  <a:cubicBezTo>
                    <a:pt x="21412" y="1989"/>
                    <a:pt x="18845" y="401"/>
                    <a:pt x="16111" y="67"/>
                  </a:cubicBezTo>
                  <a:cubicBezTo>
                    <a:pt x="15750" y="23"/>
                    <a:pt x="15387" y="0"/>
                    <a:pt x="15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2095;p37"/>
            <p:cNvSpPr/>
            <p:nvPr/>
          </p:nvSpPr>
          <p:spPr>
            <a:xfrm>
              <a:off x="1973590" y="927496"/>
              <a:ext cx="63210" cy="93991"/>
            </a:xfrm>
            <a:custGeom>
              <a:avLst/>
              <a:gdLst/>
              <a:ahLst/>
              <a:cxnLst/>
              <a:rect l="l" t="t" r="r" b="b"/>
              <a:pathLst>
                <a:path w="16689" h="24816" extrusionOk="0">
                  <a:moveTo>
                    <a:pt x="8149" y="1"/>
                  </a:moveTo>
                  <a:cubicBezTo>
                    <a:pt x="7975" y="1"/>
                    <a:pt x="7807" y="89"/>
                    <a:pt x="7772" y="278"/>
                  </a:cubicBezTo>
                  <a:cubicBezTo>
                    <a:pt x="7422" y="2144"/>
                    <a:pt x="7691" y="4166"/>
                    <a:pt x="7707" y="6054"/>
                  </a:cubicBezTo>
                  <a:cubicBezTo>
                    <a:pt x="7717" y="7290"/>
                    <a:pt x="7733" y="8526"/>
                    <a:pt x="7743" y="9762"/>
                  </a:cubicBezTo>
                  <a:cubicBezTo>
                    <a:pt x="6532" y="8643"/>
                    <a:pt x="5375" y="7521"/>
                    <a:pt x="4363" y="6193"/>
                  </a:cubicBezTo>
                  <a:cubicBezTo>
                    <a:pt x="3733" y="5365"/>
                    <a:pt x="3159" y="4494"/>
                    <a:pt x="2610" y="3618"/>
                  </a:cubicBezTo>
                  <a:cubicBezTo>
                    <a:pt x="2533" y="3494"/>
                    <a:pt x="1993" y="2420"/>
                    <a:pt x="1590" y="2420"/>
                  </a:cubicBezTo>
                  <a:cubicBezTo>
                    <a:pt x="1532" y="2420"/>
                    <a:pt x="1476" y="2443"/>
                    <a:pt x="1425" y="2495"/>
                  </a:cubicBezTo>
                  <a:cubicBezTo>
                    <a:pt x="941" y="2991"/>
                    <a:pt x="1668" y="4037"/>
                    <a:pt x="1912" y="4542"/>
                  </a:cubicBezTo>
                  <a:cubicBezTo>
                    <a:pt x="2374" y="5500"/>
                    <a:pt x="2976" y="6413"/>
                    <a:pt x="3619" y="7276"/>
                  </a:cubicBezTo>
                  <a:cubicBezTo>
                    <a:pt x="3693" y="7376"/>
                    <a:pt x="3768" y="7476"/>
                    <a:pt x="3844" y="7576"/>
                  </a:cubicBezTo>
                  <a:cubicBezTo>
                    <a:pt x="3749" y="7576"/>
                    <a:pt x="3655" y="7577"/>
                    <a:pt x="3560" y="7577"/>
                  </a:cubicBezTo>
                  <a:cubicBezTo>
                    <a:pt x="3232" y="7577"/>
                    <a:pt x="2904" y="7573"/>
                    <a:pt x="2575" y="7553"/>
                  </a:cubicBezTo>
                  <a:cubicBezTo>
                    <a:pt x="2125" y="7525"/>
                    <a:pt x="1644" y="7449"/>
                    <a:pt x="1176" y="7449"/>
                  </a:cubicBezTo>
                  <a:cubicBezTo>
                    <a:pt x="911" y="7449"/>
                    <a:pt x="650" y="7474"/>
                    <a:pt x="401" y="7545"/>
                  </a:cubicBezTo>
                  <a:cubicBezTo>
                    <a:pt x="133" y="7621"/>
                    <a:pt x="0" y="7966"/>
                    <a:pt x="228" y="8156"/>
                  </a:cubicBezTo>
                  <a:cubicBezTo>
                    <a:pt x="819" y="8650"/>
                    <a:pt x="1670" y="8753"/>
                    <a:pt x="2437" y="8829"/>
                  </a:cubicBezTo>
                  <a:cubicBezTo>
                    <a:pt x="2846" y="8870"/>
                    <a:pt x="3259" y="8896"/>
                    <a:pt x="3672" y="8896"/>
                  </a:cubicBezTo>
                  <a:cubicBezTo>
                    <a:pt x="4067" y="8896"/>
                    <a:pt x="4463" y="8872"/>
                    <a:pt x="4853" y="8814"/>
                  </a:cubicBezTo>
                  <a:cubicBezTo>
                    <a:pt x="5719" y="9808"/>
                    <a:pt x="6689" y="10752"/>
                    <a:pt x="7749" y="11514"/>
                  </a:cubicBezTo>
                  <a:cubicBezTo>
                    <a:pt x="7749" y="11728"/>
                    <a:pt x="7750" y="11942"/>
                    <a:pt x="7749" y="12156"/>
                  </a:cubicBezTo>
                  <a:cubicBezTo>
                    <a:pt x="7731" y="16176"/>
                    <a:pt x="7598" y="20194"/>
                    <a:pt x="7389" y="24209"/>
                  </a:cubicBezTo>
                  <a:cubicBezTo>
                    <a:pt x="7369" y="24614"/>
                    <a:pt x="7693" y="24815"/>
                    <a:pt x="8029" y="24815"/>
                  </a:cubicBezTo>
                  <a:cubicBezTo>
                    <a:pt x="8365" y="24815"/>
                    <a:pt x="8713" y="24613"/>
                    <a:pt x="8737" y="24209"/>
                  </a:cubicBezTo>
                  <a:cubicBezTo>
                    <a:pt x="8940" y="20825"/>
                    <a:pt x="9051" y="17436"/>
                    <a:pt x="9088" y="14045"/>
                  </a:cubicBezTo>
                  <a:cubicBezTo>
                    <a:pt x="10865" y="13205"/>
                    <a:pt x="12483" y="11942"/>
                    <a:pt x="13784" y="10551"/>
                  </a:cubicBezTo>
                  <a:cubicBezTo>
                    <a:pt x="14438" y="9855"/>
                    <a:pt x="15079" y="9101"/>
                    <a:pt x="15569" y="8295"/>
                  </a:cubicBezTo>
                  <a:cubicBezTo>
                    <a:pt x="15922" y="7716"/>
                    <a:pt x="16688" y="6596"/>
                    <a:pt x="16389" y="5923"/>
                  </a:cubicBezTo>
                  <a:cubicBezTo>
                    <a:pt x="16361" y="5860"/>
                    <a:pt x="16302" y="5806"/>
                    <a:pt x="16229" y="5806"/>
                  </a:cubicBezTo>
                  <a:cubicBezTo>
                    <a:pt x="16214" y="5806"/>
                    <a:pt x="16199" y="5808"/>
                    <a:pt x="16184" y="5813"/>
                  </a:cubicBezTo>
                  <a:cubicBezTo>
                    <a:pt x="15515" y="6016"/>
                    <a:pt x="15116" y="6947"/>
                    <a:pt x="14732" y="7453"/>
                  </a:cubicBezTo>
                  <a:cubicBezTo>
                    <a:pt x="14275" y="8051"/>
                    <a:pt x="13818" y="8643"/>
                    <a:pt x="13315" y="9204"/>
                  </a:cubicBezTo>
                  <a:cubicBezTo>
                    <a:pt x="13212" y="8454"/>
                    <a:pt x="13125" y="7705"/>
                    <a:pt x="13031" y="6948"/>
                  </a:cubicBezTo>
                  <a:cubicBezTo>
                    <a:pt x="12997" y="6669"/>
                    <a:pt x="12746" y="6498"/>
                    <a:pt x="12505" y="6498"/>
                  </a:cubicBezTo>
                  <a:cubicBezTo>
                    <a:pt x="12320" y="6498"/>
                    <a:pt x="12140" y="6598"/>
                    <a:pt x="12065" y="6826"/>
                  </a:cubicBezTo>
                  <a:cubicBezTo>
                    <a:pt x="11703" y="7923"/>
                    <a:pt x="11749" y="9274"/>
                    <a:pt x="12132" y="10372"/>
                  </a:cubicBezTo>
                  <a:cubicBezTo>
                    <a:pt x="11200" y="11197"/>
                    <a:pt x="10185" y="11902"/>
                    <a:pt x="9100" y="12545"/>
                  </a:cubicBezTo>
                  <a:cubicBezTo>
                    <a:pt x="9100" y="12415"/>
                    <a:pt x="9103" y="12285"/>
                    <a:pt x="9103" y="12156"/>
                  </a:cubicBezTo>
                  <a:cubicBezTo>
                    <a:pt x="9110" y="10169"/>
                    <a:pt x="9109" y="8181"/>
                    <a:pt x="9037" y="6195"/>
                  </a:cubicBezTo>
                  <a:cubicBezTo>
                    <a:pt x="9029" y="5939"/>
                    <a:pt x="9024" y="5678"/>
                    <a:pt x="9020" y="5414"/>
                  </a:cubicBezTo>
                  <a:cubicBezTo>
                    <a:pt x="9050" y="5374"/>
                    <a:pt x="9074" y="5330"/>
                    <a:pt x="9095" y="5284"/>
                  </a:cubicBezTo>
                  <a:cubicBezTo>
                    <a:pt x="9099" y="5273"/>
                    <a:pt x="9495" y="5081"/>
                    <a:pt x="9575" y="5026"/>
                  </a:cubicBezTo>
                  <a:cubicBezTo>
                    <a:pt x="9744" y="4909"/>
                    <a:pt x="9908" y="4787"/>
                    <a:pt x="10067" y="4660"/>
                  </a:cubicBezTo>
                  <a:cubicBezTo>
                    <a:pt x="10437" y="4361"/>
                    <a:pt x="10777" y="4028"/>
                    <a:pt x="11084" y="3663"/>
                  </a:cubicBezTo>
                  <a:cubicBezTo>
                    <a:pt x="11660" y="2982"/>
                    <a:pt x="12105" y="2205"/>
                    <a:pt x="12231" y="1338"/>
                  </a:cubicBezTo>
                  <a:cubicBezTo>
                    <a:pt x="12258" y="1154"/>
                    <a:pt x="12209" y="1014"/>
                    <a:pt x="12043" y="906"/>
                  </a:cubicBezTo>
                  <a:cubicBezTo>
                    <a:pt x="11999" y="877"/>
                    <a:pt x="11963" y="859"/>
                    <a:pt x="11910" y="856"/>
                  </a:cubicBezTo>
                  <a:cubicBezTo>
                    <a:pt x="11901" y="856"/>
                    <a:pt x="11892" y="856"/>
                    <a:pt x="11883" y="856"/>
                  </a:cubicBezTo>
                  <a:cubicBezTo>
                    <a:pt x="11531" y="856"/>
                    <a:pt x="11402" y="1149"/>
                    <a:pt x="11231" y="1402"/>
                  </a:cubicBezTo>
                  <a:cubicBezTo>
                    <a:pt x="10908" y="1881"/>
                    <a:pt x="10596" y="2365"/>
                    <a:pt x="10214" y="2805"/>
                  </a:cubicBezTo>
                  <a:cubicBezTo>
                    <a:pt x="9864" y="3206"/>
                    <a:pt x="9478" y="3578"/>
                    <a:pt x="9040" y="3897"/>
                  </a:cubicBezTo>
                  <a:cubicBezTo>
                    <a:pt x="9026" y="3906"/>
                    <a:pt x="9013" y="3914"/>
                    <a:pt x="9000" y="3923"/>
                  </a:cubicBezTo>
                  <a:cubicBezTo>
                    <a:pt x="8976" y="2683"/>
                    <a:pt x="8903" y="1431"/>
                    <a:pt x="8573" y="278"/>
                  </a:cubicBezTo>
                  <a:cubicBezTo>
                    <a:pt x="8522" y="98"/>
                    <a:pt x="8332" y="1"/>
                    <a:pt x="814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2096;p37"/>
            <p:cNvSpPr/>
            <p:nvPr/>
          </p:nvSpPr>
          <p:spPr>
            <a:xfrm>
              <a:off x="1950672" y="882512"/>
              <a:ext cx="61024" cy="125033"/>
            </a:xfrm>
            <a:custGeom>
              <a:avLst/>
              <a:gdLst/>
              <a:ahLst/>
              <a:cxnLst/>
              <a:rect l="l" t="t" r="r" b="b"/>
              <a:pathLst>
                <a:path w="16112" h="33012" extrusionOk="0">
                  <a:moveTo>
                    <a:pt x="15024" y="0"/>
                  </a:moveTo>
                  <a:cubicBezTo>
                    <a:pt x="14881" y="0"/>
                    <a:pt x="14738" y="4"/>
                    <a:pt x="14595" y="11"/>
                  </a:cubicBezTo>
                  <a:cubicBezTo>
                    <a:pt x="11332" y="177"/>
                    <a:pt x="8290" y="2128"/>
                    <a:pt x="6778" y="4829"/>
                  </a:cubicBezTo>
                  <a:cubicBezTo>
                    <a:pt x="6205" y="5853"/>
                    <a:pt x="5832" y="6973"/>
                    <a:pt x="5174" y="7951"/>
                  </a:cubicBezTo>
                  <a:cubicBezTo>
                    <a:pt x="4480" y="8981"/>
                    <a:pt x="3497" y="9813"/>
                    <a:pt x="2700" y="10775"/>
                  </a:cubicBezTo>
                  <a:cubicBezTo>
                    <a:pt x="759" y="13123"/>
                    <a:pt x="1" y="16289"/>
                    <a:pt x="686" y="19183"/>
                  </a:cubicBezTo>
                  <a:cubicBezTo>
                    <a:pt x="1372" y="22079"/>
                    <a:pt x="3490" y="24651"/>
                    <a:pt x="6311" y="26015"/>
                  </a:cubicBezTo>
                  <a:cubicBezTo>
                    <a:pt x="6383" y="27861"/>
                    <a:pt x="7262" y="29667"/>
                    <a:pt x="8702" y="30931"/>
                  </a:cubicBezTo>
                  <a:cubicBezTo>
                    <a:pt x="10265" y="32302"/>
                    <a:pt x="12588" y="33011"/>
                    <a:pt x="14868" y="33011"/>
                  </a:cubicBezTo>
                  <a:cubicBezTo>
                    <a:pt x="15115" y="33011"/>
                    <a:pt x="15362" y="33003"/>
                    <a:pt x="15608" y="32986"/>
                  </a:cubicBezTo>
                  <a:cubicBezTo>
                    <a:pt x="15045" y="32849"/>
                    <a:pt x="14493" y="32667"/>
                    <a:pt x="13960" y="32440"/>
                  </a:cubicBezTo>
                  <a:cubicBezTo>
                    <a:pt x="11909" y="31566"/>
                    <a:pt x="10173" y="29939"/>
                    <a:pt x="9545" y="27920"/>
                  </a:cubicBezTo>
                  <a:cubicBezTo>
                    <a:pt x="9167" y="26704"/>
                    <a:pt x="9178" y="25354"/>
                    <a:pt x="8463" y="24278"/>
                  </a:cubicBezTo>
                  <a:cubicBezTo>
                    <a:pt x="7793" y="23266"/>
                    <a:pt x="6586" y="22663"/>
                    <a:pt x="5822" y="21707"/>
                  </a:cubicBezTo>
                  <a:cubicBezTo>
                    <a:pt x="4978" y="20650"/>
                    <a:pt x="4758" y="19235"/>
                    <a:pt x="5003" y="17935"/>
                  </a:cubicBezTo>
                  <a:cubicBezTo>
                    <a:pt x="5248" y="16635"/>
                    <a:pt x="5917" y="15437"/>
                    <a:pt x="6710" y="14344"/>
                  </a:cubicBezTo>
                  <a:cubicBezTo>
                    <a:pt x="7358" y="13449"/>
                    <a:pt x="8098" y="12602"/>
                    <a:pt x="8551" y="11609"/>
                  </a:cubicBezTo>
                  <a:cubicBezTo>
                    <a:pt x="9721" y="9042"/>
                    <a:pt x="8792" y="5922"/>
                    <a:pt x="10130" y="3428"/>
                  </a:cubicBezTo>
                  <a:cubicBezTo>
                    <a:pt x="11116" y="1588"/>
                    <a:pt x="13233" y="421"/>
                    <a:pt x="15416" y="131"/>
                  </a:cubicBezTo>
                  <a:cubicBezTo>
                    <a:pt x="15649" y="101"/>
                    <a:pt x="15881" y="79"/>
                    <a:pt x="16111" y="67"/>
                  </a:cubicBezTo>
                  <a:cubicBezTo>
                    <a:pt x="15750" y="23"/>
                    <a:pt x="15387" y="0"/>
                    <a:pt x="15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2097;p37"/>
            <p:cNvSpPr/>
            <p:nvPr/>
          </p:nvSpPr>
          <p:spPr>
            <a:xfrm>
              <a:off x="1692898" y="976325"/>
              <a:ext cx="55877" cy="40697"/>
            </a:xfrm>
            <a:custGeom>
              <a:avLst/>
              <a:gdLst/>
              <a:ahLst/>
              <a:cxnLst/>
              <a:rect l="l" t="t" r="r" b="b"/>
              <a:pathLst>
                <a:path w="14753" h="10745" extrusionOk="0">
                  <a:moveTo>
                    <a:pt x="6702" y="1"/>
                  </a:moveTo>
                  <a:cubicBezTo>
                    <a:pt x="6592" y="1"/>
                    <a:pt x="6481" y="7"/>
                    <a:pt x="6371" y="19"/>
                  </a:cubicBezTo>
                  <a:cubicBezTo>
                    <a:pt x="5746" y="92"/>
                    <a:pt x="5160" y="362"/>
                    <a:pt x="4698" y="790"/>
                  </a:cubicBezTo>
                  <a:cubicBezTo>
                    <a:pt x="4383" y="1079"/>
                    <a:pt x="4136" y="1438"/>
                    <a:pt x="3996" y="1840"/>
                  </a:cubicBezTo>
                  <a:cubicBezTo>
                    <a:pt x="3803" y="1724"/>
                    <a:pt x="3591" y="1673"/>
                    <a:pt x="3377" y="1673"/>
                  </a:cubicBezTo>
                  <a:cubicBezTo>
                    <a:pt x="2710" y="1673"/>
                    <a:pt x="2014" y="2175"/>
                    <a:pt x="1751" y="2819"/>
                  </a:cubicBezTo>
                  <a:cubicBezTo>
                    <a:pt x="1405" y="3668"/>
                    <a:pt x="1599" y="4629"/>
                    <a:pt x="1841" y="5512"/>
                  </a:cubicBezTo>
                  <a:cubicBezTo>
                    <a:pt x="1012" y="5580"/>
                    <a:pt x="317" y="6284"/>
                    <a:pt x="160" y="7083"/>
                  </a:cubicBezTo>
                  <a:cubicBezTo>
                    <a:pt x="1" y="7882"/>
                    <a:pt x="323" y="8731"/>
                    <a:pt x="888" y="9328"/>
                  </a:cubicBezTo>
                  <a:cubicBezTo>
                    <a:pt x="1871" y="10366"/>
                    <a:pt x="3238" y="10573"/>
                    <a:pt x="4602" y="10648"/>
                  </a:cubicBezTo>
                  <a:cubicBezTo>
                    <a:pt x="5397" y="10692"/>
                    <a:pt x="6194" y="10714"/>
                    <a:pt x="6989" y="10726"/>
                  </a:cubicBezTo>
                  <a:cubicBezTo>
                    <a:pt x="7240" y="10730"/>
                    <a:pt x="7490" y="10733"/>
                    <a:pt x="7739" y="10734"/>
                  </a:cubicBezTo>
                  <a:cubicBezTo>
                    <a:pt x="8261" y="10740"/>
                    <a:pt x="8784" y="10741"/>
                    <a:pt x="9305" y="10744"/>
                  </a:cubicBezTo>
                  <a:cubicBezTo>
                    <a:pt x="9405" y="10744"/>
                    <a:pt x="9505" y="10745"/>
                    <a:pt x="9606" y="10745"/>
                  </a:cubicBezTo>
                  <a:cubicBezTo>
                    <a:pt x="10328" y="10745"/>
                    <a:pt x="11051" y="10728"/>
                    <a:pt x="11756" y="10586"/>
                  </a:cubicBezTo>
                  <a:cubicBezTo>
                    <a:pt x="12560" y="10424"/>
                    <a:pt x="13348" y="10084"/>
                    <a:pt x="13906" y="9495"/>
                  </a:cubicBezTo>
                  <a:cubicBezTo>
                    <a:pt x="13919" y="9481"/>
                    <a:pt x="13930" y="9469"/>
                    <a:pt x="13941" y="9456"/>
                  </a:cubicBezTo>
                  <a:cubicBezTo>
                    <a:pt x="14475" y="8868"/>
                    <a:pt x="14752" y="8026"/>
                    <a:pt x="14526" y="7272"/>
                  </a:cubicBezTo>
                  <a:cubicBezTo>
                    <a:pt x="14318" y="6570"/>
                    <a:pt x="13621" y="6008"/>
                    <a:pt x="12886" y="6008"/>
                  </a:cubicBezTo>
                  <a:cubicBezTo>
                    <a:pt x="12814" y="6008"/>
                    <a:pt x="12741" y="6013"/>
                    <a:pt x="12668" y="6025"/>
                  </a:cubicBezTo>
                  <a:cubicBezTo>
                    <a:pt x="12970" y="5364"/>
                    <a:pt x="12757" y="4514"/>
                    <a:pt x="12179" y="4064"/>
                  </a:cubicBezTo>
                  <a:cubicBezTo>
                    <a:pt x="11886" y="3836"/>
                    <a:pt x="11511" y="3721"/>
                    <a:pt x="11137" y="3721"/>
                  </a:cubicBezTo>
                  <a:cubicBezTo>
                    <a:pt x="10774" y="3721"/>
                    <a:pt x="10411" y="3829"/>
                    <a:pt x="10122" y="4045"/>
                  </a:cubicBezTo>
                  <a:cubicBezTo>
                    <a:pt x="10217" y="3010"/>
                    <a:pt x="9904" y="1928"/>
                    <a:pt x="9208" y="1143"/>
                  </a:cubicBezTo>
                  <a:cubicBezTo>
                    <a:pt x="8584" y="442"/>
                    <a:pt x="7648" y="1"/>
                    <a:pt x="670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2098;p37"/>
            <p:cNvSpPr/>
            <p:nvPr/>
          </p:nvSpPr>
          <p:spPr>
            <a:xfrm>
              <a:off x="1710688" y="976321"/>
              <a:ext cx="38087" cy="35822"/>
            </a:xfrm>
            <a:custGeom>
              <a:avLst/>
              <a:gdLst/>
              <a:ahLst/>
              <a:cxnLst/>
              <a:rect l="l" t="t" r="r" b="b"/>
              <a:pathLst>
                <a:path w="10056" h="9458" extrusionOk="0">
                  <a:moveTo>
                    <a:pt x="2004" y="1"/>
                  </a:moveTo>
                  <a:cubicBezTo>
                    <a:pt x="1894" y="1"/>
                    <a:pt x="1785" y="7"/>
                    <a:pt x="1675" y="19"/>
                  </a:cubicBezTo>
                  <a:cubicBezTo>
                    <a:pt x="1050" y="93"/>
                    <a:pt x="463" y="363"/>
                    <a:pt x="1" y="791"/>
                  </a:cubicBezTo>
                  <a:cubicBezTo>
                    <a:pt x="312" y="781"/>
                    <a:pt x="671" y="733"/>
                    <a:pt x="949" y="733"/>
                  </a:cubicBezTo>
                  <a:cubicBezTo>
                    <a:pt x="1039" y="733"/>
                    <a:pt x="1120" y="738"/>
                    <a:pt x="1188" y="751"/>
                  </a:cubicBezTo>
                  <a:cubicBezTo>
                    <a:pt x="1803" y="865"/>
                    <a:pt x="2392" y="1112"/>
                    <a:pt x="2889" y="1484"/>
                  </a:cubicBezTo>
                  <a:cubicBezTo>
                    <a:pt x="4087" y="2385"/>
                    <a:pt x="4700" y="3977"/>
                    <a:pt x="4406" y="5429"/>
                  </a:cubicBezTo>
                  <a:cubicBezTo>
                    <a:pt x="4595" y="5373"/>
                    <a:pt x="4790" y="5346"/>
                    <a:pt x="4986" y="5346"/>
                  </a:cubicBezTo>
                  <a:cubicBezTo>
                    <a:pt x="5523" y="5346"/>
                    <a:pt x="6062" y="5550"/>
                    <a:pt x="6447" y="5920"/>
                  </a:cubicBezTo>
                  <a:cubicBezTo>
                    <a:pt x="6972" y="6423"/>
                    <a:pt x="7188" y="7214"/>
                    <a:pt x="6991" y="7908"/>
                  </a:cubicBezTo>
                  <a:cubicBezTo>
                    <a:pt x="7134" y="7852"/>
                    <a:pt x="7279" y="7826"/>
                    <a:pt x="7425" y="7826"/>
                  </a:cubicBezTo>
                  <a:cubicBezTo>
                    <a:pt x="8085" y="7826"/>
                    <a:pt x="8736" y="8357"/>
                    <a:pt x="9048" y="8971"/>
                  </a:cubicBezTo>
                  <a:cubicBezTo>
                    <a:pt x="9127" y="9127"/>
                    <a:pt x="9193" y="9289"/>
                    <a:pt x="9244" y="9457"/>
                  </a:cubicBezTo>
                  <a:cubicBezTo>
                    <a:pt x="9778" y="8869"/>
                    <a:pt x="10055" y="8027"/>
                    <a:pt x="9829" y="7273"/>
                  </a:cubicBezTo>
                  <a:cubicBezTo>
                    <a:pt x="9620" y="6570"/>
                    <a:pt x="8924" y="6008"/>
                    <a:pt x="8188" y="6008"/>
                  </a:cubicBezTo>
                  <a:cubicBezTo>
                    <a:pt x="8117" y="6008"/>
                    <a:pt x="8045" y="6013"/>
                    <a:pt x="7973" y="6024"/>
                  </a:cubicBezTo>
                  <a:cubicBezTo>
                    <a:pt x="8274" y="5363"/>
                    <a:pt x="8060" y="4515"/>
                    <a:pt x="7483" y="4065"/>
                  </a:cubicBezTo>
                  <a:cubicBezTo>
                    <a:pt x="7189" y="3837"/>
                    <a:pt x="6815" y="3722"/>
                    <a:pt x="6441" y="3722"/>
                  </a:cubicBezTo>
                  <a:cubicBezTo>
                    <a:pt x="6078" y="3722"/>
                    <a:pt x="5715" y="3830"/>
                    <a:pt x="5425" y="4046"/>
                  </a:cubicBezTo>
                  <a:cubicBezTo>
                    <a:pt x="5521" y="3011"/>
                    <a:pt x="5207" y="1929"/>
                    <a:pt x="4512" y="1144"/>
                  </a:cubicBezTo>
                  <a:cubicBezTo>
                    <a:pt x="3888" y="442"/>
                    <a:pt x="2951" y="1"/>
                    <a:pt x="2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2099;p37"/>
            <p:cNvSpPr/>
            <p:nvPr/>
          </p:nvSpPr>
          <p:spPr>
            <a:xfrm>
              <a:off x="1700947" y="989016"/>
              <a:ext cx="30573" cy="27967"/>
            </a:xfrm>
            <a:custGeom>
              <a:avLst/>
              <a:gdLst/>
              <a:ahLst/>
              <a:cxnLst/>
              <a:rect l="l" t="t" r="r" b="b"/>
              <a:pathLst>
                <a:path w="8072" h="7384" extrusionOk="0">
                  <a:moveTo>
                    <a:pt x="4625" y="1"/>
                  </a:moveTo>
                  <a:cubicBezTo>
                    <a:pt x="4534" y="1"/>
                    <a:pt x="4437" y="76"/>
                    <a:pt x="4431" y="175"/>
                  </a:cubicBezTo>
                  <a:cubicBezTo>
                    <a:pt x="4375" y="1041"/>
                    <a:pt x="4613" y="1957"/>
                    <a:pt x="4704" y="2819"/>
                  </a:cubicBezTo>
                  <a:cubicBezTo>
                    <a:pt x="4796" y="3709"/>
                    <a:pt x="4846" y="4599"/>
                    <a:pt x="4870" y="5490"/>
                  </a:cubicBezTo>
                  <a:cubicBezTo>
                    <a:pt x="4871" y="5550"/>
                    <a:pt x="4871" y="5612"/>
                    <a:pt x="4872" y="5674"/>
                  </a:cubicBezTo>
                  <a:cubicBezTo>
                    <a:pt x="4671" y="5460"/>
                    <a:pt x="4461" y="5250"/>
                    <a:pt x="4275" y="5024"/>
                  </a:cubicBezTo>
                  <a:cubicBezTo>
                    <a:pt x="3891" y="4559"/>
                    <a:pt x="3541" y="4067"/>
                    <a:pt x="3228" y="3550"/>
                  </a:cubicBezTo>
                  <a:cubicBezTo>
                    <a:pt x="2646" y="2586"/>
                    <a:pt x="2234" y="1566"/>
                    <a:pt x="1774" y="544"/>
                  </a:cubicBezTo>
                  <a:cubicBezTo>
                    <a:pt x="1752" y="495"/>
                    <a:pt x="1703" y="473"/>
                    <a:pt x="1653" y="473"/>
                  </a:cubicBezTo>
                  <a:cubicBezTo>
                    <a:pt x="1571" y="473"/>
                    <a:pt x="1483" y="530"/>
                    <a:pt x="1495" y="618"/>
                  </a:cubicBezTo>
                  <a:cubicBezTo>
                    <a:pt x="1641" y="1754"/>
                    <a:pt x="2116" y="2868"/>
                    <a:pt x="2702" y="3853"/>
                  </a:cubicBezTo>
                  <a:cubicBezTo>
                    <a:pt x="3186" y="4667"/>
                    <a:pt x="3801" y="5632"/>
                    <a:pt x="4558" y="6288"/>
                  </a:cubicBezTo>
                  <a:cubicBezTo>
                    <a:pt x="3817" y="6218"/>
                    <a:pt x="3062" y="6014"/>
                    <a:pt x="2385" y="5771"/>
                  </a:cubicBezTo>
                  <a:cubicBezTo>
                    <a:pt x="1562" y="5478"/>
                    <a:pt x="947" y="4935"/>
                    <a:pt x="216" y="4489"/>
                  </a:cubicBezTo>
                  <a:cubicBezTo>
                    <a:pt x="194" y="4476"/>
                    <a:pt x="172" y="4470"/>
                    <a:pt x="150" y="4470"/>
                  </a:cubicBezTo>
                  <a:cubicBezTo>
                    <a:pt x="69" y="4470"/>
                    <a:pt x="0" y="4553"/>
                    <a:pt x="20" y="4637"/>
                  </a:cubicBezTo>
                  <a:cubicBezTo>
                    <a:pt x="222" y="5546"/>
                    <a:pt x="1158" y="6096"/>
                    <a:pt x="1970" y="6430"/>
                  </a:cubicBezTo>
                  <a:cubicBezTo>
                    <a:pt x="2778" y="6765"/>
                    <a:pt x="3780" y="7068"/>
                    <a:pt x="4712" y="7068"/>
                  </a:cubicBezTo>
                  <a:cubicBezTo>
                    <a:pt x="4766" y="7068"/>
                    <a:pt x="4820" y="7067"/>
                    <a:pt x="4874" y="7065"/>
                  </a:cubicBezTo>
                  <a:lnTo>
                    <a:pt x="4874" y="7065"/>
                  </a:lnTo>
                  <a:cubicBezTo>
                    <a:pt x="4871" y="7169"/>
                    <a:pt x="4868" y="7271"/>
                    <a:pt x="4865" y="7375"/>
                  </a:cubicBezTo>
                  <a:cubicBezTo>
                    <a:pt x="5115" y="7379"/>
                    <a:pt x="5366" y="7382"/>
                    <a:pt x="5615" y="7383"/>
                  </a:cubicBezTo>
                  <a:cubicBezTo>
                    <a:pt x="5617" y="7257"/>
                    <a:pt x="5617" y="7128"/>
                    <a:pt x="5615" y="7002"/>
                  </a:cubicBezTo>
                  <a:cubicBezTo>
                    <a:pt x="6208" y="6576"/>
                    <a:pt x="6734" y="6067"/>
                    <a:pt x="7181" y="5490"/>
                  </a:cubicBezTo>
                  <a:cubicBezTo>
                    <a:pt x="7571" y="4989"/>
                    <a:pt x="8071" y="4296"/>
                    <a:pt x="8052" y="3637"/>
                  </a:cubicBezTo>
                  <a:cubicBezTo>
                    <a:pt x="8048" y="3548"/>
                    <a:pt x="7978" y="3496"/>
                    <a:pt x="7902" y="3496"/>
                  </a:cubicBezTo>
                  <a:cubicBezTo>
                    <a:pt x="7865" y="3496"/>
                    <a:pt x="7827" y="3508"/>
                    <a:pt x="7796" y="3535"/>
                  </a:cubicBezTo>
                  <a:cubicBezTo>
                    <a:pt x="7303" y="3943"/>
                    <a:pt x="7004" y="4626"/>
                    <a:pt x="6599" y="5117"/>
                  </a:cubicBezTo>
                  <a:cubicBezTo>
                    <a:pt x="6298" y="5482"/>
                    <a:pt x="5958" y="5808"/>
                    <a:pt x="5598" y="6111"/>
                  </a:cubicBezTo>
                  <a:cubicBezTo>
                    <a:pt x="5591" y="5863"/>
                    <a:pt x="5583" y="5616"/>
                    <a:pt x="5572" y="5373"/>
                  </a:cubicBezTo>
                  <a:cubicBezTo>
                    <a:pt x="5535" y="4442"/>
                    <a:pt x="5447" y="3513"/>
                    <a:pt x="5322" y="2589"/>
                  </a:cubicBezTo>
                  <a:cubicBezTo>
                    <a:pt x="5212" y="1767"/>
                    <a:pt x="5129" y="839"/>
                    <a:pt x="4760" y="88"/>
                  </a:cubicBezTo>
                  <a:cubicBezTo>
                    <a:pt x="4730" y="27"/>
                    <a:pt x="4678" y="1"/>
                    <a:pt x="4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2100;p37"/>
            <p:cNvSpPr/>
            <p:nvPr/>
          </p:nvSpPr>
          <p:spPr>
            <a:xfrm>
              <a:off x="1791203" y="931109"/>
              <a:ext cx="109512" cy="64675"/>
            </a:xfrm>
            <a:custGeom>
              <a:avLst/>
              <a:gdLst/>
              <a:ahLst/>
              <a:cxnLst/>
              <a:rect l="l" t="t" r="r" b="b"/>
              <a:pathLst>
                <a:path w="28914" h="17076" extrusionOk="0">
                  <a:moveTo>
                    <a:pt x="23117" y="0"/>
                  </a:moveTo>
                  <a:cubicBezTo>
                    <a:pt x="22910" y="0"/>
                    <a:pt x="22710" y="84"/>
                    <a:pt x="22564" y="233"/>
                  </a:cubicBezTo>
                  <a:cubicBezTo>
                    <a:pt x="22407" y="393"/>
                    <a:pt x="22342" y="621"/>
                    <a:pt x="22390" y="839"/>
                  </a:cubicBezTo>
                  <a:lnTo>
                    <a:pt x="23215" y="4550"/>
                  </a:lnTo>
                  <a:lnTo>
                    <a:pt x="23215" y="4550"/>
                  </a:lnTo>
                  <a:lnTo>
                    <a:pt x="9723" y="3367"/>
                  </a:lnTo>
                  <a:lnTo>
                    <a:pt x="8844" y="584"/>
                  </a:lnTo>
                  <a:cubicBezTo>
                    <a:pt x="8749" y="281"/>
                    <a:pt x="8451" y="85"/>
                    <a:pt x="8129" y="85"/>
                  </a:cubicBezTo>
                  <a:cubicBezTo>
                    <a:pt x="8060" y="85"/>
                    <a:pt x="7989" y="94"/>
                    <a:pt x="7919" y="113"/>
                  </a:cubicBezTo>
                  <a:cubicBezTo>
                    <a:pt x="7524" y="222"/>
                    <a:pt x="7298" y="610"/>
                    <a:pt x="7414" y="977"/>
                  </a:cubicBezTo>
                  <a:lnTo>
                    <a:pt x="8263" y="3665"/>
                  </a:lnTo>
                  <a:lnTo>
                    <a:pt x="195" y="13700"/>
                  </a:lnTo>
                  <a:cubicBezTo>
                    <a:pt x="32" y="13899"/>
                    <a:pt x="1" y="14177"/>
                    <a:pt x="114" y="14409"/>
                  </a:cubicBezTo>
                  <a:cubicBezTo>
                    <a:pt x="230" y="14640"/>
                    <a:pt x="467" y="14797"/>
                    <a:pt x="745" y="14812"/>
                  </a:cubicBezTo>
                  <a:lnTo>
                    <a:pt x="10828" y="15410"/>
                  </a:lnTo>
                  <a:cubicBezTo>
                    <a:pt x="10844" y="15410"/>
                    <a:pt x="10859" y="15411"/>
                    <a:pt x="10874" y="15411"/>
                  </a:cubicBezTo>
                  <a:cubicBezTo>
                    <a:pt x="11266" y="15411"/>
                    <a:pt x="11594" y="15128"/>
                    <a:pt x="11619" y="14758"/>
                  </a:cubicBezTo>
                  <a:cubicBezTo>
                    <a:pt x="11646" y="14374"/>
                    <a:pt x="11334" y="14044"/>
                    <a:pt x="10923" y="14021"/>
                  </a:cubicBezTo>
                  <a:lnTo>
                    <a:pt x="2218" y="13504"/>
                  </a:lnTo>
                  <a:lnTo>
                    <a:pt x="8789" y="5329"/>
                  </a:lnTo>
                  <a:lnTo>
                    <a:pt x="11251" y="13118"/>
                  </a:lnTo>
                  <a:cubicBezTo>
                    <a:pt x="11340" y="13400"/>
                    <a:pt x="11602" y="13589"/>
                    <a:pt x="11896" y="13615"/>
                  </a:cubicBezTo>
                  <a:cubicBezTo>
                    <a:pt x="11919" y="13617"/>
                    <a:pt x="11941" y="13618"/>
                    <a:pt x="11963" y="13618"/>
                  </a:cubicBezTo>
                  <a:cubicBezTo>
                    <a:pt x="12035" y="13618"/>
                    <a:pt x="12107" y="13608"/>
                    <a:pt x="12177" y="13589"/>
                  </a:cubicBezTo>
                  <a:cubicBezTo>
                    <a:pt x="12572" y="13480"/>
                    <a:pt x="12799" y="13092"/>
                    <a:pt x="12682" y="12725"/>
                  </a:cubicBezTo>
                  <a:lnTo>
                    <a:pt x="10178" y="4805"/>
                  </a:lnTo>
                  <a:lnTo>
                    <a:pt x="22414" y="5878"/>
                  </a:lnTo>
                  <a:lnTo>
                    <a:pt x="14000" y="13109"/>
                  </a:lnTo>
                  <a:cubicBezTo>
                    <a:pt x="13697" y="13369"/>
                    <a:pt x="13677" y="13809"/>
                    <a:pt x="13956" y="14092"/>
                  </a:cubicBezTo>
                  <a:cubicBezTo>
                    <a:pt x="14085" y="14221"/>
                    <a:pt x="14253" y="14299"/>
                    <a:pt x="14434" y="14314"/>
                  </a:cubicBezTo>
                  <a:cubicBezTo>
                    <a:pt x="14458" y="14316"/>
                    <a:pt x="14482" y="14317"/>
                    <a:pt x="14506" y="14317"/>
                  </a:cubicBezTo>
                  <a:cubicBezTo>
                    <a:pt x="14689" y="14317"/>
                    <a:pt x="14868" y="14252"/>
                    <a:pt x="15010" y="14133"/>
                  </a:cubicBezTo>
                  <a:lnTo>
                    <a:pt x="23687" y="6677"/>
                  </a:lnTo>
                  <a:lnTo>
                    <a:pt x="25865" y="16520"/>
                  </a:lnTo>
                  <a:cubicBezTo>
                    <a:pt x="25934" y="16827"/>
                    <a:pt x="26208" y="17045"/>
                    <a:pt x="26526" y="17073"/>
                  </a:cubicBezTo>
                  <a:cubicBezTo>
                    <a:pt x="26550" y="17075"/>
                    <a:pt x="26573" y="17076"/>
                    <a:pt x="26597" y="17076"/>
                  </a:cubicBezTo>
                  <a:cubicBezTo>
                    <a:pt x="26647" y="17076"/>
                    <a:pt x="26697" y="17071"/>
                    <a:pt x="26747" y="17062"/>
                  </a:cubicBezTo>
                  <a:cubicBezTo>
                    <a:pt x="27150" y="16984"/>
                    <a:pt x="27411" y="16616"/>
                    <a:pt x="27327" y="16239"/>
                  </a:cubicBezTo>
                  <a:lnTo>
                    <a:pt x="24881" y="5191"/>
                  </a:lnTo>
                  <a:lnTo>
                    <a:pt x="24881" y="5189"/>
                  </a:lnTo>
                  <a:lnTo>
                    <a:pt x="24055" y="1478"/>
                  </a:lnTo>
                  <a:lnTo>
                    <a:pt x="24055" y="1478"/>
                  </a:lnTo>
                  <a:lnTo>
                    <a:pt x="28062" y="1830"/>
                  </a:lnTo>
                  <a:cubicBezTo>
                    <a:pt x="28085" y="1832"/>
                    <a:pt x="28109" y="1833"/>
                    <a:pt x="28132" y="1833"/>
                  </a:cubicBezTo>
                  <a:cubicBezTo>
                    <a:pt x="28513" y="1833"/>
                    <a:pt x="28839" y="1563"/>
                    <a:pt x="28875" y="1202"/>
                  </a:cubicBezTo>
                  <a:cubicBezTo>
                    <a:pt x="28913" y="820"/>
                    <a:pt x="28612" y="480"/>
                    <a:pt x="28202" y="444"/>
                  </a:cubicBezTo>
                  <a:lnTo>
                    <a:pt x="23189" y="4"/>
                  </a:lnTo>
                  <a:cubicBezTo>
                    <a:pt x="23165" y="1"/>
                    <a:pt x="23141" y="0"/>
                    <a:pt x="23117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2101;p37"/>
            <p:cNvSpPr/>
            <p:nvPr/>
          </p:nvSpPr>
          <p:spPr>
            <a:xfrm>
              <a:off x="1829529" y="976699"/>
              <a:ext cx="20661" cy="19112"/>
            </a:xfrm>
            <a:custGeom>
              <a:avLst/>
              <a:gdLst/>
              <a:ahLst/>
              <a:cxnLst/>
              <a:rect l="l" t="t" r="r" b="b"/>
              <a:pathLst>
                <a:path w="5455" h="5046" extrusionOk="0">
                  <a:moveTo>
                    <a:pt x="2710" y="1392"/>
                  </a:moveTo>
                  <a:cubicBezTo>
                    <a:pt x="2747" y="1392"/>
                    <a:pt x="2784" y="1394"/>
                    <a:pt x="2821" y="1397"/>
                  </a:cubicBezTo>
                  <a:cubicBezTo>
                    <a:pt x="3210" y="1431"/>
                    <a:pt x="3546" y="1629"/>
                    <a:pt x="3746" y="1944"/>
                  </a:cubicBezTo>
                  <a:cubicBezTo>
                    <a:pt x="3879" y="2145"/>
                    <a:pt x="3938" y="2388"/>
                    <a:pt x="3914" y="2629"/>
                  </a:cubicBezTo>
                  <a:cubicBezTo>
                    <a:pt x="3855" y="3214"/>
                    <a:pt x="3325" y="3654"/>
                    <a:pt x="2707" y="3654"/>
                  </a:cubicBezTo>
                  <a:cubicBezTo>
                    <a:pt x="2670" y="3654"/>
                    <a:pt x="2632" y="3653"/>
                    <a:pt x="2595" y="3650"/>
                  </a:cubicBezTo>
                  <a:cubicBezTo>
                    <a:pt x="2009" y="3597"/>
                    <a:pt x="1548" y="3164"/>
                    <a:pt x="1499" y="2628"/>
                  </a:cubicBezTo>
                  <a:cubicBezTo>
                    <a:pt x="1494" y="2558"/>
                    <a:pt x="1495" y="2487"/>
                    <a:pt x="1500" y="2417"/>
                  </a:cubicBezTo>
                  <a:cubicBezTo>
                    <a:pt x="1540" y="2022"/>
                    <a:pt x="1793" y="1683"/>
                    <a:pt x="2176" y="1508"/>
                  </a:cubicBezTo>
                  <a:cubicBezTo>
                    <a:pt x="2344" y="1431"/>
                    <a:pt x="2526" y="1392"/>
                    <a:pt x="2710" y="1392"/>
                  </a:cubicBezTo>
                  <a:close/>
                  <a:moveTo>
                    <a:pt x="2702" y="0"/>
                  </a:moveTo>
                  <a:cubicBezTo>
                    <a:pt x="2295" y="0"/>
                    <a:pt x="1891" y="88"/>
                    <a:pt x="1518" y="259"/>
                  </a:cubicBezTo>
                  <a:cubicBezTo>
                    <a:pt x="667" y="648"/>
                    <a:pt x="105" y="1405"/>
                    <a:pt x="16" y="2287"/>
                  </a:cubicBezTo>
                  <a:cubicBezTo>
                    <a:pt x="2" y="2436"/>
                    <a:pt x="0" y="2586"/>
                    <a:pt x="13" y="2735"/>
                  </a:cubicBezTo>
                  <a:cubicBezTo>
                    <a:pt x="122" y="3953"/>
                    <a:pt x="1149" y="4921"/>
                    <a:pt x="2455" y="5034"/>
                  </a:cubicBezTo>
                  <a:cubicBezTo>
                    <a:pt x="2540" y="5042"/>
                    <a:pt x="2626" y="5046"/>
                    <a:pt x="2710" y="5046"/>
                  </a:cubicBezTo>
                  <a:cubicBezTo>
                    <a:pt x="4087" y="5046"/>
                    <a:pt x="5268" y="4065"/>
                    <a:pt x="5400" y="2760"/>
                  </a:cubicBezTo>
                  <a:cubicBezTo>
                    <a:pt x="5455" y="2221"/>
                    <a:pt x="5323" y="1679"/>
                    <a:pt x="5026" y="1227"/>
                  </a:cubicBezTo>
                  <a:cubicBezTo>
                    <a:pt x="4587" y="541"/>
                    <a:pt x="3815" y="86"/>
                    <a:pt x="2961" y="12"/>
                  </a:cubicBezTo>
                  <a:cubicBezTo>
                    <a:pt x="2874" y="4"/>
                    <a:pt x="2788" y="0"/>
                    <a:pt x="2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2102;p37"/>
            <p:cNvSpPr/>
            <p:nvPr/>
          </p:nvSpPr>
          <p:spPr>
            <a:xfrm>
              <a:off x="1807758" y="927973"/>
              <a:ext cx="28842" cy="10507"/>
            </a:xfrm>
            <a:custGeom>
              <a:avLst/>
              <a:gdLst/>
              <a:ahLst/>
              <a:cxnLst/>
              <a:rect l="l" t="t" r="r" b="b"/>
              <a:pathLst>
                <a:path w="7615" h="2774" extrusionOk="0">
                  <a:moveTo>
                    <a:pt x="1572" y="1"/>
                  </a:moveTo>
                  <a:cubicBezTo>
                    <a:pt x="196" y="1"/>
                    <a:pt x="1" y="2066"/>
                    <a:pt x="1365" y="2297"/>
                  </a:cubicBezTo>
                  <a:cubicBezTo>
                    <a:pt x="2339" y="2462"/>
                    <a:pt x="3350" y="2472"/>
                    <a:pt x="4332" y="2591"/>
                  </a:cubicBezTo>
                  <a:cubicBezTo>
                    <a:pt x="4820" y="2650"/>
                    <a:pt x="5394" y="2773"/>
                    <a:pt x="5943" y="2773"/>
                  </a:cubicBezTo>
                  <a:cubicBezTo>
                    <a:pt x="6356" y="2773"/>
                    <a:pt x="6756" y="2703"/>
                    <a:pt x="7095" y="2483"/>
                  </a:cubicBezTo>
                  <a:cubicBezTo>
                    <a:pt x="7455" y="2247"/>
                    <a:pt x="7615" y="1785"/>
                    <a:pt x="7335" y="1412"/>
                  </a:cubicBezTo>
                  <a:cubicBezTo>
                    <a:pt x="6743" y="619"/>
                    <a:pt x="5587" y="549"/>
                    <a:pt x="4695" y="403"/>
                  </a:cubicBezTo>
                  <a:cubicBezTo>
                    <a:pt x="3685" y="237"/>
                    <a:pt x="2624" y="19"/>
                    <a:pt x="1597" y="1"/>
                  </a:cubicBezTo>
                  <a:cubicBezTo>
                    <a:pt x="1589" y="1"/>
                    <a:pt x="1580" y="1"/>
                    <a:pt x="1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2103;p37"/>
            <p:cNvSpPr/>
            <p:nvPr/>
          </p:nvSpPr>
          <p:spPr>
            <a:xfrm>
              <a:off x="1858651" y="963492"/>
              <a:ext cx="66569" cy="59308"/>
            </a:xfrm>
            <a:custGeom>
              <a:avLst/>
              <a:gdLst/>
              <a:ahLst/>
              <a:cxnLst/>
              <a:rect l="l" t="t" r="r" b="b"/>
              <a:pathLst>
                <a:path w="17576" h="15659" extrusionOk="0">
                  <a:moveTo>
                    <a:pt x="8783" y="1392"/>
                  </a:moveTo>
                  <a:cubicBezTo>
                    <a:pt x="8998" y="1392"/>
                    <a:pt x="9215" y="1401"/>
                    <a:pt x="9434" y="1420"/>
                  </a:cubicBezTo>
                  <a:cubicBezTo>
                    <a:pt x="13221" y="1752"/>
                    <a:pt x="16012" y="4898"/>
                    <a:pt x="15657" y="8431"/>
                  </a:cubicBezTo>
                  <a:cubicBezTo>
                    <a:pt x="15321" y="11762"/>
                    <a:pt x="12309" y="14266"/>
                    <a:pt x="8793" y="14266"/>
                  </a:cubicBezTo>
                  <a:cubicBezTo>
                    <a:pt x="8578" y="14266"/>
                    <a:pt x="8361" y="14257"/>
                    <a:pt x="8142" y="14238"/>
                  </a:cubicBezTo>
                  <a:cubicBezTo>
                    <a:pt x="4355" y="13906"/>
                    <a:pt x="1564" y="10760"/>
                    <a:pt x="1919" y="7227"/>
                  </a:cubicBezTo>
                  <a:cubicBezTo>
                    <a:pt x="2255" y="3896"/>
                    <a:pt x="5267" y="1392"/>
                    <a:pt x="8783" y="1392"/>
                  </a:cubicBezTo>
                  <a:close/>
                  <a:moveTo>
                    <a:pt x="8781" y="1"/>
                  </a:moveTo>
                  <a:cubicBezTo>
                    <a:pt x="4505" y="1"/>
                    <a:pt x="842" y="3047"/>
                    <a:pt x="434" y="7097"/>
                  </a:cubicBezTo>
                  <a:cubicBezTo>
                    <a:pt x="1" y="11394"/>
                    <a:pt x="3397" y="15219"/>
                    <a:pt x="8002" y="15624"/>
                  </a:cubicBezTo>
                  <a:cubicBezTo>
                    <a:pt x="8268" y="15647"/>
                    <a:pt x="8533" y="15659"/>
                    <a:pt x="8795" y="15659"/>
                  </a:cubicBezTo>
                  <a:cubicBezTo>
                    <a:pt x="13071" y="15659"/>
                    <a:pt x="16734" y="12611"/>
                    <a:pt x="17142" y="8563"/>
                  </a:cubicBezTo>
                  <a:cubicBezTo>
                    <a:pt x="17576" y="4264"/>
                    <a:pt x="14181" y="440"/>
                    <a:pt x="9574" y="36"/>
                  </a:cubicBezTo>
                  <a:cubicBezTo>
                    <a:pt x="9308" y="12"/>
                    <a:pt x="9043" y="1"/>
                    <a:pt x="8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2104;p37"/>
            <p:cNvSpPr/>
            <p:nvPr/>
          </p:nvSpPr>
          <p:spPr>
            <a:xfrm>
              <a:off x="1760217" y="954857"/>
              <a:ext cx="66562" cy="59312"/>
            </a:xfrm>
            <a:custGeom>
              <a:avLst/>
              <a:gdLst/>
              <a:ahLst/>
              <a:cxnLst/>
              <a:rect l="l" t="t" r="r" b="b"/>
              <a:pathLst>
                <a:path w="17574" h="15660" extrusionOk="0">
                  <a:moveTo>
                    <a:pt x="8780" y="1393"/>
                  </a:moveTo>
                  <a:cubicBezTo>
                    <a:pt x="8995" y="1393"/>
                    <a:pt x="9213" y="1402"/>
                    <a:pt x="9432" y="1422"/>
                  </a:cubicBezTo>
                  <a:cubicBezTo>
                    <a:pt x="13220" y="1753"/>
                    <a:pt x="16012" y="4899"/>
                    <a:pt x="15656" y="8432"/>
                  </a:cubicBezTo>
                  <a:cubicBezTo>
                    <a:pt x="15321" y="11762"/>
                    <a:pt x="12307" y="14267"/>
                    <a:pt x="8792" y="14267"/>
                  </a:cubicBezTo>
                  <a:cubicBezTo>
                    <a:pt x="8577" y="14267"/>
                    <a:pt x="8360" y="14258"/>
                    <a:pt x="8142" y="14239"/>
                  </a:cubicBezTo>
                  <a:cubicBezTo>
                    <a:pt x="4354" y="13907"/>
                    <a:pt x="1562" y="10762"/>
                    <a:pt x="1918" y="7227"/>
                  </a:cubicBezTo>
                  <a:cubicBezTo>
                    <a:pt x="2253" y="3898"/>
                    <a:pt x="5265" y="1393"/>
                    <a:pt x="8780" y="1393"/>
                  </a:cubicBezTo>
                  <a:close/>
                  <a:moveTo>
                    <a:pt x="8780" y="1"/>
                  </a:moveTo>
                  <a:cubicBezTo>
                    <a:pt x="4504" y="1"/>
                    <a:pt x="840" y="3048"/>
                    <a:pt x="434" y="7097"/>
                  </a:cubicBezTo>
                  <a:cubicBezTo>
                    <a:pt x="0" y="11395"/>
                    <a:pt x="3395" y="15220"/>
                    <a:pt x="8002" y="15625"/>
                  </a:cubicBezTo>
                  <a:cubicBezTo>
                    <a:pt x="8267" y="15648"/>
                    <a:pt x="8531" y="15660"/>
                    <a:pt x="8792" y="15660"/>
                  </a:cubicBezTo>
                  <a:cubicBezTo>
                    <a:pt x="13068" y="15660"/>
                    <a:pt x="16733" y="12613"/>
                    <a:pt x="17141" y="8562"/>
                  </a:cubicBezTo>
                  <a:cubicBezTo>
                    <a:pt x="17574" y="4265"/>
                    <a:pt x="14179" y="440"/>
                    <a:pt x="9572" y="35"/>
                  </a:cubicBezTo>
                  <a:cubicBezTo>
                    <a:pt x="9306" y="12"/>
                    <a:pt x="9042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2105;p37"/>
            <p:cNvSpPr/>
            <p:nvPr/>
          </p:nvSpPr>
          <p:spPr>
            <a:xfrm>
              <a:off x="1926030" y="983657"/>
              <a:ext cx="52381" cy="38394"/>
            </a:xfrm>
            <a:custGeom>
              <a:avLst/>
              <a:gdLst/>
              <a:ahLst/>
              <a:cxnLst/>
              <a:rect l="l" t="t" r="r" b="b"/>
              <a:pathLst>
                <a:path w="13830" h="10137" extrusionOk="0">
                  <a:moveTo>
                    <a:pt x="7824" y="0"/>
                  </a:moveTo>
                  <a:cubicBezTo>
                    <a:pt x="7747" y="0"/>
                    <a:pt x="7670" y="6"/>
                    <a:pt x="7593" y="19"/>
                  </a:cubicBezTo>
                  <a:cubicBezTo>
                    <a:pt x="7047" y="110"/>
                    <a:pt x="6669" y="494"/>
                    <a:pt x="6415" y="942"/>
                  </a:cubicBezTo>
                  <a:cubicBezTo>
                    <a:pt x="6313" y="1127"/>
                    <a:pt x="6228" y="1320"/>
                    <a:pt x="6161" y="1519"/>
                  </a:cubicBezTo>
                  <a:cubicBezTo>
                    <a:pt x="6016" y="1958"/>
                    <a:pt x="5914" y="2409"/>
                    <a:pt x="5861" y="2868"/>
                  </a:cubicBezTo>
                  <a:cubicBezTo>
                    <a:pt x="5595" y="2484"/>
                    <a:pt x="5251" y="2121"/>
                    <a:pt x="4790" y="1918"/>
                  </a:cubicBezTo>
                  <a:cubicBezTo>
                    <a:pt x="4569" y="1821"/>
                    <a:pt x="4317" y="1767"/>
                    <a:pt x="4069" y="1767"/>
                  </a:cubicBezTo>
                  <a:cubicBezTo>
                    <a:pt x="3800" y="1767"/>
                    <a:pt x="3536" y="1830"/>
                    <a:pt x="3320" y="1969"/>
                  </a:cubicBezTo>
                  <a:cubicBezTo>
                    <a:pt x="2909" y="2236"/>
                    <a:pt x="2758" y="2712"/>
                    <a:pt x="2711" y="3158"/>
                  </a:cubicBezTo>
                  <a:cubicBezTo>
                    <a:pt x="2607" y="4198"/>
                    <a:pt x="2956" y="5268"/>
                    <a:pt x="3673" y="6106"/>
                  </a:cubicBezTo>
                  <a:cubicBezTo>
                    <a:pt x="3128" y="5818"/>
                    <a:pt x="2552" y="5538"/>
                    <a:pt x="1920" y="5479"/>
                  </a:cubicBezTo>
                  <a:cubicBezTo>
                    <a:pt x="1851" y="5472"/>
                    <a:pt x="1780" y="5469"/>
                    <a:pt x="1710" y="5469"/>
                  </a:cubicBezTo>
                  <a:cubicBezTo>
                    <a:pt x="1137" y="5469"/>
                    <a:pt x="547" y="5682"/>
                    <a:pt x="272" y="6112"/>
                  </a:cubicBezTo>
                  <a:cubicBezTo>
                    <a:pt x="1" y="6542"/>
                    <a:pt x="94" y="7080"/>
                    <a:pt x="319" y="7530"/>
                  </a:cubicBezTo>
                  <a:cubicBezTo>
                    <a:pt x="789" y="8480"/>
                    <a:pt x="1785" y="9186"/>
                    <a:pt x="2892" y="9561"/>
                  </a:cubicBezTo>
                  <a:cubicBezTo>
                    <a:pt x="3553" y="9783"/>
                    <a:pt x="4264" y="9938"/>
                    <a:pt x="4992" y="10028"/>
                  </a:cubicBezTo>
                  <a:cubicBezTo>
                    <a:pt x="5365" y="10076"/>
                    <a:pt x="5743" y="10108"/>
                    <a:pt x="6124" y="10123"/>
                  </a:cubicBezTo>
                  <a:cubicBezTo>
                    <a:pt x="6252" y="10128"/>
                    <a:pt x="6379" y="10132"/>
                    <a:pt x="6507" y="10134"/>
                  </a:cubicBezTo>
                  <a:cubicBezTo>
                    <a:pt x="6548" y="10134"/>
                    <a:pt x="6588" y="10135"/>
                    <a:pt x="6627" y="10135"/>
                  </a:cubicBezTo>
                  <a:cubicBezTo>
                    <a:pt x="6681" y="10137"/>
                    <a:pt x="6733" y="10137"/>
                    <a:pt x="6785" y="10137"/>
                  </a:cubicBezTo>
                  <a:cubicBezTo>
                    <a:pt x="6904" y="10135"/>
                    <a:pt x="7022" y="10134"/>
                    <a:pt x="7142" y="10131"/>
                  </a:cubicBezTo>
                  <a:cubicBezTo>
                    <a:pt x="7224" y="10128"/>
                    <a:pt x="7307" y="10126"/>
                    <a:pt x="7391" y="10121"/>
                  </a:cubicBezTo>
                  <a:lnTo>
                    <a:pt x="7417" y="10121"/>
                  </a:lnTo>
                  <a:cubicBezTo>
                    <a:pt x="7679" y="10109"/>
                    <a:pt x="7941" y="10090"/>
                    <a:pt x="8199" y="10067"/>
                  </a:cubicBezTo>
                  <a:cubicBezTo>
                    <a:pt x="8478" y="10039"/>
                    <a:pt x="8754" y="10005"/>
                    <a:pt x="9027" y="9965"/>
                  </a:cubicBezTo>
                  <a:cubicBezTo>
                    <a:pt x="9483" y="9895"/>
                    <a:pt x="9930" y="9808"/>
                    <a:pt x="10358" y="9703"/>
                  </a:cubicBezTo>
                  <a:cubicBezTo>
                    <a:pt x="11140" y="9510"/>
                    <a:pt x="12400" y="9067"/>
                    <a:pt x="13103" y="8397"/>
                  </a:cubicBezTo>
                  <a:cubicBezTo>
                    <a:pt x="13615" y="7909"/>
                    <a:pt x="13830" y="7297"/>
                    <a:pt x="13344" y="6576"/>
                  </a:cubicBezTo>
                  <a:cubicBezTo>
                    <a:pt x="13181" y="6332"/>
                    <a:pt x="12849" y="6169"/>
                    <a:pt x="12535" y="6169"/>
                  </a:cubicBezTo>
                  <a:cubicBezTo>
                    <a:pt x="12387" y="6169"/>
                    <a:pt x="12244" y="6205"/>
                    <a:pt x="12123" y="6285"/>
                  </a:cubicBezTo>
                  <a:cubicBezTo>
                    <a:pt x="12559" y="5738"/>
                    <a:pt x="12963" y="5125"/>
                    <a:pt x="12952" y="4460"/>
                  </a:cubicBezTo>
                  <a:cubicBezTo>
                    <a:pt x="12941" y="3802"/>
                    <a:pt x="12366" y="3111"/>
                    <a:pt x="11611" y="3111"/>
                  </a:cubicBezTo>
                  <a:cubicBezTo>
                    <a:pt x="11604" y="3111"/>
                    <a:pt x="11597" y="3111"/>
                    <a:pt x="11591" y="3111"/>
                  </a:cubicBezTo>
                  <a:cubicBezTo>
                    <a:pt x="10872" y="3126"/>
                    <a:pt x="10362" y="3702"/>
                    <a:pt x="9965" y="4223"/>
                  </a:cubicBezTo>
                  <a:cubicBezTo>
                    <a:pt x="9948" y="3341"/>
                    <a:pt x="9929" y="2450"/>
                    <a:pt x="9655" y="1603"/>
                  </a:cubicBezTo>
                  <a:cubicBezTo>
                    <a:pt x="9518" y="1179"/>
                    <a:pt x="9311" y="762"/>
                    <a:pt x="8960" y="448"/>
                  </a:cubicBezTo>
                  <a:cubicBezTo>
                    <a:pt x="8663" y="182"/>
                    <a:pt x="8247" y="0"/>
                    <a:pt x="7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2106;p37"/>
            <p:cNvSpPr/>
            <p:nvPr/>
          </p:nvSpPr>
          <p:spPr>
            <a:xfrm>
              <a:off x="1950323" y="983657"/>
              <a:ext cx="28088" cy="31804"/>
            </a:xfrm>
            <a:custGeom>
              <a:avLst/>
              <a:gdLst/>
              <a:ahLst/>
              <a:cxnLst/>
              <a:rect l="l" t="t" r="r" b="b"/>
              <a:pathLst>
                <a:path w="7416" h="8397" extrusionOk="0">
                  <a:moveTo>
                    <a:pt x="1410" y="0"/>
                  </a:moveTo>
                  <a:cubicBezTo>
                    <a:pt x="1333" y="0"/>
                    <a:pt x="1255" y="6"/>
                    <a:pt x="1179" y="19"/>
                  </a:cubicBezTo>
                  <a:cubicBezTo>
                    <a:pt x="633" y="110"/>
                    <a:pt x="255" y="494"/>
                    <a:pt x="1" y="942"/>
                  </a:cubicBezTo>
                  <a:cubicBezTo>
                    <a:pt x="234" y="854"/>
                    <a:pt x="484" y="807"/>
                    <a:pt x="733" y="807"/>
                  </a:cubicBezTo>
                  <a:cubicBezTo>
                    <a:pt x="1059" y="807"/>
                    <a:pt x="1384" y="888"/>
                    <a:pt x="1669" y="1064"/>
                  </a:cubicBezTo>
                  <a:cubicBezTo>
                    <a:pt x="2392" y="1507"/>
                    <a:pt x="2698" y="2313"/>
                    <a:pt x="2773" y="3078"/>
                  </a:cubicBezTo>
                  <a:cubicBezTo>
                    <a:pt x="2849" y="3845"/>
                    <a:pt x="2740" y="4619"/>
                    <a:pt x="2847" y="5382"/>
                  </a:cubicBezTo>
                  <a:cubicBezTo>
                    <a:pt x="3061" y="4939"/>
                    <a:pt x="3607" y="4642"/>
                    <a:pt x="4155" y="4642"/>
                  </a:cubicBezTo>
                  <a:cubicBezTo>
                    <a:pt x="4256" y="4642"/>
                    <a:pt x="4356" y="4652"/>
                    <a:pt x="4454" y="4673"/>
                  </a:cubicBezTo>
                  <a:cubicBezTo>
                    <a:pt x="5090" y="4807"/>
                    <a:pt x="5565" y="5373"/>
                    <a:pt x="5515" y="5941"/>
                  </a:cubicBezTo>
                  <a:cubicBezTo>
                    <a:pt x="5467" y="6477"/>
                    <a:pt x="5016" y="6938"/>
                    <a:pt x="4962" y="7475"/>
                  </a:cubicBezTo>
                  <a:cubicBezTo>
                    <a:pt x="5091" y="7421"/>
                    <a:pt x="5227" y="7396"/>
                    <a:pt x="5363" y="7396"/>
                  </a:cubicBezTo>
                  <a:cubicBezTo>
                    <a:pt x="5878" y="7396"/>
                    <a:pt x="6400" y="7747"/>
                    <a:pt x="6607" y="8183"/>
                  </a:cubicBezTo>
                  <a:cubicBezTo>
                    <a:pt x="6638" y="8253"/>
                    <a:pt x="6667" y="8324"/>
                    <a:pt x="6689" y="8397"/>
                  </a:cubicBezTo>
                  <a:cubicBezTo>
                    <a:pt x="7201" y="7907"/>
                    <a:pt x="7416" y="7297"/>
                    <a:pt x="6929" y="6576"/>
                  </a:cubicBezTo>
                  <a:cubicBezTo>
                    <a:pt x="6766" y="6331"/>
                    <a:pt x="6434" y="6167"/>
                    <a:pt x="6120" y="6167"/>
                  </a:cubicBezTo>
                  <a:cubicBezTo>
                    <a:pt x="5973" y="6167"/>
                    <a:pt x="5830" y="6203"/>
                    <a:pt x="5709" y="6284"/>
                  </a:cubicBezTo>
                  <a:cubicBezTo>
                    <a:pt x="6145" y="5738"/>
                    <a:pt x="6549" y="5125"/>
                    <a:pt x="6538" y="4460"/>
                  </a:cubicBezTo>
                  <a:cubicBezTo>
                    <a:pt x="6527" y="3802"/>
                    <a:pt x="5953" y="3111"/>
                    <a:pt x="5199" y="3111"/>
                  </a:cubicBezTo>
                  <a:cubicBezTo>
                    <a:pt x="5192" y="3111"/>
                    <a:pt x="5184" y="3111"/>
                    <a:pt x="5177" y="3111"/>
                  </a:cubicBezTo>
                  <a:cubicBezTo>
                    <a:pt x="4458" y="3125"/>
                    <a:pt x="3948" y="3702"/>
                    <a:pt x="3551" y="4222"/>
                  </a:cubicBezTo>
                  <a:cubicBezTo>
                    <a:pt x="3534" y="3341"/>
                    <a:pt x="3514" y="2449"/>
                    <a:pt x="3239" y="1601"/>
                  </a:cubicBezTo>
                  <a:cubicBezTo>
                    <a:pt x="3104" y="1179"/>
                    <a:pt x="2898" y="761"/>
                    <a:pt x="2546" y="447"/>
                  </a:cubicBezTo>
                  <a:cubicBezTo>
                    <a:pt x="2249" y="181"/>
                    <a:pt x="1832" y="0"/>
                    <a:pt x="1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2107;p37"/>
            <p:cNvSpPr/>
            <p:nvPr/>
          </p:nvSpPr>
          <p:spPr>
            <a:xfrm>
              <a:off x="1935919" y="996470"/>
              <a:ext cx="27751" cy="25585"/>
            </a:xfrm>
            <a:custGeom>
              <a:avLst/>
              <a:gdLst/>
              <a:ahLst/>
              <a:cxnLst/>
              <a:rect l="l" t="t" r="r" b="b"/>
              <a:pathLst>
                <a:path w="7327" h="6755" extrusionOk="0">
                  <a:moveTo>
                    <a:pt x="4939" y="0"/>
                  </a:moveTo>
                  <a:cubicBezTo>
                    <a:pt x="4907" y="0"/>
                    <a:pt x="4875" y="16"/>
                    <a:pt x="4862" y="49"/>
                  </a:cubicBezTo>
                  <a:cubicBezTo>
                    <a:pt x="4588" y="797"/>
                    <a:pt x="4658" y="1693"/>
                    <a:pt x="4574" y="2474"/>
                  </a:cubicBezTo>
                  <a:cubicBezTo>
                    <a:pt x="4521" y="2964"/>
                    <a:pt x="4463" y="3452"/>
                    <a:pt x="4398" y="3940"/>
                  </a:cubicBezTo>
                  <a:cubicBezTo>
                    <a:pt x="4101" y="3552"/>
                    <a:pt x="3823" y="3156"/>
                    <a:pt x="3568" y="2746"/>
                  </a:cubicBezTo>
                  <a:cubicBezTo>
                    <a:pt x="3199" y="2149"/>
                    <a:pt x="2893" y="1516"/>
                    <a:pt x="2482" y="944"/>
                  </a:cubicBezTo>
                  <a:cubicBezTo>
                    <a:pt x="2452" y="902"/>
                    <a:pt x="2409" y="884"/>
                    <a:pt x="2367" y="884"/>
                  </a:cubicBezTo>
                  <a:cubicBezTo>
                    <a:pt x="2288" y="884"/>
                    <a:pt x="2212" y="947"/>
                    <a:pt x="2227" y="1033"/>
                  </a:cubicBezTo>
                  <a:cubicBezTo>
                    <a:pt x="2463" y="2361"/>
                    <a:pt x="3403" y="3660"/>
                    <a:pt x="4270" y="4745"/>
                  </a:cubicBezTo>
                  <a:cubicBezTo>
                    <a:pt x="4273" y="4749"/>
                    <a:pt x="4274" y="4749"/>
                    <a:pt x="4276" y="4752"/>
                  </a:cubicBezTo>
                  <a:cubicBezTo>
                    <a:pt x="4254" y="4890"/>
                    <a:pt x="4232" y="5031"/>
                    <a:pt x="4207" y="5170"/>
                  </a:cubicBezTo>
                  <a:cubicBezTo>
                    <a:pt x="4170" y="5378"/>
                    <a:pt x="4132" y="5585"/>
                    <a:pt x="4092" y="5792"/>
                  </a:cubicBezTo>
                  <a:cubicBezTo>
                    <a:pt x="3856" y="5732"/>
                    <a:pt x="3608" y="5702"/>
                    <a:pt x="3372" y="5637"/>
                  </a:cubicBezTo>
                  <a:cubicBezTo>
                    <a:pt x="2936" y="5517"/>
                    <a:pt x="2514" y="5352"/>
                    <a:pt x="2112" y="5145"/>
                  </a:cubicBezTo>
                  <a:cubicBezTo>
                    <a:pt x="1399" y="4782"/>
                    <a:pt x="800" y="4302"/>
                    <a:pt x="143" y="3871"/>
                  </a:cubicBezTo>
                  <a:cubicBezTo>
                    <a:pt x="131" y="3863"/>
                    <a:pt x="117" y="3860"/>
                    <a:pt x="104" y="3860"/>
                  </a:cubicBezTo>
                  <a:cubicBezTo>
                    <a:pt x="53" y="3860"/>
                    <a:pt x="0" y="3906"/>
                    <a:pt x="20" y="3951"/>
                  </a:cubicBezTo>
                  <a:cubicBezTo>
                    <a:pt x="339" y="4675"/>
                    <a:pt x="1025" y="5233"/>
                    <a:pt x="1775" y="5633"/>
                  </a:cubicBezTo>
                  <a:cubicBezTo>
                    <a:pt x="2346" y="5938"/>
                    <a:pt x="3228" y="6350"/>
                    <a:pt x="3977" y="6377"/>
                  </a:cubicBezTo>
                  <a:cubicBezTo>
                    <a:pt x="3951" y="6501"/>
                    <a:pt x="3925" y="6627"/>
                    <a:pt x="3896" y="6752"/>
                  </a:cubicBezTo>
                  <a:cubicBezTo>
                    <a:pt x="3937" y="6754"/>
                    <a:pt x="3977" y="6754"/>
                    <a:pt x="4016" y="6754"/>
                  </a:cubicBezTo>
                  <a:cubicBezTo>
                    <a:pt x="4070" y="6755"/>
                    <a:pt x="4122" y="6755"/>
                    <a:pt x="4174" y="6755"/>
                  </a:cubicBezTo>
                  <a:cubicBezTo>
                    <a:pt x="4293" y="6754"/>
                    <a:pt x="4411" y="6752"/>
                    <a:pt x="4531" y="6749"/>
                  </a:cubicBezTo>
                  <a:cubicBezTo>
                    <a:pt x="4554" y="6630"/>
                    <a:pt x="4577" y="6511"/>
                    <a:pt x="4600" y="6392"/>
                  </a:cubicBezTo>
                  <a:cubicBezTo>
                    <a:pt x="4627" y="6386"/>
                    <a:pt x="4651" y="6379"/>
                    <a:pt x="4676" y="6370"/>
                  </a:cubicBezTo>
                  <a:cubicBezTo>
                    <a:pt x="5693" y="5993"/>
                    <a:pt x="7238" y="5148"/>
                    <a:pt x="7323" y="4073"/>
                  </a:cubicBezTo>
                  <a:cubicBezTo>
                    <a:pt x="7327" y="4044"/>
                    <a:pt x="7296" y="4021"/>
                    <a:pt x="7265" y="4021"/>
                  </a:cubicBezTo>
                  <a:cubicBezTo>
                    <a:pt x="7255" y="4021"/>
                    <a:pt x="7245" y="4024"/>
                    <a:pt x="7236" y="4029"/>
                  </a:cubicBezTo>
                  <a:cubicBezTo>
                    <a:pt x="6783" y="4273"/>
                    <a:pt x="6471" y="4669"/>
                    <a:pt x="6072" y="4971"/>
                  </a:cubicBezTo>
                  <a:cubicBezTo>
                    <a:pt x="5656" y="5285"/>
                    <a:pt x="5209" y="5552"/>
                    <a:pt x="4714" y="5754"/>
                  </a:cubicBezTo>
                  <a:cubicBezTo>
                    <a:pt x="4743" y="5587"/>
                    <a:pt x="4772" y="5417"/>
                    <a:pt x="4797" y="5247"/>
                  </a:cubicBezTo>
                  <a:cubicBezTo>
                    <a:pt x="4925" y="4390"/>
                    <a:pt x="5024" y="3529"/>
                    <a:pt x="5079" y="2665"/>
                  </a:cubicBezTo>
                  <a:cubicBezTo>
                    <a:pt x="5132" y="1849"/>
                    <a:pt x="5287" y="841"/>
                    <a:pt x="5017" y="50"/>
                  </a:cubicBezTo>
                  <a:cubicBezTo>
                    <a:pt x="5006" y="17"/>
                    <a:pt x="4972" y="0"/>
                    <a:pt x="49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2108;p37"/>
            <p:cNvSpPr/>
            <p:nvPr/>
          </p:nvSpPr>
          <p:spPr>
            <a:xfrm>
              <a:off x="1686471" y="820420"/>
              <a:ext cx="47783" cy="67455"/>
            </a:xfrm>
            <a:custGeom>
              <a:avLst/>
              <a:gdLst/>
              <a:ahLst/>
              <a:cxnLst/>
              <a:rect l="l" t="t" r="r" b="b"/>
              <a:pathLst>
                <a:path w="12616" h="17810" extrusionOk="0">
                  <a:moveTo>
                    <a:pt x="6466" y="1"/>
                  </a:moveTo>
                  <a:cubicBezTo>
                    <a:pt x="6304" y="1"/>
                    <a:pt x="6142" y="19"/>
                    <a:pt x="5981" y="57"/>
                  </a:cubicBezTo>
                  <a:cubicBezTo>
                    <a:pt x="5683" y="130"/>
                    <a:pt x="5404" y="261"/>
                    <a:pt x="5160" y="444"/>
                  </a:cubicBezTo>
                  <a:cubicBezTo>
                    <a:pt x="4674" y="790"/>
                    <a:pt x="4303" y="1301"/>
                    <a:pt x="4011" y="1812"/>
                  </a:cubicBezTo>
                  <a:cubicBezTo>
                    <a:pt x="3594" y="2537"/>
                    <a:pt x="3272" y="3313"/>
                    <a:pt x="3051" y="4120"/>
                  </a:cubicBezTo>
                  <a:cubicBezTo>
                    <a:pt x="2125" y="4305"/>
                    <a:pt x="1628" y="5247"/>
                    <a:pt x="1427" y="6108"/>
                  </a:cubicBezTo>
                  <a:cubicBezTo>
                    <a:pt x="1133" y="7388"/>
                    <a:pt x="1194" y="8725"/>
                    <a:pt x="1608" y="9973"/>
                  </a:cubicBezTo>
                  <a:cubicBezTo>
                    <a:pt x="281" y="11338"/>
                    <a:pt x="0" y="13494"/>
                    <a:pt x="932" y="15117"/>
                  </a:cubicBezTo>
                  <a:cubicBezTo>
                    <a:pt x="1829" y="16675"/>
                    <a:pt x="3411" y="17225"/>
                    <a:pt x="5164" y="17535"/>
                  </a:cubicBezTo>
                  <a:cubicBezTo>
                    <a:pt x="5915" y="17669"/>
                    <a:pt x="6691" y="17809"/>
                    <a:pt x="7452" y="17809"/>
                  </a:cubicBezTo>
                  <a:cubicBezTo>
                    <a:pt x="7559" y="17809"/>
                    <a:pt x="7666" y="17806"/>
                    <a:pt x="7772" y="17801"/>
                  </a:cubicBezTo>
                  <a:cubicBezTo>
                    <a:pt x="8428" y="17765"/>
                    <a:pt x="9070" y="17604"/>
                    <a:pt x="9665" y="17227"/>
                  </a:cubicBezTo>
                  <a:cubicBezTo>
                    <a:pt x="10637" y="16610"/>
                    <a:pt x="11209" y="15409"/>
                    <a:pt x="10837" y="14370"/>
                  </a:cubicBezTo>
                  <a:cubicBezTo>
                    <a:pt x="10772" y="14186"/>
                    <a:pt x="10680" y="13998"/>
                    <a:pt x="10721" y="13811"/>
                  </a:cubicBezTo>
                  <a:cubicBezTo>
                    <a:pt x="10748" y="13693"/>
                    <a:pt x="10822" y="13591"/>
                    <a:pt x="10896" y="13492"/>
                  </a:cubicBezTo>
                  <a:cubicBezTo>
                    <a:pt x="12215" y="11677"/>
                    <a:pt x="12616" y="9308"/>
                    <a:pt x="11960" y="7202"/>
                  </a:cubicBezTo>
                  <a:cubicBezTo>
                    <a:pt x="11601" y="6045"/>
                    <a:pt x="10761" y="4854"/>
                    <a:pt x="9479" y="4687"/>
                  </a:cubicBezTo>
                  <a:cubicBezTo>
                    <a:pt x="9461" y="3594"/>
                    <a:pt x="9406" y="2459"/>
                    <a:pt x="8857" y="1492"/>
                  </a:cubicBezTo>
                  <a:cubicBezTo>
                    <a:pt x="8387" y="662"/>
                    <a:pt x="7442" y="1"/>
                    <a:pt x="64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2109;p37"/>
            <p:cNvSpPr/>
            <p:nvPr/>
          </p:nvSpPr>
          <p:spPr>
            <a:xfrm>
              <a:off x="1706007" y="820420"/>
              <a:ext cx="28243" cy="67421"/>
            </a:xfrm>
            <a:custGeom>
              <a:avLst/>
              <a:gdLst/>
              <a:ahLst/>
              <a:cxnLst/>
              <a:rect l="l" t="t" r="r" b="b"/>
              <a:pathLst>
                <a:path w="7457" h="17801" extrusionOk="0">
                  <a:moveTo>
                    <a:pt x="1306" y="1"/>
                  </a:moveTo>
                  <a:cubicBezTo>
                    <a:pt x="1145" y="1"/>
                    <a:pt x="983" y="19"/>
                    <a:pt x="822" y="57"/>
                  </a:cubicBezTo>
                  <a:cubicBezTo>
                    <a:pt x="525" y="130"/>
                    <a:pt x="246" y="261"/>
                    <a:pt x="0" y="442"/>
                  </a:cubicBezTo>
                  <a:cubicBezTo>
                    <a:pt x="79" y="435"/>
                    <a:pt x="156" y="430"/>
                    <a:pt x="228" y="430"/>
                  </a:cubicBezTo>
                  <a:cubicBezTo>
                    <a:pt x="296" y="430"/>
                    <a:pt x="360" y="435"/>
                    <a:pt x="414" y="446"/>
                  </a:cubicBezTo>
                  <a:cubicBezTo>
                    <a:pt x="846" y="533"/>
                    <a:pt x="1252" y="719"/>
                    <a:pt x="1599" y="992"/>
                  </a:cubicBezTo>
                  <a:cubicBezTo>
                    <a:pt x="2343" y="1583"/>
                    <a:pt x="2738" y="2502"/>
                    <a:pt x="2792" y="3412"/>
                  </a:cubicBezTo>
                  <a:cubicBezTo>
                    <a:pt x="2847" y="4322"/>
                    <a:pt x="2592" y="5230"/>
                    <a:pt x="2213" y="6073"/>
                  </a:cubicBezTo>
                  <a:cubicBezTo>
                    <a:pt x="3072" y="6455"/>
                    <a:pt x="3698" y="7198"/>
                    <a:pt x="4093" y="8003"/>
                  </a:cubicBezTo>
                  <a:cubicBezTo>
                    <a:pt x="4822" y="9487"/>
                    <a:pt x="4848" y="11258"/>
                    <a:pt x="4162" y="12759"/>
                  </a:cubicBezTo>
                  <a:cubicBezTo>
                    <a:pt x="3912" y="13301"/>
                    <a:pt x="3536" y="13841"/>
                    <a:pt x="2949" y="14064"/>
                  </a:cubicBezTo>
                  <a:cubicBezTo>
                    <a:pt x="3590" y="14840"/>
                    <a:pt x="3642" y="15954"/>
                    <a:pt x="3235" y="16857"/>
                  </a:cubicBezTo>
                  <a:cubicBezTo>
                    <a:pt x="3077" y="17201"/>
                    <a:pt x="2867" y="17519"/>
                    <a:pt x="2614" y="17801"/>
                  </a:cubicBezTo>
                  <a:cubicBezTo>
                    <a:pt x="3270" y="17765"/>
                    <a:pt x="3912" y="17604"/>
                    <a:pt x="4507" y="17227"/>
                  </a:cubicBezTo>
                  <a:cubicBezTo>
                    <a:pt x="5479" y="16610"/>
                    <a:pt x="6051" y="15409"/>
                    <a:pt x="5679" y="14370"/>
                  </a:cubicBezTo>
                  <a:cubicBezTo>
                    <a:pt x="5614" y="14186"/>
                    <a:pt x="5522" y="13998"/>
                    <a:pt x="5563" y="13809"/>
                  </a:cubicBezTo>
                  <a:cubicBezTo>
                    <a:pt x="5589" y="13693"/>
                    <a:pt x="5664" y="13590"/>
                    <a:pt x="5737" y="13491"/>
                  </a:cubicBezTo>
                  <a:cubicBezTo>
                    <a:pt x="7056" y="11676"/>
                    <a:pt x="7456" y="9306"/>
                    <a:pt x="6801" y="7200"/>
                  </a:cubicBezTo>
                  <a:cubicBezTo>
                    <a:pt x="6442" y="6043"/>
                    <a:pt x="5603" y="4853"/>
                    <a:pt x="4319" y="4687"/>
                  </a:cubicBezTo>
                  <a:cubicBezTo>
                    <a:pt x="4301" y="3594"/>
                    <a:pt x="4247" y="2459"/>
                    <a:pt x="3698" y="1491"/>
                  </a:cubicBezTo>
                  <a:cubicBezTo>
                    <a:pt x="3227" y="662"/>
                    <a:pt x="2283" y="1"/>
                    <a:pt x="13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2110;p37"/>
            <p:cNvSpPr/>
            <p:nvPr/>
          </p:nvSpPr>
          <p:spPr>
            <a:xfrm>
              <a:off x="1694057" y="840444"/>
              <a:ext cx="32485" cy="69054"/>
            </a:xfrm>
            <a:custGeom>
              <a:avLst/>
              <a:gdLst/>
              <a:ahLst/>
              <a:cxnLst/>
              <a:rect l="l" t="t" r="r" b="b"/>
              <a:pathLst>
                <a:path w="8577" h="18232" extrusionOk="0">
                  <a:moveTo>
                    <a:pt x="4020" y="1"/>
                  </a:moveTo>
                  <a:cubicBezTo>
                    <a:pt x="3934" y="1"/>
                    <a:pt x="3854" y="47"/>
                    <a:pt x="3839" y="154"/>
                  </a:cubicBezTo>
                  <a:cubicBezTo>
                    <a:pt x="3604" y="1850"/>
                    <a:pt x="3597" y="3592"/>
                    <a:pt x="3606" y="5321"/>
                  </a:cubicBezTo>
                  <a:cubicBezTo>
                    <a:pt x="3195" y="4831"/>
                    <a:pt x="2855" y="4288"/>
                    <a:pt x="2593" y="3705"/>
                  </a:cubicBezTo>
                  <a:cubicBezTo>
                    <a:pt x="2274" y="2990"/>
                    <a:pt x="2187" y="2190"/>
                    <a:pt x="1838" y="1501"/>
                  </a:cubicBezTo>
                  <a:cubicBezTo>
                    <a:pt x="1811" y="1449"/>
                    <a:pt x="1746" y="1412"/>
                    <a:pt x="1685" y="1412"/>
                  </a:cubicBezTo>
                  <a:cubicBezTo>
                    <a:pt x="1641" y="1412"/>
                    <a:pt x="1599" y="1432"/>
                    <a:pt x="1578" y="1482"/>
                  </a:cubicBezTo>
                  <a:cubicBezTo>
                    <a:pt x="845" y="3204"/>
                    <a:pt x="2319" y="5465"/>
                    <a:pt x="3604" y="6619"/>
                  </a:cubicBezTo>
                  <a:cubicBezTo>
                    <a:pt x="3606" y="6620"/>
                    <a:pt x="3609" y="6622"/>
                    <a:pt x="3612" y="6625"/>
                  </a:cubicBezTo>
                  <a:cubicBezTo>
                    <a:pt x="3612" y="6863"/>
                    <a:pt x="3613" y="7100"/>
                    <a:pt x="3612" y="7338"/>
                  </a:cubicBezTo>
                  <a:cubicBezTo>
                    <a:pt x="3606" y="8192"/>
                    <a:pt x="3605" y="9047"/>
                    <a:pt x="3606" y="9903"/>
                  </a:cubicBezTo>
                  <a:cubicBezTo>
                    <a:pt x="2629" y="9500"/>
                    <a:pt x="2023" y="8853"/>
                    <a:pt x="1503" y="7918"/>
                  </a:cubicBezTo>
                  <a:cubicBezTo>
                    <a:pt x="1457" y="7835"/>
                    <a:pt x="1090" y="6805"/>
                    <a:pt x="726" y="6805"/>
                  </a:cubicBezTo>
                  <a:cubicBezTo>
                    <a:pt x="679" y="6805"/>
                    <a:pt x="632" y="6822"/>
                    <a:pt x="586" y="6860"/>
                  </a:cubicBezTo>
                  <a:cubicBezTo>
                    <a:pt x="0" y="7346"/>
                    <a:pt x="1073" y="8847"/>
                    <a:pt x="1414" y="9289"/>
                  </a:cubicBezTo>
                  <a:cubicBezTo>
                    <a:pt x="1945" y="9971"/>
                    <a:pt x="2699" y="10580"/>
                    <a:pt x="3606" y="10716"/>
                  </a:cubicBezTo>
                  <a:cubicBezTo>
                    <a:pt x="3606" y="12091"/>
                    <a:pt x="3606" y="16405"/>
                    <a:pt x="3594" y="17780"/>
                  </a:cubicBezTo>
                  <a:cubicBezTo>
                    <a:pt x="3591" y="18085"/>
                    <a:pt x="3839" y="18232"/>
                    <a:pt x="4095" y="18232"/>
                  </a:cubicBezTo>
                  <a:cubicBezTo>
                    <a:pt x="4372" y="18232"/>
                    <a:pt x="4659" y="18060"/>
                    <a:pt x="4652" y="17729"/>
                  </a:cubicBezTo>
                  <a:cubicBezTo>
                    <a:pt x="4614" y="15740"/>
                    <a:pt x="4602" y="10812"/>
                    <a:pt x="4578" y="8821"/>
                  </a:cubicBezTo>
                  <a:cubicBezTo>
                    <a:pt x="6420" y="7944"/>
                    <a:pt x="8577" y="5676"/>
                    <a:pt x="8371" y="3640"/>
                  </a:cubicBezTo>
                  <a:cubicBezTo>
                    <a:pt x="8357" y="3503"/>
                    <a:pt x="8241" y="3425"/>
                    <a:pt x="8122" y="3425"/>
                  </a:cubicBezTo>
                  <a:cubicBezTo>
                    <a:pt x="8039" y="3425"/>
                    <a:pt x="7954" y="3463"/>
                    <a:pt x="7902" y="3545"/>
                  </a:cubicBezTo>
                  <a:cubicBezTo>
                    <a:pt x="7421" y="4302"/>
                    <a:pt x="7168" y="5126"/>
                    <a:pt x="6665" y="5872"/>
                  </a:cubicBezTo>
                  <a:cubicBezTo>
                    <a:pt x="6499" y="5581"/>
                    <a:pt x="6365" y="5273"/>
                    <a:pt x="6264" y="4955"/>
                  </a:cubicBezTo>
                  <a:cubicBezTo>
                    <a:pt x="6136" y="4547"/>
                    <a:pt x="6121" y="4132"/>
                    <a:pt x="6017" y="3725"/>
                  </a:cubicBezTo>
                  <a:cubicBezTo>
                    <a:pt x="6002" y="3665"/>
                    <a:pt x="5948" y="3638"/>
                    <a:pt x="5892" y="3638"/>
                  </a:cubicBezTo>
                  <a:cubicBezTo>
                    <a:pt x="5839" y="3638"/>
                    <a:pt x="5784" y="3662"/>
                    <a:pt x="5758" y="3707"/>
                  </a:cubicBezTo>
                  <a:cubicBezTo>
                    <a:pt x="5259" y="4550"/>
                    <a:pt x="5560" y="5787"/>
                    <a:pt x="6104" y="6564"/>
                  </a:cubicBezTo>
                  <a:cubicBezTo>
                    <a:pt x="5644" y="7055"/>
                    <a:pt x="5127" y="7461"/>
                    <a:pt x="4566" y="7849"/>
                  </a:cubicBezTo>
                  <a:cubicBezTo>
                    <a:pt x="4565" y="7727"/>
                    <a:pt x="4563" y="7606"/>
                    <a:pt x="4562" y="7484"/>
                  </a:cubicBezTo>
                  <a:cubicBezTo>
                    <a:pt x="4528" y="5074"/>
                    <a:pt x="4621" y="2577"/>
                    <a:pt x="4264" y="187"/>
                  </a:cubicBezTo>
                  <a:cubicBezTo>
                    <a:pt x="4247" y="72"/>
                    <a:pt x="4128" y="1"/>
                    <a:pt x="40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2111;p37"/>
            <p:cNvSpPr/>
            <p:nvPr/>
          </p:nvSpPr>
          <p:spPr>
            <a:xfrm>
              <a:off x="1723933" y="795744"/>
              <a:ext cx="47791" cy="67452"/>
            </a:xfrm>
            <a:custGeom>
              <a:avLst/>
              <a:gdLst/>
              <a:ahLst/>
              <a:cxnLst/>
              <a:rect l="l" t="t" r="r" b="b"/>
              <a:pathLst>
                <a:path w="12618" h="17809" extrusionOk="0">
                  <a:moveTo>
                    <a:pt x="6467" y="0"/>
                  </a:moveTo>
                  <a:cubicBezTo>
                    <a:pt x="6305" y="0"/>
                    <a:pt x="6143" y="18"/>
                    <a:pt x="5982" y="56"/>
                  </a:cubicBezTo>
                  <a:cubicBezTo>
                    <a:pt x="5685" y="129"/>
                    <a:pt x="5405" y="261"/>
                    <a:pt x="5160" y="443"/>
                  </a:cubicBezTo>
                  <a:cubicBezTo>
                    <a:pt x="4676" y="790"/>
                    <a:pt x="4303" y="1300"/>
                    <a:pt x="4012" y="1811"/>
                  </a:cubicBezTo>
                  <a:cubicBezTo>
                    <a:pt x="3595" y="2537"/>
                    <a:pt x="3273" y="3313"/>
                    <a:pt x="3052" y="4119"/>
                  </a:cubicBezTo>
                  <a:cubicBezTo>
                    <a:pt x="2127" y="4304"/>
                    <a:pt x="1629" y="5246"/>
                    <a:pt x="1429" y="6107"/>
                  </a:cubicBezTo>
                  <a:cubicBezTo>
                    <a:pt x="1134" y="7388"/>
                    <a:pt x="1196" y="8726"/>
                    <a:pt x="1610" y="9974"/>
                  </a:cubicBezTo>
                  <a:cubicBezTo>
                    <a:pt x="283" y="11338"/>
                    <a:pt x="0" y="13493"/>
                    <a:pt x="934" y="15117"/>
                  </a:cubicBezTo>
                  <a:cubicBezTo>
                    <a:pt x="1829" y="16676"/>
                    <a:pt x="3413" y="17224"/>
                    <a:pt x="5165" y="17535"/>
                  </a:cubicBezTo>
                  <a:cubicBezTo>
                    <a:pt x="5917" y="17669"/>
                    <a:pt x="6693" y="17809"/>
                    <a:pt x="7454" y="17809"/>
                  </a:cubicBezTo>
                  <a:cubicBezTo>
                    <a:pt x="7561" y="17809"/>
                    <a:pt x="7667" y="17806"/>
                    <a:pt x="7773" y="17800"/>
                  </a:cubicBezTo>
                  <a:cubicBezTo>
                    <a:pt x="8430" y="17764"/>
                    <a:pt x="9072" y="17604"/>
                    <a:pt x="9667" y="17227"/>
                  </a:cubicBezTo>
                  <a:cubicBezTo>
                    <a:pt x="10639" y="16610"/>
                    <a:pt x="11211" y="15409"/>
                    <a:pt x="10839" y="14371"/>
                  </a:cubicBezTo>
                  <a:cubicBezTo>
                    <a:pt x="10773" y="14187"/>
                    <a:pt x="10680" y="13998"/>
                    <a:pt x="10722" y="13810"/>
                  </a:cubicBezTo>
                  <a:cubicBezTo>
                    <a:pt x="10750" y="13692"/>
                    <a:pt x="10824" y="13591"/>
                    <a:pt x="10897" y="13492"/>
                  </a:cubicBezTo>
                  <a:cubicBezTo>
                    <a:pt x="12216" y="11677"/>
                    <a:pt x="12617" y="9307"/>
                    <a:pt x="11961" y="7201"/>
                  </a:cubicBezTo>
                  <a:cubicBezTo>
                    <a:pt x="11601" y="6044"/>
                    <a:pt x="10762" y="4854"/>
                    <a:pt x="9480" y="4687"/>
                  </a:cubicBezTo>
                  <a:cubicBezTo>
                    <a:pt x="9461" y="3594"/>
                    <a:pt x="9407" y="2459"/>
                    <a:pt x="8859" y="1492"/>
                  </a:cubicBezTo>
                  <a:cubicBezTo>
                    <a:pt x="8388" y="662"/>
                    <a:pt x="7444" y="0"/>
                    <a:pt x="6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2112;p37"/>
            <p:cNvSpPr/>
            <p:nvPr/>
          </p:nvSpPr>
          <p:spPr>
            <a:xfrm>
              <a:off x="1743480" y="795748"/>
              <a:ext cx="28243" cy="67414"/>
            </a:xfrm>
            <a:custGeom>
              <a:avLst/>
              <a:gdLst/>
              <a:ahLst/>
              <a:cxnLst/>
              <a:rect l="l" t="t" r="r" b="b"/>
              <a:pathLst>
                <a:path w="7457" h="17799" extrusionOk="0">
                  <a:moveTo>
                    <a:pt x="1306" y="0"/>
                  </a:moveTo>
                  <a:cubicBezTo>
                    <a:pt x="1145" y="0"/>
                    <a:pt x="983" y="18"/>
                    <a:pt x="821" y="57"/>
                  </a:cubicBezTo>
                  <a:cubicBezTo>
                    <a:pt x="525" y="129"/>
                    <a:pt x="246" y="261"/>
                    <a:pt x="0" y="443"/>
                  </a:cubicBezTo>
                  <a:cubicBezTo>
                    <a:pt x="82" y="436"/>
                    <a:pt x="161" y="431"/>
                    <a:pt x="234" y="431"/>
                  </a:cubicBezTo>
                  <a:cubicBezTo>
                    <a:pt x="300" y="431"/>
                    <a:pt x="360" y="435"/>
                    <a:pt x="413" y="446"/>
                  </a:cubicBezTo>
                  <a:cubicBezTo>
                    <a:pt x="845" y="533"/>
                    <a:pt x="1251" y="718"/>
                    <a:pt x="1598" y="991"/>
                  </a:cubicBezTo>
                  <a:cubicBezTo>
                    <a:pt x="2342" y="1581"/>
                    <a:pt x="2736" y="2500"/>
                    <a:pt x="2790" y="3411"/>
                  </a:cubicBezTo>
                  <a:cubicBezTo>
                    <a:pt x="2845" y="4322"/>
                    <a:pt x="2590" y="5230"/>
                    <a:pt x="2212" y="6072"/>
                  </a:cubicBezTo>
                  <a:cubicBezTo>
                    <a:pt x="3070" y="6453"/>
                    <a:pt x="3697" y="7196"/>
                    <a:pt x="4092" y="8001"/>
                  </a:cubicBezTo>
                  <a:cubicBezTo>
                    <a:pt x="4821" y="9486"/>
                    <a:pt x="4847" y="11256"/>
                    <a:pt x="4160" y="12757"/>
                  </a:cubicBezTo>
                  <a:cubicBezTo>
                    <a:pt x="3911" y="13300"/>
                    <a:pt x="3535" y="13841"/>
                    <a:pt x="2948" y="14063"/>
                  </a:cubicBezTo>
                  <a:cubicBezTo>
                    <a:pt x="3588" y="14839"/>
                    <a:pt x="3640" y="15952"/>
                    <a:pt x="3233" y="16857"/>
                  </a:cubicBezTo>
                  <a:cubicBezTo>
                    <a:pt x="3076" y="17201"/>
                    <a:pt x="2866" y="17518"/>
                    <a:pt x="2612" y="17799"/>
                  </a:cubicBezTo>
                  <a:cubicBezTo>
                    <a:pt x="3269" y="17763"/>
                    <a:pt x="3911" y="17603"/>
                    <a:pt x="4506" y="17226"/>
                  </a:cubicBezTo>
                  <a:cubicBezTo>
                    <a:pt x="5478" y="16609"/>
                    <a:pt x="6050" y="15408"/>
                    <a:pt x="5678" y="14370"/>
                  </a:cubicBezTo>
                  <a:cubicBezTo>
                    <a:pt x="5612" y="14186"/>
                    <a:pt x="5519" y="13997"/>
                    <a:pt x="5561" y="13809"/>
                  </a:cubicBezTo>
                  <a:cubicBezTo>
                    <a:pt x="5589" y="13693"/>
                    <a:pt x="5663" y="13591"/>
                    <a:pt x="5737" y="13492"/>
                  </a:cubicBezTo>
                  <a:cubicBezTo>
                    <a:pt x="7056" y="11677"/>
                    <a:pt x="7456" y="9308"/>
                    <a:pt x="6801" y="7202"/>
                  </a:cubicBezTo>
                  <a:cubicBezTo>
                    <a:pt x="6442" y="6043"/>
                    <a:pt x="5601" y="4854"/>
                    <a:pt x="4319" y="4687"/>
                  </a:cubicBezTo>
                  <a:cubicBezTo>
                    <a:pt x="4301" y="3594"/>
                    <a:pt x="4246" y="2459"/>
                    <a:pt x="3698" y="1491"/>
                  </a:cubicBezTo>
                  <a:cubicBezTo>
                    <a:pt x="3227" y="661"/>
                    <a:pt x="2283" y="0"/>
                    <a:pt x="1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2113;p37"/>
            <p:cNvSpPr/>
            <p:nvPr/>
          </p:nvSpPr>
          <p:spPr>
            <a:xfrm>
              <a:off x="1731523" y="815769"/>
              <a:ext cx="32489" cy="69054"/>
            </a:xfrm>
            <a:custGeom>
              <a:avLst/>
              <a:gdLst/>
              <a:ahLst/>
              <a:cxnLst/>
              <a:rect l="l" t="t" r="r" b="b"/>
              <a:pathLst>
                <a:path w="8578" h="18232" extrusionOk="0">
                  <a:moveTo>
                    <a:pt x="4021" y="0"/>
                  </a:moveTo>
                  <a:cubicBezTo>
                    <a:pt x="3935" y="0"/>
                    <a:pt x="3855" y="46"/>
                    <a:pt x="3840" y="154"/>
                  </a:cubicBezTo>
                  <a:cubicBezTo>
                    <a:pt x="3604" y="1850"/>
                    <a:pt x="3597" y="3593"/>
                    <a:pt x="3607" y="5320"/>
                  </a:cubicBezTo>
                  <a:cubicBezTo>
                    <a:pt x="3196" y="4832"/>
                    <a:pt x="2856" y="4288"/>
                    <a:pt x="2594" y="3705"/>
                  </a:cubicBezTo>
                  <a:cubicBezTo>
                    <a:pt x="2274" y="2991"/>
                    <a:pt x="2188" y="2190"/>
                    <a:pt x="1838" y="1500"/>
                  </a:cubicBezTo>
                  <a:cubicBezTo>
                    <a:pt x="1812" y="1449"/>
                    <a:pt x="1746" y="1412"/>
                    <a:pt x="1686" y="1412"/>
                  </a:cubicBezTo>
                  <a:cubicBezTo>
                    <a:pt x="1641" y="1412"/>
                    <a:pt x="1600" y="1432"/>
                    <a:pt x="1579" y="1481"/>
                  </a:cubicBezTo>
                  <a:cubicBezTo>
                    <a:pt x="845" y="3203"/>
                    <a:pt x="2319" y="5464"/>
                    <a:pt x="3604" y="6619"/>
                  </a:cubicBezTo>
                  <a:cubicBezTo>
                    <a:pt x="3607" y="6621"/>
                    <a:pt x="3610" y="6623"/>
                    <a:pt x="3612" y="6624"/>
                  </a:cubicBezTo>
                  <a:cubicBezTo>
                    <a:pt x="3612" y="6863"/>
                    <a:pt x="3614" y="7100"/>
                    <a:pt x="3612" y="7337"/>
                  </a:cubicBezTo>
                  <a:cubicBezTo>
                    <a:pt x="3607" y="8193"/>
                    <a:pt x="3606" y="9048"/>
                    <a:pt x="3607" y="9902"/>
                  </a:cubicBezTo>
                  <a:cubicBezTo>
                    <a:pt x="2629" y="9499"/>
                    <a:pt x="2023" y="8852"/>
                    <a:pt x="1502" y="7917"/>
                  </a:cubicBezTo>
                  <a:cubicBezTo>
                    <a:pt x="1457" y="7836"/>
                    <a:pt x="1091" y="6804"/>
                    <a:pt x="726" y="6804"/>
                  </a:cubicBezTo>
                  <a:cubicBezTo>
                    <a:pt x="679" y="6804"/>
                    <a:pt x="633" y="6821"/>
                    <a:pt x="586" y="6860"/>
                  </a:cubicBezTo>
                  <a:cubicBezTo>
                    <a:pt x="1" y="7345"/>
                    <a:pt x="1073" y="8847"/>
                    <a:pt x="1414" y="9288"/>
                  </a:cubicBezTo>
                  <a:cubicBezTo>
                    <a:pt x="1945" y="9972"/>
                    <a:pt x="2699" y="10580"/>
                    <a:pt x="3607" y="10717"/>
                  </a:cubicBezTo>
                  <a:cubicBezTo>
                    <a:pt x="3607" y="12092"/>
                    <a:pt x="3607" y="16404"/>
                    <a:pt x="3595" y="17779"/>
                  </a:cubicBezTo>
                  <a:cubicBezTo>
                    <a:pt x="3592" y="18084"/>
                    <a:pt x="3839" y="18231"/>
                    <a:pt x="4096" y="18231"/>
                  </a:cubicBezTo>
                  <a:cubicBezTo>
                    <a:pt x="4372" y="18231"/>
                    <a:pt x="4659" y="18060"/>
                    <a:pt x="4653" y="17729"/>
                  </a:cubicBezTo>
                  <a:cubicBezTo>
                    <a:pt x="4615" y="15739"/>
                    <a:pt x="4602" y="10811"/>
                    <a:pt x="4579" y="8822"/>
                  </a:cubicBezTo>
                  <a:cubicBezTo>
                    <a:pt x="6420" y="7943"/>
                    <a:pt x="8577" y="5675"/>
                    <a:pt x="8371" y="3639"/>
                  </a:cubicBezTo>
                  <a:cubicBezTo>
                    <a:pt x="8358" y="3502"/>
                    <a:pt x="8242" y="3425"/>
                    <a:pt x="8123" y="3425"/>
                  </a:cubicBezTo>
                  <a:cubicBezTo>
                    <a:pt x="8039" y="3425"/>
                    <a:pt x="7955" y="3463"/>
                    <a:pt x="7903" y="3545"/>
                  </a:cubicBezTo>
                  <a:cubicBezTo>
                    <a:pt x="7421" y="4301"/>
                    <a:pt x="7169" y="5125"/>
                    <a:pt x="6666" y="5871"/>
                  </a:cubicBezTo>
                  <a:cubicBezTo>
                    <a:pt x="6500" y="5581"/>
                    <a:pt x="6366" y="5274"/>
                    <a:pt x="6264" y="4954"/>
                  </a:cubicBezTo>
                  <a:cubicBezTo>
                    <a:pt x="6137" y="4547"/>
                    <a:pt x="6122" y="4131"/>
                    <a:pt x="6017" y="3726"/>
                  </a:cubicBezTo>
                  <a:cubicBezTo>
                    <a:pt x="6002" y="3666"/>
                    <a:pt x="5948" y="3638"/>
                    <a:pt x="5892" y="3638"/>
                  </a:cubicBezTo>
                  <a:cubicBezTo>
                    <a:pt x="5839" y="3638"/>
                    <a:pt x="5785" y="3662"/>
                    <a:pt x="5758" y="3706"/>
                  </a:cubicBezTo>
                  <a:cubicBezTo>
                    <a:pt x="5259" y="4551"/>
                    <a:pt x="5559" y="5786"/>
                    <a:pt x="6104" y="6564"/>
                  </a:cubicBezTo>
                  <a:cubicBezTo>
                    <a:pt x="5644" y="7055"/>
                    <a:pt x="5127" y="7460"/>
                    <a:pt x="4567" y="7848"/>
                  </a:cubicBezTo>
                  <a:cubicBezTo>
                    <a:pt x="4565" y="7726"/>
                    <a:pt x="4564" y="7606"/>
                    <a:pt x="4563" y="7484"/>
                  </a:cubicBezTo>
                  <a:cubicBezTo>
                    <a:pt x="4528" y="5073"/>
                    <a:pt x="4623" y="2577"/>
                    <a:pt x="4265" y="187"/>
                  </a:cubicBezTo>
                  <a:cubicBezTo>
                    <a:pt x="4248" y="72"/>
                    <a:pt x="4129" y="0"/>
                    <a:pt x="402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28925" y="4598620"/>
            <a:ext cx="591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서울대정시입학생수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와 </a:t>
            </a:r>
            <a:r>
              <a:rPr lang="ko-KR" altLang="en-US" dirty="0" smtClean="0">
                <a:solidFill>
                  <a:srgbClr val="82463A"/>
                </a:solidFill>
                <a:latin typeface="HY강B" pitchFamily="18" charset="-127"/>
                <a:ea typeface="HY강B" pitchFamily="18" charset="-127"/>
              </a:rPr>
              <a:t>아파트 </a:t>
            </a:r>
            <a:r>
              <a:rPr lang="ko-KR" altLang="en-US" dirty="0" err="1" smtClean="0">
                <a:solidFill>
                  <a:srgbClr val="82463A"/>
                </a:solidFill>
                <a:latin typeface="HY강B" pitchFamily="18" charset="-127"/>
                <a:ea typeface="HY강B" pitchFamily="18" charset="-127"/>
              </a:rPr>
              <a:t>매매가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는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밀접한 관계를 보임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0" name="톱니 모양의 오른쪽 화살표 109"/>
          <p:cNvSpPr/>
          <p:nvPr/>
        </p:nvSpPr>
        <p:spPr>
          <a:xfrm>
            <a:off x="1157258" y="4636616"/>
            <a:ext cx="863149" cy="215294"/>
          </a:xfrm>
          <a:prstGeom prst="notchedRightArrow">
            <a:avLst>
              <a:gd name="adj1" fmla="val 50000"/>
              <a:gd name="adj2" fmla="val 99438"/>
            </a:avLst>
          </a:prstGeom>
          <a:solidFill>
            <a:schemeClr val="accent5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2" descr="data:image/png;base64,iVBORw0KGgoAAAANSUhEUgAAAX4AAAEUCAYAAAAstV3AAAAAOXRFWHRTb2Z0d2FyZQBNYXRwbG90bGliIHZlcnNpb24zLjMuMiwgaHR0cHM6Ly9tYXRwbG90bGliLm9yZy8vihELAAAACXBIWXMAAAsTAAALEwEAmpwYAABLbklEQVR4nO2deXxcZfX/32eSyT5p9obSHQqFqqC2FfhSQBZpka0KVVS+IEirVlHrD1GrqAgKsghfFQsomwtY0IIsrQKyFEWxCCJLka1hKaVJk2ZfJrnn98e9M501mWkyyWRy3q9XXsnc+9z7nDuZ+dznnuc854iqYhiGYUwcfGNtgGEYhjG6mPAbhmFMMEz4DcMwJhgm/IZhGBMME37DMIwJhgm/YRjGBMOEfzcQkQNFpCgD583zfs8Ukfo0jjtURErSaJ8p+30isjjB9v8Z6b6ygXTfRxGZKyKVmbQpoq/QZ2muiFSMdHuvbb2IzByGmcYYIRbHnxwRmQocoKr3xmx/GDhTVbdEbCsAvgUcBQx4mwuA+4Hvq2pfRNsZwKyIU3ap6hMi8rKq7i0i3wW2qOpNXvsfAx9MYOJxqro1kT3p2p/g2gPAN4EFQDtwtao+7O2Lsi/imCLgWVXdO2b7FlWdmaCPjwHPqOoL3utvA/cC7wFmqup3k9g2GzhJVX+czP6RRETeAywB3gZuC/0vY99H72b9riSneQxYA/xaVR8YQdsOACJvJjtV9emIz9JNwE0R/7t0288FYgch76jqCyJyJoP8n0YSEfEB71PVTZnuayKQP9YGZDkzgVNxxWgozgeKgEWq6gCISD5wBXAecHFE29OBg4H/eK+3A08kO7GqfsU73xHAV1T1pAzYH8ttwO+A1cBk4Hci8jVV/XtsQxH5GxB64nBE5Gnv702q+plB+jgMaAVe8F7vBZSnYNsi4DMicpWmOHLxBO8aoN/b9AlVfSuF4xYDlwCXAwcAZ+De3BNRBxyaZF9SwRKRJmBLkt1nq+q/BzHxCuAl3PcxAMwDjhjB9u8G3h/xel9gK7BykGOi8AYuG4Ancd/HmUAx8CJwjqr2ek8ZvwCmAwqsVtUHRESAW4CFuJ/Diojzzsb9nxYAk4CfxA5GBrFpFvAjoBYoAx4GzlNVFZFpni2TcD8vX/BujsW4n4X3AQI04974m72B3zW4nxEF/k9Vfy0iK4ByVb0s1fdrNDDhH5xC7ycVtuOOVKez60s8HZgBPJOg/e2pfkgjOAw4RETKgYOAH3jb903SPh37w4jIJGCKqt7ibXpbRK4AlgFxwq+qh3hfpE/hfjlfA25W1aYhunoX8CauKKRq20LgK7hf1KtF5KuqGkzh0O8Al6nqnd6TxTnAd0VkOrBVVfuTHPd9YKmqvgb8WkR+IyLHqep9sQ1V9RkR2QqsVNXvefb+RFW/6P2dzLYOVZ2fwjUk41JV3eI94f16JNur6u3A7aHXIvJNoCVVw7ynpSpV/ZOIzMEV5ye9fdcCy4Gf4L7PD6vqT70n4ke9p40e4OfAmcCOmNO/A5ygqkHvM/uaiPx6kP9lJFXAN1T1Ze9p4l7geOBuXAH/iareIyLvB34L7I87uLlbVb/k2f8N3IHRV4Ev4j49LfBuYk+KyMOqeq2I/EVEfq+qr6b6vmWacSn8IpKnqgNDtxw2s4C9vT4PAk7xtu8V29D7BzcDl0b457fhPtrfMVxDRGQv4CO4Tw5rgNNDYuG5HAa1P026gHIR8UeI6jTcEU4i26YDa4FVwKu4o54NIrJIVbuBKd5TwG2qeol3zOG4n79PiMgtEaPva3FHcDdHnH8ScAjwSdwngg+r6lsicg7wVxG5DfhboqeRCF4G9vB82fsAN3rbb8cVlRdiDxCRQqDAE/0Qd3u2xAm/RwFwNPA97/WSQWwKEYh4SoqkRVUTufjGko8CJ6fR/vPAVQCq+lLMvueAau/vj+B9r1S1QUSeAA5X1Q3A3yD+xqmqnREv5wAvpCj6hG4+3t+OiLwAVHtzMPup6j2hdiLSKSJzVXUzEOmme86zG9xBz0neMTtF5A+4N5I1uDe2L+IOWLKCcTO5KyIVIvJjEfkPcMwQbY8Tkb+JyF9F5FPD6PZkoEZE9sYdxd/p/SQcyarq7ar6MVU93Pv5WLqiLyK/AE6M2XY47qjjNFW9CvgX8GdvlJ2q/Snjif1PgHUi8ikR+Trwv7gjoUS8G/inqm5U1be80XAL7s0C3BH1gRGifxjuY/apwNnAXSJyiNd2BbtEM8Rs3DmOq1T1xNBNQlWvx3VTbMN1BQzGHbijs6eAx1T1L972PbzjE1EBtMVs24k7WgxxjYjcISJ+73UQV/xDfunYAcr/icjfvVFtiHbv/Yn9GY7o14jIr3HdYiPSXkQ+ATyvqm9EbD5eRNaIyMlJDpunqk8lOFch7o38Nu/G3q2qPRFNGoA9hzJaRH4kIptxXZMpu59izlGNqyl3E/3EntQWzwW1AviVt2lPVX09yTEP4A4GsobxNOJ3cO+erYM1EpEa3Mf4I2M+SGkhIvMBP/Al4AequgxPIESkNaLd+4gXxD1w/XyxgrJcVRO5fSK5CneUFMl8XHfDVgBVvVxEHsJ91AVXXKJ83bH247ppUkZVrxKRB3FHty8Dh0W8n1uIvraHgPO8m9arwIG4j+WxI7wQ++FOTO8Atoo7yZuP6yJqT2DLU7iCncjOLtybYlI8P/1K3CcRcF1E5bhfyP+qajLXRSPu/zKSmbjuqRA/8F6HRpr97HKvFQJ9RPNFVX0wZluyET/AD1X1d0n2DUYrcBHww5FoLyILcG+csTejTbjfy3fiDnJxEpyrAPcJ8RpV3Swidex6/0IMJDo2FlX9GvA1EXk38HsROUpV3/DE/CbceYxbgV/izsP9I3Jy3XPLrANWqeoO78l6UFs80V8D/D3ifxmrpeFjVLVd3GCJrGHcCL+qtgFtkY97IrIv7sjUj/uY93ngE8B/gXtFpAd3Yua1BKdMivehuRb4uKq+JCInichqVb04tq2q/gs4yBvBhUTiE7j/+NAX9q2YUdJg1/msiGyP2XaFZ1eed+4Tvb5aReQp4FOq+vbu2D8EpwF3qeo/YraXsGsyNyS+R4jIe3F9/L9X1Rcj2t8cebCqXuvZ6cO9IZ2MOzrqwo04+SURYp5AFIu9frbEbP+pqv4iwXV8DviRd6NBRE73zn827iN6QjwXwFMislRV14kbtfSZmGPe1OjoqPCI3/vdG3vaBP1Ux25LkzxxAwnyIu3wRDXRQCmt9iJyLPBT3MHH9pjd21T16VQNFZEyXNH/naqGPheNQJWI5Ee4amaQxtyPqv5HRDbiPvm9AZyA+z++EzgX+Iu3PTzJKiKTgd8DF6rq/d7mN3FH/ZHMwPusee/bL4GXVPWiiDZNIlIX8f7MwJ28zkrGjfAn4WrcqIc3vEe+Rbi+vh5VPUrcicCriXGdDIbn43sY+FqET/KzwFoR+UwSYQFXiOZ6f//L+z0Xd7TeAXw9pv1qETmbXa6Ar6Vg3s9wxWQ17qNkANeP+JCI/I83Yklm/x0icraq/jKFfkLU4YpsLFW4Ih1GRL6EG60Ueh25O9lN76fe9XwXd7RfghvtdCtu9MyTAKp6YExf84Gvq+oppEYDcLKI/M2bG9oD97PvZ+hR5XnAnSLySdzP1m89X28cInIN7oT1TG/eJR/YR0T+Avw1RVvT5d+4QhTi6ZFq792Yf40rhEemOniJIXxzEZEqXJfbFRoRYqyqKiIP4N5Qb/IGUfOARwc7sYjsh/vENuCdeyFwoXfOmyKaXur9RB47E/fG8GVVDUfUqRsevVNEjlDVh70n+j5VfU3cqJ7fAvcm0IE7cJ/Uv+t9B4/HjQBC3DU2XWQR41343wv8yhOZMlyh6MebeFM3Nr42nROqaouIfDjSX6du1MApDD4nspBdk7+R1OL6DiP7uAj3sToKSR71EWIpMCPC5dKL+0X5EG6Uz72D2P+RIexPxrUiEut+2QP35hNGVa/GvcnGISIvJzn3R3F9o6FRXi9wnzd3cRKe8I8A38J9MtwsIv24bqgf4l7Db7wv5uGaIApJ3eiX9+GKflPoqSEJXyb+PVZV7QUQN0Y+POIXkQtJbVDyuqombKeqX03h+N1q7z3xXIz7ND2k2yUJL4rIu1T1Wdwb/Rxct+B53v5fquqvcN+7G0Rkubf9HO8mjYisxx2AlHk31EZVPRX4H+BWEdmJewNfpaoNKdr1W9zv5o8ivncXeyP//wWuF5Ef4EYVhUKSv40brlspu+YO71U3VPNi4DpxQ5vzcSOGdnptjsR1h2YN4134/wOcou4seiGu6CtwHO4oeB5uzHFaxEzShLYNED9RF8neuJOPd6bbXxo8AHxbRC5V1TbP13gMbpx1OGJgN+1Pxgr1FvOEEJFv7cZ5EvEg8H0Rudx7WhHcJ6SzcYVgRPDchGck2b0gheMdUnhs14hFeoM1i2h/AXBBCseMGar63DBP8XPc/+VnVPUTg/SzHXeUnGhfwsgob9Sd7Al8UFT1kEH2vUyCBZOq+k3cRY2JjunEnaxOxBdx3U1Zw7gRfnFDJG/DnVz7iIh8Dnckd4+I9OL6CT+N67M7WkQexR1BLk98xhEnCPxQ3AiYWF5R1WQfikj+MsT+s3E/QPd4/mYH9+Z3gqomm1wbDluAy5M8iXx3BM7/aXa50QK41/MK7rzM30bg/BOZoT5Lw22fEqq6SdxwyKMSTGrnPCLyadz1CVnl77eUDbuB5+vr0Qy9eV7Ug6MpxiTvxvkzan+C/kq8CeCROl8FMEdV/zlS59xNO9J6H0NPpTo6a1B2q8902nsTnb4Un3SMLMKE3zAMY4IxLlw9NTU1OnPmzLE2wzAMY1zx5JNPNqlqXIDLuBD+mTNnsmmTJeUzDMNIBxFJGOU0blI2GIZhGCNDxoXfW21qGIZhZAkZEX4ZJKGaiNSIyH0i8pCIPCgisblQDMMwjAySqRF/KKHa7xPsOx24Q93Mg7fg5oMxDMMwRomMCL+qtg2yYOFx4IPeSP9o3LwyhmEYxigxFlE9/8JNWnY5birYZxM18nJ2LAeYPj02WZ5hGEb24jgOzc3NtLe3EwgEqKqqwufLnliasRD+HwC3qOrj4hYYuQS3clMUqnodcB3A/PnzbZWZYRjjAsdx2Lx5M+vWrSMYDOL3+1m6dClz587NGvEfCyv2Arq9v1uIz31tGIYxbmlubg6LPkAwGGTdunU0NyesXDomZGTEnySh2mbctKYXAmtEpBt3EjirstYZRq6T7W6I8U57e3tY9EMEg0E6OjqoqakZI6uiyYjwq+o23FqoiXgKN3e8YRijzHhwQ4x3AoEAfr8/Svz9fj9lZWVjaFU09p82jAnEeHBDjHeqqqpYunQpfr8fIHxzraqqGmPLdjEucvUYhjEyjAc3xHjH5/Mxd+5cVqxYQUdHB2VlZVnnTjPhN4wJxHhwQ+QCPp+PmpqarL2ZZs8tyDCMjDMe3BBG5rERv2FMIMaDG8LIPCb8hjHByHY3hJF57DZvGIYxwTDhNwzDmGCY8BuGYUwwTPgNwzAmGCb8hmEYEwwTfsMwjAmGCb9hGMYEw4TfMAxjgmHCbxiGMcEw4TcMw5hgWMoGwzByHnWU/h3dDLT1kVdeQH51MeKTsTZrzDDhNwwjp1FH6X6uiZa1/0WDDuL3UblsH4rn1UxY8c+4q0dE8jLdh2EYRjL6d3SHRR9Agw4ta/9L/47uMbZs7MiI8ItIhYj8WET+AxyTYP+nReTvIvJXETkqEzYYhmEADLT1hUU/hAYdBtr7xsiisSdTrh4HWAO0xu4QkXnAIuAQVXVi9xuGYYwkeeUFiN8XJf7i95EXKBhDq8aWjIz4VbVNVV9MsvtsoAH4i4isFZGEScFFZLmIbBKRTY2NjZkw0zCMCUB+dTGVy/ZB/K7chXz8+dXFY2zZ2DEWk7tzgA2qeoSInAp8B/hibCNVvQ64DmD+/Pk6uiYahpEriE8onleD/9xSBtr7yAtYVM9YxPH3A/d5f98D7D8GNhiGMYEQn+CvLaFodgX+2pIJLfowNsL/OHCc9/cRwDNjYINhGKOEOkqwsYueV3YSbOxCHXuAH2sy4uoRkXrgNmAm8BER+RywGfg2cA1wo+fmaQXOyoQNhmGMPRZDn51kRPhVdRvuaD4RfcCpmejXMIzsIlkMvf/cUvy1JWNs3cTFcvUYhpExLIY+OzHhNwwjY4Ri6COZ6DH02YAJv2EYGcNi6LMTS9JmGEbGsBj67MSE3zCMjBKKobfJ3OzBXD2GYRgTDBN+wzCMCYYJv2EYxgTDhN8wDGOCYcJvGIYxwTDhNwzDmGCY8BuGYUwwTPgNwzAmGCb8hmEYEwwTfsMwjAmGpWwwDMMYBdRxaNm2lc6WZkorq6isn4L4xmbsbcJvGIaRYdRxeOmJx1n/syvp7+slv6CQJStXMWfhwWMi/hnvUUTyMt2HYRhGNtOybWtY9AH6+3pZ/7Mradm2dUzsyYjwi0iFiPxYRP4DHJOkzUki0ikiRZmwwTAMI1vobGkOi36I/r5eOltaxsSeTLl6HGANbjH1OERkGnAK8M8M9Y/jODQ3N9Pe3k4gEKCqqgrfGPnTDMOY2JRWVpFfUBgl/vkFhZRWVo6JPZkqtt4GtInEF1vwXD9XACuB2zPRv+M4bH5hM+vuXEcwGMTv97P05KXM3W+uib9hGKNOZf0UlqxcFefjr6yfMib2jMXk7neANaramOjGEEJElgPLAaZPn55WB807msOiDxAMBll35zpW1K2gprZmtw03DMPYHcTnY87Cg6mZfjWdLS2UVlaOaVTPqPYqIpXAImCZiKwB9gGuTNRWVa9T1fmqOr+2tjatftpaWsOiHyIYDNLWktDzZBiGkXHE56NqylSmzXs3VVOmjpnowyiP+FW1Bfhg6LWIzAVWjXQ/pQXF+P3+KPH3+/2U+q3As2EYRqaieupF5GHgTOBHInKXiFwqIgWZ6C+WyrIKTjhsMX6/H3BF/4TDFlMZqBiN7g3DMLKaTE3ubgOOSKHdkG12B39VMXvXzOD0DyylS3spkUJqaurwV9mI3zAMIydX7opPKN63mj1qShho7yMvUEB+dTHiSz6ZbBiGMVHISeEHV/z9tSX4a0vG2hTDMIyswoLaDcMwJhgm/IZhGBOMnHX1GIaRO2RTSuNcwITfMIysJttSGucC9q4ZhpHVZFtK41zAhN8wjKwm21Ia5wIm/IZhZDWhlMaRjGVK41zAhN8wjKwmlNI4JP5jndI4F7DJ3TSxAi+GMbpkW0rjXMCEPw0cx2Hz5s2sWxdR4GXpUubOtQIvhpFJQimNq6ZMHWtTcgJTqzRobm4Oiz54BV7WraO5uXmMLTMMw0gdE/40aG9vT1jgpaOjY4wsMgzDSJ+UhV9Ear16uROWQCAQzvEfwu/3U1ZWNkYWGYZhpE86I/6vAHtmypDxQFVVFUuXLo0q8LJ06VKqqqrG2DLDMIzUSTq5KyLvBZaEXgL/A+SLyM7Idqr6g4xZl2X4fD7mzp3LihUr6OjooKyszKJ6DMMYdwwW1bMN+GvE68d2pwMRyVPVgd05Nhvx+XzU1NRQU1Mz1qYYhmHsFkmFX1XfFpEOoENVNZ2TikgF8B3gaOA8YEPEvr2AK4BJQB5wlqq+nL7phmEYxu4wVBz/hcC7RCQIXK2qf0rxvA6wBmhNsC8POENVW0XkaGAV8PlUDTYMwzCGRyrO6Y8DpwJHi8jPRWTIY1S1TVVfTLLvv6oauiEIsCNlaw3DMIxhM5SIK6Cq2qmq5wH3AzeMRMciUg6sBK5Osn+5iGwSkU2NjY0j0aVhGIbB0MIvkS9U9Q/AiyLyqeF0KiJVwE3AearalKiNql6nqvNVdX5tbe1wujMMwzAiGEr4f0q8n/4KoG13OxSRKbhPDatU9aXdPY9hGIaxeww6uauqryTY1gf8cbDjRKQeuA2YCXxERD4HbAa+DfwCmA7cJCIAf1TVK3fHeMMwDCN9BlvAVQpUD3UCVX09wbZtwBFJDjkuVeMMwzCMkWewEf/7gdNxJ3gF+ADwb6Db2y/evuWZNNAwDMMYWQYT/ieByEKXZcBvgMhClzszYJNhGIaRQQYT/gpgMe6oHlwf/ULv71C0z0tAwnh9wzAMIzsZLGXDWyKyEVgQuwv4raq+mVHLxhnqKP07uhlo6yOvvID86mLEJ0MfaBhGxlFH2bm9i67WPkomFVBRVzKhv59DpWw4HniY6JDODwOzARN+D3WU7ueaaFn7XzToIH4flcv2oXhezYT+cBlGNqCO8srTjTx44/P0Bx3y/T6O+vT+7HVg7YT9fqaygOsxVX0k9IO5duLo39EdFn0ADTq0rP0v/Tu6hzjSMIxMs3N7V1j0AfqDDg/e+Dw7t3eNsWVjRyrF1j/uZekMcTCub9/wGGjrC4t+CA06DLT34a8tGSOrDMMA6GrtC4t+iP6gQ1drH5X1pWNk1dgylPDfDOwbs+1+4PnMmDNyqOPQsm0rnS3NlFZWUVk/BclQwZS88gLE74sSf/H7yAsUZKQ/wzBSp2RSAfl+X5T45/t9lEyauN/PoVbuPg08PSqWjCDqOLz0xOOs/9mV9Pf1kl9QyJKVq5iz8OCMiH9+dTGVy/aJ8/HnVxePeF+GYaRHRV0JR316/zgff0XdxH0al2Q1VoazcnekmT9/vm7atCnl9s1b3+RX53+J/r5dyxDyCwo5/dKrqZoyNRMm7orqae8jL2BRPYaRTUzUqB4ReVJV58duz8mVu50tzVGiD9Df10tnS0vGhF98gr+2xHz6hjEM1HHoa2igf/t28uvqKJgxY0Se0sUnVNaXDsunn0s3j5xcuVtaWUV+QWHciL+0snIMrTIMYzDUcWi//362nv91tKcHKSpiyqWXEDjmmIzNz6VuW26FhA72blbgrtw91vsJrdw91tu+GPepIOuorJ/CkpWryC8oBAj7+Cvrp4yxZYZhJKOvoSEs+gDa08PW879OX0PDGFuWeyGhOblyV3w+5iw8mJrpV9PZ0kJpZWVGo3oMwxg+/du3h0U/hPb00N/YSOGsWWNklctoh4RmyuUVImdX7orPR9WUqXE+/dEM8zQMI3Xy6+qQoqIo8ZeiIvKzoALfaIaEjobLa0Kt3A2Fef7q/C+x9sJv8qvzv8RLTzyOOk7C9o7j0NTUxGuvvUZTUxNOknaGYQyfghkzmHLpJUhREUBY8ApmzBhjy3aFhOb7XcnMZEjoaLi8JtTK3ZZtW8Ox/eBG+qz/2ZXUTI8P83Qch82bN7Nu3TqCwSB+v5+lS5cyd+5cfPaEkNU4jkNzczPt7e0EAgGqqqrsfzYOEJ+PwDHHMGuffehvbCS/tnbEXRy7b5uw14G1VK9ekPGontFweWV85a6I5KnqQLqGZYJ0wjybm5vDog8QDAZZt24dK1asoKamZtRsNtLDbtjjG/H5KJw1a8x9+okYiZDQVBgNl9eg3wRVfVpVf5fgp2mw40SkQkR+LCL/AY6J2VcmIreKyKMicqeIlI/AdaREKMwzkmRhnu3t7WHRDxEMBuno6Ihra2QPyW7Yzc3NY2yZYaTGaLi8UnH17A4OsIboSeEQXwHuVtXfishK4HPApRmyI4pQmGdsKodEYZ6BQAC/3x8l/n6/n7KystEw1dhNBrth25OaMR4YDZdXRoRfVduANpGE/q8jgUu8v3+Pe4MYcZL5eVMN86yqqmLp0qVxLoOqqqpMmGuMEHbDNnKBTLu8MjXiH4xCVQ19K3cACZfTishyvHQQ06dPT6uDofy8icI8Y/H5fMydO5cVK1bQ0dFBWVmZTRKOA+yGbRhDkzRJ26AHiXxIVf+cQrvvAn9X1Q0R2x4DDlNVR0TqgGtU9ZTBzpNukrampiauvfbauFGfTcxODEJPe3bDNiY6yZK0DfptEJG8mNeh2YWvD8OWfwAneX9/FHhgGOdKiE3MTmx8Ph81NTXMnDmTmpoaE33DiGGob8R6ABG50nt9o/d70OBVEakXkYeBM4EfichdInKpiBQAPwSWe/vfH3HOESPk543E/LyGYRguqfr4D/R+p7RaQVW3AUck2d0ELEmx393C/LyGYRjJSXdyN/0JgTHAJmYNwzCSMxZRPaNCyM9rk7mGMX5w1KGhrYHGrkbqSuqYXj4dn9iAbaTJWeE3DGN84ajDAw0PsPqx1fQM9FCUV8TFh17M0TOONvEfYYZ6N8tE5D5gHxFZDxSNgk2GYWQQx1Febezg8VeaeLWxA8fJDg9uQ1tDWPQBegZ6WP3Yahraxr4QS64x6IhfVQ8ZLUMMY6RwHGXLjk7eaethcnkRM6tL8Y1EFkXHgeZXoH0bBOqhai8YZ/NGjqNseG4bq9Y+TU/Qocjv48plB7J4Xv3IvEfDoLGrMSz6IXoGemjqbmLWpOxL2jae2V1Xz8UjasUoYil7sx91lP4d3Qy09ZFXXkB+dXHK6W8zJmyOA5vvhnUrINgN/mJYei3MPWFcif+WHZ3h9wagJ+iwau3TzD13EbNrxzbcua6kjqK8oijxL8oroqZ4dOfpJsI8Q8pX46VQAEBVR3zR1WgQSuVw7bXXcvPNN3PttdeyefNmK7CSRaijdD/XxPb/e4qm6//D9v97iu7nmtAU3RHJhG3Ljs7hGdb8yi7RB/f3uhXu9nHEO2094fcmRE/QYXt7T5IjRo/p5dO5+NCLKcpzPcohH/+M8tErxBKaZ1h29zLO/vPZnHr3qTzQ8ACO5pZGDLVy1+f95JHh2PvRYCRS9qqjBBu76HllJ8HGrpQFyUiN/h3dtKz9L+qJkwYdWtb+l/4d3SkdnzFha9+2S/RDBLuhY9vwzjvKTC4vosgf/bUv8vuoC4z99J1PfBw942jWnrCWG469gbUnrB31id2JMs+Q1NUjIh8Gvowbuy/etvvZFcsvgKrqhzJs44gx3JS9odFoSJjE76Ny2T4Uz6vJSCWeTJKtLq+Btr6w6IfQoMNAex/+2qHL3IWELVL8R0TYAvWueydS/P3FUFY/vPOOMjOrS7ly2YFxrrCZ1ZktLpIqPvExa9KsMfPpT5R5hqTCr6r3isgLqvpq5HYROQJoU9V/Zdi2EWe4KXuTjUb955amJErZQjZXqcorL0D8vijxF7+PvEBqRa0zJmyVs+C4K+C+r+7y8R93hbt9HOHzCYvn1TP33EVsb++hLjCCk985QLbMM2Saob7lnxWR6SLyfhF5j4jMBfYB5oyCbSNOKJVDKI9PuqkcBhuNjieyuUpVfnUxlcv2QTx3ROipKr+6OKXjQ8J237mLuG35B7jv3EUjE7HS8hpsvBwOWgmH/T/398bL3e3jDJ9PmF1bxkGza5hdW2aiH0E2zDOMBkNF9Qhuzd1DgQLvZw5wR4btygjDTeUw3NFotpDNVarEJxTPq8F/bikD7X3kBdKL6oFdwjaiUSrt26D5VVfsI+nYBjXjchxkJCA0zzCncg5N3U3UFNcwo3xGzkX1DCX8qqr34xZYB8K+/+qMWpVBhpPKITQajfXxpzoazRayvUqV+AR/bUl2uc9yxMdvDM1YzzOMBkOO+EXkFGAx4Mcd8U8Drsu0YcPFGXBoens77W3tBMoD1OxRhy9veHftkRiNZgOWvXQ3qNrLjduPjeOv2musLTOMtBm0ApeIXAZcBJQCQaAfOAooUdVbRsVC0q/A5Qw4PP/Ms9x1391hYTvpuBPY/z3vGrb45wpWpWo3CK3c7djmjvTH4cpdY2KRrALXUCP+S1W1FWiNONG/gSx6Bo+n6e3tYdEH13991313U1dbR91UezQHy166W/h8rj/ffPrGOGfQ4YqqNoX+FpGPikihqr6kqv/OvGm7T3tbksnLtvYxsmhkUUdp2dbJWy+20LKt0xaRGYaRFunk6jkKd5K3N0O2jBiB8iSTl+WBMbRq94jNW5NXWcSrzzTx4I3P0x90yPf7OOrT+7PXgbXjbq7BMIyxIZ2Vuz7g9yJCxLakK3dF5PvAYV4fy1X1OW97DXALUAw4wKdU9e0Ruh4ACooCHLfkOO5bf1/Yx3/ckuMoKBpfwp9opfCkj8zh7+teod8LKe0POjx44/NUr15AZX12rL40DCO7GXTlLnDv7pxURBYBk1X1cBF5F3AZcJy3+3TgDlW9QUTOAE4Drkxyqt2is62VjY9t5KCDDkJEUFU2PraRuuMnU1EzfsSxv6krbqVw6x9e4oCFe/DovVt2tQs6dLX2MamuOCvTMBiGkV0M6eoRkU8DJ3ttu4HrVfVPQxz2IeBWAFV9VkQi4wQfB1Z6hV2OBn68G3YPSldXB83NzWzcuDFu+3gi2NiGlOQz8P4yuqSPEgrJ39ROSV60Syff76O0oiBr0zAYhpFdDCr8IvIlXJfMqaraJyIVwGUi4ngLu5JRBzRGvO4XEZ+qOsC/gA7gctxooWeT9L0cWA4wffr0FC/HJVBWktDHHyjN6mCkOMQ/QNOh+dz96J1hMT/hsMVMrQuQ7/dF+fj7fd0J0zCsWLEiKyJ3hpNj3zCMkWWooeDBqnqJqvYBqOpO4FvAsUMc1wpURrx2PNEH+AFwi6p+EvgdcEmiE6jqdao6X1Xn19bWDtFdNIGuNk5ackJUTp6TlpxAoLstrfOMNW0F/dz96IYoMb/70Q0EizpZtnoBJ3/lvSxbvYC9DqylvSN5GoaxZrg59g3DGFmGcvW8JCLLVHVtxLbPAP8Y4riNwCnARhHZH3gzYt9euC4jgBYgveF8CuQV11DzyFucdcIn6Qh2U+YvRv7aQt7i8RXD36WaUMy7HIfJ9aVRk7kjlYZBHYeWbVvpbGmmtLKKyvopyDBdRbmS1dQwcoWhhP97wPdE5GzcVbt5wDpVvX2I4+4FjhORjUA7sEJELgW+DVwIrBGRbtyonnOHcwEJGfDT39ABDR0UAwOh7Y5/xLvKJMnEPBCIj04aiTQM6ji89MTjrP/ZlfT39ZJfUMiSlauYs/DgYYn/cHPsG4YxsgxVbL0fWJ3uST23zudiNp/v/X4KOCjdc6ZDXlFf4iyaBeMrfXI6Yj7czKMALdu2hkUfoL+vl/U/u5Ka6VdTNWXqbl9HrmQ1NYxcYXeLrWc1Pn2TwpMm03vXO+H498KTJuOTN4HJY21eyqQr5sNNw9DZ0hwW/RD9fb10trQMS/hzJaupYeQKOSn8rxf6+WLDlznrw5+iqr+C5vyd3NDwQ34y/QeMZqJVRx0a2hpo7GqkrqSO6eXT087rnY6YDzdyprSyivyCwijxzy8opLSycpCjhiZXspoaRq6Qk8LfONBDQ0cD33nx4qjtTQM9mRP+UObG9m0QqMepnMUDb/wlXLg5VMknU8WjR6IecGX9FJasXBXn46+snzJs+7Iyx75hTFByUviT1s0sSS8sNGUcBzbfHZWrveFTa8OiD27B5tWPrWZO5ZyMFHgYicgZ8fmYs/BgaqZfTWdLC6WVlSMS1WMYRnaRk9/oUa+b2fzKLtEHCHbTuPWfUTcecMW/qbspwQmGT7r1gNVxaN76Jm889wzNW99EHfdY8fmomjKVafPeTdWUqSb6hpGD5OSIf9TrZrZviy7JB9QFg4mfOoozs4o2L5AkcqYsPnImU2GbhmGMD3L2Wx6qm7mgfgGzJs3KbLHkUD3WCKY/vZaLD/nuqD11qA8CR01H/O51it9H4KjpaILLTha22bJta0ZsMwwju8jJEf+ok6Aeq+/o73D0jGOZU73/qDx1OK19dD6+lbJD9/QSZkPn41spmBaAmmgff6bCNg3DGB+Y8DMCaQp8Pph7AqzYP6oeq8/nPnVkYjI3lu4CH05XP+0PvRHeJn4fXQVCUUzbTIVtGoYxPpjwwj9i/u4xrsf66kCQ4iP3ZNJf3gqHc7YeuSfvDPQTu843k2GbhmFkPxNe+DOVpmC0qSwt5OxNz7Di0KnUitCoyrWbXuOX71qQoLXgL5nDBz76TZyBDnx5ZfhLpuH6iAzDyHVyVvidgQG2vfUWrW2tTJo0ifope+LLy4trlyv+7pnVpZy3eC6r1j5NT9ChyO/jymUHMrM6vuLYzu1d/Pn658PlG6GVfH87y6x8Y8ZRx6GvoYH+7dvJr6ujYMYMi6QyRp2cFH5nYIBn/v00967fEE5u9uEli3nPAQfGiX+u+Lt9PmHxvHrmnruI7e091AWKmFldii/Bqt2u1r4I0XcJlW804c8c6ji0338/W8//OtrTgxQVMeXSSwgcc4yJvzGq5OSnbdtbb4VFH9wc9veu38C2t97CcRyampp47bXXaGpqomLyHixZuYr8gkKAce3v9vmE2bVlHDS7htm1ZQlFH6BkUgH5/uh/fb7fR8kky5aZSfoaGsKiD6A9PWw9/+v0NTSMsWXGRCMnR/xt7W0JC5h0dnclrku74CBOv3TipCmoqCvhqE/vz4M3Ph9VvrGizvLoZJL+7dvDoh9Ce3rob2ykcNZopg8cfziOsmVHJ++09TC5PPnTrJEaOSn8pSWJa+4WFBay9je/TVyXdsrUceXTHw7iE/Y6sJbq1Qvoau2jZFIBFXUlWZMtMxNVwLKB/Lo6pKgoSvylqIj8NEuLTjQcR9nw3La4+avF8+pN/HeT8f9tSoD09nDEQQujau4ecdBCujs7s7YubaaIdW054Zw8QmV9KXvuW0llfWlWif5LTzzOr87/Emsv/Ca/Ov9LvPTE4+FcQuOZghkzmHLpJUiRu7Ii5OMvmJGhHFI5wpYdnWHRB+gJOqxa+zRbdnSOsWXjl5wc8ZeUl/P6rTez7MTT6BtQCvKETX+8lVmfWTkidWnHC47jJHZtzZ2bVmWu0SRXwmvBTZW9c3tX1FNV4JhjmLXPPvQ3NpJfWxuO6hmJ2g25yjttPWHRD9ETdNje3sPs2tz87maanBT+iro9WHL8F+i883WKvcVMS078AoH6PYZdlzZTjIR7w3EcmpubaW9vJxAIoKrha4UY19ZuVunKNLkSXquO8srTjXHzKHsdWEvhrFlRPn1HHR5oeCC+dsO0I/G1vBau8UDVXu5CwQnG5PIiivy+KPEv8vuoC8SuSTdSJWPCLyLfBw7z+liuqs9F7Ps0sAK3DvoFqvrgSPY90NJL5x9fj8pN3/nH1ymdWT3surSZYCRWDyca3Z900klJXVvZKvy5El67c3tXWPTBDZd98MbnqU6wVqKhrSFx7YZFVzDr18vC+Z9Yeq2bGmSCif/M6lKuXHZgSmtUjNTIyCdIRBYBk1X1cFyBvyxi3zxgEXCIqv7PSIs+DJKbvm1XbnpVHelu41BHCTZ20fPKToKNXaiTuM+RyJbZ3NwcN7pvbGwMz3OEGEnXljoOva+9Ruc//kHva6+NiB8+lE5ivIfXDrZWIpbGrsbEtRu2/jOqxgPrVri1HyYYoTUq9527iNuWf4D7zl1kE7vDJFMj/g8BtwKo6rMiEulLORtoAP4iItuBz6tqXHUSEVkOLAeYPn16Wp1LgS9hbnoKfaPm806nFOJIuDfa29vjRvdPPfUUxx9/PPfcc8+Iu7YytRgpV6qAhdZKRIp/srUSSSvGBWNuEsFuNwngGOWDGktCa1TMpz8yZOrbVAc0RrzuFwnPVM0BmlT1COB24DuJTqCq16nqfFWdX5tmuFuwq5vAkTG56Y+czs6+toQ+7+bm5rTOnwrJSiH27+iOaxtyb0SSrnsjEAjEje67u7uZOnUqK1as4Mwzz2TFihUjdpPL5GKkXKgCFlorEVooN9haiYQV4w75LjOevj26ob/YzfxqGMMkUyP+ViBStRxVDQ19+oH7vL/vAT470p0P+Prp2vR2dG76TW/TUVc+aj7vwUohxtbAHYlsmVWVlXx4yeK4NBWVFRX48vJG/PpsMdLgpLNWImHFuLJp+I7uj6rxwNJr3QlewxgmmRL+jcApwEYR2R94M2Lf48BxwM+AI4BnRrpzJyDogUV0PLorRbEcFqC0vJSqqirmzZuHiPsFfPbZZzMSzplXnqQUYiD+UX8k3Bs733mbTTdfy6LDj0bzC5D+PjbdfC3Tz78gI9EwthhpZAlVjIuq3ZCgxsNEm9g1MkOmhP9e4DgR2Qi0AytE5FLg28A1wI0iciruk8FZI915RV09LVVv0vG+VgqlhF5tp6zKz/TJ9Sw6dBH3rb8vPCo+bslxVFaMfMRIfnUxlcv2ifPx51cXJ2wfcm/srkh3tjTTum0r//zdLTHbhx8GmSijZGgxUqyP3xYjuQwWzpnyYrkxrvFg5C4ZEX7PrfO5mM3ne7/7gFMz0W8I8fmYecD72V7xBu3NzdRVzaRuxjSatjWGRR9cN8996+9jz7o9qJuamu9UHaV/RzcDbX3klReQX12c8IssPqF4Xg3+c0sZaO8jL5C87UiQqTDIwSZxky1GMtIL5zSM0SYnF3CpozQ8v4PtWxxUK2je5tDduQMnPz7yJRgM0tHWTh1DC386kTrgir+/tiTOp58JMlVVK9kk7qx99gkvRIpajJShZFrjbWWrpb42spmcFP7W7V2074ieeGzf0UPd7LLEKRvKAymdN1mkjv/c0lER9zCO48ZzR6zozFQYZDqTuJlKppV0ZeuMo7NW/NMJ5zSM0SY7vzXDpLvNFaqB/C6CBTsZyHNDKH1SzElLTohK3nbSkhOonpzahORgkTqjhuPA5rvh2kVw8/Hu7813g+NkJAwyNIkbSbJJ3Ewl00q2srWhLXvz2KcTzmkYo01Ojvgdhd7CFnppRlXpF8Ff2E/BQDnVD/Zw+oKT6ZI+SrQA/4OdONN6yUthxJ5OpE7GaH4F54Hv0bDoSzTm51PXP8D0B76Hr27/jEwCpjOJ+05bD5XFBZx98DQCKnT4lF889cawk2klXdna3RQdBZNFZHvqa2Nik5PCP5DfQ6/Tzt/+9rdw9M7hhx9Oj3YxsKMX3196CcnQACSMrU/EYJE6afm2E7hqkoXpxUbU5Oe18tjhX2ZHUxuTmh3eKs+j4fAvs6hrBz5GXvjF50t5EneP8iIuWjCbl//YQJMXyXLRibOpH2YyraQrW4uzM99QiFDqa/PpG9lGTgp/v/bwyCOPREXvPPLII+z58SkUpDFidwYGaHzjDTpaWymbNImaPaeyXaHzoD0oROhFCSpMc5Q/vfBOar7tkKsmdmFOguRbiSJq6i6+kHonn8nf/iXa08OeRUUMfGslbxwWIJ1AykQpg5ONRsXni5vETUT5gPDyHxuiIlle/mMD7313XRqWxRNa2Rrr459RbqGjhrE75KTw9/X2JIze6e3pZnKKsfXOwADP/+tf3PXnP4efGk5Y8mH++2CQKXsJaCfiK+Vfa7dxxDkFCX3bc89dFO/iaH5ll+jDruRbK+JdNYkiaravvoCqs85iR8S2vIt+hv83B7iJMlJgRGLME9CdJJKlu7UPhjHqTbiytXxG1k7sGka2k5PCP6k0kDB6Z1JJgOIZqcXWN77xRlj0wb1x3L3+Xj563An86crvhUMmDz71s3R19LJfXSmXHTaVsr5+Ogv9/L9Hkvi227ftEv0QwW6crh00tOZHhSsmi6ghJgum9vRQ0NqVck7/TMWYZzKSJeHKVsMwdoucFP7i3nxOOHwJdz+yftdo/fAlFAfzU46t72htTfjUsP2t16LSJz9++xo+csEV3PSBqXTc8Tb9nqvnphOm0j6pMP7EgXrXvRMh/k7VXjzQv4PVd38xypVxWN2chGkRYl1CUlRE2ZQZKef0z1SMuRVxN4zxQU4Kf1+xQ+3j/dHRO4930vcxJ65KVbJCLGWTJiV8aiBB+uQyR+i4++2o+P6Ou9+mbnkpVMesEajay/XpR/j4G066itUbvxoXrnjH8bfHR9Rccgla4A/fEKSoiD0u+SGd/ryUSxZmamRukSyGMT7ISeF/kVeoOaSM8g07KfN8+TsXF9Hme4OmzW0p5eOvnTaNkz70oRgf/xKeuHlNVLv8gkLy+3wJ4/udtvgUzPh8ccm3GoMtCcMVt/c0Mj0moiZ/+jQee/MxdlxxNpPaHVoDPt7Zu4hZO1tSzumfyZG5RbIYRvaTk7Njlf5SftH9G3rOqKX9E5X0nlHLL7p/Q5VWpZ6P3ye01wdZcuLhnHjckSw58XD66gZYdNr/RlWHWrxyFUWVBeHc/yHE7yOvPHFCtnDyrZmLoGZOOFwxklC4YiiipnThQgpnzeL1jje4bNPlUFpDXs0+UFrrvi4rSDmnf2hkvmz1Ak7+yntZtnrBbk3sqqO0bOvkrRdbaNnWmbTCmGEY2YWMRgnC4TJ//nzdtGlTyu173vgXLzQ63Lf+TxFZOI+lvKSQX932+7j2Z5xxBrNiQhVf2/kay+5ZFhc7fsfxtxPoyo9Ki+AMOPQ88yY779yVBrri5D0pes9U8vxDP1Slk5Lg6W1PUfiKQ/mGnnBfbYuLcPYuwP/iVtZff90uH/85y5lzyFFI/sg/2GUqMsgwjJFDRJ5U1fmx23PS1dM0MIn71t8Wk4XzT5z+yU8m9NsX5uXFnaOx7fWE7pd32hqYMf3wKPfJGzs6eav1dQLv6wingd7SOsCeO6uZWTt0HqDBwhVjs4HOHJhK54bofEHlG3ooOaeeiqfPoOYTp9HZX0hpfi+VT38D2f93GVnRa9knDWP8kpPC39XZlzAiJ9jTxxEHLeThvz8RfhI44qCFaHd8LpkqKUy4WrRK4iN1epu3s+nGq+NSIk++4HKag61DhldC4nDFhNlAT5lDR4L5hOL2fqT5Far+cRFRFXUzVKPVsk8axvglJ4U/UJQ4C2dJfhEv/PH2qCpVL/zxdvY7/4K4c5TrJC7e/zOsfv4Xu9wv+3+GSU55fIfdbXETq8WBAD1bX+VXv7hmyPDKZPTv6KZ1w2sMLKpwo5MoJLizN3G+oPKiuDDRTNZoteyThjF+yU3hLyjmhMMWc/eju+rPnnDYYgIFJRx22hkp5azvLpnKvsE61s48lSYRalTxBevoKp0W17amtjauCMq8I47mQU/0YfDwymQMdPax/QN53LPxzqj1CHudOoedt78Uvfp4j6q4MNFM1midVFPEB5fN4KG1DWEf/weXzWBSzfDy8hiGkXlyUvhbO7czOb+Ms074JB3Bbsr8xfg6e2nr3p5yzvppVWU83HgwbW9VUq07+bdUUF49l8MrSmnZ1hkVp161xxQWr1zFhogbSvXUGSmHVyajLb+HezZuiF49/Mh6zjnzbOrOfW/86uNRrNEafON15KLPc+xHTqevcBIFva0EL7qU4JprrNi6YWQ5GRN+Efk+cJjXx3JVfS5m/0nAb4FqVe1JcIrdJr8ogHa34dzXRHHQwfH7kA9WkFcYSLm2rc8nHD6njrdKiulo6WFmZRF77FHGa880JYxk2WfhwdRG3FBUGXYpxM5gd8K5is6+bur2rI9ffTyKNVr7t2+nv2EL/T/+PgAhB1OiAi2GYWQXGRkOisgiYLKqHg6sAC6L2T8NOAX4Zyb6LxooY+ChnVGRLwMP7aRoILVKW+BOrL72TBPrL3+Kh9Y8x32XP8WrTzfy+B9ejotk2bm9K/JIACpq6zj20yuiYv6P/fQKKuoS+9wTxcQHAoFw0ZgQfr+fQCD168gU6RRoMQwju8jUiP9DwK0AqvqsiIQDTUQkD7gCWAncnuwEIrIcWA4wffr0tDqXrv6EK2mluz/lcyQKV3zoV5s54OhpPLl+V+Wn/qBDT3sfL215OmruYPHyL1Jwwy2ceMiR9BbkU9jXT/+lVxKcNSduRJwsJn72ATUsXbo0bqVxVVVU3M6YkE6BFsMwsotMCX8d0Bjxul9EfKrqAN8B1qhqo0jyhT6qeh1wHbgLuNLpXP2aMPLF8ad+ms7W3oThirE25/t9iK81Lk/Ohut+womHHEnP//0UgJAvK5ErZLCY+Ln77stnPvnJcE2A2mnTAOHVxo4RL2ieDukUaDEMI7vIlPC3ApHObEdVHRGpBBYBdSKyDNgHuBL4/Eh23p/fT8nxs+m659Vw5EvJ8bMZyEt9xF+cH0wYrlg/OxDe7o7M96Ov+52EE7n9VRUUnfsFd8QfHKD/zj8mdIUki4nvbO0j79+P0eKNqluKiii+5BI2TT+Az9/61IgWNN8dUi3QYuwirUpthpEhMiX8G3F9+BtFZH/gTQBVbQE+GGokInOBVSPdeT/C/fds4YCFe1DsE7od5aF7tnDMGTNT/uIVtb7Fog+WsvGhzrDIL/pgKXndL1J62naK+8roLujg5cpe5hfsHzeRO2nyHgT3qOe+e/8Qdv8ce/4q/NPiw0GTxcQX5/XFFWLZ+vWv0/idn6RW9GV3SKMspKMODW0NUTUErDhKchxH2fDcttQqtRlGBsmU8N8LHCciG4F2YIWIXAp8W1X7MtRnmM62XgqKfRTUtNPd00pB8SQKin10tvXyZIIv3rH7TaatqTsqRDO/shL/N2LCFa/9FU987cNc+ua14b6KXi3ilmNvZsnKVVE+/qPP/hx3XX5xlPvnTzdeS93c/eOzZea/w1EnFfHgXT27niROKqJoxyv4KirwLzsl/NQQ/N3tTHM6ueLIEibLTt6hkis2BYdd0BxIqyxkOvmFDJctOzpTr9RmGBkkI8Lv+fI/F7P5/ATtjshE/6WlMPcDbWy45kdhIf7gmZ+ltHQyq34d/cX70YbNzOoRHr1lc9TE6sx3TaNs5RdoveBbaE8PPUVFTLroAn6+42dRffUM9LC1622OXPjBqPUBHc3NKcfxS/tb7PXvz1J9/Ffocqop8e2g4t8/puX439D3+XNYf/fvw9dx1OfPYe+5VRxy5wlhcX7/YVci5QmKvqRLGmUhG9oawqIfeh9WP7aaOZVzrEpWEt5p6wl/9kL0BJ2RuWkbRhrk5AKufqedh25aEzXafuimNZzyze9SVZLPV9+fHx4t98rUsOjDronVJf/vvfy/twJ84+drKGrfQXegmqb6Inb+tTWqr6K8IupK6hKuD0g5jj9Qj/TsoPLxr+6aGPEX0+xTHvREP3QdD979e46fu5K6CHGe+egqnLkLgGGGeSYpC5ko309jV2PCJHZN3U0m/EmYXF5Ekd8XJf5Ffh91AVvtbIwuOflM3rFzZ+LR9s6d/PbQRj76z9M49K9n8tEnPs7CQDDxxOrOHo5euIPlr3yBZW+fz/JXvsArrVv43iEXhnPnF+UVsfqg1exXvV+cDZX1U1iyclVUHH+y9BDhqlx+L3+/52JxuvoSXsdAe0f08cFufJ3b0nmLEhMqCxlJknw/g9UQMBIzs7qUK5cdSJFXuyHkapxZbUntjNElJ0f8gcCkhKPtskA5U+5aFeXKqG5/gnz/jLiJ1cJJyvWP/SDKlfHTZy/ixg/9hhuOvYHtXdupK6ljv+r9yPfFv43i86WcHiJRVS6q9qJ629aE11HdszX6+JFKxpagLGSyfD/Ty6dz8aEXx/n4Z5RbHH8yfD5h8bx65p67iO3tPdQFLKrHGBtyUvjz/CUcdeY5PHjT9bt842eeQ3m+xrkyyl+9hYM+cT1//+3rYR//gtOm0+h/M6Ero2tgJwv3WJiSHammhwASpluoqp/C4pVfYcPPfrxrYdjKr1BV2bkrE2eEODv9Do1vtNO5s5fSyiJqp5bhy0/joS7JDShRVM9gNQSM5Ph8wuzaMvPpG2NKTgr/QFUdRV2lLP7CBfR1tVJQMom8gjq0ojcudfHr+x/L6q3nsuzjn6I0WE6nv40L3r6ci2ddmDAff23e6PljxedjzvyDqPr2xXTuaKK0uobq2XsD0PvRP9H/zjvkT66nYO/9UQdefOIdHr31xfAN7LDT9mXfhZPTF/8U8/0kqiFgGEb2k5PC79sZ5MEbXoxw3+wg39/CSee+m0CMK2P75Hk0vPIrLnv54qhzBHvbuHj/s1j9/A0R+fjPYkZPV3yHGUIdh44HH2SHF8vfU1RE4SWXQGEBW7+yKipVQvc+B4VFH9x5ikdvfZGqPUqYPGvSqNlsGEb2k5PC3znISljeF+3KqMvPTziyry6u4n2PXc+cA0+lKS+fmoF+Zjx2Pb5P/C5xp2ksfEp4eILFUMGGhoQLuKrOOit62/lfx//L9UkmqXvj+jIMY2KTk8JfEshPXB0qkBfnypg2MMDqhRdy8RMXhEf2qxdeyLTq/fAd/R1mrVvBrKEKm6Sx8CkRyRZD/c/2SWGBD6E9PW5/MdtKy3wJr7m0YgTi+w3DyClyUvh97S+x6NTZbLz91V3pFk6dja/9Fdz8cbt4vbmbq+4q4OPzf4wvvx2nP8BVd/XynjN7mZ1qYZM0Fj5B/OgeSLgYasOCG5Cioijxl6KiOBukqIiKkl4OO23fOB9/7bSxT+FsGEZ2kZPCn1daQtFVqzlu+fl0O4UU+3oJXreavNXxaYHeaeuhr99hZjDI5P4e3qGYvv6I1ZSpTHSmsfAp0ej+goMvYFLhJHq6dgl8z0APb07qZ1Zs6mPPxx+6IYR8/IV77sm+e0DVHiVuVE9FIbXTAulN7BqGMSHISeFvq8yn++TD6Tv3dLSnh86iIga+tRIq/cQuL5oyqZDfHtrIzEdX7XYKBKesHl+CQudOaX3cCrlEqQ4ufPxCzpx3JmueWRNuV5RXRHlxBYFjDohLfQwwa90f4tIhiw+byDUMY0hyUvi3db7Fd5zbWH75mVR1CM1lynXNt3Fh53Rm866ottN0G75Hoxd1pZsC4Q2pRw+7MurmseWwKxGpJ3Y5U7JUB3tV7BWeZI5cDCWSOPWxpUM2DGN3yUnhry2pZ2dfKxe+9Qt3Q6uXTqCkLq6tryOxm8bXuQ1qU6tdu7W1l68+VstXF9xKnbSyXSdxxWP9XLlnLzNqom8eoVQHsVFE+1buy9oT1tpiKMMwMk5OKsus2v25aME3onLqXLTgG8yqnRffOI38NMmYXF5Ec1c/X/1LF6c/6Oerf+miuas/YfKtUKqDSNsuPvRiZkyawaxJs1hQv4BZk2aZ6BuGkTFENa2qhmPC/PnzddOmTWkd098f5LXG52jq2k5NSR2zaueRn++PbzjMUEz3FOkV2AhF9djo3jCMTCIiT6rq/LjtuSr8aRFafDVU2Oagp3Are1nyLcMwsoVkwp+TPv60SSM/TfJTWPItwzDGB+ZfMAzDmGBkTPhF5Psi8oiI/FVE5kVs30tE7hSRh0TkURHZO1M2GIZhGPFkRPhFZBEwWVUPB1YAl0XszgPOUNUPAhcC8ctpDcMwjIyRKR//h4BbAVT1WRGpCu1Q1f9GtBNgR4ZsMAzDMBKQKVdPHdAY8bpfJDpeUUTKgZXA1YlOICLLRWSTiGxqbGxM1MQwDMPYDTI14m8FKiNeO6oazhfsPQH8AjhPVZsSnUBVrwOu89o3ikjDbtpSAyTsIwfI5WuD3L4+u7bxy3i6voRFsDMl/BuBU4CNIrI/8GZoh4hMAa4BvqyqW1I5marW7q4hIrIpURxrLpDL1wa5fX12beOXXLi+TLl67gUKRGQjcDlwvohcKiIFuCP9vYGbRORhEbHJXcMwjFEkIyN+z63zuZjN53u/j8tEn4ZhGEZqTIQFXNeNtQEZJJevDXL7+uzaxi/j/vrGRa4ewzAMY+SYCCN+wzAMIwIT/nGKiOSNtQ2GYYxPclr4k+ULGq+ISIWI/FhE/gMc423bV0Qe9K7xsiFOkbWISLGIXCcifxGRf4rI8Tl0bQUicrcXxfaIiOyZK9cWQkRmiMhbIrI4B6+tzfvfPSwiS3Ph+nI2LXNkviAReRduvqDxHlHkAGtwF8iFuAo4W1W3iMjtIvIBVf3HmFg3PAqAy1X1vyJSAdyPu0gmF66tH/iYqnaJyKeAM4BF5Ma1ISL5uN+v33ubriJHrs3jeVU9IvRCRNYzzq8vl0f8UfmCgKrBm2c/qtqmqi+GXntfuKKIhXC/Bw4eC9uGi6q2RuRxCgJt5M61Oara5b2cA/yHHLk2j+8CPwWacQeTuXRtUeTKdy6XhX/IfEE5QC3RSe52EJ0qY9whIoI7evwuOXRtInKeiLwEzAf+RY5cm4h8COhV1Ue9TQFy5NoiqBSRx0Tkd8BkcuD6ctbVwxD5gnKEnUBFxOtKom924wrvxnw18GdgEzl0bap6GXCZiCwBriR3ru0soF1E1uDe1BbF7B/P1waAqu4LICIn4rqxKiJ2j8vry7URcCShfEHE5gvKFVS1GygUkT29TR8BHhxDk3YbEfED1wP3qOqdOXZtAe9JBuB13JoUOXFtqvpxVT1HVT8L3IP7tFaQC9cGcdFz24EecuB/l8sj/nuB47x8Qe24BWHGNSJSD9wGzAQ+IiKfwy1kc4eI9AJ/VNUXxtDE4fAV4FhgLxH5Bq5A5sq1zQWu8q6jG/gCbobHXLi2ROTK/w1gXxH5BRD6330W190zrq/PVu4ahmFMMHLZ1WMYhmEkwITfMAxjgmHCbxiGMcEw4TcMw5hgmPAbhmFMMHI5nNPIMbx6zfWq+i/v9VTg87jhkgAvAteo6htDnGcu8AawUFUf8rZ9mejvQ6uqXi8iJwF5qvqHdGzzth0LfBjY5tm1U0TeB7xHVW+KOf5WVT0t4vUNqnpWTJsyoEBVm73XBwMvAIep6h8T2LQf4FPV5waz3Zh42IjfyFpE5Ecxm/YhOtHebcDdwKnez73A2phzfF5Efur9/MDbfBXuisszIpo+CjwMnOn9/ru3PQCUp2ubiHwYOB5YjbsS+bfernJgqtdmkYg8ICIPAB8K/S0iBwDTY/sEDgU+EfH6O7irSE9M0BbgNO/HMKKwEb+RzRwwxH7F/QyHBjDibYvkROBT3t9JU3ao6r9EZCaugDcAJ4rIT3AX61y6G7YtBn6iqu3AJhFpFZHqmD43ejeIpbiL8l4B7lTV4K6FvlFMB2YN0W8o39EZwBRAReQM4Ba1RTuGh434jWzmQBHxicgcETkZd8QbycfYlYX1Vu/vU2NPoqpN3k/zEP1dCHwJ94ngRi8V78WD2TbIuf7BrpQhe+AmDUzU/xrctM1rcW9iP/G2+7zR//HeOfKBk4G5nlsJ3JvPryNPJiLfBNbhLs78jKqe4+26Q0QuHMReYwJhI34jKxGRBcAAbsGZLbif1TxgwHOFRAr85tBhwOe80fLvVfWpJKffF/hWRF/FuInT/qaqa0SkEbhdRD4+iG2OZ9ufErVR1V+LyAoRuQnoxM3frglG8iXA06r6qogU4c4JgJtU8GivvzLctMeXAy8BN4jIF4B/46YQ+FbE+a5R1R9EvEZVbwZu9q7TMEz4jazlPFx3yWXAiar6oog04Y76n8N1i4T4GO5n+TcR23oGOfcW4Be4OXPAFfHfqerDAKp6h4j8yXO57MC94UTyNWAJcKmIPKyqvUn6uQP4g6pGZm98Ele8Q3wOWO65gd4BVnrbX4451xWq+h8A74bUiVusJgi87W0/CvhGEjcRXpsfqeqfkzYwJgQm/EbW4U3CrlfVZ0TkcuBWz08NgKr2Ax0isg6IHMUuBeap6rSY8x2I69YsAZ7HTbi1LeJ8vcDDIlKIe6N5DxD03Cv/wRX6SNs2qOrTInKFZ9v/JrmUY4Ai4KaIbQcARwAXea/LgaMj9i/2hLsvwr4O4D8iUoo737A37s0qD7ewy3leuweJyBQpbrWv/NgIIsMw4TeyCm+C9Q1VvRFAVe/3JisTFbu4H7dkYyRTYl7/EleA+4AO4kfSkawEXlXVcyPs+SLwRdxc+iHbfunZ9mfPz18xyDnP8wQ4xCTgrtALr5LT0bEHiciGBOdaDTyiql+IaHci8D3cjJiGkRIm/EZW4Qnhz2O2/RlARGbHND8FiB1tR4VzqurtsX0M4grZApwkItNwnwjqgfcB6wexbYN3zr2TnPOyyBG3iByKO+LfHd4A/kdE/obrFqrDLXwy6LoFw4jFhN8Yz7Ti+uqjEJEvqupLCdqH2JRoo6r+QUSCuG6YWtzKSn9Q1bsStU+BbcC3Ykb8ADemcOzvEtj3cxE5BfgBu8pu3quqtyU5xzvEz08YhuXjNwzDmGhYHL9hGMYEw4TfMAxjgmHCbxiGMcEw4TcMw5hgmPAbhmFMMP4/eRHHB9Y25CQ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data:image/png;base64,iVBORw0KGgoAAAANSUhEUgAAAX4AAAEUCAYAAAAstV3AAAAAOXRFWHRTb2Z0d2FyZQBNYXRwbG90bGliIHZlcnNpb24zLjMuMiwgaHR0cHM6Ly9tYXRwbG90bGliLm9yZy8vihELAAAACXBIWXMAAAsTAAALEwEAmpwYAABLbklEQVR4nO2deXxcZfX/32eSyT5p9obSHQqFqqC2FfhSQBZpka0KVVS+IEirVlHrD1GrqAgKsghfFQsomwtY0IIsrQKyFEWxCCJLka1hKaVJk2ZfJrnn98e9M501mWkyyWRy3q9XXsnc+9z7nDuZ+dznnuc854iqYhiGYUwcfGNtgGEYhjG6mPAbhmFMMEz4DcMwJhgm/IZhGBMME37DMIwJhgm/YRjGBMOEfzcQkQNFpCgD583zfs8Ukfo0jjtURErSaJ8p+30isjjB9v8Z6b6ygXTfRxGZKyKVmbQpoq/QZ2muiFSMdHuvbb2IzByGmcYYIRbHnxwRmQocoKr3xmx/GDhTVbdEbCsAvgUcBQx4mwuA+4Hvq2pfRNsZwKyIU3ap6hMi8rKq7i0i3wW2qOpNXvsfAx9MYOJxqro1kT3p2p/g2gPAN4EFQDtwtao+7O2Lsi/imCLgWVXdO2b7FlWdmaCPjwHPqOoL3utvA/cC7wFmqup3k9g2GzhJVX+czP6RRETeAywB3gZuC/0vY99H72b9riSneQxYA/xaVR8YQdsOACJvJjtV9emIz9JNwE0R/7t0288FYgch76jqCyJyJoP8n0YSEfEB71PVTZnuayKQP9YGZDkzgVNxxWgozgeKgEWq6gCISD5wBXAecHFE29OBg4H/eK+3A08kO7GqfsU73xHAV1T1pAzYH8ttwO+A1cBk4Hci8jVV/XtsQxH5GxB64nBE5Gnv702q+plB+jgMaAVe8F7vBZSnYNsi4DMicpWmOHLxBO8aoN/b9AlVfSuF4xYDlwCXAwcAZ+De3BNRBxyaZF9SwRKRJmBLkt1nq+q/BzHxCuAl3PcxAMwDjhjB9u8G3h/xel9gK7BykGOi8AYuG4Ancd/HmUAx8CJwjqr2ek8ZvwCmAwqsVtUHRESAW4CFuJ/Diojzzsb9nxYAk4CfxA5GBrFpFvAjoBYoAx4GzlNVFZFpni2TcD8vX/BujsW4n4X3AQI04974m72B3zW4nxEF/k9Vfy0iK4ByVb0s1fdrNDDhH5xC7ycVtuOOVKez60s8HZgBPJOg/e2pfkgjOAw4RETKgYOAH3jb903SPh37w4jIJGCKqt7ibXpbRK4AlgFxwq+qh3hfpE/hfjlfA25W1aYhunoX8CauKKRq20LgK7hf1KtF5KuqGkzh0O8Al6nqnd6TxTnAd0VkOrBVVfuTHPd9YKmqvgb8WkR+IyLHqep9sQ1V9RkR2QqsVNXvefb+RFW/6P2dzLYOVZ2fwjUk41JV3eI94f16JNur6u3A7aHXIvJNoCVVw7ynpSpV/ZOIzMEV5ye9fdcCy4Gf4L7PD6vqT70n4ke9p40e4OfAmcCOmNO/A5ygqkHvM/uaiPx6kP9lJFXAN1T1Ze9p4l7geOBuXAH/iareIyLvB34L7I87uLlbVb/k2f8N3IHRV4Ev4j49LfBuYk+KyMOqeq2I/EVEfq+qr6b6vmWacSn8IpKnqgNDtxw2s4C9vT4PAk7xtu8V29D7BzcDl0b457fhPtrfMVxDRGQv4CO4Tw5rgNNDYuG5HAa1P026gHIR8UeI6jTcEU4i26YDa4FVwKu4o54NIrJIVbuBKd5TwG2qeol3zOG4n79PiMgtEaPva3FHcDdHnH8ScAjwSdwngg+r6lsicg7wVxG5DfhboqeRCF4G9vB82fsAN3rbb8cVlRdiDxCRQqDAE/0Qd3u2xAm/RwFwNPA97/WSQWwKEYh4SoqkRVUTufjGko8CJ6fR/vPAVQCq+lLMvueAau/vj+B9r1S1QUSeAA5X1Q3A3yD+xqmqnREv5wAvpCj6hG4+3t+OiLwAVHtzMPup6j2hdiLSKSJzVXUzEOmme86zG9xBz0neMTtF5A+4N5I1uDe2L+IOWLKCcTO5KyIVIvJjEfkPcMwQbY8Tkb+JyF9F5FPD6PZkoEZE9sYdxd/p/SQcyarq7ar6MVU93Pv5WLqiLyK/AE6M2XY47qjjNFW9CvgX8GdvlJ2q/Snjif1PgHUi8ikR+Trwv7gjoUS8G/inqm5U1be80XAL7s0C3BH1gRGifxjuY/apwNnAXSJyiNd2BbtEM8Rs3DmOq1T1xNBNQlWvx3VTbMN1BQzGHbijs6eAx1T1L972PbzjE1EBtMVs24k7WgxxjYjcISJ+73UQV/xDfunYAcr/icjfvVFtiHbv/Yn9GY7o14jIr3HdYiPSXkQ+ATyvqm9EbD5eRNaIyMlJDpunqk8lOFch7o38Nu/G3q2qPRFNGoA9hzJaRH4kIptxXZMpu59izlGNqyl3E/3EntQWzwW1AviVt2lPVX09yTEP4A4GsobxNOJ3cO+erYM1EpEa3Mf4I2M+SGkhIvMBP/Al4AequgxPIESkNaLd+4gXxD1w/XyxgrJcVRO5fSK5CneUFMl8XHfDVgBVvVxEHsJ91AVXXKJ83bH247ppUkZVrxKRB3FHty8Dh0W8n1uIvraHgPO8m9arwIG4j+WxI7wQ++FOTO8Atoo7yZuP6yJqT2DLU7iCncjOLtybYlI8P/1K3CcRcF1E5bhfyP+qajLXRSPu/zKSmbjuqRA/8F6HRpr97HKvFQJ9RPNFVX0wZluyET/AD1X1d0n2DUYrcBHww5FoLyILcG+csTejTbjfy3fiDnJxEpyrAPcJ8RpV3Swidex6/0IMJDo2FlX9GvA1EXk38HsROUpV3/DE/CbceYxbgV/izsP9I3Jy3XPLrANWqeoO78l6UFs80V8D/D3ifxmrpeFjVLVd3GCJrGHcCL+qtgFtkY97IrIv7sjUj/uY93ngE8B/gXtFpAd3Yua1BKdMivehuRb4uKq+JCInichqVb04tq2q/gs4yBvBhUTiE7j/+NAX9q2YUdJg1/msiGyP2XaFZ1eed+4Tvb5aReQp4FOq+vbu2D8EpwF3qeo/YraXsGsyNyS+R4jIe3F9/L9X1Rcj2t8cebCqXuvZ6cO9IZ2MOzrqwo04+SURYp5AFIu9frbEbP+pqv4iwXV8DviRd6NBRE73zn827iN6QjwXwFMislRV14kbtfSZmGPe1OjoqPCI3/vdG3vaBP1Ux25LkzxxAwnyIu3wRDXRQCmt9iJyLPBT3MHH9pjd21T16VQNFZEyXNH/naqGPheNQJWI5Ee4amaQxtyPqv5HRDbiPvm9AZyA+z++EzgX+Iu3PTzJKiKTgd8DF6rq/d7mN3FH/ZHMwPusee/bL4GXVPWiiDZNIlIX8f7MwJ28zkrGjfAn4WrcqIc3vEe+Rbi+vh5VPUrcicCriXGdDIbn43sY+FqET/KzwFoR+UwSYQFXiOZ6f//L+z0Xd7TeAXw9pv1qETmbXa6Ar6Vg3s9wxWQ17qNkANeP+JCI/I83Yklm/x0icraq/jKFfkLU4YpsLFW4Ih1GRL6EG60Ueh25O9lN76fe9XwXd7RfghvtdCtu9MyTAKp6YExf84Gvq+oppEYDcLKI/M2bG9oD97PvZ+hR5XnAnSLySdzP1m89X28cInIN7oT1TG/eJR/YR0T+Avw1RVvT5d+4QhTi6ZFq792Yf40rhEemOniJIXxzEZEqXJfbFRoRYqyqKiIP4N5Qb/IGUfOARwc7sYjsh/vENuCdeyFwoXfOmyKaXur9RB47E/fG8GVVDUfUqRsevVNEjlDVh70n+j5VfU3cqJ7fAvcm0IE7cJ/Uv+t9B4/HjQBC3DU2XWQR41343wv8yhOZMlyh6MebeFM3Nr42nROqaouIfDjSX6du1MApDD4nspBdk7+R1OL6DiP7uAj3sToKSR71EWIpMCPC5dKL+0X5EG6Uz72D2P+RIexPxrUiEut+2QP35hNGVa/GvcnGISIvJzn3R3F9o6FRXi9wnzd3cRKe8I8A38J9MtwsIv24bqgf4l7Db7wv5uGaIApJ3eiX9+GKflPoqSEJXyb+PVZV7QUQN0Y+POIXkQtJbVDyuqombKeqX03h+N1q7z3xXIz7ND2k2yUJL4rIu1T1Wdwb/Rxct+B53v5fquqvcN+7G0Rkubf9HO8mjYisxx2AlHk31EZVPRX4H+BWEdmJewNfpaoNKdr1W9zv5o8ivncXeyP//wWuF5Ef4EYVhUKSv40brlspu+YO71U3VPNi4DpxQ5vzcSOGdnptjsR1h2YN4134/wOcou4seiGu6CtwHO4oeB5uzHFaxEzShLYNED9RF8neuJOPd6bbXxo8AHxbRC5V1TbP13gMbpx1OGJgN+1Pxgr1FvOEEJFv7cZ5EvEg8H0Rudx7WhHcJ6SzcYVgRPDchGck2b0gheMdUnhs14hFeoM1i2h/AXBBCseMGar63DBP8XPc/+VnVPUTg/SzHXeUnGhfwsgob9Sd7Al8UFT1kEH2vUyCBZOq+k3cRY2JjunEnaxOxBdx3U1Zw7gRfnFDJG/DnVz7iIh8Dnckd4+I9OL6CT+N67M7WkQexR1BLk98xhEnCPxQ3AiYWF5R1WQfikj+MsT+s3E/QPd4/mYH9+Z3gqomm1wbDluAy5M8iXx3BM7/aXa50QK41/MK7rzM30bg/BOZoT5Lw22fEqq6SdxwyKMSTGrnPCLyadz1CVnl77eUDbuB5+vr0Qy9eV7Ug6MpxiTvxvkzan+C/kq8CeCROl8FMEdV/zlS59xNO9J6H0NPpTo6a1B2q8902nsTnb4Un3SMLMKE3zAMY4IxLlw9NTU1OnPmzLE2wzAMY1zx5JNPNqlqXIDLuBD+mTNnsmmTJeUzDMNIBxFJGOU0blI2GIZhGCNDxoXfW21qGIZhZAkZEX4ZJKGaiNSIyH0i8pCIPCgisblQDMMwjAySqRF/KKHa7xPsOx24Q93Mg7fg5oMxDMMwRomMCL+qtg2yYOFx4IPeSP9o3LwyhmEYxigxFlE9/8JNWnY5birYZxM18nJ2LAeYPj02WZ5hGEb24jgOzc3NtLe3EwgEqKqqwufLnliasRD+HwC3qOrj4hYYuQS3clMUqnodcB3A/PnzbZWZYRjjAsdx2Lx5M+vWrSMYDOL3+1m6dClz587NGvEfCyv2Arq9v1uIz31tGIYxbmlubg6LPkAwGGTdunU0NyesXDomZGTEnySh2mbctKYXAmtEpBt3EjirstYZRq6T7W6I8U57e3tY9EMEg0E6OjqoqakZI6uiyYjwq+o23FqoiXgKN3e8YRijzHhwQ4x3AoEAfr8/Svz9fj9lZWVjaFU09p82jAnEeHBDjHeqqqpYunQpfr8fIHxzraqqGmPLdjEucvUYhjEyjAc3xHjH5/Mxd+5cVqxYQUdHB2VlZVnnTjPhN4wJxHhwQ+QCPp+PmpqarL2ZZs8tyDCMjDMe3BBG5rERv2FMIMaDG8LIPCb8hjHByHY3hJF57DZvGIYxwTDhNwzDmGCY8BuGYUwwTPgNwzAmGCb8hmEYEwwTfsMwjAmGCb9hGMYEw4TfMAxjgmHCbxiGMcEw4TcMw5hgWMoGwzByHnWU/h3dDLT1kVdeQH51MeKTsTZrzDDhNwwjp1FH6X6uiZa1/0WDDuL3UblsH4rn1UxY8c+4q0dE8jLdh2EYRjL6d3SHRR9Agw4ta/9L/47uMbZs7MiI8ItIhYj8WET+AxyTYP+nReTvIvJXETkqEzYYhmEADLT1hUU/hAYdBtr7xsiisSdTrh4HWAO0xu4QkXnAIuAQVXVi9xuGYYwkeeUFiN8XJf7i95EXKBhDq8aWjIz4VbVNVV9MsvtsoAH4i4isFZGEScFFZLmIbBKRTY2NjZkw0zCMCUB+dTGVy/ZB/K7chXz8+dXFY2zZ2DEWk7tzgA2qeoSInAp8B/hibCNVvQ64DmD+/Pk6uiYahpEriE8onleD/9xSBtr7yAtYVM9YxPH3A/d5f98D7D8GNhiGMYEQn+CvLaFodgX+2pIJLfowNsL/OHCc9/cRwDNjYINhGKOEOkqwsYueV3YSbOxCHXuAH2sy4uoRkXrgNmAm8BER+RywGfg2cA1wo+fmaQXOyoQNhmGMPRZDn51kRPhVdRvuaD4RfcCpmejXMIzsIlkMvf/cUvy1JWNs3cTFcvUYhpExLIY+OzHhNwwjY4Ri6COZ6DH02YAJv2EYGcNi6LMTS9JmGEbGsBj67MSE3zCMjBKKobfJ3OzBXD2GYRgTDBN+wzCMCYYJv2EYxgTDhN8wDGOCYcJvGIYxwTDhNwzDmGCY8BuGYUwwTPgNwzAmGCb8hmEYEwwTfsMwjAmGpWwwDMMYBdRxaNm2lc6WZkorq6isn4L4xmbsbcJvGIaRYdRxeOmJx1n/syvp7+slv6CQJStXMWfhwWMi/hnvUUTyMt2HYRhGNtOybWtY9AH6+3pZ/7Mradm2dUzsyYjwi0iFiPxYRP4DHJOkzUki0ikiRZmwwTAMI1vobGkOi36I/r5eOltaxsSeTLl6HGANbjH1OERkGnAK8M8M9Y/jODQ3N9Pe3k4gEKCqqgrfGPnTDMOY2JRWVpFfUBgl/vkFhZRWVo6JPZkqtt4GtInEF1vwXD9XACuB2zPRv+M4bH5hM+vuXEcwGMTv97P05KXM3W+uib9hGKNOZf0UlqxcFefjr6yfMib2jMXk7neANaramOjGEEJElgPLAaZPn55WB807msOiDxAMBll35zpW1K2gprZmtw03DMPYHcTnY87Cg6mZfjWdLS2UVlaOaVTPqPYqIpXAImCZiKwB9gGuTNRWVa9T1fmqOr+2tjatftpaWsOiHyIYDNLWktDzZBiGkXHE56NqylSmzXs3VVOmjpnowyiP+FW1Bfhg6LWIzAVWjXQ/pQXF+P3+KPH3+/2U+q3As2EYRqaieupF5GHgTOBHInKXiFwqIgWZ6C+WyrIKTjhsMX6/H3BF/4TDFlMZqBiN7g3DMLKaTE3ubgOOSKHdkG12B39VMXvXzOD0DyylS3spkUJqaurwV9mI3zAMIydX7opPKN63mj1qShho7yMvUEB+dTHiSz6ZbBiGMVHISeEHV/z9tSX4a0vG2hTDMIyswoLaDcMwJhgm/IZhGBOMnHX1GIaRO2RTSuNcwITfMIysJttSGucC9q4ZhpHVZFtK41zAhN8wjKwm21Ia5wIm/IZhZDWhlMaRjGVK41zAhN8wjKwmlNI4JP5jndI4F7DJ3TSxAi+GMbpkW0rjXMCEPw0cx2Hz5s2sWxdR4GXpUubOtQIvhpFJQimNq6ZMHWtTcgJTqzRobm4Oiz54BV7WraO5uXmMLTMMw0gdE/40aG9vT1jgpaOjY4wsMgzDSJ+UhV9Ear16uROWQCAQzvEfwu/3U1ZWNkYWGYZhpE86I/6vAHtmypDxQFVVFUuXLo0q8LJ06VKqqqrG2DLDMIzUSTq5KyLvBZaEXgL/A+SLyM7Idqr6g4xZl2X4fD7mzp3LihUr6OjooKyszKJ6DMMYdwwW1bMN+GvE68d2pwMRyVPVgd05Nhvx+XzU1NRQU1Mz1qYYhmHsFkmFX1XfFpEOoENVNZ2TikgF8B3gaOA8YEPEvr2AK4BJQB5wlqq+nL7phmEYxu4wVBz/hcC7RCQIXK2qf0rxvA6wBmhNsC8POENVW0XkaGAV8PlUDTYMwzCGRyrO6Y8DpwJHi8jPRWTIY1S1TVVfTLLvv6oauiEIsCNlaw3DMIxhM5SIK6Cq2qmq5wH3AzeMRMciUg6sBK5Osn+5iGwSkU2NjY0j0aVhGIbB0MIvkS9U9Q/AiyLyqeF0KiJVwE3AearalKiNql6nqvNVdX5tbe1wujMMwzAiGEr4f0q8n/4KoG13OxSRKbhPDatU9aXdPY9hGIaxeww6uauqryTY1gf8cbDjRKQeuA2YCXxERD4HbAa+DfwCmA7cJCIAf1TVK3fHeMMwDCN9BlvAVQpUD3UCVX09wbZtwBFJDjkuVeMMwzCMkWewEf/7gdNxJ3gF+ADwb6Db2y/evuWZNNAwDMMYWQYT/ieByEKXZcBvgMhClzszYJNhGIaRQQYT/gpgMe6oHlwf/ULv71C0z0tAwnh9wzAMIzsZLGXDWyKyEVgQuwv4raq+mVHLxhnqKP07uhlo6yOvvID86mLEJ0MfaBhGxlFH2bm9i67WPkomFVBRVzKhv59DpWw4HniY6JDODwOzARN+D3WU7ueaaFn7XzToIH4flcv2oXhezYT+cBlGNqCO8srTjTx44/P0Bx3y/T6O+vT+7HVg7YT9fqaygOsxVX0k9IO5duLo39EdFn0ADTq0rP0v/Tu6hzjSMIxMs3N7V1j0AfqDDg/e+Dw7t3eNsWVjRyrF1j/uZekMcTCub9/wGGjrC4t+CA06DLT34a8tGSOrDMMA6GrtC4t+iP6gQ1drH5X1pWNk1dgylPDfDOwbs+1+4PnMmDNyqOPQsm0rnS3NlFZWUVk/BclQwZS88gLE74sSf/H7yAsUZKQ/wzBSp2RSAfl+X5T45/t9lEyauN/PoVbuPg08PSqWjCDqOLz0xOOs/9mV9Pf1kl9QyJKVq5iz8OCMiH9+dTGVy/aJ8/HnVxePeF+GYaRHRV0JR316/zgff0XdxH0al2Q1VoazcnekmT9/vm7atCnl9s1b3+RX53+J/r5dyxDyCwo5/dKrqZoyNRMm7orqae8jL2BRPYaRTUzUqB4ReVJV58duz8mVu50tzVGiD9Df10tnS0vGhF98gr+2xHz6hjEM1HHoa2igf/t28uvqKJgxY0Se0sUnVNaXDsunn0s3j5xcuVtaWUV+QWHciL+0snIMrTIMYzDUcWi//362nv91tKcHKSpiyqWXEDjmmIzNz6VuW26FhA72blbgrtw91vsJrdw91tu+GPepIOuorJ/CkpWryC8oBAj7+Cvrp4yxZYZhJKOvoSEs+gDa08PW879OX0PDGFuWeyGhOblyV3w+5iw8mJrpV9PZ0kJpZWVGo3oMwxg+/du3h0U/hPb00N/YSOGsWWNklctoh4RmyuUVImdX7orPR9WUqXE+/dEM8zQMI3Xy6+qQoqIo8ZeiIvKzoALfaIaEjobLa0Kt3A2Fef7q/C+x9sJv8qvzv8RLTzyOOk7C9o7j0NTUxGuvvUZTUxNOknaGYQyfghkzmHLpJUhREUBY8ApmzBhjy3aFhOb7XcnMZEjoaLi8JtTK3ZZtW8Ox/eBG+qz/2ZXUTI8P83Qch82bN7Nu3TqCwSB+v5+lS5cyd+5cfPaEkNU4jkNzczPt7e0EAgGqqqrsfzYOEJ+PwDHHMGuffehvbCS/tnbEXRy7b5uw14G1VK9ekPGontFweWV85a6I5KnqQLqGZYJ0wjybm5vDog8QDAZZt24dK1asoKamZtRsNtLDbtjjG/H5KJw1a8x9+okYiZDQVBgNl9eg3wRVfVpVf5fgp2mw40SkQkR+LCL/AY6J2VcmIreKyKMicqeIlI/AdaREKMwzkmRhnu3t7WHRDxEMBuno6Ihra2QPyW7Yzc3NY2yZYaTGaLi8UnH17A4OsIboSeEQXwHuVtXfishK4HPApRmyI4pQmGdsKodEYZ6BQAC/3x8l/n6/n7KystEw1dhNBrth25OaMR4YDZdXRoRfVduANpGE/q8jgUu8v3+Pe4MYcZL5eVMN86yqqmLp0qVxLoOqqqpMmGuMEHbDNnKBTLu8MjXiH4xCVQ19K3cACZfTishyvHQQ06dPT6uDofy8icI8Y/H5fMydO5cVK1bQ0dFBWVmZTRKOA+yGbRhDkzRJ26AHiXxIVf+cQrvvAn9X1Q0R2x4DDlNVR0TqgGtU9ZTBzpNukrampiauvfbauFGfTcxODEJPe3bDNiY6yZK0DfptEJG8mNeh2YWvD8OWfwAneX9/FHhgGOdKiE3MTmx8Ph81NTXMnDmTmpoaE33DiGGob8R6ABG50nt9o/d70OBVEakXkYeBM4EfichdInKpiBQAPwSWe/vfH3HOESPk543E/LyGYRguqfr4D/R+p7RaQVW3AUck2d0ELEmx393C/LyGYRjJSXdyN/0JgTHAJmYNwzCSMxZRPaNCyM9rk7mGMX5w1KGhrYHGrkbqSuqYXj4dn9iAbaTJWeE3DGN84ajDAw0PsPqx1fQM9FCUV8TFh17M0TOONvEfYYZ6N8tE5D5gHxFZDxSNgk2GYWQQx1Febezg8VeaeLWxA8fJDg9uQ1tDWPQBegZ6WP3Yahraxr4QS64x6IhfVQ8ZLUMMY6RwHGXLjk7eaethcnkRM6tL8Y1EFkXHgeZXoH0bBOqhai8YZ/NGjqNseG4bq9Y+TU/Qocjv48plB7J4Xv3IvEfDoLGrMSz6IXoGemjqbmLWpOxL2jae2V1Xz8UjasUoYil7sx91lP4d3Qy09ZFXXkB+dXHK6W8zJmyOA5vvhnUrINgN/mJYei3MPWFcif+WHZ3h9wagJ+iwau3TzD13EbNrxzbcua6kjqK8oijxL8oroqZ4dOfpJsI8Q8pX46VQAEBVR3zR1WgQSuVw7bXXcvPNN3PttdeyefNmK7CSRaijdD/XxPb/e4qm6//D9v97iu7nmtAU3RHJhG3Ljs7hGdb8yi7RB/f3uhXu9nHEO2094fcmRE/QYXt7T5IjRo/p5dO5+NCLKcpzPcohH/+M8tErxBKaZ1h29zLO/vPZnHr3qTzQ8ACO5pZGDLVy1+f95JHh2PvRYCRS9qqjBBu76HllJ8HGrpQFyUiN/h3dtKz9L+qJkwYdWtb+l/4d3SkdnzFha9+2S/RDBLuhY9vwzjvKTC4vosgf/bUv8vuoC4z99J1PfBw942jWnrCWG469gbUnrB31id2JMs+Q1NUjIh8Gvowbuy/etvvZFcsvgKrqhzJs44gx3JS9odFoSJjE76Ny2T4Uz6vJSCWeTJKtLq+Btr6w6IfQoMNAex/+2qHL3IWELVL8R0TYAvWueydS/P3FUFY/vPOOMjOrS7ly2YFxrrCZ1ZktLpIqPvExa9KsMfPpT5R5hqTCr6r3isgLqvpq5HYROQJoU9V/Zdi2EWe4KXuTjUb955amJErZQjZXqcorL0D8vijxF7+PvEBqRa0zJmyVs+C4K+C+r+7y8R93hbt9HOHzCYvn1TP33EVsb++hLjCCk985QLbMM2Saob7lnxWR6SLyfhF5j4jMBfYB5oyCbSNOKJVDKI9PuqkcBhuNjieyuUpVfnUxlcv2QTx3ROipKr+6OKXjQ8J237mLuG35B7jv3EUjE7HS8hpsvBwOWgmH/T/398bL3e3jDJ9PmF1bxkGza5hdW2aiH0E2zDOMBkNF9Qhuzd1DgQLvZw5wR4btygjDTeUw3NFotpDNVarEJxTPq8F/bikD7X3kBdKL6oFdwjaiUSrt26D5VVfsI+nYBjXjchxkJCA0zzCncg5N3U3UFNcwo3xGzkX1DCX8qqr34xZYB8K+/+qMWpVBhpPKITQajfXxpzoazRayvUqV+AR/bUl2uc9yxMdvDM1YzzOMBkOO+EXkFGAx4Mcd8U8Drsu0YcPFGXBoens77W3tBMoD1OxRhy9veHftkRiNZgOWvXQ3qNrLjduPjeOv2musLTOMtBm0ApeIXAZcBJQCQaAfOAooUdVbRsVC0q/A5Qw4PP/Ms9x1391hYTvpuBPY/z3vGrb45wpWpWo3CK3c7djmjvTH4cpdY2KRrALXUCP+S1W1FWiNONG/gSx6Bo+n6e3tYdEH13991313U1dbR91UezQHy166W/h8rj/ffPrGOGfQ4YqqNoX+FpGPikihqr6kqv/OvGm7T3tbksnLtvYxsmhkUUdp2dbJWy+20LKt0xaRGYaRFunk6jkKd5K3N0O2jBiB8iSTl+WBMbRq94jNW5NXWcSrzzTx4I3P0x90yPf7OOrT+7PXgbXjbq7BMIyxIZ2Vuz7g9yJCxLakK3dF5PvAYV4fy1X1OW97DXALUAw4wKdU9e0Ruh4ACooCHLfkOO5bf1/Yx3/ckuMoKBpfwp9opfCkj8zh7+teod8LKe0POjx44/NUr15AZX12rL40DCO7GXTlLnDv7pxURBYBk1X1cBF5F3AZcJy3+3TgDlW9QUTOAE4Drkxyqt2is62VjY9t5KCDDkJEUFU2PraRuuMnU1EzfsSxv6krbqVw6x9e4oCFe/DovVt2tQs6dLX2MamuOCvTMBiGkV0M6eoRkU8DJ3ttu4HrVfVPQxz2IeBWAFV9VkQi4wQfB1Z6hV2OBn68G3YPSldXB83NzWzcuDFu+3gi2NiGlOQz8P4yuqSPEgrJ39ROSV60Syff76O0oiBr0zAYhpFdDCr8IvIlXJfMqaraJyIVwGUi4ngLu5JRBzRGvO4XEZ+qOsC/gA7gctxooWeT9L0cWA4wffr0FC/HJVBWktDHHyjN6mCkOMQ/QNOh+dz96J1hMT/hsMVMrQuQ7/dF+fj7fd0J0zCsWLEiKyJ3hpNj3zCMkWWooeDBqnqJqvYBqOpO4FvAsUMc1wpURrx2PNEH+AFwi6p+EvgdcEmiE6jqdao6X1Xn19bWDtFdNIGuNk5ackJUTp6TlpxAoLstrfOMNW0F/dz96IYoMb/70Q0EizpZtnoBJ3/lvSxbvYC9DqylvSN5GoaxZrg59g3DGFmGcvW8JCLLVHVtxLbPAP8Y4riNwCnARhHZH3gzYt9euC4jgBYgveF8CuQV11DzyFucdcIn6Qh2U+YvRv7aQt7i8RXD36WaUMy7HIfJ9aVRk7kjlYZBHYeWbVvpbGmmtLKKyvopyDBdRbmS1dQwcoWhhP97wPdE5GzcVbt5wDpVvX2I4+4FjhORjUA7sEJELgW+DVwIrBGRbtyonnOHcwEJGfDT39ABDR0UAwOh7Y5/xLvKJMnEPBCIj04aiTQM6ji89MTjrP/ZlfT39ZJfUMiSlauYs/DgYYn/cHPsG4YxsgxVbL0fWJ3uST23zudiNp/v/X4KOCjdc6ZDXlFf4iyaBeMrfXI6Yj7czKMALdu2hkUfoL+vl/U/u5Ka6VdTNWXqbl9HrmQ1NYxcYXeLrWc1Pn2TwpMm03vXO+H498KTJuOTN4HJY21eyqQr5sNNw9DZ0hwW/RD9fb10trQMS/hzJaupYeQKOSn8rxf6+WLDlznrw5+iqr+C5vyd3NDwQ34y/QeMZqJVRx0a2hpo7GqkrqSO6eXT087rnY6YDzdyprSyivyCwijxzy8opLSycpCjhiZXspoaRq6Qk8LfONBDQ0cD33nx4qjtTQM9mRP+UObG9m0QqMepnMUDb/wlXLg5VMknU8WjR6IecGX9FJasXBXn46+snzJs+7Iyx75hTFByUviT1s0sSS8sNGUcBzbfHZWrveFTa8OiD27B5tWPrWZO5ZyMFHgYicgZ8fmYs/BgaqZfTWdLC6WVlSMS1WMYRnaRk9/oUa+b2fzKLtEHCHbTuPWfUTcecMW/qbspwQmGT7r1gNVxaN76Jm889wzNW99EHfdY8fmomjKVafPeTdWUqSb6hpGD5OSIf9TrZrZviy7JB9QFg4mfOoozs4o2L5AkcqYsPnImU2GbhmGMD3L2Wx6qm7mgfgGzJs3KbLHkUD3WCKY/vZaLD/nuqD11qA8CR01H/O51it9H4KjpaILLTha22bJta0ZsMwwju8jJEf+ok6Aeq+/o73D0jGOZU73/qDx1OK19dD6+lbJD9/QSZkPn41spmBaAmmgff6bCNg3DGB+Y8DMCaQp8Pph7AqzYP6oeq8/nPnVkYjI3lu4CH05XP+0PvRHeJn4fXQVCUUzbTIVtGoYxPpjwwj9i/u4xrsf66kCQ4iP3ZNJf3gqHc7YeuSfvDPQTu843k2GbhmFkPxNe+DOVpmC0qSwt5OxNz7Di0KnUitCoyrWbXuOX71qQoLXgL5nDBz76TZyBDnx5ZfhLpuH6iAzDyHVyVvidgQG2vfUWrW2tTJo0ifope+LLy4trlyv+7pnVpZy3eC6r1j5NT9ChyO/jymUHMrM6vuLYzu1d/Pn658PlG6GVfH87y6x8Y8ZRx6GvoYH+7dvJr6ujYMYMi6QyRp2cFH5nYIBn/v00967fEE5u9uEli3nPAQfGiX+u+Lt9PmHxvHrmnruI7e091AWKmFldii/Bqt2u1r4I0XcJlW804c8c6ji0338/W8//OtrTgxQVMeXSSwgcc4yJvzGq5OSnbdtbb4VFH9wc9veu38C2t97CcRyampp47bXXaGpqomLyHixZuYr8gkKAce3v9vmE2bVlHDS7htm1ZQlFH6BkUgH5/uh/fb7fR8kky5aZSfoaGsKiD6A9PWw9/+v0NTSMsWXGRCMnR/xt7W0JC5h0dnclrku74CBOv3TipCmoqCvhqE/vz4M3Ph9VvrGizvLoZJL+7dvDoh9Ce3rob2ykcNZopg8cfziOsmVHJ++09TC5PPnTrJEaOSn8pSWJa+4WFBay9je/TVyXdsrUceXTHw7iE/Y6sJbq1Qvoau2jZFIBFXUlWZMtMxNVwLKB/Lo6pKgoSvylqIj8NEuLTjQcR9nw3La4+avF8+pN/HeT8f9tSoD09nDEQQujau4ecdBCujs7s7YubaaIdW054Zw8QmV9KXvuW0llfWlWif5LTzzOr87/Emsv/Ca/Ov9LvPTE4+FcQuOZghkzmHLpJUiRu7Ii5OMvmJGhHFI5wpYdnWHRB+gJOqxa+zRbdnSOsWXjl5wc8ZeUl/P6rTez7MTT6BtQCvKETX+8lVmfWTkidWnHC47jJHZtzZ2bVmWu0SRXwmvBTZW9c3tX1FNV4JhjmLXPPvQ3NpJfWxuO6hmJ2g25yjttPWHRD9ETdNje3sPs2tz87maanBT+iro9WHL8F+i883WKvcVMS078AoH6PYZdlzZTjIR7w3EcmpubaW9vJxAIoKrha4UY19ZuVunKNLkSXquO8srTjXHzKHsdWEvhrFlRPn1HHR5oeCC+dsO0I/G1vBau8UDVXu5CwQnG5PIiivy+KPEv8vuoC8SuSTdSJWPCLyLfBw7z+liuqs9F7Ps0sAK3DvoFqvrgSPY90NJL5x9fj8pN3/nH1ymdWT3surSZYCRWDyca3Z900klJXVvZKvy5El67c3tXWPTBDZd98MbnqU6wVqKhrSFx7YZFVzDr18vC+Z9Yeq2bGmSCif/M6lKuXHZgSmtUjNTIyCdIRBYBk1X1cFyBvyxi3zxgEXCIqv7PSIs+DJKbvm1XbnpVHelu41BHCTZ20fPKToKNXaiTuM+RyJbZ3NwcN7pvbGwMz3OEGEnXljoOva+9Ruc//kHva6+NiB8+lE5ivIfXDrZWIpbGrsbEtRu2/jOqxgPrVri1HyYYoTUq9527iNuWf4D7zl1kE7vDJFMj/g8BtwKo6rMiEulLORtoAP4iItuBz6tqXHUSEVkOLAeYPn16Wp1LgS9hbnoKfaPm806nFOJIuDfa29vjRvdPPfUUxx9/PPfcc8+Iu7YytRgpV6qAhdZKRIp/srUSSSvGBWNuEsFuNwngGOWDGktCa1TMpz8yZOrbVAc0RrzuFwnPVM0BmlT1COB24DuJTqCq16nqfFWdX5tmuFuwq5vAkTG56Y+czs6+toQ+7+bm5rTOnwrJSiH27+iOaxtyb0SSrnsjEAjEje67u7uZOnUqK1as4Mwzz2TFihUjdpPL5GKkXKgCFlorEVooN9haiYQV4w75LjOevj26ob/YzfxqGMMkUyP+ViBStRxVDQ19+oH7vL/vAT470p0P+Prp2vR2dG76TW/TUVc+aj7vwUohxtbAHYlsmVWVlXx4yeK4NBWVFRX48vJG/PpsMdLgpLNWImHFuLJp+I7uj6rxwNJr3QlewxgmmRL+jcApwEYR2R94M2Lf48BxwM+AI4BnRrpzJyDogUV0PLorRbEcFqC0vJSqqirmzZuHiPsFfPbZZzMSzplXnqQUYiD+UX8k3Bs733mbTTdfy6LDj0bzC5D+PjbdfC3Tz78gI9EwthhpZAlVjIuq3ZCgxsNEm9g1MkOmhP9e4DgR2Qi0AytE5FLg28A1wI0iciruk8FZI915RV09LVVv0vG+VgqlhF5tp6zKz/TJ9Sw6dBH3rb8vPCo+bslxVFaMfMRIfnUxlcv2ifPx51cXJ2wfcm/srkh3tjTTum0r//zdLTHbhx8GmSijZGgxUqyP3xYjuQwWzpnyYrkxrvFg5C4ZEX7PrfO5mM3ne7/7gFMz0W8I8fmYecD72V7xBu3NzdRVzaRuxjSatjWGRR9cN8996+9jz7o9qJuamu9UHaV/RzcDbX3klReQX12c8IssPqF4Xg3+c0sZaO8jL5C87UiQqTDIwSZxky1GMtIL5zSM0SYnF3CpozQ8v4PtWxxUK2je5tDduQMnPz7yJRgM0tHWTh1DC386kTrgir+/tiTOp58JMlVVK9kk7qx99gkvRIpajJShZFrjbWWrpb42spmcFP7W7V2074ieeGzf0UPd7LLEKRvKAymdN1mkjv/c0lER9zCO48ZzR6zozFQYZDqTuJlKppV0ZeuMo7NW/NMJ5zSM0SY7vzXDpLvNFaqB/C6CBTsZyHNDKH1SzElLTohK3nbSkhOonpzahORgkTqjhuPA5rvh2kVw8/Hu7813g+NkJAwyNIkbSbJJ3Ewl00q2srWhLXvz2KcTzmkYo01Ojvgdhd7CFnppRlXpF8Ff2E/BQDnVD/Zw+oKT6ZI+SrQA/4OdONN6yUthxJ5OpE7GaH4F54Hv0bDoSzTm51PXP8D0B76Hr27/jEwCpjOJ+05bD5XFBZx98DQCKnT4lF889cawk2klXdna3RQdBZNFZHvqa2Nik5PCP5DfQ6/Tzt/+9rdw9M7hhx9Oj3YxsKMX3196CcnQACSMrU/EYJE6afm2E7hqkoXpxUbU5Oe18tjhX2ZHUxuTmh3eKs+j4fAvs6hrBz5GXvjF50t5EneP8iIuWjCbl//YQJMXyXLRibOpH2YyraQrW4uzM99QiFDqa/PpG9lGTgp/v/bwyCOPREXvPPLII+z58SkUpDFidwYGaHzjDTpaWymbNImaPaeyXaHzoD0oROhFCSpMc5Q/vfBOar7tkKsmdmFOguRbiSJq6i6+kHonn8nf/iXa08OeRUUMfGslbxwWIJ1AykQpg5ONRsXni5vETUT5gPDyHxuiIlle/mMD7313XRqWxRNa2Rrr459RbqGjhrE75KTw9/X2JIze6e3pZnKKsfXOwADP/+tf3PXnP4efGk5Y8mH++2CQKXsJaCfiK+Vfa7dxxDkFCX3bc89dFO/iaH5ll+jDruRbK+JdNYkiaravvoCqs85iR8S2vIt+hv83B7iJMlJgRGLME9CdJJKlu7UPhjHqTbiytXxG1k7sGka2k5PCP6k0kDB6Z1JJgOIZqcXWN77xRlj0wb1x3L3+Xj563An86crvhUMmDz71s3R19LJfXSmXHTaVsr5+Ogv9/L9Hkvi227ftEv0QwW6crh00tOZHhSsmi6ghJgum9vRQ0NqVck7/TMWYZzKSJeHKVsMwdoucFP7i3nxOOHwJdz+yftdo/fAlFAfzU46t72htTfjUsP2t16LSJz9++xo+csEV3PSBqXTc8Tb9nqvnphOm0j6pMP7EgXrXvRMh/k7VXjzQv4PVd38xypVxWN2chGkRYl1CUlRE2ZQZKef0z1SMuRVxN4zxQU4Kf1+xQ+3j/dHRO4930vcxJ65KVbJCLGWTJiV8aiBB+uQyR+i4++2o+P6Ou9+mbnkpVMesEajay/XpR/j4G066itUbvxoXrnjH8bfHR9Rccgla4A/fEKSoiD0u+SGd/ryUSxZmamRukSyGMT7ISeF/kVeoOaSM8g07KfN8+TsXF9Hme4OmzW0p5eOvnTaNkz70oRgf/xKeuHlNVLv8gkLy+3wJ4/udtvgUzPh8ccm3GoMtCcMVt/c0Mj0moiZ/+jQee/MxdlxxNpPaHVoDPt7Zu4hZO1tSzumfyZG5RbIYRvaTk7Njlf5SftH9G3rOqKX9E5X0nlHLL7p/Q5VWpZ6P3ye01wdZcuLhnHjckSw58XD66gZYdNr/RlWHWrxyFUWVBeHc/yHE7yOvPHFCtnDyrZmLoGZOOFwxklC4YiiipnThQgpnzeL1jje4bNPlUFpDXs0+UFrrvi4rSDmnf2hkvmz1Ak7+yntZtnrBbk3sqqO0bOvkrRdbaNnWmbTCmGEY2YWMRgnC4TJ//nzdtGlTyu173vgXLzQ63Lf+TxFZOI+lvKSQX932+7j2Z5xxBrNiQhVf2/kay+5ZFhc7fsfxtxPoyo9Ki+AMOPQ88yY779yVBrri5D0pes9U8vxDP1Slk5Lg6W1PUfiKQ/mGnnBfbYuLcPYuwP/iVtZff90uH/85y5lzyFFI/sg/2GUqMsgwjJFDRJ5U1fmx23PS1dM0MIn71t8Wk4XzT5z+yU8m9NsX5uXFnaOx7fWE7pd32hqYMf3wKPfJGzs6eav1dQLv6wingd7SOsCeO6uZWTt0HqDBwhVjs4HOHJhK54bofEHlG3ooOaeeiqfPoOYTp9HZX0hpfi+VT38D2f93GVnRa9knDWP8kpPC39XZlzAiJ9jTxxEHLeThvz8RfhI44qCFaHd8LpkqKUy4WrRK4iN1epu3s+nGq+NSIk++4HKag61DhldC4nDFhNlAT5lDR4L5hOL2fqT5Far+cRFRFXUzVKPVsk8axvglJ4U/UJQ4C2dJfhEv/PH2qCpVL/zxdvY7/4K4c5TrJC7e/zOsfv4Xu9wv+3+GSU55fIfdbXETq8WBAD1bX+VXv7hmyPDKZPTv6KZ1w2sMLKpwo5MoJLizN3G+oPKiuDDRTNZoteyThjF+yU3hLyjmhMMWc/eju+rPnnDYYgIFJRx22hkp5azvLpnKvsE61s48lSYRalTxBevoKp0W17amtjauCMq8I47mQU/0YfDwymQMdPax/QN53LPxzqj1CHudOoedt78Uvfp4j6q4MNFM1midVFPEB5fN4KG1DWEf/weXzWBSzfDy8hiGkXlyUvhbO7czOb+Ms074JB3Bbsr8xfg6e2nr3p5yzvppVWU83HgwbW9VUq07+bdUUF49l8MrSmnZ1hkVp161xxQWr1zFhogbSvXUGSmHVyajLb+HezZuiF49/Mh6zjnzbOrOfW/86uNRrNEafON15KLPc+xHTqevcBIFva0EL7qU4JprrNi6YWQ5GRN+Efk+cJjXx3JVfS5m/0nAb4FqVe1JcIrdJr8ogHa34dzXRHHQwfH7kA9WkFcYSLm2rc8nHD6njrdKiulo6WFmZRF77FHGa880JYxk2WfhwdRG3FBUGXYpxM5gd8K5is6+bur2rI9ffTyKNVr7t2+nv2EL/T/+PgAhB1OiAi2GYWQXGRkOisgiYLKqHg6sAC6L2T8NOAX4Zyb6LxooY+ChnVGRLwMP7aRoILVKW+BOrL72TBPrL3+Kh9Y8x32XP8WrTzfy+B9ejotk2bm9K/JIACpq6zj20yuiYv6P/fQKKuoS+9wTxcQHAoFw0ZgQfr+fQCD168gU6RRoMQwju8jUiP9DwK0AqvqsiIQDTUQkD7gCWAncnuwEIrIcWA4wffr0tDqXrv6EK2mluz/lcyQKV3zoV5s54OhpPLl+V+Wn/qBDT3sfL215OmruYPHyL1Jwwy2ceMiR9BbkU9jXT/+lVxKcNSduRJwsJn72ATUsXbo0bqVxVVVU3M6YkE6BFsMwsotMCX8d0Bjxul9EfKrqAN8B1qhqo0jyhT6qeh1wHbgLuNLpXP2aMPLF8ad+ms7W3oThirE25/t9iK81Lk/Ohut+womHHEnP//0UgJAvK5ErZLCY+Ln77stnPvnJcE2A2mnTAOHVxo4RL2ieDukUaDEMI7vIlPC3ApHObEdVHRGpBBYBdSKyDNgHuBL4/Eh23p/fT8nxs+m659Vw5EvJ8bMZyEt9xF+cH0wYrlg/OxDe7o7M96Ov+52EE7n9VRUUnfsFd8QfHKD/zj8mdIUki4nvbO0j79+P0eKNqluKiii+5BI2TT+Az9/61IgWNN8dUi3QYuwirUpthpEhMiX8G3F9+BtFZH/gTQBVbQE+GGokInOBVSPdeT/C/fds4YCFe1DsE7od5aF7tnDMGTNT/uIVtb7Fog+WsvGhzrDIL/pgKXndL1J62naK+8roLujg5cpe5hfsHzeRO2nyHgT3qOe+e/8Qdv8ce/4q/NPiw0GTxcQX5/XFFWLZ+vWv0/idn6RW9GV3SKMspKMODW0NUTUErDhKchxH2fDcttQqtRlGBsmU8N8LHCciG4F2YIWIXAp8W1X7MtRnmM62XgqKfRTUtNPd00pB8SQKin10tvXyZIIv3rH7TaatqTsqRDO/shL/N2LCFa/9FU987cNc+ua14b6KXi3ilmNvZsnKVVE+/qPP/hx3XX5xlPvnTzdeS93c/eOzZea/w1EnFfHgXT27niROKqJoxyv4KirwLzsl/NQQ/N3tTHM6ueLIEibLTt6hkis2BYdd0BxIqyxkOvmFDJctOzpTr9RmGBkkI8Lv+fI/F7P5/ATtjshE/6WlMPcDbWy45kdhIf7gmZ+ltHQyq34d/cX70YbNzOoRHr1lc9TE6sx3TaNs5RdoveBbaE8PPUVFTLroAn6+42dRffUM9LC1622OXPjBqPUBHc3NKcfxS/tb7PXvz1J9/Ffocqop8e2g4t8/puX439D3+XNYf/fvw9dx1OfPYe+5VRxy5wlhcX7/YVci5QmKvqRLGmUhG9oawqIfeh9WP7aaOZVzrEpWEt5p6wl/9kL0BJ2RuWkbRhrk5AKufqedh25aEzXafuimNZzyze9SVZLPV9+fHx4t98rUsOjDronVJf/vvfy/twJ84+drKGrfQXegmqb6Inb+tTWqr6K8IupK6hKuD0g5jj9Qj/TsoPLxr+6aGPEX0+xTHvREP3QdD979e46fu5K6CHGe+egqnLkLgGGGeSYpC5ko309jV2PCJHZN3U0m/EmYXF5Ekd8XJf5Ffh91AVvtbIwuOflM3rFzZ+LR9s6d/PbQRj76z9M49K9n8tEnPs7CQDDxxOrOHo5euIPlr3yBZW+fz/JXvsArrVv43iEXhnPnF+UVsfqg1exXvV+cDZX1U1iyclVUHH+y9BDhqlx+L3+/52JxuvoSXsdAe0f08cFufJ3b0nmLEhMqCxlJknw/g9UQMBIzs7qUK5cdSJFXuyHkapxZbUntjNElJ0f8gcCkhKPtskA5U+5aFeXKqG5/gnz/jLiJ1cJJyvWP/SDKlfHTZy/ixg/9hhuOvYHtXdupK6ljv+r9yPfFv43i86WcHiJRVS6q9qJ629aE11HdszX6+JFKxpagLGSyfD/Ty6dz8aEXx/n4Z5RbHH8yfD5h8bx65p67iO3tPdQFLKrHGBtyUvjz/CUcdeY5PHjT9bt842eeQ3m+xrkyyl+9hYM+cT1//+3rYR//gtOm0+h/M6Ero2tgJwv3WJiSHammhwASpluoqp/C4pVfYcPPfrxrYdjKr1BV2bkrE2eEODv9Do1vtNO5s5fSyiJqp5bhy0/joS7JDShRVM9gNQSM5Ph8wuzaMvPpG2NKTgr/QFUdRV2lLP7CBfR1tVJQMom8gjq0ojcudfHr+x/L6q3nsuzjn6I0WE6nv40L3r6ci2ddmDAff23e6PljxedjzvyDqPr2xXTuaKK0uobq2XsD0PvRP9H/zjvkT66nYO/9UQdefOIdHr31xfAN7LDT9mXfhZPTF/8U8/0kqiFgGEb2k5PC79sZ5MEbXoxw3+wg39/CSee+m0CMK2P75Hk0vPIrLnv54qhzBHvbuHj/s1j9/A0R+fjPYkZPV3yHGUIdh44HH2SHF8vfU1RE4SWXQGEBW7+yKipVQvc+B4VFH9x5ikdvfZGqPUqYPGvSqNlsGEb2k5PC3znISljeF+3KqMvPTziyry6u4n2PXc+cA0+lKS+fmoF+Zjx2Pb5P/C5xp2ksfEp4eILFUMGGhoQLuKrOOit62/lfx//L9UkmqXvj+jIMY2KTk8JfEshPXB0qkBfnypg2MMDqhRdy8RMXhEf2qxdeyLTq/fAd/R1mrVvBrKEKm6Sx8CkRyRZD/c/2SWGBD6E9PW5/MdtKy3wJr7m0YgTi+w3DyClyUvh97S+x6NTZbLz91V3pFk6dja/9Fdz8cbt4vbmbq+4q4OPzf4wvvx2nP8BVd/XynjN7mZ1qYZM0Fj5B/OgeSLgYasOCG5Cioijxl6KiOBukqIiKkl4OO23fOB9/7bSxT+FsGEZ2kZPCn1daQtFVqzlu+fl0O4UU+3oJXreavNXxaYHeaeuhr99hZjDI5P4e3qGYvv6I1ZSpTHSmsfAp0ej+goMvYFLhJHq6dgl8z0APb07qZ1Zs6mPPxx+6IYR8/IV77sm+e0DVHiVuVE9FIbXTAulN7BqGMSHISeFvq8yn++TD6Tv3dLSnh86iIga+tRIq/cQuL5oyqZDfHtrIzEdX7XYKBKesHl+CQudOaX3cCrlEqQ4ufPxCzpx3JmueWRNuV5RXRHlxBYFjDohLfQwwa90f4tIhiw+byDUMY0hyUvi3db7Fd5zbWH75mVR1CM1lynXNt3Fh53Rm866ottN0G75Hoxd1pZsC4Q2pRw+7MurmseWwKxGpJ3Y5U7JUB3tV7BWeZI5cDCWSOPWxpUM2DGN3yUnhry2pZ2dfKxe+9Qt3Q6uXTqCkLq6tryOxm8bXuQ1qU6tdu7W1l68+VstXF9xKnbSyXSdxxWP9XLlnLzNqom8eoVQHsVFE+1buy9oT1tpiKMMwMk5OKsus2v25aME3onLqXLTgG8yqnRffOI38NMmYXF5Ec1c/X/1LF6c/6Oerf+miuas/YfKtUKqDSNsuPvRiZkyawaxJs1hQv4BZk2aZ6BuGkTFENa2qhmPC/PnzddOmTWkd098f5LXG52jq2k5NSR2zaueRn++PbzjMUEz3FOkV2AhF9djo3jCMTCIiT6rq/LjtuSr8aRFafDVU2Oagp3Are1nyLcMwsoVkwp+TPv60SSM/TfJTWPItwzDGB+ZfMAzDmGBkTPhF5Psi8oiI/FVE5kVs30tE7hSRh0TkURHZO1M2GIZhGPFkRPhFZBEwWVUPB1YAl0XszgPOUNUPAhcC8ctpDcMwjIyRKR//h4BbAVT1WRGpCu1Q1f9GtBNgR4ZsMAzDMBKQKVdPHdAY8bpfJDpeUUTKgZXA1YlOICLLRWSTiGxqbGxM1MQwDMPYDTI14m8FKiNeO6oazhfsPQH8AjhPVZsSnUBVrwOu89o3ikjDbtpSAyTsIwfI5WuD3L4+u7bxy3i6voRFsDMl/BuBU4CNIrI/8GZoh4hMAa4BvqyqW1I5marW7q4hIrIpURxrLpDL1wa5fX12beOXXLi+TLl67gUKRGQjcDlwvohcKiIFuCP9vYGbRORhEbHJXcMwjFEkIyN+z63zuZjN53u/j8tEn4ZhGEZqTIQFXNeNtQEZJJevDXL7+uzaxi/j/vrGRa4ewzAMY+SYCCN+wzAMIwIT/nGKiOSNtQ2GYYxPclr4k+ULGq+ISIWI/FhE/gMc423bV0Qe9K7xsiFOkbWISLGIXCcifxGRf4rI8Tl0bQUicrcXxfaIiOyZK9cWQkRmiMhbIrI4B6+tzfvfPSwiS3Ph+nI2LXNkviAReRduvqDxHlHkAGtwF8iFuAo4W1W3iMjtIvIBVf3HmFg3PAqAy1X1vyJSAdyPu0gmF66tH/iYqnaJyKeAM4BF5Ma1ISL5uN+v33ubriJHrs3jeVU9IvRCRNYzzq8vl0f8UfmCgKrBm2c/qtqmqi+GXntfuKKIhXC/Bw4eC9uGi6q2RuRxCgJt5M61Oara5b2cA/yHHLk2j+8CPwWacQeTuXRtUeTKdy6XhX/IfEE5QC3RSe52EJ0qY9whIoI7evwuOXRtInKeiLwEzAf+RY5cm4h8COhV1Ue9TQFy5NoiqBSRx0Tkd8BkcuD6ctbVwxD5gnKEnUBFxOtKom924wrvxnw18GdgEzl0bap6GXCZiCwBriR3ru0soF1E1uDe1BbF7B/P1waAqu4LICIn4rqxKiJ2j8vry7URcCShfEHE5gvKFVS1GygUkT29TR8BHhxDk3YbEfED1wP3qOqdOXZtAe9JBuB13JoUOXFtqvpxVT1HVT8L3IP7tFaQC9cGcdFz24EecuB/l8sj/nuB47x8Qe24BWHGNSJSD9wGzAQ+IiKfwy1kc4eI9AJ/VNUXxtDE4fAV4FhgLxH5Bq5A5sq1zQWu8q6jG/gCbobHXLi2ROTK/w1gXxH5BRD6330W190zrq/PVu4ahmFMMHLZ1WMYhmEkwITfMAxjgmHCbxiGMcEw4TcMw5hgmPAbhmFMMHI5nNPIMbx6zfWq+i/v9VTg87jhkgAvAteo6htDnGcu8AawUFUf8rZ9mejvQ6uqXi8iJwF5qvqHdGzzth0LfBjY5tm1U0TeB7xHVW+KOf5WVT0t4vUNqnpWTJsyoEBVm73XBwMvAIep6h8T2LQf4FPV5waz3Zh42IjfyFpE5Ecxm/YhOtHebcDdwKnez73A2phzfF5Efur9/MDbfBXuisszIpo+CjwMnOn9/ru3PQCUp2ubiHwYOB5YjbsS+bfernJgqtdmkYg8ICIPAB8K/S0iBwDTY/sEDgU+EfH6O7irSE9M0BbgNO/HMKKwEb+RzRwwxH7F/QyHBjDibYvkROBT3t9JU3ao6r9EZCaugDcAJ4rIT3AX61y6G7YtBn6iqu3AJhFpFZHqmD43ejeIpbiL8l4B7lTV4K6FvlFMB2YN0W8o39EZwBRAReQM4Ba1RTuGh434jWzmQBHxicgcETkZd8QbycfYlYX1Vu/vU2NPoqpN3k/zEP1dCHwJ94ngRi8V78WD2TbIuf7BrpQhe+AmDUzU/xrctM1rcW9iP/G2+7zR//HeOfKBk4G5nlsJ3JvPryNPJiLfBNbhLs78jKqe4+26Q0QuHMReYwJhI34jKxGRBcAAbsGZLbif1TxgwHOFRAr85tBhwOe80fLvVfWpJKffF/hWRF/FuInT/qaqa0SkEbhdRD4+iG2OZ9ufErVR1V+LyAoRuQnoxM3frglG8iXA06r6qogU4c4JgJtU8GivvzLctMeXAy8BN4jIF4B/46YQ+FbE+a5R1R9EvEZVbwZu9q7TMEz4jazlPFx3yWXAiar6oog04Y76n8N1i4T4GO5n+TcR23oGOfcW4Be4OXPAFfHfqerDAKp6h4j8yXO57MC94UTyNWAJcKmIPKyqvUn6uQP4g6pGZm98Ele8Q3wOWO65gd4BVnrbX4451xWq+h8A74bUiVusJgi87W0/CvhGEjcRXpsfqeqfkzYwJgQm/EbW4U3CrlfVZ0TkcuBWz08NgKr2Ax0isg6IHMUuBeap6rSY8x2I69YsAZ7HTbi1LeJ8vcDDIlKIe6N5DxD03Cv/wRX6SNs2qOrTInKFZ9v/JrmUY4Ai4KaIbQcARwAXea/LgaMj9i/2hLsvwr4O4D8iUoo737A37s0qD7ewy3leuweJyBQpbrWv/NgIIsMw4TeyCm+C9Q1VvRFAVe/3JisTFbu4H7dkYyRTYl7/EleA+4AO4kfSkawEXlXVcyPs+SLwRdxc+iHbfunZ9mfPz18xyDnP8wQ4xCTgrtALr5LT0bEHiciGBOdaDTyiql+IaHci8D3cjJiGkRIm/EZW4Qnhz2O2/RlARGbHND8FiB1tR4VzqurtsX0M4grZApwkItNwnwjqgfcB6wexbYN3zr2TnPOyyBG3iByKO+LfHd4A/kdE/obrFqrDLXwy6LoFw4jFhN8Yz7Ti+uqjEJEvqupLCdqH2JRoo6r+QUSCuG6YWtzKSn9Q1bsStU+BbcC3Ykb8ADemcOzvEtj3cxE5BfgBu8pu3quqtyU5xzvEz08YhuXjNwzDmGhYHL9hGMYEw4TfMAxjgmHCbxiGMcEw4TcMw5hgmPAbhmFMMP4/eRHHB9Y25CQAAAAASUVORK5CYII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317" y="1896814"/>
            <a:ext cx="4191585" cy="24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269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889;p36"/>
          <p:cNvSpPr/>
          <p:nvPr/>
        </p:nvSpPr>
        <p:spPr>
          <a:xfrm>
            <a:off x="944935" y="811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890;p36"/>
          <p:cNvSpPr/>
          <p:nvPr/>
        </p:nvSpPr>
        <p:spPr>
          <a:xfrm>
            <a:off x="5479175" y="312600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그룹 70"/>
          <p:cNvGrpSpPr/>
          <p:nvPr/>
        </p:nvGrpSpPr>
        <p:grpSpPr>
          <a:xfrm>
            <a:off x="7264124" y="3256454"/>
            <a:ext cx="2027534" cy="1887046"/>
            <a:chOff x="6086323" y="1653090"/>
            <a:chExt cx="3481645" cy="3576896"/>
          </a:xfrm>
        </p:grpSpPr>
        <p:grpSp>
          <p:nvGrpSpPr>
            <p:cNvPr id="5" name="Google Shape;1867;p36"/>
            <p:cNvGrpSpPr/>
            <p:nvPr/>
          </p:nvGrpSpPr>
          <p:grpSpPr>
            <a:xfrm>
              <a:off x="6086323" y="1653090"/>
              <a:ext cx="3481645" cy="3406550"/>
              <a:chOff x="4095386" y="2301250"/>
              <a:chExt cx="2149164" cy="2102809"/>
            </a:xfrm>
          </p:grpSpPr>
          <p:sp>
            <p:nvSpPr>
              <p:cNvPr id="6" name="Google Shape;1868;p36"/>
              <p:cNvSpPr/>
              <p:nvPr/>
            </p:nvSpPr>
            <p:spPr>
              <a:xfrm>
                <a:off x="4095386" y="3018809"/>
                <a:ext cx="804850" cy="1043075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41723" extrusionOk="0">
                    <a:moveTo>
                      <a:pt x="16306" y="0"/>
                    </a:moveTo>
                    <a:cubicBezTo>
                      <a:pt x="15667" y="0"/>
                      <a:pt x="15019" y="35"/>
                      <a:pt x="14365" y="107"/>
                    </a:cubicBezTo>
                    <a:cubicBezTo>
                      <a:pt x="7098" y="867"/>
                      <a:pt x="1268" y="6275"/>
                      <a:pt x="465" y="13035"/>
                    </a:cubicBezTo>
                    <a:cubicBezTo>
                      <a:pt x="1" y="16879"/>
                      <a:pt x="1099" y="20682"/>
                      <a:pt x="3550" y="23639"/>
                    </a:cubicBezTo>
                    <a:cubicBezTo>
                      <a:pt x="5366" y="25878"/>
                      <a:pt x="6296" y="28709"/>
                      <a:pt x="6127" y="31582"/>
                    </a:cubicBezTo>
                    <a:cubicBezTo>
                      <a:pt x="6084" y="31793"/>
                      <a:pt x="6084" y="32004"/>
                      <a:pt x="6127" y="32215"/>
                    </a:cubicBezTo>
                    <a:cubicBezTo>
                      <a:pt x="6127" y="37454"/>
                      <a:pt x="10647" y="41637"/>
                      <a:pt x="16266" y="41721"/>
                    </a:cubicBezTo>
                    <a:cubicBezTo>
                      <a:pt x="16322" y="41722"/>
                      <a:pt x="16377" y="41723"/>
                      <a:pt x="16432" y="41723"/>
                    </a:cubicBezTo>
                    <a:cubicBezTo>
                      <a:pt x="21936" y="41723"/>
                      <a:pt x="26534" y="37571"/>
                      <a:pt x="26659" y="32384"/>
                    </a:cubicBezTo>
                    <a:cubicBezTo>
                      <a:pt x="26659" y="31920"/>
                      <a:pt x="26659" y="31455"/>
                      <a:pt x="26575" y="30990"/>
                    </a:cubicBezTo>
                    <a:cubicBezTo>
                      <a:pt x="26279" y="28413"/>
                      <a:pt x="27082" y="25878"/>
                      <a:pt x="28772" y="23935"/>
                    </a:cubicBezTo>
                    <a:cubicBezTo>
                      <a:pt x="30968" y="21358"/>
                      <a:pt x="32194" y="18105"/>
                      <a:pt x="32194" y="14683"/>
                    </a:cubicBezTo>
                    <a:cubicBezTo>
                      <a:pt x="32154" y="6571"/>
                      <a:pt x="25068" y="0"/>
                      <a:pt x="163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869;p36"/>
              <p:cNvSpPr/>
              <p:nvPr/>
            </p:nvSpPr>
            <p:spPr>
              <a:xfrm>
                <a:off x="4343611" y="3422034"/>
                <a:ext cx="323200" cy="982025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39281" extrusionOk="0">
                    <a:moveTo>
                      <a:pt x="6295" y="1"/>
                    </a:moveTo>
                    <a:cubicBezTo>
                      <a:pt x="5894" y="1"/>
                      <a:pt x="5492" y="265"/>
                      <a:pt x="5450" y="793"/>
                    </a:cubicBezTo>
                    <a:lnTo>
                      <a:pt x="5492" y="8524"/>
                    </a:lnTo>
                    <a:lnTo>
                      <a:pt x="1690" y="3328"/>
                    </a:lnTo>
                    <a:cubicBezTo>
                      <a:pt x="1515" y="3102"/>
                      <a:pt x="1250" y="2981"/>
                      <a:pt x="994" y="2981"/>
                    </a:cubicBezTo>
                    <a:cubicBezTo>
                      <a:pt x="817" y="2981"/>
                      <a:pt x="645" y="3038"/>
                      <a:pt x="507" y="3159"/>
                    </a:cubicBezTo>
                    <a:cubicBezTo>
                      <a:pt x="84" y="3412"/>
                      <a:pt x="0" y="3961"/>
                      <a:pt x="296" y="4342"/>
                    </a:cubicBezTo>
                    <a:lnTo>
                      <a:pt x="5196" y="11017"/>
                    </a:lnTo>
                    <a:cubicBezTo>
                      <a:pt x="5281" y="11143"/>
                      <a:pt x="5365" y="11228"/>
                      <a:pt x="5492" y="11270"/>
                    </a:cubicBezTo>
                    <a:lnTo>
                      <a:pt x="5619" y="38436"/>
                    </a:lnTo>
                    <a:cubicBezTo>
                      <a:pt x="5619" y="38900"/>
                      <a:pt x="5999" y="39281"/>
                      <a:pt x="6464" y="39281"/>
                    </a:cubicBezTo>
                    <a:cubicBezTo>
                      <a:pt x="6971" y="39281"/>
                      <a:pt x="7351" y="38900"/>
                      <a:pt x="7309" y="38436"/>
                    </a:cubicBezTo>
                    <a:lnTo>
                      <a:pt x="7224" y="17861"/>
                    </a:lnTo>
                    <a:lnTo>
                      <a:pt x="12632" y="11355"/>
                    </a:lnTo>
                    <a:cubicBezTo>
                      <a:pt x="12928" y="10974"/>
                      <a:pt x="12886" y="10468"/>
                      <a:pt x="12548" y="10172"/>
                    </a:cubicBezTo>
                    <a:cubicBezTo>
                      <a:pt x="12381" y="10024"/>
                      <a:pt x="12182" y="9957"/>
                      <a:pt x="11986" y="9957"/>
                    </a:cubicBezTo>
                    <a:cubicBezTo>
                      <a:pt x="11735" y="9957"/>
                      <a:pt x="11489" y="10066"/>
                      <a:pt x="11322" y="10256"/>
                    </a:cubicBezTo>
                    <a:lnTo>
                      <a:pt x="7224" y="15199"/>
                    </a:lnTo>
                    <a:lnTo>
                      <a:pt x="7140" y="793"/>
                    </a:lnTo>
                    <a:cubicBezTo>
                      <a:pt x="7098" y="265"/>
                      <a:pt x="6696" y="1"/>
                      <a:pt x="6295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870;p36"/>
              <p:cNvSpPr/>
              <p:nvPr/>
            </p:nvSpPr>
            <p:spPr>
              <a:xfrm>
                <a:off x="5047850" y="2301250"/>
                <a:ext cx="972775" cy="1260800"/>
              </a:xfrm>
              <a:custGeom>
                <a:avLst/>
                <a:gdLst/>
                <a:ahLst/>
                <a:cxnLst/>
                <a:rect l="l" t="t" r="r" b="b"/>
                <a:pathLst>
                  <a:path w="38911" h="50432" extrusionOk="0">
                    <a:moveTo>
                      <a:pt x="19282" y="1"/>
                    </a:moveTo>
                    <a:cubicBezTo>
                      <a:pt x="8639" y="1"/>
                      <a:pt x="1" y="8002"/>
                      <a:pt x="1" y="17856"/>
                    </a:cubicBezTo>
                    <a:cubicBezTo>
                      <a:pt x="1" y="21954"/>
                      <a:pt x="1521" y="25926"/>
                      <a:pt x="4225" y="29010"/>
                    </a:cubicBezTo>
                    <a:cubicBezTo>
                      <a:pt x="6253" y="31333"/>
                      <a:pt x="7225" y="34417"/>
                      <a:pt x="6845" y="37502"/>
                    </a:cubicBezTo>
                    <a:cubicBezTo>
                      <a:pt x="6760" y="38093"/>
                      <a:pt x="6760" y="38642"/>
                      <a:pt x="6760" y="39234"/>
                    </a:cubicBezTo>
                    <a:cubicBezTo>
                      <a:pt x="6969" y="45451"/>
                      <a:pt x="12494" y="50432"/>
                      <a:pt x="19142" y="50432"/>
                    </a:cubicBezTo>
                    <a:cubicBezTo>
                      <a:pt x="19225" y="50432"/>
                      <a:pt x="19309" y="50431"/>
                      <a:pt x="19392" y="50429"/>
                    </a:cubicBezTo>
                    <a:cubicBezTo>
                      <a:pt x="26194" y="50303"/>
                      <a:pt x="31602" y="45191"/>
                      <a:pt x="31602" y="38896"/>
                    </a:cubicBezTo>
                    <a:lnTo>
                      <a:pt x="31602" y="38177"/>
                    </a:lnTo>
                    <a:cubicBezTo>
                      <a:pt x="31391" y="34671"/>
                      <a:pt x="32447" y="31249"/>
                      <a:pt x="34644" y="28545"/>
                    </a:cubicBezTo>
                    <a:cubicBezTo>
                      <a:pt x="37601" y="24954"/>
                      <a:pt x="38911" y="20307"/>
                      <a:pt x="38362" y="15702"/>
                    </a:cubicBezTo>
                    <a:cubicBezTo>
                      <a:pt x="37305" y="7548"/>
                      <a:pt x="30292" y="1042"/>
                      <a:pt x="21462" y="112"/>
                    </a:cubicBezTo>
                    <a:cubicBezTo>
                      <a:pt x="20728" y="37"/>
                      <a:pt x="20000" y="1"/>
                      <a:pt x="19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871;p36"/>
              <p:cNvSpPr/>
              <p:nvPr/>
            </p:nvSpPr>
            <p:spPr>
              <a:xfrm>
                <a:off x="5337925" y="2783550"/>
                <a:ext cx="382750" cy="1449125"/>
              </a:xfrm>
              <a:custGeom>
                <a:avLst/>
                <a:gdLst/>
                <a:ahLst/>
                <a:cxnLst/>
                <a:rect l="l" t="t" r="r" b="b"/>
                <a:pathLst>
                  <a:path w="15310" h="57965" extrusionOk="0">
                    <a:moveTo>
                      <a:pt x="7705" y="1"/>
                    </a:moveTo>
                    <a:cubicBezTo>
                      <a:pt x="7325" y="1"/>
                      <a:pt x="6987" y="339"/>
                      <a:pt x="6987" y="719"/>
                    </a:cubicBezTo>
                    <a:lnTo>
                      <a:pt x="6987" y="11070"/>
                    </a:lnTo>
                    <a:lnTo>
                      <a:pt x="1832" y="3972"/>
                    </a:lnTo>
                    <a:cubicBezTo>
                      <a:pt x="1676" y="3743"/>
                      <a:pt x="1464" y="3648"/>
                      <a:pt x="1256" y="3648"/>
                    </a:cubicBezTo>
                    <a:cubicBezTo>
                      <a:pt x="735" y="3648"/>
                      <a:pt x="239" y="4243"/>
                      <a:pt x="692" y="4817"/>
                    </a:cubicBezTo>
                    <a:lnTo>
                      <a:pt x="6564" y="12886"/>
                    </a:lnTo>
                    <a:cubicBezTo>
                      <a:pt x="6649" y="13055"/>
                      <a:pt x="6818" y="13140"/>
                      <a:pt x="6944" y="13182"/>
                    </a:cubicBezTo>
                    <a:lnTo>
                      <a:pt x="6944" y="19012"/>
                    </a:lnTo>
                    <a:lnTo>
                      <a:pt x="1410" y="12422"/>
                    </a:lnTo>
                    <a:cubicBezTo>
                      <a:pt x="1257" y="12289"/>
                      <a:pt x="1090" y="12233"/>
                      <a:pt x="931" y="12233"/>
                    </a:cubicBezTo>
                    <a:cubicBezTo>
                      <a:pt x="428" y="12233"/>
                      <a:pt x="1" y="12795"/>
                      <a:pt x="354" y="13309"/>
                    </a:cubicBezTo>
                    <a:lnTo>
                      <a:pt x="6987" y="21251"/>
                    </a:lnTo>
                    <a:lnTo>
                      <a:pt x="6987" y="57247"/>
                    </a:lnTo>
                    <a:cubicBezTo>
                      <a:pt x="6987" y="57627"/>
                      <a:pt x="7282" y="57923"/>
                      <a:pt x="7663" y="57965"/>
                    </a:cubicBezTo>
                    <a:cubicBezTo>
                      <a:pt x="8085" y="57923"/>
                      <a:pt x="8381" y="57627"/>
                      <a:pt x="8381" y="57247"/>
                    </a:cubicBezTo>
                    <a:lnTo>
                      <a:pt x="8381" y="21251"/>
                    </a:lnTo>
                    <a:lnTo>
                      <a:pt x="15014" y="13309"/>
                    </a:lnTo>
                    <a:cubicBezTo>
                      <a:pt x="15309" y="13013"/>
                      <a:pt x="15267" y="12591"/>
                      <a:pt x="14971" y="12337"/>
                    </a:cubicBezTo>
                    <a:cubicBezTo>
                      <a:pt x="14834" y="12219"/>
                      <a:pt x="14661" y="12156"/>
                      <a:pt x="14489" y="12156"/>
                    </a:cubicBezTo>
                    <a:cubicBezTo>
                      <a:pt x="14290" y="12156"/>
                      <a:pt x="14093" y="12240"/>
                      <a:pt x="13957" y="12422"/>
                    </a:cubicBezTo>
                    <a:lnTo>
                      <a:pt x="8381" y="19012"/>
                    </a:lnTo>
                    <a:lnTo>
                      <a:pt x="8381" y="13182"/>
                    </a:lnTo>
                    <a:cubicBezTo>
                      <a:pt x="8550" y="13140"/>
                      <a:pt x="8719" y="13055"/>
                      <a:pt x="8803" y="12886"/>
                    </a:cubicBezTo>
                    <a:lnTo>
                      <a:pt x="14676" y="4817"/>
                    </a:lnTo>
                    <a:cubicBezTo>
                      <a:pt x="15129" y="4243"/>
                      <a:pt x="14632" y="3648"/>
                      <a:pt x="14111" y="3648"/>
                    </a:cubicBezTo>
                    <a:cubicBezTo>
                      <a:pt x="13903" y="3648"/>
                      <a:pt x="13692" y="3743"/>
                      <a:pt x="13535" y="3972"/>
                    </a:cubicBezTo>
                    <a:lnTo>
                      <a:pt x="8381" y="11070"/>
                    </a:lnTo>
                    <a:lnTo>
                      <a:pt x="8381" y="719"/>
                    </a:lnTo>
                    <a:cubicBezTo>
                      <a:pt x="8381" y="339"/>
                      <a:pt x="8085" y="1"/>
                      <a:pt x="7705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872;p36"/>
              <p:cNvSpPr/>
              <p:nvPr/>
            </p:nvSpPr>
            <p:spPr>
              <a:xfrm>
                <a:off x="5609750" y="3138575"/>
                <a:ext cx="634800" cy="822675"/>
              </a:xfrm>
              <a:custGeom>
                <a:avLst/>
                <a:gdLst/>
                <a:ahLst/>
                <a:cxnLst/>
                <a:rect l="l" t="t" r="r" b="b"/>
                <a:pathLst>
                  <a:path w="25392" h="32907" extrusionOk="0">
                    <a:moveTo>
                      <a:pt x="12801" y="1"/>
                    </a:moveTo>
                    <a:cubicBezTo>
                      <a:pt x="12314" y="1"/>
                      <a:pt x="11821" y="27"/>
                      <a:pt x="11323" y="79"/>
                    </a:cubicBezTo>
                    <a:cubicBezTo>
                      <a:pt x="5577" y="713"/>
                      <a:pt x="1014" y="4980"/>
                      <a:pt x="338" y="10303"/>
                    </a:cubicBezTo>
                    <a:cubicBezTo>
                      <a:pt x="0" y="13303"/>
                      <a:pt x="845" y="16345"/>
                      <a:pt x="2789" y="18669"/>
                    </a:cubicBezTo>
                    <a:cubicBezTo>
                      <a:pt x="4225" y="20443"/>
                      <a:pt x="4943" y="22682"/>
                      <a:pt x="4817" y="24964"/>
                    </a:cubicBezTo>
                    <a:lnTo>
                      <a:pt x="4817" y="25428"/>
                    </a:lnTo>
                    <a:cubicBezTo>
                      <a:pt x="4817" y="29526"/>
                      <a:pt x="8365" y="32864"/>
                      <a:pt x="12802" y="32906"/>
                    </a:cubicBezTo>
                    <a:cubicBezTo>
                      <a:pt x="12830" y="32906"/>
                      <a:pt x="12858" y="32907"/>
                      <a:pt x="12886" y="32907"/>
                    </a:cubicBezTo>
                    <a:cubicBezTo>
                      <a:pt x="17243" y="32907"/>
                      <a:pt x="20914" y="29669"/>
                      <a:pt x="20998" y="25555"/>
                    </a:cubicBezTo>
                    <a:cubicBezTo>
                      <a:pt x="21040" y="25217"/>
                      <a:pt x="20998" y="24837"/>
                      <a:pt x="20955" y="24457"/>
                    </a:cubicBezTo>
                    <a:cubicBezTo>
                      <a:pt x="20702" y="22429"/>
                      <a:pt x="21336" y="20443"/>
                      <a:pt x="22688" y="18922"/>
                    </a:cubicBezTo>
                    <a:cubicBezTo>
                      <a:pt x="24420" y="16894"/>
                      <a:pt x="25391" y="14275"/>
                      <a:pt x="25391" y="11613"/>
                    </a:cubicBezTo>
                    <a:cubicBezTo>
                      <a:pt x="25352" y="5180"/>
                      <a:pt x="19709" y="1"/>
                      <a:pt x="128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873;p36"/>
              <p:cNvSpPr/>
              <p:nvPr/>
            </p:nvSpPr>
            <p:spPr>
              <a:xfrm>
                <a:off x="5807250" y="3453975"/>
                <a:ext cx="259150" cy="776600"/>
              </a:xfrm>
              <a:custGeom>
                <a:avLst/>
                <a:gdLst/>
                <a:ahLst/>
                <a:cxnLst/>
                <a:rect l="l" t="t" r="r" b="b"/>
                <a:pathLst>
                  <a:path w="10366" h="31064" extrusionOk="0">
                    <a:moveTo>
                      <a:pt x="4902" y="1"/>
                    </a:moveTo>
                    <a:cubicBezTo>
                      <a:pt x="4542" y="1"/>
                      <a:pt x="4183" y="243"/>
                      <a:pt x="4226" y="729"/>
                    </a:cubicBezTo>
                    <a:lnTo>
                      <a:pt x="4226" y="6855"/>
                    </a:lnTo>
                    <a:lnTo>
                      <a:pt x="1226" y="2757"/>
                    </a:lnTo>
                    <a:cubicBezTo>
                      <a:pt x="1100" y="2582"/>
                      <a:pt x="900" y="2480"/>
                      <a:pt x="697" y="2480"/>
                    </a:cubicBezTo>
                    <a:cubicBezTo>
                      <a:pt x="557" y="2480"/>
                      <a:pt x="417" y="2528"/>
                      <a:pt x="296" y="2630"/>
                    </a:cubicBezTo>
                    <a:cubicBezTo>
                      <a:pt x="43" y="2842"/>
                      <a:pt x="1" y="3264"/>
                      <a:pt x="212" y="3518"/>
                    </a:cubicBezTo>
                    <a:lnTo>
                      <a:pt x="4057" y="8799"/>
                    </a:lnTo>
                    <a:cubicBezTo>
                      <a:pt x="4141" y="8883"/>
                      <a:pt x="4226" y="8968"/>
                      <a:pt x="4310" y="9010"/>
                    </a:cubicBezTo>
                    <a:lnTo>
                      <a:pt x="4395" y="30430"/>
                    </a:lnTo>
                    <a:cubicBezTo>
                      <a:pt x="4437" y="30852"/>
                      <a:pt x="4754" y="31063"/>
                      <a:pt x="5071" y="31063"/>
                    </a:cubicBezTo>
                    <a:cubicBezTo>
                      <a:pt x="5387" y="31063"/>
                      <a:pt x="5704" y="30852"/>
                      <a:pt x="5746" y="30430"/>
                    </a:cubicBezTo>
                    <a:lnTo>
                      <a:pt x="5662" y="14206"/>
                    </a:lnTo>
                    <a:lnTo>
                      <a:pt x="9929" y="9094"/>
                    </a:lnTo>
                    <a:cubicBezTo>
                      <a:pt x="10366" y="8564"/>
                      <a:pt x="9904" y="7941"/>
                      <a:pt x="9394" y="7941"/>
                    </a:cubicBezTo>
                    <a:cubicBezTo>
                      <a:pt x="9214" y="7941"/>
                      <a:pt x="9027" y="8019"/>
                      <a:pt x="8873" y="8207"/>
                    </a:cubicBezTo>
                    <a:lnTo>
                      <a:pt x="5662" y="12094"/>
                    </a:lnTo>
                    <a:lnTo>
                      <a:pt x="5577" y="729"/>
                    </a:lnTo>
                    <a:cubicBezTo>
                      <a:pt x="5620" y="243"/>
                      <a:pt x="5261" y="1"/>
                      <a:pt x="4902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874;p36"/>
            <p:cNvGrpSpPr/>
            <p:nvPr/>
          </p:nvGrpSpPr>
          <p:grpSpPr>
            <a:xfrm>
              <a:off x="6489414" y="2915087"/>
              <a:ext cx="2792057" cy="2314899"/>
              <a:chOff x="202950" y="1579375"/>
              <a:chExt cx="1537900" cy="1275075"/>
            </a:xfrm>
          </p:grpSpPr>
          <p:sp>
            <p:nvSpPr>
              <p:cNvPr id="13" name="Google Shape;1875;p36"/>
              <p:cNvSpPr/>
              <p:nvPr/>
            </p:nvSpPr>
            <p:spPr>
              <a:xfrm>
                <a:off x="1221225" y="2527600"/>
                <a:ext cx="519625" cy="326850"/>
              </a:xfrm>
              <a:custGeom>
                <a:avLst/>
                <a:gdLst/>
                <a:ahLst/>
                <a:cxnLst/>
                <a:rect l="l" t="t" r="r" b="b"/>
                <a:pathLst>
                  <a:path w="20785" h="13074" extrusionOk="0">
                    <a:moveTo>
                      <a:pt x="11242" y="0"/>
                    </a:moveTo>
                    <a:cubicBezTo>
                      <a:pt x="10960" y="0"/>
                      <a:pt x="10698" y="19"/>
                      <a:pt x="10425" y="38"/>
                    </a:cubicBezTo>
                    <a:cubicBezTo>
                      <a:pt x="4048" y="583"/>
                      <a:pt x="0" y="7119"/>
                      <a:pt x="2357" y="13074"/>
                    </a:cubicBezTo>
                    <a:lnTo>
                      <a:pt x="19282" y="13074"/>
                    </a:lnTo>
                    <a:cubicBezTo>
                      <a:pt x="19798" y="13074"/>
                      <a:pt x="20259" y="12726"/>
                      <a:pt x="20409" y="12229"/>
                    </a:cubicBezTo>
                    <a:cubicBezTo>
                      <a:pt x="20662" y="11355"/>
                      <a:pt x="20784" y="10463"/>
                      <a:pt x="20784" y="9561"/>
                    </a:cubicBezTo>
                    <a:cubicBezTo>
                      <a:pt x="20784" y="4283"/>
                      <a:pt x="16511" y="10"/>
                      <a:pt x="112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876;p36"/>
              <p:cNvSpPr/>
              <p:nvPr/>
            </p:nvSpPr>
            <p:spPr>
              <a:xfrm>
                <a:off x="1221225" y="2528550"/>
                <a:ext cx="388125" cy="325900"/>
              </a:xfrm>
              <a:custGeom>
                <a:avLst/>
                <a:gdLst/>
                <a:ahLst/>
                <a:cxnLst/>
                <a:rect l="l" t="t" r="r" b="b"/>
                <a:pathLst>
                  <a:path w="15525" h="13036" extrusionOk="0">
                    <a:moveTo>
                      <a:pt x="10425" y="0"/>
                    </a:moveTo>
                    <a:cubicBezTo>
                      <a:pt x="4048" y="545"/>
                      <a:pt x="0" y="7081"/>
                      <a:pt x="2357" y="13036"/>
                    </a:cubicBezTo>
                    <a:lnTo>
                      <a:pt x="15177" y="13036"/>
                    </a:lnTo>
                    <a:cubicBezTo>
                      <a:pt x="15412" y="12294"/>
                      <a:pt x="15525" y="11524"/>
                      <a:pt x="15525" y="10754"/>
                    </a:cubicBezTo>
                    <a:cubicBezTo>
                      <a:pt x="15525" y="7513"/>
                      <a:pt x="13478" y="4630"/>
                      <a:pt x="10425" y="3541"/>
                    </a:cubicBezTo>
                    <a:lnTo>
                      <a:pt x="10425" y="0"/>
                    </a:lnTo>
                    <a:close/>
                  </a:path>
                </a:pathLst>
              </a:custGeom>
              <a:solidFill>
                <a:srgbClr val="66A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877;p36"/>
              <p:cNvSpPr/>
              <p:nvPr/>
            </p:nvSpPr>
            <p:spPr>
              <a:xfrm>
                <a:off x="202950" y="2527725"/>
                <a:ext cx="513475" cy="326725"/>
              </a:xfrm>
              <a:custGeom>
                <a:avLst/>
                <a:gdLst/>
                <a:ahLst/>
                <a:cxnLst/>
                <a:rect l="l" t="t" r="r" b="b"/>
                <a:pathLst>
                  <a:path w="20539" h="13069" extrusionOk="0">
                    <a:moveTo>
                      <a:pt x="10943" y="0"/>
                    </a:moveTo>
                    <a:cubicBezTo>
                      <a:pt x="4641" y="0"/>
                      <a:pt x="0" y="6072"/>
                      <a:pt x="1783" y="12224"/>
                    </a:cubicBezTo>
                    <a:cubicBezTo>
                      <a:pt x="1933" y="12721"/>
                      <a:pt x="2393" y="13069"/>
                      <a:pt x="2910" y="13069"/>
                    </a:cubicBezTo>
                    <a:lnTo>
                      <a:pt x="19843" y="13069"/>
                    </a:lnTo>
                    <a:cubicBezTo>
                      <a:pt x="20313" y="11886"/>
                      <a:pt x="20538" y="10627"/>
                      <a:pt x="20510" y="9359"/>
                    </a:cubicBezTo>
                    <a:cubicBezTo>
                      <a:pt x="20416" y="4381"/>
                      <a:pt x="16444" y="268"/>
                      <a:pt x="11466" y="14"/>
                    </a:cubicBezTo>
                    <a:cubicBezTo>
                      <a:pt x="11290" y="5"/>
                      <a:pt x="11116" y="0"/>
                      <a:pt x="109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878;p36"/>
              <p:cNvSpPr/>
              <p:nvPr/>
            </p:nvSpPr>
            <p:spPr>
              <a:xfrm>
                <a:off x="476900" y="1599450"/>
                <a:ext cx="968575" cy="1254775"/>
              </a:xfrm>
              <a:custGeom>
                <a:avLst/>
                <a:gdLst/>
                <a:ahLst/>
                <a:cxnLst/>
                <a:rect l="l" t="t" r="r" b="b"/>
                <a:pathLst>
                  <a:path w="38743" h="50191" extrusionOk="0">
                    <a:moveTo>
                      <a:pt x="19376" y="0"/>
                    </a:moveTo>
                    <a:lnTo>
                      <a:pt x="1" y="17394"/>
                    </a:lnTo>
                    <a:lnTo>
                      <a:pt x="1" y="49017"/>
                    </a:lnTo>
                    <a:cubicBezTo>
                      <a:pt x="1" y="49665"/>
                      <a:pt x="527" y="50191"/>
                      <a:pt x="1175" y="50191"/>
                    </a:cubicBezTo>
                    <a:lnTo>
                      <a:pt x="38742" y="50191"/>
                    </a:lnTo>
                    <a:lnTo>
                      <a:pt x="38742" y="17394"/>
                    </a:lnTo>
                    <a:lnTo>
                      <a:pt x="193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879;p36"/>
              <p:cNvSpPr/>
              <p:nvPr/>
            </p:nvSpPr>
            <p:spPr>
              <a:xfrm>
                <a:off x="715225" y="2123975"/>
                <a:ext cx="730250" cy="730475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9" extrusionOk="0">
                    <a:moveTo>
                      <a:pt x="29209" y="1"/>
                    </a:moveTo>
                    <a:lnTo>
                      <a:pt x="0" y="29219"/>
                    </a:lnTo>
                    <a:lnTo>
                      <a:pt x="29209" y="29219"/>
                    </a:lnTo>
                    <a:lnTo>
                      <a:pt x="2920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80;p36"/>
              <p:cNvSpPr/>
              <p:nvPr/>
            </p:nvSpPr>
            <p:spPr>
              <a:xfrm>
                <a:off x="1227800" y="2380150"/>
                <a:ext cx="118125" cy="295150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11806" extrusionOk="0">
                    <a:moveTo>
                      <a:pt x="1249" y="0"/>
                    </a:moveTo>
                    <a:cubicBezTo>
                      <a:pt x="564" y="0"/>
                      <a:pt x="0" y="554"/>
                      <a:pt x="0" y="1240"/>
                    </a:cubicBezTo>
                    <a:lnTo>
                      <a:pt x="0" y="11806"/>
                    </a:lnTo>
                    <a:lnTo>
                      <a:pt x="4724" y="11806"/>
                    </a:lnTo>
                    <a:lnTo>
                      <a:pt x="4724" y="1240"/>
                    </a:lnTo>
                    <a:cubicBezTo>
                      <a:pt x="4724" y="554"/>
                      <a:pt x="4170" y="0"/>
                      <a:pt x="348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881;p36"/>
              <p:cNvSpPr/>
              <p:nvPr/>
            </p:nvSpPr>
            <p:spPr>
              <a:xfrm>
                <a:off x="576700" y="2380150"/>
                <a:ext cx="117875" cy="295150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11806" extrusionOk="0">
                    <a:moveTo>
                      <a:pt x="1240" y="0"/>
                    </a:moveTo>
                    <a:cubicBezTo>
                      <a:pt x="554" y="0"/>
                      <a:pt x="0" y="554"/>
                      <a:pt x="0" y="1240"/>
                    </a:cubicBezTo>
                    <a:lnTo>
                      <a:pt x="0" y="11806"/>
                    </a:lnTo>
                    <a:lnTo>
                      <a:pt x="4715" y="11806"/>
                    </a:lnTo>
                    <a:lnTo>
                      <a:pt x="4715" y="1240"/>
                    </a:lnTo>
                    <a:cubicBezTo>
                      <a:pt x="4715" y="554"/>
                      <a:pt x="4161" y="0"/>
                      <a:pt x="3475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882;p36"/>
              <p:cNvSpPr/>
              <p:nvPr/>
            </p:nvSpPr>
            <p:spPr>
              <a:xfrm>
                <a:off x="476900" y="2675275"/>
                <a:ext cx="968800" cy="179175"/>
              </a:xfrm>
              <a:custGeom>
                <a:avLst/>
                <a:gdLst/>
                <a:ahLst/>
                <a:cxnLst/>
                <a:rect l="l" t="t" r="r" b="b"/>
                <a:pathLst>
                  <a:path w="38752" h="7167" extrusionOk="0">
                    <a:moveTo>
                      <a:pt x="1" y="1"/>
                    </a:moveTo>
                    <a:lnTo>
                      <a:pt x="1" y="5993"/>
                    </a:lnTo>
                    <a:cubicBezTo>
                      <a:pt x="1" y="6641"/>
                      <a:pt x="527" y="7167"/>
                      <a:pt x="1175" y="7167"/>
                    </a:cubicBezTo>
                    <a:lnTo>
                      <a:pt x="38752" y="7167"/>
                    </a:lnTo>
                    <a:lnTo>
                      <a:pt x="38752" y="1"/>
                    </a:lnTo>
                    <a:close/>
                  </a:path>
                </a:pathLst>
              </a:custGeom>
              <a:solidFill>
                <a:srgbClr val="5F9E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883;p36"/>
              <p:cNvSpPr/>
              <p:nvPr/>
            </p:nvSpPr>
            <p:spPr>
              <a:xfrm>
                <a:off x="476900" y="2675275"/>
                <a:ext cx="968575" cy="178950"/>
              </a:xfrm>
              <a:custGeom>
                <a:avLst/>
                <a:gdLst/>
                <a:ahLst/>
                <a:cxnLst/>
                <a:rect l="l" t="t" r="r" b="b"/>
                <a:pathLst>
                  <a:path w="38743" h="7158" extrusionOk="0">
                    <a:moveTo>
                      <a:pt x="1" y="1"/>
                    </a:moveTo>
                    <a:lnTo>
                      <a:pt x="1" y="5984"/>
                    </a:lnTo>
                    <a:cubicBezTo>
                      <a:pt x="1" y="6632"/>
                      <a:pt x="527" y="7158"/>
                      <a:pt x="1175" y="7158"/>
                    </a:cubicBezTo>
                    <a:lnTo>
                      <a:pt x="38742" y="7158"/>
                    </a:lnTo>
                    <a:lnTo>
                      <a:pt x="387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884;p36"/>
              <p:cNvSpPr/>
              <p:nvPr/>
            </p:nvSpPr>
            <p:spPr>
              <a:xfrm>
                <a:off x="715225" y="2675275"/>
                <a:ext cx="730250" cy="17895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7158" extrusionOk="0">
                    <a:moveTo>
                      <a:pt x="7157" y="1"/>
                    </a:moveTo>
                    <a:lnTo>
                      <a:pt x="0" y="7158"/>
                    </a:lnTo>
                    <a:lnTo>
                      <a:pt x="29209" y="7158"/>
                    </a:lnTo>
                    <a:lnTo>
                      <a:pt x="29209" y="1"/>
                    </a:lnTo>
                    <a:close/>
                  </a:path>
                </a:pathLst>
              </a:custGeom>
              <a:solidFill>
                <a:srgbClr val="F9BF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885;p36"/>
              <p:cNvSpPr/>
              <p:nvPr/>
            </p:nvSpPr>
            <p:spPr>
              <a:xfrm>
                <a:off x="809375" y="2380150"/>
                <a:ext cx="303625" cy="474300"/>
              </a:xfrm>
              <a:custGeom>
                <a:avLst/>
                <a:gdLst/>
                <a:ahLst/>
                <a:cxnLst/>
                <a:rect l="l" t="t" r="r" b="b"/>
                <a:pathLst>
                  <a:path w="12145" h="18972" extrusionOk="0">
                    <a:moveTo>
                      <a:pt x="1250" y="0"/>
                    </a:moveTo>
                    <a:cubicBezTo>
                      <a:pt x="564" y="0"/>
                      <a:pt x="1" y="554"/>
                      <a:pt x="1" y="1240"/>
                    </a:cubicBezTo>
                    <a:lnTo>
                      <a:pt x="1" y="18972"/>
                    </a:lnTo>
                    <a:lnTo>
                      <a:pt x="12144" y="18972"/>
                    </a:lnTo>
                    <a:lnTo>
                      <a:pt x="12144" y="1240"/>
                    </a:lnTo>
                    <a:cubicBezTo>
                      <a:pt x="12144" y="554"/>
                      <a:pt x="11590" y="0"/>
                      <a:pt x="10905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886;p36"/>
              <p:cNvSpPr/>
              <p:nvPr/>
            </p:nvSpPr>
            <p:spPr>
              <a:xfrm>
                <a:off x="476900" y="1599450"/>
                <a:ext cx="968575" cy="627175"/>
              </a:xfrm>
              <a:custGeom>
                <a:avLst/>
                <a:gdLst/>
                <a:ahLst/>
                <a:cxnLst/>
                <a:rect l="l" t="t" r="r" b="b"/>
                <a:pathLst>
                  <a:path w="38743" h="25087" extrusionOk="0">
                    <a:moveTo>
                      <a:pt x="19376" y="0"/>
                    </a:moveTo>
                    <a:lnTo>
                      <a:pt x="1" y="17394"/>
                    </a:lnTo>
                    <a:lnTo>
                      <a:pt x="1" y="25086"/>
                    </a:lnTo>
                    <a:lnTo>
                      <a:pt x="19376" y="7692"/>
                    </a:lnTo>
                    <a:lnTo>
                      <a:pt x="38742" y="25086"/>
                    </a:lnTo>
                    <a:lnTo>
                      <a:pt x="38742" y="17394"/>
                    </a:lnTo>
                    <a:lnTo>
                      <a:pt x="193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887;p36"/>
              <p:cNvSpPr/>
              <p:nvPr/>
            </p:nvSpPr>
            <p:spPr>
              <a:xfrm>
                <a:off x="323575" y="1579375"/>
                <a:ext cx="1275450" cy="648050"/>
              </a:xfrm>
              <a:custGeom>
                <a:avLst/>
                <a:gdLst/>
                <a:ahLst/>
                <a:cxnLst/>
                <a:rect l="l" t="t" r="r" b="b"/>
                <a:pathLst>
                  <a:path w="51018" h="25922" extrusionOk="0">
                    <a:moveTo>
                      <a:pt x="25506" y="0"/>
                    </a:moveTo>
                    <a:cubicBezTo>
                      <a:pt x="24838" y="0"/>
                      <a:pt x="24171" y="240"/>
                      <a:pt x="23640" y="719"/>
                    </a:cubicBezTo>
                    <a:lnTo>
                      <a:pt x="555" y="21447"/>
                    </a:lnTo>
                    <a:cubicBezTo>
                      <a:pt x="38" y="21907"/>
                      <a:pt x="1" y="22686"/>
                      <a:pt x="461" y="23203"/>
                    </a:cubicBezTo>
                    <a:lnTo>
                      <a:pt x="2536" y="25513"/>
                    </a:lnTo>
                    <a:cubicBezTo>
                      <a:pt x="2777" y="25784"/>
                      <a:pt x="3115" y="25921"/>
                      <a:pt x="3454" y="25921"/>
                    </a:cubicBezTo>
                    <a:cubicBezTo>
                      <a:pt x="3750" y="25921"/>
                      <a:pt x="4047" y="25817"/>
                      <a:pt x="4283" y="25607"/>
                    </a:cubicBezTo>
                    <a:lnTo>
                      <a:pt x="25509" y="6551"/>
                    </a:lnTo>
                    <a:lnTo>
                      <a:pt x="46726" y="25607"/>
                    </a:lnTo>
                    <a:cubicBezTo>
                      <a:pt x="46962" y="25817"/>
                      <a:pt x="47259" y="25921"/>
                      <a:pt x="47556" y="25921"/>
                    </a:cubicBezTo>
                    <a:cubicBezTo>
                      <a:pt x="47896" y="25921"/>
                      <a:pt x="48236" y="25784"/>
                      <a:pt x="48482" y="25513"/>
                    </a:cubicBezTo>
                    <a:lnTo>
                      <a:pt x="50558" y="23203"/>
                    </a:lnTo>
                    <a:cubicBezTo>
                      <a:pt x="51018" y="22686"/>
                      <a:pt x="50971" y="21907"/>
                      <a:pt x="50464" y="21447"/>
                    </a:cubicBezTo>
                    <a:lnTo>
                      <a:pt x="27378" y="719"/>
                    </a:lnTo>
                    <a:cubicBezTo>
                      <a:pt x="26843" y="240"/>
                      <a:pt x="26174" y="0"/>
                      <a:pt x="255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888;p36"/>
              <p:cNvSpPr/>
              <p:nvPr/>
            </p:nvSpPr>
            <p:spPr>
              <a:xfrm>
                <a:off x="1235775" y="2642175"/>
                <a:ext cx="355775" cy="212275"/>
              </a:xfrm>
              <a:custGeom>
                <a:avLst/>
                <a:gdLst/>
                <a:ahLst/>
                <a:cxnLst/>
                <a:rect l="l" t="t" r="r" b="b"/>
                <a:pathLst>
                  <a:path w="14231" h="8491" extrusionOk="0">
                    <a:moveTo>
                      <a:pt x="7316" y="1"/>
                    </a:moveTo>
                    <a:cubicBezTo>
                      <a:pt x="7155" y="1"/>
                      <a:pt x="6992" y="7"/>
                      <a:pt x="6828" y="19"/>
                    </a:cubicBezTo>
                    <a:cubicBezTo>
                      <a:pt x="2658" y="339"/>
                      <a:pt x="0" y="4603"/>
                      <a:pt x="1541" y="8491"/>
                    </a:cubicBezTo>
                    <a:lnTo>
                      <a:pt x="12201" y="8491"/>
                    </a:lnTo>
                    <a:cubicBezTo>
                      <a:pt x="12745" y="8482"/>
                      <a:pt x="13215" y="8106"/>
                      <a:pt x="13346" y="7580"/>
                    </a:cubicBezTo>
                    <a:cubicBezTo>
                      <a:pt x="14230" y="3665"/>
                      <a:pt x="11241" y="1"/>
                      <a:pt x="7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" name="Google Shape;1892;p36"/>
            <p:cNvSpPr/>
            <p:nvPr/>
          </p:nvSpPr>
          <p:spPr>
            <a:xfrm>
              <a:off x="7626050" y="3701695"/>
              <a:ext cx="214002" cy="283905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93;p36"/>
            <p:cNvSpPr/>
            <p:nvPr/>
          </p:nvSpPr>
          <p:spPr>
            <a:xfrm>
              <a:off x="7892750" y="3701695"/>
              <a:ext cx="214002" cy="283905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타원 71"/>
          <p:cNvSpPr/>
          <p:nvPr/>
        </p:nvSpPr>
        <p:spPr>
          <a:xfrm>
            <a:off x="3682542" y="871394"/>
            <a:ext cx="1668247" cy="166301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3682543" y="170917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ln w="12700">
                  <a:solidFill>
                    <a:schemeClr val="bg1"/>
                  </a:solidFill>
                </a:ln>
                <a:latin typeface="HY강B" pitchFamily="18" charset="-127"/>
                <a:ea typeface="HY강B" pitchFamily="18" charset="-127"/>
              </a:rPr>
              <a:t>아파트 매매가</a:t>
            </a:r>
          </a:p>
        </p:txBody>
      </p:sp>
      <p:grpSp>
        <p:nvGrpSpPr>
          <p:cNvPr id="167" name="그룹 166"/>
          <p:cNvGrpSpPr/>
          <p:nvPr/>
        </p:nvGrpSpPr>
        <p:grpSpPr>
          <a:xfrm>
            <a:off x="4293479" y="1137578"/>
            <a:ext cx="511678" cy="562072"/>
            <a:chOff x="3717871" y="2064224"/>
            <a:chExt cx="679557" cy="1015052"/>
          </a:xfrm>
        </p:grpSpPr>
        <p:sp>
          <p:nvSpPr>
            <p:cNvPr id="78" name="Google Shape;2267;p37"/>
            <p:cNvSpPr/>
            <p:nvPr/>
          </p:nvSpPr>
          <p:spPr>
            <a:xfrm>
              <a:off x="3748927" y="2461832"/>
              <a:ext cx="617460" cy="617444"/>
            </a:xfrm>
            <a:custGeom>
              <a:avLst/>
              <a:gdLst/>
              <a:ahLst/>
              <a:cxnLst/>
              <a:rect l="l" t="t" r="r" b="b"/>
              <a:pathLst>
                <a:path w="37696" h="37695" extrusionOk="0">
                  <a:moveTo>
                    <a:pt x="0" y="1"/>
                  </a:moveTo>
                  <a:lnTo>
                    <a:pt x="0" y="37695"/>
                  </a:lnTo>
                  <a:lnTo>
                    <a:pt x="37695" y="37695"/>
                  </a:lnTo>
                  <a:lnTo>
                    <a:pt x="376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268;p37"/>
            <p:cNvSpPr/>
            <p:nvPr/>
          </p:nvSpPr>
          <p:spPr>
            <a:xfrm>
              <a:off x="3717871" y="2437082"/>
              <a:ext cx="679557" cy="24767"/>
            </a:xfrm>
            <a:custGeom>
              <a:avLst/>
              <a:gdLst/>
              <a:ahLst/>
              <a:cxnLst/>
              <a:rect l="l" t="t" r="r" b="b"/>
              <a:pathLst>
                <a:path w="41487" h="1512" extrusionOk="0">
                  <a:moveTo>
                    <a:pt x="1" y="0"/>
                  </a:moveTo>
                  <a:lnTo>
                    <a:pt x="1" y="1512"/>
                  </a:lnTo>
                  <a:lnTo>
                    <a:pt x="41487" y="1512"/>
                  </a:lnTo>
                  <a:lnTo>
                    <a:pt x="4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269;p37"/>
            <p:cNvSpPr/>
            <p:nvPr/>
          </p:nvSpPr>
          <p:spPr>
            <a:xfrm>
              <a:off x="3941212" y="2101112"/>
              <a:ext cx="232891" cy="978164"/>
            </a:xfrm>
            <a:custGeom>
              <a:avLst/>
              <a:gdLst/>
              <a:ahLst/>
              <a:cxnLst/>
              <a:rect l="l" t="t" r="r" b="b"/>
              <a:pathLst>
                <a:path w="14218" h="59717" extrusionOk="0">
                  <a:moveTo>
                    <a:pt x="0" y="1"/>
                  </a:moveTo>
                  <a:lnTo>
                    <a:pt x="0" y="59717"/>
                  </a:lnTo>
                  <a:lnTo>
                    <a:pt x="14217" y="59717"/>
                  </a:lnTo>
                  <a:lnTo>
                    <a:pt x="14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270;p37"/>
            <p:cNvSpPr/>
            <p:nvPr/>
          </p:nvSpPr>
          <p:spPr>
            <a:xfrm>
              <a:off x="3999214" y="2987155"/>
              <a:ext cx="122293" cy="92121"/>
            </a:xfrm>
            <a:custGeom>
              <a:avLst/>
              <a:gdLst/>
              <a:ahLst/>
              <a:cxnLst/>
              <a:rect l="l" t="t" r="r" b="b"/>
              <a:pathLst>
                <a:path w="7466" h="5624" extrusionOk="0">
                  <a:moveTo>
                    <a:pt x="1" y="0"/>
                  </a:moveTo>
                  <a:lnTo>
                    <a:pt x="1" y="5624"/>
                  </a:lnTo>
                  <a:lnTo>
                    <a:pt x="7466" y="5624"/>
                  </a:lnTo>
                  <a:lnTo>
                    <a:pt x="7466" y="0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271;p37"/>
            <p:cNvSpPr/>
            <p:nvPr/>
          </p:nvSpPr>
          <p:spPr>
            <a:xfrm>
              <a:off x="3971859" y="2064224"/>
              <a:ext cx="166798" cy="36904"/>
            </a:xfrm>
            <a:custGeom>
              <a:avLst/>
              <a:gdLst/>
              <a:ahLst/>
              <a:cxnLst/>
              <a:rect l="l" t="t" r="r" b="b"/>
              <a:pathLst>
                <a:path w="10183" h="2253" extrusionOk="0">
                  <a:moveTo>
                    <a:pt x="1" y="0"/>
                  </a:moveTo>
                  <a:lnTo>
                    <a:pt x="1" y="2253"/>
                  </a:lnTo>
                  <a:lnTo>
                    <a:pt x="10183" y="2253"/>
                  </a:lnTo>
                  <a:lnTo>
                    <a:pt x="10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272;p37"/>
            <p:cNvSpPr/>
            <p:nvPr/>
          </p:nvSpPr>
          <p:spPr>
            <a:xfrm>
              <a:off x="4077871" y="2327352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0" y="3289"/>
                  </a:lnTo>
                  <a:lnTo>
                    <a:pt x="3288" y="32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273;p37"/>
            <p:cNvSpPr/>
            <p:nvPr/>
          </p:nvSpPr>
          <p:spPr>
            <a:xfrm>
              <a:off x="4077871" y="2327352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3288" y="328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274;p37"/>
            <p:cNvSpPr/>
            <p:nvPr/>
          </p:nvSpPr>
          <p:spPr>
            <a:xfrm>
              <a:off x="4286617" y="2494002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275;p37"/>
            <p:cNvSpPr/>
            <p:nvPr/>
          </p:nvSpPr>
          <p:spPr>
            <a:xfrm>
              <a:off x="4286617" y="2494002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276;p37"/>
            <p:cNvSpPr/>
            <p:nvPr/>
          </p:nvSpPr>
          <p:spPr>
            <a:xfrm>
              <a:off x="3984734" y="2147385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1" y="3288"/>
                  </a:lnTo>
                  <a:lnTo>
                    <a:pt x="3288" y="32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277;p37"/>
            <p:cNvSpPr/>
            <p:nvPr/>
          </p:nvSpPr>
          <p:spPr>
            <a:xfrm>
              <a:off x="3984734" y="2147385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3288" y="3288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278;p37"/>
            <p:cNvSpPr/>
            <p:nvPr/>
          </p:nvSpPr>
          <p:spPr>
            <a:xfrm>
              <a:off x="4077871" y="2147385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0" y="3288"/>
                  </a:lnTo>
                  <a:lnTo>
                    <a:pt x="3288" y="3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279;p37"/>
            <p:cNvSpPr/>
            <p:nvPr/>
          </p:nvSpPr>
          <p:spPr>
            <a:xfrm>
              <a:off x="4077871" y="2147385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3288" y="3288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280;p37"/>
            <p:cNvSpPr/>
            <p:nvPr/>
          </p:nvSpPr>
          <p:spPr>
            <a:xfrm>
              <a:off x="3984734" y="2237393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1" y="0"/>
                  </a:moveTo>
                  <a:lnTo>
                    <a:pt x="1" y="3286"/>
                  </a:lnTo>
                  <a:lnTo>
                    <a:pt x="3288" y="3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281;p37"/>
            <p:cNvSpPr/>
            <p:nvPr/>
          </p:nvSpPr>
          <p:spPr>
            <a:xfrm>
              <a:off x="3984734" y="2237393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1" y="0"/>
                  </a:moveTo>
                  <a:lnTo>
                    <a:pt x="3288" y="3286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282;p37"/>
            <p:cNvSpPr/>
            <p:nvPr/>
          </p:nvSpPr>
          <p:spPr>
            <a:xfrm>
              <a:off x="4077871" y="2237393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0" y="0"/>
                  </a:moveTo>
                  <a:lnTo>
                    <a:pt x="0" y="3286"/>
                  </a:lnTo>
                  <a:lnTo>
                    <a:pt x="3288" y="3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283;p37"/>
            <p:cNvSpPr/>
            <p:nvPr/>
          </p:nvSpPr>
          <p:spPr>
            <a:xfrm>
              <a:off x="4077871" y="2237393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0" y="0"/>
                  </a:moveTo>
                  <a:lnTo>
                    <a:pt x="3288" y="3286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284;p37"/>
            <p:cNvSpPr/>
            <p:nvPr/>
          </p:nvSpPr>
          <p:spPr>
            <a:xfrm>
              <a:off x="3984734" y="2327352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1" y="3289"/>
                  </a:lnTo>
                  <a:lnTo>
                    <a:pt x="3288" y="32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285;p37"/>
            <p:cNvSpPr/>
            <p:nvPr/>
          </p:nvSpPr>
          <p:spPr>
            <a:xfrm>
              <a:off x="3984734" y="2327352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3288" y="328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286;p37"/>
            <p:cNvSpPr/>
            <p:nvPr/>
          </p:nvSpPr>
          <p:spPr>
            <a:xfrm>
              <a:off x="3984734" y="2417328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1" y="3289"/>
                  </a:lnTo>
                  <a:lnTo>
                    <a:pt x="3288" y="32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287;p37"/>
            <p:cNvSpPr/>
            <p:nvPr/>
          </p:nvSpPr>
          <p:spPr>
            <a:xfrm>
              <a:off x="3984734" y="2417328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3288" y="328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288;p37"/>
            <p:cNvSpPr/>
            <p:nvPr/>
          </p:nvSpPr>
          <p:spPr>
            <a:xfrm>
              <a:off x="4077871" y="2417328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0" y="3289"/>
                  </a:lnTo>
                  <a:lnTo>
                    <a:pt x="3288" y="32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289;p37"/>
            <p:cNvSpPr/>
            <p:nvPr/>
          </p:nvSpPr>
          <p:spPr>
            <a:xfrm>
              <a:off x="4077871" y="2417328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3288" y="328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290;p37"/>
            <p:cNvSpPr/>
            <p:nvPr/>
          </p:nvSpPr>
          <p:spPr>
            <a:xfrm>
              <a:off x="4206339" y="2494002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291;p37"/>
            <p:cNvSpPr/>
            <p:nvPr/>
          </p:nvSpPr>
          <p:spPr>
            <a:xfrm>
              <a:off x="4206339" y="2494002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292;p37"/>
            <p:cNvSpPr/>
            <p:nvPr/>
          </p:nvSpPr>
          <p:spPr>
            <a:xfrm>
              <a:off x="4206339" y="2582848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293;p37"/>
            <p:cNvSpPr/>
            <p:nvPr/>
          </p:nvSpPr>
          <p:spPr>
            <a:xfrm>
              <a:off x="4206339" y="2582848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2833" y="2833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294;p37"/>
            <p:cNvSpPr/>
            <p:nvPr/>
          </p:nvSpPr>
          <p:spPr>
            <a:xfrm>
              <a:off x="4286617" y="2582848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295;p37"/>
            <p:cNvSpPr/>
            <p:nvPr/>
          </p:nvSpPr>
          <p:spPr>
            <a:xfrm>
              <a:off x="4286617" y="2582848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2833" y="2833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296;p37"/>
            <p:cNvSpPr/>
            <p:nvPr/>
          </p:nvSpPr>
          <p:spPr>
            <a:xfrm>
              <a:off x="4206339" y="2671709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297;p37"/>
            <p:cNvSpPr/>
            <p:nvPr/>
          </p:nvSpPr>
          <p:spPr>
            <a:xfrm>
              <a:off x="4206339" y="2671709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298;p37"/>
            <p:cNvSpPr/>
            <p:nvPr/>
          </p:nvSpPr>
          <p:spPr>
            <a:xfrm>
              <a:off x="4286617" y="2671709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299;p37"/>
            <p:cNvSpPr/>
            <p:nvPr/>
          </p:nvSpPr>
          <p:spPr>
            <a:xfrm>
              <a:off x="4286617" y="2671709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300;p37"/>
            <p:cNvSpPr/>
            <p:nvPr/>
          </p:nvSpPr>
          <p:spPr>
            <a:xfrm>
              <a:off x="4206339" y="2760571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301;p37"/>
            <p:cNvSpPr/>
            <p:nvPr/>
          </p:nvSpPr>
          <p:spPr>
            <a:xfrm>
              <a:off x="4206339" y="2760571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302;p37"/>
            <p:cNvSpPr/>
            <p:nvPr/>
          </p:nvSpPr>
          <p:spPr>
            <a:xfrm>
              <a:off x="4286617" y="2760571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303;p37"/>
            <p:cNvSpPr/>
            <p:nvPr/>
          </p:nvSpPr>
          <p:spPr>
            <a:xfrm>
              <a:off x="4286617" y="2760571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304;p37"/>
            <p:cNvSpPr/>
            <p:nvPr/>
          </p:nvSpPr>
          <p:spPr>
            <a:xfrm>
              <a:off x="4206339" y="2849416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305;p37"/>
            <p:cNvSpPr/>
            <p:nvPr/>
          </p:nvSpPr>
          <p:spPr>
            <a:xfrm>
              <a:off x="4206339" y="2849416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2833" y="2833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306;p37"/>
            <p:cNvSpPr/>
            <p:nvPr/>
          </p:nvSpPr>
          <p:spPr>
            <a:xfrm>
              <a:off x="4286617" y="2849416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307;p37"/>
            <p:cNvSpPr/>
            <p:nvPr/>
          </p:nvSpPr>
          <p:spPr>
            <a:xfrm>
              <a:off x="4286617" y="2849416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2833" y="2833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308;p37"/>
            <p:cNvSpPr/>
            <p:nvPr/>
          </p:nvSpPr>
          <p:spPr>
            <a:xfrm>
              <a:off x="4206339" y="2938277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309;p37"/>
            <p:cNvSpPr/>
            <p:nvPr/>
          </p:nvSpPr>
          <p:spPr>
            <a:xfrm>
              <a:off x="4206339" y="2938277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310;p37"/>
            <p:cNvSpPr/>
            <p:nvPr/>
          </p:nvSpPr>
          <p:spPr>
            <a:xfrm>
              <a:off x="4286617" y="2938277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311;p37"/>
            <p:cNvSpPr/>
            <p:nvPr/>
          </p:nvSpPr>
          <p:spPr>
            <a:xfrm>
              <a:off x="4286617" y="2938277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312;p37"/>
            <p:cNvSpPr/>
            <p:nvPr/>
          </p:nvSpPr>
          <p:spPr>
            <a:xfrm>
              <a:off x="3781769" y="2494002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0" y="2833"/>
                  </a:lnTo>
                  <a:lnTo>
                    <a:pt x="2833" y="2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313;p37"/>
            <p:cNvSpPr/>
            <p:nvPr/>
          </p:nvSpPr>
          <p:spPr>
            <a:xfrm>
              <a:off x="3781769" y="2494002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314;p37"/>
            <p:cNvSpPr/>
            <p:nvPr/>
          </p:nvSpPr>
          <p:spPr>
            <a:xfrm>
              <a:off x="3862015" y="2494002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5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315;p37"/>
            <p:cNvSpPr/>
            <p:nvPr/>
          </p:nvSpPr>
          <p:spPr>
            <a:xfrm>
              <a:off x="3862015" y="2494002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2835" y="2833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316;p37"/>
            <p:cNvSpPr/>
            <p:nvPr/>
          </p:nvSpPr>
          <p:spPr>
            <a:xfrm>
              <a:off x="3781769" y="2582848"/>
              <a:ext cx="46405" cy="46421"/>
            </a:xfrm>
            <a:custGeom>
              <a:avLst/>
              <a:gdLst/>
              <a:ahLst/>
              <a:cxnLst/>
              <a:rect l="l" t="t" r="r" b="b"/>
              <a:pathLst>
                <a:path w="2833" h="2834" extrusionOk="0">
                  <a:moveTo>
                    <a:pt x="0" y="1"/>
                  </a:moveTo>
                  <a:lnTo>
                    <a:pt x="0" y="2833"/>
                  </a:lnTo>
                  <a:lnTo>
                    <a:pt x="2833" y="28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317;p37"/>
            <p:cNvSpPr/>
            <p:nvPr/>
          </p:nvSpPr>
          <p:spPr>
            <a:xfrm>
              <a:off x="3781769" y="2582848"/>
              <a:ext cx="46405" cy="46421"/>
            </a:xfrm>
            <a:custGeom>
              <a:avLst/>
              <a:gdLst/>
              <a:ahLst/>
              <a:cxnLst/>
              <a:rect l="l" t="t" r="r" b="b"/>
              <a:pathLst>
                <a:path w="2833" h="2834" extrusionOk="0">
                  <a:moveTo>
                    <a:pt x="0" y="1"/>
                  </a:moveTo>
                  <a:lnTo>
                    <a:pt x="2833" y="2833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318;p37"/>
            <p:cNvSpPr/>
            <p:nvPr/>
          </p:nvSpPr>
          <p:spPr>
            <a:xfrm>
              <a:off x="3862015" y="2582848"/>
              <a:ext cx="46437" cy="46421"/>
            </a:xfrm>
            <a:custGeom>
              <a:avLst/>
              <a:gdLst/>
              <a:ahLst/>
              <a:cxnLst/>
              <a:rect l="l" t="t" r="r" b="b"/>
              <a:pathLst>
                <a:path w="2835" h="2834" extrusionOk="0">
                  <a:moveTo>
                    <a:pt x="1" y="1"/>
                  </a:moveTo>
                  <a:lnTo>
                    <a:pt x="1" y="2833"/>
                  </a:lnTo>
                  <a:lnTo>
                    <a:pt x="2835" y="28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319;p37"/>
            <p:cNvSpPr/>
            <p:nvPr/>
          </p:nvSpPr>
          <p:spPr>
            <a:xfrm>
              <a:off x="3862015" y="2582848"/>
              <a:ext cx="46437" cy="46421"/>
            </a:xfrm>
            <a:custGeom>
              <a:avLst/>
              <a:gdLst/>
              <a:ahLst/>
              <a:cxnLst/>
              <a:rect l="l" t="t" r="r" b="b"/>
              <a:pathLst>
                <a:path w="2835" h="2834" extrusionOk="0">
                  <a:moveTo>
                    <a:pt x="1" y="1"/>
                  </a:moveTo>
                  <a:lnTo>
                    <a:pt x="2835" y="283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320;p37"/>
            <p:cNvSpPr/>
            <p:nvPr/>
          </p:nvSpPr>
          <p:spPr>
            <a:xfrm>
              <a:off x="3781769" y="2671709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0" y="2833"/>
                  </a:lnTo>
                  <a:lnTo>
                    <a:pt x="2833" y="2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321;p37"/>
            <p:cNvSpPr/>
            <p:nvPr/>
          </p:nvSpPr>
          <p:spPr>
            <a:xfrm>
              <a:off x="3781769" y="2671709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322;p37"/>
            <p:cNvSpPr/>
            <p:nvPr/>
          </p:nvSpPr>
          <p:spPr>
            <a:xfrm>
              <a:off x="3862015" y="2671709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5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323;p37"/>
            <p:cNvSpPr/>
            <p:nvPr/>
          </p:nvSpPr>
          <p:spPr>
            <a:xfrm>
              <a:off x="3862015" y="2671709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2835" y="2833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324;p37"/>
            <p:cNvSpPr/>
            <p:nvPr/>
          </p:nvSpPr>
          <p:spPr>
            <a:xfrm>
              <a:off x="3781769" y="2760571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0" y="2833"/>
                  </a:lnTo>
                  <a:lnTo>
                    <a:pt x="2833" y="2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325;p37"/>
            <p:cNvSpPr/>
            <p:nvPr/>
          </p:nvSpPr>
          <p:spPr>
            <a:xfrm>
              <a:off x="3781769" y="2760571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326;p37"/>
            <p:cNvSpPr/>
            <p:nvPr/>
          </p:nvSpPr>
          <p:spPr>
            <a:xfrm>
              <a:off x="3862015" y="2760571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5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327;p37"/>
            <p:cNvSpPr/>
            <p:nvPr/>
          </p:nvSpPr>
          <p:spPr>
            <a:xfrm>
              <a:off x="3862015" y="2760571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2835" y="2833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328;p37"/>
            <p:cNvSpPr/>
            <p:nvPr/>
          </p:nvSpPr>
          <p:spPr>
            <a:xfrm>
              <a:off x="3781769" y="2849416"/>
              <a:ext cx="46405" cy="46421"/>
            </a:xfrm>
            <a:custGeom>
              <a:avLst/>
              <a:gdLst/>
              <a:ahLst/>
              <a:cxnLst/>
              <a:rect l="l" t="t" r="r" b="b"/>
              <a:pathLst>
                <a:path w="2833" h="2834" extrusionOk="0">
                  <a:moveTo>
                    <a:pt x="0" y="1"/>
                  </a:moveTo>
                  <a:lnTo>
                    <a:pt x="0" y="2833"/>
                  </a:lnTo>
                  <a:lnTo>
                    <a:pt x="2833" y="28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329;p37"/>
            <p:cNvSpPr/>
            <p:nvPr/>
          </p:nvSpPr>
          <p:spPr>
            <a:xfrm>
              <a:off x="3781769" y="2849416"/>
              <a:ext cx="46405" cy="46421"/>
            </a:xfrm>
            <a:custGeom>
              <a:avLst/>
              <a:gdLst/>
              <a:ahLst/>
              <a:cxnLst/>
              <a:rect l="l" t="t" r="r" b="b"/>
              <a:pathLst>
                <a:path w="2833" h="2834" extrusionOk="0">
                  <a:moveTo>
                    <a:pt x="0" y="1"/>
                  </a:moveTo>
                  <a:lnTo>
                    <a:pt x="2833" y="2833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330;p37"/>
            <p:cNvSpPr/>
            <p:nvPr/>
          </p:nvSpPr>
          <p:spPr>
            <a:xfrm>
              <a:off x="3862015" y="2849416"/>
              <a:ext cx="46437" cy="46421"/>
            </a:xfrm>
            <a:custGeom>
              <a:avLst/>
              <a:gdLst/>
              <a:ahLst/>
              <a:cxnLst/>
              <a:rect l="l" t="t" r="r" b="b"/>
              <a:pathLst>
                <a:path w="2835" h="2834" extrusionOk="0">
                  <a:moveTo>
                    <a:pt x="1" y="1"/>
                  </a:moveTo>
                  <a:lnTo>
                    <a:pt x="1" y="2833"/>
                  </a:lnTo>
                  <a:lnTo>
                    <a:pt x="2835" y="28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331;p37"/>
            <p:cNvSpPr/>
            <p:nvPr/>
          </p:nvSpPr>
          <p:spPr>
            <a:xfrm>
              <a:off x="3862015" y="2849416"/>
              <a:ext cx="46437" cy="46421"/>
            </a:xfrm>
            <a:custGeom>
              <a:avLst/>
              <a:gdLst/>
              <a:ahLst/>
              <a:cxnLst/>
              <a:rect l="l" t="t" r="r" b="b"/>
              <a:pathLst>
                <a:path w="2835" h="2834" extrusionOk="0">
                  <a:moveTo>
                    <a:pt x="1" y="1"/>
                  </a:moveTo>
                  <a:lnTo>
                    <a:pt x="2835" y="283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332;p37"/>
            <p:cNvSpPr/>
            <p:nvPr/>
          </p:nvSpPr>
          <p:spPr>
            <a:xfrm>
              <a:off x="3781769" y="2938277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0" y="2833"/>
                  </a:lnTo>
                  <a:lnTo>
                    <a:pt x="2833" y="2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333;p37"/>
            <p:cNvSpPr/>
            <p:nvPr/>
          </p:nvSpPr>
          <p:spPr>
            <a:xfrm>
              <a:off x="3781769" y="2938277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334;p37"/>
            <p:cNvSpPr/>
            <p:nvPr/>
          </p:nvSpPr>
          <p:spPr>
            <a:xfrm>
              <a:off x="3862015" y="2938277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5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335;p37"/>
            <p:cNvSpPr/>
            <p:nvPr/>
          </p:nvSpPr>
          <p:spPr>
            <a:xfrm>
              <a:off x="3862015" y="2938277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2835" y="2833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336;p37"/>
            <p:cNvSpPr/>
            <p:nvPr/>
          </p:nvSpPr>
          <p:spPr>
            <a:xfrm>
              <a:off x="3984734" y="2507336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1" y="0"/>
                  </a:moveTo>
                  <a:lnTo>
                    <a:pt x="1" y="3286"/>
                  </a:lnTo>
                  <a:lnTo>
                    <a:pt x="3288" y="3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337;p37"/>
            <p:cNvSpPr/>
            <p:nvPr/>
          </p:nvSpPr>
          <p:spPr>
            <a:xfrm>
              <a:off x="3984734" y="2507336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1" y="0"/>
                  </a:moveTo>
                  <a:lnTo>
                    <a:pt x="3288" y="3286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338;p37"/>
            <p:cNvSpPr/>
            <p:nvPr/>
          </p:nvSpPr>
          <p:spPr>
            <a:xfrm>
              <a:off x="4077871" y="2507336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0" y="0"/>
                  </a:moveTo>
                  <a:lnTo>
                    <a:pt x="0" y="3286"/>
                  </a:lnTo>
                  <a:lnTo>
                    <a:pt x="3288" y="3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339;p37"/>
            <p:cNvSpPr/>
            <p:nvPr/>
          </p:nvSpPr>
          <p:spPr>
            <a:xfrm>
              <a:off x="4077871" y="2507336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0" y="0"/>
                  </a:moveTo>
                  <a:lnTo>
                    <a:pt x="3288" y="3286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340;p37"/>
            <p:cNvSpPr/>
            <p:nvPr/>
          </p:nvSpPr>
          <p:spPr>
            <a:xfrm>
              <a:off x="3984734" y="2597311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1" y="0"/>
                  </a:moveTo>
                  <a:lnTo>
                    <a:pt x="1" y="3288"/>
                  </a:lnTo>
                  <a:lnTo>
                    <a:pt x="3288" y="32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341;p37"/>
            <p:cNvSpPr/>
            <p:nvPr/>
          </p:nvSpPr>
          <p:spPr>
            <a:xfrm>
              <a:off x="3984734" y="2597311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1" y="0"/>
                  </a:moveTo>
                  <a:lnTo>
                    <a:pt x="3288" y="328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342;p37"/>
            <p:cNvSpPr/>
            <p:nvPr/>
          </p:nvSpPr>
          <p:spPr>
            <a:xfrm>
              <a:off x="4077871" y="2597311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0" y="0"/>
                  </a:moveTo>
                  <a:lnTo>
                    <a:pt x="0" y="3288"/>
                  </a:lnTo>
                  <a:lnTo>
                    <a:pt x="3288" y="3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343;p37"/>
            <p:cNvSpPr/>
            <p:nvPr/>
          </p:nvSpPr>
          <p:spPr>
            <a:xfrm>
              <a:off x="4077871" y="2597311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0" y="0"/>
                  </a:moveTo>
                  <a:lnTo>
                    <a:pt x="3288" y="328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344;p37"/>
            <p:cNvSpPr/>
            <p:nvPr/>
          </p:nvSpPr>
          <p:spPr>
            <a:xfrm>
              <a:off x="3984734" y="2687270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1" y="3289"/>
                  </a:lnTo>
                  <a:lnTo>
                    <a:pt x="3288" y="32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345;p37"/>
            <p:cNvSpPr/>
            <p:nvPr/>
          </p:nvSpPr>
          <p:spPr>
            <a:xfrm>
              <a:off x="3984734" y="2687270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3288" y="328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346;p37"/>
            <p:cNvSpPr/>
            <p:nvPr/>
          </p:nvSpPr>
          <p:spPr>
            <a:xfrm>
              <a:off x="4077871" y="2687270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0" y="3289"/>
                  </a:lnTo>
                  <a:lnTo>
                    <a:pt x="3288" y="32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347;p37"/>
            <p:cNvSpPr/>
            <p:nvPr/>
          </p:nvSpPr>
          <p:spPr>
            <a:xfrm>
              <a:off x="4077871" y="2687270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3288" y="328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348;p37"/>
            <p:cNvSpPr/>
            <p:nvPr/>
          </p:nvSpPr>
          <p:spPr>
            <a:xfrm>
              <a:off x="3984734" y="2777278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1" y="0"/>
                  </a:moveTo>
                  <a:lnTo>
                    <a:pt x="1" y="3287"/>
                  </a:lnTo>
                  <a:lnTo>
                    <a:pt x="3288" y="32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349;p37"/>
            <p:cNvSpPr/>
            <p:nvPr/>
          </p:nvSpPr>
          <p:spPr>
            <a:xfrm>
              <a:off x="3984734" y="2777278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1" y="0"/>
                  </a:moveTo>
                  <a:lnTo>
                    <a:pt x="3288" y="3287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350;p37"/>
            <p:cNvSpPr/>
            <p:nvPr/>
          </p:nvSpPr>
          <p:spPr>
            <a:xfrm>
              <a:off x="4077871" y="2777278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0" y="0"/>
                  </a:moveTo>
                  <a:lnTo>
                    <a:pt x="0" y="3287"/>
                  </a:lnTo>
                  <a:lnTo>
                    <a:pt x="3288" y="3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351;p37"/>
            <p:cNvSpPr/>
            <p:nvPr/>
          </p:nvSpPr>
          <p:spPr>
            <a:xfrm>
              <a:off x="4077871" y="2777278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0" y="0"/>
                  </a:moveTo>
                  <a:lnTo>
                    <a:pt x="3288" y="3287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352;p37"/>
            <p:cNvSpPr/>
            <p:nvPr/>
          </p:nvSpPr>
          <p:spPr>
            <a:xfrm>
              <a:off x="3984734" y="2867253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1" y="0"/>
                  </a:moveTo>
                  <a:lnTo>
                    <a:pt x="1" y="3288"/>
                  </a:lnTo>
                  <a:lnTo>
                    <a:pt x="3288" y="32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353;p37"/>
            <p:cNvSpPr/>
            <p:nvPr/>
          </p:nvSpPr>
          <p:spPr>
            <a:xfrm>
              <a:off x="3984734" y="2867253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1" y="0"/>
                  </a:moveTo>
                  <a:lnTo>
                    <a:pt x="3288" y="328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354;p37"/>
            <p:cNvSpPr/>
            <p:nvPr/>
          </p:nvSpPr>
          <p:spPr>
            <a:xfrm>
              <a:off x="4077871" y="2867253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0" y="0"/>
                  </a:moveTo>
                  <a:lnTo>
                    <a:pt x="0" y="3288"/>
                  </a:lnTo>
                  <a:lnTo>
                    <a:pt x="3288" y="3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355;p37"/>
            <p:cNvSpPr/>
            <p:nvPr/>
          </p:nvSpPr>
          <p:spPr>
            <a:xfrm>
              <a:off x="4077871" y="2867253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0" y="0"/>
                  </a:moveTo>
                  <a:lnTo>
                    <a:pt x="3288" y="328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198903" y="2737534"/>
            <a:ext cx="1752601" cy="1663015"/>
            <a:chOff x="2198903" y="2737534"/>
            <a:chExt cx="1752601" cy="1663015"/>
          </a:xfrm>
        </p:grpSpPr>
        <p:sp>
          <p:nvSpPr>
            <p:cNvPr id="74" name="타원 73"/>
            <p:cNvSpPr/>
            <p:nvPr/>
          </p:nvSpPr>
          <p:spPr>
            <a:xfrm>
              <a:off x="2198903" y="2737534"/>
              <a:ext cx="1668247" cy="16630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98904" y="352886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ln w="12700">
                    <a:solidFill>
                      <a:schemeClr val="bg1"/>
                    </a:solidFill>
                  </a:ln>
                  <a:latin typeface="HY강B" pitchFamily="18" charset="-127"/>
                  <a:ea typeface="HY강B" pitchFamily="18" charset="-127"/>
                </a:rPr>
                <a:t>서울대입학수</a:t>
              </a:r>
            </a:p>
          </p:txBody>
        </p:sp>
        <p:pic>
          <p:nvPicPr>
            <p:cNvPr id="1026" name="Picture 2" descr="서울대학교 마크 스마트폰 배경화면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04" t="27611" r="10316" b="28497"/>
            <a:stretch/>
          </p:blipFill>
          <p:spPr bwMode="auto">
            <a:xfrm>
              <a:off x="2810639" y="3007044"/>
              <a:ext cx="510079" cy="512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5251907" y="2728009"/>
            <a:ext cx="1752600" cy="1663015"/>
            <a:chOff x="5251907" y="2728009"/>
            <a:chExt cx="1752600" cy="1663015"/>
          </a:xfrm>
        </p:grpSpPr>
        <p:sp>
          <p:nvSpPr>
            <p:cNvPr id="73" name="타원 72"/>
            <p:cNvSpPr/>
            <p:nvPr/>
          </p:nvSpPr>
          <p:spPr>
            <a:xfrm>
              <a:off x="5261431" y="2728009"/>
              <a:ext cx="1668247" cy="166301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251907" y="3528863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ln w="12700">
                    <a:solidFill>
                      <a:schemeClr val="bg1"/>
                    </a:solidFill>
                  </a:ln>
                  <a:latin typeface="HY강B" pitchFamily="18" charset="-127"/>
                  <a:ea typeface="HY강B" pitchFamily="18" charset="-127"/>
                </a:rPr>
                <a:t>학원사업체수</a:t>
              </a:r>
            </a:p>
          </p:txBody>
        </p:sp>
        <p:sp>
          <p:nvSpPr>
            <p:cNvPr id="218" name="Google Shape;6196;p43"/>
            <p:cNvSpPr/>
            <p:nvPr/>
          </p:nvSpPr>
          <p:spPr>
            <a:xfrm rot="16200000">
              <a:off x="5998764" y="3142328"/>
              <a:ext cx="213418" cy="512294"/>
            </a:xfrm>
            <a:custGeom>
              <a:avLst/>
              <a:gdLst/>
              <a:ahLst/>
              <a:cxnLst/>
              <a:rect l="l" t="t" r="r" b="b"/>
              <a:pathLst>
                <a:path w="2621" h="11952" extrusionOk="0">
                  <a:moveTo>
                    <a:pt x="1310" y="572"/>
                  </a:moveTo>
                  <a:cubicBezTo>
                    <a:pt x="1537" y="976"/>
                    <a:pt x="1560" y="1060"/>
                    <a:pt x="1560" y="1060"/>
                  </a:cubicBezTo>
                  <a:lnTo>
                    <a:pt x="1560" y="1072"/>
                  </a:lnTo>
                  <a:cubicBezTo>
                    <a:pt x="1489" y="1119"/>
                    <a:pt x="1382" y="1131"/>
                    <a:pt x="1298" y="1131"/>
                  </a:cubicBezTo>
                  <a:cubicBezTo>
                    <a:pt x="1203" y="1131"/>
                    <a:pt x="1120" y="1095"/>
                    <a:pt x="1025" y="1072"/>
                  </a:cubicBezTo>
                  <a:lnTo>
                    <a:pt x="1310" y="572"/>
                  </a:lnTo>
                  <a:close/>
                  <a:moveTo>
                    <a:pt x="1739" y="1369"/>
                  </a:moveTo>
                  <a:lnTo>
                    <a:pt x="2156" y="2155"/>
                  </a:lnTo>
                  <a:lnTo>
                    <a:pt x="465" y="2155"/>
                  </a:lnTo>
                  <a:lnTo>
                    <a:pt x="882" y="1369"/>
                  </a:lnTo>
                  <a:cubicBezTo>
                    <a:pt x="1013" y="1441"/>
                    <a:pt x="1156" y="1476"/>
                    <a:pt x="1310" y="1476"/>
                  </a:cubicBezTo>
                  <a:cubicBezTo>
                    <a:pt x="1453" y="1476"/>
                    <a:pt x="1608" y="1441"/>
                    <a:pt x="1739" y="1369"/>
                  </a:cubicBezTo>
                  <a:close/>
                  <a:moveTo>
                    <a:pt x="2263" y="9763"/>
                  </a:moveTo>
                  <a:lnTo>
                    <a:pt x="2263" y="10454"/>
                  </a:lnTo>
                  <a:lnTo>
                    <a:pt x="358" y="10454"/>
                  </a:lnTo>
                  <a:lnTo>
                    <a:pt x="358" y="9763"/>
                  </a:lnTo>
                  <a:close/>
                  <a:moveTo>
                    <a:pt x="1310" y="0"/>
                  </a:moveTo>
                  <a:cubicBezTo>
                    <a:pt x="1251" y="0"/>
                    <a:pt x="1191" y="36"/>
                    <a:pt x="1144" y="95"/>
                  </a:cubicBezTo>
                  <a:lnTo>
                    <a:pt x="656" y="1024"/>
                  </a:lnTo>
                  <a:lnTo>
                    <a:pt x="132" y="2012"/>
                  </a:lnTo>
                  <a:cubicBezTo>
                    <a:pt x="48" y="2179"/>
                    <a:pt x="1" y="2357"/>
                    <a:pt x="1" y="2548"/>
                  </a:cubicBezTo>
                  <a:lnTo>
                    <a:pt x="1" y="5727"/>
                  </a:lnTo>
                  <a:cubicBezTo>
                    <a:pt x="1" y="5834"/>
                    <a:pt x="72" y="5906"/>
                    <a:pt x="179" y="5906"/>
                  </a:cubicBezTo>
                  <a:cubicBezTo>
                    <a:pt x="286" y="5906"/>
                    <a:pt x="358" y="5834"/>
                    <a:pt x="358" y="5727"/>
                  </a:cubicBezTo>
                  <a:lnTo>
                    <a:pt x="358" y="2512"/>
                  </a:lnTo>
                  <a:lnTo>
                    <a:pt x="1132" y="2512"/>
                  </a:lnTo>
                  <a:lnTo>
                    <a:pt x="1132" y="9406"/>
                  </a:lnTo>
                  <a:lnTo>
                    <a:pt x="1132" y="9418"/>
                  </a:lnTo>
                  <a:lnTo>
                    <a:pt x="358" y="9418"/>
                  </a:lnTo>
                  <a:lnTo>
                    <a:pt x="358" y="6465"/>
                  </a:lnTo>
                  <a:cubicBezTo>
                    <a:pt x="358" y="6358"/>
                    <a:pt x="286" y="6287"/>
                    <a:pt x="179" y="6287"/>
                  </a:cubicBezTo>
                  <a:cubicBezTo>
                    <a:pt x="72" y="6287"/>
                    <a:pt x="1" y="6358"/>
                    <a:pt x="1" y="6465"/>
                  </a:cubicBezTo>
                  <a:lnTo>
                    <a:pt x="1" y="10644"/>
                  </a:lnTo>
                  <a:cubicBezTo>
                    <a:pt x="1" y="10882"/>
                    <a:pt x="60" y="11120"/>
                    <a:pt x="191" y="11311"/>
                  </a:cubicBezTo>
                  <a:cubicBezTo>
                    <a:pt x="227" y="11370"/>
                    <a:pt x="286" y="11406"/>
                    <a:pt x="346" y="11406"/>
                  </a:cubicBezTo>
                  <a:cubicBezTo>
                    <a:pt x="477" y="11406"/>
                    <a:pt x="560" y="11251"/>
                    <a:pt x="489" y="11132"/>
                  </a:cubicBezTo>
                  <a:cubicBezTo>
                    <a:pt x="429" y="11025"/>
                    <a:pt x="382" y="10930"/>
                    <a:pt x="370" y="10823"/>
                  </a:cubicBezTo>
                  <a:lnTo>
                    <a:pt x="2227" y="10823"/>
                  </a:lnTo>
                  <a:cubicBezTo>
                    <a:pt x="2144" y="11251"/>
                    <a:pt x="1775" y="11597"/>
                    <a:pt x="1310" y="11597"/>
                  </a:cubicBezTo>
                  <a:cubicBezTo>
                    <a:pt x="1179" y="11597"/>
                    <a:pt x="1037" y="11561"/>
                    <a:pt x="917" y="11525"/>
                  </a:cubicBezTo>
                  <a:cubicBezTo>
                    <a:pt x="895" y="11512"/>
                    <a:pt x="870" y="11506"/>
                    <a:pt x="845" y="11506"/>
                  </a:cubicBezTo>
                  <a:cubicBezTo>
                    <a:pt x="780" y="11506"/>
                    <a:pt x="714" y="11548"/>
                    <a:pt x="679" y="11609"/>
                  </a:cubicBezTo>
                  <a:cubicBezTo>
                    <a:pt x="644" y="11704"/>
                    <a:pt x="679" y="11799"/>
                    <a:pt x="775" y="11847"/>
                  </a:cubicBezTo>
                  <a:cubicBezTo>
                    <a:pt x="941" y="11918"/>
                    <a:pt x="1111" y="11951"/>
                    <a:pt x="1277" y="11951"/>
                  </a:cubicBezTo>
                  <a:cubicBezTo>
                    <a:pt x="1966" y="11951"/>
                    <a:pt x="2584" y="11383"/>
                    <a:pt x="2584" y="10644"/>
                  </a:cubicBezTo>
                  <a:cubicBezTo>
                    <a:pt x="2620" y="10608"/>
                    <a:pt x="2620" y="9596"/>
                    <a:pt x="2620" y="9585"/>
                  </a:cubicBezTo>
                  <a:lnTo>
                    <a:pt x="2620" y="8049"/>
                  </a:lnTo>
                  <a:cubicBezTo>
                    <a:pt x="2620" y="7953"/>
                    <a:pt x="2549" y="7870"/>
                    <a:pt x="2441" y="7870"/>
                  </a:cubicBezTo>
                  <a:cubicBezTo>
                    <a:pt x="2334" y="7870"/>
                    <a:pt x="2263" y="7953"/>
                    <a:pt x="2263" y="8049"/>
                  </a:cubicBezTo>
                  <a:lnTo>
                    <a:pt x="2263" y="9406"/>
                  </a:lnTo>
                  <a:lnTo>
                    <a:pt x="1489" y="9406"/>
                  </a:lnTo>
                  <a:lnTo>
                    <a:pt x="1489" y="9394"/>
                  </a:lnTo>
                  <a:lnTo>
                    <a:pt x="1489" y="2500"/>
                  </a:lnTo>
                  <a:lnTo>
                    <a:pt x="2263" y="2500"/>
                  </a:lnTo>
                  <a:lnTo>
                    <a:pt x="2263" y="2548"/>
                  </a:lnTo>
                  <a:lnTo>
                    <a:pt x="2263" y="7334"/>
                  </a:lnTo>
                  <a:cubicBezTo>
                    <a:pt x="2263" y="7441"/>
                    <a:pt x="2334" y="7513"/>
                    <a:pt x="2441" y="7513"/>
                  </a:cubicBezTo>
                  <a:cubicBezTo>
                    <a:pt x="2549" y="7513"/>
                    <a:pt x="2620" y="7441"/>
                    <a:pt x="2620" y="7334"/>
                  </a:cubicBezTo>
                  <a:lnTo>
                    <a:pt x="2620" y="2548"/>
                  </a:lnTo>
                  <a:cubicBezTo>
                    <a:pt x="2620" y="2369"/>
                    <a:pt x="2572" y="2191"/>
                    <a:pt x="2489" y="2012"/>
                  </a:cubicBezTo>
                  <a:lnTo>
                    <a:pt x="1477" y="95"/>
                  </a:lnTo>
                  <a:cubicBezTo>
                    <a:pt x="1441" y="36"/>
                    <a:pt x="1382" y="0"/>
                    <a:pt x="131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4" name="위쪽/아래쪽 화살표 1023"/>
          <p:cNvSpPr/>
          <p:nvPr/>
        </p:nvSpPr>
        <p:spPr>
          <a:xfrm rot="2514422">
            <a:off x="3608158" y="2365025"/>
            <a:ext cx="263068" cy="54805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위쪽/아래쪽 화살표 219"/>
          <p:cNvSpPr/>
          <p:nvPr/>
        </p:nvSpPr>
        <p:spPr>
          <a:xfrm rot="5400000">
            <a:off x="4402916" y="3357125"/>
            <a:ext cx="263068" cy="66785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위쪽/아래쪽 화살표 220"/>
          <p:cNvSpPr/>
          <p:nvPr/>
        </p:nvSpPr>
        <p:spPr>
          <a:xfrm rot="19449717">
            <a:off x="5255983" y="2348135"/>
            <a:ext cx="263068" cy="54805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6241847" y="460172"/>
            <a:ext cx="24577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서울대입학수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&amp;</a:t>
            </a:r>
            <a:r>
              <a:rPr lang="ko-KR" altLang="en-US" dirty="0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학원사업체수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3" name="Google Shape;202;p18">
            <a:extLst>
              <a:ext uri="{FF2B5EF4-FFF2-40B4-BE49-F238E27FC236}">
                <a16:creationId xmlns:a16="http://schemas.microsoft.com/office/drawing/2014/main" xmlns="" id="{49C606CE-3F39-49CB-B751-1E4F7799A6C3}"/>
              </a:ext>
            </a:extLst>
          </p:cNvPr>
          <p:cNvSpPr txBox="1">
            <a:spLocks/>
          </p:cNvSpPr>
          <p:nvPr/>
        </p:nvSpPr>
        <p:spPr>
          <a:xfrm>
            <a:off x="915488" y="454724"/>
            <a:ext cx="4933837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36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데이터 </a:t>
            </a:r>
            <a:r>
              <a:rPr lang="ko-KR" altLang="en-US" sz="360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분석 및 시각화</a:t>
            </a:r>
            <a:endParaRPr lang="ko-KR" altLang="en-US" sz="3600" dirty="0">
              <a:solidFill>
                <a:schemeClr val="accent4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4" name="Google Shape;154;p16">
            <a:extLst>
              <a:ext uri="{FF2B5EF4-FFF2-40B4-BE49-F238E27FC236}">
                <a16:creationId xmlns:a16="http://schemas.microsoft.com/office/drawing/2014/main" xmlns="" id="{09C58329-716A-4586-8B1F-55A6E36D2E25}"/>
              </a:ext>
            </a:extLst>
          </p:cNvPr>
          <p:cNvSpPr/>
          <p:nvPr/>
        </p:nvSpPr>
        <p:spPr>
          <a:xfrm>
            <a:off x="302616" y="366554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5" name="Google Shape;164;p16">
            <a:extLst>
              <a:ext uri="{FF2B5EF4-FFF2-40B4-BE49-F238E27FC236}">
                <a16:creationId xmlns:a16="http://schemas.microsoft.com/office/drawing/2014/main" xmlns="" id="{9AE3E3E1-56CC-4995-BE49-1CD010869724}"/>
              </a:ext>
            </a:extLst>
          </p:cNvPr>
          <p:cNvSpPr txBox="1">
            <a:spLocks/>
          </p:cNvSpPr>
          <p:nvPr/>
        </p:nvSpPr>
        <p:spPr>
          <a:xfrm>
            <a:off x="143937" y="312600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2288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2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DataAnalysis</a:t>
            </a:r>
            <a:endParaRPr dirty="0"/>
          </a:p>
        </p:txBody>
      </p:sp>
      <p:sp>
        <p:nvSpPr>
          <p:cNvPr id="283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4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03</a:t>
            </a:r>
          </a:p>
        </p:txBody>
      </p:sp>
      <p:sp>
        <p:nvSpPr>
          <p:cNvPr id="289" name="Google Shape;184;p17"/>
          <p:cNvSpPr txBox="1">
            <a:spLocks noGrp="1"/>
          </p:cNvSpPr>
          <p:nvPr>
            <p:ph type="ctrTitle"/>
          </p:nvPr>
        </p:nvSpPr>
        <p:spPr>
          <a:xfrm>
            <a:off x="331409" y="1129937"/>
            <a:ext cx="8538271" cy="3704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3.2 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서울시 전체기준 </a:t>
            </a:r>
            <a:r>
              <a:rPr lang="ko-KR" altLang="en-US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서울대입학수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&amp;</a:t>
            </a:r>
            <a:r>
              <a:rPr lang="ko-KR" altLang="en-US" sz="2000" dirty="0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학원사업체수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의 상관관계</a:t>
            </a:r>
            <a:endParaRPr sz="1600" dirty="0">
              <a:solidFill>
                <a:srgbClr val="43434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8073743" y="4222989"/>
            <a:ext cx="896324" cy="793511"/>
            <a:chOff x="1557033" y="373775"/>
            <a:chExt cx="896324" cy="793511"/>
          </a:xfrm>
        </p:grpSpPr>
        <p:sp>
          <p:nvSpPr>
            <p:cNvPr id="10" name="Google Shape;2013;p37"/>
            <p:cNvSpPr/>
            <p:nvPr/>
          </p:nvSpPr>
          <p:spPr>
            <a:xfrm>
              <a:off x="1578027" y="373775"/>
              <a:ext cx="842094" cy="785687"/>
            </a:xfrm>
            <a:custGeom>
              <a:avLst/>
              <a:gdLst/>
              <a:ahLst/>
              <a:cxnLst/>
              <a:rect l="l" t="t" r="r" b="b"/>
              <a:pathLst>
                <a:path w="222335" h="207442" extrusionOk="0">
                  <a:moveTo>
                    <a:pt x="111166" y="0"/>
                  </a:moveTo>
                  <a:cubicBezTo>
                    <a:pt x="61718" y="0"/>
                    <a:pt x="19815" y="30118"/>
                    <a:pt x="5374" y="71768"/>
                  </a:cubicBezTo>
                  <a:cubicBezTo>
                    <a:pt x="5089" y="72589"/>
                    <a:pt x="4815" y="73415"/>
                    <a:pt x="4553" y="74247"/>
                  </a:cubicBezTo>
                  <a:cubicBezTo>
                    <a:pt x="4022" y="75914"/>
                    <a:pt x="3538" y="77600"/>
                    <a:pt x="3098" y="79302"/>
                  </a:cubicBezTo>
                  <a:cubicBezTo>
                    <a:pt x="2071" y="83268"/>
                    <a:pt x="1296" y="87293"/>
                    <a:pt x="778" y="91356"/>
                  </a:cubicBezTo>
                  <a:cubicBezTo>
                    <a:pt x="261" y="95457"/>
                    <a:pt x="1" y="99587"/>
                    <a:pt x="1" y="103719"/>
                  </a:cubicBezTo>
                  <a:cubicBezTo>
                    <a:pt x="1" y="104575"/>
                    <a:pt x="12" y="105425"/>
                    <a:pt x="36" y="106275"/>
                  </a:cubicBezTo>
                  <a:cubicBezTo>
                    <a:pt x="61" y="107255"/>
                    <a:pt x="102" y="108233"/>
                    <a:pt x="157" y="109208"/>
                  </a:cubicBezTo>
                  <a:cubicBezTo>
                    <a:pt x="374" y="113120"/>
                    <a:pt x="827" y="117015"/>
                    <a:pt x="1514" y="120872"/>
                  </a:cubicBezTo>
                  <a:cubicBezTo>
                    <a:pt x="1934" y="123229"/>
                    <a:pt x="2440" y="125560"/>
                    <a:pt x="3032" y="127865"/>
                  </a:cubicBezTo>
                  <a:cubicBezTo>
                    <a:pt x="7117" y="143853"/>
                    <a:pt x="15168" y="158405"/>
                    <a:pt x="26164" y="170564"/>
                  </a:cubicBezTo>
                  <a:cubicBezTo>
                    <a:pt x="27231" y="171746"/>
                    <a:pt x="28328" y="172904"/>
                    <a:pt x="29455" y="174040"/>
                  </a:cubicBezTo>
                  <a:cubicBezTo>
                    <a:pt x="49760" y="194576"/>
                    <a:pt x="78852" y="207441"/>
                    <a:pt x="111166" y="207441"/>
                  </a:cubicBezTo>
                  <a:cubicBezTo>
                    <a:pt x="113799" y="207440"/>
                    <a:pt x="116406" y="207355"/>
                    <a:pt x="118992" y="207188"/>
                  </a:cubicBezTo>
                  <a:cubicBezTo>
                    <a:pt x="158833" y="204602"/>
                    <a:pt x="192888" y="182429"/>
                    <a:pt x="210177" y="150923"/>
                  </a:cubicBezTo>
                  <a:cubicBezTo>
                    <a:pt x="213033" y="145721"/>
                    <a:pt x="215418" y="140273"/>
                    <a:pt x="217304" y="134646"/>
                  </a:cubicBezTo>
                  <a:cubicBezTo>
                    <a:pt x="218971" y="129659"/>
                    <a:pt x="220232" y="124545"/>
                    <a:pt x="221077" y="119355"/>
                  </a:cubicBezTo>
                  <a:cubicBezTo>
                    <a:pt x="221361" y="117605"/>
                    <a:pt x="221597" y="115840"/>
                    <a:pt x="221783" y="114063"/>
                  </a:cubicBezTo>
                  <a:cubicBezTo>
                    <a:pt x="222151" y="110627"/>
                    <a:pt x="222334" y="107174"/>
                    <a:pt x="222333" y="103721"/>
                  </a:cubicBezTo>
                  <a:cubicBezTo>
                    <a:pt x="222334" y="101968"/>
                    <a:pt x="222286" y="100226"/>
                    <a:pt x="222192" y="98495"/>
                  </a:cubicBezTo>
                  <a:cubicBezTo>
                    <a:pt x="221758" y="90266"/>
                    <a:pt x="220278" y="82126"/>
                    <a:pt x="217786" y="74270"/>
                  </a:cubicBezTo>
                  <a:cubicBezTo>
                    <a:pt x="217715" y="74054"/>
                    <a:pt x="217649" y="73834"/>
                    <a:pt x="217572" y="73618"/>
                  </a:cubicBezTo>
                  <a:cubicBezTo>
                    <a:pt x="216013" y="68816"/>
                    <a:pt x="214090" y="64142"/>
                    <a:pt x="211817" y="59637"/>
                  </a:cubicBezTo>
                  <a:cubicBezTo>
                    <a:pt x="211481" y="58969"/>
                    <a:pt x="211138" y="58307"/>
                    <a:pt x="210788" y="57650"/>
                  </a:cubicBezTo>
                  <a:cubicBezTo>
                    <a:pt x="208575" y="53494"/>
                    <a:pt x="206076" y="49496"/>
                    <a:pt x="203310" y="45684"/>
                  </a:cubicBezTo>
                  <a:cubicBezTo>
                    <a:pt x="183945" y="18961"/>
                    <a:pt x="151575" y="1120"/>
                    <a:pt x="114673" y="51"/>
                  </a:cubicBezTo>
                  <a:cubicBezTo>
                    <a:pt x="113509" y="16"/>
                    <a:pt x="112340" y="0"/>
                    <a:pt x="111166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14;p37"/>
            <p:cNvSpPr/>
            <p:nvPr/>
          </p:nvSpPr>
          <p:spPr>
            <a:xfrm>
              <a:off x="1909706" y="567422"/>
              <a:ext cx="510436" cy="220065"/>
            </a:xfrm>
            <a:custGeom>
              <a:avLst/>
              <a:gdLst/>
              <a:ahLst/>
              <a:cxnLst/>
              <a:rect l="l" t="t" r="r" b="b"/>
              <a:pathLst>
                <a:path w="138665" h="58103" extrusionOk="0">
                  <a:moveTo>
                    <a:pt x="96976" y="1"/>
                  </a:moveTo>
                  <a:cubicBezTo>
                    <a:pt x="92218" y="1"/>
                    <a:pt x="87621" y="993"/>
                    <a:pt x="83165" y="2569"/>
                  </a:cubicBezTo>
                  <a:cubicBezTo>
                    <a:pt x="76061" y="5084"/>
                    <a:pt x="69321" y="9086"/>
                    <a:pt x="62868" y="12917"/>
                  </a:cubicBezTo>
                  <a:cubicBezTo>
                    <a:pt x="53927" y="18233"/>
                    <a:pt x="44844" y="23388"/>
                    <a:pt x="35318" y="27749"/>
                  </a:cubicBezTo>
                  <a:cubicBezTo>
                    <a:pt x="34803" y="27985"/>
                    <a:pt x="34287" y="28218"/>
                    <a:pt x="33769" y="28450"/>
                  </a:cubicBezTo>
                  <a:cubicBezTo>
                    <a:pt x="24832" y="32440"/>
                    <a:pt x="15485" y="34195"/>
                    <a:pt x="6374" y="37445"/>
                  </a:cubicBezTo>
                  <a:cubicBezTo>
                    <a:pt x="3769" y="38373"/>
                    <a:pt x="0" y="40768"/>
                    <a:pt x="758" y="43901"/>
                  </a:cubicBezTo>
                  <a:cubicBezTo>
                    <a:pt x="1551" y="47200"/>
                    <a:pt x="8287" y="48645"/>
                    <a:pt x="11187" y="49680"/>
                  </a:cubicBezTo>
                  <a:cubicBezTo>
                    <a:pt x="24817" y="54546"/>
                    <a:pt x="39322" y="56584"/>
                    <a:pt x="53872" y="57455"/>
                  </a:cubicBezTo>
                  <a:lnTo>
                    <a:pt x="53875" y="57455"/>
                  </a:lnTo>
                  <a:cubicBezTo>
                    <a:pt x="59616" y="57799"/>
                    <a:pt x="65365" y="57962"/>
                    <a:pt x="71069" y="58046"/>
                  </a:cubicBezTo>
                  <a:cubicBezTo>
                    <a:pt x="73468" y="58081"/>
                    <a:pt x="75871" y="58103"/>
                    <a:pt x="78275" y="58103"/>
                  </a:cubicBezTo>
                  <a:cubicBezTo>
                    <a:pt x="90561" y="58103"/>
                    <a:pt x="102869" y="57519"/>
                    <a:pt x="114847" y="55050"/>
                  </a:cubicBezTo>
                  <a:cubicBezTo>
                    <a:pt x="123052" y="53356"/>
                    <a:pt x="130971" y="50810"/>
                    <a:pt x="138664" y="47700"/>
                  </a:cubicBezTo>
                  <a:cubicBezTo>
                    <a:pt x="138256" y="39941"/>
                    <a:pt x="136940" y="32256"/>
                    <a:pt x="134744" y="24803"/>
                  </a:cubicBezTo>
                  <a:cubicBezTo>
                    <a:pt x="134551" y="24146"/>
                    <a:pt x="134351" y="23492"/>
                    <a:pt x="134145" y="22842"/>
                  </a:cubicBezTo>
                  <a:cubicBezTo>
                    <a:pt x="134071" y="22620"/>
                    <a:pt x="134003" y="22395"/>
                    <a:pt x="133926" y="22172"/>
                  </a:cubicBezTo>
                  <a:cubicBezTo>
                    <a:pt x="132326" y="17247"/>
                    <a:pt x="130351" y="12451"/>
                    <a:pt x="128018" y="7826"/>
                  </a:cubicBezTo>
                  <a:cubicBezTo>
                    <a:pt x="122643" y="5909"/>
                    <a:pt x="117207" y="4168"/>
                    <a:pt x="111708" y="2598"/>
                  </a:cubicBezTo>
                  <a:cubicBezTo>
                    <a:pt x="107398" y="1369"/>
                    <a:pt x="103007" y="241"/>
                    <a:pt x="98506" y="35"/>
                  </a:cubicBezTo>
                  <a:cubicBezTo>
                    <a:pt x="97994" y="12"/>
                    <a:pt x="97484" y="1"/>
                    <a:pt x="96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15;p37"/>
            <p:cNvSpPr/>
            <p:nvPr/>
          </p:nvSpPr>
          <p:spPr>
            <a:xfrm>
              <a:off x="2224690" y="567422"/>
              <a:ext cx="176315" cy="93941"/>
            </a:xfrm>
            <a:custGeom>
              <a:avLst/>
              <a:gdLst/>
              <a:ahLst/>
              <a:cxnLst/>
              <a:rect l="l" t="t" r="r" b="b"/>
              <a:pathLst>
                <a:path w="51581" h="24803" extrusionOk="0">
                  <a:moveTo>
                    <a:pt x="13812" y="1"/>
                  </a:moveTo>
                  <a:cubicBezTo>
                    <a:pt x="9054" y="1"/>
                    <a:pt x="4457" y="993"/>
                    <a:pt x="1" y="2569"/>
                  </a:cubicBezTo>
                  <a:cubicBezTo>
                    <a:pt x="2541" y="2596"/>
                    <a:pt x="5116" y="2927"/>
                    <a:pt x="7779" y="3592"/>
                  </a:cubicBezTo>
                  <a:cubicBezTo>
                    <a:pt x="14589" y="5293"/>
                    <a:pt x="20805" y="8563"/>
                    <a:pt x="26940" y="11801"/>
                  </a:cubicBezTo>
                  <a:cubicBezTo>
                    <a:pt x="34206" y="15633"/>
                    <a:pt x="41473" y="19467"/>
                    <a:pt x="48740" y="23300"/>
                  </a:cubicBezTo>
                  <a:cubicBezTo>
                    <a:pt x="49687" y="23799"/>
                    <a:pt x="50633" y="24300"/>
                    <a:pt x="51580" y="24803"/>
                  </a:cubicBezTo>
                  <a:cubicBezTo>
                    <a:pt x="51386" y="24146"/>
                    <a:pt x="51187" y="23492"/>
                    <a:pt x="50981" y="22842"/>
                  </a:cubicBezTo>
                  <a:cubicBezTo>
                    <a:pt x="50907" y="22620"/>
                    <a:pt x="50839" y="22395"/>
                    <a:pt x="50762" y="22172"/>
                  </a:cubicBezTo>
                  <a:cubicBezTo>
                    <a:pt x="49162" y="17247"/>
                    <a:pt x="47187" y="12451"/>
                    <a:pt x="44854" y="7826"/>
                  </a:cubicBezTo>
                  <a:cubicBezTo>
                    <a:pt x="39479" y="5909"/>
                    <a:pt x="34043" y="4168"/>
                    <a:pt x="28544" y="2598"/>
                  </a:cubicBezTo>
                  <a:cubicBezTo>
                    <a:pt x="24234" y="1369"/>
                    <a:pt x="19843" y="241"/>
                    <a:pt x="15342" y="35"/>
                  </a:cubicBezTo>
                  <a:cubicBezTo>
                    <a:pt x="14830" y="12"/>
                    <a:pt x="14320" y="1"/>
                    <a:pt x="13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6;p37"/>
            <p:cNvSpPr/>
            <p:nvPr/>
          </p:nvSpPr>
          <p:spPr>
            <a:xfrm>
              <a:off x="1578027" y="549727"/>
              <a:ext cx="637566" cy="249021"/>
            </a:xfrm>
            <a:custGeom>
              <a:avLst/>
              <a:gdLst/>
              <a:ahLst/>
              <a:cxnLst/>
              <a:rect l="l" t="t" r="r" b="b"/>
              <a:pathLst>
                <a:path w="171647" h="65748" extrusionOk="0">
                  <a:moveTo>
                    <a:pt x="61776" y="0"/>
                  </a:moveTo>
                  <a:cubicBezTo>
                    <a:pt x="54805" y="0"/>
                    <a:pt x="48212" y="2692"/>
                    <a:pt x="41890" y="6184"/>
                  </a:cubicBezTo>
                  <a:cubicBezTo>
                    <a:pt x="38183" y="8231"/>
                    <a:pt x="34566" y="10554"/>
                    <a:pt x="31024" y="12771"/>
                  </a:cubicBezTo>
                  <a:cubicBezTo>
                    <a:pt x="22460" y="18121"/>
                    <a:pt x="13677" y="23028"/>
                    <a:pt x="4671" y="27490"/>
                  </a:cubicBezTo>
                  <a:cubicBezTo>
                    <a:pt x="2855" y="33213"/>
                    <a:pt x="1559" y="39089"/>
                    <a:pt x="798" y="45045"/>
                  </a:cubicBezTo>
                  <a:cubicBezTo>
                    <a:pt x="267" y="49253"/>
                    <a:pt x="0" y="53491"/>
                    <a:pt x="0" y="57734"/>
                  </a:cubicBezTo>
                  <a:cubicBezTo>
                    <a:pt x="0" y="58610"/>
                    <a:pt x="12" y="59483"/>
                    <a:pt x="38" y="60355"/>
                  </a:cubicBezTo>
                  <a:cubicBezTo>
                    <a:pt x="63" y="61362"/>
                    <a:pt x="103" y="62365"/>
                    <a:pt x="160" y="63365"/>
                  </a:cubicBezTo>
                  <a:cubicBezTo>
                    <a:pt x="22604" y="65198"/>
                    <a:pt x="45144" y="65747"/>
                    <a:pt x="67677" y="65747"/>
                  </a:cubicBezTo>
                  <a:cubicBezTo>
                    <a:pt x="73831" y="65747"/>
                    <a:pt x="79985" y="65706"/>
                    <a:pt x="86136" y="65639"/>
                  </a:cubicBezTo>
                  <a:cubicBezTo>
                    <a:pt x="104898" y="65435"/>
                    <a:pt x="123773" y="64976"/>
                    <a:pt x="142314" y="62257"/>
                  </a:cubicBezTo>
                  <a:cubicBezTo>
                    <a:pt x="142612" y="62216"/>
                    <a:pt x="142909" y="62170"/>
                    <a:pt x="143207" y="62127"/>
                  </a:cubicBezTo>
                  <a:cubicBezTo>
                    <a:pt x="148953" y="61266"/>
                    <a:pt x="154668" y="60181"/>
                    <a:pt x="160336" y="58817"/>
                  </a:cubicBezTo>
                  <a:cubicBezTo>
                    <a:pt x="164406" y="57839"/>
                    <a:pt x="168636" y="56609"/>
                    <a:pt x="171647" y="53601"/>
                  </a:cubicBezTo>
                  <a:cubicBezTo>
                    <a:pt x="154691" y="50653"/>
                    <a:pt x="139225" y="41949"/>
                    <a:pt x="124652" y="32421"/>
                  </a:cubicBezTo>
                  <a:cubicBezTo>
                    <a:pt x="124117" y="32072"/>
                    <a:pt x="123584" y="31721"/>
                    <a:pt x="123050" y="31368"/>
                  </a:cubicBezTo>
                  <a:cubicBezTo>
                    <a:pt x="108006" y="21435"/>
                    <a:pt x="93337" y="10575"/>
                    <a:pt x="76800" y="3664"/>
                  </a:cubicBezTo>
                  <a:cubicBezTo>
                    <a:pt x="72533" y="1880"/>
                    <a:pt x="68098" y="357"/>
                    <a:pt x="63506" y="56"/>
                  </a:cubicBezTo>
                  <a:cubicBezTo>
                    <a:pt x="62927" y="19"/>
                    <a:pt x="62350" y="0"/>
                    <a:pt x="617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17;p37"/>
            <p:cNvSpPr/>
            <p:nvPr/>
          </p:nvSpPr>
          <p:spPr>
            <a:xfrm>
              <a:off x="1730020" y="549727"/>
              <a:ext cx="491455" cy="235798"/>
            </a:xfrm>
            <a:custGeom>
              <a:avLst/>
              <a:gdLst/>
              <a:ahLst/>
              <a:cxnLst/>
              <a:rect l="l" t="t" r="r" b="b"/>
              <a:pathLst>
                <a:path w="129757" h="62257" extrusionOk="0">
                  <a:moveTo>
                    <a:pt x="19886" y="0"/>
                  </a:moveTo>
                  <a:cubicBezTo>
                    <a:pt x="12915" y="0"/>
                    <a:pt x="6322" y="2692"/>
                    <a:pt x="0" y="6184"/>
                  </a:cubicBezTo>
                  <a:cubicBezTo>
                    <a:pt x="2567" y="6823"/>
                    <a:pt x="6471" y="6710"/>
                    <a:pt x="8008" y="7013"/>
                  </a:cubicBezTo>
                  <a:cubicBezTo>
                    <a:pt x="18222" y="9018"/>
                    <a:pt x="27793" y="13392"/>
                    <a:pt x="36431" y="18771"/>
                  </a:cubicBezTo>
                  <a:cubicBezTo>
                    <a:pt x="49636" y="26986"/>
                    <a:pt x="61000" y="37485"/>
                    <a:pt x="73425" y="46700"/>
                  </a:cubicBezTo>
                  <a:cubicBezTo>
                    <a:pt x="81709" y="52846"/>
                    <a:pt x="90701" y="58507"/>
                    <a:pt x="100424" y="62257"/>
                  </a:cubicBezTo>
                  <a:cubicBezTo>
                    <a:pt x="100722" y="62214"/>
                    <a:pt x="101020" y="62170"/>
                    <a:pt x="101317" y="62127"/>
                  </a:cubicBezTo>
                  <a:cubicBezTo>
                    <a:pt x="107063" y="61266"/>
                    <a:pt x="112778" y="60181"/>
                    <a:pt x="118446" y="58817"/>
                  </a:cubicBezTo>
                  <a:cubicBezTo>
                    <a:pt x="122516" y="57839"/>
                    <a:pt x="126746" y="56609"/>
                    <a:pt x="129757" y="53601"/>
                  </a:cubicBezTo>
                  <a:cubicBezTo>
                    <a:pt x="112801" y="50653"/>
                    <a:pt x="97335" y="41949"/>
                    <a:pt x="82760" y="32421"/>
                  </a:cubicBezTo>
                  <a:cubicBezTo>
                    <a:pt x="82227" y="32072"/>
                    <a:pt x="81694" y="31721"/>
                    <a:pt x="81160" y="31368"/>
                  </a:cubicBezTo>
                  <a:cubicBezTo>
                    <a:pt x="66115" y="21435"/>
                    <a:pt x="51447" y="10575"/>
                    <a:pt x="34910" y="3664"/>
                  </a:cubicBezTo>
                  <a:cubicBezTo>
                    <a:pt x="30643" y="1880"/>
                    <a:pt x="26208" y="357"/>
                    <a:pt x="21616" y="56"/>
                  </a:cubicBezTo>
                  <a:cubicBezTo>
                    <a:pt x="21037" y="19"/>
                    <a:pt x="20460" y="0"/>
                    <a:pt x="198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18;p37"/>
            <p:cNvSpPr/>
            <p:nvPr/>
          </p:nvSpPr>
          <p:spPr>
            <a:xfrm>
              <a:off x="1862093" y="971768"/>
              <a:ext cx="65952" cy="54498"/>
            </a:xfrm>
            <a:custGeom>
              <a:avLst/>
              <a:gdLst/>
              <a:ahLst/>
              <a:cxnLst/>
              <a:rect l="l" t="t" r="r" b="b"/>
              <a:pathLst>
                <a:path w="17413" h="14389" extrusionOk="0">
                  <a:moveTo>
                    <a:pt x="6470" y="0"/>
                  </a:moveTo>
                  <a:cubicBezTo>
                    <a:pt x="5716" y="0"/>
                    <a:pt x="5197" y="932"/>
                    <a:pt x="5030" y="1695"/>
                  </a:cubicBezTo>
                  <a:cubicBezTo>
                    <a:pt x="4590" y="3698"/>
                    <a:pt x="4472" y="5761"/>
                    <a:pt x="4682" y="7802"/>
                  </a:cubicBezTo>
                  <a:cubicBezTo>
                    <a:pt x="4257" y="6084"/>
                    <a:pt x="3445" y="4450"/>
                    <a:pt x="2312" y="3039"/>
                  </a:cubicBezTo>
                  <a:cubicBezTo>
                    <a:pt x="1959" y="2599"/>
                    <a:pt x="1369" y="2164"/>
                    <a:pt x="848" y="2164"/>
                  </a:cubicBezTo>
                  <a:cubicBezTo>
                    <a:pt x="659" y="2164"/>
                    <a:pt x="479" y="2221"/>
                    <a:pt x="323" y="2357"/>
                  </a:cubicBezTo>
                  <a:cubicBezTo>
                    <a:pt x="29" y="2614"/>
                    <a:pt x="1" y="3035"/>
                    <a:pt x="12" y="3409"/>
                  </a:cubicBezTo>
                  <a:cubicBezTo>
                    <a:pt x="97" y="6397"/>
                    <a:pt x="1800" y="10601"/>
                    <a:pt x="3962" y="12885"/>
                  </a:cubicBezTo>
                  <a:cubicBezTo>
                    <a:pt x="4988" y="13968"/>
                    <a:pt x="6150" y="14388"/>
                    <a:pt x="7342" y="14388"/>
                  </a:cubicBezTo>
                  <a:cubicBezTo>
                    <a:pt x="9647" y="14388"/>
                    <a:pt x="12062" y="12816"/>
                    <a:pt x="13811" y="11420"/>
                  </a:cubicBezTo>
                  <a:cubicBezTo>
                    <a:pt x="15526" y="10053"/>
                    <a:pt x="17412" y="8276"/>
                    <a:pt x="17027" y="6202"/>
                  </a:cubicBezTo>
                  <a:cubicBezTo>
                    <a:pt x="16907" y="6195"/>
                    <a:pt x="16787" y="6191"/>
                    <a:pt x="16667" y="6191"/>
                  </a:cubicBezTo>
                  <a:cubicBezTo>
                    <a:pt x="14526" y="6191"/>
                    <a:pt x="12413" y="7333"/>
                    <a:pt x="11374" y="9084"/>
                  </a:cubicBezTo>
                  <a:cubicBezTo>
                    <a:pt x="12184" y="7269"/>
                    <a:pt x="12757" y="5356"/>
                    <a:pt x="13077" y="3394"/>
                  </a:cubicBezTo>
                  <a:cubicBezTo>
                    <a:pt x="13183" y="2748"/>
                    <a:pt x="13158" y="1917"/>
                    <a:pt x="12518" y="1651"/>
                  </a:cubicBezTo>
                  <a:cubicBezTo>
                    <a:pt x="12401" y="1603"/>
                    <a:pt x="12283" y="1581"/>
                    <a:pt x="12166" y="1581"/>
                  </a:cubicBezTo>
                  <a:cubicBezTo>
                    <a:pt x="11622" y="1581"/>
                    <a:pt x="11093" y="2051"/>
                    <a:pt x="10739" y="2496"/>
                  </a:cubicBezTo>
                  <a:cubicBezTo>
                    <a:pt x="9546" y="3992"/>
                    <a:pt x="8580" y="5656"/>
                    <a:pt x="7874" y="7435"/>
                  </a:cubicBezTo>
                  <a:cubicBezTo>
                    <a:pt x="7787" y="5538"/>
                    <a:pt x="7702" y="3644"/>
                    <a:pt x="7616" y="1747"/>
                  </a:cubicBezTo>
                  <a:cubicBezTo>
                    <a:pt x="7586" y="1066"/>
                    <a:pt x="7423" y="220"/>
                    <a:pt x="6719" y="33"/>
                  </a:cubicBezTo>
                  <a:cubicBezTo>
                    <a:pt x="6633" y="11"/>
                    <a:pt x="6550" y="0"/>
                    <a:pt x="6470" y="0"/>
                  </a:cubicBezTo>
                  <a:close/>
                </a:path>
              </a:pathLst>
            </a:custGeom>
            <a:solidFill>
              <a:srgbClr val="1A5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19;p37"/>
            <p:cNvSpPr/>
            <p:nvPr/>
          </p:nvSpPr>
          <p:spPr>
            <a:xfrm>
              <a:off x="1847917" y="433818"/>
              <a:ext cx="104743" cy="42632"/>
            </a:xfrm>
            <a:custGeom>
              <a:avLst/>
              <a:gdLst/>
              <a:ahLst/>
              <a:cxnLst/>
              <a:rect l="l" t="t" r="r" b="b"/>
              <a:pathLst>
                <a:path w="27655" h="11256" extrusionOk="0">
                  <a:moveTo>
                    <a:pt x="12262" y="1"/>
                  </a:moveTo>
                  <a:cubicBezTo>
                    <a:pt x="11512" y="1"/>
                    <a:pt x="10765" y="207"/>
                    <a:pt x="10162" y="621"/>
                  </a:cubicBezTo>
                  <a:cubicBezTo>
                    <a:pt x="9822" y="854"/>
                    <a:pt x="9526" y="1145"/>
                    <a:pt x="9286" y="1481"/>
                  </a:cubicBezTo>
                  <a:cubicBezTo>
                    <a:pt x="8551" y="2492"/>
                    <a:pt x="8301" y="3844"/>
                    <a:pt x="8156" y="5098"/>
                  </a:cubicBezTo>
                  <a:cubicBezTo>
                    <a:pt x="7706" y="4421"/>
                    <a:pt x="6863" y="4083"/>
                    <a:pt x="6005" y="4083"/>
                  </a:cubicBezTo>
                  <a:cubicBezTo>
                    <a:pt x="5446" y="4083"/>
                    <a:pt x="4880" y="4227"/>
                    <a:pt x="4416" y="4515"/>
                  </a:cubicBezTo>
                  <a:cubicBezTo>
                    <a:pt x="3239" y="5242"/>
                    <a:pt x="2693" y="6643"/>
                    <a:pt x="2755" y="7958"/>
                  </a:cubicBezTo>
                  <a:cubicBezTo>
                    <a:pt x="2561" y="7865"/>
                    <a:pt x="2353" y="7824"/>
                    <a:pt x="2144" y="7824"/>
                  </a:cubicBezTo>
                  <a:cubicBezTo>
                    <a:pt x="1484" y="7824"/>
                    <a:pt x="806" y="8239"/>
                    <a:pt x="459" y="8793"/>
                  </a:cubicBezTo>
                  <a:cubicBezTo>
                    <a:pt x="1" y="9521"/>
                    <a:pt x="231" y="10411"/>
                    <a:pt x="209" y="11255"/>
                  </a:cubicBezTo>
                  <a:lnTo>
                    <a:pt x="27135" y="11255"/>
                  </a:lnTo>
                  <a:cubicBezTo>
                    <a:pt x="27654" y="10438"/>
                    <a:pt x="27563" y="9147"/>
                    <a:pt x="26932" y="8401"/>
                  </a:cubicBezTo>
                  <a:cubicBezTo>
                    <a:pt x="26452" y="7832"/>
                    <a:pt x="25675" y="7503"/>
                    <a:pt x="24903" y="7503"/>
                  </a:cubicBezTo>
                  <a:cubicBezTo>
                    <a:pt x="24662" y="7503"/>
                    <a:pt x="24420" y="7536"/>
                    <a:pt x="24188" y="7603"/>
                  </a:cubicBezTo>
                  <a:cubicBezTo>
                    <a:pt x="24361" y="5425"/>
                    <a:pt x="24032" y="2934"/>
                    <a:pt x="22163" y="1623"/>
                  </a:cubicBezTo>
                  <a:cubicBezTo>
                    <a:pt x="21451" y="1123"/>
                    <a:pt x="20561" y="856"/>
                    <a:pt x="19671" y="856"/>
                  </a:cubicBezTo>
                  <a:cubicBezTo>
                    <a:pt x="19376" y="856"/>
                    <a:pt x="19082" y="885"/>
                    <a:pt x="18794" y="945"/>
                  </a:cubicBezTo>
                  <a:cubicBezTo>
                    <a:pt x="17639" y="1186"/>
                    <a:pt x="16610" y="1919"/>
                    <a:pt x="16056" y="2896"/>
                  </a:cubicBezTo>
                  <a:cubicBezTo>
                    <a:pt x="15755" y="1760"/>
                    <a:pt x="14889" y="751"/>
                    <a:pt x="13740" y="284"/>
                  </a:cubicBezTo>
                  <a:cubicBezTo>
                    <a:pt x="13276" y="95"/>
                    <a:pt x="12769" y="1"/>
                    <a:pt x="12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20;p37"/>
            <p:cNvSpPr/>
            <p:nvPr/>
          </p:nvSpPr>
          <p:spPr>
            <a:xfrm>
              <a:off x="1883080" y="433814"/>
              <a:ext cx="69580" cy="42636"/>
            </a:xfrm>
            <a:custGeom>
              <a:avLst/>
              <a:gdLst/>
              <a:ahLst/>
              <a:cxnLst/>
              <a:rect l="l" t="t" r="r" b="b"/>
              <a:pathLst>
                <a:path w="18371" h="11257" extrusionOk="0">
                  <a:moveTo>
                    <a:pt x="2976" y="1"/>
                  </a:moveTo>
                  <a:cubicBezTo>
                    <a:pt x="2227" y="1"/>
                    <a:pt x="1480" y="207"/>
                    <a:pt x="876" y="621"/>
                  </a:cubicBezTo>
                  <a:cubicBezTo>
                    <a:pt x="538" y="855"/>
                    <a:pt x="242" y="1146"/>
                    <a:pt x="0" y="1480"/>
                  </a:cubicBezTo>
                  <a:cubicBezTo>
                    <a:pt x="457" y="1298"/>
                    <a:pt x="959" y="1204"/>
                    <a:pt x="1460" y="1204"/>
                  </a:cubicBezTo>
                  <a:cubicBezTo>
                    <a:pt x="1893" y="1204"/>
                    <a:pt x="2325" y="1274"/>
                    <a:pt x="2727" y="1420"/>
                  </a:cubicBezTo>
                  <a:cubicBezTo>
                    <a:pt x="4226" y="1962"/>
                    <a:pt x="5250" y="3372"/>
                    <a:pt x="5483" y="4856"/>
                  </a:cubicBezTo>
                  <a:cubicBezTo>
                    <a:pt x="6220" y="4542"/>
                    <a:pt x="7040" y="4360"/>
                    <a:pt x="7849" y="4360"/>
                  </a:cubicBezTo>
                  <a:cubicBezTo>
                    <a:pt x="8556" y="4360"/>
                    <a:pt x="9255" y="4499"/>
                    <a:pt x="9881" y="4811"/>
                  </a:cubicBezTo>
                  <a:cubicBezTo>
                    <a:pt x="11222" y="5478"/>
                    <a:pt x="12072" y="7041"/>
                    <a:pt x="11581" y="8382"/>
                  </a:cubicBezTo>
                  <a:cubicBezTo>
                    <a:pt x="11710" y="8338"/>
                    <a:pt x="11840" y="8318"/>
                    <a:pt x="11971" y="8318"/>
                  </a:cubicBezTo>
                  <a:cubicBezTo>
                    <a:pt x="12663" y="8318"/>
                    <a:pt x="13331" y="8895"/>
                    <a:pt x="13525" y="9551"/>
                  </a:cubicBezTo>
                  <a:cubicBezTo>
                    <a:pt x="13688" y="10107"/>
                    <a:pt x="13611" y="10687"/>
                    <a:pt x="13465" y="11256"/>
                  </a:cubicBezTo>
                  <a:lnTo>
                    <a:pt x="17851" y="11256"/>
                  </a:lnTo>
                  <a:cubicBezTo>
                    <a:pt x="18370" y="10439"/>
                    <a:pt x="18277" y="9148"/>
                    <a:pt x="17648" y="8400"/>
                  </a:cubicBezTo>
                  <a:cubicBezTo>
                    <a:pt x="17167" y="7832"/>
                    <a:pt x="16391" y="7503"/>
                    <a:pt x="15618" y="7503"/>
                  </a:cubicBezTo>
                  <a:cubicBezTo>
                    <a:pt x="15376" y="7503"/>
                    <a:pt x="15135" y="7535"/>
                    <a:pt x="14903" y="7602"/>
                  </a:cubicBezTo>
                  <a:cubicBezTo>
                    <a:pt x="15076" y="5426"/>
                    <a:pt x="14748" y="2935"/>
                    <a:pt x="12878" y="1623"/>
                  </a:cubicBezTo>
                  <a:cubicBezTo>
                    <a:pt x="12167" y="1123"/>
                    <a:pt x="11276" y="857"/>
                    <a:pt x="10387" y="857"/>
                  </a:cubicBezTo>
                  <a:cubicBezTo>
                    <a:pt x="10092" y="857"/>
                    <a:pt x="9798" y="886"/>
                    <a:pt x="9510" y="946"/>
                  </a:cubicBezTo>
                  <a:cubicBezTo>
                    <a:pt x="8353" y="1185"/>
                    <a:pt x="7326" y="1919"/>
                    <a:pt x="6772" y="2897"/>
                  </a:cubicBezTo>
                  <a:cubicBezTo>
                    <a:pt x="6469" y="1760"/>
                    <a:pt x="5605" y="751"/>
                    <a:pt x="4455" y="283"/>
                  </a:cubicBezTo>
                  <a:cubicBezTo>
                    <a:pt x="3991" y="95"/>
                    <a:pt x="3483" y="1"/>
                    <a:pt x="2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21;p37"/>
            <p:cNvSpPr/>
            <p:nvPr/>
          </p:nvSpPr>
          <p:spPr>
            <a:xfrm>
              <a:off x="1999182" y="480757"/>
              <a:ext cx="113314" cy="42863"/>
            </a:xfrm>
            <a:custGeom>
              <a:avLst/>
              <a:gdLst/>
              <a:ahLst/>
              <a:cxnLst/>
              <a:rect l="l" t="t" r="r" b="b"/>
              <a:pathLst>
                <a:path w="29918" h="11317" extrusionOk="0">
                  <a:moveTo>
                    <a:pt x="11061" y="1"/>
                  </a:moveTo>
                  <a:cubicBezTo>
                    <a:pt x="10885" y="1"/>
                    <a:pt x="10709" y="13"/>
                    <a:pt x="10533" y="39"/>
                  </a:cubicBezTo>
                  <a:cubicBezTo>
                    <a:pt x="9874" y="133"/>
                    <a:pt x="9270" y="410"/>
                    <a:pt x="8753" y="801"/>
                  </a:cubicBezTo>
                  <a:cubicBezTo>
                    <a:pt x="8095" y="1304"/>
                    <a:pt x="7577" y="1993"/>
                    <a:pt x="7260" y="2732"/>
                  </a:cubicBezTo>
                  <a:cubicBezTo>
                    <a:pt x="6693" y="4051"/>
                    <a:pt x="6665" y="5512"/>
                    <a:pt x="6750" y="6930"/>
                  </a:cubicBezTo>
                  <a:cubicBezTo>
                    <a:pt x="6389" y="5836"/>
                    <a:pt x="5150" y="5125"/>
                    <a:pt x="3921" y="5125"/>
                  </a:cubicBezTo>
                  <a:cubicBezTo>
                    <a:pt x="3778" y="5125"/>
                    <a:pt x="3634" y="5134"/>
                    <a:pt x="3492" y="5154"/>
                  </a:cubicBezTo>
                  <a:cubicBezTo>
                    <a:pt x="2136" y="5345"/>
                    <a:pt x="1001" y="6338"/>
                    <a:pt x="501" y="7528"/>
                  </a:cubicBezTo>
                  <a:cubicBezTo>
                    <a:pt x="0" y="8716"/>
                    <a:pt x="41" y="10094"/>
                    <a:pt x="444" y="11316"/>
                  </a:cubicBezTo>
                  <a:lnTo>
                    <a:pt x="29382" y="11316"/>
                  </a:lnTo>
                  <a:cubicBezTo>
                    <a:pt x="29460" y="10554"/>
                    <a:pt x="29918" y="9646"/>
                    <a:pt x="29485" y="8995"/>
                  </a:cubicBezTo>
                  <a:cubicBezTo>
                    <a:pt x="29197" y="8561"/>
                    <a:pt x="28634" y="8266"/>
                    <a:pt x="28108" y="8266"/>
                  </a:cubicBezTo>
                  <a:cubicBezTo>
                    <a:pt x="27843" y="8266"/>
                    <a:pt x="27588" y="8341"/>
                    <a:pt x="27381" y="8511"/>
                  </a:cubicBezTo>
                  <a:cubicBezTo>
                    <a:pt x="27278" y="7127"/>
                    <a:pt x="26571" y="5504"/>
                    <a:pt x="25097" y="5319"/>
                  </a:cubicBezTo>
                  <a:cubicBezTo>
                    <a:pt x="25010" y="5308"/>
                    <a:pt x="24925" y="5303"/>
                    <a:pt x="24840" y="5303"/>
                  </a:cubicBezTo>
                  <a:cubicBezTo>
                    <a:pt x="23720" y="5303"/>
                    <a:pt x="22752" y="6202"/>
                    <a:pt x="22245" y="7164"/>
                  </a:cubicBezTo>
                  <a:cubicBezTo>
                    <a:pt x="22422" y="5529"/>
                    <a:pt x="21808" y="3732"/>
                    <a:pt x="20342" y="2817"/>
                  </a:cubicBezTo>
                  <a:cubicBezTo>
                    <a:pt x="19798" y="2477"/>
                    <a:pt x="19135" y="2310"/>
                    <a:pt x="18477" y="2310"/>
                  </a:cubicBezTo>
                  <a:cubicBezTo>
                    <a:pt x="17363" y="2310"/>
                    <a:pt x="16261" y="2789"/>
                    <a:pt x="15774" y="3719"/>
                  </a:cubicBezTo>
                  <a:cubicBezTo>
                    <a:pt x="15340" y="2692"/>
                    <a:pt x="14716" y="1710"/>
                    <a:pt x="13814" y="998"/>
                  </a:cubicBezTo>
                  <a:cubicBezTo>
                    <a:pt x="13047" y="394"/>
                    <a:pt x="12058" y="1"/>
                    <a:pt x="11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22;p37"/>
            <p:cNvSpPr/>
            <p:nvPr/>
          </p:nvSpPr>
          <p:spPr>
            <a:xfrm>
              <a:off x="2032338" y="480764"/>
              <a:ext cx="80159" cy="42856"/>
            </a:xfrm>
            <a:custGeom>
              <a:avLst/>
              <a:gdLst/>
              <a:ahLst/>
              <a:cxnLst/>
              <a:rect l="l" t="t" r="r" b="b"/>
              <a:pathLst>
                <a:path w="21164" h="11315" extrusionOk="0">
                  <a:moveTo>
                    <a:pt x="2307" y="0"/>
                  </a:moveTo>
                  <a:cubicBezTo>
                    <a:pt x="2131" y="0"/>
                    <a:pt x="1955" y="13"/>
                    <a:pt x="1779" y="38"/>
                  </a:cubicBezTo>
                  <a:cubicBezTo>
                    <a:pt x="1120" y="133"/>
                    <a:pt x="518" y="410"/>
                    <a:pt x="1" y="800"/>
                  </a:cubicBezTo>
                  <a:cubicBezTo>
                    <a:pt x="815" y="805"/>
                    <a:pt x="1609" y="1017"/>
                    <a:pt x="2289" y="1486"/>
                  </a:cubicBezTo>
                  <a:cubicBezTo>
                    <a:pt x="3701" y="2459"/>
                    <a:pt x="4387" y="4123"/>
                    <a:pt x="4631" y="5745"/>
                  </a:cubicBezTo>
                  <a:cubicBezTo>
                    <a:pt x="5548" y="5344"/>
                    <a:pt x="6571" y="5071"/>
                    <a:pt x="7574" y="5071"/>
                  </a:cubicBezTo>
                  <a:cubicBezTo>
                    <a:pt x="8128" y="5071"/>
                    <a:pt x="8675" y="5154"/>
                    <a:pt x="9194" y="5346"/>
                  </a:cubicBezTo>
                  <a:cubicBezTo>
                    <a:pt x="10656" y="5883"/>
                    <a:pt x="11720" y="7486"/>
                    <a:pt x="11168" y="8860"/>
                  </a:cubicBezTo>
                  <a:cubicBezTo>
                    <a:pt x="11559" y="8632"/>
                    <a:pt x="12008" y="8527"/>
                    <a:pt x="12462" y="8527"/>
                  </a:cubicBezTo>
                  <a:cubicBezTo>
                    <a:pt x="13355" y="8527"/>
                    <a:pt x="14271" y="8932"/>
                    <a:pt x="14814" y="9608"/>
                  </a:cubicBezTo>
                  <a:cubicBezTo>
                    <a:pt x="15212" y="10101"/>
                    <a:pt x="15420" y="10700"/>
                    <a:pt x="15459" y="11314"/>
                  </a:cubicBezTo>
                  <a:lnTo>
                    <a:pt x="20628" y="11314"/>
                  </a:lnTo>
                  <a:cubicBezTo>
                    <a:pt x="20706" y="10552"/>
                    <a:pt x="21164" y="9645"/>
                    <a:pt x="20731" y="8994"/>
                  </a:cubicBezTo>
                  <a:cubicBezTo>
                    <a:pt x="20443" y="8560"/>
                    <a:pt x="19881" y="8265"/>
                    <a:pt x="19355" y="8265"/>
                  </a:cubicBezTo>
                  <a:cubicBezTo>
                    <a:pt x="19089" y="8265"/>
                    <a:pt x="18834" y="8340"/>
                    <a:pt x="18627" y="8510"/>
                  </a:cubicBezTo>
                  <a:cubicBezTo>
                    <a:pt x="18524" y="7127"/>
                    <a:pt x="17817" y="5503"/>
                    <a:pt x="16343" y="5318"/>
                  </a:cubicBezTo>
                  <a:cubicBezTo>
                    <a:pt x="16256" y="5307"/>
                    <a:pt x="16171" y="5302"/>
                    <a:pt x="16086" y="5302"/>
                  </a:cubicBezTo>
                  <a:cubicBezTo>
                    <a:pt x="14966" y="5302"/>
                    <a:pt x="13998" y="6202"/>
                    <a:pt x="13491" y="7164"/>
                  </a:cubicBezTo>
                  <a:cubicBezTo>
                    <a:pt x="13668" y="5527"/>
                    <a:pt x="13054" y="3732"/>
                    <a:pt x="11589" y="2816"/>
                  </a:cubicBezTo>
                  <a:cubicBezTo>
                    <a:pt x="11045" y="2476"/>
                    <a:pt x="10382" y="2309"/>
                    <a:pt x="9723" y="2309"/>
                  </a:cubicBezTo>
                  <a:cubicBezTo>
                    <a:pt x="8609" y="2309"/>
                    <a:pt x="7507" y="2788"/>
                    <a:pt x="7020" y="3717"/>
                  </a:cubicBezTo>
                  <a:cubicBezTo>
                    <a:pt x="6588" y="2690"/>
                    <a:pt x="5962" y="1709"/>
                    <a:pt x="5060" y="998"/>
                  </a:cubicBezTo>
                  <a:cubicBezTo>
                    <a:pt x="4293" y="393"/>
                    <a:pt x="3304" y="0"/>
                    <a:pt x="2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23;p37"/>
            <p:cNvSpPr/>
            <p:nvPr/>
          </p:nvSpPr>
          <p:spPr>
            <a:xfrm>
              <a:off x="2023661" y="564059"/>
              <a:ext cx="97358" cy="36826"/>
            </a:xfrm>
            <a:custGeom>
              <a:avLst/>
              <a:gdLst/>
              <a:ahLst/>
              <a:cxnLst/>
              <a:rect l="l" t="t" r="r" b="b"/>
              <a:pathLst>
                <a:path w="25705" h="9723" extrusionOk="0">
                  <a:moveTo>
                    <a:pt x="9506" y="1"/>
                  </a:moveTo>
                  <a:cubicBezTo>
                    <a:pt x="9355" y="1"/>
                    <a:pt x="9203" y="11"/>
                    <a:pt x="9051" y="33"/>
                  </a:cubicBezTo>
                  <a:cubicBezTo>
                    <a:pt x="8484" y="114"/>
                    <a:pt x="7965" y="353"/>
                    <a:pt x="7523" y="687"/>
                  </a:cubicBezTo>
                  <a:cubicBezTo>
                    <a:pt x="6956" y="1119"/>
                    <a:pt x="6511" y="1711"/>
                    <a:pt x="6239" y="2346"/>
                  </a:cubicBezTo>
                  <a:cubicBezTo>
                    <a:pt x="5751" y="3479"/>
                    <a:pt x="5728" y="4735"/>
                    <a:pt x="5800" y="5952"/>
                  </a:cubicBezTo>
                  <a:cubicBezTo>
                    <a:pt x="5490" y="5013"/>
                    <a:pt x="4426" y="4402"/>
                    <a:pt x="3370" y="4402"/>
                  </a:cubicBezTo>
                  <a:cubicBezTo>
                    <a:pt x="3247" y="4402"/>
                    <a:pt x="3123" y="4410"/>
                    <a:pt x="3001" y="4428"/>
                  </a:cubicBezTo>
                  <a:cubicBezTo>
                    <a:pt x="1835" y="4591"/>
                    <a:pt x="860" y="5444"/>
                    <a:pt x="430" y="6467"/>
                  </a:cubicBezTo>
                  <a:cubicBezTo>
                    <a:pt x="1" y="7491"/>
                    <a:pt x="36" y="8674"/>
                    <a:pt x="382" y="9723"/>
                  </a:cubicBezTo>
                  <a:lnTo>
                    <a:pt x="25244" y="9723"/>
                  </a:lnTo>
                  <a:cubicBezTo>
                    <a:pt x="25311" y="9068"/>
                    <a:pt x="25705" y="8287"/>
                    <a:pt x="25333" y="7728"/>
                  </a:cubicBezTo>
                  <a:cubicBezTo>
                    <a:pt x="25086" y="7355"/>
                    <a:pt x="24602" y="7101"/>
                    <a:pt x="24151" y="7101"/>
                  </a:cubicBezTo>
                  <a:cubicBezTo>
                    <a:pt x="23923" y="7101"/>
                    <a:pt x="23703" y="7166"/>
                    <a:pt x="23526" y="7312"/>
                  </a:cubicBezTo>
                  <a:cubicBezTo>
                    <a:pt x="23437" y="6122"/>
                    <a:pt x="22828" y="4728"/>
                    <a:pt x="21563" y="4570"/>
                  </a:cubicBezTo>
                  <a:cubicBezTo>
                    <a:pt x="21488" y="4561"/>
                    <a:pt x="21414" y="4556"/>
                    <a:pt x="21340" y="4556"/>
                  </a:cubicBezTo>
                  <a:cubicBezTo>
                    <a:pt x="20380" y="4556"/>
                    <a:pt x="19548" y="5329"/>
                    <a:pt x="19113" y="6155"/>
                  </a:cubicBezTo>
                  <a:cubicBezTo>
                    <a:pt x="19265" y="4749"/>
                    <a:pt x="18736" y="3205"/>
                    <a:pt x="17478" y="2419"/>
                  </a:cubicBezTo>
                  <a:cubicBezTo>
                    <a:pt x="17011" y="2127"/>
                    <a:pt x="16441" y="1983"/>
                    <a:pt x="15875" y="1983"/>
                  </a:cubicBezTo>
                  <a:cubicBezTo>
                    <a:pt x="14918" y="1983"/>
                    <a:pt x="13972" y="2395"/>
                    <a:pt x="13553" y="3194"/>
                  </a:cubicBezTo>
                  <a:cubicBezTo>
                    <a:pt x="13181" y="2311"/>
                    <a:pt x="12645" y="1467"/>
                    <a:pt x="11869" y="857"/>
                  </a:cubicBezTo>
                  <a:cubicBezTo>
                    <a:pt x="11211" y="338"/>
                    <a:pt x="10362" y="1"/>
                    <a:pt x="9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24;p37"/>
            <p:cNvSpPr/>
            <p:nvPr/>
          </p:nvSpPr>
          <p:spPr>
            <a:xfrm>
              <a:off x="2052146" y="564063"/>
              <a:ext cx="68868" cy="36822"/>
            </a:xfrm>
            <a:custGeom>
              <a:avLst/>
              <a:gdLst/>
              <a:ahLst/>
              <a:cxnLst/>
              <a:rect l="l" t="t" r="r" b="b"/>
              <a:pathLst>
                <a:path w="18183" h="9722" extrusionOk="0">
                  <a:moveTo>
                    <a:pt x="1984" y="1"/>
                  </a:moveTo>
                  <a:cubicBezTo>
                    <a:pt x="1832" y="1"/>
                    <a:pt x="1680" y="12"/>
                    <a:pt x="1529" y="34"/>
                  </a:cubicBezTo>
                  <a:cubicBezTo>
                    <a:pt x="961" y="115"/>
                    <a:pt x="443" y="353"/>
                    <a:pt x="0" y="688"/>
                  </a:cubicBezTo>
                  <a:cubicBezTo>
                    <a:pt x="699" y="693"/>
                    <a:pt x="1382" y="875"/>
                    <a:pt x="1966" y="1277"/>
                  </a:cubicBezTo>
                  <a:cubicBezTo>
                    <a:pt x="3180" y="2115"/>
                    <a:pt x="3769" y="3542"/>
                    <a:pt x="3978" y="4937"/>
                  </a:cubicBezTo>
                  <a:cubicBezTo>
                    <a:pt x="4766" y="4593"/>
                    <a:pt x="5645" y="4358"/>
                    <a:pt x="6507" y="4358"/>
                  </a:cubicBezTo>
                  <a:cubicBezTo>
                    <a:pt x="6982" y="4358"/>
                    <a:pt x="7453" y="4430"/>
                    <a:pt x="7899" y="4594"/>
                  </a:cubicBezTo>
                  <a:cubicBezTo>
                    <a:pt x="9155" y="5056"/>
                    <a:pt x="10070" y="6434"/>
                    <a:pt x="9595" y="7613"/>
                  </a:cubicBezTo>
                  <a:cubicBezTo>
                    <a:pt x="9931" y="7418"/>
                    <a:pt x="10317" y="7327"/>
                    <a:pt x="10708" y="7327"/>
                  </a:cubicBezTo>
                  <a:cubicBezTo>
                    <a:pt x="11475" y="7327"/>
                    <a:pt x="12261" y="7676"/>
                    <a:pt x="12728" y="8256"/>
                  </a:cubicBezTo>
                  <a:cubicBezTo>
                    <a:pt x="13070" y="8680"/>
                    <a:pt x="13249" y="9194"/>
                    <a:pt x="13282" y="9722"/>
                  </a:cubicBezTo>
                  <a:lnTo>
                    <a:pt x="17723" y="9722"/>
                  </a:lnTo>
                  <a:cubicBezTo>
                    <a:pt x="17790" y="9067"/>
                    <a:pt x="18182" y="8288"/>
                    <a:pt x="17811" y="7728"/>
                  </a:cubicBezTo>
                  <a:cubicBezTo>
                    <a:pt x="17564" y="7356"/>
                    <a:pt x="17080" y="7102"/>
                    <a:pt x="16628" y="7102"/>
                  </a:cubicBezTo>
                  <a:cubicBezTo>
                    <a:pt x="16401" y="7102"/>
                    <a:pt x="16181" y="7167"/>
                    <a:pt x="16004" y="7313"/>
                  </a:cubicBezTo>
                  <a:cubicBezTo>
                    <a:pt x="15915" y="6124"/>
                    <a:pt x="15306" y="4730"/>
                    <a:pt x="14040" y="4571"/>
                  </a:cubicBezTo>
                  <a:cubicBezTo>
                    <a:pt x="13966" y="4561"/>
                    <a:pt x="13891" y="4557"/>
                    <a:pt x="13818" y="4557"/>
                  </a:cubicBezTo>
                  <a:cubicBezTo>
                    <a:pt x="12858" y="4557"/>
                    <a:pt x="12026" y="5329"/>
                    <a:pt x="11590" y="6156"/>
                  </a:cubicBezTo>
                  <a:cubicBezTo>
                    <a:pt x="11742" y="4749"/>
                    <a:pt x="11213" y="3205"/>
                    <a:pt x="9956" y="2419"/>
                  </a:cubicBezTo>
                  <a:cubicBezTo>
                    <a:pt x="9488" y="2128"/>
                    <a:pt x="8919" y="1984"/>
                    <a:pt x="8353" y="1984"/>
                  </a:cubicBezTo>
                  <a:cubicBezTo>
                    <a:pt x="7395" y="1984"/>
                    <a:pt x="6449" y="2395"/>
                    <a:pt x="6030" y="3194"/>
                  </a:cubicBezTo>
                  <a:cubicBezTo>
                    <a:pt x="5659" y="2311"/>
                    <a:pt x="5123" y="1469"/>
                    <a:pt x="4347" y="858"/>
                  </a:cubicBezTo>
                  <a:cubicBezTo>
                    <a:pt x="3689" y="338"/>
                    <a:pt x="2840" y="1"/>
                    <a:pt x="1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25;p37"/>
            <p:cNvSpPr/>
            <p:nvPr/>
          </p:nvSpPr>
          <p:spPr>
            <a:xfrm>
              <a:off x="1576662" y="663689"/>
              <a:ext cx="847816" cy="503592"/>
            </a:xfrm>
            <a:custGeom>
              <a:avLst/>
              <a:gdLst/>
              <a:ahLst/>
              <a:cxnLst/>
              <a:rect l="l" t="t" r="r" b="b"/>
              <a:pathLst>
                <a:path w="228321" h="137428" extrusionOk="0">
                  <a:moveTo>
                    <a:pt x="223430" y="1"/>
                  </a:moveTo>
                  <a:cubicBezTo>
                    <a:pt x="220769" y="785"/>
                    <a:pt x="218129" y="1604"/>
                    <a:pt x="215512" y="2456"/>
                  </a:cubicBezTo>
                  <a:cubicBezTo>
                    <a:pt x="194568" y="9297"/>
                    <a:pt x="174416" y="18312"/>
                    <a:pt x="152636" y="22695"/>
                  </a:cubicBezTo>
                  <a:cubicBezTo>
                    <a:pt x="140196" y="25200"/>
                    <a:pt x="127611" y="26132"/>
                    <a:pt x="114936" y="26132"/>
                  </a:cubicBezTo>
                  <a:cubicBezTo>
                    <a:pt x="77980" y="26132"/>
                    <a:pt x="40270" y="18206"/>
                    <a:pt x="3244" y="18206"/>
                  </a:cubicBezTo>
                  <a:cubicBezTo>
                    <a:pt x="2429" y="18206"/>
                    <a:pt x="1615" y="18210"/>
                    <a:pt x="800" y="18217"/>
                  </a:cubicBezTo>
                  <a:cubicBezTo>
                    <a:pt x="518" y="20448"/>
                    <a:pt x="311" y="22698"/>
                    <a:pt x="179" y="24965"/>
                  </a:cubicBezTo>
                  <a:cubicBezTo>
                    <a:pt x="152" y="25435"/>
                    <a:pt x="126" y="25905"/>
                    <a:pt x="105" y="26378"/>
                  </a:cubicBezTo>
                  <a:cubicBezTo>
                    <a:pt x="37" y="27882"/>
                    <a:pt x="2" y="29395"/>
                    <a:pt x="2" y="30915"/>
                  </a:cubicBezTo>
                  <a:cubicBezTo>
                    <a:pt x="1" y="31791"/>
                    <a:pt x="13" y="32666"/>
                    <a:pt x="39" y="33540"/>
                  </a:cubicBezTo>
                  <a:cubicBezTo>
                    <a:pt x="167" y="38567"/>
                    <a:pt x="674" y="43578"/>
                    <a:pt x="1557" y="48529"/>
                  </a:cubicBezTo>
                  <a:cubicBezTo>
                    <a:pt x="1989" y="50949"/>
                    <a:pt x="2507" y="53341"/>
                    <a:pt x="3113" y="55708"/>
                  </a:cubicBezTo>
                  <a:cubicBezTo>
                    <a:pt x="7309" y="72130"/>
                    <a:pt x="15575" y="87071"/>
                    <a:pt x="26871" y="99556"/>
                  </a:cubicBezTo>
                  <a:cubicBezTo>
                    <a:pt x="47805" y="122714"/>
                    <a:pt x="79141" y="137428"/>
                    <a:pt x="114160" y="137428"/>
                  </a:cubicBezTo>
                  <a:cubicBezTo>
                    <a:pt x="158497" y="137428"/>
                    <a:pt x="196932" y="113843"/>
                    <a:pt x="215834" y="79387"/>
                  </a:cubicBezTo>
                  <a:cubicBezTo>
                    <a:pt x="221319" y="69393"/>
                    <a:pt x="225158" y="58484"/>
                    <a:pt x="227027" y="46972"/>
                  </a:cubicBezTo>
                  <a:cubicBezTo>
                    <a:pt x="227319" y="45175"/>
                    <a:pt x="227561" y="43362"/>
                    <a:pt x="227755" y="41535"/>
                  </a:cubicBezTo>
                  <a:cubicBezTo>
                    <a:pt x="228132" y="38008"/>
                    <a:pt x="228320" y="34462"/>
                    <a:pt x="228318" y="30915"/>
                  </a:cubicBezTo>
                  <a:cubicBezTo>
                    <a:pt x="228321" y="24397"/>
                    <a:pt x="227687" y="17892"/>
                    <a:pt x="226426" y="11496"/>
                  </a:cubicBezTo>
                  <a:cubicBezTo>
                    <a:pt x="225930" y="8982"/>
                    <a:pt x="225340" y="6501"/>
                    <a:pt x="224657" y="4055"/>
                  </a:cubicBezTo>
                  <a:cubicBezTo>
                    <a:pt x="224341" y="2920"/>
                    <a:pt x="224006" y="1793"/>
                    <a:pt x="223651" y="674"/>
                  </a:cubicBezTo>
                  <a:cubicBezTo>
                    <a:pt x="223578" y="451"/>
                    <a:pt x="223508" y="224"/>
                    <a:pt x="223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26;p37"/>
            <p:cNvSpPr/>
            <p:nvPr/>
          </p:nvSpPr>
          <p:spPr>
            <a:xfrm>
              <a:off x="1578027" y="640756"/>
              <a:ext cx="830443" cy="161169"/>
            </a:xfrm>
            <a:custGeom>
              <a:avLst/>
              <a:gdLst/>
              <a:ahLst/>
              <a:cxnLst/>
              <a:rect l="l" t="t" r="r" b="b"/>
              <a:pathLst>
                <a:path w="226250" h="42553" extrusionOk="0">
                  <a:moveTo>
                    <a:pt x="223253" y="0"/>
                  </a:moveTo>
                  <a:cubicBezTo>
                    <a:pt x="220592" y="815"/>
                    <a:pt x="217952" y="1665"/>
                    <a:pt x="215335" y="2551"/>
                  </a:cubicBezTo>
                  <a:cubicBezTo>
                    <a:pt x="194391" y="9657"/>
                    <a:pt x="174239" y="19023"/>
                    <a:pt x="152459" y="23575"/>
                  </a:cubicBezTo>
                  <a:cubicBezTo>
                    <a:pt x="140019" y="26177"/>
                    <a:pt x="127433" y="27145"/>
                    <a:pt x="114758" y="27145"/>
                  </a:cubicBezTo>
                  <a:cubicBezTo>
                    <a:pt x="77803" y="27145"/>
                    <a:pt x="40094" y="18912"/>
                    <a:pt x="3069" y="18912"/>
                  </a:cubicBezTo>
                  <a:cubicBezTo>
                    <a:pt x="2253" y="18912"/>
                    <a:pt x="1438" y="18916"/>
                    <a:pt x="623" y="18924"/>
                  </a:cubicBezTo>
                  <a:cubicBezTo>
                    <a:pt x="339" y="21242"/>
                    <a:pt x="132" y="23578"/>
                    <a:pt x="1" y="25934"/>
                  </a:cubicBezTo>
                  <a:cubicBezTo>
                    <a:pt x="3281" y="25499"/>
                    <a:pt x="6667" y="24831"/>
                    <a:pt x="9618" y="24827"/>
                  </a:cubicBezTo>
                  <a:cubicBezTo>
                    <a:pt x="9685" y="24827"/>
                    <a:pt x="9753" y="24827"/>
                    <a:pt x="9821" y="24827"/>
                  </a:cubicBezTo>
                  <a:cubicBezTo>
                    <a:pt x="20739" y="24827"/>
                    <a:pt x="31367" y="26582"/>
                    <a:pt x="42061" y="28526"/>
                  </a:cubicBezTo>
                  <a:cubicBezTo>
                    <a:pt x="60131" y="32216"/>
                    <a:pt x="77811" y="37698"/>
                    <a:pt x="96054" y="40485"/>
                  </a:cubicBezTo>
                  <a:cubicBezTo>
                    <a:pt x="105120" y="41871"/>
                    <a:pt x="114289" y="42552"/>
                    <a:pt x="123460" y="42552"/>
                  </a:cubicBezTo>
                  <a:cubicBezTo>
                    <a:pt x="159827" y="42552"/>
                    <a:pt x="196215" y="31844"/>
                    <a:pt x="226249" y="11941"/>
                  </a:cubicBezTo>
                  <a:cubicBezTo>
                    <a:pt x="225753" y="9329"/>
                    <a:pt x="225163" y="6753"/>
                    <a:pt x="224480" y="4212"/>
                  </a:cubicBezTo>
                  <a:cubicBezTo>
                    <a:pt x="224164" y="3032"/>
                    <a:pt x="223829" y="1861"/>
                    <a:pt x="223474" y="698"/>
                  </a:cubicBezTo>
                  <a:cubicBezTo>
                    <a:pt x="223401" y="466"/>
                    <a:pt x="223331" y="232"/>
                    <a:pt x="223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27;p37"/>
            <p:cNvSpPr/>
            <p:nvPr/>
          </p:nvSpPr>
          <p:spPr>
            <a:xfrm>
              <a:off x="2183095" y="547205"/>
              <a:ext cx="31406" cy="50442"/>
            </a:xfrm>
            <a:custGeom>
              <a:avLst/>
              <a:gdLst/>
              <a:ahLst/>
              <a:cxnLst/>
              <a:rect l="l" t="t" r="r" b="b"/>
              <a:pathLst>
                <a:path w="8292" h="13318" extrusionOk="0">
                  <a:moveTo>
                    <a:pt x="3991" y="0"/>
                  </a:moveTo>
                  <a:cubicBezTo>
                    <a:pt x="3917" y="0"/>
                    <a:pt x="3842" y="4"/>
                    <a:pt x="3768" y="11"/>
                  </a:cubicBezTo>
                  <a:cubicBezTo>
                    <a:pt x="3339" y="50"/>
                    <a:pt x="2948" y="199"/>
                    <a:pt x="2598" y="418"/>
                  </a:cubicBezTo>
                  <a:cubicBezTo>
                    <a:pt x="1928" y="840"/>
                    <a:pt x="1407" y="1530"/>
                    <a:pt x="1060" y="2232"/>
                  </a:cubicBezTo>
                  <a:cubicBezTo>
                    <a:pt x="150" y="4062"/>
                    <a:pt x="0" y="6146"/>
                    <a:pt x="121" y="8162"/>
                  </a:cubicBezTo>
                  <a:cubicBezTo>
                    <a:pt x="192" y="9371"/>
                    <a:pt x="372" y="10623"/>
                    <a:pt x="1068" y="11647"/>
                  </a:cubicBezTo>
                  <a:cubicBezTo>
                    <a:pt x="1767" y="12674"/>
                    <a:pt x="3205" y="13318"/>
                    <a:pt x="4571" y="13318"/>
                  </a:cubicBezTo>
                  <a:cubicBezTo>
                    <a:pt x="4636" y="13318"/>
                    <a:pt x="4700" y="13316"/>
                    <a:pt x="4765" y="13313"/>
                  </a:cubicBezTo>
                  <a:cubicBezTo>
                    <a:pt x="5692" y="13272"/>
                    <a:pt x="6568" y="12924"/>
                    <a:pt x="7135" y="12189"/>
                  </a:cubicBezTo>
                  <a:cubicBezTo>
                    <a:pt x="7707" y="11449"/>
                    <a:pt x="7918" y="10520"/>
                    <a:pt x="8031" y="9614"/>
                  </a:cubicBezTo>
                  <a:cubicBezTo>
                    <a:pt x="8291" y="7507"/>
                    <a:pt x="8090" y="5366"/>
                    <a:pt x="7441" y="3344"/>
                  </a:cubicBezTo>
                  <a:cubicBezTo>
                    <a:pt x="7177" y="2513"/>
                    <a:pt x="6824" y="1685"/>
                    <a:pt x="6214" y="1034"/>
                  </a:cubicBezTo>
                  <a:cubicBezTo>
                    <a:pt x="5654" y="435"/>
                    <a:pt x="4837" y="0"/>
                    <a:pt x="39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28;p37"/>
            <p:cNvSpPr/>
            <p:nvPr/>
          </p:nvSpPr>
          <p:spPr>
            <a:xfrm>
              <a:off x="2192939" y="547205"/>
              <a:ext cx="21562" cy="50427"/>
            </a:xfrm>
            <a:custGeom>
              <a:avLst/>
              <a:gdLst/>
              <a:ahLst/>
              <a:cxnLst/>
              <a:rect l="l" t="t" r="r" b="b"/>
              <a:pathLst>
                <a:path w="5693" h="13314" extrusionOk="0">
                  <a:moveTo>
                    <a:pt x="1396" y="0"/>
                  </a:moveTo>
                  <a:cubicBezTo>
                    <a:pt x="1321" y="0"/>
                    <a:pt x="1246" y="4"/>
                    <a:pt x="1170" y="11"/>
                  </a:cubicBezTo>
                  <a:cubicBezTo>
                    <a:pt x="740" y="49"/>
                    <a:pt x="350" y="197"/>
                    <a:pt x="1" y="418"/>
                  </a:cubicBezTo>
                  <a:cubicBezTo>
                    <a:pt x="463" y="534"/>
                    <a:pt x="870" y="703"/>
                    <a:pt x="1250" y="983"/>
                  </a:cubicBezTo>
                  <a:cubicBezTo>
                    <a:pt x="2727" y="2071"/>
                    <a:pt x="3389" y="3877"/>
                    <a:pt x="3581" y="5624"/>
                  </a:cubicBezTo>
                  <a:cubicBezTo>
                    <a:pt x="3747" y="7138"/>
                    <a:pt x="3615" y="8669"/>
                    <a:pt x="3194" y="10134"/>
                  </a:cubicBezTo>
                  <a:cubicBezTo>
                    <a:pt x="2955" y="10967"/>
                    <a:pt x="2625" y="11772"/>
                    <a:pt x="2343" y="12595"/>
                  </a:cubicBezTo>
                  <a:cubicBezTo>
                    <a:pt x="2263" y="12826"/>
                    <a:pt x="2186" y="13071"/>
                    <a:pt x="2166" y="13313"/>
                  </a:cubicBezTo>
                  <a:cubicBezTo>
                    <a:pt x="3093" y="13272"/>
                    <a:pt x="3969" y="12924"/>
                    <a:pt x="4536" y="12189"/>
                  </a:cubicBezTo>
                  <a:cubicBezTo>
                    <a:pt x="5108" y="11449"/>
                    <a:pt x="5319" y="10520"/>
                    <a:pt x="5432" y="9614"/>
                  </a:cubicBezTo>
                  <a:cubicBezTo>
                    <a:pt x="5692" y="7505"/>
                    <a:pt x="5491" y="5366"/>
                    <a:pt x="4843" y="3342"/>
                  </a:cubicBezTo>
                  <a:cubicBezTo>
                    <a:pt x="4579" y="2513"/>
                    <a:pt x="4226" y="1685"/>
                    <a:pt x="3616" y="1032"/>
                  </a:cubicBezTo>
                  <a:cubicBezTo>
                    <a:pt x="3056" y="434"/>
                    <a:pt x="2241" y="0"/>
                    <a:pt x="1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29;p37"/>
            <p:cNvSpPr/>
            <p:nvPr/>
          </p:nvSpPr>
          <p:spPr>
            <a:xfrm>
              <a:off x="2188129" y="561396"/>
              <a:ext cx="19968" cy="44272"/>
            </a:xfrm>
            <a:custGeom>
              <a:avLst/>
              <a:gdLst/>
              <a:ahLst/>
              <a:cxnLst/>
              <a:rect l="l" t="t" r="r" b="b"/>
              <a:pathLst>
                <a:path w="5272" h="11689" extrusionOk="0">
                  <a:moveTo>
                    <a:pt x="3213" y="0"/>
                  </a:moveTo>
                  <a:cubicBezTo>
                    <a:pt x="3134" y="0"/>
                    <a:pt x="3053" y="41"/>
                    <a:pt x="3037" y="119"/>
                  </a:cubicBezTo>
                  <a:cubicBezTo>
                    <a:pt x="2953" y="511"/>
                    <a:pt x="2960" y="2674"/>
                    <a:pt x="2945" y="3073"/>
                  </a:cubicBezTo>
                  <a:cubicBezTo>
                    <a:pt x="2931" y="3477"/>
                    <a:pt x="2919" y="3882"/>
                    <a:pt x="2916" y="4286"/>
                  </a:cubicBezTo>
                  <a:cubicBezTo>
                    <a:pt x="2909" y="5003"/>
                    <a:pt x="2909" y="5719"/>
                    <a:pt x="2915" y="6436"/>
                  </a:cubicBezTo>
                  <a:cubicBezTo>
                    <a:pt x="2566" y="5981"/>
                    <a:pt x="2246" y="5515"/>
                    <a:pt x="1975" y="5002"/>
                  </a:cubicBezTo>
                  <a:cubicBezTo>
                    <a:pt x="1793" y="4652"/>
                    <a:pt x="1629" y="4294"/>
                    <a:pt x="1483" y="3928"/>
                  </a:cubicBezTo>
                  <a:cubicBezTo>
                    <a:pt x="1411" y="3749"/>
                    <a:pt x="1350" y="3566"/>
                    <a:pt x="1283" y="3385"/>
                  </a:cubicBezTo>
                  <a:cubicBezTo>
                    <a:pt x="1228" y="3234"/>
                    <a:pt x="1188" y="3042"/>
                    <a:pt x="1027" y="2964"/>
                  </a:cubicBezTo>
                  <a:cubicBezTo>
                    <a:pt x="1012" y="2957"/>
                    <a:pt x="996" y="2953"/>
                    <a:pt x="981" y="2953"/>
                  </a:cubicBezTo>
                  <a:cubicBezTo>
                    <a:pt x="949" y="2953"/>
                    <a:pt x="918" y="2968"/>
                    <a:pt x="899" y="2994"/>
                  </a:cubicBezTo>
                  <a:cubicBezTo>
                    <a:pt x="788" y="3132"/>
                    <a:pt x="848" y="3330"/>
                    <a:pt x="880" y="3489"/>
                  </a:cubicBezTo>
                  <a:cubicBezTo>
                    <a:pt x="918" y="3676"/>
                    <a:pt x="973" y="3862"/>
                    <a:pt x="1029" y="4045"/>
                  </a:cubicBezTo>
                  <a:cubicBezTo>
                    <a:pt x="1150" y="4445"/>
                    <a:pt x="1316" y="4836"/>
                    <a:pt x="1502" y="5212"/>
                  </a:cubicBezTo>
                  <a:cubicBezTo>
                    <a:pt x="1533" y="5272"/>
                    <a:pt x="1563" y="5332"/>
                    <a:pt x="1594" y="5393"/>
                  </a:cubicBezTo>
                  <a:cubicBezTo>
                    <a:pt x="1422" y="5364"/>
                    <a:pt x="1245" y="5343"/>
                    <a:pt x="1083" y="5310"/>
                  </a:cubicBezTo>
                  <a:cubicBezTo>
                    <a:pt x="927" y="5279"/>
                    <a:pt x="768" y="5249"/>
                    <a:pt x="615" y="5202"/>
                  </a:cubicBezTo>
                  <a:cubicBezTo>
                    <a:pt x="465" y="5155"/>
                    <a:pt x="315" y="5065"/>
                    <a:pt x="156" y="5043"/>
                  </a:cubicBezTo>
                  <a:cubicBezTo>
                    <a:pt x="149" y="5042"/>
                    <a:pt x="142" y="5042"/>
                    <a:pt x="136" y="5042"/>
                  </a:cubicBezTo>
                  <a:cubicBezTo>
                    <a:pt x="64" y="5042"/>
                    <a:pt x="0" y="5094"/>
                    <a:pt x="22" y="5169"/>
                  </a:cubicBezTo>
                  <a:cubicBezTo>
                    <a:pt x="105" y="5464"/>
                    <a:pt x="519" y="5619"/>
                    <a:pt x="799" y="5705"/>
                  </a:cubicBezTo>
                  <a:cubicBezTo>
                    <a:pt x="990" y="5764"/>
                    <a:pt x="1190" y="5801"/>
                    <a:pt x="1385" y="5846"/>
                  </a:cubicBezTo>
                  <a:cubicBezTo>
                    <a:pt x="1557" y="5886"/>
                    <a:pt x="1737" y="5941"/>
                    <a:pt x="1915" y="5959"/>
                  </a:cubicBezTo>
                  <a:cubicBezTo>
                    <a:pt x="2203" y="6428"/>
                    <a:pt x="2540" y="6877"/>
                    <a:pt x="2922" y="7265"/>
                  </a:cubicBezTo>
                  <a:cubicBezTo>
                    <a:pt x="2930" y="7906"/>
                    <a:pt x="2943" y="8545"/>
                    <a:pt x="2963" y="9186"/>
                  </a:cubicBezTo>
                  <a:cubicBezTo>
                    <a:pt x="2975" y="9606"/>
                    <a:pt x="2990" y="10027"/>
                    <a:pt x="3008" y="10446"/>
                  </a:cubicBezTo>
                  <a:cubicBezTo>
                    <a:pt x="3022" y="10814"/>
                    <a:pt x="2993" y="11246"/>
                    <a:pt x="3175" y="11580"/>
                  </a:cubicBezTo>
                  <a:cubicBezTo>
                    <a:pt x="3217" y="11656"/>
                    <a:pt x="3292" y="11689"/>
                    <a:pt x="3369" y="11689"/>
                  </a:cubicBezTo>
                  <a:cubicBezTo>
                    <a:pt x="3495" y="11689"/>
                    <a:pt x="3626" y="11601"/>
                    <a:pt x="3622" y="11467"/>
                  </a:cubicBezTo>
                  <a:cubicBezTo>
                    <a:pt x="3618" y="11268"/>
                    <a:pt x="3566" y="11073"/>
                    <a:pt x="3554" y="10873"/>
                  </a:cubicBezTo>
                  <a:cubicBezTo>
                    <a:pt x="3541" y="10667"/>
                    <a:pt x="3536" y="10460"/>
                    <a:pt x="3528" y="10253"/>
                  </a:cubicBezTo>
                  <a:cubicBezTo>
                    <a:pt x="3514" y="9865"/>
                    <a:pt x="3502" y="9477"/>
                    <a:pt x="3491" y="9089"/>
                  </a:cubicBezTo>
                  <a:cubicBezTo>
                    <a:pt x="3467" y="8280"/>
                    <a:pt x="3448" y="7473"/>
                    <a:pt x="3437" y="6664"/>
                  </a:cubicBezTo>
                  <a:cubicBezTo>
                    <a:pt x="3432" y="6251"/>
                    <a:pt x="3429" y="5838"/>
                    <a:pt x="3426" y="5425"/>
                  </a:cubicBezTo>
                  <a:lnTo>
                    <a:pt x="3430" y="5423"/>
                  </a:lnTo>
                  <a:cubicBezTo>
                    <a:pt x="3895" y="4969"/>
                    <a:pt x="4297" y="4452"/>
                    <a:pt x="4620" y="3888"/>
                  </a:cubicBezTo>
                  <a:cubicBezTo>
                    <a:pt x="4915" y="3374"/>
                    <a:pt x="5254" y="2728"/>
                    <a:pt x="5269" y="2133"/>
                  </a:cubicBezTo>
                  <a:cubicBezTo>
                    <a:pt x="5271" y="2031"/>
                    <a:pt x="5170" y="1963"/>
                    <a:pt x="5074" y="1963"/>
                  </a:cubicBezTo>
                  <a:cubicBezTo>
                    <a:pt x="5015" y="1963"/>
                    <a:pt x="4957" y="1988"/>
                    <a:pt x="4926" y="2047"/>
                  </a:cubicBezTo>
                  <a:cubicBezTo>
                    <a:pt x="4792" y="2299"/>
                    <a:pt x="4720" y="2580"/>
                    <a:pt x="4609" y="2841"/>
                  </a:cubicBezTo>
                  <a:cubicBezTo>
                    <a:pt x="4490" y="3122"/>
                    <a:pt x="4354" y="3396"/>
                    <a:pt x="4202" y="3659"/>
                  </a:cubicBezTo>
                  <a:cubicBezTo>
                    <a:pt x="3979" y="4042"/>
                    <a:pt x="3720" y="4401"/>
                    <a:pt x="3427" y="4733"/>
                  </a:cubicBezTo>
                  <a:lnTo>
                    <a:pt x="3427" y="4237"/>
                  </a:lnTo>
                  <a:cubicBezTo>
                    <a:pt x="3429" y="3849"/>
                    <a:pt x="3426" y="3461"/>
                    <a:pt x="3423" y="3073"/>
                  </a:cubicBezTo>
                  <a:cubicBezTo>
                    <a:pt x="3422" y="2674"/>
                    <a:pt x="3444" y="515"/>
                    <a:pt x="3380" y="119"/>
                  </a:cubicBezTo>
                  <a:cubicBezTo>
                    <a:pt x="3366" y="39"/>
                    <a:pt x="3290" y="0"/>
                    <a:pt x="321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30;p37"/>
            <p:cNvSpPr/>
            <p:nvPr/>
          </p:nvSpPr>
          <p:spPr>
            <a:xfrm>
              <a:off x="2150004" y="574047"/>
              <a:ext cx="28247" cy="39212"/>
            </a:xfrm>
            <a:custGeom>
              <a:avLst/>
              <a:gdLst/>
              <a:ahLst/>
              <a:cxnLst/>
              <a:rect l="l" t="t" r="r" b="b"/>
              <a:pathLst>
                <a:path w="7458" h="10353" extrusionOk="0">
                  <a:moveTo>
                    <a:pt x="3593" y="0"/>
                  </a:moveTo>
                  <a:cubicBezTo>
                    <a:pt x="3525" y="0"/>
                    <a:pt x="3458" y="3"/>
                    <a:pt x="3390" y="8"/>
                  </a:cubicBezTo>
                  <a:cubicBezTo>
                    <a:pt x="3021" y="38"/>
                    <a:pt x="2662" y="147"/>
                    <a:pt x="2337" y="325"/>
                  </a:cubicBezTo>
                  <a:cubicBezTo>
                    <a:pt x="1733" y="654"/>
                    <a:pt x="1266" y="1189"/>
                    <a:pt x="953" y="1734"/>
                  </a:cubicBezTo>
                  <a:cubicBezTo>
                    <a:pt x="135" y="3159"/>
                    <a:pt x="0" y="4778"/>
                    <a:pt x="107" y="6346"/>
                  </a:cubicBezTo>
                  <a:cubicBezTo>
                    <a:pt x="172" y="7286"/>
                    <a:pt x="335" y="8258"/>
                    <a:pt x="960" y="9055"/>
                  </a:cubicBezTo>
                  <a:cubicBezTo>
                    <a:pt x="1588" y="9852"/>
                    <a:pt x="2881" y="10353"/>
                    <a:pt x="4110" y="10353"/>
                  </a:cubicBezTo>
                  <a:cubicBezTo>
                    <a:pt x="4169" y="10353"/>
                    <a:pt x="4228" y="10351"/>
                    <a:pt x="4286" y="10349"/>
                  </a:cubicBezTo>
                  <a:cubicBezTo>
                    <a:pt x="5120" y="10318"/>
                    <a:pt x="5907" y="10048"/>
                    <a:pt x="6419" y="9476"/>
                  </a:cubicBezTo>
                  <a:cubicBezTo>
                    <a:pt x="6933" y="8900"/>
                    <a:pt x="7122" y="8179"/>
                    <a:pt x="7223" y="7474"/>
                  </a:cubicBezTo>
                  <a:cubicBezTo>
                    <a:pt x="7458" y="5842"/>
                    <a:pt x="7277" y="4174"/>
                    <a:pt x="6694" y="2600"/>
                  </a:cubicBezTo>
                  <a:cubicBezTo>
                    <a:pt x="6456" y="1954"/>
                    <a:pt x="6139" y="1309"/>
                    <a:pt x="5590" y="803"/>
                  </a:cubicBezTo>
                  <a:cubicBezTo>
                    <a:pt x="5086" y="338"/>
                    <a:pt x="4353" y="0"/>
                    <a:pt x="35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31;p37"/>
            <p:cNvSpPr/>
            <p:nvPr/>
          </p:nvSpPr>
          <p:spPr>
            <a:xfrm>
              <a:off x="2158852" y="574047"/>
              <a:ext cx="19400" cy="39201"/>
            </a:xfrm>
            <a:custGeom>
              <a:avLst/>
              <a:gdLst/>
              <a:ahLst/>
              <a:cxnLst/>
              <a:rect l="l" t="t" r="r" b="b"/>
              <a:pathLst>
                <a:path w="5122" h="10350" extrusionOk="0">
                  <a:moveTo>
                    <a:pt x="1257" y="0"/>
                  </a:moveTo>
                  <a:cubicBezTo>
                    <a:pt x="1189" y="0"/>
                    <a:pt x="1122" y="3"/>
                    <a:pt x="1054" y="8"/>
                  </a:cubicBezTo>
                  <a:cubicBezTo>
                    <a:pt x="684" y="38"/>
                    <a:pt x="326" y="145"/>
                    <a:pt x="1" y="325"/>
                  </a:cubicBezTo>
                  <a:cubicBezTo>
                    <a:pt x="418" y="415"/>
                    <a:pt x="784" y="547"/>
                    <a:pt x="1125" y="764"/>
                  </a:cubicBezTo>
                  <a:cubicBezTo>
                    <a:pt x="2454" y="1610"/>
                    <a:pt x="3050" y="3014"/>
                    <a:pt x="3223" y="4371"/>
                  </a:cubicBezTo>
                  <a:cubicBezTo>
                    <a:pt x="3371" y="5552"/>
                    <a:pt x="3252" y="6750"/>
                    <a:pt x="2875" y="7878"/>
                  </a:cubicBezTo>
                  <a:cubicBezTo>
                    <a:pt x="2661" y="8526"/>
                    <a:pt x="2363" y="9152"/>
                    <a:pt x="2110" y="9791"/>
                  </a:cubicBezTo>
                  <a:cubicBezTo>
                    <a:pt x="2037" y="9972"/>
                    <a:pt x="1968" y="10161"/>
                    <a:pt x="1950" y="10349"/>
                  </a:cubicBezTo>
                  <a:cubicBezTo>
                    <a:pt x="2784" y="10318"/>
                    <a:pt x="3571" y="10048"/>
                    <a:pt x="4083" y="9476"/>
                  </a:cubicBezTo>
                  <a:cubicBezTo>
                    <a:pt x="4597" y="8900"/>
                    <a:pt x="4786" y="8179"/>
                    <a:pt x="4887" y="7474"/>
                  </a:cubicBezTo>
                  <a:cubicBezTo>
                    <a:pt x="5122" y="5842"/>
                    <a:pt x="4941" y="4174"/>
                    <a:pt x="4358" y="2598"/>
                  </a:cubicBezTo>
                  <a:cubicBezTo>
                    <a:pt x="4120" y="1954"/>
                    <a:pt x="3803" y="1309"/>
                    <a:pt x="3253" y="803"/>
                  </a:cubicBezTo>
                  <a:cubicBezTo>
                    <a:pt x="2749" y="338"/>
                    <a:pt x="2017" y="0"/>
                    <a:pt x="12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32;p37"/>
            <p:cNvSpPr/>
            <p:nvPr/>
          </p:nvSpPr>
          <p:spPr>
            <a:xfrm>
              <a:off x="2154534" y="585076"/>
              <a:ext cx="17960" cy="34421"/>
            </a:xfrm>
            <a:custGeom>
              <a:avLst/>
              <a:gdLst/>
              <a:ahLst/>
              <a:cxnLst/>
              <a:rect l="l" t="t" r="r" b="b"/>
              <a:pathLst>
                <a:path w="4742" h="9088" extrusionOk="0">
                  <a:moveTo>
                    <a:pt x="2889" y="0"/>
                  </a:moveTo>
                  <a:cubicBezTo>
                    <a:pt x="2817" y="0"/>
                    <a:pt x="2744" y="32"/>
                    <a:pt x="2730" y="92"/>
                  </a:cubicBezTo>
                  <a:cubicBezTo>
                    <a:pt x="2654" y="398"/>
                    <a:pt x="2661" y="2079"/>
                    <a:pt x="2648" y="2389"/>
                  </a:cubicBezTo>
                  <a:cubicBezTo>
                    <a:pt x="2634" y="2703"/>
                    <a:pt x="2624" y="3018"/>
                    <a:pt x="2620" y="3332"/>
                  </a:cubicBezTo>
                  <a:cubicBezTo>
                    <a:pt x="2615" y="3889"/>
                    <a:pt x="2615" y="4447"/>
                    <a:pt x="2620" y="5003"/>
                  </a:cubicBezTo>
                  <a:cubicBezTo>
                    <a:pt x="2306" y="4650"/>
                    <a:pt x="2018" y="4289"/>
                    <a:pt x="1774" y="3889"/>
                  </a:cubicBezTo>
                  <a:cubicBezTo>
                    <a:pt x="1612" y="3619"/>
                    <a:pt x="1464" y="3340"/>
                    <a:pt x="1333" y="3055"/>
                  </a:cubicBezTo>
                  <a:cubicBezTo>
                    <a:pt x="1267" y="2915"/>
                    <a:pt x="1212" y="2773"/>
                    <a:pt x="1153" y="2633"/>
                  </a:cubicBezTo>
                  <a:cubicBezTo>
                    <a:pt x="1104" y="2515"/>
                    <a:pt x="1067" y="2365"/>
                    <a:pt x="923" y="2305"/>
                  </a:cubicBezTo>
                  <a:cubicBezTo>
                    <a:pt x="909" y="2299"/>
                    <a:pt x="895" y="2296"/>
                    <a:pt x="881" y="2296"/>
                  </a:cubicBezTo>
                  <a:cubicBezTo>
                    <a:pt x="854" y="2296"/>
                    <a:pt x="827" y="2307"/>
                    <a:pt x="808" y="2328"/>
                  </a:cubicBezTo>
                  <a:cubicBezTo>
                    <a:pt x="708" y="2435"/>
                    <a:pt x="762" y="2590"/>
                    <a:pt x="791" y="2712"/>
                  </a:cubicBezTo>
                  <a:cubicBezTo>
                    <a:pt x="827" y="2859"/>
                    <a:pt x="872" y="3003"/>
                    <a:pt x="924" y="3146"/>
                  </a:cubicBezTo>
                  <a:cubicBezTo>
                    <a:pt x="1034" y="3455"/>
                    <a:pt x="1183" y="3760"/>
                    <a:pt x="1351" y="4052"/>
                  </a:cubicBezTo>
                  <a:cubicBezTo>
                    <a:pt x="1378" y="4098"/>
                    <a:pt x="1405" y="4146"/>
                    <a:pt x="1434" y="4193"/>
                  </a:cubicBezTo>
                  <a:cubicBezTo>
                    <a:pt x="1277" y="4171"/>
                    <a:pt x="1119" y="4155"/>
                    <a:pt x="973" y="4129"/>
                  </a:cubicBezTo>
                  <a:cubicBezTo>
                    <a:pt x="834" y="4104"/>
                    <a:pt x="690" y="4081"/>
                    <a:pt x="553" y="4045"/>
                  </a:cubicBezTo>
                  <a:cubicBezTo>
                    <a:pt x="417" y="4009"/>
                    <a:pt x="282" y="3939"/>
                    <a:pt x="140" y="3922"/>
                  </a:cubicBezTo>
                  <a:cubicBezTo>
                    <a:pt x="133" y="3921"/>
                    <a:pt x="126" y="3920"/>
                    <a:pt x="120" y="3920"/>
                  </a:cubicBezTo>
                  <a:cubicBezTo>
                    <a:pt x="55" y="3920"/>
                    <a:pt x="1" y="3962"/>
                    <a:pt x="19" y="4019"/>
                  </a:cubicBezTo>
                  <a:cubicBezTo>
                    <a:pt x="95" y="4248"/>
                    <a:pt x="468" y="4369"/>
                    <a:pt x="718" y="4436"/>
                  </a:cubicBezTo>
                  <a:cubicBezTo>
                    <a:pt x="890" y="4481"/>
                    <a:pt x="1069" y="4511"/>
                    <a:pt x="1245" y="4545"/>
                  </a:cubicBezTo>
                  <a:cubicBezTo>
                    <a:pt x="1400" y="4576"/>
                    <a:pt x="1562" y="4620"/>
                    <a:pt x="1723" y="4633"/>
                  </a:cubicBezTo>
                  <a:cubicBezTo>
                    <a:pt x="1985" y="5005"/>
                    <a:pt x="2288" y="5346"/>
                    <a:pt x="2628" y="5649"/>
                  </a:cubicBezTo>
                  <a:cubicBezTo>
                    <a:pt x="2635" y="6147"/>
                    <a:pt x="2648" y="6645"/>
                    <a:pt x="2664" y="7142"/>
                  </a:cubicBezTo>
                  <a:cubicBezTo>
                    <a:pt x="2676" y="7469"/>
                    <a:pt x="2690" y="7795"/>
                    <a:pt x="2705" y="8123"/>
                  </a:cubicBezTo>
                  <a:cubicBezTo>
                    <a:pt x="2719" y="8408"/>
                    <a:pt x="2693" y="8742"/>
                    <a:pt x="2856" y="9003"/>
                  </a:cubicBezTo>
                  <a:cubicBezTo>
                    <a:pt x="2894" y="9062"/>
                    <a:pt x="2961" y="9087"/>
                    <a:pt x="3031" y="9087"/>
                  </a:cubicBezTo>
                  <a:cubicBezTo>
                    <a:pt x="3144" y="9087"/>
                    <a:pt x="3261" y="9019"/>
                    <a:pt x="3258" y="8915"/>
                  </a:cubicBezTo>
                  <a:cubicBezTo>
                    <a:pt x="3254" y="8760"/>
                    <a:pt x="3207" y="8608"/>
                    <a:pt x="3196" y="8452"/>
                  </a:cubicBezTo>
                  <a:cubicBezTo>
                    <a:pt x="3185" y="8291"/>
                    <a:pt x="3180" y="8131"/>
                    <a:pt x="3173" y="7971"/>
                  </a:cubicBezTo>
                  <a:cubicBezTo>
                    <a:pt x="3160" y="7669"/>
                    <a:pt x="3149" y="7367"/>
                    <a:pt x="3138" y="7066"/>
                  </a:cubicBezTo>
                  <a:cubicBezTo>
                    <a:pt x="3118" y="6438"/>
                    <a:pt x="3101" y="5808"/>
                    <a:pt x="3092" y="5180"/>
                  </a:cubicBezTo>
                  <a:cubicBezTo>
                    <a:pt x="3086" y="4859"/>
                    <a:pt x="3084" y="4539"/>
                    <a:pt x="3081" y="4218"/>
                  </a:cubicBezTo>
                  <a:lnTo>
                    <a:pt x="3085" y="4216"/>
                  </a:lnTo>
                  <a:cubicBezTo>
                    <a:pt x="3496" y="3871"/>
                    <a:pt x="3857" y="3469"/>
                    <a:pt x="4156" y="3024"/>
                  </a:cubicBezTo>
                  <a:cubicBezTo>
                    <a:pt x="4420" y="2623"/>
                    <a:pt x="4725" y="2121"/>
                    <a:pt x="4739" y="1659"/>
                  </a:cubicBezTo>
                  <a:cubicBezTo>
                    <a:pt x="4741" y="1580"/>
                    <a:pt x="4649" y="1527"/>
                    <a:pt x="4562" y="1527"/>
                  </a:cubicBezTo>
                  <a:cubicBezTo>
                    <a:pt x="4509" y="1527"/>
                    <a:pt x="4458" y="1546"/>
                    <a:pt x="4430" y="1592"/>
                  </a:cubicBezTo>
                  <a:cubicBezTo>
                    <a:pt x="4309" y="1788"/>
                    <a:pt x="4245" y="2006"/>
                    <a:pt x="4145" y="2209"/>
                  </a:cubicBezTo>
                  <a:cubicBezTo>
                    <a:pt x="4037" y="2428"/>
                    <a:pt x="3915" y="2641"/>
                    <a:pt x="3777" y="2845"/>
                  </a:cubicBezTo>
                  <a:cubicBezTo>
                    <a:pt x="3574" y="3146"/>
                    <a:pt x="3340" y="3425"/>
                    <a:pt x="3081" y="3680"/>
                  </a:cubicBezTo>
                  <a:lnTo>
                    <a:pt x="3081" y="3294"/>
                  </a:lnTo>
                  <a:cubicBezTo>
                    <a:pt x="3082" y="2992"/>
                    <a:pt x="3080" y="2690"/>
                    <a:pt x="3078" y="2389"/>
                  </a:cubicBezTo>
                  <a:cubicBezTo>
                    <a:pt x="3077" y="2079"/>
                    <a:pt x="3095" y="401"/>
                    <a:pt x="3038" y="92"/>
                  </a:cubicBezTo>
                  <a:cubicBezTo>
                    <a:pt x="3026" y="30"/>
                    <a:pt x="2958" y="0"/>
                    <a:pt x="288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33;p37"/>
            <p:cNvSpPr/>
            <p:nvPr/>
          </p:nvSpPr>
          <p:spPr>
            <a:xfrm>
              <a:off x="2076780" y="624470"/>
              <a:ext cx="28251" cy="39220"/>
            </a:xfrm>
            <a:custGeom>
              <a:avLst/>
              <a:gdLst/>
              <a:ahLst/>
              <a:cxnLst/>
              <a:rect l="l" t="t" r="r" b="b"/>
              <a:pathLst>
                <a:path w="7459" h="10355" extrusionOk="0">
                  <a:moveTo>
                    <a:pt x="3590" y="1"/>
                  </a:moveTo>
                  <a:cubicBezTo>
                    <a:pt x="3524" y="1"/>
                    <a:pt x="3457" y="3"/>
                    <a:pt x="3390" y="9"/>
                  </a:cubicBezTo>
                  <a:cubicBezTo>
                    <a:pt x="3021" y="39"/>
                    <a:pt x="2662" y="147"/>
                    <a:pt x="2338" y="325"/>
                  </a:cubicBezTo>
                  <a:cubicBezTo>
                    <a:pt x="1734" y="655"/>
                    <a:pt x="1266" y="1189"/>
                    <a:pt x="954" y="1735"/>
                  </a:cubicBezTo>
                  <a:cubicBezTo>
                    <a:pt x="135" y="3160"/>
                    <a:pt x="1" y="4779"/>
                    <a:pt x="109" y="6346"/>
                  </a:cubicBezTo>
                  <a:cubicBezTo>
                    <a:pt x="172" y="7287"/>
                    <a:pt x="335" y="8260"/>
                    <a:pt x="961" y="9055"/>
                  </a:cubicBezTo>
                  <a:cubicBezTo>
                    <a:pt x="1589" y="9853"/>
                    <a:pt x="2884" y="10354"/>
                    <a:pt x="4114" y="10354"/>
                  </a:cubicBezTo>
                  <a:cubicBezTo>
                    <a:pt x="4171" y="10354"/>
                    <a:pt x="4228" y="10353"/>
                    <a:pt x="4285" y="10351"/>
                  </a:cubicBezTo>
                  <a:cubicBezTo>
                    <a:pt x="5119" y="10318"/>
                    <a:pt x="5907" y="10048"/>
                    <a:pt x="6418" y="9476"/>
                  </a:cubicBezTo>
                  <a:cubicBezTo>
                    <a:pt x="6932" y="8900"/>
                    <a:pt x="7122" y="8179"/>
                    <a:pt x="7224" y="7474"/>
                  </a:cubicBezTo>
                  <a:cubicBezTo>
                    <a:pt x="7458" y="5843"/>
                    <a:pt x="7277" y="4174"/>
                    <a:pt x="6695" y="2600"/>
                  </a:cubicBezTo>
                  <a:cubicBezTo>
                    <a:pt x="6456" y="1954"/>
                    <a:pt x="6139" y="1310"/>
                    <a:pt x="5591" y="804"/>
                  </a:cubicBezTo>
                  <a:cubicBezTo>
                    <a:pt x="5086" y="337"/>
                    <a:pt x="4351" y="1"/>
                    <a:pt x="35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34;p37"/>
            <p:cNvSpPr/>
            <p:nvPr/>
          </p:nvSpPr>
          <p:spPr>
            <a:xfrm>
              <a:off x="2085632" y="624470"/>
              <a:ext cx="19400" cy="39208"/>
            </a:xfrm>
            <a:custGeom>
              <a:avLst/>
              <a:gdLst/>
              <a:ahLst/>
              <a:cxnLst/>
              <a:rect l="l" t="t" r="r" b="b"/>
              <a:pathLst>
                <a:path w="5122" h="10352" extrusionOk="0">
                  <a:moveTo>
                    <a:pt x="1253" y="1"/>
                  </a:moveTo>
                  <a:cubicBezTo>
                    <a:pt x="1186" y="1"/>
                    <a:pt x="1120" y="3"/>
                    <a:pt x="1053" y="9"/>
                  </a:cubicBezTo>
                  <a:cubicBezTo>
                    <a:pt x="683" y="39"/>
                    <a:pt x="325" y="147"/>
                    <a:pt x="0" y="325"/>
                  </a:cubicBezTo>
                  <a:cubicBezTo>
                    <a:pt x="417" y="416"/>
                    <a:pt x="783" y="548"/>
                    <a:pt x="1124" y="766"/>
                  </a:cubicBezTo>
                  <a:cubicBezTo>
                    <a:pt x="2453" y="1612"/>
                    <a:pt x="3049" y="3014"/>
                    <a:pt x="3222" y="4373"/>
                  </a:cubicBezTo>
                  <a:cubicBezTo>
                    <a:pt x="3370" y="5552"/>
                    <a:pt x="3251" y="6750"/>
                    <a:pt x="2874" y="7879"/>
                  </a:cubicBezTo>
                  <a:cubicBezTo>
                    <a:pt x="2659" y="8526"/>
                    <a:pt x="2361" y="9153"/>
                    <a:pt x="2108" y="9792"/>
                  </a:cubicBezTo>
                  <a:cubicBezTo>
                    <a:pt x="2036" y="9973"/>
                    <a:pt x="1968" y="10162"/>
                    <a:pt x="1948" y="10351"/>
                  </a:cubicBezTo>
                  <a:cubicBezTo>
                    <a:pt x="2782" y="10318"/>
                    <a:pt x="3570" y="10048"/>
                    <a:pt x="4081" y="9476"/>
                  </a:cubicBezTo>
                  <a:cubicBezTo>
                    <a:pt x="4595" y="8900"/>
                    <a:pt x="4785" y="8179"/>
                    <a:pt x="4887" y="7474"/>
                  </a:cubicBezTo>
                  <a:cubicBezTo>
                    <a:pt x="5121" y="5843"/>
                    <a:pt x="4940" y="4174"/>
                    <a:pt x="4358" y="2600"/>
                  </a:cubicBezTo>
                  <a:cubicBezTo>
                    <a:pt x="4119" y="1954"/>
                    <a:pt x="3802" y="1311"/>
                    <a:pt x="3252" y="804"/>
                  </a:cubicBezTo>
                  <a:cubicBezTo>
                    <a:pt x="2748" y="339"/>
                    <a:pt x="2014" y="1"/>
                    <a:pt x="1253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35;p37"/>
            <p:cNvSpPr/>
            <p:nvPr/>
          </p:nvSpPr>
          <p:spPr>
            <a:xfrm>
              <a:off x="2081310" y="635499"/>
              <a:ext cx="17957" cy="34421"/>
            </a:xfrm>
            <a:custGeom>
              <a:avLst/>
              <a:gdLst/>
              <a:ahLst/>
              <a:cxnLst/>
              <a:rect l="l" t="t" r="r" b="b"/>
              <a:pathLst>
                <a:path w="4741" h="9088" extrusionOk="0">
                  <a:moveTo>
                    <a:pt x="2889" y="1"/>
                  </a:moveTo>
                  <a:cubicBezTo>
                    <a:pt x="2817" y="1"/>
                    <a:pt x="2744" y="32"/>
                    <a:pt x="2729" y="93"/>
                  </a:cubicBezTo>
                  <a:cubicBezTo>
                    <a:pt x="2653" y="398"/>
                    <a:pt x="2660" y="2079"/>
                    <a:pt x="2647" y="2389"/>
                  </a:cubicBezTo>
                  <a:cubicBezTo>
                    <a:pt x="2634" y="2703"/>
                    <a:pt x="2623" y="3019"/>
                    <a:pt x="2621" y="3333"/>
                  </a:cubicBezTo>
                  <a:cubicBezTo>
                    <a:pt x="2615" y="3889"/>
                    <a:pt x="2615" y="4447"/>
                    <a:pt x="2621" y="5004"/>
                  </a:cubicBezTo>
                  <a:cubicBezTo>
                    <a:pt x="2307" y="4650"/>
                    <a:pt x="2019" y="4288"/>
                    <a:pt x="1776" y="3889"/>
                  </a:cubicBezTo>
                  <a:cubicBezTo>
                    <a:pt x="1613" y="3619"/>
                    <a:pt x="1465" y="3341"/>
                    <a:pt x="1333" y="3054"/>
                  </a:cubicBezTo>
                  <a:cubicBezTo>
                    <a:pt x="1267" y="2916"/>
                    <a:pt x="1212" y="2773"/>
                    <a:pt x="1153" y="2632"/>
                  </a:cubicBezTo>
                  <a:cubicBezTo>
                    <a:pt x="1104" y="2514"/>
                    <a:pt x="1067" y="2366"/>
                    <a:pt x="923" y="2304"/>
                  </a:cubicBezTo>
                  <a:cubicBezTo>
                    <a:pt x="910" y="2298"/>
                    <a:pt x="896" y="2295"/>
                    <a:pt x="882" y="2295"/>
                  </a:cubicBezTo>
                  <a:cubicBezTo>
                    <a:pt x="854" y="2295"/>
                    <a:pt x="827" y="2307"/>
                    <a:pt x="808" y="2329"/>
                  </a:cubicBezTo>
                  <a:cubicBezTo>
                    <a:pt x="708" y="2436"/>
                    <a:pt x="763" y="2589"/>
                    <a:pt x="791" y="2713"/>
                  </a:cubicBezTo>
                  <a:cubicBezTo>
                    <a:pt x="827" y="2860"/>
                    <a:pt x="872" y="3003"/>
                    <a:pt x="924" y="3145"/>
                  </a:cubicBezTo>
                  <a:cubicBezTo>
                    <a:pt x="1034" y="3456"/>
                    <a:pt x="1182" y="3759"/>
                    <a:pt x="1351" y="4052"/>
                  </a:cubicBezTo>
                  <a:cubicBezTo>
                    <a:pt x="1378" y="4099"/>
                    <a:pt x="1406" y="4146"/>
                    <a:pt x="1433" y="4192"/>
                  </a:cubicBezTo>
                  <a:cubicBezTo>
                    <a:pt x="1277" y="4170"/>
                    <a:pt x="1119" y="4154"/>
                    <a:pt x="974" y="4128"/>
                  </a:cubicBezTo>
                  <a:cubicBezTo>
                    <a:pt x="833" y="4104"/>
                    <a:pt x="690" y="4081"/>
                    <a:pt x="553" y="4044"/>
                  </a:cubicBezTo>
                  <a:cubicBezTo>
                    <a:pt x="417" y="4009"/>
                    <a:pt x="283" y="3939"/>
                    <a:pt x="140" y="3921"/>
                  </a:cubicBezTo>
                  <a:cubicBezTo>
                    <a:pt x="134" y="3920"/>
                    <a:pt x="128" y="3920"/>
                    <a:pt x="122" y="3920"/>
                  </a:cubicBezTo>
                  <a:cubicBezTo>
                    <a:pt x="57" y="3920"/>
                    <a:pt x="1" y="3960"/>
                    <a:pt x="20" y="4019"/>
                  </a:cubicBezTo>
                  <a:cubicBezTo>
                    <a:pt x="95" y="4248"/>
                    <a:pt x="468" y="4369"/>
                    <a:pt x="719" y="4435"/>
                  </a:cubicBezTo>
                  <a:cubicBezTo>
                    <a:pt x="890" y="4482"/>
                    <a:pt x="1070" y="4510"/>
                    <a:pt x="1245" y="4546"/>
                  </a:cubicBezTo>
                  <a:cubicBezTo>
                    <a:pt x="1400" y="4576"/>
                    <a:pt x="1562" y="4619"/>
                    <a:pt x="1724" y="4634"/>
                  </a:cubicBezTo>
                  <a:cubicBezTo>
                    <a:pt x="1983" y="4997"/>
                    <a:pt x="2285" y="5347"/>
                    <a:pt x="2627" y="5648"/>
                  </a:cubicBezTo>
                  <a:cubicBezTo>
                    <a:pt x="2636" y="6146"/>
                    <a:pt x="2648" y="6644"/>
                    <a:pt x="2664" y="7142"/>
                  </a:cubicBezTo>
                  <a:cubicBezTo>
                    <a:pt x="2677" y="7469"/>
                    <a:pt x="2689" y="7796"/>
                    <a:pt x="2706" y="8122"/>
                  </a:cubicBezTo>
                  <a:cubicBezTo>
                    <a:pt x="2719" y="8407"/>
                    <a:pt x="2693" y="8743"/>
                    <a:pt x="2856" y="9003"/>
                  </a:cubicBezTo>
                  <a:cubicBezTo>
                    <a:pt x="2894" y="9062"/>
                    <a:pt x="2961" y="9088"/>
                    <a:pt x="3031" y="9088"/>
                  </a:cubicBezTo>
                  <a:cubicBezTo>
                    <a:pt x="3144" y="9088"/>
                    <a:pt x="3262" y="9019"/>
                    <a:pt x="3258" y="8914"/>
                  </a:cubicBezTo>
                  <a:cubicBezTo>
                    <a:pt x="3254" y="8761"/>
                    <a:pt x="3207" y="8609"/>
                    <a:pt x="3196" y="8452"/>
                  </a:cubicBezTo>
                  <a:cubicBezTo>
                    <a:pt x="3185" y="8292"/>
                    <a:pt x="3180" y="8131"/>
                    <a:pt x="3173" y="7971"/>
                  </a:cubicBezTo>
                  <a:cubicBezTo>
                    <a:pt x="3161" y="7669"/>
                    <a:pt x="3150" y="7368"/>
                    <a:pt x="3139" y="7066"/>
                  </a:cubicBezTo>
                  <a:cubicBezTo>
                    <a:pt x="3118" y="6437"/>
                    <a:pt x="3102" y="5809"/>
                    <a:pt x="3091" y="5181"/>
                  </a:cubicBezTo>
                  <a:cubicBezTo>
                    <a:pt x="3087" y="4860"/>
                    <a:pt x="3083" y="4539"/>
                    <a:pt x="3081" y="4218"/>
                  </a:cubicBezTo>
                  <a:cubicBezTo>
                    <a:pt x="3083" y="4217"/>
                    <a:pt x="3084" y="4217"/>
                    <a:pt x="3084" y="4216"/>
                  </a:cubicBezTo>
                  <a:cubicBezTo>
                    <a:pt x="3495" y="3871"/>
                    <a:pt x="3856" y="3470"/>
                    <a:pt x="4155" y="3024"/>
                  </a:cubicBezTo>
                  <a:cubicBezTo>
                    <a:pt x="4419" y="2624"/>
                    <a:pt x="4724" y="2122"/>
                    <a:pt x="4738" y="1660"/>
                  </a:cubicBezTo>
                  <a:cubicBezTo>
                    <a:pt x="4740" y="1581"/>
                    <a:pt x="4649" y="1527"/>
                    <a:pt x="4562" y="1527"/>
                  </a:cubicBezTo>
                  <a:cubicBezTo>
                    <a:pt x="4509" y="1527"/>
                    <a:pt x="4457" y="1547"/>
                    <a:pt x="4429" y="1593"/>
                  </a:cubicBezTo>
                  <a:cubicBezTo>
                    <a:pt x="4308" y="1789"/>
                    <a:pt x="4245" y="2007"/>
                    <a:pt x="4144" y="2210"/>
                  </a:cubicBezTo>
                  <a:cubicBezTo>
                    <a:pt x="4036" y="2429"/>
                    <a:pt x="3914" y="2642"/>
                    <a:pt x="3778" y="2846"/>
                  </a:cubicBezTo>
                  <a:cubicBezTo>
                    <a:pt x="3573" y="3146"/>
                    <a:pt x="3340" y="3426"/>
                    <a:pt x="3080" y="3681"/>
                  </a:cubicBezTo>
                  <a:lnTo>
                    <a:pt x="3080" y="3296"/>
                  </a:lnTo>
                  <a:cubicBezTo>
                    <a:pt x="3083" y="2993"/>
                    <a:pt x="3080" y="2691"/>
                    <a:pt x="3077" y="2389"/>
                  </a:cubicBezTo>
                  <a:cubicBezTo>
                    <a:pt x="3076" y="2079"/>
                    <a:pt x="3095" y="401"/>
                    <a:pt x="3037" y="93"/>
                  </a:cubicBezTo>
                  <a:cubicBezTo>
                    <a:pt x="3026" y="30"/>
                    <a:pt x="2958" y="1"/>
                    <a:pt x="288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36;p37"/>
            <p:cNvSpPr/>
            <p:nvPr/>
          </p:nvSpPr>
          <p:spPr>
            <a:xfrm>
              <a:off x="2180520" y="669204"/>
              <a:ext cx="28247" cy="39220"/>
            </a:xfrm>
            <a:custGeom>
              <a:avLst/>
              <a:gdLst/>
              <a:ahLst/>
              <a:cxnLst/>
              <a:rect l="l" t="t" r="r" b="b"/>
              <a:pathLst>
                <a:path w="7458" h="10355" extrusionOk="0">
                  <a:moveTo>
                    <a:pt x="3589" y="1"/>
                  </a:moveTo>
                  <a:cubicBezTo>
                    <a:pt x="3523" y="1"/>
                    <a:pt x="3456" y="3"/>
                    <a:pt x="3389" y="8"/>
                  </a:cubicBezTo>
                  <a:cubicBezTo>
                    <a:pt x="3019" y="39"/>
                    <a:pt x="2661" y="147"/>
                    <a:pt x="2336" y="325"/>
                  </a:cubicBezTo>
                  <a:cubicBezTo>
                    <a:pt x="1733" y="654"/>
                    <a:pt x="1264" y="1190"/>
                    <a:pt x="953" y="1736"/>
                  </a:cubicBezTo>
                  <a:cubicBezTo>
                    <a:pt x="134" y="3159"/>
                    <a:pt x="0" y="4779"/>
                    <a:pt x="107" y="6346"/>
                  </a:cubicBezTo>
                  <a:cubicBezTo>
                    <a:pt x="171" y="7286"/>
                    <a:pt x="333" y="8260"/>
                    <a:pt x="960" y="9055"/>
                  </a:cubicBezTo>
                  <a:cubicBezTo>
                    <a:pt x="1589" y="9853"/>
                    <a:pt x="2882" y="10354"/>
                    <a:pt x="4113" y="10354"/>
                  </a:cubicBezTo>
                  <a:cubicBezTo>
                    <a:pt x="4170" y="10354"/>
                    <a:pt x="4228" y="10353"/>
                    <a:pt x="4285" y="10351"/>
                  </a:cubicBezTo>
                  <a:cubicBezTo>
                    <a:pt x="5118" y="10318"/>
                    <a:pt x="5907" y="10048"/>
                    <a:pt x="6417" y="9476"/>
                  </a:cubicBezTo>
                  <a:cubicBezTo>
                    <a:pt x="6931" y="8900"/>
                    <a:pt x="7122" y="8179"/>
                    <a:pt x="7222" y="7474"/>
                  </a:cubicBezTo>
                  <a:cubicBezTo>
                    <a:pt x="7458" y="5844"/>
                    <a:pt x="7275" y="4174"/>
                    <a:pt x="6694" y="2600"/>
                  </a:cubicBezTo>
                  <a:cubicBezTo>
                    <a:pt x="6455" y="1954"/>
                    <a:pt x="6137" y="1310"/>
                    <a:pt x="5589" y="804"/>
                  </a:cubicBezTo>
                  <a:cubicBezTo>
                    <a:pt x="5084" y="338"/>
                    <a:pt x="4350" y="1"/>
                    <a:pt x="3589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37;p37"/>
            <p:cNvSpPr/>
            <p:nvPr/>
          </p:nvSpPr>
          <p:spPr>
            <a:xfrm>
              <a:off x="2189368" y="669207"/>
              <a:ext cx="19400" cy="39201"/>
            </a:xfrm>
            <a:custGeom>
              <a:avLst/>
              <a:gdLst/>
              <a:ahLst/>
              <a:cxnLst/>
              <a:rect l="l" t="t" r="r" b="b"/>
              <a:pathLst>
                <a:path w="5122" h="10350" extrusionOk="0">
                  <a:moveTo>
                    <a:pt x="1255" y="1"/>
                  </a:moveTo>
                  <a:cubicBezTo>
                    <a:pt x="1188" y="1"/>
                    <a:pt x="1120" y="3"/>
                    <a:pt x="1052" y="9"/>
                  </a:cubicBezTo>
                  <a:cubicBezTo>
                    <a:pt x="683" y="38"/>
                    <a:pt x="324" y="146"/>
                    <a:pt x="0" y="326"/>
                  </a:cubicBezTo>
                  <a:cubicBezTo>
                    <a:pt x="416" y="415"/>
                    <a:pt x="783" y="546"/>
                    <a:pt x="1125" y="764"/>
                  </a:cubicBezTo>
                  <a:cubicBezTo>
                    <a:pt x="2452" y="1610"/>
                    <a:pt x="3048" y="3014"/>
                    <a:pt x="3221" y="4372"/>
                  </a:cubicBezTo>
                  <a:cubicBezTo>
                    <a:pt x="3369" y="5551"/>
                    <a:pt x="3250" y="6749"/>
                    <a:pt x="2873" y="7878"/>
                  </a:cubicBezTo>
                  <a:cubicBezTo>
                    <a:pt x="2659" y="8525"/>
                    <a:pt x="2361" y="9151"/>
                    <a:pt x="2108" y="9790"/>
                  </a:cubicBezTo>
                  <a:cubicBezTo>
                    <a:pt x="2035" y="9971"/>
                    <a:pt x="1967" y="10161"/>
                    <a:pt x="1949" y="10350"/>
                  </a:cubicBezTo>
                  <a:cubicBezTo>
                    <a:pt x="2782" y="10317"/>
                    <a:pt x="3571" y="10047"/>
                    <a:pt x="4081" y="9475"/>
                  </a:cubicBezTo>
                  <a:cubicBezTo>
                    <a:pt x="4595" y="8899"/>
                    <a:pt x="4786" y="8178"/>
                    <a:pt x="4886" y="7473"/>
                  </a:cubicBezTo>
                  <a:cubicBezTo>
                    <a:pt x="5122" y="5843"/>
                    <a:pt x="4939" y="4173"/>
                    <a:pt x="4356" y="2599"/>
                  </a:cubicBezTo>
                  <a:cubicBezTo>
                    <a:pt x="4118" y="1954"/>
                    <a:pt x="3801" y="1310"/>
                    <a:pt x="3253" y="803"/>
                  </a:cubicBezTo>
                  <a:cubicBezTo>
                    <a:pt x="2749" y="338"/>
                    <a:pt x="2015" y="1"/>
                    <a:pt x="1255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38;p37"/>
            <p:cNvSpPr/>
            <p:nvPr/>
          </p:nvSpPr>
          <p:spPr>
            <a:xfrm>
              <a:off x="2185050" y="680237"/>
              <a:ext cx="17953" cy="34417"/>
            </a:xfrm>
            <a:custGeom>
              <a:avLst/>
              <a:gdLst/>
              <a:ahLst/>
              <a:cxnLst/>
              <a:rect l="l" t="t" r="r" b="b"/>
              <a:pathLst>
                <a:path w="4740" h="9087" extrusionOk="0">
                  <a:moveTo>
                    <a:pt x="2887" y="0"/>
                  </a:moveTo>
                  <a:cubicBezTo>
                    <a:pt x="2816" y="0"/>
                    <a:pt x="2743" y="32"/>
                    <a:pt x="2728" y="93"/>
                  </a:cubicBezTo>
                  <a:cubicBezTo>
                    <a:pt x="2653" y="397"/>
                    <a:pt x="2660" y="2078"/>
                    <a:pt x="2647" y="2389"/>
                  </a:cubicBezTo>
                  <a:cubicBezTo>
                    <a:pt x="2634" y="2703"/>
                    <a:pt x="2624" y="3017"/>
                    <a:pt x="2620" y="3331"/>
                  </a:cubicBezTo>
                  <a:cubicBezTo>
                    <a:pt x="2614" y="3889"/>
                    <a:pt x="2614" y="4446"/>
                    <a:pt x="2620" y="5004"/>
                  </a:cubicBezTo>
                  <a:cubicBezTo>
                    <a:pt x="2306" y="4649"/>
                    <a:pt x="2018" y="4287"/>
                    <a:pt x="1775" y="3888"/>
                  </a:cubicBezTo>
                  <a:cubicBezTo>
                    <a:pt x="1612" y="3619"/>
                    <a:pt x="1464" y="3340"/>
                    <a:pt x="1332" y="3054"/>
                  </a:cubicBezTo>
                  <a:cubicBezTo>
                    <a:pt x="1267" y="2915"/>
                    <a:pt x="1212" y="2772"/>
                    <a:pt x="1153" y="2632"/>
                  </a:cubicBezTo>
                  <a:cubicBezTo>
                    <a:pt x="1103" y="2514"/>
                    <a:pt x="1066" y="2365"/>
                    <a:pt x="922" y="2304"/>
                  </a:cubicBezTo>
                  <a:cubicBezTo>
                    <a:pt x="909" y="2298"/>
                    <a:pt x="895" y="2295"/>
                    <a:pt x="881" y="2295"/>
                  </a:cubicBezTo>
                  <a:cubicBezTo>
                    <a:pt x="853" y="2295"/>
                    <a:pt x="826" y="2307"/>
                    <a:pt x="807" y="2328"/>
                  </a:cubicBezTo>
                  <a:cubicBezTo>
                    <a:pt x="707" y="2435"/>
                    <a:pt x="762" y="2590"/>
                    <a:pt x="791" y="2712"/>
                  </a:cubicBezTo>
                  <a:cubicBezTo>
                    <a:pt x="828" y="2858"/>
                    <a:pt x="872" y="3002"/>
                    <a:pt x="925" y="3145"/>
                  </a:cubicBezTo>
                  <a:cubicBezTo>
                    <a:pt x="1033" y="3455"/>
                    <a:pt x="1183" y="3759"/>
                    <a:pt x="1350" y="4053"/>
                  </a:cubicBezTo>
                  <a:cubicBezTo>
                    <a:pt x="1378" y="4099"/>
                    <a:pt x="1405" y="4146"/>
                    <a:pt x="1434" y="4192"/>
                  </a:cubicBezTo>
                  <a:cubicBezTo>
                    <a:pt x="1278" y="4170"/>
                    <a:pt x="1118" y="4154"/>
                    <a:pt x="973" y="4128"/>
                  </a:cubicBezTo>
                  <a:cubicBezTo>
                    <a:pt x="833" y="4103"/>
                    <a:pt x="689" y="4080"/>
                    <a:pt x="552" y="4044"/>
                  </a:cubicBezTo>
                  <a:cubicBezTo>
                    <a:pt x="416" y="4009"/>
                    <a:pt x="282" y="3939"/>
                    <a:pt x="140" y="3921"/>
                  </a:cubicBezTo>
                  <a:cubicBezTo>
                    <a:pt x="133" y="3920"/>
                    <a:pt x="126" y="3920"/>
                    <a:pt x="120" y="3920"/>
                  </a:cubicBezTo>
                  <a:cubicBezTo>
                    <a:pt x="56" y="3920"/>
                    <a:pt x="0" y="3961"/>
                    <a:pt x="19" y="4018"/>
                  </a:cubicBezTo>
                  <a:cubicBezTo>
                    <a:pt x="94" y="4247"/>
                    <a:pt x="467" y="4368"/>
                    <a:pt x="718" y="4435"/>
                  </a:cubicBezTo>
                  <a:cubicBezTo>
                    <a:pt x="889" y="4480"/>
                    <a:pt x="1069" y="4510"/>
                    <a:pt x="1245" y="4545"/>
                  </a:cubicBezTo>
                  <a:cubicBezTo>
                    <a:pt x="1398" y="4575"/>
                    <a:pt x="1561" y="4619"/>
                    <a:pt x="1722" y="4633"/>
                  </a:cubicBezTo>
                  <a:cubicBezTo>
                    <a:pt x="1984" y="5004"/>
                    <a:pt x="2288" y="5345"/>
                    <a:pt x="2627" y="5649"/>
                  </a:cubicBezTo>
                  <a:cubicBezTo>
                    <a:pt x="2635" y="6145"/>
                    <a:pt x="2646" y="6644"/>
                    <a:pt x="2664" y="7142"/>
                  </a:cubicBezTo>
                  <a:cubicBezTo>
                    <a:pt x="2675" y="7468"/>
                    <a:pt x="2688" y="7794"/>
                    <a:pt x="2705" y="8122"/>
                  </a:cubicBezTo>
                  <a:cubicBezTo>
                    <a:pt x="2717" y="8407"/>
                    <a:pt x="2691" y="8742"/>
                    <a:pt x="2856" y="9002"/>
                  </a:cubicBezTo>
                  <a:cubicBezTo>
                    <a:pt x="2893" y="9061"/>
                    <a:pt x="2960" y="9087"/>
                    <a:pt x="3029" y="9087"/>
                  </a:cubicBezTo>
                  <a:cubicBezTo>
                    <a:pt x="3142" y="9087"/>
                    <a:pt x="3260" y="9018"/>
                    <a:pt x="3257" y="8914"/>
                  </a:cubicBezTo>
                  <a:cubicBezTo>
                    <a:pt x="3253" y="8760"/>
                    <a:pt x="3207" y="8607"/>
                    <a:pt x="3196" y="8451"/>
                  </a:cubicBezTo>
                  <a:cubicBezTo>
                    <a:pt x="3183" y="8291"/>
                    <a:pt x="3178" y="8130"/>
                    <a:pt x="3172" y="7970"/>
                  </a:cubicBezTo>
                  <a:cubicBezTo>
                    <a:pt x="3160" y="7668"/>
                    <a:pt x="3148" y="7367"/>
                    <a:pt x="3138" y="7065"/>
                  </a:cubicBezTo>
                  <a:cubicBezTo>
                    <a:pt x="3118" y="6437"/>
                    <a:pt x="3100" y="5808"/>
                    <a:pt x="3090" y="5180"/>
                  </a:cubicBezTo>
                  <a:cubicBezTo>
                    <a:pt x="3086" y="4859"/>
                    <a:pt x="3082" y="4538"/>
                    <a:pt x="3081" y="4218"/>
                  </a:cubicBezTo>
                  <a:lnTo>
                    <a:pt x="3083" y="4216"/>
                  </a:lnTo>
                  <a:cubicBezTo>
                    <a:pt x="3495" y="3870"/>
                    <a:pt x="3855" y="3470"/>
                    <a:pt x="4154" y="3023"/>
                  </a:cubicBezTo>
                  <a:cubicBezTo>
                    <a:pt x="4419" y="2622"/>
                    <a:pt x="4723" y="2122"/>
                    <a:pt x="4737" y="1660"/>
                  </a:cubicBezTo>
                  <a:cubicBezTo>
                    <a:pt x="4739" y="1580"/>
                    <a:pt x="4648" y="1526"/>
                    <a:pt x="4561" y="1526"/>
                  </a:cubicBezTo>
                  <a:cubicBezTo>
                    <a:pt x="4508" y="1526"/>
                    <a:pt x="4456" y="1546"/>
                    <a:pt x="4428" y="1591"/>
                  </a:cubicBezTo>
                  <a:cubicBezTo>
                    <a:pt x="4309" y="1787"/>
                    <a:pt x="4245" y="2005"/>
                    <a:pt x="4143" y="2208"/>
                  </a:cubicBezTo>
                  <a:cubicBezTo>
                    <a:pt x="4036" y="2429"/>
                    <a:pt x="3913" y="2642"/>
                    <a:pt x="3777" y="2846"/>
                  </a:cubicBezTo>
                  <a:cubicBezTo>
                    <a:pt x="3573" y="3146"/>
                    <a:pt x="3340" y="3426"/>
                    <a:pt x="3081" y="3680"/>
                  </a:cubicBezTo>
                  <a:lnTo>
                    <a:pt x="3081" y="3294"/>
                  </a:lnTo>
                  <a:cubicBezTo>
                    <a:pt x="3082" y="2993"/>
                    <a:pt x="3079" y="2691"/>
                    <a:pt x="3078" y="2389"/>
                  </a:cubicBezTo>
                  <a:cubicBezTo>
                    <a:pt x="3075" y="2078"/>
                    <a:pt x="3094" y="401"/>
                    <a:pt x="3037" y="93"/>
                  </a:cubicBezTo>
                  <a:cubicBezTo>
                    <a:pt x="3025" y="30"/>
                    <a:pt x="2957" y="0"/>
                    <a:pt x="288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39;p37"/>
            <p:cNvSpPr/>
            <p:nvPr/>
          </p:nvSpPr>
          <p:spPr>
            <a:xfrm>
              <a:off x="2305273" y="629621"/>
              <a:ext cx="55097" cy="69323"/>
            </a:xfrm>
            <a:custGeom>
              <a:avLst/>
              <a:gdLst/>
              <a:ahLst/>
              <a:cxnLst/>
              <a:rect l="l" t="t" r="r" b="b"/>
              <a:pathLst>
                <a:path w="14547" h="18303" extrusionOk="0">
                  <a:moveTo>
                    <a:pt x="6218" y="0"/>
                  </a:moveTo>
                  <a:cubicBezTo>
                    <a:pt x="6016" y="0"/>
                    <a:pt x="5814" y="13"/>
                    <a:pt x="5612" y="38"/>
                  </a:cubicBezTo>
                  <a:cubicBezTo>
                    <a:pt x="4096" y="223"/>
                    <a:pt x="2673" y="1102"/>
                    <a:pt x="2009" y="2386"/>
                  </a:cubicBezTo>
                  <a:cubicBezTo>
                    <a:pt x="1338" y="3685"/>
                    <a:pt x="1449" y="5200"/>
                    <a:pt x="1185" y="6620"/>
                  </a:cubicBezTo>
                  <a:cubicBezTo>
                    <a:pt x="989" y="7669"/>
                    <a:pt x="584" y="8677"/>
                    <a:pt x="391" y="9726"/>
                  </a:cubicBezTo>
                  <a:cubicBezTo>
                    <a:pt x="0" y="11855"/>
                    <a:pt x="532" y="14120"/>
                    <a:pt x="1842" y="15903"/>
                  </a:cubicBezTo>
                  <a:cubicBezTo>
                    <a:pt x="2386" y="16643"/>
                    <a:pt x="3066" y="17308"/>
                    <a:pt x="3902" y="17752"/>
                  </a:cubicBezTo>
                  <a:cubicBezTo>
                    <a:pt x="4486" y="18062"/>
                    <a:pt x="5178" y="18239"/>
                    <a:pt x="5891" y="18289"/>
                  </a:cubicBezTo>
                  <a:cubicBezTo>
                    <a:pt x="6026" y="18298"/>
                    <a:pt x="6163" y="18302"/>
                    <a:pt x="6300" y="18302"/>
                  </a:cubicBezTo>
                  <a:cubicBezTo>
                    <a:pt x="7565" y="18302"/>
                    <a:pt x="8854" y="17910"/>
                    <a:pt x="9720" y="17149"/>
                  </a:cubicBezTo>
                  <a:cubicBezTo>
                    <a:pt x="10519" y="16449"/>
                    <a:pt x="11006" y="15446"/>
                    <a:pt x="11046" y="14425"/>
                  </a:cubicBezTo>
                  <a:cubicBezTo>
                    <a:pt x="12610" y="13668"/>
                    <a:pt x="13784" y="12242"/>
                    <a:pt x="14165" y="10636"/>
                  </a:cubicBezTo>
                  <a:cubicBezTo>
                    <a:pt x="14546" y="9031"/>
                    <a:pt x="14125" y="7276"/>
                    <a:pt x="13048" y="5975"/>
                  </a:cubicBezTo>
                  <a:cubicBezTo>
                    <a:pt x="12606" y="5441"/>
                    <a:pt x="12062" y="4979"/>
                    <a:pt x="11677" y="4409"/>
                  </a:cubicBezTo>
                  <a:cubicBezTo>
                    <a:pt x="11313" y="3866"/>
                    <a:pt x="11106" y="3245"/>
                    <a:pt x="10788" y="2677"/>
                  </a:cubicBezTo>
                  <a:cubicBezTo>
                    <a:pt x="9949" y="1180"/>
                    <a:pt x="8263" y="98"/>
                    <a:pt x="6454" y="6"/>
                  </a:cubicBezTo>
                  <a:cubicBezTo>
                    <a:pt x="6375" y="2"/>
                    <a:pt x="6297" y="0"/>
                    <a:pt x="6218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40;p37"/>
            <p:cNvSpPr/>
            <p:nvPr/>
          </p:nvSpPr>
          <p:spPr>
            <a:xfrm>
              <a:off x="2312609" y="654557"/>
              <a:ext cx="35046" cy="52116"/>
            </a:xfrm>
            <a:custGeom>
              <a:avLst/>
              <a:gdLst/>
              <a:ahLst/>
              <a:cxnLst/>
              <a:rect l="l" t="t" r="r" b="b"/>
              <a:pathLst>
                <a:path w="9253" h="13760" extrusionOk="0">
                  <a:moveTo>
                    <a:pt x="4737" y="1"/>
                  </a:moveTo>
                  <a:cubicBezTo>
                    <a:pt x="4635" y="1"/>
                    <a:pt x="4529" y="55"/>
                    <a:pt x="4501" y="154"/>
                  </a:cubicBezTo>
                  <a:cubicBezTo>
                    <a:pt x="4318" y="793"/>
                    <a:pt x="4277" y="1487"/>
                    <a:pt x="4263" y="2175"/>
                  </a:cubicBezTo>
                  <a:cubicBezTo>
                    <a:pt x="4257" y="2171"/>
                    <a:pt x="4250" y="2166"/>
                    <a:pt x="4243" y="2160"/>
                  </a:cubicBezTo>
                  <a:cubicBezTo>
                    <a:pt x="4003" y="1985"/>
                    <a:pt x="3785" y="1780"/>
                    <a:pt x="3592" y="1556"/>
                  </a:cubicBezTo>
                  <a:cubicBezTo>
                    <a:pt x="3378" y="1312"/>
                    <a:pt x="3206" y="1043"/>
                    <a:pt x="3027" y="778"/>
                  </a:cubicBezTo>
                  <a:cubicBezTo>
                    <a:pt x="2932" y="638"/>
                    <a:pt x="2861" y="475"/>
                    <a:pt x="2665" y="475"/>
                  </a:cubicBezTo>
                  <a:cubicBezTo>
                    <a:pt x="2661" y="475"/>
                    <a:pt x="2656" y="475"/>
                    <a:pt x="2651" y="475"/>
                  </a:cubicBezTo>
                  <a:cubicBezTo>
                    <a:pt x="2624" y="477"/>
                    <a:pt x="2599" y="486"/>
                    <a:pt x="2577" y="503"/>
                  </a:cubicBezTo>
                  <a:cubicBezTo>
                    <a:pt x="2485" y="563"/>
                    <a:pt x="2458" y="640"/>
                    <a:pt x="2473" y="743"/>
                  </a:cubicBezTo>
                  <a:cubicBezTo>
                    <a:pt x="2543" y="1224"/>
                    <a:pt x="2789" y="1654"/>
                    <a:pt x="3109" y="2031"/>
                  </a:cubicBezTo>
                  <a:cubicBezTo>
                    <a:pt x="3278" y="2233"/>
                    <a:pt x="3467" y="2418"/>
                    <a:pt x="3671" y="2583"/>
                  </a:cubicBezTo>
                  <a:cubicBezTo>
                    <a:pt x="3759" y="2654"/>
                    <a:pt x="3851" y="2721"/>
                    <a:pt x="3944" y="2785"/>
                  </a:cubicBezTo>
                  <a:cubicBezTo>
                    <a:pt x="3988" y="2817"/>
                    <a:pt x="4207" y="2923"/>
                    <a:pt x="4210" y="2928"/>
                  </a:cubicBezTo>
                  <a:cubicBezTo>
                    <a:pt x="4221" y="2954"/>
                    <a:pt x="4236" y="2979"/>
                    <a:pt x="4252" y="3001"/>
                  </a:cubicBezTo>
                  <a:cubicBezTo>
                    <a:pt x="4250" y="3147"/>
                    <a:pt x="4247" y="3291"/>
                    <a:pt x="4241" y="3434"/>
                  </a:cubicBezTo>
                  <a:cubicBezTo>
                    <a:pt x="4202" y="4535"/>
                    <a:pt x="4202" y="5637"/>
                    <a:pt x="4204" y="6738"/>
                  </a:cubicBezTo>
                  <a:cubicBezTo>
                    <a:pt x="4206" y="6811"/>
                    <a:pt x="4207" y="6882"/>
                    <a:pt x="4207" y="6955"/>
                  </a:cubicBezTo>
                  <a:cubicBezTo>
                    <a:pt x="3607" y="6599"/>
                    <a:pt x="3044" y="6208"/>
                    <a:pt x="2528" y="5750"/>
                  </a:cubicBezTo>
                  <a:cubicBezTo>
                    <a:pt x="2739" y="5141"/>
                    <a:pt x="2765" y="4392"/>
                    <a:pt x="2565" y="3784"/>
                  </a:cubicBezTo>
                  <a:cubicBezTo>
                    <a:pt x="2523" y="3657"/>
                    <a:pt x="2423" y="3602"/>
                    <a:pt x="2321" y="3602"/>
                  </a:cubicBezTo>
                  <a:cubicBezTo>
                    <a:pt x="2187" y="3602"/>
                    <a:pt x="2048" y="3697"/>
                    <a:pt x="2028" y="3852"/>
                  </a:cubicBezTo>
                  <a:cubicBezTo>
                    <a:pt x="1976" y="4273"/>
                    <a:pt x="1928" y="4687"/>
                    <a:pt x="1871" y="5103"/>
                  </a:cubicBezTo>
                  <a:cubicBezTo>
                    <a:pt x="1591" y="4793"/>
                    <a:pt x="1339" y="4464"/>
                    <a:pt x="1085" y="4132"/>
                  </a:cubicBezTo>
                  <a:cubicBezTo>
                    <a:pt x="871" y="3852"/>
                    <a:pt x="650" y="3337"/>
                    <a:pt x="280" y="3224"/>
                  </a:cubicBezTo>
                  <a:cubicBezTo>
                    <a:pt x="271" y="3221"/>
                    <a:pt x="262" y="3220"/>
                    <a:pt x="254" y="3220"/>
                  </a:cubicBezTo>
                  <a:cubicBezTo>
                    <a:pt x="214" y="3220"/>
                    <a:pt x="181" y="3249"/>
                    <a:pt x="166" y="3285"/>
                  </a:cubicBezTo>
                  <a:cubicBezTo>
                    <a:pt x="1" y="3657"/>
                    <a:pt x="426" y="4279"/>
                    <a:pt x="620" y="4601"/>
                  </a:cubicBezTo>
                  <a:cubicBezTo>
                    <a:pt x="892" y="5046"/>
                    <a:pt x="1248" y="5466"/>
                    <a:pt x="1610" y="5853"/>
                  </a:cubicBezTo>
                  <a:cubicBezTo>
                    <a:pt x="2331" y="6623"/>
                    <a:pt x="3230" y="7324"/>
                    <a:pt x="4214" y="7789"/>
                  </a:cubicBezTo>
                  <a:cubicBezTo>
                    <a:pt x="4235" y="9668"/>
                    <a:pt x="4296" y="11548"/>
                    <a:pt x="4409" y="13424"/>
                  </a:cubicBezTo>
                  <a:cubicBezTo>
                    <a:pt x="4422" y="13647"/>
                    <a:pt x="4616" y="13760"/>
                    <a:pt x="4803" y="13760"/>
                  </a:cubicBezTo>
                  <a:cubicBezTo>
                    <a:pt x="4988" y="13760"/>
                    <a:pt x="5168" y="13648"/>
                    <a:pt x="5156" y="13424"/>
                  </a:cubicBezTo>
                  <a:cubicBezTo>
                    <a:pt x="5041" y="11197"/>
                    <a:pt x="4967" y="8969"/>
                    <a:pt x="4957" y="6740"/>
                  </a:cubicBezTo>
                  <a:lnTo>
                    <a:pt x="4957" y="6386"/>
                  </a:lnTo>
                  <a:cubicBezTo>
                    <a:pt x="5545" y="5962"/>
                    <a:pt x="6083" y="5440"/>
                    <a:pt x="6563" y="4889"/>
                  </a:cubicBezTo>
                  <a:cubicBezTo>
                    <a:pt x="6778" y="4920"/>
                    <a:pt x="6996" y="4933"/>
                    <a:pt x="7215" y="4933"/>
                  </a:cubicBezTo>
                  <a:cubicBezTo>
                    <a:pt x="7444" y="4933"/>
                    <a:pt x="7675" y="4919"/>
                    <a:pt x="7902" y="4896"/>
                  </a:cubicBezTo>
                  <a:cubicBezTo>
                    <a:pt x="8327" y="4854"/>
                    <a:pt x="8799" y="4797"/>
                    <a:pt x="9127" y="4523"/>
                  </a:cubicBezTo>
                  <a:cubicBezTo>
                    <a:pt x="9253" y="4417"/>
                    <a:pt x="9180" y="4227"/>
                    <a:pt x="9031" y="4184"/>
                  </a:cubicBezTo>
                  <a:cubicBezTo>
                    <a:pt x="8892" y="4145"/>
                    <a:pt x="8747" y="4131"/>
                    <a:pt x="8599" y="4131"/>
                  </a:cubicBezTo>
                  <a:cubicBezTo>
                    <a:pt x="8341" y="4131"/>
                    <a:pt x="8075" y="4172"/>
                    <a:pt x="7826" y="4188"/>
                  </a:cubicBezTo>
                  <a:cubicBezTo>
                    <a:pt x="7627" y="4201"/>
                    <a:pt x="7429" y="4202"/>
                    <a:pt x="7231" y="4202"/>
                  </a:cubicBezTo>
                  <a:cubicBezTo>
                    <a:pt x="7195" y="4202"/>
                    <a:pt x="7159" y="4202"/>
                    <a:pt x="7124" y="4202"/>
                  </a:cubicBezTo>
                  <a:cubicBezTo>
                    <a:pt x="7166" y="4146"/>
                    <a:pt x="7207" y="4091"/>
                    <a:pt x="7248" y="4036"/>
                  </a:cubicBezTo>
                  <a:cubicBezTo>
                    <a:pt x="7605" y="3557"/>
                    <a:pt x="7938" y="3050"/>
                    <a:pt x="8194" y="2519"/>
                  </a:cubicBezTo>
                  <a:cubicBezTo>
                    <a:pt x="8330" y="2240"/>
                    <a:pt x="8732" y="1660"/>
                    <a:pt x="8464" y="1384"/>
                  </a:cubicBezTo>
                  <a:cubicBezTo>
                    <a:pt x="8436" y="1355"/>
                    <a:pt x="8405" y="1343"/>
                    <a:pt x="8373" y="1343"/>
                  </a:cubicBezTo>
                  <a:cubicBezTo>
                    <a:pt x="8149" y="1343"/>
                    <a:pt x="7850" y="1938"/>
                    <a:pt x="7808" y="2007"/>
                  </a:cubicBezTo>
                  <a:cubicBezTo>
                    <a:pt x="7503" y="2493"/>
                    <a:pt x="7184" y="2976"/>
                    <a:pt x="6836" y="3434"/>
                  </a:cubicBezTo>
                  <a:cubicBezTo>
                    <a:pt x="6273" y="4172"/>
                    <a:pt x="5633" y="4793"/>
                    <a:pt x="4961" y="5414"/>
                  </a:cubicBezTo>
                  <a:cubicBezTo>
                    <a:pt x="4967" y="4728"/>
                    <a:pt x="4975" y="4043"/>
                    <a:pt x="4980" y="3357"/>
                  </a:cubicBezTo>
                  <a:cubicBezTo>
                    <a:pt x="4990" y="2310"/>
                    <a:pt x="5138" y="1188"/>
                    <a:pt x="4945" y="154"/>
                  </a:cubicBezTo>
                  <a:cubicBezTo>
                    <a:pt x="4925" y="50"/>
                    <a:pt x="4833" y="1"/>
                    <a:pt x="473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41;p37"/>
            <p:cNvSpPr/>
            <p:nvPr/>
          </p:nvSpPr>
          <p:spPr>
            <a:xfrm>
              <a:off x="2326528" y="629621"/>
              <a:ext cx="33841" cy="69323"/>
            </a:xfrm>
            <a:custGeom>
              <a:avLst/>
              <a:gdLst/>
              <a:ahLst/>
              <a:cxnLst/>
              <a:rect l="l" t="t" r="r" b="b"/>
              <a:pathLst>
                <a:path w="8935" h="18303" extrusionOk="0">
                  <a:moveTo>
                    <a:pt x="606" y="0"/>
                  </a:moveTo>
                  <a:cubicBezTo>
                    <a:pt x="404" y="0"/>
                    <a:pt x="202" y="13"/>
                    <a:pt x="0" y="38"/>
                  </a:cubicBezTo>
                  <a:cubicBezTo>
                    <a:pt x="129" y="45"/>
                    <a:pt x="258" y="55"/>
                    <a:pt x="387" y="73"/>
                  </a:cubicBezTo>
                  <a:cubicBezTo>
                    <a:pt x="1596" y="234"/>
                    <a:pt x="2770" y="881"/>
                    <a:pt x="3317" y="1901"/>
                  </a:cubicBezTo>
                  <a:cubicBezTo>
                    <a:pt x="4060" y="3283"/>
                    <a:pt x="3544" y="5013"/>
                    <a:pt x="4193" y="6437"/>
                  </a:cubicBezTo>
                  <a:cubicBezTo>
                    <a:pt x="4444" y="6988"/>
                    <a:pt x="4855" y="7457"/>
                    <a:pt x="5214" y="7953"/>
                  </a:cubicBezTo>
                  <a:cubicBezTo>
                    <a:pt x="5653" y="8559"/>
                    <a:pt x="6025" y="9224"/>
                    <a:pt x="6161" y="9944"/>
                  </a:cubicBezTo>
                  <a:cubicBezTo>
                    <a:pt x="6296" y="10665"/>
                    <a:pt x="6174" y="11449"/>
                    <a:pt x="5705" y="12036"/>
                  </a:cubicBezTo>
                  <a:cubicBezTo>
                    <a:pt x="5283" y="12566"/>
                    <a:pt x="4614" y="12900"/>
                    <a:pt x="4241" y="13461"/>
                  </a:cubicBezTo>
                  <a:cubicBezTo>
                    <a:pt x="3846" y="14059"/>
                    <a:pt x="3852" y="14806"/>
                    <a:pt x="3642" y="15481"/>
                  </a:cubicBezTo>
                  <a:cubicBezTo>
                    <a:pt x="3292" y="16599"/>
                    <a:pt x="2330" y="17502"/>
                    <a:pt x="1193" y="17987"/>
                  </a:cubicBezTo>
                  <a:cubicBezTo>
                    <a:pt x="897" y="18112"/>
                    <a:pt x="591" y="18213"/>
                    <a:pt x="279" y="18289"/>
                  </a:cubicBezTo>
                  <a:cubicBezTo>
                    <a:pt x="414" y="18298"/>
                    <a:pt x="551" y="18302"/>
                    <a:pt x="688" y="18302"/>
                  </a:cubicBezTo>
                  <a:cubicBezTo>
                    <a:pt x="1953" y="18302"/>
                    <a:pt x="3242" y="17910"/>
                    <a:pt x="4108" y="17149"/>
                  </a:cubicBezTo>
                  <a:cubicBezTo>
                    <a:pt x="4907" y="16449"/>
                    <a:pt x="5394" y="15446"/>
                    <a:pt x="5434" y="14425"/>
                  </a:cubicBezTo>
                  <a:cubicBezTo>
                    <a:pt x="6998" y="13668"/>
                    <a:pt x="8172" y="12242"/>
                    <a:pt x="8553" y="10636"/>
                  </a:cubicBezTo>
                  <a:cubicBezTo>
                    <a:pt x="8934" y="9031"/>
                    <a:pt x="8513" y="7276"/>
                    <a:pt x="7436" y="5975"/>
                  </a:cubicBezTo>
                  <a:cubicBezTo>
                    <a:pt x="6994" y="5441"/>
                    <a:pt x="6450" y="4979"/>
                    <a:pt x="6065" y="4409"/>
                  </a:cubicBezTo>
                  <a:cubicBezTo>
                    <a:pt x="5701" y="3866"/>
                    <a:pt x="5494" y="3245"/>
                    <a:pt x="5176" y="2677"/>
                  </a:cubicBezTo>
                  <a:cubicBezTo>
                    <a:pt x="4337" y="1180"/>
                    <a:pt x="2651" y="98"/>
                    <a:pt x="842" y="6"/>
                  </a:cubicBezTo>
                  <a:cubicBezTo>
                    <a:pt x="763" y="2"/>
                    <a:pt x="685" y="0"/>
                    <a:pt x="60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42;p37"/>
            <p:cNvSpPr/>
            <p:nvPr/>
          </p:nvSpPr>
          <p:spPr>
            <a:xfrm>
              <a:off x="2302197" y="747385"/>
              <a:ext cx="71735" cy="101448"/>
            </a:xfrm>
            <a:custGeom>
              <a:avLst/>
              <a:gdLst/>
              <a:ahLst/>
              <a:cxnLst/>
              <a:rect l="l" t="t" r="r" b="b"/>
              <a:pathLst>
                <a:path w="18940" h="26785" extrusionOk="0">
                  <a:moveTo>
                    <a:pt x="9705" y="1"/>
                  </a:moveTo>
                  <a:cubicBezTo>
                    <a:pt x="9463" y="1"/>
                    <a:pt x="9220" y="28"/>
                    <a:pt x="8979" y="85"/>
                  </a:cubicBezTo>
                  <a:cubicBezTo>
                    <a:pt x="8902" y="105"/>
                    <a:pt x="8826" y="124"/>
                    <a:pt x="8752" y="148"/>
                  </a:cubicBezTo>
                  <a:cubicBezTo>
                    <a:pt x="7511" y="539"/>
                    <a:pt x="6645" y="1629"/>
                    <a:pt x="6021" y="2723"/>
                  </a:cubicBezTo>
                  <a:cubicBezTo>
                    <a:pt x="5397" y="3815"/>
                    <a:pt x="4913" y="4982"/>
                    <a:pt x="4580" y="6195"/>
                  </a:cubicBezTo>
                  <a:cubicBezTo>
                    <a:pt x="3192" y="6472"/>
                    <a:pt x="2444" y="7890"/>
                    <a:pt x="2145" y="9184"/>
                  </a:cubicBezTo>
                  <a:cubicBezTo>
                    <a:pt x="1702" y="11111"/>
                    <a:pt x="1795" y="13122"/>
                    <a:pt x="2415" y="14999"/>
                  </a:cubicBezTo>
                  <a:cubicBezTo>
                    <a:pt x="424" y="17053"/>
                    <a:pt x="1" y="20296"/>
                    <a:pt x="1399" y="22735"/>
                  </a:cubicBezTo>
                  <a:cubicBezTo>
                    <a:pt x="2744" y="25079"/>
                    <a:pt x="5122" y="25905"/>
                    <a:pt x="7751" y="26372"/>
                  </a:cubicBezTo>
                  <a:cubicBezTo>
                    <a:pt x="8879" y="26573"/>
                    <a:pt x="10049" y="26785"/>
                    <a:pt x="11193" y="26785"/>
                  </a:cubicBezTo>
                  <a:cubicBezTo>
                    <a:pt x="11734" y="26785"/>
                    <a:pt x="12270" y="26737"/>
                    <a:pt x="12793" y="26619"/>
                  </a:cubicBezTo>
                  <a:cubicBezTo>
                    <a:pt x="13402" y="26485"/>
                    <a:pt x="13983" y="26245"/>
                    <a:pt x="14510" y="25910"/>
                  </a:cubicBezTo>
                  <a:cubicBezTo>
                    <a:pt x="15968" y="24983"/>
                    <a:pt x="16827" y="23172"/>
                    <a:pt x="16270" y="21612"/>
                  </a:cubicBezTo>
                  <a:cubicBezTo>
                    <a:pt x="16171" y="21336"/>
                    <a:pt x="16030" y="21054"/>
                    <a:pt x="16095" y="20770"/>
                  </a:cubicBezTo>
                  <a:cubicBezTo>
                    <a:pt x="16134" y="20592"/>
                    <a:pt x="16250" y="20441"/>
                    <a:pt x="16358" y="20291"/>
                  </a:cubicBezTo>
                  <a:cubicBezTo>
                    <a:pt x="18336" y="17559"/>
                    <a:pt x="18940" y="13997"/>
                    <a:pt x="17955" y="10829"/>
                  </a:cubicBezTo>
                  <a:cubicBezTo>
                    <a:pt x="17414" y="9089"/>
                    <a:pt x="16152" y="7299"/>
                    <a:pt x="14231" y="7048"/>
                  </a:cubicBezTo>
                  <a:cubicBezTo>
                    <a:pt x="14201" y="5405"/>
                    <a:pt x="14123" y="3693"/>
                    <a:pt x="13299" y="2242"/>
                  </a:cubicBezTo>
                  <a:cubicBezTo>
                    <a:pt x="12592" y="996"/>
                    <a:pt x="11172" y="1"/>
                    <a:pt x="9705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43;p37"/>
            <p:cNvSpPr/>
            <p:nvPr/>
          </p:nvSpPr>
          <p:spPr>
            <a:xfrm>
              <a:off x="2335345" y="747385"/>
              <a:ext cx="38587" cy="100823"/>
            </a:xfrm>
            <a:custGeom>
              <a:avLst/>
              <a:gdLst/>
              <a:ahLst/>
              <a:cxnLst/>
              <a:rect l="l" t="t" r="r" b="b"/>
              <a:pathLst>
                <a:path w="10188" h="26620" extrusionOk="0">
                  <a:moveTo>
                    <a:pt x="953" y="1"/>
                  </a:moveTo>
                  <a:cubicBezTo>
                    <a:pt x="711" y="1"/>
                    <a:pt x="468" y="28"/>
                    <a:pt x="227" y="85"/>
                  </a:cubicBezTo>
                  <a:cubicBezTo>
                    <a:pt x="151" y="105"/>
                    <a:pt x="74" y="124"/>
                    <a:pt x="0" y="148"/>
                  </a:cubicBezTo>
                  <a:cubicBezTo>
                    <a:pt x="912" y="669"/>
                    <a:pt x="1658" y="1470"/>
                    <a:pt x="2089" y="2382"/>
                  </a:cubicBezTo>
                  <a:cubicBezTo>
                    <a:pt x="2984" y="4276"/>
                    <a:pt x="2784" y="6456"/>
                    <a:pt x="2401" y="8494"/>
                  </a:cubicBezTo>
                  <a:cubicBezTo>
                    <a:pt x="4742" y="9643"/>
                    <a:pt x="6358" y="11985"/>
                    <a:pt x="6508" y="14445"/>
                  </a:cubicBezTo>
                  <a:cubicBezTo>
                    <a:pt x="6657" y="16906"/>
                    <a:pt x="5341" y="19404"/>
                    <a:pt x="3157" y="20793"/>
                  </a:cubicBezTo>
                  <a:cubicBezTo>
                    <a:pt x="4595" y="22371"/>
                    <a:pt x="4857" y="24712"/>
                    <a:pt x="4041" y="26619"/>
                  </a:cubicBezTo>
                  <a:cubicBezTo>
                    <a:pt x="4650" y="26485"/>
                    <a:pt x="5231" y="26245"/>
                    <a:pt x="5758" y="25910"/>
                  </a:cubicBezTo>
                  <a:cubicBezTo>
                    <a:pt x="7216" y="24983"/>
                    <a:pt x="8075" y="23172"/>
                    <a:pt x="7518" y="21612"/>
                  </a:cubicBezTo>
                  <a:cubicBezTo>
                    <a:pt x="7419" y="21336"/>
                    <a:pt x="7278" y="21054"/>
                    <a:pt x="7343" y="20770"/>
                  </a:cubicBezTo>
                  <a:cubicBezTo>
                    <a:pt x="7382" y="20592"/>
                    <a:pt x="7498" y="20441"/>
                    <a:pt x="7606" y="20291"/>
                  </a:cubicBezTo>
                  <a:cubicBezTo>
                    <a:pt x="9584" y="17559"/>
                    <a:pt x="10188" y="13997"/>
                    <a:pt x="9203" y="10829"/>
                  </a:cubicBezTo>
                  <a:cubicBezTo>
                    <a:pt x="8662" y="9089"/>
                    <a:pt x="7400" y="7299"/>
                    <a:pt x="5479" y="7048"/>
                  </a:cubicBezTo>
                  <a:cubicBezTo>
                    <a:pt x="5449" y="5405"/>
                    <a:pt x="5371" y="3693"/>
                    <a:pt x="4547" y="2242"/>
                  </a:cubicBezTo>
                  <a:cubicBezTo>
                    <a:pt x="3840" y="996"/>
                    <a:pt x="2420" y="1"/>
                    <a:pt x="953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44;p37"/>
            <p:cNvSpPr/>
            <p:nvPr/>
          </p:nvSpPr>
          <p:spPr>
            <a:xfrm>
              <a:off x="2313590" y="773633"/>
              <a:ext cx="48768" cy="87116"/>
            </a:xfrm>
            <a:custGeom>
              <a:avLst/>
              <a:gdLst/>
              <a:ahLst/>
              <a:cxnLst/>
              <a:rect l="l" t="t" r="r" b="b"/>
              <a:pathLst>
                <a:path w="12876" h="23001" extrusionOk="0">
                  <a:moveTo>
                    <a:pt x="6036" y="1"/>
                  </a:moveTo>
                  <a:cubicBezTo>
                    <a:pt x="5906" y="1"/>
                    <a:pt x="5786" y="70"/>
                    <a:pt x="5764" y="232"/>
                  </a:cubicBezTo>
                  <a:cubicBezTo>
                    <a:pt x="5410" y="2782"/>
                    <a:pt x="5400" y="5402"/>
                    <a:pt x="5415" y="8002"/>
                  </a:cubicBezTo>
                  <a:cubicBezTo>
                    <a:pt x="4800" y="7263"/>
                    <a:pt x="4295" y="6473"/>
                    <a:pt x="3893" y="5574"/>
                  </a:cubicBezTo>
                  <a:cubicBezTo>
                    <a:pt x="3413" y="4497"/>
                    <a:pt x="3283" y="3293"/>
                    <a:pt x="2758" y="2257"/>
                  </a:cubicBezTo>
                  <a:cubicBezTo>
                    <a:pt x="2719" y="2179"/>
                    <a:pt x="2621" y="2123"/>
                    <a:pt x="2530" y="2123"/>
                  </a:cubicBezTo>
                  <a:cubicBezTo>
                    <a:pt x="2464" y="2123"/>
                    <a:pt x="2401" y="2153"/>
                    <a:pt x="2370" y="2228"/>
                  </a:cubicBezTo>
                  <a:cubicBezTo>
                    <a:pt x="1269" y="4818"/>
                    <a:pt x="3481" y="8218"/>
                    <a:pt x="5411" y="9954"/>
                  </a:cubicBezTo>
                  <a:cubicBezTo>
                    <a:pt x="5415" y="9957"/>
                    <a:pt x="5419" y="9960"/>
                    <a:pt x="5423" y="9964"/>
                  </a:cubicBezTo>
                  <a:cubicBezTo>
                    <a:pt x="5423" y="10322"/>
                    <a:pt x="5425" y="10680"/>
                    <a:pt x="5422" y="11035"/>
                  </a:cubicBezTo>
                  <a:cubicBezTo>
                    <a:pt x="5414" y="12321"/>
                    <a:pt x="5411" y="13607"/>
                    <a:pt x="5413" y="14894"/>
                  </a:cubicBezTo>
                  <a:cubicBezTo>
                    <a:pt x="3947" y="14288"/>
                    <a:pt x="3036" y="13315"/>
                    <a:pt x="2255" y="11908"/>
                  </a:cubicBezTo>
                  <a:cubicBezTo>
                    <a:pt x="2187" y="11784"/>
                    <a:pt x="1635" y="10233"/>
                    <a:pt x="1088" y="10233"/>
                  </a:cubicBezTo>
                  <a:cubicBezTo>
                    <a:pt x="1018" y="10233"/>
                    <a:pt x="947" y="10259"/>
                    <a:pt x="878" y="10316"/>
                  </a:cubicBezTo>
                  <a:cubicBezTo>
                    <a:pt x="1" y="11047"/>
                    <a:pt x="1609" y="13305"/>
                    <a:pt x="2123" y="13969"/>
                  </a:cubicBezTo>
                  <a:cubicBezTo>
                    <a:pt x="2918" y="14997"/>
                    <a:pt x="4051" y="15912"/>
                    <a:pt x="5413" y="16117"/>
                  </a:cubicBezTo>
                  <a:cubicBezTo>
                    <a:pt x="5414" y="18185"/>
                    <a:pt x="5414" y="20254"/>
                    <a:pt x="5396" y="22322"/>
                  </a:cubicBezTo>
                  <a:cubicBezTo>
                    <a:pt x="5391" y="22779"/>
                    <a:pt x="5763" y="23001"/>
                    <a:pt x="6148" y="23001"/>
                  </a:cubicBezTo>
                  <a:cubicBezTo>
                    <a:pt x="6563" y="23001"/>
                    <a:pt x="6994" y="22743"/>
                    <a:pt x="6985" y="22245"/>
                  </a:cubicBezTo>
                  <a:cubicBezTo>
                    <a:pt x="6928" y="19253"/>
                    <a:pt x="6907" y="16260"/>
                    <a:pt x="6874" y="13268"/>
                  </a:cubicBezTo>
                  <a:cubicBezTo>
                    <a:pt x="9637" y="11945"/>
                    <a:pt x="12875" y="8535"/>
                    <a:pt x="12567" y="5472"/>
                  </a:cubicBezTo>
                  <a:cubicBezTo>
                    <a:pt x="12546" y="5266"/>
                    <a:pt x="12372" y="5150"/>
                    <a:pt x="12194" y="5150"/>
                  </a:cubicBezTo>
                  <a:cubicBezTo>
                    <a:pt x="12069" y="5150"/>
                    <a:pt x="11942" y="5207"/>
                    <a:pt x="11864" y="5330"/>
                  </a:cubicBezTo>
                  <a:cubicBezTo>
                    <a:pt x="11141" y="6469"/>
                    <a:pt x="10761" y="7707"/>
                    <a:pt x="10007" y="8830"/>
                  </a:cubicBezTo>
                  <a:cubicBezTo>
                    <a:pt x="9762" y="8390"/>
                    <a:pt x="9557" y="7946"/>
                    <a:pt x="9402" y="7449"/>
                  </a:cubicBezTo>
                  <a:cubicBezTo>
                    <a:pt x="9210" y="6838"/>
                    <a:pt x="9190" y="6214"/>
                    <a:pt x="9032" y="5601"/>
                  </a:cubicBezTo>
                  <a:cubicBezTo>
                    <a:pt x="9010" y="5512"/>
                    <a:pt x="8929" y="5470"/>
                    <a:pt x="8845" y="5470"/>
                  </a:cubicBezTo>
                  <a:cubicBezTo>
                    <a:pt x="8766" y="5470"/>
                    <a:pt x="8684" y="5507"/>
                    <a:pt x="8644" y="5574"/>
                  </a:cubicBezTo>
                  <a:cubicBezTo>
                    <a:pt x="7894" y="6843"/>
                    <a:pt x="8347" y="8702"/>
                    <a:pt x="9164" y="9871"/>
                  </a:cubicBezTo>
                  <a:cubicBezTo>
                    <a:pt x="8471" y="10608"/>
                    <a:pt x="7698" y="11220"/>
                    <a:pt x="6856" y="11805"/>
                  </a:cubicBezTo>
                  <a:cubicBezTo>
                    <a:pt x="6854" y="11622"/>
                    <a:pt x="6852" y="11439"/>
                    <a:pt x="6849" y="11255"/>
                  </a:cubicBezTo>
                  <a:cubicBezTo>
                    <a:pt x="6797" y="7630"/>
                    <a:pt x="6939" y="3875"/>
                    <a:pt x="6402" y="281"/>
                  </a:cubicBezTo>
                  <a:cubicBezTo>
                    <a:pt x="6377" y="109"/>
                    <a:pt x="6199" y="1"/>
                    <a:pt x="603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45;p37"/>
            <p:cNvSpPr/>
            <p:nvPr/>
          </p:nvSpPr>
          <p:spPr>
            <a:xfrm>
              <a:off x="1888492" y="716498"/>
              <a:ext cx="59888" cy="84692"/>
            </a:xfrm>
            <a:custGeom>
              <a:avLst/>
              <a:gdLst/>
              <a:ahLst/>
              <a:cxnLst/>
              <a:rect l="l" t="t" r="r" b="b"/>
              <a:pathLst>
                <a:path w="15812" h="22361" extrusionOk="0">
                  <a:moveTo>
                    <a:pt x="8102" y="1"/>
                  </a:moveTo>
                  <a:cubicBezTo>
                    <a:pt x="7900" y="1"/>
                    <a:pt x="7697" y="23"/>
                    <a:pt x="7496" y="71"/>
                  </a:cubicBezTo>
                  <a:cubicBezTo>
                    <a:pt x="7431" y="86"/>
                    <a:pt x="7368" y="103"/>
                    <a:pt x="7307" y="122"/>
                  </a:cubicBezTo>
                  <a:cubicBezTo>
                    <a:pt x="6271" y="448"/>
                    <a:pt x="5548" y="1360"/>
                    <a:pt x="5027" y="2272"/>
                  </a:cubicBezTo>
                  <a:cubicBezTo>
                    <a:pt x="4506" y="3184"/>
                    <a:pt x="4101" y="4159"/>
                    <a:pt x="3823" y="5170"/>
                  </a:cubicBezTo>
                  <a:cubicBezTo>
                    <a:pt x="2664" y="5402"/>
                    <a:pt x="2040" y="6585"/>
                    <a:pt x="1791" y="7667"/>
                  </a:cubicBezTo>
                  <a:cubicBezTo>
                    <a:pt x="1421" y="9276"/>
                    <a:pt x="1497" y="10954"/>
                    <a:pt x="2016" y="12522"/>
                  </a:cubicBezTo>
                  <a:cubicBezTo>
                    <a:pt x="352" y="14236"/>
                    <a:pt x="0" y="16943"/>
                    <a:pt x="1168" y="18979"/>
                  </a:cubicBezTo>
                  <a:cubicBezTo>
                    <a:pt x="2290" y="20937"/>
                    <a:pt x="4275" y="21625"/>
                    <a:pt x="6472" y="22016"/>
                  </a:cubicBezTo>
                  <a:cubicBezTo>
                    <a:pt x="7412" y="22184"/>
                    <a:pt x="8387" y="22360"/>
                    <a:pt x="9341" y="22360"/>
                  </a:cubicBezTo>
                  <a:cubicBezTo>
                    <a:pt x="9794" y="22360"/>
                    <a:pt x="10242" y="22320"/>
                    <a:pt x="10680" y="22222"/>
                  </a:cubicBezTo>
                  <a:cubicBezTo>
                    <a:pt x="11188" y="22111"/>
                    <a:pt x="11674" y="21910"/>
                    <a:pt x="12112" y="21631"/>
                  </a:cubicBezTo>
                  <a:cubicBezTo>
                    <a:pt x="13331" y="20856"/>
                    <a:pt x="14047" y="19345"/>
                    <a:pt x="13582" y="18041"/>
                  </a:cubicBezTo>
                  <a:cubicBezTo>
                    <a:pt x="13500" y="17812"/>
                    <a:pt x="13383" y="17575"/>
                    <a:pt x="13437" y="17339"/>
                  </a:cubicBezTo>
                  <a:cubicBezTo>
                    <a:pt x="13470" y="17191"/>
                    <a:pt x="13566" y="17065"/>
                    <a:pt x="13656" y="16939"/>
                  </a:cubicBezTo>
                  <a:cubicBezTo>
                    <a:pt x="15308" y="14659"/>
                    <a:pt x="15812" y="11685"/>
                    <a:pt x="14989" y="9040"/>
                  </a:cubicBezTo>
                  <a:cubicBezTo>
                    <a:pt x="14538" y="7588"/>
                    <a:pt x="13485" y="6093"/>
                    <a:pt x="11881" y="5883"/>
                  </a:cubicBezTo>
                  <a:cubicBezTo>
                    <a:pt x="11856" y="4511"/>
                    <a:pt x="11790" y="3082"/>
                    <a:pt x="11102" y="1870"/>
                  </a:cubicBezTo>
                  <a:cubicBezTo>
                    <a:pt x="10511" y="831"/>
                    <a:pt x="9326" y="1"/>
                    <a:pt x="8102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46;p37"/>
            <p:cNvSpPr/>
            <p:nvPr/>
          </p:nvSpPr>
          <p:spPr>
            <a:xfrm>
              <a:off x="1916164" y="716494"/>
              <a:ext cx="32224" cy="84170"/>
            </a:xfrm>
            <a:custGeom>
              <a:avLst/>
              <a:gdLst/>
              <a:ahLst/>
              <a:cxnLst/>
              <a:rect l="l" t="t" r="r" b="b"/>
              <a:pathLst>
                <a:path w="8508" h="22223" extrusionOk="0">
                  <a:moveTo>
                    <a:pt x="796" y="0"/>
                  </a:moveTo>
                  <a:cubicBezTo>
                    <a:pt x="594" y="0"/>
                    <a:pt x="391" y="23"/>
                    <a:pt x="190" y="71"/>
                  </a:cubicBezTo>
                  <a:cubicBezTo>
                    <a:pt x="127" y="87"/>
                    <a:pt x="62" y="104"/>
                    <a:pt x="1" y="123"/>
                  </a:cubicBezTo>
                  <a:cubicBezTo>
                    <a:pt x="762" y="559"/>
                    <a:pt x="1384" y="1227"/>
                    <a:pt x="1745" y="1988"/>
                  </a:cubicBezTo>
                  <a:cubicBezTo>
                    <a:pt x="2492" y="3569"/>
                    <a:pt x="2325" y="5388"/>
                    <a:pt x="2005" y="7091"/>
                  </a:cubicBezTo>
                  <a:cubicBezTo>
                    <a:pt x="3959" y="8051"/>
                    <a:pt x="5308" y="10005"/>
                    <a:pt x="5433" y="12060"/>
                  </a:cubicBezTo>
                  <a:cubicBezTo>
                    <a:pt x="5558" y="14114"/>
                    <a:pt x="4460" y="16199"/>
                    <a:pt x="2636" y="17359"/>
                  </a:cubicBezTo>
                  <a:cubicBezTo>
                    <a:pt x="3836" y="18677"/>
                    <a:pt x="4055" y="20631"/>
                    <a:pt x="3374" y="22223"/>
                  </a:cubicBezTo>
                  <a:cubicBezTo>
                    <a:pt x="3882" y="22112"/>
                    <a:pt x="4368" y="21911"/>
                    <a:pt x="4806" y="21632"/>
                  </a:cubicBezTo>
                  <a:cubicBezTo>
                    <a:pt x="6025" y="20857"/>
                    <a:pt x="6741" y="19346"/>
                    <a:pt x="6276" y="18042"/>
                  </a:cubicBezTo>
                  <a:cubicBezTo>
                    <a:pt x="6194" y="17813"/>
                    <a:pt x="6077" y="17576"/>
                    <a:pt x="6131" y="17340"/>
                  </a:cubicBezTo>
                  <a:cubicBezTo>
                    <a:pt x="6164" y="17191"/>
                    <a:pt x="6260" y="17066"/>
                    <a:pt x="6350" y="16940"/>
                  </a:cubicBezTo>
                  <a:cubicBezTo>
                    <a:pt x="8002" y="14660"/>
                    <a:pt x="8507" y="11686"/>
                    <a:pt x="7684" y="9041"/>
                  </a:cubicBezTo>
                  <a:cubicBezTo>
                    <a:pt x="7232" y="7589"/>
                    <a:pt x="6179" y="6093"/>
                    <a:pt x="4575" y="5883"/>
                  </a:cubicBezTo>
                  <a:cubicBezTo>
                    <a:pt x="4550" y="4512"/>
                    <a:pt x="4484" y="3083"/>
                    <a:pt x="3796" y="1871"/>
                  </a:cubicBezTo>
                  <a:cubicBezTo>
                    <a:pt x="3206" y="831"/>
                    <a:pt x="2020" y="0"/>
                    <a:pt x="796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47;p37"/>
            <p:cNvSpPr/>
            <p:nvPr/>
          </p:nvSpPr>
          <p:spPr>
            <a:xfrm>
              <a:off x="1898003" y="738409"/>
              <a:ext cx="40716" cy="72731"/>
            </a:xfrm>
            <a:custGeom>
              <a:avLst/>
              <a:gdLst/>
              <a:ahLst/>
              <a:cxnLst/>
              <a:rect l="l" t="t" r="r" b="b"/>
              <a:pathLst>
                <a:path w="10750" h="19203" extrusionOk="0">
                  <a:moveTo>
                    <a:pt x="5039" y="0"/>
                  </a:moveTo>
                  <a:cubicBezTo>
                    <a:pt x="4930" y="0"/>
                    <a:pt x="4830" y="58"/>
                    <a:pt x="4811" y="192"/>
                  </a:cubicBezTo>
                  <a:cubicBezTo>
                    <a:pt x="4515" y="2322"/>
                    <a:pt x="4508" y="4509"/>
                    <a:pt x="4520" y="6680"/>
                  </a:cubicBezTo>
                  <a:cubicBezTo>
                    <a:pt x="4006" y="6063"/>
                    <a:pt x="3585" y="5403"/>
                    <a:pt x="3249" y="4652"/>
                  </a:cubicBezTo>
                  <a:cubicBezTo>
                    <a:pt x="2849" y="3754"/>
                    <a:pt x="2740" y="2750"/>
                    <a:pt x="2302" y="1882"/>
                  </a:cubicBezTo>
                  <a:cubicBezTo>
                    <a:pt x="2269" y="1818"/>
                    <a:pt x="2187" y="1771"/>
                    <a:pt x="2111" y="1771"/>
                  </a:cubicBezTo>
                  <a:cubicBezTo>
                    <a:pt x="2056" y="1771"/>
                    <a:pt x="2004" y="1796"/>
                    <a:pt x="1978" y="1859"/>
                  </a:cubicBezTo>
                  <a:cubicBezTo>
                    <a:pt x="1058" y="4021"/>
                    <a:pt x="2905" y="6861"/>
                    <a:pt x="4516" y="8310"/>
                  </a:cubicBezTo>
                  <a:cubicBezTo>
                    <a:pt x="4520" y="8313"/>
                    <a:pt x="4523" y="8314"/>
                    <a:pt x="4527" y="8317"/>
                  </a:cubicBezTo>
                  <a:cubicBezTo>
                    <a:pt x="4527" y="8616"/>
                    <a:pt x="4528" y="8915"/>
                    <a:pt x="4527" y="9212"/>
                  </a:cubicBezTo>
                  <a:cubicBezTo>
                    <a:pt x="4520" y="10286"/>
                    <a:pt x="4517" y="11359"/>
                    <a:pt x="4519" y="12434"/>
                  </a:cubicBezTo>
                  <a:cubicBezTo>
                    <a:pt x="3294" y="11928"/>
                    <a:pt x="2535" y="11115"/>
                    <a:pt x="1882" y="9940"/>
                  </a:cubicBezTo>
                  <a:cubicBezTo>
                    <a:pt x="1825" y="9838"/>
                    <a:pt x="1365" y="8544"/>
                    <a:pt x="908" y="8544"/>
                  </a:cubicBezTo>
                  <a:cubicBezTo>
                    <a:pt x="850" y="8544"/>
                    <a:pt x="791" y="8565"/>
                    <a:pt x="733" y="8613"/>
                  </a:cubicBezTo>
                  <a:cubicBezTo>
                    <a:pt x="1" y="9223"/>
                    <a:pt x="1343" y="11108"/>
                    <a:pt x="1772" y="11662"/>
                  </a:cubicBezTo>
                  <a:cubicBezTo>
                    <a:pt x="2436" y="12521"/>
                    <a:pt x="3382" y="13284"/>
                    <a:pt x="4519" y="13456"/>
                  </a:cubicBezTo>
                  <a:cubicBezTo>
                    <a:pt x="4519" y="15182"/>
                    <a:pt x="4520" y="16908"/>
                    <a:pt x="4504" y="18636"/>
                  </a:cubicBezTo>
                  <a:cubicBezTo>
                    <a:pt x="4500" y="19017"/>
                    <a:pt x="4810" y="19202"/>
                    <a:pt x="5132" y="19202"/>
                  </a:cubicBezTo>
                  <a:cubicBezTo>
                    <a:pt x="5479" y="19202"/>
                    <a:pt x="5839" y="18987"/>
                    <a:pt x="5831" y="18571"/>
                  </a:cubicBezTo>
                  <a:cubicBezTo>
                    <a:pt x="5783" y="16073"/>
                    <a:pt x="5766" y="13575"/>
                    <a:pt x="5738" y="11077"/>
                  </a:cubicBezTo>
                  <a:cubicBezTo>
                    <a:pt x="8045" y="9972"/>
                    <a:pt x="10749" y="7124"/>
                    <a:pt x="10491" y="4567"/>
                  </a:cubicBezTo>
                  <a:cubicBezTo>
                    <a:pt x="10474" y="4395"/>
                    <a:pt x="10328" y="4298"/>
                    <a:pt x="10179" y="4298"/>
                  </a:cubicBezTo>
                  <a:cubicBezTo>
                    <a:pt x="10075" y="4298"/>
                    <a:pt x="9969" y="4346"/>
                    <a:pt x="9903" y="4449"/>
                  </a:cubicBezTo>
                  <a:cubicBezTo>
                    <a:pt x="9301" y="5399"/>
                    <a:pt x="8983" y="6433"/>
                    <a:pt x="8354" y="7371"/>
                  </a:cubicBezTo>
                  <a:cubicBezTo>
                    <a:pt x="8149" y="7003"/>
                    <a:pt x="7978" y="6632"/>
                    <a:pt x="7849" y="6218"/>
                  </a:cubicBezTo>
                  <a:cubicBezTo>
                    <a:pt x="7689" y="5708"/>
                    <a:pt x="7671" y="5187"/>
                    <a:pt x="7541" y="4675"/>
                  </a:cubicBezTo>
                  <a:cubicBezTo>
                    <a:pt x="7522" y="4601"/>
                    <a:pt x="7454" y="4566"/>
                    <a:pt x="7383" y="4566"/>
                  </a:cubicBezTo>
                  <a:cubicBezTo>
                    <a:pt x="7317" y="4566"/>
                    <a:pt x="7249" y="4596"/>
                    <a:pt x="7216" y="4652"/>
                  </a:cubicBezTo>
                  <a:cubicBezTo>
                    <a:pt x="6589" y="5712"/>
                    <a:pt x="6968" y="7264"/>
                    <a:pt x="7649" y="8240"/>
                  </a:cubicBezTo>
                  <a:cubicBezTo>
                    <a:pt x="7072" y="8857"/>
                    <a:pt x="6426" y="9367"/>
                    <a:pt x="5723" y="9855"/>
                  </a:cubicBezTo>
                  <a:cubicBezTo>
                    <a:pt x="5721" y="9702"/>
                    <a:pt x="5720" y="9550"/>
                    <a:pt x="5717" y="9396"/>
                  </a:cubicBezTo>
                  <a:cubicBezTo>
                    <a:pt x="5675" y="6370"/>
                    <a:pt x="5791" y="3234"/>
                    <a:pt x="5344" y="234"/>
                  </a:cubicBezTo>
                  <a:cubicBezTo>
                    <a:pt x="5323" y="90"/>
                    <a:pt x="5174" y="0"/>
                    <a:pt x="503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48;p37"/>
            <p:cNvSpPr/>
            <p:nvPr/>
          </p:nvSpPr>
          <p:spPr>
            <a:xfrm>
              <a:off x="2224194" y="703689"/>
              <a:ext cx="77670" cy="115155"/>
            </a:xfrm>
            <a:custGeom>
              <a:avLst/>
              <a:gdLst/>
              <a:ahLst/>
              <a:cxnLst/>
              <a:rect l="l" t="t" r="r" b="b"/>
              <a:pathLst>
                <a:path w="20507" h="30404" extrusionOk="0">
                  <a:moveTo>
                    <a:pt x="12881" y="0"/>
                  </a:moveTo>
                  <a:cubicBezTo>
                    <a:pt x="11875" y="0"/>
                    <a:pt x="10848" y="377"/>
                    <a:pt x="10078" y="998"/>
                  </a:cubicBezTo>
                  <a:cubicBezTo>
                    <a:pt x="9794" y="1228"/>
                    <a:pt x="9535" y="1487"/>
                    <a:pt x="9306" y="1771"/>
                  </a:cubicBezTo>
                  <a:cubicBezTo>
                    <a:pt x="8604" y="2637"/>
                    <a:pt x="8176" y="3704"/>
                    <a:pt x="7942" y="4779"/>
                  </a:cubicBezTo>
                  <a:cubicBezTo>
                    <a:pt x="7596" y="4613"/>
                    <a:pt x="7231" y="4538"/>
                    <a:pt x="6866" y="4538"/>
                  </a:cubicBezTo>
                  <a:cubicBezTo>
                    <a:pt x="5442" y="4538"/>
                    <a:pt x="3999" y="5681"/>
                    <a:pt x="3559" y="7035"/>
                  </a:cubicBezTo>
                  <a:cubicBezTo>
                    <a:pt x="3007" y="8735"/>
                    <a:pt x="3554" y="10556"/>
                    <a:pt x="4102" y="12259"/>
                  </a:cubicBezTo>
                  <a:cubicBezTo>
                    <a:pt x="3802" y="12102"/>
                    <a:pt x="3476" y="12031"/>
                    <a:pt x="3147" y="12031"/>
                  </a:cubicBezTo>
                  <a:cubicBezTo>
                    <a:pt x="2152" y="12031"/>
                    <a:pt x="1122" y="12677"/>
                    <a:pt x="640" y="13539"/>
                  </a:cubicBezTo>
                  <a:cubicBezTo>
                    <a:pt x="0" y="14685"/>
                    <a:pt x="81" y="16054"/>
                    <a:pt x="240" y="17337"/>
                  </a:cubicBezTo>
                  <a:cubicBezTo>
                    <a:pt x="565" y="19934"/>
                    <a:pt x="1170" y="22583"/>
                    <a:pt x="2608" y="24858"/>
                  </a:cubicBezTo>
                  <a:cubicBezTo>
                    <a:pt x="4254" y="27460"/>
                    <a:pt x="8071" y="30403"/>
                    <a:pt x="11650" y="30403"/>
                  </a:cubicBezTo>
                  <a:cubicBezTo>
                    <a:pt x="12088" y="30403"/>
                    <a:pt x="12522" y="30359"/>
                    <a:pt x="12947" y="30265"/>
                  </a:cubicBezTo>
                  <a:cubicBezTo>
                    <a:pt x="13090" y="30235"/>
                    <a:pt x="13233" y="30198"/>
                    <a:pt x="13373" y="30156"/>
                  </a:cubicBezTo>
                  <a:cubicBezTo>
                    <a:pt x="18672" y="28543"/>
                    <a:pt x="20280" y="23994"/>
                    <a:pt x="20471" y="19264"/>
                  </a:cubicBezTo>
                  <a:cubicBezTo>
                    <a:pt x="20505" y="18390"/>
                    <a:pt x="20506" y="17465"/>
                    <a:pt x="20025" y="16713"/>
                  </a:cubicBezTo>
                  <a:cubicBezTo>
                    <a:pt x="19683" y="16178"/>
                    <a:pt x="19011" y="15795"/>
                    <a:pt x="18373" y="15795"/>
                  </a:cubicBezTo>
                  <a:cubicBezTo>
                    <a:pt x="18114" y="15795"/>
                    <a:pt x="17860" y="15858"/>
                    <a:pt x="17637" y="16000"/>
                  </a:cubicBezTo>
                  <a:cubicBezTo>
                    <a:pt x="17979" y="11716"/>
                    <a:pt x="18302" y="7275"/>
                    <a:pt x="16719" y="3239"/>
                  </a:cubicBezTo>
                  <a:cubicBezTo>
                    <a:pt x="16267" y="2082"/>
                    <a:pt x="15588" y="906"/>
                    <a:pt x="14416" y="337"/>
                  </a:cubicBezTo>
                  <a:cubicBezTo>
                    <a:pt x="13938" y="106"/>
                    <a:pt x="13412" y="0"/>
                    <a:pt x="12881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49;p37"/>
            <p:cNvSpPr/>
            <p:nvPr/>
          </p:nvSpPr>
          <p:spPr>
            <a:xfrm>
              <a:off x="2259436" y="703689"/>
              <a:ext cx="42428" cy="114632"/>
            </a:xfrm>
            <a:custGeom>
              <a:avLst/>
              <a:gdLst/>
              <a:ahLst/>
              <a:cxnLst/>
              <a:rect l="l" t="t" r="r" b="b"/>
              <a:pathLst>
                <a:path w="11202" h="30266" extrusionOk="0">
                  <a:moveTo>
                    <a:pt x="3576" y="0"/>
                  </a:moveTo>
                  <a:cubicBezTo>
                    <a:pt x="2570" y="0"/>
                    <a:pt x="1543" y="377"/>
                    <a:pt x="773" y="998"/>
                  </a:cubicBezTo>
                  <a:cubicBezTo>
                    <a:pt x="489" y="1228"/>
                    <a:pt x="230" y="1487"/>
                    <a:pt x="1" y="1771"/>
                  </a:cubicBezTo>
                  <a:cubicBezTo>
                    <a:pt x="146" y="1793"/>
                    <a:pt x="285" y="1805"/>
                    <a:pt x="408" y="1816"/>
                  </a:cubicBezTo>
                  <a:cubicBezTo>
                    <a:pt x="1602" y="1908"/>
                    <a:pt x="2696" y="2200"/>
                    <a:pt x="3599" y="2980"/>
                  </a:cubicBezTo>
                  <a:cubicBezTo>
                    <a:pt x="5115" y="4286"/>
                    <a:pt x="5742" y="6265"/>
                    <a:pt x="5997" y="8174"/>
                  </a:cubicBezTo>
                  <a:cubicBezTo>
                    <a:pt x="6494" y="11849"/>
                    <a:pt x="5847" y="15649"/>
                    <a:pt x="4159" y="19002"/>
                  </a:cubicBezTo>
                  <a:cubicBezTo>
                    <a:pt x="4236" y="18989"/>
                    <a:pt x="4313" y="18983"/>
                    <a:pt x="4390" y="18983"/>
                  </a:cubicBezTo>
                  <a:cubicBezTo>
                    <a:pt x="4988" y="18983"/>
                    <a:pt x="5565" y="19360"/>
                    <a:pt x="5875" y="19850"/>
                  </a:cubicBezTo>
                  <a:cubicBezTo>
                    <a:pt x="6224" y="20402"/>
                    <a:pt x="6305" y="21065"/>
                    <a:pt x="6316" y="21707"/>
                  </a:cubicBezTo>
                  <a:cubicBezTo>
                    <a:pt x="6370" y="24379"/>
                    <a:pt x="5410" y="26990"/>
                    <a:pt x="4091" y="29360"/>
                  </a:cubicBezTo>
                  <a:cubicBezTo>
                    <a:pt x="3928" y="29655"/>
                    <a:pt x="3758" y="29954"/>
                    <a:pt x="3642" y="30265"/>
                  </a:cubicBezTo>
                  <a:cubicBezTo>
                    <a:pt x="3785" y="30235"/>
                    <a:pt x="3928" y="30198"/>
                    <a:pt x="4068" y="30156"/>
                  </a:cubicBezTo>
                  <a:cubicBezTo>
                    <a:pt x="9367" y="28543"/>
                    <a:pt x="10975" y="23994"/>
                    <a:pt x="11166" y="19264"/>
                  </a:cubicBezTo>
                  <a:cubicBezTo>
                    <a:pt x="11200" y="18390"/>
                    <a:pt x="11201" y="17465"/>
                    <a:pt x="10720" y="16713"/>
                  </a:cubicBezTo>
                  <a:cubicBezTo>
                    <a:pt x="10378" y="16178"/>
                    <a:pt x="9704" y="15794"/>
                    <a:pt x="9066" y="15794"/>
                  </a:cubicBezTo>
                  <a:cubicBezTo>
                    <a:pt x="8807" y="15794"/>
                    <a:pt x="8553" y="15857"/>
                    <a:pt x="8330" y="15999"/>
                  </a:cubicBezTo>
                  <a:cubicBezTo>
                    <a:pt x="8673" y="11716"/>
                    <a:pt x="8995" y="7275"/>
                    <a:pt x="7414" y="3239"/>
                  </a:cubicBezTo>
                  <a:cubicBezTo>
                    <a:pt x="6962" y="2082"/>
                    <a:pt x="6282" y="906"/>
                    <a:pt x="5111" y="337"/>
                  </a:cubicBezTo>
                  <a:cubicBezTo>
                    <a:pt x="4633" y="106"/>
                    <a:pt x="4107" y="0"/>
                    <a:pt x="35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50;p37"/>
            <p:cNvSpPr/>
            <p:nvPr/>
          </p:nvSpPr>
          <p:spPr>
            <a:xfrm>
              <a:off x="2241343" y="734500"/>
              <a:ext cx="43045" cy="103963"/>
            </a:xfrm>
            <a:custGeom>
              <a:avLst/>
              <a:gdLst/>
              <a:ahLst/>
              <a:cxnLst/>
              <a:rect l="l" t="t" r="r" b="b"/>
              <a:pathLst>
                <a:path w="11365" h="27449" extrusionOk="0">
                  <a:moveTo>
                    <a:pt x="7036" y="1"/>
                  </a:moveTo>
                  <a:cubicBezTo>
                    <a:pt x="6860" y="1"/>
                    <a:pt x="6693" y="92"/>
                    <a:pt x="6649" y="300"/>
                  </a:cubicBezTo>
                  <a:cubicBezTo>
                    <a:pt x="6246" y="2227"/>
                    <a:pt x="6143" y="4213"/>
                    <a:pt x="6050" y="6179"/>
                  </a:cubicBezTo>
                  <a:cubicBezTo>
                    <a:pt x="5579" y="5576"/>
                    <a:pt x="5133" y="4967"/>
                    <a:pt x="4763" y="4277"/>
                  </a:cubicBezTo>
                  <a:cubicBezTo>
                    <a:pt x="4202" y="3236"/>
                    <a:pt x="3941" y="2167"/>
                    <a:pt x="3544" y="1077"/>
                  </a:cubicBezTo>
                  <a:cubicBezTo>
                    <a:pt x="3485" y="915"/>
                    <a:pt x="3332" y="837"/>
                    <a:pt x="3182" y="837"/>
                  </a:cubicBezTo>
                  <a:cubicBezTo>
                    <a:pt x="3003" y="837"/>
                    <a:pt x="2829" y="949"/>
                    <a:pt x="2828" y="1166"/>
                  </a:cubicBezTo>
                  <a:cubicBezTo>
                    <a:pt x="2824" y="2322"/>
                    <a:pt x="3305" y="3556"/>
                    <a:pt x="3797" y="4601"/>
                  </a:cubicBezTo>
                  <a:cubicBezTo>
                    <a:pt x="4301" y="5672"/>
                    <a:pt x="5034" y="6819"/>
                    <a:pt x="5946" y="7632"/>
                  </a:cubicBezTo>
                  <a:cubicBezTo>
                    <a:pt x="5957" y="7643"/>
                    <a:pt x="5969" y="7651"/>
                    <a:pt x="5980" y="7661"/>
                  </a:cubicBezTo>
                  <a:cubicBezTo>
                    <a:pt x="5888" y="9652"/>
                    <a:pt x="5827" y="11644"/>
                    <a:pt x="5814" y="13636"/>
                  </a:cubicBezTo>
                  <a:cubicBezTo>
                    <a:pt x="5809" y="14448"/>
                    <a:pt x="5812" y="15260"/>
                    <a:pt x="5818" y="16071"/>
                  </a:cubicBezTo>
                  <a:cubicBezTo>
                    <a:pt x="5600" y="15914"/>
                    <a:pt x="5385" y="15752"/>
                    <a:pt x="5175" y="15582"/>
                  </a:cubicBezTo>
                  <a:cubicBezTo>
                    <a:pt x="4590" y="15112"/>
                    <a:pt x="4035" y="14603"/>
                    <a:pt x="3515" y="14060"/>
                  </a:cubicBezTo>
                  <a:cubicBezTo>
                    <a:pt x="3016" y="13532"/>
                    <a:pt x="2552" y="12973"/>
                    <a:pt x="2127" y="12383"/>
                  </a:cubicBezTo>
                  <a:cubicBezTo>
                    <a:pt x="1693" y="11785"/>
                    <a:pt x="1354" y="11119"/>
                    <a:pt x="885" y="10546"/>
                  </a:cubicBezTo>
                  <a:cubicBezTo>
                    <a:pt x="782" y="10419"/>
                    <a:pt x="635" y="10361"/>
                    <a:pt x="493" y="10361"/>
                  </a:cubicBezTo>
                  <a:cubicBezTo>
                    <a:pt x="238" y="10361"/>
                    <a:pt x="1" y="10551"/>
                    <a:pt x="78" y="10863"/>
                  </a:cubicBezTo>
                  <a:cubicBezTo>
                    <a:pt x="433" y="12302"/>
                    <a:pt x="1593" y="13688"/>
                    <a:pt x="2596" y="14795"/>
                  </a:cubicBezTo>
                  <a:cubicBezTo>
                    <a:pt x="3120" y="15374"/>
                    <a:pt x="3686" y="15912"/>
                    <a:pt x="4291" y="16407"/>
                  </a:cubicBezTo>
                  <a:cubicBezTo>
                    <a:pt x="4709" y="16747"/>
                    <a:pt x="5258" y="17301"/>
                    <a:pt x="5836" y="17469"/>
                  </a:cubicBezTo>
                  <a:cubicBezTo>
                    <a:pt x="5853" y="18398"/>
                    <a:pt x="5876" y="19326"/>
                    <a:pt x="5908" y="20256"/>
                  </a:cubicBezTo>
                  <a:cubicBezTo>
                    <a:pt x="5946" y="21394"/>
                    <a:pt x="5997" y="22532"/>
                    <a:pt x="6058" y="23670"/>
                  </a:cubicBezTo>
                  <a:cubicBezTo>
                    <a:pt x="6119" y="24774"/>
                    <a:pt x="6091" y="25939"/>
                    <a:pt x="6323" y="27025"/>
                  </a:cubicBezTo>
                  <a:cubicBezTo>
                    <a:pt x="6386" y="27320"/>
                    <a:pt x="6620" y="27449"/>
                    <a:pt x="6867" y="27449"/>
                  </a:cubicBezTo>
                  <a:cubicBezTo>
                    <a:pt x="7192" y="27449"/>
                    <a:pt x="7542" y="27227"/>
                    <a:pt x="7565" y="26868"/>
                  </a:cubicBezTo>
                  <a:cubicBezTo>
                    <a:pt x="7637" y="25749"/>
                    <a:pt x="7442" y="24578"/>
                    <a:pt x="7382" y="23458"/>
                  </a:cubicBezTo>
                  <a:cubicBezTo>
                    <a:pt x="7325" y="22391"/>
                    <a:pt x="7277" y="21324"/>
                    <a:pt x="7240" y="20256"/>
                  </a:cubicBezTo>
                  <a:cubicBezTo>
                    <a:pt x="7164" y="18051"/>
                    <a:pt x="7131" y="15844"/>
                    <a:pt x="7143" y="13636"/>
                  </a:cubicBezTo>
                  <a:lnTo>
                    <a:pt x="7143" y="13584"/>
                  </a:lnTo>
                  <a:cubicBezTo>
                    <a:pt x="7830" y="12904"/>
                    <a:pt x="8343" y="12028"/>
                    <a:pt x="8818" y="11214"/>
                  </a:cubicBezTo>
                  <a:cubicBezTo>
                    <a:pt x="9286" y="10416"/>
                    <a:pt x="9693" y="9585"/>
                    <a:pt x="10037" y="8726"/>
                  </a:cubicBezTo>
                  <a:cubicBezTo>
                    <a:pt x="10720" y="7013"/>
                    <a:pt x="11365" y="5048"/>
                    <a:pt x="11185" y="3204"/>
                  </a:cubicBezTo>
                  <a:cubicBezTo>
                    <a:pt x="11167" y="3021"/>
                    <a:pt x="11010" y="2915"/>
                    <a:pt x="10855" y="2915"/>
                  </a:cubicBezTo>
                  <a:cubicBezTo>
                    <a:pt x="10734" y="2915"/>
                    <a:pt x="10615" y="2980"/>
                    <a:pt x="10565" y="3125"/>
                  </a:cubicBezTo>
                  <a:cubicBezTo>
                    <a:pt x="9980" y="4831"/>
                    <a:pt x="9680" y="6586"/>
                    <a:pt x="8950" y="8255"/>
                  </a:cubicBezTo>
                  <a:cubicBezTo>
                    <a:pt x="8596" y="9069"/>
                    <a:pt x="8195" y="9862"/>
                    <a:pt x="7746" y="10628"/>
                  </a:cubicBezTo>
                  <a:cubicBezTo>
                    <a:pt x="7567" y="10934"/>
                    <a:pt x="7368" y="11227"/>
                    <a:pt x="7165" y="11521"/>
                  </a:cubicBezTo>
                  <a:cubicBezTo>
                    <a:pt x="7187" y="10019"/>
                    <a:pt x="7224" y="8518"/>
                    <a:pt x="7284" y="7018"/>
                  </a:cubicBezTo>
                  <a:cubicBezTo>
                    <a:pt x="7375" y="4820"/>
                    <a:pt x="7609" y="2610"/>
                    <a:pt x="7524" y="411"/>
                  </a:cubicBezTo>
                  <a:cubicBezTo>
                    <a:pt x="7515" y="156"/>
                    <a:pt x="7267" y="1"/>
                    <a:pt x="703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51;p37"/>
            <p:cNvSpPr/>
            <p:nvPr/>
          </p:nvSpPr>
          <p:spPr>
            <a:xfrm>
              <a:off x="2036659" y="831222"/>
              <a:ext cx="63728" cy="49760"/>
            </a:xfrm>
            <a:custGeom>
              <a:avLst/>
              <a:gdLst/>
              <a:ahLst/>
              <a:cxnLst/>
              <a:rect l="l" t="t" r="r" b="b"/>
              <a:pathLst>
                <a:path w="16826" h="13138" extrusionOk="0">
                  <a:moveTo>
                    <a:pt x="8060" y="1"/>
                  </a:moveTo>
                  <a:cubicBezTo>
                    <a:pt x="7116" y="1"/>
                    <a:pt x="6172" y="181"/>
                    <a:pt x="5308" y="537"/>
                  </a:cubicBezTo>
                  <a:cubicBezTo>
                    <a:pt x="5289" y="545"/>
                    <a:pt x="5268" y="553"/>
                    <a:pt x="5249" y="563"/>
                  </a:cubicBezTo>
                  <a:cubicBezTo>
                    <a:pt x="3756" y="1192"/>
                    <a:pt x="2523" y="2345"/>
                    <a:pt x="1854" y="3741"/>
                  </a:cubicBezTo>
                  <a:cubicBezTo>
                    <a:pt x="1555" y="4361"/>
                    <a:pt x="1366" y="5022"/>
                    <a:pt x="1114" y="5658"/>
                  </a:cubicBezTo>
                  <a:cubicBezTo>
                    <a:pt x="885" y="6238"/>
                    <a:pt x="602" y="6801"/>
                    <a:pt x="457" y="7402"/>
                  </a:cubicBezTo>
                  <a:cubicBezTo>
                    <a:pt x="1" y="9280"/>
                    <a:pt x="1038" y="11344"/>
                    <a:pt x="2792" y="12361"/>
                  </a:cubicBezTo>
                  <a:cubicBezTo>
                    <a:pt x="3698" y="12886"/>
                    <a:pt x="4763" y="13138"/>
                    <a:pt x="5826" y="13138"/>
                  </a:cubicBezTo>
                  <a:cubicBezTo>
                    <a:pt x="5879" y="13138"/>
                    <a:pt x="5932" y="13137"/>
                    <a:pt x="5984" y="13136"/>
                  </a:cubicBezTo>
                  <a:cubicBezTo>
                    <a:pt x="6464" y="13125"/>
                    <a:pt x="6941" y="13063"/>
                    <a:pt x="7409" y="12952"/>
                  </a:cubicBezTo>
                  <a:cubicBezTo>
                    <a:pt x="7838" y="12849"/>
                    <a:pt x="8308" y="12549"/>
                    <a:pt x="8737" y="12507"/>
                  </a:cubicBezTo>
                  <a:cubicBezTo>
                    <a:pt x="8789" y="12501"/>
                    <a:pt x="8841" y="12499"/>
                    <a:pt x="8894" y="12499"/>
                  </a:cubicBezTo>
                  <a:cubicBezTo>
                    <a:pt x="9307" y="12499"/>
                    <a:pt x="9756" y="12644"/>
                    <a:pt x="10206" y="12763"/>
                  </a:cubicBezTo>
                  <a:cubicBezTo>
                    <a:pt x="10521" y="12848"/>
                    <a:pt x="10835" y="12919"/>
                    <a:pt x="11138" y="12921"/>
                  </a:cubicBezTo>
                  <a:cubicBezTo>
                    <a:pt x="11143" y="12921"/>
                    <a:pt x="11148" y="12921"/>
                    <a:pt x="11153" y="12921"/>
                  </a:cubicBezTo>
                  <a:cubicBezTo>
                    <a:pt x="12806" y="12921"/>
                    <a:pt x="14482" y="12226"/>
                    <a:pt x="15480" y="10979"/>
                  </a:cubicBezTo>
                  <a:cubicBezTo>
                    <a:pt x="16561" y="9630"/>
                    <a:pt x="16825" y="7760"/>
                    <a:pt x="16207" y="6178"/>
                  </a:cubicBezTo>
                  <a:cubicBezTo>
                    <a:pt x="15671" y="4804"/>
                    <a:pt x="14495" y="3659"/>
                    <a:pt x="13047" y="3101"/>
                  </a:cubicBezTo>
                  <a:cubicBezTo>
                    <a:pt x="12890" y="1745"/>
                    <a:pt x="11562" y="738"/>
                    <a:pt x="10173" y="313"/>
                  </a:cubicBezTo>
                  <a:cubicBezTo>
                    <a:pt x="9492" y="104"/>
                    <a:pt x="8776" y="1"/>
                    <a:pt x="8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52;p37"/>
            <p:cNvSpPr/>
            <p:nvPr/>
          </p:nvSpPr>
          <p:spPr>
            <a:xfrm>
              <a:off x="2056540" y="831218"/>
              <a:ext cx="43848" cy="48942"/>
            </a:xfrm>
            <a:custGeom>
              <a:avLst/>
              <a:gdLst/>
              <a:ahLst/>
              <a:cxnLst/>
              <a:rect l="l" t="t" r="r" b="b"/>
              <a:pathLst>
                <a:path w="11577" h="12922" extrusionOk="0">
                  <a:moveTo>
                    <a:pt x="2813" y="1"/>
                  </a:moveTo>
                  <a:cubicBezTo>
                    <a:pt x="1869" y="1"/>
                    <a:pt x="925" y="181"/>
                    <a:pt x="60" y="536"/>
                  </a:cubicBezTo>
                  <a:cubicBezTo>
                    <a:pt x="40" y="545"/>
                    <a:pt x="21" y="553"/>
                    <a:pt x="0" y="562"/>
                  </a:cubicBezTo>
                  <a:cubicBezTo>
                    <a:pt x="1057" y="572"/>
                    <a:pt x="2123" y="764"/>
                    <a:pt x="3015" y="1282"/>
                  </a:cubicBezTo>
                  <a:cubicBezTo>
                    <a:pt x="4052" y="1884"/>
                    <a:pt x="4810" y="2987"/>
                    <a:pt x="4703" y="4122"/>
                  </a:cubicBezTo>
                  <a:cubicBezTo>
                    <a:pt x="6126" y="4334"/>
                    <a:pt x="7323" y="5398"/>
                    <a:pt x="7769" y="6679"/>
                  </a:cubicBezTo>
                  <a:cubicBezTo>
                    <a:pt x="8214" y="7958"/>
                    <a:pt x="7958" y="9402"/>
                    <a:pt x="7238" y="10567"/>
                  </a:cubicBezTo>
                  <a:cubicBezTo>
                    <a:pt x="6686" y="11459"/>
                    <a:pt x="5881" y="12195"/>
                    <a:pt x="4957" y="12764"/>
                  </a:cubicBezTo>
                  <a:cubicBezTo>
                    <a:pt x="5272" y="12849"/>
                    <a:pt x="5586" y="12920"/>
                    <a:pt x="5889" y="12922"/>
                  </a:cubicBezTo>
                  <a:cubicBezTo>
                    <a:pt x="5894" y="12922"/>
                    <a:pt x="5899" y="12922"/>
                    <a:pt x="5904" y="12922"/>
                  </a:cubicBezTo>
                  <a:cubicBezTo>
                    <a:pt x="7557" y="12922"/>
                    <a:pt x="9233" y="12227"/>
                    <a:pt x="10231" y="10980"/>
                  </a:cubicBezTo>
                  <a:cubicBezTo>
                    <a:pt x="11312" y="9631"/>
                    <a:pt x="11576" y="7761"/>
                    <a:pt x="10959" y="6177"/>
                  </a:cubicBezTo>
                  <a:cubicBezTo>
                    <a:pt x="10422" y="4803"/>
                    <a:pt x="9247" y="3658"/>
                    <a:pt x="7799" y="3100"/>
                  </a:cubicBezTo>
                  <a:cubicBezTo>
                    <a:pt x="7643" y="1744"/>
                    <a:pt x="6313" y="738"/>
                    <a:pt x="4925" y="313"/>
                  </a:cubicBezTo>
                  <a:cubicBezTo>
                    <a:pt x="4245" y="104"/>
                    <a:pt x="3529" y="1"/>
                    <a:pt x="2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53;p37"/>
            <p:cNvSpPr/>
            <p:nvPr/>
          </p:nvSpPr>
          <p:spPr>
            <a:xfrm>
              <a:off x="2204048" y="803342"/>
              <a:ext cx="98157" cy="79772"/>
            </a:xfrm>
            <a:custGeom>
              <a:avLst/>
              <a:gdLst/>
              <a:ahLst/>
              <a:cxnLst/>
              <a:rect l="l" t="t" r="r" b="b"/>
              <a:pathLst>
                <a:path w="25916" h="21062" extrusionOk="0">
                  <a:moveTo>
                    <a:pt x="11019" y="0"/>
                  </a:moveTo>
                  <a:cubicBezTo>
                    <a:pt x="10725" y="0"/>
                    <a:pt x="10429" y="24"/>
                    <a:pt x="10137" y="74"/>
                  </a:cubicBezTo>
                  <a:cubicBezTo>
                    <a:pt x="9161" y="240"/>
                    <a:pt x="8266" y="686"/>
                    <a:pt x="7536" y="1308"/>
                  </a:cubicBezTo>
                  <a:cubicBezTo>
                    <a:pt x="6369" y="2302"/>
                    <a:pt x="5630" y="3751"/>
                    <a:pt x="5684" y="5231"/>
                  </a:cubicBezTo>
                  <a:cubicBezTo>
                    <a:pt x="5320" y="5054"/>
                    <a:pt x="4924" y="4973"/>
                    <a:pt x="4522" y="4973"/>
                  </a:cubicBezTo>
                  <a:cubicBezTo>
                    <a:pt x="3547" y="4973"/>
                    <a:pt x="2545" y="5450"/>
                    <a:pt x="1920" y="6174"/>
                  </a:cubicBezTo>
                  <a:cubicBezTo>
                    <a:pt x="567" y="7744"/>
                    <a:pt x="166" y="10984"/>
                    <a:pt x="44" y="12942"/>
                  </a:cubicBezTo>
                  <a:cubicBezTo>
                    <a:pt x="1" y="13645"/>
                    <a:pt x="88" y="21062"/>
                    <a:pt x="534" y="21062"/>
                  </a:cubicBezTo>
                  <a:lnTo>
                    <a:pt x="25431" y="21062"/>
                  </a:lnTo>
                  <a:cubicBezTo>
                    <a:pt x="25594" y="18076"/>
                    <a:pt x="25665" y="15088"/>
                    <a:pt x="25831" y="12103"/>
                  </a:cubicBezTo>
                  <a:cubicBezTo>
                    <a:pt x="25880" y="11206"/>
                    <a:pt x="25916" y="10252"/>
                    <a:pt x="25440" y="9470"/>
                  </a:cubicBezTo>
                  <a:cubicBezTo>
                    <a:pt x="25105" y="8922"/>
                    <a:pt x="24420" y="8527"/>
                    <a:pt x="23776" y="8527"/>
                  </a:cubicBezTo>
                  <a:cubicBezTo>
                    <a:pt x="23502" y="8527"/>
                    <a:pt x="23235" y="8599"/>
                    <a:pt x="23005" y="8760"/>
                  </a:cubicBezTo>
                  <a:cubicBezTo>
                    <a:pt x="23069" y="6974"/>
                    <a:pt x="22706" y="5058"/>
                    <a:pt x="21382" y="3765"/>
                  </a:cubicBezTo>
                  <a:cubicBezTo>
                    <a:pt x="20636" y="3036"/>
                    <a:pt x="19521" y="2610"/>
                    <a:pt x="18453" y="2610"/>
                  </a:cubicBezTo>
                  <a:cubicBezTo>
                    <a:pt x="17628" y="2610"/>
                    <a:pt x="16832" y="2865"/>
                    <a:pt x="16256" y="3431"/>
                  </a:cubicBezTo>
                  <a:cubicBezTo>
                    <a:pt x="15524" y="1414"/>
                    <a:pt x="13283" y="0"/>
                    <a:pt x="11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54;p37"/>
            <p:cNvSpPr/>
            <p:nvPr/>
          </p:nvSpPr>
          <p:spPr>
            <a:xfrm>
              <a:off x="2232591" y="803342"/>
              <a:ext cx="69614" cy="79772"/>
            </a:xfrm>
            <a:custGeom>
              <a:avLst/>
              <a:gdLst/>
              <a:ahLst/>
              <a:cxnLst/>
              <a:rect l="l" t="t" r="r" b="b"/>
              <a:pathLst>
                <a:path w="18380" h="21062" extrusionOk="0">
                  <a:moveTo>
                    <a:pt x="3483" y="0"/>
                  </a:moveTo>
                  <a:cubicBezTo>
                    <a:pt x="3189" y="0"/>
                    <a:pt x="2893" y="24"/>
                    <a:pt x="2601" y="74"/>
                  </a:cubicBezTo>
                  <a:cubicBezTo>
                    <a:pt x="1625" y="240"/>
                    <a:pt x="730" y="686"/>
                    <a:pt x="0" y="1308"/>
                  </a:cubicBezTo>
                  <a:cubicBezTo>
                    <a:pt x="1018" y="2249"/>
                    <a:pt x="2927" y="2151"/>
                    <a:pt x="4002" y="3305"/>
                  </a:cubicBezTo>
                  <a:cubicBezTo>
                    <a:pt x="5153" y="4540"/>
                    <a:pt x="5627" y="6277"/>
                    <a:pt x="5485" y="7885"/>
                  </a:cubicBezTo>
                  <a:cubicBezTo>
                    <a:pt x="6322" y="7307"/>
                    <a:pt x="7361" y="7018"/>
                    <a:pt x="8400" y="7018"/>
                  </a:cubicBezTo>
                  <a:cubicBezTo>
                    <a:pt x="9418" y="7018"/>
                    <a:pt x="10436" y="7296"/>
                    <a:pt x="11264" y="7852"/>
                  </a:cubicBezTo>
                  <a:cubicBezTo>
                    <a:pt x="12935" y="8978"/>
                    <a:pt x="13692" y="11154"/>
                    <a:pt x="13050" y="12982"/>
                  </a:cubicBezTo>
                  <a:cubicBezTo>
                    <a:pt x="15736" y="13260"/>
                    <a:pt x="17188" y="16111"/>
                    <a:pt x="17463" y="18618"/>
                  </a:cubicBezTo>
                  <a:cubicBezTo>
                    <a:pt x="17552" y="19430"/>
                    <a:pt x="17572" y="20247"/>
                    <a:pt x="17524" y="21062"/>
                  </a:cubicBezTo>
                  <a:lnTo>
                    <a:pt x="17895" y="21062"/>
                  </a:lnTo>
                  <a:cubicBezTo>
                    <a:pt x="18058" y="18076"/>
                    <a:pt x="18129" y="15088"/>
                    <a:pt x="18295" y="12103"/>
                  </a:cubicBezTo>
                  <a:cubicBezTo>
                    <a:pt x="18344" y="11206"/>
                    <a:pt x="18380" y="10252"/>
                    <a:pt x="17904" y="9470"/>
                  </a:cubicBezTo>
                  <a:cubicBezTo>
                    <a:pt x="17569" y="8922"/>
                    <a:pt x="16884" y="8527"/>
                    <a:pt x="16240" y="8527"/>
                  </a:cubicBezTo>
                  <a:cubicBezTo>
                    <a:pt x="15966" y="8527"/>
                    <a:pt x="15699" y="8599"/>
                    <a:pt x="15469" y="8760"/>
                  </a:cubicBezTo>
                  <a:cubicBezTo>
                    <a:pt x="15533" y="6974"/>
                    <a:pt x="15170" y="5058"/>
                    <a:pt x="13846" y="3765"/>
                  </a:cubicBezTo>
                  <a:cubicBezTo>
                    <a:pt x="13100" y="3036"/>
                    <a:pt x="11985" y="2610"/>
                    <a:pt x="10917" y="2610"/>
                  </a:cubicBezTo>
                  <a:cubicBezTo>
                    <a:pt x="10092" y="2610"/>
                    <a:pt x="9296" y="2865"/>
                    <a:pt x="8720" y="3431"/>
                  </a:cubicBezTo>
                  <a:cubicBezTo>
                    <a:pt x="7988" y="1414"/>
                    <a:pt x="5747" y="0"/>
                    <a:pt x="3483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55;p37"/>
            <p:cNvSpPr/>
            <p:nvPr/>
          </p:nvSpPr>
          <p:spPr>
            <a:xfrm>
              <a:off x="2094195" y="711923"/>
              <a:ext cx="119443" cy="171718"/>
            </a:xfrm>
            <a:custGeom>
              <a:avLst/>
              <a:gdLst/>
              <a:ahLst/>
              <a:cxnLst/>
              <a:rect l="l" t="t" r="r" b="b"/>
              <a:pathLst>
                <a:path w="31536" h="45338" extrusionOk="0">
                  <a:moveTo>
                    <a:pt x="15947" y="0"/>
                  </a:moveTo>
                  <a:lnTo>
                    <a:pt x="0" y="14434"/>
                  </a:lnTo>
                  <a:lnTo>
                    <a:pt x="0" y="45337"/>
                  </a:lnTo>
                  <a:lnTo>
                    <a:pt x="31536" y="45337"/>
                  </a:lnTo>
                  <a:lnTo>
                    <a:pt x="31536" y="14434"/>
                  </a:lnTo>
                  <a:lnTo>
                    <a:pt x="159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56;p37"/>
            <p:cNvSpPr/>
            <p:nvPr/>
          </p:nvSpPr>
          <p:spPr>
            <a:xfrm>
              <a:off x="2065751" y="700704"/>
              <a:ext cx="176308" cy="91824"/>
            </a:xfrm>
            <a:custGeom>
              <a:avLst/>
              <a:gdLst/>
              <a:ahLst/>
              <a:cxnLst/>
              <a:rect l="l" t="t" r="r" b="b"/>
              <a:pathLst>
                <a:path w="46550" h="24244" extrusionOk="0">
                  <a:moveTo>
                    <a:pt x="23525" y="1"/>
                  </a:moveTo>
                  <a:cubicBezTo>
                    <a:pt x="22723" y="1"/>
                    <a:pt x="21920" y="283"/>
                    <a:pt x="21303" y="846"/>
                  </a:cubicBezTo>
                  <a:lnTo>
                    <a:pt x="1273" y="19166"/>
                  </a:lnTo>
                  <a:cubicBezTo>
                    <a:pt x="21" y="20311"/>
                    <a:pt x="1" y="22186"/>
                    <a:pt x="1229" y="23355"/>
                  </a:cubicBezTo>
                  <a:cubicBezTo>
                    <a:pt x="1411" y="23529"/>
                    <a:pt x="1616" y="23681"/>
                    <a:pt x="1836" y="23804"/>
                  </a:cubicBezTo>
                  <a:cubicBezTo>
                    <a:pt x="2339" y="24092"/>
                    <a:pt x="2908" y="24243"/>
                    <a:pt x="3486" y="24243"/>
                  </a:cubicBezTo>
                  <a:cubicBezTo>
                    <a:pt x="3489" y="24243"/>
                    <a:pt x="3491" y="24243"/>
                    <a:pt x="3494" y="24243"/>
                  </a:cubicBezTo>
                  <a:cubicBezTo>
                    <a:pt x="4295" y="24243"/>
                    <a:pt x="5098" y="23962"/>
                    <a:pt x="5715" y="23397"/>
                  </a:cubicBezTo>
                  <a:lnTo>
                    <a:pt x="23515" y="7118"/>
                  </a:lnTo>
                  <a:lnTo>
                    <a:pt x="40829" y="23109"/>
                  </a:lnTo>
                  <a:cubicBezTo>
                    <a:pt x="41448" y="23679"/>
                    <a:pt x="42254" y="23964"/>
                    <a:pt x="43060" y="23964"/>
                  </a:cubicBezTo>
                  <a:cubicBezTo>
                    <a:pt x="43638" y="23964"/>
                    <a:pt x="44215" y="23818"/>
                    <a:pt x="44722" y="23526"/>
                  </a:cubicBezTo>
                  <a:cubicBezTo>
                    <a:pt x="44937" y="23404"/>
                    <a:pt x="45136" y="23257"/>
                    <a:pt x="45316" y="23087"/>
                  </a:cubicBezTo>
                  <a:cubicBezTo>
                    <a:pt x="46550" y="21925"/>
                    <a:pt x="46540" y="20049"/>
                    <a:pt x="45292" y="18900"/>
                  </a:cubicBezTo>
                  <a:lnTo>
                    <a:pt x="25757" y="857"/>
                  </a:lnTo>
                  <a:cubicBezTo>
                    <a:pt x="25139" y="286"/>
                    <a:pt x="24332" y="1"/>
                    <a:pt x="23525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57;p37"/>
            <p:cNvSpPr/>
            <p:nvPr/>
          </p:nvSpPr>
          <p:spPr>
            <a:xfrm>
              <a:off x="2072705" y="720225"/>
              <a:ext cx="162431" cy="72303"/>
            </a:xfrm>
            <a:custGeom>
              <a:avLst/>
              <a:gdLst/>
              <a:ahLst/>
              <a:cxnLst/>
              <a:rect l="l" t="t" r="r" b="b"/>
              <a:pathLst>
                <a:path w="42886" h="19090" extrusionOk="0">
                  <a:moveTo>
                    <a:pt x="21689" y="1"/>
                  </a:moveTo>
                  <a:cubicBezTo>
                    <a:pt x="20887" y="1"/>
                    <a:pt x="20084" y="283"/>
                    <a:pt x="19467" y="846"/>
                  </a:cubicBezTo>
                  <a:lnTo>
                    <a:pt x="0" y="18650"/>
                  </a:lnTo>
                  <a:cubicBezTo>
                    <a:pt x="503" y="18938"/>
                    <a:pt x="1072" y="19089"/>
                    <a:pt x="1650" y="19089"/>
                  </a:cubicBezTo>
                  <a:cubicBezTo>
                    <a:pt x="1653" y="19089"/>
                    <a:pt x="1655" y="19089"/>
                    <a:pt x="1658" y="19089"/>
                  </a:cubicBezTo>
                  <a:cubicBezTo>
                    <a:pt x="2459" y="19089"/>
                    <a:pt x="3262" y="18808"/>
                    <a:pt x="3879" y="18243"/>
                  </a:cubicBezTo>
                  <a:lnTo>
                    <a:pt x="21679" y="1964"/>
                  </a:lnTo>
                  <a:lnTo>
                    <a:pt x="38993" y="17955"/>
                  </a:lnTo>
                  <a:cubicBezTo>
                    <a:pt x="39612" y="18525"/>
                    <a:pt x="40418" y="18810"/>
                    <a:pt x="41224" y="18810"/>
                  </a:cubicBezTo>
                  <a:cubicBezTo>
                    <a:pt x="41802" y="18810"/>
                    <a:pt x="42379" y="18664"/>
                    <a:pt x="42886" y="18372"/>
                  </a:cubicBezTo>
                  <a:lnTo>
                    <a:pt x="23921" y="857"/>
                  </a:lnTo>
                  <a:cubicBezTo>
                    <a:pt x="23303" y="287"/>
                    <a:pt x="22496" y="1"/>
                    <a:pt x="21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58;p37"/>
            <p:cNvSpPr/>
            <p:nvPr/>
          </p:nvSpPr>
          <p:spPr>
            <a:xfrm>
              <a:off x="2131502" y="755373"/>
              <a:ext cx="42825" cy="39958"/>
            </a:xfrm>
            <a:custGeom>
              <a:avLst/>
              <a:gdLst/>
              <a:ahLst/>
              <a:cxnLst/>
              <a:rect l="l" t="t" r="r" b="b"/>
              <a:pathLst>
                <a:path w="11307" h="10550" extrusionOk="0">
                  <a:moveTo>
                    <a:pt x="5653" y="1"/>
                  </a:moveTo>
                  <a:cubicBezTo>
                    <a:pt x="5388" y="1"/>
                    <a:pt x="5123" y="19"/>
                    <a:pt x="4859" y="55"/>
                  </a:cubicBezTo>
                  <a:cubicBezTo>
                    <a:pt x="2273" y="391"/>
                    <a:pt x="251" y="2361"/>
                    <a:pt x="25" y="4813"/>
                  </a:cubicBezTo>
                  <a:cubicBezTo>
                    <a:pt x="8" y="4966"/>
                    <a:pt x="0" y="5120"/>
                    <a:pt x="0" y="5275"/>
                  </a:cubicBezTo>
                  <a:cubicBezTo>
                    <a:pt x="0" y="5618"/>
                    <a:pt x="36" y="5958"/>
                    <a:pt x="108" y="6292"/>
                  </a:cubicBezTo>
                  <a:cubicBezTo>
                    <a:pt x="564" y="8480"/>
                    <a:pt x="2472" y="10185"/>
                    <a:pt x="4859" y="10495"/>
                  </a:cubicBezTo>
                  <a:cubicBezTo>
                    <a:pt x="5123" y="10531"/>
                    <a:pt x="5388" y="10549"/>
                    <a:pt x="5653" y="10549"/>
                  </a:cubicBezTo>
                  <a:cubicBezTo>
                    <a:pt x="5919" y="10549"/>
                    <a:pt x="6184" y="10531"/>
                    <a:pt x="6447" y="10495"/>
                  </a:cubicBezTo>
                  <a:cubicBezTo>
                    <a:pt x="8834" y="10185"/>
                    <a:pt x="10743" y="8480"/>
                    <a:pt x="11198" y="6292"/>
                  </a:cubicBezTo>
                  <a:cubicBezTo>
                    <a:pt x="11271" y="5958"/>
                    <a:pt x="11306" y="5618"/>
                    <a:pt x="11306" y="5275"/>
                  </a:cubicBezTo>
                  <a:cubicBezTo>
                    <a:pt x="11306" y="5120"/>
                    <a:pt x="11298" y="4966"/>
                    <a:pt x="11282" y="4813"/>
                  </a:cubicBezTo>
                  <a:cubicBezTo>
                    <a:pt x="11055" y="2363"/>
                    <a:pt x="9033" y="391"/>
                    <a:pt x="6447" y="55"/>
                  </a:cubicBezTo>
                  <a:cubicBezTo>
                    <a:pt x="6184" y="19"/>
                    <a:pt x="5919" y="1"/>
                    <a:pt x="565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59;p37"/>
            <p:cNvSpPr/>
            <p:nvPr/>
          </p:nvSpPr>
          <p:spPr>
            <a:xfrm>
              <a:off x="2131502" y="755373"/>
              <a:ext cx="42825" cy="39958"/>
            </a:xfrm>
            <a:custGeom>
              <a:avLst/>
              <a:gdLst/>
              <a:ahLst/>
              <a:cxnLst/>
              <a:rect l="l" t="t" r="r" b="b"/>
              <a:pathLst>
                <a:path w="11307" h="10550" extrusionOk="0">
                  <a:moveTo>
                    <a:pt x="5654" y="1"/>
                  </a:moveTo>
                  <a:cubicBezTo>
                    <a:pt x="5389" y="1"/>
                    <a:pt x="5124" y="19"/>
                    <a:pt x="4861" y="55"/>
                  </a:cubicBezTo>
                  <a:lnTo>
                    <a:pt x="4861" y="4813"/>
                  </a:lnTo>
                  <a:lnTo>
                    <a:pt x="25" y="4813"/>
                  </a:lnTo>
                  <a:cubicBezTo>
                    <a:pt x="10" y="4966"/>
                    <a:pt x="2" y="5120"/>
                    <a:pt x="2" y="5275"/>
                  </a:cubicBezTo>
                  <a:cubicBezTo>
                    <a:pt x="0" y="5618"/>
                    <a:pt x="37" y="5958"/>
                    <a:pt x="108" y="6292"/>
                  </a:cubicBezTo>
                  <a:lnTo>
                    <a:pt x="4859" y="6292"/>
                  </a:lnTo>
                  <a:lnTo>
                    <a:pt x="4859" y="10495"/>
                  </a:lnTo>
                  <a:cubicBezTo>
                    <a:pt x="5123" y="10531"/>
                    <a:pt x="5388" y="10549"/>
                    <a:pt x="5653" y="10549"/>
                  </a:cubicBezTo>
                  <a:cubicBezTo>
                    <a:pt x="5919" y="10549"/>
                    <a:pt x="6184" y="10531"/>
                    <a:pt x="6447" y="10495"/>
                  </a:cubicBezTo>
                  <a:lnTo>
                    <a:pt x="6447" y="6292"/>
                  </a:lnTo>
                  <a:lnTo>
                    <a:pt x="11198" y="6292"/>
                  </a:lnTo>
                  <a:cubicBezTo>
                    <a:pt x="11271" y="5958"/>
                    <a:pt x="11306" y="5618"/>
                    <a:pt x="11306" y="5275"/>
                  </a:cubicBezTo>
                  <a:cubicBezTo>
                    <a:pt x="11306" y="5120"/>
                    <a:pt x="11298" y="4966"/>
                    <a:pt x="11283" y="4813"/>
                  </a:cubicBezTo>
                  <a:lnTo>
                    <a:pt x="6447" y="4813"/>
                  </a:lnTo>
                  <a:lnTo>
                    <a:pt x="6447" y="55"/>
                  </a:lnTo>
                  <a:cubicBezTo>
                    <a:pt x="6184" y="19"/>
                    <a:pt x="5919" y="1"/>
                    <a:pt x="5654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60;p37"/>
            <p:cNvSpPr/>
            <p:nvPr/>
          </p:nvSpPr>
          <p:spPr>
            <a:xfrm>
              <a:off x="2102395" y="806538"/>
              <a:ext cx="19532" cy="60975"/>
            </a:xfrm>
            <a:custGeom>
              <a:avLst/>
              <a:gdLst/>
              <a:ahLst/>
              <a:cxnLst/>
              <a:rect l="l" t="t" r="r" b="b"/>
              <a:pathLst>
                <a:path w="5157" h="16099" extrusionOk="0">
                  <a:moveTo>
                    <a:pt x="0" y="1"/>
                  </a:moveTo>
                  <a:lnTo>
                    <a:pt x="0" y="16099"/>
                  </a:lnTo>
                  <a:lnTo>
                    <a:pt x="5157" y="16099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61;p37"/>
            <p:cNvSpPr/>
            <p:nvPr/>
          </p:nvSpPr>
          <p:spPr>
            <a:xfrm>
              <a:off x="2185027" y="806538"/>
              <a:ext cx="19532" cy="60975"/>
            </a:xfrm>
            <a:custGeom>
              <a:avLst/>
              <a:gdLst/>
              <a:ahLst/>
              <a:cxnLst/>
              <a:rect l="l" t="t" r="r" b="b"/>
              <a:pathLst>
                <a:path w="5157" h="16099" extrusionOk="0">
                  <a:moveTo>
                    <a:pt x="0" y="1"/>
                  </a:moveTo>
                  <a:lnTo>
                    <a:pt x="0" y="16099"/>
                  </a:lnTo>
                  <a:lnTo>
                    <a:pt x="5157" y="16099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62;p37"/>
            <p:cNvSpPr/>
            <p:nvPr/>
          </p:nvSpPr>
          <p:spPr>
            <a:xfrm>
              <a:off x="2135509" y="818454"/>
              <a:ext cx="36815" cy="65187"/>
            </a:xfrm>
            <a:custGeom>
              <a:avLst/>
              <a:gdLst/>
              <a:ahLst/>
              <a:cxnLst/>
              <a:rect l="l" t="t" r="r" b="b"/>
              <a:pathLst>
                <a:path w="9720" h="17211" extrusionOk="0">
                  <a:moveTo>
                    <a:pt x="4860" y="0"/>
                  </a:moveTo>
                  <a:cubicBezTo>
                    <a:pt x="2186" y="0"/>
                    <a:pt x="1" y="2039"/>
                    <a:pt x="1" y="4534"/>
                  </a:cubicBezTo>
                  <a:lnTo>
                    <a:pt x="1" y="17210"/>
                  </a:lnTo>
                  <a:lnTo>
                    <a:pt x="9719" y="17210"/>
                  </a:lnTo>
                  <a:lnTo>
                    <a:pt x="9719" y="4534"/>
                  </a:lnTo>
                  <a:cubicBezTo>
                    <a:pt x="9719" y="3287"/>
                    <a:pt x="9172" y="2154"/>
                    <a:pt x="8292" y="1333"/>
                  </a:cubicBezTo>
                  <a:cubicBezTo>
                    <a:pt x="7410" y="511"/>
                    <a:pt x="6197" y="0"/>
                    <a:pt x="4860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63;p37"/>
            <p:cNvSpPr/>
            <p:nvPr/>
          </p:nvSpPr>
          <p:spPr>
            <a:xfrm>
              <a:off x="2217300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5" y="1"/>
                  </a:moveTo>
                  <a:lnTo>
                    <a:pt x="1" y="1073"/>
                  </a:lnTo>
                  <a:lnTo>
                    <a:pt x="1" y="10876"/>
                  </a:lnTo>
                  <a:lnTo>
                    <a:pt x="1971" y="10876"/>
                  </a:lnTo>
                  <a:lnTo>
                    <a:pt x="1971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64;p37"/>
            <p:cNvSpPr/>
            <p:nvPr/>
          </p:nvSpPr>
          <p:spPr>
            <a:xfrm>
              <a:off x="2232844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5" y="1"/>
                  </a:moveTo>
                  <a:lnTo>
                    <a:pt x="0" y="1073"/>
                  </a:lnTo>
                  <a:lnTo>
                    <a:pt x="0" y="10876"/>
                  </a:lnTo>
                  <a:lnTo>
                    <a:pt x="1971" y="10876"/>
                  </a:lnTo>
                  <a:lnTo>
                    <a:pt x="1971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65;p37"/>
            <p:cNvSpPr/>
            <p:nvPr/>
          </p:nvSpPr>
          <p:spPr>
            <a:xfrm>
              <a:off x="2248388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6" y="1"/>
                  </a:moveTo>
                  <a:lnTo>
                    <a:pt x="0" y="1073"/>
                  </a:lnTo>
                  <a:lnTo>
                    <a:pt x="0" y="10876"/>
                  </a:lnTo>
                  <a:lnTo>
                    <a:pt x="1970" y="10876"/>
                  </a:lnTo>
                  <a:lnTo>
                    <a:pt x="1970" y="1073"/>
                  </a:lnTo>
                  <a:lnTo>
                    <a:pt x="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66;p37"/>
            <p:cNvSpPr/>
            <p:nvPr/>
          </p:nvSpPr>
          <p:spPr>
            <a:xfrm>
              <a:off x="2263936" y="842444"/>
              <a:ext cx="7461" cy="41197"/>
            </a:xfrm>
            <a:custGeom>
              <a:avLst/>
              <a:gdLst/>
              <a:ahLst/>
              <a:cxnLst/>
              <a:rect l="l" t="t" r="r" b="b"/>
              <a:pathLst>
                <a:path w="1970" h="10877" extrusionOk="0">
                  <a:moveTo>
                    <a:pt x="985" y="1"/>
                  </a:moveTo>
                  <a:lnTo>
                    <a:pt x="0" y="1073"/>
                  </a:lnTo>
                  <a:lnTo>
                    <a:pt x="0" y="10876"/>
                  </a:lnTo>
                  <a:lnTo>
                    <a:pt x="1969" y="10876"/>
                  </a:lnTo>
                  <a:lnTo>
                    <a:pt x="1969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067;p37"/>
            <p:cNvSpPr/>
            <p:nvPr/>
          </p:nvSpPr>
          <p:spPr>
            <a:xfrm>
              <a:off x="2279476" y="842444"/>
              <a:ext cx="7461" cy="41197"/>
            </a:xfrm>
            <a:custGeom>
              <a:avLst/>
              <a:gdLst/>
              <a:ahLst/>
              <a:cxnLst/>
              <a:rect l="l" t="t" r="r" b="b"/>
              <a:pathLst>
                <a:path w="1970" h="10877" extrusionOk="0">
                  <a:moveTo>
                    <a:pt x="985" y="1"/>
                  </a:moveTo>
                  <a:lnTo>
                    <a:pt x="1" y="1073"/>
                  </a:lnTo>
                  <a:lnTo>
                    <a:pt x="1" y="10876"/>
                  </a:lnTo>
                  <a:lnTo>
                    <a:pt x="1970" y="10876"/>
                  </a:lnTo>
                  <a:lnTo>
                    <a:pt x="1970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68;p37"/>
            <p:cNvSpPr/>
            <p:nvPr/>
          </p:nvSpPr>
          <p:spPr>
            <a:xfrm>
              <a:off x="2295020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5" y="1"/>
                  </a:moveTo>
                  <a:lnTo>
                    <a:pt x="1" y="1073"/>
                  </a:lnTo>
                  <a:lnTo>
                    <a:pt x="1" y="10876"/>
                  </a:lnTo>
                  <a:lnTo>
                    <a:pt x="1971" y="10876"/>
                  </a:lnTo>
                  <a:lnTo>
                    <a:pt x="1971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69;p37"/>
            <p:cNvSpPr/>
            <p:nvPr/>
          </p:nvSpPr>
          <p:spPr>
            <a:xfrm>
              <a:off x="2213566" y="852886"/>
              <a:ext cx="93271" cy="5223"/>
            </a:xfrm>
            <a:custGeom>
              <a:avLst/>
              <a:gdLst/>
              <a:ahLst/>
              <a:cxnLst/>
              <a:rect l="l" t="t" r="r" b="b"/>
              <a:pathLst>
                <a:path w="24626" h="1379" extrusionOk="0">
                  <a:moveTo>
                    <a:pt x="1" y="1"/>
                  </a:moveTo>
                  <a:lnTo>
                    <a:pt x="1" y="1379"/>
                  </a:lnTo>
                  <a:lnTo>
                    <a:pt x="24626" y="1379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70;p37"/>
            <p:cNvSpPr/>
            <p:nvPr/>
          </p:nvSpPr>
          <p:spPr>
            <a:xfrm>
              <a:off x="2213566" y="872611"/>
              <a:ext cx="93271" cy="5223"/>
            </a:xfrm>
            <a:custGeom>
              <a:avLst/>
              <a:gdLst/>
              <a:ahLst/>
              <a:cxnLst/>
              <a:rect l="l" t="t" r="r" b="b"/>
              <a:pathLst>
                <a:path w="24626" h="1379" extrusionOk="0">
                  <a:moveTo>
                    <a:pt x="1" y="0"/>
                  </a:moveTo>
                  <a:lnTo>
                    <a:pt x="1" y="1378"/>
                  </a:lnTo>
                  <a:lnTo>
                    <a:pt x="24626" y="1378"/>
                  </a:lnTo>
                  <a:lnTo>
                    <a:pt x="24626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71;p37"/>
            <p:cNvSpPr/>
            <p:nvPr/>
          </p:nvSpPr>
          <p:spPr>
            <a:xfrm>
              <a:off x="2219160" y="854045"/>
              <a:ext cx="3121" cy="2909"/>
            </a:xfrm>
            <a:custGeom>
              <a:avLst/>
              <a:gdLst/>
              <a:ahLst/>
              <a:cxnLst/>
              <a:rect l="l" t="t" r="r" b="b"/>
              <a:pathLst>
                <a:path w="824" h="768" extrusionOk="0">
                  <a:moveTo>
                    <a:pt x="412" y="1"/>
                  </a:moveTo>
                  <a:cubicBezTo>
                    <a:pt x="186" y="1"/>
                    <a:pt x="0" y="172"/>
                    <a:pt x="0" y="385"/>
                  </a:cubicBezTo>
                  <a:cubicBezTo>
                    <a:pt x="0" y="596"/>
                    <a:pt x="184" y="767"/>
                    <a:pt x="412" y="767"/>
                  </a:cubicBezTo>
                  <a:cubicBezTo>
                    <a:pt x="639" y="767"/>
                    <a:pt x="823" y="596"/>
                    <a:pt x="823" y="385"/>
                  </a:cubicBezTo>
                  <a:cubicBezTo>
                    <a:pt x="823" y="172"/>
                    <a:pt x="638" y="1"/>
                    <a:pt x="41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072;p37"/>
            <p:cNvSpPr/>
            <p:nvPr/>
          </p:nvSpPr>
          <p:spPr>
            <a:xfrm>
              <a:off x="2219164" y="873770"/>
              <a:ext cx="3117" cy="2905"/>
            </a:xfrm>
            <a:custGeom>
              <a:avLst/>
              <a:gdLst/>
              <a:ahLst/>
              <a:cxnLst/>
              <a:rect l="l" t="t" r="r" b="b"/>
              <a:pathLst>
                <a:path w="823" h="767" extrusionOk="0">
                  <a:moveTo>
                    <a:pt x="411" y="0"/>
                  </a:moveTo>
                  <a:cubicBezTo>
                    <a:pt x="185" y="0"/>
                    <a:pt x="1" y="173"/>
                    <a:pt x="1" y="384"/>
                  </a:cubicBezTo>
                  <a:cubicBezTo>
                    <a:pt x="1" y="595"/>
                    <a:pt x="185" y="767"/>
                    <a:pt x="411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1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73;p37"/>
            <p:cNvSpPr/>
            <p:nvPr/>
          </p:nvSpPr>
          <p:spPr>
            <a:xfrm>
              <a:off x="2234708" y="854045"/>
              <a:ext cx="3113" cy="2909"/>
            </a:xfrm>
            <a:custGeom>
              <a:avLst/>
              <a:gdLst/>
              <a:ahLst/>
              <a:cxnLst/>
              <a:rect l="l" t="t" r="r" b="b"/>
              <a:pathLst>
                <a:path w="822" h="768" extrusionOk="0">
                  <a:moveTo>
                    <a:pt x="412" y="1"/>
                  </a:moveTo>
                  <a:cubicBezTo>
                    <a:pt x="184" y="1"/>
                    <a:pt x="1" y="172"/>
                    <a:pt x="1" y="385"/>
                  </a:cubicBezTo>
                  <a:cubicBezTo>
                    <a:pt x="1" y="596"/>
                    <a:pt x="184" y="767"/>
                    <a:pt x="412" y="767"/>
                  </a:cubicBezTo>
                  <a:cubicBezTo>
                    <a:pt x="638" y="767"/>
                    <a:pt x="822" y="596"/>
                    <a:pt x="822" y="385"/>
                  </a:cubicBezTo>
                  <a:cubicBezTo>
                    <a:pt x="822" y="172"/>
                    <a:pt x="640" y="1"/>
                    <a:pt x="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74;p37"/>
            <p:cNvSpPr/>
            <p:nvPr/>
          </p:nvSpPr>
          <p:spPr>
            <a:xfrm>
              <a:off x="2234708" y="873770"/>
              <a:ext cx="3113" cy="2905"/>
            </a:xfrm>
            <a:custGeom>
              <a:avLst/>
              <a:gdLst/>
              <a:ahLst/>
              <a:cxnLst/>
              <a:rect l="l" t="t" r="r" b="b"/>
              <a:pathLst>
                <a:path w="822" h="767" extrusionOk="0">
                  <a:moveTo>
                    <a:pt x="412" y="0"/>
                  </a:moveTo>
                  <a:cubicBezTo>
                    <a:pt x="184" y="0"/>
                    <a:pt x="1" y="173"/>
                    <a:pt x="1" y="384"/>
                  </a:cubicBezTo>
                  <a:cubicBezTo>
                    <a:pt x="1" y="595"/>
                    <a:pt x="184" y="767"/>
                    <a:pt x="412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2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75;p37"/>
            <p:cNvSpPr/>
            <p:nvPr/>
          </p:nvSpPr>
          <p:spPr>
            <a:xfrm>
              <a:off x="2250873" y="854045"/>
              <a:ext cx="3117" cy="2909"/>
            </a:xfrm>
            <a:custGeom>
              <a:avLst/>
              <a:gdLst/>
              <a:ahLst/>
              <a:cxnLst/>
              <a:rect l="l" t="t" r="r" b="b"/>
              <a:pathLst>
                <a:path w="823" h="768" extrusionOk="0">
                  <a:moveTo>
                    <a:pt x="412" y="1"/>
                  </a:moveTo>
                  <a:cubicBezTo>
                    <a:pt x="185" y="1"/>
                    <a:pt x="1" y="172"/>
                    <a:pt x="1" y="385"/>
                  </a:cubicBezTo>
                  <a:cubicBezTo>
                    <a:pt x="1" y="596"/>
                    <a:pt x="185" y="767"/>
                    <a:pt x="412" y="767"/>
                  </a:cubicBezTo>
                  <a:cubicBezTo>
                    <a:pt x="638" y="767"/>
                    <a:pt x="822" y="596"/>
                    <a:pt x="822" y="385"/>
                  </a:cubicBezTo>
                  <a:cubicBezTo>
                    <a:pt x="822" y="172"/>
                    <a:pt x="638" y="1"/>
                    <a:pt x="41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76;p37"/>
            <p:cNvSpPr/>
            <p:nvPr/>
          </p:nvSpPr>
          <p:spPr>
            <a:xfrm>
              <a:off x="2250873" y="873770"/>
              <a:ext cx="3117" cy="2905"/>
            </a:xfrm>
            <a:custGeom>
              <a:avLst/>
              <a:gdLst/>
              <a:ahLst/>
              <a:cxnLst/>
              <a:rect l="l" t="t" r="r" b="b"/>
              <a:pathLst>
                <a:path w="823" h="767" extrusionOk="0">
                  <a:moveTo>
                    <a:pt x="411" y="0"/>
                  </a:moveTo>
                  <a:cubicBezTo>
                    <a:pt x="185" y="0"/>
                    <a:pt x="1" y="173"/>
                    <a:pt x="1" y="384"/>
                  </a:cubicBezTo>
                  <a:cubicBezTo>
                    <a:pt x="1" y="595"/>
                    <a:pt x="185" y="767"/>
                    <a:pt x="411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1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77;p37"/>
            <p:cNvSpPr/>
            <p:nvPr/>
          </p:nvSpPr>
          <p:spPr>
            <a:xfrm>
              <a:off x="2266420" y="854045"/>
              <a:ext cx="3110" cy="2909"/>
            </a:xfrm>
            <a:custGeom>
              <a:avLst/>
              <a:gdLst/>
              <a:ahLst/>
              <a:cxnLst/>
              <a:rect l="l" t="t" r="r" b="b"/>
              <a:pathLst>
                <a:path w="821" h="768" extrusionOk="0">
                  <a:moveTo>
                    <a:pt x="411" y="1"/>
                  </a:moveTo>
                  <a:cubicBezTo>
                    <a:pt x="185" y="1"/>
                    <a:pt x="1" y="172"/>
                    <a:pt x="1" y="385"/>
                  </a:cubicBezTo>
                  <a:cubicBezTo>
                    <a:pt x="1" y="596"/>
                    <a:pt x="183" y="767"/>
                    <a:pt x="411" y="767"/>
                  </a:cubicBezTo>
                  <a:cubicBezTo>
                    <a:pt x="637" y="767"/>
                    <a:pt x="821" y="596"/>
                    <a:pt x="821" y="385"/>
                  </a:cubicBezTo>
                  <a:cubicBezTo>
                    <a:pt x="821" y="172"/>
                    <a:pt x="637" y="1"/>
                    <a:pt x="41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78;p37"/>
            <p:cNvSpPr/>
            <p:nvPr/>
          </p:nvSpPr>
          <p:spPr>
            <a:xfrm>
              <a:off x="2266420" y="873774"/>
              <a:ext cx="3110" cy="2901"/>
            </a:xfrm>
            <a:custGeom>
              <a:avLst/>
              <a:gdLst/>
              <a:ahLst/>
              <a:cxnLst/>
              <a:rect l="l" t="t" r="r" b="b"/>
              <a:pathLst>
                <a:path w="821" h="766" extrusionOk="0">
                  <a:moveTo>
                    <a:pt x="411" y="1"/>
                  </a:moveTo>
                  <a:cubicBezTo>
                    <a:pt x="185" y="1"/>
                    <a:pt x="1" y="172"/>
                    <a:pt x="1" y="383"/>
                  </a:cubicBezTo>
                  <a:cubicBezTo>
                    <a:pt x="1" y="594"/>
                    <a:pt x="183" y="766"/>
                    <a:pt x="411" y="766"/>
                  </a:cubicBezTo>
                  <a:cubicBezTo>
                    <a:pt x="637" y="766"/>
                    <a:pt x="821" y="594"/>
                    <a:pt x="821" y="383"/>
                  </a:cubicBezTo>
                  <a:cubicBezTo>
                    <a:pt x="821" y="172"/>
                    <a:pt x="637" y="1"/>
                    <a:pt x="41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79;p37"/>
            <p:cNvSpPr/>
            <p:nvPr/>
          </p:nvSpPr>
          <p:spPr>
            <a:xfrm>
              <a:off x="2281964" y="854045"/>
              <a:ext cx="3110" cy="2909"/>
            </a:xfrm>
            <a:custGeom>
              <a:avLst/>
              <a:gdLst/>
              <a:ahLst/>
              <a:cxnLst/>
              <a:rect l="l" t="t" r="r" b="b"/>
              <a:pathLst>
                <a:path w="821" h="768" extrusionOk="0">
                  <a:moveTo>
                    <a:pt x="411" y="1"/>
                  </a:moveTo>
                  <a:cubicBezTo>
                    <a:pt x="184" y="1"/>
                    <a:pt x="1" y="172"/>
                    <a:pt x="1" y="385"/>
                  </a:cubicBezTo>
                  <a:cubicBezTo>
                    <a:pt x="1" y="596"/>
                    <a:pt x="184" y="767"/>
                    <a:pt x="411" y="767"/>
                  </a:cubicBezTo>
                  <a:cubicBezTo>
                    <a:pt x="637" y="767"/>
                    <a:pt x="821" y="596"/>
                    <a:pt x="821" y="385"/>
                  </a:cubicBezTo>
                  <a:cubicBezTo>
                    <a:pt x="821" y="172"/>
                    <a:pt x="637" y="1"/>
                    <a:pt x="41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080;p37"/>
            <p:cNvSpPr/>
            <p:nvPr/>
          </p:nvSpPr>
          <p:spPr>
            <a:xfrm>
              <a:off x="2281961" y="873770"/>
              <a:ext cx="3113" cy="2905"/>
            </a:xfrm>
            <a:custGeom>
              <a:avLst/>
              <a:gdLst/>
              <a:ahLst/>
              <a:cxnLst/>
              <a:rect l="l" t="t" r="r" b="b"/>
              <a:pathLst>
                <a:path w="822" h="767" extrusionOk="0">
                  <a:moveTo>
                    <a:pt x="412" y="0"/>
                  </a:moveTo>
                  <a:cubicBezTo>
                    <a:pt x="185" y="0"/>
                    <a:pt x="0" y="173"/>
                    <a:pt x="0" y="384"/>
                  </a:cubicBezTo>
                  <a:cubicBezTo>
                    <a:pt x="0" y="595"/>
                    <a:pt x="185" y="767"/>
                    <a:pt x="412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2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081;p37"/>
            <p:cNvSpPr/>
            <p:nvPr/>
          </p:nvSpPr>
          <p:spPr>
            <a:xfrm>
              <a:off x="2297508" y="854045"/>
              <a:ext cx="3110" cy="2909"/>
            </a:xfrm>
            <a:custGeom>
              <a:avLst/>
              <a:gdLst/>
              <a:ahLst/>
              <a:cxnLst/>
              <a:rect l="l" t="t" r="r" b="b"/>
              <a:pathLst>
                <a:path w="821" h="768" extrusionOk="0">
                  <a:moveTo>
                    <a:pt x="410" y="1"/>
                  </a:moveTo>
                  <a:cubicBezTo>
                    <a:pt x="184" y="1"/>
                    <a:pt x="0" y="172"/>
                    <a:pt x="0" y="385"/>
                  </a:cubicBezTo>
                  <a:cubicBezTo>
                    <a:pt x="0" y="596"/>
                    <a:pt x="184" y="767"/>
                    <a:pt x="410" y="767"/>
                  </a:cubicBezTo>
                  <a:cubicBezTo>
                    <a:pt x="637" y="767"/>
                    <a:pt x="820" y="596"/>
                    <a:pt x="820" y="385"/>
                  </a:cubicBezTo>
                  <a:cubicBezTo>
                    <a:pt x="820" y="172"/>
                    <a:pt x="638" y="1"/>
                    <a:pt x="410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82;p37"/>
            <p:cNvSpPr/>
            <p:nvPr/>
          </p:nvSpPr>
          <p:spPr>
            <a:xfrm>
              <a:off x="2297508" y="873770"/>
              <a:ext cx="3110" cy="2905"/>
            </a:xfrm>
            <a:custGeom>
              <a:avLst/>
              <a:gdLst/>
              <a:ahLst/>
              <a:cxnLst/>
              <a:rect l="l" t="t" r="r" b="b"/>
              <a:pathLst>
                <a:path w="821" h="767" extrusionOk="0">
                  <a:moveTo>
                    <a:pt x="410" y="0"/>
                  </a:moveTo>
                  <a:cubicBezTo>
                    <a:pt x="184" y="0"/>
                    <a:pt x="0" y="173"/>
                    <a:pt x="0" y="384"/>
                  </a:cubicBezTo>
                  <a:cubicBezTo>
                    <a:pt x="0" y="595"/>
                    <a:pt x="184" y="767"/>
                    <a:pt x="410" y="767"/>
                  </a:cubicBezTo>
                  <a:cubicBezTo>
                    <a:pt x="637" y="767"/>
                    <a:pt x="820" y="595"/>
                    <a:pt x="820" y="384"/>
                  </a:cubicBezTo>
                  <a:cubicBezTo>
                    <a:pt x="820" y="173"/>
                    <a:pt x="637" y="0"/>
                    <a:pt x="410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083;p37"/>
            <p:cNvSpPr/>
            <p:nvPr/>
          </p:nvSpPr>
          <p:spPr>
            <a:xfrm>
              <a:off x="2097543" y="849307"/>
              <a:ext cx="28380" cy="17085"/>
            </a:xfrm>
            <a:custGeom>
              <a:avLst/>
              <a:gdLst/>
              <a:ahLst/>
              <a:cxnLst/>
              <a:rect l="l" t="t" r="r" b="b"/>
              <a:pathLst>
                <a:path w="7493" h="4511" extrusionOk="0">
                  <a:moveTo>
                    <a:pt x="3272" y="0"/>
                  </a:moveTo>
                  <a:cubicBezTo>
                    <a:pt x="3223" y="0"/>
                    <a:pt x="3173" y="2"/>
                    <a:pt x="3124" y="7"/>
                  </a:cubicBezTo>
                  <a:cubicBezTo>
                    <a:pt x="2215" y="89"/>
                    <a:pt x="1468" y="932"/>
                    <a:pt x="1550" y="1781"/>
                  </a:cubicBezTo>
                  <a:cubicBezTo>
                    <a:pt x="1454" y="1737"/>
                    <a:pt x="1349" y="1716"/>
                    <a:pt x="1244" y="1716"/>
                  </a:cubicBezTo>
                  <a:cubicBezTo>
                    <a:pt x="960" y="1716"/>
                    <a:pt x="669" y="1865"/>
                    <a:pt x="512" y="2094"/>
                  </a:cubicBezTo>
                  <a:cubicBezTo>
                    <a:pt x="0" y="2834"/>
                    <a:pt x="753" y="3966"/>
                    <a:pt x="1522" y="4261"/>
                  </a:cubicBezTo>
                  <a:cubicBezTo>
                    <a:pt x="2019" y="4453"/>
                    <a:pt x="2662" y="4511"/>
                    <a:pt x="3314" y="4511"/>
                  </a:cubicBezTo>
                  <a:cubicBezTo>
                    <a:pt x="3996" y="4511"/>
                    <a:pt x="4688" y="4448"/>
                    <a:pt x="5234" y="4409"/>
                  </a:cubicBezTo>
                  <a:cubicBezTo>
                    <a:pt x="5695" y="4378"/>
                    <a:pt x="6173" y="4320"/>
                    <a:pt x="6561" y="4087"/>
                  </a:cubicBezTo>
                  <a:cubicBezTo>
                    <a:pt x="7052" y="3790"/>
                    <a:pt x="7322" y="3249"/>
                    <a:pt x="7415" y="2711"/>
                  </a:cubicBezTo>
                  <a:cubicBezTo>
                    <a:pt x="7492" y="2258"/>
                    <a:pt x="7458" y="1775"/>
                    <a:pt x="7228" y="1372"/>
                  </a:cubicBezTo>
                  <a:cubicBezTo>
                    <a:pt x="6997" y="968"/>
                    <a:pt x="6546" y="658"/>
                    <a:pt x="6055" y="654"/>
                  </a:cubicBezTo>
                  <a:cubicBezTo>
                    <a:pt x="6053" y="654"/>
                    <a:pt x="6052" y="654"/>
                    <a:pt x="6050" y="654"/>
                  </a:cubicBezTo>
                  <a:cubicBezTo>
                    <a:pt x="5561" y="654"/>
                    <a:pt x="5075" y="1009"/>
                    <a:pt x="5037" y="1464"/>
                  </a:cubicBezTo>
                  <a:cubicBezTo>
                    <a:pt x="4946" y="663"/>
                    <a:pt x="4129" y="0"/>
                    <a:pt x="3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084;p37"/>
            <p:cNvSpPr/>
            <p:nvPr/>
          </p:nvSpPr>
          <p:spPr>
            <a:xfrm>
              <a:off x="2099388" y="864707"/>
              <a:ext cx="25547" cy="5613"/>
            </a:xfrm>
            <a:custGeom>
              <a:avLst/>
              <a:gdLst/>
              <a:ahLst/>
              <a:cxnLst/>
              <a:rect l="l" t="t" r="r" b="b"/>
              <a:pathLst>
                <a:path w="6745" h="1482" extrusionOk="0">
                  <a:moveTo>
                    <a:pt x="0" y="1"/>
                  </a:moveTo>
                  <a:lnTo>
                    <a:pt x="0" y="1481"/>
                  </a:lnTo>
                  <a:lnTo>
                    <a:pt x="6745" y="1481"/>
                  </a:lnTo>
                  <a:lnTo>
                    <a:pt x="6745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085;p37"/>
            <p:cNvSpPr/>
            <p:nvPr/>
          </p:nvSpPr>
          <p:spPr>
            <a:xfrm>
              <a:off x="2180175" y="849307"/>
              <a:ext cx="28380" cy="17085"/>
            </a:xfrm>
            <a:custGeom>
              <a:avLst/>
              <a:gdLst/>
              <a:ahLst/>
              <a:cxnLst/>
              <a:rect l="l" t="t" r="r" b="b"/>
              <a:pathLst>
                <a:path w="7493" h="4511" extrusionOk="0">
                  <a:moveTo>
                    <a:pt x="3272" y="0"/>
                  </a:moveTo>
                  <a:cubicBezTo>
                    <a:pt x="3223" y="0"/>
                    <a:pt x="3173" y="2"/>
                    <a:pt x="3124" y="7"/>
                  </a:cubicBezTo>
                  <a:cubicBezTo>
                    <a:pt x="2215" y="89"/>
                    <a:pt x="1466" y="932"/>
                    <a:pt x="1550" y="1781"/>
                  </a:cubicBezTo>
                  <a:cubicBezTo>
                    <a:pt x="1454" y="1737"/>
                    <a:pt x="1349" y="1716"/>
                    <a:pt x="1244" y="1716"/>
                  </a:cubicBezTo>
                  <a:cubicBezTo>
                    <a:pt x="959" y="1716"/>
                    <a:pt x="668" y="1865"/>
                    <a:pt x="511" y="2094"/>
                  </a:cubicBezTo>
                  <a:cubicBezTo>
                    <a:pt x="1" y="2834"/>
                    <a:pt x="753" y="3966"/>
                    <a:pt x="1522" y="4261"/>
                  </a:cubicBezTo>
                  <a:cubicBezTo>
                    <a:pt x="2019" y="4453"/>
                    <a:pt x="2662" y="4511"/>
                    <a:pt x="3314" y="4511"/>
                  </a:cubicBezTo>
                  <a:cubicBezTo>
                    <a:pt x="3996" y="4511"/>
                    <a:pt x="4688" y="4448"/>
                    <a:pt x="5234" y="4409"/>
                  </a:cubicBezTo>
                  <a:cubicBezTo>
                    <a:pt x="5695" y="4378"/>
                    <a:pt x="6173" y="4320"/>
                    <a:pt x="6561" y="4087"/>
                  </a:cubicBezTo>
                  <a:cubicBezTo>
                    <a:pt x="7052" y="3790"/>
                    <a:pt x="7322" y="3249"/>
                    <a:pt x="7414" y="2711"/>
                  </a:cubicBezTo>
                  <a:cubicBezTo>
                    <a:pt x="7492" y="2258"/>
                    <a:pt x="7458" y="1775"/>
                    <a:pt x="7228" y="1372"/>
                  </a:cubicBezTo>
                  <a:cubicBezTo>
                    <a:pt x="6997" y="968"/>
                    <a:pt x="6545" y="658"/>
                    <a:pt x="6054" y="654"/>
                  </a:cubicBezTo>
                  <a:cubicBezTo>
                    <a:pt x="6052" y="654"/>
                    <a:pt x="6050" y="654"/>
                    <a:pt x="6048" y="654"/>
                  </a:cubicBezTo>
                  <a:cubicBezTo>
                    <a:pt x="5559" y="654"/>
                    <a:pt x="5074" y="1009"/>
                    <a:pt x="5035" y="1464"/>
                  </a:cubicBezTo>
                  <a:cubicBezTo>
                    <a:pt x="4947" y="663"/>
                    <a:pt x="4129" y="0"/>
                    <a:pt x="3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086;p37"/>
            <p:cNvSpPr/>
            <p:nvPr/>
          </p:nvSpPr>
          <p:spPr>
            <a:xfrm>
              <a:off x="2182020" y="864707"/>
              <a:ext cx="25543" cy="5613"/>
            </a:xfrm>
            <a:custGeom>
              <a:avLst/>
              <a:gdLst/>
              <a:ahLst/>
              <a:cxnLst/>
              <a:rect l="l" t="t" r="r" b="b"/>
              <a:pathLst>
                <a:path w="6744" h="1482" extrusionOk="0">
                  <a:moveTo>
                    <a:pt x="0" y="1"/>
                  </a:moveTo>
                  <a:lnTo>
                    <a:pt x="0" y="1481"/>
                  </a:lnTo>
                  <a:lnTo>
                    <a:pt x="6743" y="1481"/>
                  </a:lnTo>
                  <a:lnTo>
                    <a:pt x="6743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087;p37"/>
            <p:cNvSpPr/>
            <p:nvPr/>
          </p:nvSpPr>
          <p:spPr>
            <a:xfrm>
              <a:off x="1815575" y="701742"/>
              <a:ext cx="55877" cy="40697"/>
            </a:xfrm>
            <a:custGeom>
              <a:avLst/>
              <a:gdLst/>
              <a:ahLst/>
              <a:cxnLst/>
              <a:rect l="l" t="t" r="r" b="b"/>
              <a:pathLst>
                <a:path w="14753" h="10745" extrusionOk="0">
                  <a:moveTo>
                    <a:pt x="6702" y="0"/>
                  </a:moveTo>
                  <a:cubicBezTo>
                    <a:pt x="6591" y="0"/>
                    <a:pt x="6481" y="6"/>
                    <a:pt x="6370" y="18"/>
                  </a:cubicBezTo>
                  <a:cubicBezTo>
                    <a:pt x="5745" y="91"/>
                    <a:pt x="5158" y="361"/>
                    <a:pt x="4696" y="789"/>
                  </a:cubicBezTo>
                  <a:cubicBezTo>
                    <a:pt x="4382" y="1078"/>
                    <a:pt x="4136" y="1436"/>
                    <a:pt x="3996" y="1839"/>
                  </a:cubicBezTo>
                  <a:cubicBezTo>
                    <a:pt x="3802" y="1724"/>
                    <a:pt x="3591" y="1672"/>
                    <a:pt x="3377" y="1672"/>
                  </a:cubicBezTo>
                  <a:cubicBezTo>
                    <a:pt x="2709" y="1672"/>
                    <a:pt x="2014" y="2174"/>
                    <a:pt x="1751" y="2817"/>
                  </a:cubicBezTo>
                  <a:cubicBezTo>
                    <a:pt x="1404" y="3667"/>
                    <a:pt x="1599" y="4628"/>
                    <a:pt x="1840" y="5511"/>
                  </a:cubicBezTo>
                  <a:cubicBezTo>
                    <a:pt x="1012" y="5578"/>
                    <a:pt x="317" y="6282"/>
                    <a:pt x="159" y="7082"/>
                  </a:cubicBezTo>
                  <a:cubicBezTo>
                    <a:pt x="0" y="7883"/>
                    <a:pt x="322" y="8731"/>
                    <a:pt x="887" y="9328"/>
                  </a:cubicBezTo>
                  <a:cubicBezTo>
                    <a:pt x="1870" y="10365"/>
                    <a:pt x="3237" y="10573"/>
                    <a:pt x="4602" y="10647"/>
                  </a:cubicBezTo>
                  <a:cubicBezTo>
                    <a:pt x="5396" y="10691"/>
                    <a:pt x="6194" y="10715"/>
                    <a:pt x="6989" y="10726"/>
                  </a:cubicBezTo>
                  <a:cubicBezTo>
                    <a:pt x="7240" y="10731"/>
                    <a:pt x="7489" y="10734"/>
                    <a:pt x="7739" y="10734"/>
                  </a:cubicBezTo>
                  <a:cubicBezTo>
                    <a:pt x="8261" y="10741"/>
                    <a:pt x="8784" y="10742"/>
                    <a:pt x="9305" y="10745"/>
                  </a:cubicBezTo>
                  <a:cubicBezTo>
                    <a:pt x="9380" y="10745"/>
                    <a:pt x="9455" y="10745"/>
                    <a:pt x="9531" y="10745"/>
                  </a:cubicBezTo>
                  <a:cubicBezTo>
                    <a:pt x="10277" y="10745"/>
                    <a:pt x="11026" y="10733"/>
                    <a:pt x="11756" y="10586"/>
                  </a:cubicBezTo>
                  <a:cubicBezTo>
                    <a:pt x="12560" y="10424"/>
                    <a:pt x="13348" y="10084"/>
                    <a:pt x="13906" y="9494"/>
                  </a:cubicBezTo>
                  <a:cubicBezTo>
                    <a:pt x="13918" y="9482"/>
                    <a:pt x="13929" y="9470"/>
                    <a:pt x="13940" y="9456"/>
                  </a:cubicBezTo>
                  <a:cubicBezTo>
                    <a:pt x="14475" y="8869"/>
                    <a:pt x="14752" y="8026"/>
                    <a:pt x="14526" y="7272"/>
                  </a:cubicBezTo>
                  <a:cubicBezTo>
                    <a:pt x="14317" y="6568"/>
                    <a:pt x="13619" y="6006"/>
                    <a:pt x="12884" y="6006"/>
                  </a:cubicBezTo>
                  <a:cubicBezTo>
                    <a:pt x="12812" y="6006"/>
                    <a:pt x="12740" y="6012"/>
                    <a:pt x="12668" y="6023"/>
                  </a:cubicBezTo>
                  <a:cubicBezTo>
                    <a:pt x="12970" y="5363"/>
                    <a:pt x="12757" y="4513"/>
                    <a:pt x="12178" y="4063"/>
                  </a:cubicBezTo>
                  <a:cubicBezTo>
                    <a:pt x="11885" y="3835"/>
                    <a:pt x="11511" y="3720"/>
                    <a:pt x="11137" y="3720"/>
                  </a:cubicBezTo>
                  <a:cubicBezTo>
                    <a:pt x="10773" y="3720"/>
                    <a:pt x="10410" y="3828"/>
                    <a:pt x="10120" y="4044"/>
                  </a:cubicBezTo>
                  <a:cubicBezTo>
                    <a:pt x="10216" y="3009"/>
                    <a:pt x="9904" y="1927"/>
                    <a:pt x="9207" y="1143"/>
                  </a:cubicBezTo>
                  <a:cubicBezTo>
                    <a:pt x="8584" y="442"/>
                    <a:pt x="7648" y="0"/>
                    <a:pt x="6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088;p37"/>
            <p:cNvSpPr/>
            <p:nvPr/>
          </p:nvSpPr>
          <p:spPr>
            <a:xfrm>
              <a:off x="1833365" y="701742"/>
              <a:ext cx="38087" cy="35815"/>
            </a:xfrm>
            <a:custGeom>
              <a:avLst/>
              <a:gdLst/>
              <a:ahLst/>
              <a:cxnLst/>
              <a:rect l="l" t="t" r="r" b="b"/>
              <a:pathLst>
                <a:path w="10056" h="9456" extrusionOk="0">
                  <a:moveTo>
                    <a:pt x="2004" y="0"/>
                  </a:moveTo>
                  <a:cubicBezTo>
                    <a:pt x="1894" y="0"/>
                    <a:pt x="1784" y="6"/>
                    <a:pt x="1675" y="18"/>
                  </a:cubicBezTo>
                  <a:cubicBezTo>
                    <a:pt x="1050" y="91"/>
                    <a:pt x="463" y="361"/>
                    <a:pt x="1" y="790"/>
                  </a:cubicBezTo>
                  <a:cubicBezTo>
                    <a:pt x="312" y="781"/>
                    <a:pt x="671" y="733"/>
                    <a:pt x="949" y="733"/>
                  </a:cubicBezTo>
                  <a:cubicBezTo>
                    <a:pt x="1038" y="733"/>
                    <a:pt x="1120" y="738"/>
                    <a:pt x="1188" y="751"/>
                  </a:cubicBezTo>
                  <a:cubicBezTo>
                    <a:pt x="1802" y="863"/>
                    <a:pt x="2392" y="1110"/>
                    <a:pt x="2888" y="1484"/>
                  </a:cubicBezTo>
                  <a:cubicBezTo>
                    <a:pt x="4087" y="2384"/>
                    <a:pt x="4700" y="3976"/>
                    <a:pt x="4406" y="5428"/>
                  </a:cubicBezTo>
                  <a:cubicBezTo>
                    <a:pt x="4594" y="5372"/>
                    <a:pt x="4789" y="5345"/>
                    <a:pt x="4984" y="5345"/>
                  </a:cubicBezTo>
                  <a:cubicBezTo>
                    <a:pt x="5522" y="5345"/>
                    <a:pt x="6061" y="5549"/>
                    <a:pt x="6446" y="5918"/>
                  </a:cubicBezTo>
                  <a:cubicBezTo>
                    <a:pt x="6971" y="6422"/>
                    <a:pt x="7188" y="7213"/>
                    <a:pt x="6991" y="7907"/>
                  </a:cubicBezTo>
                  <a:cubicBezTo>
                    <a:pt x="7133" y="7850"/>
                    <a:pt x="7279" y="7825"/>
                    <a:pt x="7424" y="7825"/>
                  </a:cubicBezTo>
                  <a:cubicBezTo>
                    <a:pt x="8084" y="7825"/>
                    <a:pt x="8736" y="8357"/>
                    <a:pt x="9047" y="8970"/>
                  </a:cubicBezTo>
                  <a:cubicBezTo>
                    <a:pt x="9127" y="9125"/>
                    <a:pt x="9193" y="9289"/>
                    <a:pt x="9243" y="9456"/>
                  </a:cubicBezTo>
                  <a:cubicBezTo>
                    <a:pt x="9778" y="8869"/>
                    <a:pt x="10055" y="8026"/>
                    <a:pt x="9830" y="7272"/>
                  </a:cubicBezTo>
                  <a:cubicBezTo>
                    <a:pt x="9621" y="6569"/>
                    <a:pt x="8925" y="6007"/>
                    <a:pt x="8190" y="6007"/>
                  </a:cubicBezTo>
                  <a:cubicBezTo>
                    <a:pt x="8118" y="6007"/>
                    <a:pt x="8045" y="6013"/>
                    <a:pt x="7972" y="6024"/>
                  </a:cubicBezTo>
                  <a:cubicBezTo>
                    <a:pt x="8274" y="5363"/>
                    <a:pt x="8061" y="4514"/>
                    <a:pt x="7483" y="4065"/>
                  </a:cubicBezTo>
                  <a:cubicBezTo>
                    <a:pt x="7189" y="3836"/>
                    <a:pt x="6815" y="3722"/>
                    <a:pt x="6440" y="3722"/>
                  </a:cubicBezTo>
                  <a:cubicBezTo>
                    <a:pt x="6077" y="3722"/>
                    <a:pt x="5714" y="3829"/>
                    <a:pt x="5425" y="4045"/>
                  </a:cubicBezTo>
                  <a:cubicBezTo>
                    <a:pt x="5521" y="3009"/>
                    <a:pt x="5207" y="1927"/>
                    <a:pt x="4512" y="1144"/>
                  </a:cubicBezTo>
                  <a:cubicBezTo>
                    <a:pt x="3887" y="441"/>
                    <a:pt x="2950" y="0"/>
                    <a:pt x="2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089;p37"/>
            <p:cNvSpPr/>
            <p:nvPr/>
          </p:nvSpPr>
          <p:spPr>
            <a:xfrm>
              <a:off x="1823624" y="714438"/>
              <a:ext cx="30569" cy="27959"/>
            </a:xfrm>
            <a:custGeom>
              <a:avLst/>
              <a:gdLst/>
              <a:ahLst/>
              <a:cxnLst/>
              <a:rect l="l" t="t" r="r" b="b"/>
              <a:pathLst>
                <a:path w="8071" h="7382" extrusionOk="0">
                  <a:moveTo>
                    <a:pt x="4624" y="1"/>
                  </a:moveTo>
                  <a:cubicBezTo>
                    <a:pt x="4533" y="1"/>
                    <a:pt x="4437" y="75"/>
                    <a:pt x="4431" y="174"/>
                  </a:cubicBezTo>
                  <a:cubicBezTo>
                    <a:pt x="4374" y="1040"/>
                    <a:pt x="4613" y="1956"/>
                    <a:pt x="4703" y="2819"/>
                  </a:cubicBezTo>
                  <a:cubicBezTo>
                    <a:pt x="4795" y="3707"/>
                    <a:pt x="4846" y="4597"/>
                    <a:pt x="4869" y="5488"/>
                  </a:cubicBezTo>
                  <a:cubicBezTo>
                    <a:pt x="4871" y="5550"/>
                    <a:pt x="4871" y="5612"/>
                    <a:pt x="4872" y="5673"/>
                  </a:cubicBezTo>
                  <a:cubicBezTo>
                    <a:pt x="4671" y="5458"/>
                    <a:pt x="4461" y="5250"/>
                    <a:pt x="4274" y="5023"/>
                  </a:cubicBezTo>
                  <a:cubicBezTo>
                    <a:pt x="3890" y="4557"/>
                    <a:pt x="3541" y="4065"/>
                    <a:pt x="3228" y="3549"/>
                  </a:cubicBezTo>
                  <a:cubicBezTo>
                    <a:pt x="2645" y="2586"/>
                    <a:pt x="2234" y="1564"/>
                    <a:pt x="1773" y="543"/>
                  </a:cubicBezTo>
                  <a:cubicBezTo>
                    <a:pt x="1751" y="494"/>
                    <a:pt x="1703" y="472"/>
                    <a:pt x="1653" y="472"/>
                  </a:cubicBezTo>
                  <a:cubicBezTo>
                    <a:pt x="1571" y="472"/>
                    <a:pt x="1483" y="530"/>
                    <a:pt x="1495" y="618"/>
                  </a:cubicBezTo>
                  <a:cubicBezTo>
                    <a:pt x="1639" y="1752"/>
                    <a:pt x="2118" y="2868"/>
                    <a:pt x="2702" y="3851"/>
                  </a:cubicBezTo>
                  <a:cubicBezTo>
                    <a:pt x="3186" y="4667"/>
                    <a:pt x="3803" y="5632"/>
                    <a:pt x="4558" y="6286"/>
                  </a:cubicBezTo>
                  <a:cubicBezTo>
                    <a:pt x="3816" y="6218"/>
                    <a:pt x="3062" y="6012"/>
                    <a:pt x="2385" y="5771"/>
                  </a:cubicBezTo>
                  <a:cubicBezTo>
                    <a:pt x="1562" y="5476"/>
                    <a:pt x="947" y="4934"/>
                    <a:pt x="217" y="4489"/>
                  </a:cubicBezTo>
                  <a:cubicBezTo>
                    <a:pt x="195" y="4475"/>
                    <a:pt x="172" y="4469"/>
                    <a:pt x="150" y="4469"/>
                  </a:cubicBezTo>
                  <a:cubicBezTo>
                    <a:pt x="69" y="4469"/>
                    <a:pt x="0" y="4552"/>
                    <a:pt x="20" y="4637"/>
                  </a:cubicBezTo>
                  <a:cubicBezTo>
                    <a:pt x="221" y="5544"/>
                    <a:pt x="1158" y="6094"/>
                    <a:pt x="1969" y="6430"/>
                  </a:cubicBezTo>
                  <a:cubicBezTo>
                    <a:pt x="2778" y="6763"/>
                    <a:pt x="3780" y="7067"/>
                    <a:pt x="4711" y="7067"/>
                  </a:cubicBezTo>
                  <a:cubicBezTo>
                    <a:pt x="4766" y="7067"/>
                    <a:pt x="4820" y="7066"/>
                    <a:pt x="4873" y="7064"/>
                  </a:cubicBezTo>
                  <a:lnTo>
                    <a:pt x="4873" y="7064"/>
                  </a:lnTo>
                  <a:cubicBezTo>
                    <a:pt x="4871" y="7168"/>
                    <a:pt x="4868" y="7271"/>
                    <a:pt x="4865" y="7374"/>
                  </a:cubicBezTo>
                  <a:cubicBezTo>
                    <a:pt x="5115" y="7379"/>
                    <a:pt x="5366" y="7382"/>
                    <a:pt x="5615" y="7382"/>
                  </a:cubicBezTo>
                  <a:cubicBezTo>
                    <a:pt x="5617" y="7256"/>
                    <a:pt x="5617" y="7128"/>
                    <a:pt x="5615" y="7002"/>
                  </a:cubicBezTo>
                  <a:cubicBezTo>
                    <a:pt x="6208" y="6576"/>
                    <a:pt x="6734" y="6065"/>
                    <a:pt x="7181" y="5490"/>
                  </a:cubicBezTo>
                  <a:cubicBezTo>
                    <a:pt x="7570" y="4989"/>
                    <a:pt x="8071" y="4295"/>
                    <a:pt x="8052" y="3637"/>
                  </a:cubicBezTo>
                  <a:cubicBezTo>
                    <a:pt x="8048" y="3547"/>
                    <a:pt x="7978" y="3495"/>
                    <a:pt x="7902" y="3495"/>
                  </a:cubicBezTo>
                  <a:cubicBezTo>
                    <a:pt x="7866" y="3495"/>
                    <a:pt x="7827" y="3507"/>
                    <a:pt x="7795" y="3534"/>
                  </a:cubicBezTo>
                  <a:cubicBezTo>
                    <a:pt x="7303" y="3942"/>
                    <a:pt x="7004" y="4624"/>
                    <a:pt x="6598" y="5117"/>
                  </a:cubicBezTo>
                  <a:cubicBezTo>
                    <a:pt x="6298" y="5481"/>
                    <a:pt x="5958" y="5806"/>
                    <a:pt x="5597" y="6111"/>
                  </a:cubicBezTo>
                  <a:cubicBezTo>
                    <a:pt x="5591" y="5863"/>
                    <a:pt x="5582" y="5616"/>
                    <a:pt x="5571" y="5373"/>
                  </a:cubicBezTo>
                  <a:cubicBezTo>
                    <a:pt x="5534" y="4442"/>
                    <a:pt x="5447" y="3512"/>
                    <a:pt x="5322" y="2588"/>
                  </a:cubicBezTo>
                  <a:cubicBezTo>
                    <a:pt x="5212" y="1767"/>
                    <a:pt x="5128" y="839"/>
                    <a:pt x="4760" y="87"/>
                  </a:cubicBezTo>
                  <a:cubicBezTo>
                    <a:pt x="4729" y="26"/>
                    <a:pt x="4678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090;p37"/>
            <p:cNvSpPr/>
            <p:nvPr/>
          </p:nvSpPr>
          <p:spPr>
            <a:xfrm>
              <a:off x="1559764" y="815556"/>
              <a:ext cx="889749" cy="351730"/>
            </a:xfrm>
            <a:custGeom>
              <a:avLst/>
              <a:gdLst/>
              <a:ahLst/>
              <a:cxnLst/>
              <a:rect l="l" t="t" r="r" b="b"/>
              <a:pathLst>
                <a:path w="225470" h="92866" extrusionOk="0">
                  <a:moveTo>
                    <a:pt x="29732" y="1"/>
                  </a:moveTo>
                  <a:cubicBezTo>
                    <a:pt x="19417" y="1"/>
                    <a:pt x="9078" y="1049"/>
                    <a:pt x="0" y="3964"/>
                  </a:cubicBezTo>
                  <a:cubicBezTo>
                    <a:pt x="432" y="6388"/>
                    <a:pt x="950" y="8782"/>
                    <a:pt x="1556" y="11146"/>
                  </a:cubicBezTo>
                  <a:cubicBezTo>
                    <a:pt x="1687" y="11654"/>
                    <a:pt x="1821" y="12162"/>
                    <a:pt x="1959" y="12668"/>
                  </a:cubicBezTo>
                  <a:cubicBezTo>
                    <a:pt x="6268" y="28488"/>
                    <a:pt x="14371" y="42897"/>
                    <a:pt x="25314" y="54997"/>
                  </a:cubicBezTo>
                  <a:cubicBezTo>
                    <a:pt x="46250" y="78153"/>
                    <a:pt x="77587" y="92866"/>
                    <a:pt x="112603" y="92866"/>
                  </a:cubicBezTo>
                  <a:cubicBezTo>
                    <a:pt x="156940" y="92866"/>
                    <a:pt x="195375" y="69281"/>
                    <a:pt x="214277" y="34826"/>
                  </a:cubicBezTo>
                  <a:cubicBezTo>
                    <a:pt x="218099" y="27864"/>
                    <a:pt x="221123" y="20456"/>
                    <a:pt x="223233" y="12707"/>
                  </a:cubicBezTo>
                  <a:cubicBezTo>
                    <a:pt x="224160" y="9317"/>
                    <a:pt x="224907" y="5881"/>
                    <a:pt x="225470" y="2410"/>
                  </a:cubicBezTo>
                  <a:lnTo>
                    <a:pt x="225470" y="2410"/>
                  </a:lnTo>
                  <a:cubicBezTo>
                    <a:pt x="203640" y="11131"/>
                    <a:pt x="180501" y="16911"/>
                    <a:pt x="156896" y="17236"/>
                  </a:cubicBezTo>
                  <a:cubicBezTo>
                    <a:pt x="156208" y="17247"/>
                    <a:pt x="155519" y="17252"/>
                    <a:pt x="154829" y="17252"/>
                  </a:cubicBezTo>
                  <a:cubicBezTo>
                    <a:pt x="154515" y="17252"/>
                    <a:pt x="154202" y="17251"/>
                    <a:pt x="153888" y="17249"/>
                  </a:cubicBezTo>
                  <a:cubicBezTo>
                    <a:pt x="151726" y="17235"/>
                    <a:pt x="149568" y="17177"/>
                    <a:pt x="147416" y="17074"/>
                  </a:cubicBezTo>
                  <a:cubicBezTo>
                    <a:pt x="119351" y="15771"/>
                    <a:pt x="92062" y="7474"/>
                    <a:pt x="64263" y="3071"/>
                  </a:cubicBezTo>
                  <a:cubicBezTo>
                    <a:pt x="54229" y="1483"/>
                    <a:pt x="41998" y="1"/>
                    <a:pt x="29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91;p37"/>
            <p:cNvSpPr/>
            <p:nvPr/>
          </p:nvSpPr>
          <p:spPr>
            <a:xfrm>
              <a:off x="1557033" y="797511"/>
              <a:ext cx="896324" cy="139916"/>
            </a:xfrm>
            <a:custGeom>
              <a:avLst/>
              <a:gdLst/>
              <a:ahLst/>
              <a:cxnLst/>
              <a:rect l="l" t="t" r="r" b="b"/>
              <a:pathLst>
                <a:path w="225470" h="30867" extrusionOk="0">
                  <a:moveTo>
                    <a:pt x="29732" y="1"/>
                  </a:moveTo>
                  <a:cubicBezTo>
                    <a:pt x="19417" y="1"/>
                    <a:pt x="9078" y="1049"/>
                    <a:pt x="0" y="3964"/>
                  </a:cubicBezTo>
                  <a:cubicBezTo>
                    <a:pt x="432" y="6388"/>
                    <a:pt x="950" y="8782"/>
                    <a:pt x="1556" y="11146"/>
                  </a:cubicBezTo>
                  <a:cubicBezTo>
                    <a:pt x="1687" y="11654"/>
                    <a:pt x="1821" y="12162"/>
                    <a:pt x="1959" y="12668"/>
                  </a:cubicBezTo>
                  <a:cubicBezTo>
                    <a:pt x="6658" y="10925"/>
                    <a:pt x="11704" y="9895"/>
                    <a:pt x="16744" y="9424"/>
                  </a:cubicBezTo>
                  <a:cubicBezTo>
                    <a:pt x="19431" y="9171"/>
                    <a:pt x="22124" y="9065"/>
                    <a:pt x="24820" y="9065"/>
                  </a:cubicBezTo>
                  <a:cubicBezTo>
                    <a:pt x="31311" y="9065"/>
                    <a:pt x="37817" y="9677"/>
                    <a:pt x="44283" y="10322"/>
                  </a:cubicBezTo>
                  <a:cubicBezTo>
                    <a:pt x="56868" y="11575"/>
                    <a:pt x="69465" y="12952"/>
                    <a:pt x="81832" y="15465"/>
                  </a:cubicBezTo>
                  <a:cubicBezTo>
                    <a:pt x="102700" y="19707"/>
                    <a:pt x="123142" y="27208"/>
                    <a:pt x="144108" y="29885"/>
                  </a:cubicBezTo>
                  <a:cubicBezTo>
                    <a:pt x="148578" y="30454"/>
                    <a:pt x="153068" y="30805"/>
                    <a:pt x="157593" y="30860"/>
                  </a:cubicBezTo>
                  <a:cubicBezTo>
                    <a:pt x="157979" y="30864"/>
                    <a:pt x="158365" y="30867"/>
                    <a:pt x="158751" y="30867"/>
                  </a:cubicBezTo>
                  <a:cubicBezTo>
                    <a:pt x="159952" y="30867"/>
                    <a:pt x="161157" y="30844"/>
                    <a:pt x="162364" y="30801"/>
                  </a:cubicBezTo>
                  <a:cubicBezTo>
                    <a:pt x="183858" y="30023"/>
                    <a:pt x="203969" y="22063"/>
                    <a:pt x="223233" y="12707"/>
                  </a:cubicBezTo>
                  <a:cubicBezTo>
                    <a:pt x="224160" y="9317"/>
                    <a:pt x="224907" y="5881"/>
                    <a:pt x="225470" y="2410"/>
                  </a:cubicBezTo>
                  <a:lnTo>
                    <a:pt x="225470" y="2410"/>
                  </a:lnTo>
                  <a:cubicBezTo>
                    <a:pt x="203640" y="11131"/>
                    <a:pt x="180501" y="16911"/>
                    <a:pt x="156896" y="17236"/>
                  </a:cubicBezTo>
                  <a:cubicBezTo>
                    <a:pt x="156208" y="17247"/>
                    <a:pt x="155519" y="17252"/>
                    <a:pt x="154829" y="17252"/>
                  </a:cubicBezTo>
                  <a:cubicBezTo>
                    <a:pt x="154515" y="17252"/>
                    <a:pt x="154202" y="17251"/>
                    <a:pt x="153888" y="17249"/>
                  </a:cubicBezTo>
                  <a:cubicBezTo>
                    <a:pt x="151726" y="17235"/>
                    <a:pt x="149568" y="17177"/>
                    <a:pt x="147416" y="17074"/>
                  </a:cubicBezTo>
                  <a:cubicBezTo>
                    <a:pt x="119351" y="15771"/>
                    <a:pt x="92062" y="7474"/>
                    <a:pt x="64263" y="3071"/>
                  </a:cubicBezTo>
                  <a:cubicBezTo>
                    <a:pt x="54229" y="1483"/>
                    <a:pt x="41998" y="1"/>
                    <a:pt x="29732" y="1"/>
                  </a:cubicBezTo>
                  <a:close/>
                </a:path>
              </a:pathLst>
            </a:custGeom>
            <a:solidFill>
              <a:srgbClr val="ADDB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92;p37"/>
            <p:cNvSpPr/>
            <p:nvPr/>
          </p:nvSpPr>
          <p:spPr>
            <a:xfrm>
              <a:off x="1658777" y="931488"/>
              <a:ext cx="755216" cy="235794"/>
            </a:xfrm>
            <a:custGeom>
              <a:avLst/>
              <a:gdLst/>
              <a:ahLst/>
              <a:cxnLst/>
              <a:rect l="l" t="t" r="r" b="b"/>
              <a:pathLst>
                <a:path w="188966" h="58042" extrusionOk="0">
                  <a:moveTo>
                    <a:pt x="188965" y="1"/>
                  </a:moveTo>
                  <a:lnTo>
                    <a:pt x="188965" y="1"/>
                  </a:lnTo>
                  <a:cubicBezTo>
                    <a:pt x="174312" y="7792"/>
                    <a:pt x="158909" y="14212"/>
                    <a:pt x="142315" y="17428"/>
                  </a:cubicBezTo>
                  <a:cubicBezTo>
                    <a:pt x="131996" y="19425"/>
                    <a:pt x="121567" y="20123"/>
                    <a:pt x="111072" y="20123"/>
                  </a:cubicBezTo>
                  <a:cubicBezTo>
                    <a:pt x="86795" y="20123"/>
                    <a:pt x="62162" y="16391"/>
                    <a:pt x="37717" y="16391"/>
                  </a:cubicBezTo>
                  <a:cubicBezTo>
                    <a:pt x="33166" y="16391"/>
                    <a:pt x="28620" y="16520"/>
                    <a:pt x="24085" y="16827"/>
                  </a:cubicBezTo>
                  <a:cubicBezTo>
                    <a:pt x="15987" y="17372"/>
                    <a:pt x="7939" y="18489"/>
                    <a:pt x="0" y="20171"/>
                  </a:cubicBezTo>
                  <a:cubicBezTo>
                    <a:pt x="3325" y="23845"/>
                    <a:pt x="6891" y="27292"/>
                    <a:pt x="10678" y="30489"/>
                  </a:cubicBezTo>
                  <a:cubicBezTo>
                    <a:pt x="13369" y="32765"/>
                    <a:pt x="16170" y="34916"/>
                    <a:pt x="19083" y="36943"/>
                  </a:cubicBezTo>
                  <a:cubicBezTo>
                    <a:pt x="25146" y="41163"/>
                    <a:pt x="31599" y="44794"/>
                    <a:pt x="38354" y="47784"/>
                  </a:cubicBezTo>
                  <a:cubicBezTo>
                    <a:pt x="42921" y="49809"/>
                    <a:pt x="47613" y="51542"/>
                    <a:pt x="52401" y="52974"/>
                  </a:cubicBezTo>
                  <a:cubicBezTo>
                    <a:pt x="61589" y="55723"/>
                    <a:pt x="71286" y="57415"/>
                    <a:pt x="81325" y="57898"/>
                  </a:cubicBezTo>
                  <a:cubicBezTo>
                    <a:pt x="83299" y="57994"/>
                    <a:pt x="85289" y="58042"/>
                    <a:pt x="87291" y="58042"/>
                  </a:cubicBezTo>
                  <a:cubicBezTo>
                    <a:pt x="128121" y="58042"/>
                    <a:pt x="163945" y="38041"/>
                    <a:pt x="184121" y="7968"/>
                  </a:cubicBezTo>
                  <a:cubicBezTo>
                    <a:pt x="185854" y="5383"/>
                    <a:pt x="187469" y="2727"/>
                    <a:pt x="188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093;p37"/>
            <p:cNvSpPr/>
            <p:nvPr/>
          </p:nvSpPr>
          <p:spPr>
            <a:xfrm>
              <a:off x="1673654" y="947452"/>
              <a:ext cx="715709" cy="139922"/>
            </a:xfrm>
            <a:custGeom>
              <a:avLst/>
              <a:gdLst/>
              <a:ahLst/>
              <a:cxnLst/>
              <a:rect l="l" t="t" r="r" b="b"/>
              <a:pathLst>
                <a:path w="188966" h="36943" extrusionOk="0">
                  <a:moveTo>
                    <a:pt x="188965" y="1"/>
                  </a:moveTo>
                  <a:lnTo>
                    <a:pt x="188965" y="1"/>
                  </a:lnTo>
                  <a:cubicBezTo>
                    <a:pt x="174312" y="7792"/>
                    <a:pt x="158909" y="14212"/>
                    <a:pt x="142315" y="17428"/>
                  </a:cubicBezTo>
                  <a:cubicBezTo>
                    <a:pt x="131996" y="19425"/>
                    <a:pt x="121567" y="20123"/>
                    <a:pt x="111072" y="20123"/>
                  </a:cubicBezTo>
                  <a:cubicBezTo>
                    <a:pt x="86795" y="20123"/>
                    <a:pt x="62162" y="16391"/>
                    <a:pt x="37717" y="16391"/>
                  </a:cubicBezTo>
                  <a:cubicBezTo>
                    <a:pt x="33166" y="16391"/>
                    <a:pt x="28620" y="16520"/>
                    <a:pt x="24085" y="16827"/>
                  </a:cubicBezTo>
                  <a:cubicBezTo>
                    <a:pt x="15987" y="17372"/>
                    <a:pt x="7939" y="18489"/>
                    <a:pt x="0" y="20170"/>
                  </a:cubicBezTo>
                  <a:cubicBezTo>
                    <a:pt x="3325" y="23845"/>
                    <a:pt x="6891" y="27292"/>
                    <a:pt x="10678" y="30488"/>
                  </a:cubicBezTo>
                  <a:cubicBezTo>
                    <a:pt x="13369" y="32765"/>
                    <a:pt x="16170" y="34916"/>
                    <a:pt x="19083" y="36943"/>
                  </a:cubicBezTo>
                  <a:cubicBezTo>
                    <a:pt x="21387" y="35657"/>
                    <a:pt x="23749" y="34476"/>
                    <a:pt x="26168" y="33400"/>
                  </a:cubicBezTo>
                  <a:cubicBezTo>
                    <a:pt x="32345" y="30654"/>
                    <a:pt x="38863" y="28585"/>
                    <a:pt x="45528" y="27142"/>
                  </a:cubicBezTo>
                  <a:cubicBezTo>
                    <a:pt x="54653" y="25171"/>
                    <a:pt x="64008" y="24355"/>
                    <a:pt x="73383" y="24355"/>
                  </a:cubicBezTo>
                  <a:cubicBezTo>
                    <a:pt x="79395" y="24355"/>
                    <a:pt x="85415" y="24690"/>
                    <a:pt x="91389" y="25273"/>
                  </a:cubicBezTo>
                  <a:cubicBezTo>
                    <a:pt x="96971" y="25818"/>
                    <a:pt x="102532" y="26576"/>
                    <a:pt x="108134" y="26868"/>
                  </a:cubicBezTo>
                  <a:cubicBezTo>
                    <a:pt x="109916" y="26960"/>
                    <a:pt x="111698" y="27005"/>
                    <a:pt x="113477" y="27005"/>
                  </a:cubicBezTo>
                  <a:cubicBezTo>
                    <a:pt x="130009" y="27005"/>
                    <a:pt x="146413" y="23138"/>
                    <a:pt x="161920" y="17670"/>
                  </a:cubicBezTo>
                  <a:cubicBezTo>
                    <a:pt x="169556" y="14978"/>
                    <a:pt x="177102" y="11846"/>
                    <a:pt x="184121" y="7968"/>
                  </a:cubicBezTo>
                  <a:cubicBezTo>
                    <a:pt x="185854" y="5383"/>
                    <a:pt x="187469" y="2727"/>
                    <a:pt x="188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094;p37"/>
            <p:cNvSpPr/>
            <p:nvPr/>
          </p:nvSpPr>
          <p:spPr>
            <a:xfrm>
              <a:off x="1950672" y="882512"/>
              <a:ext cx="99354" cy="125033"/>
            </a:xfrm>
            <a:custGeom>
              <a:avLst/>
              <a:gdLst/>
              <a:ahLst/>
              <a:cxnLst/>
              <a:rect l="l" t="t" r="r" b="b"/>
              <a:pathLst>
                <a:path w="26232" h="33012" extrusionOk="0">
                  <a:moveTo>
                    <a:pt x="15024" y="0"/>
                  </a:moveTo>
                  <a:cubicBezTo>
                    <a:pt x="14881" y="0"/>
                    <a:pt x="14738" y="4"/>
                    <a:pt x="14595" y="11"/>
                  </a:cubicBezTo>
                  <a:cubicBezTo>
                    <a:pt x="11332" y="177"/>
                    <a:pt x="8290" y="2128"/>
                    <a:pt x="6778" y="4829"/>
                  </a:cubicBezTo>
                  <a:cubicBezTo>
                    <a:pt x="6205" y="5853"/>
                    <a:pt x="5832" y="6973"/>
                    <a:pt x="5174" y="7951"/>
                  </a:cubicBezTo>
                  <a:cubicBezTo>
                    <a:pt x="4480" y="8981"/>
                    <a:pt x="3497" y="9813"/>
                    <a:pt x="2700" y="10775"/>
                  </a:cubicBezTo>
                  <a:cubicBezTo>
                    <a:pt x="759" y="13123"/>
                    <a:pt x="1" y="16289"/>
                    <a:pt x="686" y="19183"/>
                  </a:cubicBezTo>
                  <a:cubicBezTo>
                    <a:pt x="1372" y="22079"/>
                    <a:pt x="3490" y="24651"/>
                    <a:pt x="6312" y="26017"/>
                  </a:cubicBezTo>
                  <a:cubicBezTo>
                    <a:pt x="6383" y="27861"/>
                    <a:pt x="7262" y="29668"/>
                    <a:pt x="8702" y="30932"/>
                  </a:cubicBezTo>
                  <a:cubicBezTo>
                    <a:pt x="10265" y="32303"/>
                    <a:pt x="12587" y="33011"/>
                    <a:pt x="14868" y="33011"/>
                  </a:cubicBezTo>
                  <a:cubicBezTo>
                    <a:pt x="15116" y="33011"/>
                    <a:pt x="15363" y="33003"/>
                    <a:pt x="15609" y="32986"/>
                  </a:cubicBezTo>
                  <a:cubicBezTo>
                    <a:pt x="16897" y="32898"/>
                    <a:pt x="18143" y="32579"/>
                    <a:pt x="19196" y="32019"/>
                  </a:cubicBezTo>
                  <a:cubicBezTo>
                    <a:pt x="20702" y="31217"/>
                    <a:pt x="21930" y="30018"/>
                    <a:pt x="22911" y="28683"/>
                  </a:cubicBezTo>
                  <a:cubicBezTo>
                    <a:pt x="25273" y="25470"/>
                    <a:pt x="26231" y="21384"/>
                    <a:pt x="25527" y="17542"/>
                  </a:cubicBezTo>
                  <a:cubicBezTo>
                    <a:pt x="25178" y="15650"/>
                    <a:pt x="24449" y="13832"/>
                    <a:pt x="24098" y="11939"/>
                  </a:cubicBezTo>
                  <a:cubicBezTo>
                    <a:pt x="23621" y="9380"/>
                    <a:pt x="23821" y="6647"/>
                    <a:pt x="22610" y="4306"/>
                  </a:cubicBezTo>
                  <a:cubicBezTo>
                    <a:pt x="21412" y="1989"/>
                    <a:pt x="18845" y="401"/>
                    <a:pt x="16111" y="67"/>
                  </a:cubicBezTo>
                  <a:cubicBezTo>
                    <a:pt x="15750" y="23"/>
                    <a:pt x="15387" y="0"/>
                    <a:pt x="15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95;p37"/>
            <p:cNvSpPr/>
            <p:nvPr/>
          </p:nvSpPr>
          <p:spPr>
            <a:xfrm>
              <a:off x="1973590" y="927496"/>
              <a:ext cx="63210" cy="93991"/>
            </a:xfrm>
            <a:custGeom>
              <a:avLst/>
              <a:gdLst/>
              <a:ahLst/>
              <a:cxnLst/>
              <a:rect l="l" t="t" r="r" b="b"/>
              <a:pathLst>
                <a:path w="16689" h="24816" extrusionOk="0">
                  <a:moveTo>
                    <a:pt x="8149" y="1"/>
                  </a:moveTo>
                  <a:cubicBezTo>
                    <a:pt x="7975" y="1"/>
                    <a:pt x="7807" y="89"/>
                    <a:pt x="7772" y="278"/>
                  </a:cubicBezTo>
                  <a:cubicBezTo>
                    <a:pt x="7422" y="2144"/>
                    <a:pt x="7691" y="4166"/>
                    <a:pt x="7707" y="6054"/>
                  </a:cubicBezTo>
                  <a:cubicBezTo>
                    <a:pt x="7717" y="7290"/>
                    <a:pt x="7733" y="8526"/>
                    <a:pt x="7743" y="9762"/>
                  </a:cubicBezTo>
                  <a:cubicBezTo>
                    <a:pt x="6532" y="8643"/>
                    <a:pt x="5375" y="7521"/>
                    <a:pt x="4363" y="6193"/>
                  </a:cubicBezTo>
                  <a:cubicBezTo>
                    <a:pt x="3733" y="5365"/>
                    <a:pt x="3159" y="4494"/>
                    <a:pt x="2610" y="3618"/>
                  </a:cubicBezTo>
                  <a:cubicBezTo>
                    <a:pt x="2533" y="3494"/>
                    <a:pt x="1993" y="2420"/>
                    <a:pt x="1590" y="2420"/>
                  </a:cubicBezTo>
                  <a:cubicBezTo>
                    <a:pt x="1532" y="2420"/>
                    <a:pt x="1476" y="2443"/>
                    <a:pt x="1425" y="2495"/>
                  </a:cubicBezTo>
                  <a:cubicBezTo>
                    <a:pt x="941" y="2991"/>
                    <a:pt x="1668" y="4037"/>
                    <a:pt x="1912" y="4542"/>
                  </a:cubicBezTo>
                  <a:cubicBezTo>
                    <a:pt x="2374" y="5500"/>
                    <a:pt x="2976" y="6413"/>
                    <a:pt x="3619" y="7276"/>
                  </a:cubicBezTo>
                  <a:cubicBezTo>
                    <a:pt x="3693" y="7376"/>
                    <a:pt x="3768" y="7476"/>
                    <a:pt x="3844" y="7576"/>
                  </a:cubicBezTo>
                  <a:cubicBezTo>
                    <a:pt x="3749" y="7576"/>
                    <a:pt x="3655" y="7577"/>
                    <a:pt x="3560" y="7577"/>
                  </a:cubicBezTo>
                  <a:cubicBezTo>
                    <a:pt x="3232" y="7577"/>
                    <a:pt x="2904" y="7573"/>
                    <a:pt x="2575" y="7553"/>
                  </a:cubicBezTo>
                  <a:cubicBezTo>
                    <a:pt x="2125" y="7525"/>
                    <a:pt x="1644" y="7449"/>
                    <a:pt x="1176" y="7449"/>
                  </a:cubicBezTo>
                  <a:cubicBezTo>
                    <a:pt x="911" y="7449"/>
                    <a:pt x="650" y="7474"/>
                    <a:pt x="401" y="7545"/>
                  </a:cubicBezTo>
                  <a:cubicBezTo>
                    <a:pt x="133" y="7621"/>
                    <a:pt x="0" y="7966"/>
                    <a:pt x="228" y="8156"/>
                  </a:cubicBezTo>
                  <a:cubicBezTo>
                    <a:pt x="819" y="8650"/>
                    <a:pt x="1670" y="8753"/>
                    <a:pt x="2437" y="8829"/>
                  </a:cubicBezTo>
                  <a:cubicBezTo>
                    <a:pt x="2846" y="8870"/>
                    <a:pt x="3259" y="8896"/>
                    <a:pt x="3672" y="8896"/>
                  </a:cubicBezTo>
                  <a:cubicBezTo>
                    <a:pt x="4067" y="8896"/>
                    <a:pt x="4463" y="8872"/>
                    <a:pt x="4853" y="8814"/>
                  </a:cubicBezTo>
                  <a:cubicBezTo>
                    <a:pt x="5719" y="9808"/>
                    <a:pt x="6689" y="10752"/>
                    <a:pt x="7749" y="11514"/>
                  </a:cubicBezTo>
                  <a:cubicBezTo>
                    <a:pt x="7749" y="11728"/>
                    <a:pt x="7750" y="11942"/>
                    <a:pt x="7749" y="12156"/>
                  </a:cubicBezTo>
                  <a:cubicBezTo>
                    <a:pt x="7731" y="16176"/>
                    <a:pt x="7598" y="20194"/>
                    <a:pt x="7389" y="24209"/>
                  </a:cubicBezTo>
                  <a:cubicBezTo>
                    <a:pt x="7369" y="24614"/>
                    <a:pt x="7693" y="24815"/>
                    <a:pt x="8029" y="24815"/>
                  </a:cubicBezTo>
                  <a:cubicBezTo>
                    <a:pt x="8365" y="24815"/>
                    <a:pt x="8713" y="24613"/>
                    <a:pt x="8737" y="24209"/>
                  </a:cubicBezTo>
                  <a:cubicBezTo>
                    <a:pt x="8940" y="20825"/>
                    <a:pt x="9051" y="17436"/>
                    <a:pt x="9088" y="14045"/>
                  </a:cubicBezTo>
                  <a:cubicBezTo>
                    <a:pt x="10865" y="13205"/>
                    <a:pt x="12483" y="11942"/>
                    <a:pt x="13784" y="10551"/>
                  </a:cubicBezTo>
                  <a:cubicBezTo>
                    <a:pt x="14438" y="9855"/>
                    <a:pt x="15079" y="9101"/>
                    <a:pt x="15569" y="8295"/>
                  </a:cubicBezTo>
                  <a:cubicBezTo>
                    <a:pt x="15922" y="7716"/>
                    <a:pt x="16688" y="6596"/>
                    <a:pt x="16389" y="5923"/>
                  </a:cubicBezTo>
                  <a:cubicBezTo>
                    <a:pt x="16361" y="5860"/>
                    <a:pt x="16302" y="5806"/>
                    <a:pt x="16229" y="5806"/>
                  </a:cubicBezTo>
                  <a:cubicBezTo>
                    <a:pt x="16214" y="5806"/>
                    <a:pt x="16199" y="5808"/>
                    <a:pt x="16184" y="5813"/>
                  </a:cubicBezTo>
                  <a:cubicBezTo>
                    <a:pt x="15515" y="6016"/>
                    <a:pt x="15116" y="6947"/>
                    <a:pt x="14732" y="7453"/>
                  </a:cubicBezTo>
                  <a:cubicBezTo>
                    <a:pt x="14275" y="8051"/>
                    <a:pt x="13818" y="8643"/>
                    <a:pt x="13315" y="9204"/>
                  </a:cubicBezTo>
                  <a:cubicBezTo>
                    <a:pt x="13212" y="8454"/>
                    <a:pt x="13125" y="7705"/>
                    <a:pt x="13031" y="6948"/>
                  </a:cubicBezTo>
                  <a:cubicBezTo>
                    <a:pt x="12997" y="6669"/>
                    <a:pt x="12746" y="6498"/>
                    <a:pt x="12505" y="6498"/>
                  </a:cubicBezTo>
                  <a:cubicBezTo>
                    <a:pt x="12320" y="6498"/>
                    <a:pt x="12140" y="6598"/>
                    <a:pt x="12065" y="6826"/>
                  </a:cubicBezTo>
                  <a:cubicBezTo>
                    <a:pt x="11703" y="7923"/>
                    <a:pt x="11749" y="9274"/>
                    <a:pt x="12132" y="10372"/>
                  </a:cubicBezTo>
                  <a:cubicBezTo>
                    <a:pt x="11200" y="11197"/>
                    <a:pt x="10185" y="11902"/>
                    <a:pt x="9100" y="12545"/>
                  </a:cubicBezTo>
                  <a:cubicBezTo>
                    <a:pt x="9100" y="12415"/>
                    <a:pt x="9103" y="12285"/>
                    <a:pt x="9103" y="12156"/>
                  </a:cubicBezTo>
                  <a:cubicBezTo>
                    <a:pt x="9110" y="10169"/>
                    <a:pt x="9109" y="8181"/>
                    <a:pt x="9037" y="6195"/>
                  </a:cubicBezTo>
                  <a:cubicBezTo>
                    <a:pt x="9029" y="5939"/>
                    <a:pt x="9024" y="5678"/>
                    <a:pt x="9020" y="5414"/>
                  </a:cubicBezTo>
                  <a:cubicBezTo>
                    <a:pt x="9050" y="5374"/>
                    <a:pt x="9074" y="5330"/>
                    <a:pt x="9095" y="5284"/>
                  </a:cubicBezTo>
                  <a:cubicBezTo>
                    <a:pt x="9099" y="5273"/>
                    <a:pt x="9495" y="5081"/>
                    <a:pt x="9575" y="5026"/>
                  </a:cubicBezTo>
                  <a:cubicBezTo>
                    <a:pt x="9744" y="4909"/>
                    <a:pt x="9908" y="4787"/>
                    <a:pt x="10067" y="4660"/>
                  </a:cubicBezTo>
                  <a:cubicBezTo>
                    <a:pt x="10437" y="4361"/>
                    <a:pt x="10777" y="4028"/>
                    <a:pt x="11084" y="3663"/>
                  </a:cubicBezTo>
                  <a:cubicBezTo>
                    <a:pt x="11660" y="2982"/>
                    <a:pt x="12105" y="2205"/>
                    <a:pt x="12231" y="1338"/>
                  </a:cubicBezTo>
                  <a:cubicBezTo>
                    <a:pt x="12258" y="1154"/>
                    <a:pt x="12209" y="1014"/>
                    <a:pt x="12043" y="906"/>
                  </a:cubicBezTo>
                  <a:cubicBezTo>
                    <a:pt x="11999" y="877"/>
                    <a:pt x="11963" y="859"/>
                    <a:pt x="11910" y="856"/>
                  </a:cubicBezTo>
                  <a:cubicBezTo>
                    <a:pt x="11901" y="856"/>
                    <a:pt x="11892" y="856"/>
                    <a:pt x="11883" y="856"/>
                  </a:cubicBezTo>
                  <a:cubicBezTo>
                    <a:pt x="11531" y="856"/>
                    <a:pt x="11402" y="1149"/>
                    <a:pt x="11231" y="1402"/>
                  </a:cubicBezTo>
                  <a:cubicBezTo>
                    <a:pt x="10908" y="1881"/>
                    <a:pt x="10596" y="2365"/>
                    <a:pt x="10214" y="2805"/>
                  </a:cubicBezTo>
                  <a:cubicBezTo>
                    <a:pt x="9864" y="3206"/>
                    <a:pt x="9478" y="3578"/>
                    <a:pt x="9040" y="3897"/>
                  </a:cubicBezTo>
                  <a:cubicBezTo>
                    <a:pt x="9026" y="3906"/>
                    <a:pt x="9013" y="3914"/>
                    <a:pt x="9000" y="3923"/>
                  </a:cubicBezTo>
                  <a:cubicBezTo>
                    <a:pt x="8976" y="2683"/>
                    <a:pt x="8903" y="1431"/>
                    <a:pt x="8573" y="278"/>
                  </a:cubicBezTo>
                  <a:cubicBezTo>
                    <a:pt x="8522" y="98"/>
                    <a:pt x="8332" y="1"/>
                    <a:pt x="814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96;p37"/>
            <p:cNvSpPr/>
            <p:nvPr/>
          </p:nvSpPr>
          <p:spPr>
            <a:xfrm>
              <a:off x="1950672" y="882512"/>
              <a:ext cx="61024" cy="125033"/>
            </a:xfrm>
            <a:custGeom>
              <a:avLst/>
              <a:gdLst/>
              <a:ahLst/>
              <a:cxnLst/>
              <a:rect l="l" t="t" r="r" b="b"/>
              <a:pathLst>
                <a:path w="16112" h="33012" extrusionOk="0">
                  <a:moveTo>
                    <a:pt x="15024" y="0"/>
                  </a:moveTo>
                  <a:cubicBezTo>
                    <a:pt x="14881" y="0"/>
                    <a:pt x="14738" y="4"/>
                    <a:pt x="14595" y="11"/>
                  </a:cubicBezTo>
                  <a:cubicBezTo>
                    <a:pt x="11332" y="177"/>
                    <a:pt x="8290" y="2128"/>
                    <a:pt x="6778" y="4829"/>
                  </a:cubicBezTo>
                  <a:cubicBezTo>
                    <a:pt x="6205" y="5853"/>
                    <a:pt x="5832" y="6973"/>
                    <a:pt x="5174" y="7951"/>
                  </a:cubicBezTo>
                  <a:cubicBezTo>
                    <a:pt x="4480" y="8981"/>
                    <a:pt x="3497" y="9813"/>
                    <a:pt x="2700" y="10775"/>
                  </a:cubicBezTo>
                  <a:cubicBezTo>
                    <a:pt x="759" y="13123"/>
                    <a:pt x="1" y="16289"/>
                    <a:pt x="686" y="19183"/>
                  </a:cubicBezTo>
                  <a:cubicBezTo>
                    <a:pt x="1372" y="22079"/>
                    <a:pt x="3490" y="24651"/>
                    <a:pt x="6311" y="26015"/>
                  </a:cubicBezTo>
                  <a:cubicBezTo>
                    <a:pt x="6383" y="27861"/>
                    <a:pt x="7262" y="29667"/>
                    <a:pt x="8702" y="30931"/>
                  </a:cubicBezTo>
                  <a:cubicBezTo>
                    <a:pt x="10265" y="32302"/>
                    <a:pt x="12588" y="33011"/>
                    <a:pt x="14868" y="33011"/>
                  </a:cubicBezTo>
                  <a:cubicBezTo>
                    <a:pt x="15115" y="33011"/>
                    <a:pt x="15362" y="33003"/>
                    <a:pt x="15608" y="32986"/>
                  </a:cubicBezTo>
                  <a:cubicBezTo>
                    <a:pt x="15045" y="32849"/>
                    <a:pt x="14493" y="32667"/>
                    <a:pt x="13960" y="32440"/>
                  </a:cubicBezTo>
                  <a:cubicBezTo>
                    <a:pt x="11909" y="31566"/>
                    <a:pt x="10173" y="29939"/>
                    <a:pt x="9545" y="27920"/>
                  </a:cubicBezTo>
                  <a:cubicBezTo>
                    <a:pt x="9167" y="26704"/>
                    <a:pt x="9178" y="25354"/>
                    <a:pt x="8463" y="24278"/>
                  </a:cubicBezTo>
                  <a:cubicBezTo>
                    <a:pt x="7793" y="23266"/>
                    <a:pt x="6586" y="22663"/>
                    <a:pt x="5822" y="21707"/>
                  </a:cubicBezTo>
                  <a:cubicBezTo>
                    <a:pt x="4978" y="20650"/>
                    <a:pt x="4758" y="19235"/>
                    <a:pt x="5003" y="17935"/>
                  </a:cubicBezTo>
                  <a:cubicBezTo>
                    <a:pt x="5248" y="16635"/>
                    <a:pt x="5917" y="15437"/>
                    <a:pt x="6710" y="14344"/>
                  </a:cubicBezTo>
                  <a:cubicBezTo>
                    <a:pt x="7358" y="13449"/>
                    <a:pt x="8098" y="12602"/>
                    <a:pt x="8551" y="11609"/>
                  </a:cubicBezTo>
                  <a:cubicBezTo>
                    <a:pt x="9721" y="9042"/>
                    <a:pt x="8792" y="5922"/>
                    <a:pt x="10130" y="3428"/>
                  </a:cubicBezTo>
                  <a:cubicBezTo>
                    <a:pt x="11116" y="1588"/>
                    <a:pt x="13233" y="421"/>
                    <a:pt x="15416" y="131"/>
                  </a:cubicBezTo>
                  <a:cubicBezTo>
                    <a:pt x="15649" y="101"/>
                    <a:pt x="15881" y="79"/>
                    <a:pt x="16111" y="67"/>
                  </a:cubicBezTo>
                  <a:cubicBezTo>
                    <a:pt x="15750" y="23"/>
                    <a:pt x="15387" y="0"/>
                    <a:pt x="15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97;p37"/>
            <p:cNvSpPr/>
            <p:nvPr/>
          </p:nvSpPr>
          <p:spPr>
            <a:xfrm>
              <a:off x="1692898" y="976325"/>
              <a:ext cx="55877" cy="40697"/>
            </a:xfrm>
            <a:custGeom>
              <a:avLst/>
              <a:gdLst/>
              <a:ahLst/>
              <a:cxnLst/>
              <a:rect l="l" t="t" r="r" b="b"/>
              <a:pathLst>
                <a:path w="14753" h="10745" extrusionOk="0">
                  <a:moveTo>
                    <a:pt x="6702" y="1"/>
                  </a:moveTo>
                  <a:cubicBezTo>
                    <a:pt x="6592" y="1"/>
                    <a:pt x="6481" y="7"/>
                    <a:pt x="6371" y="19"/>
                  </a:cubicBezTo>
                  <a:cubicBezTo>
                    <a:pt x="5746" y="92"/>
                    <a:pt x="5160" y="362"/>
                    <a:pt x="4698" y="790"/>
                  </a:cubicBezTo>
                  <a:cubicBezTo>
                    <a:pt x="4383" y="1079"/>
                    <a:pt x="4136" y="1438"/>
                    <a:pt x="3996" y="1840"/>
                  </a:cubicBezTo>
                  <a:cubicBezTo>
                    <a:pt x="3803" y="1724"/>
                    <a:pt x="3591" y="1673"/>
                    <a:pt x="3377" y="1673"/>
                  </a:cubicBezTo>
                  <a:cubicBezTo>
                    <a:pt x="2710" y="1673"/>
                    <a:pt x="2014" y="2175"/>
                    <a:pt x="1751" y="2819"/>
                  </a:cubicBezTo>
                  <a:cubicBezTo>
                    <a:pt x="1405" y="3668"/>
                    <a:pt x="1599" y="4629"/>
                    <a:pt x="1841" y="5512"/>
                  </a:cubicBezTo>
                  <a:cubicBezTo>
                    <a:pt x="1012" y="5580"/>
                    <a:pt x="317" y="6284"/>
                    <a:pt x="160" y="7083"/>
                  </a:cubicBezTo>
                  <a:cubicBezTo>
                    <a:pt x="1" y="7882"/>
                    <a:pt x="323" y="8731"/>
                    <a:pt x="888" y="9328"/>
                  </a:cubicBezTo>
                  <a:cubicBezTo>
                    <a:pt x="1871" y="10366"/>
                    <a:pt x="3238" y="10573"/>
                    <a:pt x="4602" y="10648"/>
                  </a:cubicBezTo>
                  <a:cubicBezTo>
                    <a:pt x="5397" y="10692"/>
                    <a:pt x="6194" y="10714"/>
                    <a:pt x="6989" y="10726"/>
                  </a:cubicBezTo>
                  <a:cubicBezTo>
                    <a:pt x="7240" y="10730"/>
                    <a:pt x="7490" y="10733"/>
                    <a:pt x="7739" y="10734"/>
                  </a:cubicBezTo>
                  <a:cubicBezTo>
                    <a:pt x="8261" y="10740"/>
                    <a:pt x="8784" y="10741"/>
                    <a:pt x="9305" y="10744"/>
                  </a:cubicBezTo>
                  <a:cubicBezTo>
                    <a:pt x="9405" y="10744"/>
                    <a:pt x="9505" y="10745"/>
                    <a:pt x="9606" y="10745"/>
                  </a:cubicBezTo>
                  <a:cubicBezTo>
                    <a:pt x="10328" y="10745"/>
                    <a:pt x="11051" y="10728"/>
                    <a:pt x="11756" y="10586"/>
                  </a:cubicBezTo>
                  <a:cubicBezTo>
                    <a:pt x="12560" y="10424"/>
                    <a:pt x="13348" y="10084"/>
                    <a:pt x="13906" y="9495"/>
                  </a:cubicBezTo>
                  <a:cubicBezTo>
                    <a:pt x="13919" y="9481"/>
                    <a:pt x="13930" y="9469"/>
                    <a:pt x="13941" y="9456"/>
                  </a:cubicBezTo>
                  <a:cubicBezTo>
                    <a:pt x="14475" y="8868"/>
                    <a:pt x="14752" y="8026"/>
                    <a:pt x="14526" y="7272"/>
                  </a:cubicBezTo>
                  <a:cubicBezTo>
                    <a:pt x="14318" y="6570"/>
                    <a:pt x="13621" y="6008"/>
                    <a:pt x="12886" y="6008"/>
                  </a:cubicBezTo>
                  <a:cubicBezTo>
                    <a:pt x="12814" y="6008"/>
                    <a:pt x="12741" y="6013"/>
                    <a:pt x="12668" y="6025"/>
                  </a:cubicBezTo>
                  <a:cubicBezTo>
                    <a:pt x="12970" y="5364"/>
                    <a:pt x="12757" y="4514"/>
                    <a:pt x="12179" y="4064"/>
                  </a:cubicBezTo>
                  <a:cubicBezTo>
                    <a:pt x="11886" y="3836"/>
                    <a:pt x="11511" y="3721"/>
                    <a:pt x="11137" y="3721"/>
                  </a:cubicBezTo>
                  <a:cubicBezTo>
                    <a:pt x="10774" y="3721"/>
                    <a:pt x="10411" y="3829"/>
                    <a:pt x="10122" y="4045"/>
                  </a:cubicBezTo>
                  <a:cubicBezTo>
                    <a:pt x="10217" y="3010"/>
                    <a:pt x="9904" y="1928"/>
                    <a:pt x="9208" y="1143"/>
                  </a:cubicBezTo>
                  <a:cubicBezTo>
                    <a:pt x="8584" y="442"/>
                    <a:pt x="7648" y="1"/>
                    <a:pt x="670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98;p37"/>
            <p:cNvSpPr/>
            <p:nvPr/>
          </p:nvSpPr>
          <p:spPr>
            <a:xfrm>
              <a:off x="1710688" y="976321"/>
              <a:ext cx="38087" cy="35822"/>
            </a:xfrm>
            <a:custGeom>
              <a:avLst/>
              <a:gdLst/>
              <a:ahLst/>
              <a:cxnLst/>
              <a:rect l="l" t="t" r="r" b="b"/>
              <a:pathLst>
                <a:path w="10056" h="9458" extrusionOk="0">
                  <a:moveTo>
                    <a:pt x="2004" y="1"/>
                  </a:moveTo>
                  <a:cubicBezTo>
                    <a:pt x="1894" y="1"/>
                    <a:pt x="1785" y="7"/>
                    <a:pt x="1675" y="19"/>
                  </a:cubicBezTo>
                  <a:cubicBezTo>
                    <a:pt x="1050" y="93"/>
                    <a:pt x="463" y="363"/>
                    <a:pt x="1" y="791"/>
                  </a:cubicBezTo>
                  <a:cubicBezTo>
                    <a:pt x="312" y="781"/>
                    <a:pt x="671" y="733"/>
                    <a:pt x="949" y="733"/>
                  </a:cubicBezTo>
                  <a:cubicBezTo>
                    <a:pt x="1039" y="733"/>
                    <a:pt x="1120" y="738"/>
                    <a:pt x="1188" y="751"/>
                  </a:cubicBezTo>
                  <a:cubicBezTo>
                    <a:pt x="1803" y="865"/>
                    <a:pt x="2392" y="1112"/>
                    <a:pt x="2889" y="1484"/>
                  </a:cubicBezTo>
                  <a:cubicBezTo>
                    <a:pt x="4087" y="2385"/>
                    <a:pt x="4700" y="3977"/>
                    <a:pt x="4406" y="5429"/>
                  </a:cubicBezTo>
                  <a:cubicBezTo>
                    <a:pt x="4595" y="5373"/>
                    <a:pt x="4790" y="5346"/>
                    <a:pt x="4986" y="5346"/>
                  </a:cubicBezTo>
                  <a:cubicBezTo>
                    <a:pt x="5523" y="5346"/>
                    <a:pt x="6062" y="5550"/>
                    <a:pt x="6447" y="5920"/>
                  </a:cubicBezTo>
                  <a:cubicBezTo>
                    <a:pt x="6972" y="6423"/>
                    <a:pt x="7188" y="7214"/>
                    <a:pt x="6991" y="7908"/>
                  </a:cubicBezTo>
                  <a:cubicBezTo>
                    <a:pt x="7134" y="7852"/>
                    <a:pt x="7279" y="7826"/>
                    <a:pt x="7425" y="7826"/>
                  </a:cubicBezTo>
                  <a:cubicBezTo>
                    <a:pt x="8085" y="7826"/>
                    <a:pt x="8736" y="8357"/>
                    <a:pt x="9048" y="8971"/>
                  </a:cubicBezTo>
                  <a:cubicBezTo>
                    <a:pt x="9127" y="9127"/>
                    <a:pt x="9193" y="9289"/>
                    <a:pt x="9244" y="9457"/>
                  </a:cubicBezTo>
                  <a:cubicBezTo>
                    <a:pt x="9778" y="8869"/>
                    <a:pt x="10055" y="8027"/>
                    <a:pt x="9829" y="7273"/>
                  </a:cubicBezTo>
                  <a:cubicBezTo>
                    <a:pt x="9620" y="6570"/>
                    <a:pt x="8924" y="6008"/>
                    <a:pt x="8188" y="6008"/>
                  </a:cubicBezTo>
                  <a:cubicBezTo>
                    <a:pt x="8117" y="6008"/>
                    <a:pt x="8045" y="6013"/>
                    <a:pt x="7973" y="6024"/>
                  </a:cubicBezTo>
                  <a:cubicBezTo>
                    <a:pt x="8274" y="5363"/>
                    <a:pt x="8060" y="4515"/>
                    <a:pt x="7483" y="4065"/>
                  </a:cubicBezTo>
                  <a:cubicBezTo>
                    <a:pt x="7189" y="3837"/>
                    <a:pt x="6815" y="3722"/>
                    <a:pt x="6441" y="3722"/>
                  </a:cubicBezTo>
                  <a:cubicBezTo>
                    <a:pt x="6078" y="3722"/>
                    <a:pt x="5715" y="3830"/>
                    <a:pt x="5425" y="4046"/>
                  </a:cubicBezTo>
                  <a:cubicBezTo>
                    <a:pt x="5521" y="3011"/>
                    <a:pt x="5207" y="1929"/>
                    <a:pt x="4512" y="1144"/>
                  </a:cubicBezTo>
                  <a:cubicBezTo>
                    <a:pt x="3888" y="442"/>
                    <a:pt x="2951" y="1"/>
                    <a:pt x="2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99;p37"/>
            <p:cNvSpPr/>
            <p:nvPr/>
          </p:nvSpPr>
          <p:spPr>
            <a:xfrm>
              <a:off x="1700947" y="989016"/>
              <a:ext cx="30573" cy="27967"/>
            </a:xfrm>
            <a:custGeom>
              <a:avLst/>
              <a:gdLst/>
              <a:ahLst/>
              <a:cxnLst/>
              <a:rect l="l" t="t" r="r" b="b"/>
              <a:pathLst>
                <a:path w="8072" h="7384" extrusionOk="0">
                  <a:moveTo>
                    <a:pt x="4625" y="1"/>
                  </a:moveTo>
                  <a:cubicBezTo>
                    <a:pt x="4534" y="1"/>
                    <a:pt x="4437" y="76"/>
                    <a:pt x="4431" y="175"/>
                  </a:cubicBezTo>
                  <a:cubicBezTo>
                    <a:pt x="4375" y="1041"/>
                    <a:pt x="4613" y="1957"/>
                    <a:pt x="4704" y="2819"/>
                  </a:cubicBezTo>
                  <a:cubicBezTo>
                    <a:pt x="4796" y="3709"/>
                    <a:pt x="4846" y="4599"/>
                    <a:pt x="4870" y="5490"/>
                  </a:cubicBezTo>
                  <a:cubicBezTo>
                    <a:pt x="4871" y="5550"/>
                    <a:pt x="4871" y="5612"/>
                    <a:pt x="4872" y="5674"/>
                  </a:cubicBezTo>
                  <a:cubicBezTo>
                    <a:pt x="4671" y="5460"/>
                    <a:pt x="4461" y="5250"/>
                    <a:pt x="4275" y="5024"/>
                  </a:cubicBezTo>
                  <a:cubicBezTo>
                    <a:pt x="3891" y="4559"/>
                    <a:pt x="3541" y="4067"/>
                    <a:pt x="3228" y="3550"/>
                  </a:cubicBezTo>
                  <a:cubicBezTo>
                    <a:pt x="2646" y="2586"/>
                    <a:pt x="2234" y="1566"/>
                    <a:pt x="1774" y="544"/>
                  </a:cubicBezTo>
                  <a:cubicBezTo>
                    <a:pt x="1752" y="495"/>
                    <a:pt x="1703" y="473"/>
                    <a:pt x="1653" y="473"/>
                  </a:cubicBezTo>
                  <a:cubicBezTo>
                    <a:pt x="1571" y="473"/>
                    <a:pt x="1483" y="530"/>
                    <a:pt x="1495" y="618"/>
                  </a:cubicBezTo>
                  <a:cubicBezTo>
                    <a:pt x="1641" y="1754"/>
                    <a:pt x="2116" y="2868"/>
                    <a:pt x="2702" y="3853"/>
                  </a:cubicBezTo>
                  <a:cubicBezTo>
                    <a:pt x="3186" y="4667"/>
                    <a:pt x="3801" y="5632"/>
                    <a:pt x="4558" y="6288"/>
                  </a:cubicBezTo>
                  <a:cubicBezTo>
                    <a:pt x="3817" y="6218"/>
                    <a:pt x="3062" y="6014"/>
                    <a:pt x="2385" y="5771"/>
                  </a:cubicBezTo>
                  <a:cubicBezTo>
                    <a:pt x="1562" y="5478"/>
                    <a:pt x="947" y="4935"/>
                    <a:pt x="216" y="4489"/>
                  </a:cubicBezTo>
                  <a:cubicBezTo>
                    <a:pt x="194" y="4476"/>
                    <a:pt x="172" y="4470"/>
                    <a:pt x="150" y="4470"/>
                  </a:cubicBezTo>
                  <a:cubicBezTo>
                    <a:pt x="69" y="4470"/>
                    <a:pt x="0" y="4553"/>
                    <a:pt x="20" y="4637"/>
                  </a:cubicBezTo>
                  <a:cubicBezTo>
                    <a:pt x="222" y="5546"/>
                    <a:pt x="1158" y="6096"/>
                    <a:pt x="1970" y="6430"/>
                  </a:cubicBezTo>
                  <a:cubicBezTo>
                    <a:pt x="2778" y="6765"/>
                    <a:pt x="3780" y="7068"/>
                    <a:pt x="4712" y="7068"/>
                  </a:cubicBezTo>
                  <a:cubicBezTo>
                    <a:pt x="4766" y="7068"/>
                    <a:pt x="4820" y="7067"/>
                    <a:pt x="4874" y="7065"/>
                  </a:cubicBezTo>
                  <a:lnTo>
                    <a:pt x="4874" y="7065"/>
                  </a:lnTo>
                  <a:cubicBezTo>
                    <a:pt x="4871" y="7169"/>
                    <a:pt x="4868" y="7271"/>
                    <a:pt x="4865" y="7375"/>
                  </a:cubicBezTo>
                  <a:cubicBezTo>
                    <a:pt x="5115" y="7379"/>
                    <a:pt x="5366" y="7382"/>
                    <a:pt x="5615" y="7383"/>
                  </a:cubicBezTo>
                  <a:cubicBezTo>
                    <a:pt x="5617" y="7257"/>
                    <a:pt x="5617" y="7128"/>
                    <a:pt x="5615" y="7002"/>
                  </a:cubicBezTo>
                  <a:cubicBezTo>
                    <a:pt x="6208" y="6576"/>
                    <a:pt x="6734" y="6067"/>
                    <a:pt x="7181" y="5490"/>
                  </a:cubicBezTo>
                  <a:cubicBezTo>
                    <a:pt x="7571" y="4989"/>
                    <a:pt x="8071" y="4296"/>
                    <a:pt x="8052" y="3637"/>
                  </a:cubicBezTo>
                  <a:cubicBezTo>
                    <a:pt x="8048" y="3548"/>
                    <a:pt x="7978" y="3496"/>
                    <a:pt x="7902" y="3496"/>
                  </a:cubicBezTo>
                  <a:cubicBezTo>
                    <a:pt x="7865" y="3496"/>
                    <a:pt x="7827" y="3508"/>
                    <a:pt x="7796" y="3535"/>
                  </a:cubicBezTo>
                  <a:cubicBezTo>
                    <a:pt x="7303" y="3943"/>
                    <a:pt x="7004" y="4626"/>
                    <a:pt x="6599" y="5117"/>
                  </a:cubicBezTo>
                  <a:cubicBezTo>
                    <a:pt x="6298" y="5482"/>
                    <a:pt x="5958" y="5808"/>
                    <a:pt x="5598" y="6111"/>
                  </a:cubicBezTo>
                  <a:cubicBezTo>
                    <a:pt x="5591" y="5863"/>
                    <a:pt x="5583" y="5616"/>
                    <a:pt x="5572" y="5373"/>
                  </a:cubicBezTo>
                  <a:cubicBezTo>
                    <a:pt x="5535" y="4442"/>
                    <a:pt x="5447" y="3513"/>
                    <a:pt x="5322" y="2589"/>
                  </a:cubicBezTo>
                  <a:cubicBezTo>
                    <a:pt x="5212" y="1767"/>
                    <a:pt x="5129" y="839"/>
                    <a:pt x="4760" y="88"/>
                  </a:cubicBezTo>
                  <a:cubicBezTo>
                    <a:pt x="4730" y="27"/>
                    <a:pt x="4678" y="1"/>
                    <a:pt x="4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100;p37"/>
            <p:cNvSpPr/>
            <p:nvPr/>
          </p:nvSpPr>
          <p:spPr>
            <a:xfrm>
              <a:off x="1791203" y="931109"/>
              <a:ext cx="109512" cy="64675"/>
            </a:xfrm>
            <a:custGeom>
              <a:avLst/>
              <a:gdLst/>
              <a:ahLst/>
              <a:cxnLst/>
              <a:rect l="l" t="t" r="r" b="b"/>
              <a:pathLst>
                <a:path w="28914" h="17076" extrusionOk="0">
                  <a:moveTo>
                    <a:pt x="23117" y="0"/>
                  </a:moveTo>
                  <a:cubicBezTo>
                    <a:pt x="22910" y="0"/>
                    <a:pt x="22710" y="84"/>
                    <a:pt x="22564" y="233"/>
                  </a:cubicBezTo>
                  <a:cubicBezTo>
                    <a:pt x="22407" y="393"/>
                    <a:pt x="22342" y="621"/>
                    <a:pt x="22390" y="839"/>
                  </a:cubicBezTo>
                  <a:lnTo>
                    <a:pt x="23215" y="4550"/>
                  </a:lnTo>
                  <a:lnTo>
                    <a:pt x="23215" y="4550"/>
                  </a:lnTo>
                  <a:lnTo>
                    <a:pt x="9723" y="3367"/>
                  </a:lnTo>
                  <a:lnTo>
                    <a:pt x="8844" y="584"/>
                  </a:lnTo>
                  <a:cubicBezTo>
                    <a:pt x="8749" y="281"/>
                    <a:pt x="8451" y="85"/>
                    <a:pt x="8129" y="85"/>
                  </a:cubicBezTo>
                  <a:cubicBezTo>
                    <a:pt x="8060" y="85"/>
                    <a:pt x="7989" y="94"/>
                    <a:pt x="7919" y="113"/>
                  </a:cubicBezTo>
                  <a:cubicBezTo>
                    <a:pt x="7524" y="222"/>
                    <a:pt x="7298" y="610"/>
                    <a:pt x="7414" y="977"/>
                  </a:cubicBezTo>
                  <a:lnTo>
                    <a:pt x="8263" y="3665"/>
                  </a:lnTo>
                  <a:lnTo>
                    <a:pt x="195" y="13700"/>
                  </a:lnTo>
                  <a:cubicBezTo>
                    <a:pt x="32" y="13899"/>
                    <a:pt x="1" y="14177"/>
                    <a:pt x="114" y="14409"/>
                  </a:cubicBezTo>
                  <a:cubicBezTo>
                    <a:pt x="230" y="14640"/>
                    <a:pt x="467" y="14797"/>
                    <a:pt x="745" y="14812"/>
                  </a:cubicBezTo>
                  <a:lnTo>
                    <a:pt x="10828" y="15410"/>
                  </a:lnTo>
                  <a:cubicBezTo>
                    <a:pt x="10844" y="15410"/>
                    <a:pt x="10859" y="15411"/>
                    <a:pt x="10874" y="15411"/>
                  </a:cubicBezTo>
                  <a:cubicBezTo>
                    <a:pt x="11266" y="15411"/>
                    <a:pt x="11594" y="15128"/>
                    <a:pt x="11619" y="14758"/>
                  </a:cubicBezTo>
                  <a:cubicBezTo>
                    <a:pt x="11646" y="14374"/>
                    <a:pt x="11334" y="14044"/>
                    <a:pt x="10923" y="14021"/>
                  </a:cubicBezTo>
                  <a:lnTo>
                    <a:pt x="2218" y="13504"/>
                  </a:lnTo>
                  <a:lnTo>
                    <a:pt x="8789" y="5329"/>
                  </a:lnTo>
                  <a:lnTo>
                    <a:pt x="11251" y="13118"/>
                  </a:lnTo>
                  <a:cubicBezTo>
                    <a:pt x="11340" y="13400"/>
                    <a:pt x="11602" y="13589"/>
                    <a:pt x="11896" y="13615"/>
                  </a:cubicBezTo>
                  <a:cubicBezTo>
                    <a:pt x="11919" y="13617"/>
                    <a:pt x="11941" y="13618"/>
                    <a:pt x="11963" y="13618"/>
                  </a:cubicBezTo>
                  <a:cubicBezTo>
                    <a:pt x="12035" y="13618"/>
                    <a:pt x="12107" y="13608"/>
                    <a:pt x="12177" y="13589"/>
                  </a:cubicBezTo>
                  <a:cubicBezTo>
                    <a:pt x="12572" y="13480"/>
                    <a:pt x="12799" y="13092"/>
                    <a:pt x="12682" y="12725"/>
                  </a:cubicBezTo>
                  <a:lnTo>
                    <a:pt x="10178" y="4805"/>
                  </a:lnTo>
                  <a:lnTo>
                    <a:pt x="22414" y="5878"/>
                  </a:lnTo>
                  <a:lnTo>
                    <a:pt x="14000" y="13109"/>
                  </a:lnTo>
                  <a:cubicBezTo>
                    <a:pt x="13697" y="13369"/>
                    <a:pt x="13677" y="13809"/>
                    <a:pt x="13956" y="14092"/>
                  </a:cubicBezTo>
                  <a:cubicBezTo>
                    <a:pt x="14085" y="14221"/>
                    <a:pt x="14253" y="14299"/>
                    <a:pt x="14434" y="14314"/>
                  </a:cubicBezTo>
                  <a:cubicBezTo>
                    <a:pt x="14458" y="14316"/>
                    <a:pt x="14482" y="14317"/>
                    <a:pt x="14506" y="14317"/>
                  </a:cubicBezTo>
                  <a:cubicBezTo>
                    <a:pt x="14689" y="14317"/>
                    <a:pt x="14868" y="14252"/>
                    <a:pt x="15010" y="14133"/>
                  </a:cubicBezTo>
                  <a:lnTo>
                    <a:pt x="23687" y="6677"/>
                  </a:lnTo>
                  <a:lnTo>
                    <a:pt x="25865" y="16520"/>
                  </a:lnTo>
                  <a:cubicBezTo>
                    <a:pt x="25934" y="16827"/>
                    <a:pt x="26208" y="17045"/>
                    <a:pt x="26526" y="17073"/>
                  </a:cubicBezTo>
                  <a:cubicBezTo>
                    <a:pt x="26550" y="17075"/>
                    <a:pt x="26573" y="17076"/>
                    <a:pt x="26597" y="17076"/>
                  </a:cubicBezTo>
                  <a:cubicBezTo>
                    <a:pt x="26647" y="17076"/>
                    <a:pt x="26697" y="17071"/>
                    <a:pt x="26747" y="17062"/>
                  </a:cubicBezTo>
                  <a:cubicBezTo>
                    <a:pt x="27150" y="16984"/>
                    <a:pt x="27411" y="16616"/>
                    <a:pt x="27327" y="16239"/>
                  </a:cubicBezTo>
                  <a:lnTo>
                    <a:pt x="24881" y="5191"/>
                  </a:lnTo>
                  <a:lnTo>
                    <a:pt x="24881" y="5189"/>
                  </a:lnTo>
                  <a:lnTo>
                    <a:pt x="24055" y="1478"/>
                  </a:lnTo>
                  <a:lnTo>
                    <a:pt x="24055" y="1478"/>
                  </a:lnTo>
                  <a:lnTo>
                    <a:pt x="28062" y="1830"/>
                  </a:lnTo>
                  <a:cubicBezTo>
                    <a:pt x="28085" y="1832"/>
                    <a:pt x="28109" y="1833"/>
                    <a:pt x="28132" y="1833"/>
                  </a:cubicBezTo>
                  <a:cubicBezTo>
                    <a:pt x="28513" y="1833"/>
                    <a:pt x="28839" y="1563"/>
                    <a:pt x="28875" y="1202"/>
                  </a:cubicBezTo>
                  <a:cubicBezTo>
                    <a:pt x="28913" y="820"/>
                    <a:pt x="28612" y="480"/>
                    <a:pt x="28202" y="444"/>
                  </a:cubicBezTo>
                  <a:lnTo>
                    <a:pt x="23189" y="4"/>
                  </a:lnTo>
                  <a:cubicBezTo>
                    <a:pt x="23165" y="1"/>
                    <a:pt x="23141" y="0"/>
                    <a:pt x="23117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101;p37"/>
            <p:cNvSpPr/>
            <p:nvPr/>
          </p:nvSpPr>
          <p:spPr>
            <a:xfrm>
              <a:off x="1829529" y="976699"/>
              <a:ext cx="20661" cy="19112"/>
            </a:xfrm>
            <a:custGeom>
              <a:avLst/>
              <a:gdLst/>
              <a:ahLst/>
              <a:cxnLst/>
              <a:rect l="l" t="t" r="r" b="b"/>
              <a:pathLst>
                <a:path w="5455" h="5046" extrusionOk="0">
                  <a:moveTo>
                    <a:pt x="2710" y="1392"/>
                  </a:moveTo>
                  <a:cubicBezTo>
                    <a:pt x="2747" y="1392"/>
                    <a:pt x="2784" y="1394"/>
                    <a:pt x="2821" y="1397"/>
                  </a:cubicBezTo>
                  <a:cubicBezTo>
                    <a:pt x="3210" y="1431"/>
                    <a:pt x="3546" y="1629"/>
                    <a:pt x="3746" y="1944"/>
                  </a:cubicBezTo>
                  <a:cubicBezTo>
                    <a:pt x="3879" y="2145"/>
                    <a:pt x="3938" y="2388"/>
                    <a:pt x="3914" y="2629"/>
                  </a:cubicBezTo>
                  <a:cubicBezTo>
                    <a:pt x="3855" y="3214"/>
                    <a:pt x="3325" y="3654"/>
                    <a:pt x="2707" y="3654"/>
                  </a:cubicBezTo>
                  <a:cubicBezTo>
                    <a:pt x="2670" y="3654"/>
                    <a:pt x="2632" y="3653"/>
                    <a:pt x="2595" y="3650"/>
                  </a:cubicBezTo>
                  <a:cubicBezTo>
                    <a:pt x="2009" y="3597"/>
                    <a:pt x="1548" y="3164"/>
                    <a:pt x="1499" y="2628"/>
                  </a:cubicBezTo>
                  <a:cubicBezTo>
                    <a:pt x="1494" y="2558"/>
                    <a:pt x="1495" y="2487"/>
                    <a:pt x="1500" y="2417"/>
                  </a:cubicBezTo>
                  <a:cubicBezTo>
                    <a:pt x="1540" y="2022"/>
                    <a:pt x="1793" y="1683"/>
                    <a:pt x="2176" y="1508"/>
                  </a:cubicBezTo>
                  <a:cubicBezTo>
                    <a:pt x="2344" y="1431"/>
                    <a:pt x="2526" y="1392"/>
                    <a:pt x="2710" y="1392"/>
                  </a:cubicBezTo>
                  <a:close/>
                  <a:moveTo>
                    <a:pt x="2702" y="0"/>
                  </a:moveTo>
                  <a:cubicBezTo>
                    <a:pt x="2295" y="0"/>
                    <a:pt x="1891" y="88"/>
                    <a:pt x="1518" y="259"/>
                  </a:cubicBezTo>
                  <a:cubicBezTo>
                    <a:pt x="667" y="648"/>
                    <a:pt x="105" y="1405"/>
                    <a:pt x="16" y="2287"/>
                  </a:cubicBezTo>
                  <a:cubicBezTo>
                    <a:pt x="2" y="2436"/>
                    <a:pt x="0" y="2586"/>
                    <a:pt x="13" y="2735"/>
                  </a:cubicBezTo>
                  <a:cubicBezTo>
                    <a:pt x="122" y="3953"/>
                    <a:pt x="1149" y="4921"/>
                    <a:pt x="2455" y="5034"/>
                  </a:cubicBezTo>
                  <a:cubicBezTo>
                    <a:pt x="2540" y="5042"/>
                    <a:pt x="2626" y="5046"/>
                    <a:pt x="2710" y="5046"/>
                  </a:cubicBezTo>
                  <a:cubicBezTo>
                    <a:pt x="4087" y="5046"/>
                    <a:pt x="5268" y="4065"/>
                    <a:pt x="5400" y="2760"/>
                  </a:cubicBezTo>
                  <a:cubicBezTo>
                    <a:pt x="5455" y="2221"/>
                    <a:pt x="5323" y="1679"/>
                    <a:pt x="5026" y="1227"/>
                  </a:cubicBezTo>
                  <a:cubicBezTo>
                    <a:pt x="4587" y="541"/>
                    <a:pt x="3815" y="86"/>
                    <a:pt x="2961" y="12"/>
                  </a:cubicBezTo>
                  <a:cubicBezTo>
                    <a:pt x="2874" y="4"/>
                    <a:pt x="2788" y="0"/>
                    <a:pt x="2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102;p37"/>
            <p:cNvSpPr/>
            <p:nvPr/>
          </p:nvSpPr>
          <p:spPr>
            <a:xfrm>
              <a:off x="1807758" y="927973"/>
              <a:ext cx="28842" cy="10507"/>
            </a:xfrm>
            <a:custGeom>
              <a:avLst/>
              <a:gdLst/>
              <a:ahLst/>
              <a:cxnLst/>
              <a:rect l="l" t="t" r="r" b="b"/>
              <a:pathLst>
                <a:path w="7615" h="2774" extrusionOk="0">
                  <a:moveTo>
                    <a:pt x="1572" y="1"/>
                  </a:moveTo>
                  <a:cubicBezTo>
                    <a:pt x="196" y="1"/>
                    <a:pt x="1" y="2066"/>
                    <a:pt x="1365" y="2297"/>
                  </a:cubicBezTo>
                  <a:cubicBezTo>
                    <a:pt x="2339" y="2462"/>
                    <a:pt x="3350" y="2472"/>
                    <a:pt x="4332" y="2591"/>
                  </a:cubicBezTo>
                  <a:cubicBezTo>
                    <a:pt x="4820" y="2650"/>
                    <a:pt x="5394" y="2773"/>
                    <a:pt x="5943" y="2773"/>
                  </a:cubicBezTo>
                  <a:cubicBezTo>
                    <a:pt x="6356" y="2773"/>
                    <a:pt x="6756" y="2703"/>
                    <a:pt x="7095" y="2483"/>
                  </a:cubicBezTo>
                  <a:cubicBezTo>
                    <a:pt x="7455" y="2247"/>
                    <a:pt x="7615" y="1785"/>
                    <a:pt x="7335" y="1412"/>
                  </a:cubicBezTo>
                  <a:cubicBezTo>
                    <a:pt x="6743" y="619"/>
                    <a:pt x="5587" y="549"/>
                    <a:pt x="4695" y="403"/>
                  </a:cubicBezTo>
                  <a:cubicBezTo>
                    <a:pt x="3685" y="237"/>
                    <a:pt x="2624" y="19"/>
                    <a:pt x="1597" y="1"/>
                  </a:cubicBezTo>
                  <a:cubicBezTo>
                    <a:pt x="1589" y="1"/>
                    <a:pt x="1580" y="1"/>
                    <a:pt x="1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103;p37"/>
            <p:cNvSpPr/>
            <p:nvPr/>
          </p:nvSpPr>
          <p:spPr>
            <a:xfrm>
              <a:off x="1858651" y="963492"/>
              <a:ext cx="66569" cy="59308"/>
            </a:xfrm>
            <a:custGeom>
              <a:avLst/>
              <a:gdLst/>
              <a:ahLst/>
              <a:cxnLst/>
              <a:rect l="l" t="t" r="r" b="b"/>
              <a:pathLst>
                <a:path w="17576" h="15659" extrusionOk="0">
                  <a:moveTo>
                    <a:pt x="8783" y="1392"/>
                  </a:moveTo>
                  <a:cubicBezTo>
                    <a:pt x="8998" y="1392"/>
                    <a:pt x="9215" y="1401"/>
                    <a:pt x="9434" y="1420"/>
                  </a:cubicBezTo>
                  <a:cubicBezTo>
                    <a:pt x="13221" y="1752"/>
                    <a:pt x="16012" y="4898"/>
                    <a:pt x="15657" y="8431"/>
                  </a:cubicBezTo>
                  <a:cubicBezTo>
                    <a:pt x="15321" y="11762"/>
                    <a:pt x="12309" y="14266"/>
                    <a:pt x="8793" y="14266"/>
                  </a:cubicBezTo>
                  <a:cubicBezTo>
                    <a:pt x="8578" y="14266"/>
                    <a:pt x="8361" y="14257"/>
                    <a:pt x="8142" y="14238"/>
                  </a:cubicBezTo>
                  <a:cubicBezTo>
                    <a:pt x="4355" y="13906"/>
                    <a:pt x="1564" y="10760"/>
                    <a:pt x="1919" y="7227"/>
                  </a:cubicBezTo>
                  <a:cubicBezTo>
                    <a:pt x="2255" y="3896"/>
                    <a:pt x="5267" y="1392"/>
                    <a:pt x="8783" y="1392"/>
                  </a:cubicBezTo>
                  <a:close/>
                  <a:moveTo>
                    <a:pt x="8781" y="1"/>
                  </a:moveTo>
                  <a:cubicBezTo>
                    <a:pt x="4505" y="1"/>
                    <a:pt x="842" y="3047"/>
                    <a:pt x="434" y="7097"/>
                  </a:cubicBezTo>
                  <a:cubicBezTo>
                    <a:pt x="1" y="11394"/>
                    <a:pt x="3397" y="15219"/>
                    <a:pt x="8002" y="15624"/>
                  </a:cubicBezTo>
                  <a:cubicBezTo>
                    <a:pt x="8268" y="15647"/>
                    <a:pt x="8533" y="15659"/>
                    <a:pt x="8795" y="15659"/>
                  </a:cubicBezTo>
                  <a:cubicBezTo>
                    <a:pt x="13071" y="15659"/>
                    <a:pt x="16734" y="12611"/>
                    <a:pt x="17142" y="8563"/>
                  </a:cubicBezTo>
                  <a:cubicBezTo>
                    <a:pt x="17576" y="4264"/>
                    <a:pt x="14181" y="440"/>
                    <a:pt x="9574" y="36"/>
                  </a:cubicBezTo>
                  <a:cubicBezTo>
                    <a:pt x="9308" y="12"/>
                    <a:pt x="9043" y="1"/>
                    <a:pt x="8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104;p37"/>
            <p:cNvSpPr/>
            <p:nvPr/>
          </p:nvSpPr>
          <p:spPr>
            <a:xfrm>
              <a:off x="1760217" y="954857"/>
              <a:ext cx="66562" cy="59312"/>
            </a:xfrm>
            <a:custGeom>
              <a:avLst/>
              <a:gdLst/>
              <a:ahLst/>
              <a:cxnLst/>
              <a:rect l="l" t="t" r="r" b="b"/>
              <a:pathLst>
                <a:path w="17574" h="15660" extrusionOk="0">
                  <a:moveTo>
                    <a:pt x="8780" y="1393"/>
                  </a:moveTo>
                  <a:cubicBezTo>
                    <a:pt x="8995" y="1393"/>
                    <a:pt x="9213" y="1402"/>
                    <a:pt x="9432" y="1422"/>
                  </a:cubicBezTo>
                  <a:cubicBezTo>
                    <a:pt x="13220" y="1753"/>
                    <a:pt x="16012" y="4899"/>
                    <a:pt x="15656" y="8432"/>
                  </a:cubicBezTo>
                  <a:cubicBezTo>
                    <a:pt x="15321" y="11762"/>
                    <a:pt x="12307" y="14267"/>
                    <a:pt x="8792" y="14267"/>
                  </a:cubicBezTo>
                  <a:cubicBezTo>
                    <a:pt x="8577" y="14267"/>
                    <a:pt x="8360" y="14258"/>
                    <a:pt x="8142" y="14239"/>
                  </a:cubicBezTo>
                  <a:cubicBezTo>
                    <a:pt x="4354" y="13907"/>
                    <a:pt x="1562" y="10762"/>
                    <a:pt x="1918" y="7227"/>
                  </a:cubicBezTo>
                  <a:cubicBezTo>
                    <a:pt x="2253" y="3898"/>
                    <a:pt x="5265" y="1393"/>
                    <a:pt x="8780" y="1393"/>
                  </a:cubicBezTo>
                  <a:close/>
                  <a:moveTo>
                    <a:pt x="8780" y="1"/>
                  </a:moveTo>
                  <a:cubicBezTo>
                    <a:pt x="4504" y="1"/>
                    <a:pt x="840" y="3048"/>
                    <a:pt x="434" y="7097"/>
                  </a:cubicBezTo>
                  <a:cubicBezTo>
                    <a:pt x="0" y="11395"/>
                    <a:pt x="3395" y="15220"/>
                    <a:pt x="8002" y="15625"/>
                  </a:cubicBezTo>
                  <a:cubicBezTo>
                    <a:pt x="8267" y="15648"/>
                    <a:pt x="8531" y="15660"/>
                    <a:pt x="8792" y="15660"/>
                  </a:cubicBezTo>
                  <a:cubicBezTo>
                    <a:pt x="13068" y="15660"/>
                    <a:pt x="16733" y="12613"/>
                    <a:pt x="17141" y="8562"/>
                  </a:cubicBezTo>
                  <a:cubicBezTo>
                    <a:pt x="17574" y="4265"/>
                    <a:pt x="14179" y="440"/>
                    <a:pt x="9572" y="35"/>
                  </a:cubicBezTo>
                  <a:cubicBezTo>
                    <a:pt x="9306" y="12"/>
                    <a:pt x="9042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105;p37"/>
            <p:cNvSpPr/>
            <p:nvPr/>
          </p:nvSpPr>
          <p:spPr>
            <a:xfrm>
              <a:off x="1926030" y="983657"/>
              <a:ext cx="52381" cy="38394"/>
            </a:xfrm>
            <a:custGeom>
              <a:avLst/>
              <a:gdLst/>
              <a:ahLst/>
              <a:cxnLst/>
              <a:rect l="l" t="t" r="r" b="b"/>
              <a:pathLst>
                <a:path w="13830" h="10137" extrusionOk="0">
                  <a:moveTo>
                    <a:pt x="7824" y="0"/>
                  </a:moveTo>
                  <a:cubicBezTo>
                    <a:pt x="7747" y="0"/>
                    <a:pt x="7670" y="6"/>
                    <a:pt x="7593" y="19"/>
                  </a:cubicBezTo>
                  <a:cubicBezTo>
                    <a:pt x="7047" y="110"/>
                    <a:pt x="6669" y="494"/>
                    <a:pt x="6415" y="942"/>
                  </a:cubicBezTo>
                  <a:cubicBezTo>
                    <a:pt x="6313" y="1127"/>
                    <a:pt x="6228" y="1320"/>
                    <a:pt x="6161" y="1519"/>
                  </a:cubicBezTo>
                  <a:cubicBezTo>
                    <a:pt x="6016" y="1958"/>
                    <a:pt x="5914" y="2409"/>
                    <a:pt x="5861" y="2868"/>
                  </a:cubicBezTo>
                  <a:cubicBezTo>
                    <a:pt x="5595" y="2484"/>
                    <a:pt x="5251" y="2121"/>
                    <a:pt x="4790" y="1918"/>
                  </a:cubicBezTo>
                  <a:cubicBezTo>
                    <a:pt x="4569" y="1821"/>
                    <a:pt x="4317" y="1767"/>
                    <a:pt x="4069" y="1767"/>
                  </a:cubicBezTo>
                  <a:cubicBezTo>
                    <a:pt x="3800" y="1767"/>
                    <a:pt x="3536" y="1830"/>
                    <a:pt x="3320" y="1969"/>
                  </a:cubicBezTo>
                  <a:cubicBezTo>
                    <a:pt x="2909" y="2236"/>
                    <a:pt x="2758" y="2712"/>
                    <a:pt x="2711" y="3158"/>
                  </a:cubicBezTo>
                  <a:cubicBezTo>
                    <a:pt x="2607" y="4198"/>
                    <a:pt x="2956" y="5268"/>
                    <a:pt x="3673" y="6106"/>
                  </a:cubicBezTo>
                  <a:cubicBezTo>
                    <a:pt x="3128" y="5818"/>
                    <a:pt x="2552" y="5538"/>
                    <a:pt x="1920" y="5479"/>
                  </a:cubicBezTo>
                  <a:cubicBezTo>
                    <a:pt x="1851" y="5472"/>
                    <a:pt x="1780" y="5469"/>
                    <a:pt x="1710" y="5469"/>
                  </a:cubicBezTo>
                  <a:cubicBezTo>
                    <a:pt x="1137" y="5469"/>
                    <a:pt x="547" y="5682"/>
                    <a:pt x="272" y="6112"/>
                  </a:cubicBezTo>
                  <a:cubicBezTo>
                    <a:pt x="1" y="6542"/>
                    <a:pt x="94" y="7080"/>
                    <a:pt x="319" y="7530"/>
                  </a:cubicBezTo>
                  <a:cubicBezTo>
                    <a:pt x="789" y="8480"/>
                    <a:pt x="1785" y="9186"/>
                    <a:pt x="2892" y="9561"/>
                  </a:cubicBezTo>
                  <a:cubicBezTo>
                    <a:pt x="3553" y="9783"/>
                    <a:pt x="4264" y="9938"/>
                    <a:pt x="4992" y="10028"/>
                  </a:cubicBezTo>
                  <a:cubicBezTo>
                    <a:pt x="5365" y="10076"/>
                    <a:pt x="5743" y="10108"/>
                    <a:pt x="6124" y="10123"/>
                  </a:cubicBezTo>
                  <a:cubicBezTo>
                    <a:pt x="6252" y="10128"/>
                    <a:pt x="6379" y="10132"/>
                    <a:pt x="6507" y="10134"/>
                  </a:cubicBezTo>
                  <a:cubicBezTo>
                    <a:pt x="6548" y="10134"/>
                    <a:pt x="6588" y="10135"/>
                    <a:pt x="6627" y="10135"/>
                  </a:cubicBezTo>
                  <a:cubicBezTo>
                    <a:pt x="6681" y="10137"/>
                    <a:pt x="6733" y="10137"/>
                    <a:pt x="6785" y="10137"/>
                  </a:cubicBezTo>
                  <a:cubicBezTo>
                    <a:pt x="6904" y="10135"/>
                    <a:pt x="7022" y="10134"/>
                    <a:pt x="7142" y="10131"/>
                  </a:cubicBezTo>
                  <a:cubicBezTo>
                    <a:pt x="7224" y="10128"/>
                    <a:pt x="7307" y="10126"/>
                    <a:pt x="7391" y="10121"/>
                  </a:cubicBezTo>
                  <a:lnTo>
                    <a:pt x="7417" y="10121"/>
                  </a:lnTo>
                  <a:cubicBezTo>
                    <a:pt x="7679" y="10109"/>
                    <a:pt x="7941" y="10090"/>
                    <a:pt x="8199" y="10067"/>
                  </a:cubicBezTo>
                  <a:cubicBezTo>
                    <a:pt x="8478" y="10039"/>
                    <a:pt x="8754" y="10005"/>
                    <a:pt x="9027" y="9965"/>
                  </a:cubicBezTo>
                  <a:cubicBezTo>
                    <a:pt x="9483" y="9895"/>
                    <a:pt x="9930" y="9808"/>
                    <a:pt x="10358" y="9703"/>
                  </a:cubicBezTo>
                  <a:cubicBezTo>
                    <a:pt x="11140" y="9510"/>
                    <a:pt x="12400" y="9067"/>
                    <a:pt x="13103" y="8397"/>
                  </a:cubicBezTo>
                  <a:cubicBezTo>
                    <a:pt x="13615" y="7909"/>
                    <a:pt x="13830" y="7297"/>
                    <a:pt x="13344" y="6576"/>
                  </a:cubicBezTo>
                  <a:cubicBezTo>
                    <a:pt x="13181" y="6332"/>
                    <a:pt x="12849" y="6169"/>
                    <a:pt x="12535" y="6169"/>
                  </a:cubicBezTo>
                  <a:cubicBezTo>
                    <a:pt x="12387" y="6169"/>
                    <a:pt x="12244" y="6205"/>
                    <a:pt x="12123" y="6285"/>
                  </a:cubicBezTo>
                  <a:cubicBezTo>
                    <a:pt x="12559" y="5738"/>
                    <a:pt x="12963" y="5125"/>
                    <a:pt x="12952" y="4460"/>
                  </a:cubicBezTo>
                  <a:cubicBezTo>
                    <a:pt x="12941" y="3802"/>
                    <a:pt x="12366" y="3111"/>
                    <a:pt x="11611" y="3111"/>
                  </a:cubicBezTo>
                  <a:cubicBezTo>
                    <a:pt x="11604" y="3111"/>
                    <a:pt x="11597" y="3111"/>
                    <a:pt x="11591" y="3111"/>
                  </a:cubicBezTo>
                  <a:cubicBezTo>
                    <a:pt x="10872" y="3126"/>
                    <a:pt x="10362" y="3702"/>
                    <a:pt x="9965" y="4223"/>
                  </a:cubicBezTo>
                  <a:cubicBezTo>
                    <a:pt x="9948" y="3341"/>
                    <a:pt x="9929" y="2450"/>
                    <a:pt x="9655" y="1603"/>
                  </a:cubicBezTo>
                  <a:cubicBezTo>
                    <a:pt x="9518" y="1179"/>
                    <a:pt x="9311" y="762"/>
                    <a:pt x="8960" y="448"/>
                  </a:cubicBezTo>
                  <a:cubicBezTo>
                    <a:pt x="8663" y="182"/>
                    <a:pt x="8247" y="0"/>
                    <a:pt x="7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106;p37"/>
            <p:cNvSpPr/>
            <p:nvPr/>
          </p:nvSpPr>
          <p:spPr>
            <a:xfrm>
              <a:off x="1950323" y="983657"/>
              <a:ext cx="28088" cy="31804"/>
            </a:xfrm>
            <a:custGeom>
              <a:avLst/>
              <a:gdLst/>
              <a:ahLst/>
              <a:cxnLst/>
              <a:rect l="l" t="t" r="r" b="b"/>
              <a:pathLst>
                <a:path w="7416" h="8397" extrusionOk="0">
                  <a:moveTo>
                    <a:pt x="1410" y="0"/>
                  </a:moveTo>
                  <a:cubicBezTo>
                    <a:pt x="1333" y="0"/>
                    <a:pt x="1255" y="6"/>
                    <a:pt x="1179" y="19"/>
                  </a:cubicBezTo>
                  <a:cubicBezTo>
                    <a:pt x="633" y="110"/>
                    <a:pt x="255" y="494"/>
                    <a:pt x="1" y="942"/>
                  </a:cubicBezTo>
                  <a:cubicBezTo>
                    <a:pt x="234" y="854"/>
                    <a:pt x="484" y="807"/>
                    <a:pt x="733" y="807"/>
                  </a:cubicBezTo>
                  <a:cubicBezTo>
                    <a:pt x="1059" y="807"/>
                    <a:pt x="1384" y="888"/>
                    <a:pt x="1669" y="1064"/>
                  </a:cubicBezTo>
                  <a:cubicBezTo>
                    <a:pt x="2392" y="1507"/>
                    <a:pt x="2698" y="2313"/>
                    <a:pt x="2773" y="3078"/>
                  </a:cubicBezTo>
                  <a:cubicBezTo>
                    <a:pt x="2849" y="3845"/>
                    <a:pt x="2740" y="4619"/>
                    <a:pt x="2847" y="5382"/>
                  </a:cubicBezTo>
                  <a:cubicBezTo>
                    <a:pt x="3061" y="4939"/>
                    <a:pt x="3607" y="4642"/>
                    <a:pt x="4155" y="4642"/>
                  </a:cubicBezTo>
                  <a:cubicBezTo>
                    <a:pt x="4256" y="4642"/>
                    <a:pt x="4356" y="4652"/>
                    <a:pt x="4454" y="4673"/>
                  </a:cubicBezTo>
                  <a:cubicBezTo>
                    <a:pt x="5090" y="4807"/>
                    <a:pt x="5565" y="5373"/>
                    <a:pt x="5515" y="5941"/>
                  </a:cubicBezTo>
                  <a:cubicBezTo>
                    <a:pt x="5467" y="6477"/>
                    <a:pt x="5016" y="6938"/>
                    <a:pt x="4962" y="7475"/>
                  </a:cubicBezTo>
                  <a:cubicBezTo>
                    <a:pt x="5091" y="7421"/>
                    <a:pt x="5227" y="7396"/>
                    <a:pt x="5363" y="7396"/>
                  </a:cubicBezTo>
                  <a:cubicBezTo>
                    <a:pt x="5878" y="7396"/>
                    <a:pt x="6400" y="7747"/>
                    <a:pt x="6607" y="8183"/>
                  </a:cubicBezTo>
                  <a:cubicBezTo>
                    <a:pt x="6638" y="8253"/>
                    <a:pt x="6667" y="8324"/>
                    <a:pt x="6689" y="8397"/>
                  </a:cubicBezTo>
                  <a:cubicBezTo>
                    <a:pt x="7201" y="7907"/>
                    <a:pt x="7416" y="7297"/>
                    <a:pt x="6929" y="6576"/>
                  </a:cubicBezTo>
                  <a:cubicBezTo>
                    <a:pt x="6766" y="6331"/>
                    <a:pt x="6434" y="6167"/>
                    <a:pt x="6120" y="6167"/>
                  </a:cubicBezTo>
                  <a:cubicBezTo>
                    <a:pt x="5973" y="6167"/>
                    <a:pt x="5830" y="6203"/>
                    <a:pt x="5709" y="6284"/>
                  </a:cubicBezTo>
                  <a:cubicBezTo>
                    <a:pt x="6145" y="5738"/>
                    <a:pt x="6549" y="5125"/>
                    <a:pt x="6538" y="4460"/>
                  </a:cubicBezTo>
                  <a:cubicBezTo>
                    <a:pt x="6527" y="3802"/>
                    <a:pt x="5953" y="3111"/>
                    <a:pt x="5199" y="3111"/>
                  </a:cubicBezTo>
                  <a:cubicBezTo>
                    <a:pt x="5192" y="3111"/>
                    <a:pt x="5184" y="3111"/>
                    <a:pt x="5177" y="3111"/>
                  </a:cubicBezTo>
                  <a:cubicBezTo>
                    <a:pt x="4458" y="3125"/>
                    <a:pt x="3948" y="3702"/>
                    <a:pt x="3551" y="4222"/>
                  </a:cubicBezTo>
                  <a:cubicBezTo>
                    <a:pt x="3534" y="3341"/>
                    <a:pt x="3514" y="2449"/>
                    <a:pt x="3239" y="1601"/>
                  </a:cubicBezTo>
                  <a:cubicBezTo>
                    <a:pt x="3104" y="1179"/>
                    <a:pt x="2898" y="761"/>
                    <a:pt x="2546" y="447"/>
                  </a:cubicBezTo>
                  <a:cubicBezTo>
                    <a:pt x="2249" y="181"/>
                    <a:pt x="1832" y="0"/>
                    <a:pt x="1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107;p37"/>
            <p:cNvSpPr/>
            <p:nvPr/>
          </p:nvSpPr>
          <p:spPr>
            <a:xfrm>
              <a:off x="1935919" y="996470"/>
              <a:ext cx="27751" cy="25585"/>
            </a:xfrm>
            <a:custGeom>
              <a:avLst/>
              <a:gdLst/>
              <a:ahLst/>
              <a:cxnLst/>
              <a:rect l="l" t="t" r="r" b="b"/>
              <a:pathLst>
                <a:path w="7327" h="6755" extrusionOk="0">
                  <a:moveTo>
                    <a:pt x="4939" y="0"/>
                  </a:moveTo>
                  <a:cubicBezTo>
                    <a:pt x="4907" y="0"/>
                    <a:pt x="4875" y="16"/>
                    <a:pt x="4862" y="49"/>
                  </a:cubicBezTo>
                  <a:cubicBezTo>
                    <a:pt x="4588" y="797"/>
                    <a:pt x="4658" y="1693"/>
                    <a:pt x="4574" y="2474"/>
                  </a:cubicBezTo>
                  <a:cubicBezTo>
                    <a:pt x="4521" y="2964"/>
                    <a:pt x="4463" y="3452"/>
                    <a:pt x="4398" y="3940"/>
                  </a:cubicBezTo>
                  <a:cubicBezTo>
                    <a:pt x="4101" y="3552"/>
                    <a:pt x="3823" y="3156"/>
                    <a:pt x="3568" y="2746"/>
                  </a:cubicBezTo>
                  <a:cubicBezTo>
                    <a:pt x="3199" y="2149"/>
                    <a:pt x="2893" y="1516"/>
                    <a:pt x="2482" y="944"/>
                  </a:cubicBezTo>
                  <a:cubicBezTo>
                    <a:pt x="2452" y="902"/>
                    <a:pt x="2409" y="884"/>
                    <a:pt x="2367" y="884"/>
                  </a:cubicBezTo>
                  <a:cubicBezTo>
                    <a:pt x="2288" y="884"/>
                    <a:pt x="2212" y="947"/>
                    <a:pt x="2227" y="1033"/>
                  </a:cubicBezTo>
                  <a:cubicBezTo>
                    <a:pt x="2463" y="2361"/>
                    <a:pt x="3403" y="3660"/>
                    <a:pt x="4270" y="4745"/>
                  </a:cubicBezTo>
                  <a:cubicBezTo>
                    <a:pt x="4273" y="4749"/>
                    <a:pt x="4274" y="4749"/>
                    <a:pt x="4276" y="4752"/>
                  </a:cubicBezTo>
                  <a:cubicBezTo>
                    <a:pt x="4254" y="4890"/>
                    <a:pt x="4232" y="5031"/>
                    <a:pt x="4207" y="5170"/>
                  </a:cubicBezTo>
                  <a:cubicBezTo>
                    <a:pt x="4170" y="5378"/>
                    <a:pt x="4132" y="5585"/>
                    <a:pt x="4092" y="5792"/>
                  </a:cubicBezTo>
                  <a:cubicBezTo>
                    <a:pt x="3856" y="5732"/>
                    <a:pt x="3608" y="5702"/>
                    <a:pt x="3372" y="5637"/>
                  </a:cubicBezTo>
                  <a:cubicBezTo>
                    <a:pt x="2936" y="5517"/>
                    <a:pt x="2514" y="5352"/>
                    <a:pt x="2112" y="5145"/>
                  </a:cubicBezTo>
                  <a:cubicBezTo>
                    <a:pt x="1399" y="4782"/>
                    <a:pt x="800" y="4302"/>
                    <a:pt x="143" y="3871"/>
                  </a:cubicBezTo>
                  <a:cubicBezTo>
                    <a:pt x="131" y="3863"/>
                    <a:pt x="117" y="3860"/>
                    <a:pt x="104" y="3860"/>
                  </a:cubicBezTo>
                  <a:cubicBezTo>
                    <a:pt x="53" y="3860"/>
                    <a:pt x="0" y="3906"/>
                    <a:pt x="20" y="3951"/>
                  </a:cubicBezTo>
                  <a:cubicBezTo>
                    <a:pt x="339" y="4675"/>
                    <a:pt x="1025" y="5233"/>
                    <a:pt x="1775" y="5633"/>
                  </a:cubicBezTo>
                  <a:cubicBezTo>
                    <a:pt x="2346" y="5938"/>
                    <a:pt x="3228" y="6350"/>
                    <a:pt x="3977" y="6377"/>
                  </a:cubicBezTo>
                  <a:cubicBezTo>
                    <a:pt x="3951" y="6501"/>
                    <a:pt x="3925" y="6627"/>
                    <a:pt x="3896" y="6752"/>
                  </a:cubicBezTo>
                  <a:cubicBezTo>
                    <a:pt x="3937" y="6754"/>
                    <a:pt x="3977" y="6754"/>
                    <a:pt x="4016" y="6754"/>
                  </a:cubicBezTo>
                  <a:cubicBezTo>
                    <a:pt x="4070" y="6755"/>
                    <a:pt x="4122" y="6755"/>
                    <a:pt x="4174" y="6755"/>
                  </a:cubicBezTo>
                  <a:cubicBezTo>
                    <a:pt x="4293" y="6754"/>
                    <a:pt x="4411" y="6752"/>
                    <a:pt x="4531" y="6749"/>
                  </a:cubicBezTo>
                  <a:cubicBezTo>
                    <a:pt x="4554" y="6630"/>
                    <a:pt x="4577" y="6511"/>
                    <a:pt x="4600" y="6392"/>
                  </a:cubicBezTo>
                  <a:cubicBezTo>
                    <a:pt x="4627" y="6386"/>
                    <a:pt x="4651" y="6379"/>
                    <a:pt x="4676" y="6370"/>
                  </a:cubicBezTo>
                  <a:cubicBezTo>
                    <a:pt x="5693" y="5993"/>
                    <a:pt x="7238" y="5148"/>
                    <a:pt x="7323" y="4073"/>
                  </a:cubicBezTo>
                  <a:cubicBezTo>
                    <a:pt x="7327" y="4044"/>
                    <a:pt x="7296" y="4021"/>
                    <a:pt x="7265" y="4021"/>
                  </a:cubicBezTo>
                  <a:cubicBezTo>
                    <a:pt x="7255" y="4021"/>
                    <a:pt x="7245" y="4024"/>
                    <a:pt x="7236" y="4029"/>
                  </a:cubicBezTo>
                  <a:cubicBezTo>
                    <a:pt x="6783" y="4273"/>
                    <a:pt x="6471" y="4669"/>
                    <a:pt x="6072" y="4971"/>
                  </a:cubicBezTo>
                  <a:cubicBezTo>
                    <a:pt x="5656" y="5285"/>
                    <a:pt x="5209" y="5552"/>
                    <a:pt x="4714" y="5754"/>
                  </a:cubicBezTo>
                  <a:cubicBezTo>
                    <a:pt x="4743" y="5587"/>
                    <a:pt x="4772" y="5417"/>
                    <a:pt x="4797" y="5247"/>
                  </a:cubicBezTo>
                  <a:cubicBezTo>
                    <a:pt x="4925" y="4390"/>
                    <a:pt x="5024" y="3529"/>
                    <a:pt x="5079" y="2665"/>
                  </a:cubicBezTo>
                  <a:cubicBezTo>
                    <a:pt x="5132" y="1849"/>
                    <a:pt x="5287" y="841"/>
                    <a:pt x="5017" y="50"/>
                  </a:cubicBezTo>
                  <a:cubicBezTo>
                    <a:pt x="5006" y="17"/>
                    <a:pt x="4972" y="0"/>
                    <a:pt x="49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108;p37"/>
            <p:cNvSpPr/>
            <p:nvPr/>
          </p:nvSpPr>
          <p:spPr>
            <a:xfrm>
              <a:off x="1686471" y="820420"/>
              <a:ext cx="47783" cy="67455"/>
            </a:xfrm>
            <a:custGeom>
              <a:avLst/>
              <a:gdLst/>
              <a:ahLst/>
              <a:cxnLst/>
              <a:rect l="l" t="t" r="r" b="b"/>
              <a:pathLst>
                <a:path w="12616" h="17810" extrusionOk="0">
                  <a:moveTo>
                    <a:pt x="6466" y="1"/>
                  </a:moveTo>
                  <a:cubicBezTo>
                    <a:pt x="6304" y="1"/>
                    <a:pt x="6142" y="19"/>
                    <a:pt x="5981" y="57"/>
                  </a:cubicBezTo>
                  <a:cubicBezTo>
                    <a:pt x="5683" y="130"/>
                    <a:pt x="5404" y="261"/>
                    <a:pt x="5160" y="444"/>
                  </a:cubicBezTo>
                  <a:cubicBezTo>
                    <a:pt x="4674" y="790"/>
                    <a:pt x="4303" y="1301"/>
                    <a:pt x="4011" y="1812"/>
                  </a:cubicBezTo>
                  <a:cubicBezTo>
                    <a:pt x="3594" y="2537"/>
                    <a:pt x="3272" y="3313"/>
                    <a:pt x="3051" y="4120"/>
                  </a:cubicBezTo>
                  <a:cubicBezTo>
                    <a:pt x="2125" y="4305"/>
                    <a:pt x="1628" y="5247"/>
                    <a:pt x="1427" y="6108"/>
                  </a:cubicBezTo>
                  <a:cubicBezTo>
                    <a:pt x="1133" y="7388"/>
                    <a:pt x="1194" y="8725"/>
                    <a:pt x="1608" y="9973"/>
                  </a:cubicBezTo>
                  <a:cubicBezTo>
                    <a:pt x="281" y="11338"/>
                    <a:pt x="0" y="13494"/>
                    <a:pt x="932" y="15117"/>
                  </a:cubicBezTo>
                  <a:cubicBezTo>
                    <a:pt x="1829" y="16675"/>
                    <a:pt x="3411" y="17225"/>
                    <a:pt x="5164" y="17535"/>
                  </a:cubicBezTo>
                  <a:cubicBezTo>
                    <a:pt x="5915" y="17669"/>
                    <a:pt x="6691" y="17809"/>
                    <a:pt x="7452" y="17809"/>
                  </a:cubicBezTo>
                  <a:cubicBezTo>
                    <a:pt x="7559" y="17809"/>
                    <a:pt x="7666" y="17806"/>
                    <a:pt x="7772" y="17801"/>
                  </a:cubicBezTo>
                  <a:cubicBezTo>
                    <a:pt x="8428" y="17765"/>
                    <a:pt x="9070" y="17604"/>
                    <a:pt x="9665" y="17227"/>
                  </a:cubicBezTo>
                  <a:cubicBezTo>
                    <a:pt x="10637" y="16610"/>
                    <a:pt x="11209" y="15409"/>
                    <a:pt x="10837" y="14370"/>
                  </a:cubicBezTo>
                  <a:cubicBezTo>
                    <a:pt x="10772" y="14186"/>
                    <a:pt x="10680" y="13998"/>
                    <a:pt x="10721" y="13811"/>
                  </a:cubicBezTo>
                  <a:cubicBezTo>
                    <a:pt x="10748" y="13693"/>
                    <a:pt x="10822" y="13591"/>
                    <a:pt x="10896" y="13492"/>
                  </a:cubicBezTo>
                  <a:cubicBezTo>
                    <a:pt x="12215" y="11677"/>
                    <a:pt x="12616" y="9308"/>
                    <a:pt x="11960" y="7202"/>
                  </a:cubicBezTo>
                  <a:cubicBezTo>
                    <a:pt x="11601" y="6045"/>
                    <a:pt x="10761" y="4854"/>
                    <a:pt x="9479" y="4687"/>
                  </a:cubicBezTo>
                  <a:cubicBezTo>
                    <a:pt x="9461" y="3594"/>
                    <a:pt x="9406" y="2459"/>
                    <a:pt x="8857" y="1492"/>
                  </a:cubicBezTo>
                  <a:cubicBezTo>
                    <a:pt x="8387" y="662"/>
                    <a:pt x="7442" y="1"/>
                    <a:pt x="64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109;p37"/>
            <p:cNvSpPr/>
            <p:nvPr/>
          </p:nvSpPr>
          <p:spPr>
            <a:xfrm>
              <a:off x="1706007" y="820420"/>
              <a:ext cx="28243" cy="67421"/>
            </a:xfrm>
            <a:custGeom>
              <a:avLst/>
              <a:gdLst/>
              <a:ahLst/>
              <a:cxnLst/>
              <a:rect l="l" t="t" r="r" b="b"/>
              <a:pathLst>
                <a:path w="7457" h="17801" extrusionOk="0">
                  <a:moveTo>
                    <a:pt x="1306" y="1"/>
                  </a:moveTo>
                  <a:cubicBezTo>
                    <a:pt x="1145" y="1"/>
                    <a:pt x="983" y="19"/>
                    <a:pt x="822" y="57"/>
                  </a:cubicBezTo>
                  <a:cubicBezTo>
                    <a:pt x="525" y="130"/>
                    <a:pt x="246" y="261"/>
                    <a:pt x="0" y="442"/>
                  </a:cubicBezTo>
                  <a:cubicBezTo>
                    <a:pt x="79" y="435"/>
                    <a:pt x="156" y="430"/>
                    <a:pt x="228" y="430"/>
                  </a:cubicBezTo>
                  <a:cubicBezTo>
                    <a:pt x="296" y="430"/>
                    <a:pt x="360" y="435"/>
                    <a:pt x="414" y="446"/>
                  </a:cubicBezTo>
                  <a:cubicBezTo>
                    <a:pt x="846" y="533"/>
                    <a:pt x="1252" y="719"/>
                    <a:pt x="1599" y="992"/>
                  </a:cubicBezTo>
                  <a:cubicBezTo>
                    <a:pt x="2343" y="1583"/>
                    <a:pt x="2738" y="2502"/>
                    <a:pt x="2792" y="3412"/>
                  </a:cubicBezTo>
                  <a:cubicBezTo>
                    <a:pt x="2847" y="4322"/>
                    <a:pt x="2592" y="5230"/>
                    <a:pt x="2213" y="6073"/>
                  </a:cubicBezTo>
                  <a:cubicBezTo>
                    <a:pt x="3072" y="6455"/>
                    <a:pt x="3698" y="7198"/>
                    <a:pt x="4093" y="8003"/>
                  </a:cubicBezTo>
                  <a:cubicBezTo>
                    <a:pt x="4822" y="9487"/>
                    <a:pt x="4848" y="11258"/>
                    <a:pt x="4162" y="12759"/>
                  </a:cubicBezTo>
                  <a:cubicBezTo>
                    <a:pt x="3912" y="13301"/>
                    <a:pt x="3536" y="13841"/>
                    <a:pt x="2949" y="14064"/>
                  </a:cubicBezTo>
                  <a:cubicBezTo>
                    <a:pt x="3590" y="14840"/>
                    <a:pt x="3642" y="15954"/>
                    <a:pt x="3235" y="16857"/>
                  </a:cubicBezTo>
                  <a:cubicBezTo>
                    <a:pt x="3077" y="17201"/>
                    <a:pt x="2867" y="17519"/>
                    <a:pt x="2614" y="17801"/>
                  </a:cubicBezTo>
                  <a:cubicBezTo>
                    <a:pt x="3270" y="17765"/>
                    <a:pt x="3912" y="17604"/>
                    <a:pt x="4507" y="17227"/>
                  </a:cubicBezTo>
                  <a:cubicBezTo>
                    <a:pt x="5479" y="16610"/>
                    <a:pt x="6051" y="15409"/>
                    <a:pt x="5679" y="14370"/>
                  </a:cubicBezTo>
                  <a:cubicBezTo>
                    <a:pt x="5614" y="14186"/>
                    <a:pt x="5522" y="13998"/>
                    <a:pt x="5563" y="13809"/>
                  </a:cubicBezTo>
                  <a:cubicBezTo>
                    <a:pt x="5589" y="13693"/>
                    <a:pt x="5664" y="13590"/>
                    <a:pt x="5737" y="13491"/>
                  </a:cubicBezTo>
                  <a:cubicBezTo>
                    <a:pt x="7056" y="11676"/>
                    <a:pt x="7456" y="9306"/>
                    <a:pt x="6801" y="7200"/>
                  </a:cubicBezTo>
                  <a:cubicBezTo>
                    <a:pt x="6442" y="6043"/>
                    <a:pt x="5603" y="4853"/>
                    <a:pt x="4319" y="4687"/>
                  </a:cubicBezTo>
                  <a:cubicBezTo>
                    <a:pt x="4301" y="3594"/>
                    <a:pt x="4247" y="2459"/>
                    <a:pt x="3698" y="1491"/>
                  </a:cubicBezTo>
                  <a:cubicBezTo>
                    <a:pt x="3227" y="662"/>
                    <a:pt x="2283" y="1"/>
                    <a:pt x="13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110;p37"/>
            <p:cNvSpPr/>
            <p:nvPr/>
          </p:nvSpPr>
          <p:spPr>
            <a:xfrm>
              <a:off x="1694057" y="840444"/>
              <a:ext cx="32485" cy="69054"/>
            </a:xfrm>
            <a:custGeom>
              <a:avLst/>
              <a:gdLst/>
              <a:ahLst/>
              <a:cxnLst/>
              <a:rect l="l" t="t" r="r" b="b"/>
              <a:pathLst>
                <a:path w="8577" h="18232" extrusionOk="0">
                  <a:moveTo>
                    <a:pt x="4020" y="1"/>
                  </a:moveTo>
                  <a:cubicBezTo>
                    <a:pt x="3934" y="1"/>
                    <a:pt x="3854" y="47"/>
                    <a:pt x="3839" y="154"/>
                  </a:cubicBezTo>
                  <a:cubicBezTo>
                    <a:pt x="3604" y="1850"/>
                    <a:pt x="3597" y="3592"/>
                    <a:pt x="3606" y="5321"/>
                  </a:cubicBezTo>
                  <a:cubicBezTo>
                    <a:pt x="3195" y="4831"/>
                    <a:pt x="2855" y="4288"/>
                    <a:pt x="2593" y="3705"/>
                  </a:cubicBezTo>
                  <a:cubicBezTo>
                    <a:pt x="2274" y="2990"/>
                    <a:pt x="2187" y="2190"/>
                    <a:pt x="1838" y="1501"/>
                  </a:cubicBezTo>
                  <a:cubicBezTo>
                    <a:pt x="1811" y="1449"/>
                    <a:pt x="1746" y="1412"/>
                    <a:pt x="1685" y="1412"/>
                  </a:cubicBezTo>
                  <a:cubicBezTo>
                    <a:pt x="1641" y="1412"/>
                    <a:pt x="1599" y="1432"/>
                    <a:pt x="1578" y="1482"/>
                  </a:cubicBezTo>
                  <a:cubicBezTo>
                    <a:pt x="845" y="3204"/>
                    <a:pt x="2319" y="5465"/>
                    <a:pt x="3604" y="6619"/>
                  </a:cubicBezTo>
                  <a:cubicBezTo>
                    <a:pt x="3606" y="6620"/>
                    <a:pt x="3609" y="6622"/>
                    <a:pt x="3612" y="6625"/>
                  </a:cubicBezTo>
                  <a:cubicBezTo>
                    <a:pt x="3612" y="6863"/>
                    <a:pt x="3613" y="7100"/>
                    <a:pt x="3612" y="7338"/>
                  </a:cubicBezTo>
                  <a:cubicBezTo>
                    <a:pt x="3606" y="8192"/>
                    <a:pt x="3605" y="9047"/>
                    <a:pt x="3606" y="9903"/>
                  </a:cubicBezTo>
                  <a:cubicBezTo>
                    <a:pt x="2629" y="9500"/>
                    <a:pt x="2023" y="8853"/>
                    <a:pt x="1503" y="7918"/>
                  </a:cubicBezTo>
                  <a:cubicBezTo>
                    <a:pt x="1457" y="7835"/>
                    <a:pt x="1090" y="6805"/>
                    <a:pt x="726" y="6805"/>
                  </a:cubicBezTo>
                  <a:cubicBezTo>
                    <a:pt x="679" y="6805"/>
                    <a:pt x="632" y="6822"/>
                    <a:pt x="586" y="6860"/>
                  </a:cubicBezTo>
                  <a:cubicBezTo>
                    <a:pt x="0" y="7346"/>
                    <a:pt x="1073" y="8847"/>
                    <a:pt x="1414" y="9289"/>
                  </a:cubicBezTo>
                  <a:cubicBezTo>
                    <a:pt x="1945" y="9971"/>
                    <a:pt x="2699" y="10580"/>
                    <a:pt x="3606" y="10716"/>
                  </a:cubicBezTo>
                  <a:cubicBezTo>
                    <a:pt x="3606" y="12091"/>
                    <a:pt x="3606" y="16405"/>
                    <a:pt x="3594" y="17780"/>
                  </a:cubicBezTo>
                  <a:cubicBezTo>
                    <a:pt x="3591" y="18085"/>
                    <a:pt x="3839" y="18232"/>
                    <a:pt x="4095" y="18232"/>
                  </a:cubicBezTo>
                  <a:cubicBezTo>
                    <a:pt x="4372" y="18232"/>
                    <a:pt x="4659" y="18060"/>
                    <a:pt x="4652" y="17729"/>
                  </a:cubicBezTo>
                  <a:cubicBezTo>
                    <a:pt x="4614" y="15740"/>
                    <a:pt x="4602" y="10812"/>
                    <a:pt x="4578" y="8821"/>
                  </a:cubicBezTo>
                  <a:cubicBezTo>
                    <a:pt x="6420" y="7944"/>
                    <a:pt x="8577" y="5676"/>
                    <a:pt x="8371" y="3640"/>
                  </a:cubicBezTo>
                  <a:cubicBezTo>
                    <a:pt x="8357" y="3503"/>
                    <a:pt x="8241" y="3425"/>
                    <a:pt x="8122" y="3425"/>
                  </a:cubicBezTo>
                  <a:cubicBezTo>
                    <a:pt x="8039" y="3425"/>
                    <a:pt x="7954" y="3463"/>
                    <a:pt x="7902" y="3545"/>
                  </a:cubicBezTo>
                  <a:cubicBezTo>
                    <a:pt x="7421" y="4302"/>
                    <a:pt x="7168" y="5126"/>
                    <a:pt x="6665" y="5872"/>
                  </a:cubicBezTo>
                  <a:cubicBezTo>
                    <a:pt x="6499" y="5581"/>
                    <a:pt x="6365" y="5273"/>
                    <a:pt x="6264" y="4955"/>
                  </a:cubicBezTo>
                  <a:cubicBezTo>
                    <a:pt x="6136" y="4547"/>
                    <a:pt x="6121" y="4132"/>
                    <a:pt x="6017" y="3725"/>
                  </a:cubicBezTo>
                  <a:cubicBezTo>
                    <a:pt x="6002" y="3665"/>
                    <a:pt x="5948" y="3638"/>
                    <a:pt x="5892" y="3638"/>
                  </a:cubicBezTo>
                  <a:cubicBezTo>
                    <a:pt x="5839" y="3638"/>
                    <a:pt x="5784" y="3662"/>
                    <a:pt x="5758" y="3707"/>
                  </a:cubicBezTo>
                  <a:cubicBezTo>
                    <a:pt x="5259" y="4550"/>
                    <a:pt x="5560" y="5787"/>
                    <a:pt x="6104" y="6564"/>
                  </a:cubicBezTo>
                  <a:cubicBezTo>
                    <a:pt x="5644" y="7055"/>
                    <a:pt x="5127" y="7461"/>
                    <a:pt x="4566" y="7849"/>
                  </a:cubicBezTo>
                  <a:cubicBezTo>
                    <a:pt x="4565" y="7727"/>
                    <a:pt x="4563" y="7606"/>
                    <a:pt x="4562" y="7484"/>
                  </a:cubicBezTo>
                  <a:cubicBezTo>
                    <a:pt x="4528" y="5074"/>
                    <a:pt x="4621" y="2577"/>
                    <a:pt x="4264" y="187"/>
                  </a:cubicBezTo>
                  <a:cubicBezTo>
                    <a:pt x="4247" y="72"/>
                    <a:pt x="4128" y="1"/>
                    <a:pt x="40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111;p37"/>
            <p:cNvSpPr/>
            <p:nvPr/>
          </p:nvSpPr>
          <p:spPr>
            <a:xfrm>
              <a:off x="1723933" y="795744"/>
              <a:ext cx="47791" cy="67452"/>
            </a:xfrm>
            <a:custGeom>
              <a:avLst/>
              <a:gdLst/>
              <a:ahLst/>
              <a:cxnLst/>
              <a:rect l="l" t="t" r="r" b="b"/>
              <a:pathLst>
                <a:path w="12618" h="17809" extrusionOk="0">
                  <a:moveTo>
                    <a:pt x="6467" y="0"/>
                  </a:moveTo>
                  <a:cubicBezTo>
                    <a:pt x="6305" y="0"/>
                    <a:pt x="6143" y="18"/>
                    <a:pt x="5982" y="56"/>
                  </a:cubicBezTo>
                  <a:cubicBezTo>
                    <a:pt x="5685" y="129"/>
                    <a:pt x="5405" y="261"/>
                    <a:pt x="5160" y="443"/>
                  </a:cubicBezTo>
                  <a:cubicBezTo>
                    <a:pt x="4676" y="790"/>
                    <a:pt x="4303" y="1300"/>
                    <a:pt x="4012" y="1811"/>
                  </a:cubicBezTo>
                  <a:cubicBezTo>
                    <a:pt x="3595" y="2537"/>
                    <a:pt x="3273" y="3313"/>
                    <a:pt x="3052" y="4119"/>
                  </a:cubicBezTo>
                  <a:cubicBezTo>
                    <a:pt x="2127" y="4304"/>
                    <a:pt x="1629" y="5246"/>
                    <a:pt x="1429" y="6107"/>
                  </a:cubicBezTo>
                  <a:cubicBezTo>
                    <a:pt x="1134" y="7388"/>
                    <a:pt x="1196" y="8726"/>
                    <a:pt x="1610" y="9974"/>
                  </a:cubicBezTo>
                  <a:cubicBezTo>
                    <a:pt x="283" y="11338"/>
                    <a:pt x="0" y="13493"/>
                    <a:pt x="934" y="15117"/>
                  </a:cubicBezTo>
                  <a:cubicBezTo>
                    <a:pt x="1829" y="16676"/>
                    <a:pt x="3413" y="17224"/>
                    <a:pt x="5165" y="17535"/>
                  </a:cubicBezTo>
                  <a:cubicBezTo>
                    <a:pt x="5917" y="17669"/>
                    <a:pt x="6693" y="17809"/>
                    <a:pt x="7454" y="17809"/>
                  </a:cubicBezTo>
                  <a:cubicBezTo>
                    <a:pt x="7561" y="17809"/>
                    <a:pt x="7667" y="17806"/>
                    <a:pt x="7773" y="17800"/>
                  </a:cubicBezTo>
                  <a:cubicBezTo>
                    <a:pt x="8430" y="17764"/>
                    <a:pt x="9072" y="17604"/>
                    <a:pt x="9667" y="17227"/>
                  </a:cubicBezTo>
                  <a:cubicBezTo>
                    <a:pt x="10639" y="16610"/>
                    <a:pt x="11211" y="15409"/>
                    <a:pt x="10839" y="14371"/>
                  </a:cubicBezTo>
                  <a:cubicBezTo>
                    <a:pt x="10773" y="14187"/>
                    <a:pt x="10680" y="13998"/>
                    <a:pt x="10722" y="13810"/>
                  </a:cubicBezTo>
                  <a:cubicBezTo>
                    <a:pt x="10750" y="13692"/>
                    <a:pt x="10824" y="13591"/>
                    <a:pt x="10897" y="13492"/>
                  </a:cubicBezTo>
                  <a:cubicBezTo>
                    <a:pt x="12216" y="11677"/>
                    <a:pt x="12617" y="9307"/>
                    <a:pt x="11961" y="7201"/>
                  </a:cubicBezTo>
                  <a:cubicBezTo>
                    <a:pt x="11601" y="6044"/>
                    <a:pt x="10762" y="4854"/>
                    <a:pt x="9480" y="4687"/>
                  </a:cubicBezTo>
                  <a:cubicBezTo>
                    <a:pt x="9461" y="3594"/>
                    <a:pt x="9407" y="2459"/>
                    <a:pt x="8859" y="1492"/>
                  </a:cubicBezTo>
                  <a:cubicBezTo>
                    <a:pt x="8388" y="662"/>
                    <a:pt x="7444" y="0"/>
                    <a:pt x="6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112;p37"/>
            <p:cNvSpPr/>
            <p:nvPr/>
          </p:nvSpPr>
          <p:spPr>
            <a:xfrm>
              <a:off x="1743480" y="795748"/>
              <a:ext cx="28243" cy="67414"/>
            </a:xfrm>
            <a:custGeom>
              <a:avLst/>
              <a:gdLst/>
              <a:ahLst/>
              <a:cxnLst/>
              <a:rect l="l" t="t" r="r" b="b"/>
              <a:pathLst>
                <a:path w="7457" h="17799" extrusionOk="0">
                  <a:moveTo>
                    <a:pt x="1306" y="0"/>
                  </a:moveTo>
                  <a:cubicBezTo>
                    <a:pt x="1145" y="0"/>
                    <a:pt x="983" y="18"/>
                    <a:pt x="821" y="57"/>
                  </a:cubicBezTo>
                  <a:cubicBezTo>
                    <a:pt x="525" y="129"/>
                    <a:pt x="246" y="261"/>
                    <a:pt x="0" y="443"/>
                  </a:cubicBezTo>
                  <a:cubicBezTo>
                    <a:pt x="82" y="436"/>
                    <a:pt x="161" y="431"/>
                    <a:pt x="234" y="431"/>
                  </a:cubicBezTo>
                  <a:cubicBezTo>
                    <a:pt x="300" y="431"/>
                    <a:pt x="360" y="435"/>
                    <a:pt x="413" y="446"/>
                  </a:cubicBezTo>
                  <a:cubicBezTo>
                    <a:pt x="845" y="533"/>
                    <a:pt x="1251" y="718"/>
                    <a:pt x="1598" y="991"/>
                  </a:cubicBezTo>
                  <a:cubicBezTo>
                    <a:pt x="2342" y="1581"/>
                    <a:pt x="2736" y="2500"/>
                    <a:pt x="2790" y="3411"/>
                  </a:cubicBezTo>
                  <a:cubicBezTo>
                    <a:pt x="2845" y="4322"/>
                    <a:pt x="2590" y="5230"/>
                    <a:pt x="2212" y="6072"/>
                  </a:cubicBezTo>
                  <a:cubicBezTo>
                    <a:pt x="3070" y="6453"/>
                    <a:pt x="3697" y="7196"/>
                    <a:pt x="4092" y="8001"/>
                  </a:cubicBezTo>
                  <a:cubicBezTo>
                    <a:pt x="4821" y="9486"/>
                    <a:pt x="4847" y="11256"/>
                    <a:pt x="4160" y="12757"/>
                  </a:cubicBezTo>
                  <a:cubicBezTo>
                    <a:pt x="3911" y="13300"/>
                    <a:pt x="3535" y="13841"/>
                    <a:pt x="2948" y="14063"/>
                  </a:cubicBezTo>
                  <a:cubicBezTo>
                    <a:pt x="3588" y="14839"/>
                    <a:pt x="3640" y="15952"/>
                    <a:pt x="3233" y="16857"/>
                  </a:cubicBezTo>
                  <a:cubicBezTo>
                    <a:pt x="3076" y="17201"/>
                    <a:pt x="2866" y="17518"/>
                    <a:pt x="2612" y="17799"/>
                  </a:cubicBezTo>
                  <a:cubicBezTo>
                    <a:pt x="3269" y="17763"/>
                    <a:pt x="3911" y="17603"/>
                    <a:pt x="4506" y="17226"/>
                  </a:cubicBezTo>
                  <a:cubicBezTo>
                    <a:pt x="5478" y="16609"/>
                    <a:pt x="6050" y="15408"/>
                    <a:pt x="5678" y="14370"/>
                  </a:cubicBezTo>
                  <a:cubicBezTo>
                    <a:pt x="5612" y="14186"/>
                    <a:pt x="5519" y="13997"/>
                    <a:pt x="5561" y="13809"/>
                  </a:cubicBezTo>
                  <a:cubicBezTo>
                    <a:pt x="5589" y="13693"/>
                    <a:pt x="5663" y="13591"/>
                    <a:pt x="5737" y="13492"/>
                  </a:cubicBezTo>
                  <a:cubicBezTo>
                    <a:pt x="7056" y="11677"/>
                    <a:pt x="7456" y="9308"/>
                    <a:pt x="6801" y="7202"/>
                  </a:cubicBezTo>
                  <a:cubicBezTo>
                    <a:pt x="6442" y="6043"/>
                    <a:pt x="5601" y="4854"/>
                    <a:pt x="4319" y="4687"/>
                  </a:cubicBezTo>
                  <a:cubicBezTo>
                    <a:pt x="4301" y="3594"/>
                    <a:pt x="4246" y="2459"/>
                    <a:pt x="3698" y="1491"/>
                  </a:cubicBezTo>
                  <a:cubicBezTo>
                    <a:pt x="3227" y="661"/>
                    <a:pt x="2283" y="0"/>
                    <a:pt x="1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113;p37"/>
            <p:cNvSpPr/>
            <p:nvPr/>
          </p:nvSpPr>
          <p:spPr>
            <a:xfrm>
              <a:off x="1731523" y="815769"/>
              <a:ext cx="32489" cy="69054"/>
            </a:xfrm>
            <a:custGeom>
              <a:avLst/>
              <a:gdLst/>
              <a:ahLst/>
              <a:cxnLst/>
              <a:rect l="l" t="t" r="r" b="b"/>
              <a:pathLst>
                <a:path w="8578" h="18232" extrusionOk="0">
                  <a:moveTo>
                    <a:pt x="4021" y="0"/>
                  </a:moveTo>
                  <a:cubicBezTo>
                    <a:pt x="3935" y="0"/>
                    <a:pt x="3855" y="46"/>
                    <a:pt x="3840" y="154"/>
                  </a:cubicBezTo>
                  <a:cubicBezTo>
                    <a:pt x="3604" y="1850"/>
                    <a:pt x="3597" y="3593"/>
                    <a:pt x="3607" y="5320"/>
                  </a:cubicBezTo>
                  <a:cubicBezTo>
                    <a:pt x="3196" y="4832"/>
                    <a:pt x="2856" y="4288"/>
                    <a:pt x="2594" y="3705"/>
                  </a:cubicBezTo>
                  <a:cubicBezTo>
                    <a:pt x="2274" y="2991"/>
                    <a:pt x="2188" y="2190"/>
                    <a:pt x="1838" y="1500"/>
                  </a:cubicBezTo>
                  <a:cubicBezTo>
                    <a:pt x="1812" y="1449"/>
                    <a:pt x="1746" y="1412"/>
                    <a:pt x="1686" y="1412"/>
                  </a:cubicBezTo>
                  <a:cubicBezTo>
                    <a:pt x="1641" y="1412"/>
                    <a:pt x="1600" y="1432"/>
                    <a:pt x="1579" y="1481"/>
                  </a:cubicBezTo>
                  <a:cubicBezTo>
                    <a:pt x="845" y="3203"/>
                    <a:pt x="2319" y="5464"/>
                    <a:pt x="3604" y="6619"/>
                  </a:cubicBezTo>
                  <a:cubicBezTo>
                    <a:pt x="3607" y="6621"/>
                    <a:pt x="3610" y="6623"/>
                    <a:pt x="3612" y="6624"/>
                  </a:cubicBezTo>
                  <a:cubicBezTo>
                    <a:pt x="3612" y="6863"/>
                    <a:pt x="3614" y="7100"/>
                    <a:pt x="3612" y="7337"/>
                  </a:cubicBezTo>
                  <a:cubicBezTo>
                    <a:pt x="3607" y="8193"/>
                    <a:pt x="3606" y="9048"/>
                    <a:pt x="3607" y="9902"/>
                  </a:cubicBezTo>
                  <a:cubicBezTo>
                    <a:pt x="2629" y="9499"/>
                    <a:pt x="2023" y="8852"/>
                    <a:pt x="1502" y="7917"/>
                  </a:cubicBezTo>
                  <a:cubicBezTo>
                    <a:pt x="1457" y="7836"/>
                    <a:pt x="1091" y="6804"/>
                    <a:pt x="726" y="6804"/>
                  </a:cubicBezTo>
                  <a:cubicBezTo>
                    <a:pt x="679" y="6804"/>
                    <a:pt x="633" y="6821"/>
                    <a:pt x="586" y="6860"/>
                  </a:cubicBezTo>
                  <a:cubicBezTo>
                    <a:pt x="1" y="7345"/>
                    <a:pt x="1073" y="8847"/>
                    <a:pt x="1414" y="9288"/>
                  </a:cubicBezTo>
                  <a:cubicBezTo>
                    <a:pt x="1945" y="9972"/>
                    <a:pt x="2699" y="10580"/>
                    <a:pt x="3607" y="10717"/>
                  </a:cubicBezTo>
                  <a:cubicBezTo>
                    <a:pt x="3607" y="12092"/>
                    <a:pt x="3607" y="16404"/>
                    <a:pt x="3595" y="17779"/>
                  </a:cubicBezTo>
                  <a:cubicBezTo>
                    <a:pt x="3592" y="18084"/>
                    <a:pt x="3839" y="18231"/>
                    <a:pt x="4096" y="18231"/>
                  </a:cubicBezTo>
                  <a:cubicBezTo>
                    <a:pt x="4372" y="18231"/>
                    <a:pt x="4659" y="18060"/>
                    <a:pt x="4653" y="17729"/>
                  </a:cubicBezTo>
                  <a:cubicBezTo>
                    <a:pt x="4615" y="15739"/>
                    <a:pt x="4602" y="10811"/>
                    <a:pt x="4579" y="8822"/>
                  </a:cubicBezTo>
                  <a:cubicBezTo>
                    <a:pt x="6420" y="7943"/>
                    <a:pt x="8577" y="5675"/>
                    <a:pt x="8371" y="3639"/>
                  </a:cubicBezTo>
                  <a:cubicBezTo>
                    <a:pt x="8358" y="3502"/>
                    <a:pt x="8242" y="3425"/>
                    <a:pt x="8123" y="3425"/>
                  </a:cubicBezTo>
                  <a:cubicBezTo>
                    <a:pt x="8039" y="3425"/>
                    <a:pt x="7955" y="3463"/>
                    <a:pt x="7903" y="3545"/>
                  </a:cubicBezTo>
                  <a:cubicBezTo>
                    <a:pt x="7421" y="4301"/>
                    <a:pt x="7169" y="5125"/>
                    <a:pt x="6666" y="5871"/>
                  </a:cubicBezTo>
                  <a:cubicBezTo>
                    <a:pt x="6500" y="5581"/>
                    <a:pt x="6366" y="5274"/>
                    <a:pt x="6264" y="4954"/>
                  </a:cubicBezTo>
                  <a:cubicBezTo>
                    <a:pt x="6137" y="4547"/>
                    <a:pt x="6122" y="4131"/>
                    <a:pt x="6017" y="3726"/>
                  </a:cubicBezTo>
                  <a:cubicBezTo>
                    <a:pt x="6002" y="3666"/>
                    <a:pt x="5948" y="3638"/>
                    <a:pt x="5892" y="3638"/>
                  </a:cubicBezTo>
                  <a:cubicBezTo>
                    <a:pt x="5839" y="3638"/>
                    <a:pt x="5785" y="3662"/>
                    <a:pt x="5758" y="3706"/>
                  </a:cubicBezTo>
                  <a:cubicBezTo>
                    <a:pt x="5259" y="4551"/>
                    <a:pt x="5559" y="5786"/>
                    <a:pt x="6104" y="6564"/>
                  </a:cubicBezTo>
                  <a:cubicBezTo>
                    <a:pt x="5644" y="7055"/>
                    <a:pt x="5127" y="7460"/>
                    <a:pt x="4567" y="7848"/>
                  </a:cubicBezTo>
                  <a:cubicBezTo>
                    <a:pt x="4565" y="7726"/>
                    <a:pt x="4564" y="7606"/>
                    <a:pt x="4563" y="7484"/>
                  </a:cubicBezTo>
                  <a:cubicBezTo>
                    <a:pt x="4528" y="5073"/>
                    <a:pt x="4623" y="2577"/>
                    <a:pt x="4265" y="187"/>
                  </a:cubicBezTo>
                  <a:cubicBezTo>
                    <a:pt x="4248" y="72"/>
                    <a:pt x="4129" y="0"/>
                    <a:pt x="402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1863403" y="3342707"/>
            <a:ext cx="904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합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087610" y="4148787"/>
            <a:ext cx="904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정시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363735" y="3343440"/>
            <a:ext cx="904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수시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583425" y="4453056"/>
            <a:ext cx="591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정시기준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과 학원사업체수가 상당히 밀접한 관계를 보임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8" name="톱니 모양의 오른쪽 화살표 117"/>
          <p:cNvSpPr/>
          <p:nvPr/>
        </p:nvSpPr>
        <p:spPr>
          <a:xfrm>
            <a:off x="1157258" y="4747272"/>
            <a:ext cx="863149" cy="215294"/>
          </a:xfrm>
          <a:prstGeom prst="notchedRightArrow">
            <a:avLst>
              <a:gd name="adj1" fmla="val 50000"/>
              <a:gd name="adj2" fmla="val 99438"/>
            </a:avLst>
          </a:prstGeom>
          <a:solidFill>
            <a:schemeClr val="accent5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TJ\Downloads\16049961368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986" y="1530416"/>
            <a:ext cx="2544236" cy="181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J\Downloads\16049961392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13" y="1530416"/>
            <a:ext cx="2570915" cy="181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TJ\Downloads\160499613776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64" y="2287269"/>
            <a:ext cx="2568227" cy="181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1583427" y="4712120"/>
            <a:ext cx="591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서울대입학생수 데이터를 </a:t>
            </a:r>
            <a:r>
              <a:rPr lang="ko-KR" altLang="en-US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정시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를 기준으로 사용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03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09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 animBg="1"/>
      <p:bldP spid="1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DataAnalysis</a:t>
            </a:r>
            <a:endParaRPr dirty="0"/>
          </a:p>
        </p:txBody>
      </p:sp>
      <p:sp>
        <p:nvSpPr>
          <p:cNvPr id="283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4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03</a:t>
            </a:r>
          </a:p>
        </p:txBody>
      </p:sp>
      <p:sp>
        <p:nvSpPr>
          <p:cNvPr id="289" name="Google Shape;184;p17"/>
          <p:cNvSpPr txBox="1">
            <a:spLocks noGrp="1"/>
          </p:cNvSpPr>
          <p:nvPr>
            <p:ph type="ctrTitle"/>
          </p:nvPr>
        </p:nvSpPr>
        <p:spPr>
          <a:xfrm>
            <a:off x="331409" y="1129937"/>
            <a:ext cx="8538271" cy="3704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3.2 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서울시 전체기준 </a:t>
            </a:r>
            <a:r>
              <a:rPr lang="ko-KR" altLang="en-US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서울대입학수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&amp;</a:t>
            </a:r>
            <a:r>
              <a:rPr lang="ko-KR" altLang="en-US" sz="2000" dirty="0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학원사업체수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의 상관관계</a:t>
            </a:r>
            <a:endParaRPr sz="1600" dirty="0">
              <a:solidFill>
                <a:srgbClr val="43434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8073743" y="4222989"/>
            <a:ext cx="896324" cy="793511"/>
            <a:chOff x="1557033" y="373775"/>
            <a:chExt cx="896324" cy="793511"/>
          </a:xfrm>
        </p:grpSpPr>
        <p:sp>
          <p:nvSpPr>
            <p:cNvPr id="10" name="Google Shape;2013;p37"/>
            <p:cNvSpPr/>
            <p:nvPr/>
          </p:nvSpPr>
          <p:spPr>
            <a:xfrm>
              <a:off x="1578027" y="373775"/>
              <a:ext cx="842094" cy="785687"/>
            </a:xfrm>
            <a:custGeom>
              <a:avLst/>
              <a:gdLst/>
              <a:ahLst/>
              <a:cxnLst/>
              <a:rect l="l" t="t" r="r" b="b"/>
              <a:pathLst>
                <a:path w="222335" h="207442" extrusionOk="0">
                  <a:moveTo>
                    <a:pt x="111166" y="0"/>
                  </a:moveTo>
                  <a:cubicBezTo>
                    <a:pt x="61718" y="0"/>
                    <a:pt x="19815" y="30118"/>
                    <a:pt x="5374" y="71768"/>
                  </a:cubicBezTo>
                  <a:cubicBezTo>
                    <a:pt x="5089" y="72589"/>
                    <a:pt x="4815" y="73415"/>
                    <a:pt x="4553" y="74247"/>
                  </a:cubicBezTo>
                  <a:cubicBezTo>
                    <a:pt x="4022" y="75914"/>
                    <a:pt x="3538" y="77600"/>
                    <a:pt x="3098" y="79302"/>
                  </a:cubicBezTo>
                  <a:cubicBezTo>
                    <a:pt x="2071" y="83268"/>
                    <a:pt x="1296" y="87293"/>
                    <a:pt x="778" y="91356"/>
                  </a:cubicBezTo>
                  <a:cubicBezTo>
                    <a:pt x="261" y="95457"/>
                    <a:pt x="1" y="99587"/>
                    <a:pt x="1" y="103719"/>
                  </a:cubicBezTo>
                  <a:cubicBezTo>
                    <a:pt x="1" y="104575"/>
                    <a:pt x="12" y="105425"/>
                    <a:pt x="36" y="106275"/>
                  </a:cubicBezTo>
                  <a:cubicBezTo>
                    <a:pt x="61" y="107255"/>
                    <a:pt x="102" y="108233"/>
                    <a:pt x="157" y="109208"/>
                  </a:cubicBezTo>
                  <a:cubicBezTo>
                    <a:pt x="374" y="113120"/>
                    <a:pt x="827" y="117015"/>
                    <a:pt x="1514" y="120872"/>
                  </a:cubicBezTo>
                  <a:cubicBezTo>
                    <a:pt x="1934" y="123229"/>
                    <a:pt x="2440" y="125560"/>
                    <a:pt x="3032" y="127865"/>
                  </a:cubicBezTo>
                  <a:cubicBezTo>
                    <a:pt x="7117" y="143853"/>
                    <a:pt x="15168" y="158405"/>
                    <a:pt x="26164" y="170564"/>
                  </a:cubicBezTo>
                  <a:cubicBezTo>
                    <a:pt x="27231" y="171746"/>
                    <a:pt x="28328" y="172904"/>
                    <a:pt x="29455" y="174040"/>
                  </a:cubicBezTo>
                  <a:cubicBezTo>
                    <a:pt x="49760" y="194576"/>
                    <a:pt x="78852" y="207441"/>
                    <a:pt x="111166" y="207441"/>
                  </a:cubicBezTo>
                  <a:cubicBezTo>
                    <a:pt x="113799" y="207440"/>
                    <a:pt x="116406" y="207355"/>
                    <a:pt x="118992" y="207188"/>
                  </a:cubicBezTo>
                  <a:cubicBezTo>
                    <a:pt x="158833" y="204602"/>
                    <a:pt x="192888" y="182429"/>
                    <a:pt x="210177" y="150923"/>
                  </a:cubicBezTo>
                  <a:cubicBezTo>
                    <a:pt x="213033" y="145721"/>
                    <a:pt x="215418" y="140273"/>
                    <a:pt x="217304" y="134646"/>
                  </a:cubicBezTo>
                  <a:cubicBezTo>
                    <a:pt x="218971" y="129659"/>
                    <a:pt x="220232" y="124545"/>
                    <a:pt x="221077" y="119355"/>
                  </a:cubicBezTo>
                  <a:cubicBezTo>
                    <a:pt x="221361" y="117605"/>
                    <a:pt x="221597" y="115840"/>
                    <a:pt x="221783" y="114063"/>
                  </a:cubicBezTo>
                  <a:cubicBezTo>
                    <a:pt x="222151" y="110627"/>
                    <a:pt x="222334" y="107174"/>
                    <a:pt x="222333" y="103721"/>
                  </a:cubicBezTo>
                  <a:cubicBezTo>
                    <a:pt x="222334" y="101968"/>
                    <a:pt x="222286" y="100226"/>
                    <a:pt x="222192" y="98495"/>
                  </a:cubicBezTo>
                  <a:cubicBezTo>
                    <a:pt x="221758" y="90266"/>
                    <a:pt x="220278" y="82126"/>
                    <a:pt x="217786" y="74270"/>
                  </a:cubicBezTo>
                  <a:cubicBezTo>
                    <a:pt x="217715" y="74054"/>
                    <a:pt x="217649" y="73834"/>
                    <a:pt x="217572" y="73618"/>
                  </a:cubicBezTo>
                  <a:cubicBezTo>
                    <a:pt x="216013" y="68816"/>
                    <a:pt x="214090" y="64142"/>
                    <a:pt x="211817" y="59637"/>
                  </a:cubicBezTo>
                  <a:cubicBezTo>
                    <a:pt x="211481" y="58969"/>
                    <a:pt x="211138" y="58307"/>
                    <a:pt x="210788" y="57650"/>
                  </a:cubicBezTo>
                  <a:cubicBezTo>
                    <a:pt x="208575" y="53494"/>
                    <a:pt x="206076" y="49496"/>
                    <a:pt x="203310" y="45684"/>
                  </a:cubicBezTo>
                  <a:cubicBezTo>
                    <a:pt x="183945" y="18961"/>
                    <a:pt x="151575" y="1120"/>
                    <a:pt x="114673" y="51"/>
                  </a:cubicBezTo>
                  <a:cubicBezTo>
                    <a:pt x="113509" y="16"/>
                    <a:pt x="112340" y="0"/>
                    <a:pt x="111166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14;p37"/>
            <p:cNvSpPr/>
            <p:nvPr/>
          </p:nvSpPr>
          <p:spPr>
            <a:xfrm>
              <a:off x="1909706" y="567422"/>
              <a:ext cx="510436" cy="220065"/>
            </a:xfrm>
            <a:custGeom>
              <a:avLst/>
              <a:gdLst/>
              <a:ahLst/>
              <a:cxnLst/>
              <a:rect l="l" t="t" r="r" b="b"/>
              <a:pathLst>
                <a:path w="138665" h="58103" extrusionOk="0">
                  <a:moveTo>
                    <a:pt x="96976" y="1"/>
                  </a:moveTo>
                  <a:cubicBezTo>
                    <a:pt x="92218" y="1"/>
                    <a:pt x="87621" y="993"/>
                    <a:pt x="83165" y="2569"/>
                  </a:cubicBezTo>
                  <a:cubicBezTo>
                    <a:pt x="76061" y="5084"/>
                    <a:pt x="69321" y="9086"/>
                    <a:pt x="62868" y="12917"/>
                  </a:cubicBezTo>
                  <a:cubicBezTo>
                    <a:pt x="53927" y="18233"/>
                    <a:pt x="44844" y="23388"/>
                    <a:pt x="35318" y="27749"/>
                  </a:cubicBezTo>
                  <a:cubicBezTo>
                    <a:pt x="34803" y="27985"/>
                    <a:pt x="34287" y="28218"/>
                    <a:pt x="33769" y="28450"/>
                  </a:cubicBezTo>
                  <a:cubicBezTo>
                    <a:pt x="24832" y="32440"/>
                    <a:pt x="15485" y="34195"/>
                    <a:pt x="6374" y="37445"/>
                  </a:cubicBezTo>
                  <a:cubicBezTo>
                    <a:pt x="3769" y="38373"/>
                    <a:pt x="0" y="40768"/>
                    <a:pt x="758" y="43901"/>
                  </a:cubicBezTo>
                  <a:cubicBezTo>
                    <a:pt x="1551" y="47200"/>
                    <a:pt x="8287" y="48645"/>
                    <a:pt x="11187" y="49680"/>
                  </a:cubicBezTo>
                  <a:cubicBezTo>
                    <a:pt x="24817" y="54546"/>
                    <a:pt x="39322" y="56584"/>
                    <a:pt x="53872" y="57455"/>
                  </a:cubicBezTo>
                  <a:lnTo>
                    <a:pt x="53875" y="57455"/>
                  </a:lnTo>
                  <a:cubicBezTo>
                    <a:pt x="59616" y="57799"/>
                    <a:pt x="65365" y="57962"/>
                    <a:pt x="71069" y="58046"/>
                  </a:cubicBezTo>
                  <a:cubicBezTo>
                    <a:pt x="73468" y="58081"/>
                    <a:pt x="75871" y="58103"/>
                    <a:pt x="78275" y="58103"/>
                  </a:cubicBezTo>
                  <a:cubicBezTo>
                    <a:pt x="90561" y="58103"/>
                    <a:pt x="102869" y="57519"/>
                    <a:pt x="114847" y="55050"/>
                  </a:cubicBezTo>
                  <a:cubicBezTo>
                    <a:pt x="123052" y="53356"/>
                    <a:pt x="130971" y="50810"/>
                    <a:pt x="138664" y="47700"/>
                  </a:cubicBezTo>
                  <a:cubicBezTo>
                    <a:pt x="138256" y="39941"/>
                    <a:pt x="136940" y="32256"/>
                    <a:pt x="134744" y="24803"/>
                  </a:cubicBezTo>
                  <a:cubicBezTo>
                    <a:pt x="134551" y="24146"/>
                    <a:pt x="134351" y="23492"/>
                    <a:pt x="134145" y="22842"/>
                  </a:cubicBezTo>
                  <a:cubicBezTo>
                    <a:pt x="134071" y="22620"/>
                    <a:pt x="134003" y="22395"/>
                    <a:pt x="133926" y="22172"/>
                  </a:cubicBezTo>
                  <a:cubicBezTo>
                    <a:pt x="132326" y="17247"/>
                    <a:pt x="130351" y="12451"/>
                    <a:pt x="128018" y="7826"/>
                  </a:cubicBezTo>
                  <a:cubicBezTo>
                    <a:pt x="122643" y="5909"/>
                    <a:pt x="117207" y="4168"/>
                    <a:pt x="111708" y="2598"/>
                  </a:cubicBezTo>
                  <a:cubicBezTo>
                    <a:pt x="107398" y="1369"/>
                    <a:pt x="103007" y="241"/>
                    <a:pt x="98506" y="35"/>
                  </a:cubicBezTo>
                  <a:cubicBezTo>
                    <a:pt x="97994" y="12"/>
                    <a:pt x="97484" y="1"/>
                    <a:pt x="96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15;p37"/>
            <p:cNvSpPr/>
            <p:nvPr/>
          </p:nvSpPr>
          <p:spPr>
            <a:xfrm>
              <a:off x="2224690" y="567422"/>
              <a:ext cx="176315" cy="93941"/>
            </a:xfrm>
            <a:custGeom>
              <a:avLst/>
              <a:gdLst/>
              <a:ahLst/>
              <a:cxnLst/>
              <a:rect l="l" t="t" r="r" b="b"/>
              <a:pathLst>
                <a:path w="51581" h="24803" extrusionOk="0">
                  <a:moveTo>
                    <a:pt x="13812" y="1"/>
                  </a:moveTo>
                  <a:cubicBezTo>
                    <a:pt x="9054" y="1"/>
                    <a:pt x="4457" y="993"/>
                    <a:pt x="1" y="2569"/>
                  </a:cubicBezTo>
                  <a:cubicBezTo>
                    <a:pt x="2541" y="2596"/>
                    <a:pt x="5116" y="2927"/>
                    <a:pt x="7779" y="3592"/>
                  </a:cubicBezTo>
                  <a:cubicBezTo>
                    <a:pt x="14589" y="5293"/>
                    <a:pt x="20805" y="8563"/>
                    <a:pt x="26940" y="11801"/>
                  </a:cubicBezTo>
                  <a:cubicBezTo>
                    <a:pt x="34206" y="15633"/>
                    <a:pt x="41473" y="19467"/>
                    <a:pt x="48740" y="23300"/>
                  </a:cubicBezTo>
                  <a:cubicBezTo>
                    <a:pt x="49687" y="23799"/>
                    <a:pt x="50633" y="24300"/>
                    <a:pt x="51580" y="24803"/>
                  </a:cubicBezTo>
                  <a:cubicBezTo>
                    <a:pt x="51386" y="24146"/>
                    <a:pt x="51187" y="23492"/>
                    <a:pt x="50981" y="22842"/>
                  </a:cubicBezTo>
                  <a:cubicBezTo>
                    <a:pt x="50907" y="22620"/>
                    <a:pt x="50839" y="22395"/>
                    <a:pt x="50762" y="22172"/>
                  </a:cubicBezTo>
                  <a:cubicBezTo>
                    <a:pt x="49162" y="17247"/>
                    <a:pt x="47187" y="12451"/>
                    <a:pt x="44854" y="7826"/>
                  </a:cubicBezTo>
                  <a:cubicBezTo>
                    <a:pt x="39479" y="5909"/>
                    <a:pt x="34043" y="4168"/>
                    <a:pt x="28544" y="2598"/>
                  </a:cubicBezTo>
                  <a:cubicBezTo>
                    <a:pt x="24234" y="1369"/>
                    <a:pt x="19843" y="241"/>
                    <a:pt x="15342" y="35"/>
                  </a:cubicBezTo>
                  <a:cubicBezTo>
                    <a:pt x="14830" y="12"/>
                    <a:pt x="14320" y="1"/>
                    <a:pt x="13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6;p37"/>
            <p:cNvSpPr/>
            <p:nvPr/>
          </p:nvSpPr>
          <p:spPr>
            <a:xfrm>
              <a:off x="1578027" y="549727"/>
              <a:ext cx="637566" cy="249021"/>
            </a:xfrm>
            <a:custGeom>
              <a:avLst/>
              <a:gdLst/>
              <a:ahLst/>
              <a:cxnLst/>
              <a:rect l="l" t="t" r="r" b="b"/>
              <a:pathLst>
                <a:path w="171647" h="65748" extrusionOk="0">
                  <a:moveTo>
                    <a:pt x="61776" y="0"/>
                  </a:moveTo>
                  <a:cubicBezTo>
                    <a:pt x="54805" y="0"/>
                    <a:pt x="48212" y="2692"/>
                    <a:pt x="41890" y="6184"/>
                  </a:cubicBezTo>
                  <a:cubicBezTo>
                    <a:pt x="38183" y="8231"/>
                    <a:pt x="34566" y="10554"/>
                    <a:pt x="31024" y="12771"/>
                  </a:cubicBezTo>
                  <a:cubicBezTo>
                    <a:pt x="22460" y="18121"/>
                    <a:pt x="13677" y="23028"/>
                    <a:pt x="4671" y="27490"/>
                  </a:cubicBezTo>
                  <a:cubicBezTo>
                    <a:pt x="2855" y="33213"/>
                    <a:pt x="1559" y="39089"/>
                    <a:pt x="798" y="45045"/>
                  </a:cubicBezTo>
                  <a:cubicBezTo>
                    <a:pt x="267" y="49253"/>
                    <a:pt x="0" y="53491"/>
                    <a:pt x="0" y="57734"/>
                  </a:cubicBezTo>
                  <a:cubicBezTo>
                    <a:pt x="0" y="58610"/>
                    <a:pt x="12" y="59483"/>
                    <a:pt x="38" y="60355"/>
                  </a:cubicBezTo>
                  <a:cubicBezTo>
                    <a:pt x="63" y="61362"/>
                    <a:pt x="103" y="62365"/>
                    <a:pt x="160" y="63365"/>
                  </a:cubicBezTo>
                  <a:cubicBezTo>
                    <a:pt x="22604" y="65198"/>
                    <a:pt x="45144" y="65747"/>
                    <a:pt x="67677" y="65747"/>
                  </a:cubicBezTo>
                  <a:cubicBezTo>
                    <a:pt x="73831" y="65747"/>
                    <a:pt x="79985" y="65706"/>
                    <a:pt x="86136" y="65639"/>
                  </a:cubicBezTo>
                  <a:cubicBezTo>
                    <a:pt x="104898" y="65435"/>
                    <a:pt x="123773" y="64976"/>
                    <a:pt x="142314" y="62257"/>
                  </a:cubicBezTo>
                  <a:cubicBezTo>
                    <a:pt x="142612" y="62216"/>
                    <a:pt x="142909" y="62170"/>
                    <a:pt x="143207" y="62127"/>
                  </a:cubicBezTo>
                  <a:cubicBezTo>
                    <a:pt x="148953" y="61266"/>
                    <a:pt x="154668" y="60181"/>
                    <a:pt x="160336" y="58817"/>
                  </a:cubicBezTo>
                  <a:cubicBezTo>
                    <a:pt x="164406" y="57839"/>
                    <a:pt x="168636" y="56609"/>
                    <a:pt x="171647" y="53601"/>
                  </a:cubicBezTo>
                  <a:cubicBezTo>
                    <a:pt x="154691" y="50653"/>
                    <a:pt x="139225" y="41949"/>
                    <a:pt x="124652" y="32421"/>
                  </a:cubicBezTo>
                  <a:cubicBezTo>
                    <a:pt x="124117" y="32072"/>
                    <a:pt x="123584" y="31721"/>
                    <a:pt x="123050" y="31368"/>
                  </a:cubicBezTo>
                  <a:cubicBezTo>
                    <a:pt x="108006" y="21435"/>
                    <a:pt x="93337" y="10575"/>
                    <a:pt x="76800" y="3664"/>
                  </a:cubicBezTo>
                  <a:cubicBezTo>
                    <a:pt x="72533" y="1880"/>
                    <a:pt x="68098" y="357"/>
                    <a:pt x="63506" y="56"/>
                  </a:cubicBezTo>
                  <a:cubicBezTo>
                    <a:pt x="62927" y="19"/>
                    <a:pt x="62350" y="0"/>
                    <a:pt x="617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17;p37"/>
            <p:cNvSpPr/>
            <p:nvPr/>
          </p:nvSpPr>
          <p:spPr>
            <a:xfrm>
              <a:off x="1730020" y="549727"/>
              <a:ext cx="491455" cy="235798"/>
            </a:xfrm>
            <a:custGeom>
              <a:avLst/>
              <a:gdLst/>
              <a:ahLst/>
              <a:cxnLst/>
              <a:rect l="l" t="t" r="r" b="b"/>
              <a:pathLst>
                <a:path w="129757" h="62257" extrusionOk="0">
                  <a:moveTo>
                    <a:pt x="19886" y="0"/>
                  </a:moveTo>
                  <a:cubicBezTo>
                    <a:pt x="12915" y="0"/>
                    <a:pt x="6322" y="2692"/>
                    <a:pt x="0" y="6184"/>
                  </a:cubicBezTo>
                  <a:cubicBezTo>
                    <a:pt x="2567" y="6823"/>
                    <a:pt x="6471" y="6710"/>
                    <a:pt x="8008" y="7013"/>
                  </a:cubicBezTo>
                  <a:cubicBezTo>
                    <a:pt x="18222" y="9018"/>
                    <a:pt x="27793" y="13392"/>
                    <a:pt x="36431" y="18771"/>
                  </a:cubicBezTo>
                  <a:cubicBezTo>
                    <a:pt x="49636" y="26986"/>
                    <a:pt x="61000" y="37485"/>
                    <a:pt x="73425" y="46700"/>
                  </a:cubicBezTo>
                  <a:cubicBezTo>
                    <a:pt x="81709" y="52846"/>
                    <a:pt x="90701" y="58507"/>
                    <a:pt x="100424" y="62257"/>
                  </a:cubicBezTo>
                  <a:cubicBezTo>
                    <a:pt x="100722" y="62214"/>
                    <a:pt x="101020" y="62170"/>
                    <a:pt x="101317" y="62127"/>
                  </a:cubicBezTo>
                  <a:cubicBezTo>
                    <a:pt x="107063" y="61266"/>
                    <a:pt x="112778" y="60181"/>
                    <a:pt x="118446" y="58817"/>
                  </a:cubicBezTo>
                  <a:cubicBezTo>
                    <a:pt x="122516" y="57839"/>
                    <a:pt x="126746" y="56609"/>
                    <a:pt x="129757" y="53601"/>
                  </a:cubicBezTo>
                  <a:cubicBezTo>
                    <a:pt x="112801" y="50653"/>
                    <a:pt x="97335" y="41949"/>
                    <a:pt x="82760" y="32421"/>
                  </a:cubicBezTo>
                  <a:cubicBezTo>
                    <a:pt x="82227" y="32072"/>
                    <a:pt x="81694" y="31721"/>
                    <a:pt x="81160" y="31368"/>
                  </a:cubicBezTo>
                  <a:cubicBezTo>
                    <a:pt x="66115" y="21435"/>
                    <a:pt x="51447" y="10575"/>
                    <a:pt x="34910" y="3664"/>
                  </a:cubicBezTo>
                  <a:cubicBezTo>
                    <a:pt x="30643" y="1880"/>
                    <a:pt x="26208" y="357"/>
                    <a:pt x="21616" y="56"/>
                  </a:cubicBezTo>
                  <a:cubicBezTo>
                    <a:pt x="21037" y="19"/>
                    <a:pt x="20460" y="0"/>
                    <a:pt x="198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18;p37"/>
            <p:cNvSpPr/>
            <p:nvPr/>
          </p:nvSpPr>
          <p:spPr>
            <a:xfrm>
              <a:off x="1862093" y="971768"/>
              <a:ext cx="65952" cy="54498"/>
            </a:xfrm>
            <a:custGeom>
              <a:avLst/>
              <a:gdLst/>
              <a:ahLst/>
              <a:cxnLst/>
              <a:rect l="l" t="t" r="r" b="b"/>
              <a:pathLst>
                <a:path w="17413" h="14389" extrusionOk="0">
                  <a:moveTo>
                    <a:pt x="6470" y="0"/>
                  </a:moveTo>
                  <a:cubicBezTo>
                    <a:pt x="5716" y="0"/>
                    <a:pt x="5197" y="932"/>
                    <a:pt x="5030" y="1695"/>
                  </a:cubicBezTo>
                  <a:cubicBezTo>
                    <a:pt x="4590" y="3698"/>
                    <a:pt x="4472" y="5761"/>
                    <a:pt x="4682" y="7802"/>
                  </a:cubicBezTo>
                  <a:cubicBezTo>
                    <a:pt x="4257" y="6084"/>
                    <a:pt x="3445" y="4450"/>
                    <a:pt x="2312" y="3039"/>
                  </a:cubicBezTo>
                  <a:cubicBezTo>
                    <a:pt x="1959" y="2599"/>
                    <a:pt x="1369" y="2164"/>
                    <a:pt x="848" y="2164"/>
                  </a:cubicBezTo>
                  <a:cubicBezTo>
                    <a:pt x="659" y="2164"/>
                    <a:pt x="479" y="2221"/>
                    <a:pt x="323" y="2357"/>
                  </a:cubicBezTo>
                  <a:cubicBezTo>
                    <a:pt x="29" y="2614"/>
                    <a:pt x="1" y="3035"/>
                    <a:pt x="12" y="3409"/>
                  </a:cubicBezTo>
                  <a:cubicBezTo>
                    <a:pt x="97" y="6397"/>
                    <a:pt x="1800" y="10601"/>
                    <a:pt x="3962" y="12885"/>
                  </a:cubicBezTo>
                  <a:cubicBezTo>
                    <a:pt x="4988" y="13968"/>
                    <a:pt x="6150" y="14388"/>
                    <a:pt x="7342" y="14388"/>
                  </a:cubicBezTo>
                  <a:cubicBezTo>
                    <a:pt x="9647" y="14388"/>
                    <a:pt x="12062" y="12816"/>
                    <a:pt x="13811" y="11420"/>
                  </a:cubicBezTo>
                  <a:cubicBezTo>
                    <a:pt x="15526" y="10053"/>
                    <a:pt x="17412" y="8276"/>
                    <a:pt x="17027" y="6202"/>
                  </a:cubicBezTo>
                  <a:cubicBezTo>
                    <a:pt x="16907" y="6195"/>
                    <a:pt x="16787" y="6191"/>
                    <a:pt x="16667" y="6191"/>
                  </a:cubicBezTo>
                  <a:cubicBezTo>
                    <a:pt x="14526" y="6191"/>
                    <a:pt x="12413" y="7333"/>
                    <a:pt x="11374" y="9084"/>
                  </a:cubicBezTo>
                  <a:cubicBezTo>
                    <a:pt x="12184" y="7269"/>
                    <a:pt x="12757" y="5356"/>
                    <a:pt x="13077" y="3394"/>
                  </a:cubicBezTo>
                  <a:cubicBezTo>
                    <a:pt x="13183" y="2748"/>
                    <a:pt x="13158" y="1917"/>
                    <a:pt x="12518" y="1651"/>
                  </a:cubicBezTo>
                  <a:cubicBezTo>
                    <a:pt x="12401" y="1603"/>
                    <a:pt x="12283" y="1581"/>
                    <a:pt x="12166" y="1581"/>
                  </a:cubicBezTo>
                  <a:cubicBezTo>
                    <a:pt x="11622" y="1581"/>
                    <a:pt x="11093" y="2051"/>
                    <a:pt x="10739" y="2496"/>
                  </a:cubicBezTo>
                  <a:cubicBezTo>
                    <a:pt x="9546" y="3992"/>
                    <a:pt x="8580" y="5656"/>
                    <a:pt x="7874" y="7435"/>
                  </a:cubicBezTo>
                  <a:cubicBezTo>
                    <a:pt x="7787" y="5538"/>
                    <a:pt x="7702" y="3644"/>
                    <a:pt x="7616" y="1747"/>
                  </a:cubicBezTo>
                  <a:cubicBezTo>
                    <a:pt x="7586" y="1066"/>
                    <a:pt x="7423" y="220"/>
                    <a:pt x="6719" y="33"/>
                  </a:cubicBezTo>
                  <a:cubicBezTo>
                    <a:pt x="6633" y="11"/>
                    <a:pt x="6550" y="0"/>
                    <a:pt x="6470" y="0"/>
                  </a:cubicBezTo>
                  <a:close/>
                </a:path>
              </a:pathLst>
            </a:custGeom>
            <a:solidFill>
              <a:srgbClr val="1A5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19;p37"/>
            <p:cNvSpPr/>
            <p:nvPr/>
          </p:nvSpPr>
          <p:spPr>
            <a:xfrm>
              <a:off x="1847917" y="433818"/>
              <a:ext cx="104743" cy="42632"/>
            </a:xfrm>
            <a:custGeom>
              <a:avLst/>
              <a:gdLst/>
              <a:ahLst/>
              <a:cxnLst/>
              <a:rect l="l" t="t" r="r" b="b"/>
              <a:pathLst>
                <a:path w="27655" h="11256" extrusionOk="0">
                  <a:moveTo>
                    <a:pt x="12262" y="1"/>
                  </a:moveTo>
                  <a:cubicBezTo>
                    <a:pt x="11512" y="1"/>
                    <a:pt x="10765" y="207"/>
                    <a:pt x="10162" y="621"/>
                  </a:cubicBezTo>
                  <a:cubicBezTo>
                    <a:pt x="9822" y="854"/>
                    <a:pt x="9526" y="1145"/>
                    <a:pt x="9286" y="1481"/>
                  </a:cubicBezTo>
                  <a:cubicBezTo>
                    <a:pt x="8551" y="2492"/>
                    <a:pt x="8301" y="3844"/>
                    <a:pt x="8156" y="5098"/>
                  </a:cubicBezTo>
                  <a:cubicBezTo>
                    <a:pt x="7706" y="4421"/>
                    <a:pt x="6863" y="4083"/>
                    <a:pt x="6005" y="4083"/>
                  </a:cubicBezTo>
                  <a:cubicBezTo>
                    <a:pt x="5446" y="4083"/>
                    <a:pt x="4880" y="4227"/>
                    <a:pt x="4416" y="4515"/>
                  </a:cubicBezTo>
                  <a:cubicBezTo>
                    <a:pt x="3239" y="5242"/>
                    <a:pt x="2693" y="6643"/>
                    <a:pt x="2755" y="7958"/>
                  </a:cubicBezTo>
                  <a:cubicBezTo>
                    <a:pt x="2561" y="7865"/>
                    <a:pt x="2353" y="7824"/>
                    <a:pt x="2144" y="7824"/>
                  </a:cubicBezTo>
                  <a:cubicBezTo>
                    <a:pt x="1484" y="7824"/>
                    <a:pt x="806" y="8239"/>
                    <a:pt x="459" y="8793"/>
                  </a:cubicBezTo>
                  <a:cubicBezTo>
                    <a:pt x="1" y="9521"/>
                    <a:pt x="231" y="10411"/>
                    <a:pt x="209" y="11255"/>
                  </a:cubicBezTo>
                  <a:lnTo>
                    <a:pt x="27135" y="11255"/>
                  </a:lnTo>
                  <a:cubicBezTo>
                    <a:pt x="27654" y="10438"/>
                    <a:pt x="27563" y="9147"/>
                    <a:pt x="26932" y="8401"/>
                  </a:cubicBezTo>
                  <a:cubicBezTo>
                    <a:pt x="26452" y="7832"/>
                    <a:pt x="25675" y="7503"/>
                    <a:pt x="24903" y="7503"/>
                  </a:cubicBezTo>
                  <a:cubicBezTo>
                    <a:pt x="24662" y="7503"/>
                    <a:pt x="24420" y="7536"/>
                    <a:pt x="24188" y="7603"/>
                  </a:cubicBezTo>
                  <a:cubicBezTo>
                    <a:pt x="24361" y="5425"/>
                    <a:pt x="24032" y="2934"/>
                    <a:pt x="22163" y="1623"/>
                  </a:cubicBezTo>
                  <a:cubicBezTo>
                    <a:pt x="21451" y="1123"/>
                    <a:pt x="20561" y="856"/>
                    <a:pt x="19671" y="856"/>
                  </a:cubicBezTo>
                  <a:cubicBezTo>
                    <a:pt x="19376" y="856"/>
                    <a:pt x="19082" y="885"/>
                    <a:pt x="18794" y="945"/>
                  </a:cubicBezTo>
                  <a:cubicBezTo>
                    <a:pt x="17639" y="1186"/>
                    <a:pt x="16610" y="1919"/>
                    <a:pt x="16056" y="2896"/>
                  </a:cubicBezTo>
                  <a:cubicBezTo>
                    <a:pt x="15755" y="1760"/>
                    <a:pt x="14889" y="751"/>
                    <a:pt x="13740" y="284"/>
                  </a:cubicBezTo>
                  <a:cubicBezTo>
                    <a:pt x="13276" y="95"/>
                    <a:pt x="12769" y="1"/>
                    <a:pt x="12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20;p37"/>
            <p:cNvSpPr/>
            <p:nvPr/>
          </p:nvSpPr>
          <p:spPr>
            <a:xfrm>
              <a:off x="1883080" y="433814"/>
              <a:ext cx="69580" cy="42636"/>
            </a:xfrm>
            <a:custGeom>
              <a:avLst/>
              <a:gdLst/>
              <a:ahLst/>
              <a:cxnLst/>
              <a:rect l="l" t="t" r="r" b="b"/>
              <a:pathLst>
                <a:path w="18371" h="11257" extrusionOk="0">
                  <a:moveTo>
                    <a:pt x="2976" y="1"/>
                  </a:moveTo>
                  <a:cubicBezTo>
                    <a:pt x="2227" y="1"/>
                    <a:pt x="1480" y="207"/>
                    <a:pt x="876" y="621"/>
                  </a:cubicBezTo>
                  <a:cubicBezTo>
                    <a:pt x="538" y="855"/>
                    <a:pt x="242" y="1146"/>
                    <a:pt x="0" y="1480"/>
                  </a:cubicBezTo>
                  <a:cubicBezTo>
                    <a:pt x="457" y="1298"/>
                    <a:pt x="959" y="1204"/>
                    <a:pt x="1460" y="1204"/>
                  </a:cubicBezTo>
                  <a:cubicBezTo>
                    <a:pt x="1893" y="1204"/>
                    <a:pt x="2325" y="1274"/>
                    <a:pt x="2727" y="1420"/>
                  </a:cubicBezTo>
                  <a:cubicBezTo>
                    <a:pt x="4226" y="1962"/>
                    <a:pt x="5250" y="3372"/>
                    <a:pt x="5483" y="4856"/>
                  </a:cubicBezTo>
                  <a:cubicBezTo>
                    <a:pt x="6220" y="4542"/>
                    <a:pt x="7040" y="4360"/>
                    <a:pt x="7849" y="4360"/>
                  </a:cubicBezTo>
                  <a:cubicBezTo>
                    <a:pt x="8556" y="4360"/>
                    <a:pt x="9255" y="4499"/>
                    <a:pt x="9881" y="4811"/>
                  </a:cubicBezTo>
                  <a:cubicBezTo>
                    <a:pt x="11222" y="5478"/>
                    <a:pt x="12072" y="7041"/>
                    <a:pt x="11581" y="8382"/>
                  </a:cubicBezTo>
                  <a:cubicBezTo>
                    <a:pt x="11710" y="8338"/>
                    <a:pt x="11840" y="8318"/>
                    <a:pt x="11971" y="8318"/>
                  </a:cubicBezTo>
                  <a:cubicBezTo>
                    <a:pt x="12663" y="8318"/>
                    <a:pt x="13331" y="8895"/>
                    <a:pt x="13525" y="9551"/>
                  </a:cubicBezTo>
                  <a:cubicBezTo>
                    <a:pt x="13688" y="10107"/>
                    <a:pt x="13611" y="10687"/>
                    <a:pt x="13465" y="11256"/>
                  </a:cubicBezTo>
                  <a:lnTo>
                    <a:pt x="17851" y="11256"/>
                  </a:lnTo>
                  <a:cubicBezTo>
                    <a:pt x="18370" y="10439"/>
                    <a:pt x="18277" y="9148"/>
                    <a:pt x="17648" y="8400"/>
                  </a:cubicBezTo>
                  <a:cubicBezTo>
                    <a:pt x="17167" y="7832"/>
                    <a:pt x="16391" y="7503"/>
                    <a:pt x="15618" y="7503"/>
                  </a:cubicBezTo>
                  <a:cubicBezTo>
                    <a:pt x="15376" y="7503"/>
                    <a:pt x="15135" y="7535"/>
                    <a:pt x="14903" y="7602"/>
                  </a:cubicBezTo>
                  <a:cubicBezTo>
                    <a:pt x="15076" y="5426"/>
                    <a:pt x="14748" y="2935"/>
                    <a:pt x="12878" y="1623"/>
                  </a:cubicBezTo>
                  <a:cubicBezTo>
                    <a:pt x="12167" y="1123"/>
                    <a:pt x="11276" y="857"/>
                    <a:pt x="10387" y="857"/>
                  </a:cubicBezTo>
                  <a:cubicBezTo>
                    <a:pt x="10092" y="857"/>
                    <a:pt x="9798" y="886"/>
                    <a:pt x="9510" y="946"/>
                  </a:cubicBezTo>
                  <a:cubicBezTo>
                    <a:pt x="8353" y="1185"/>
                    <a:pt x="7326" y="1919"/>
                    <a:pt x="6772" y="2897"/>
                  </a:cubicBezTo>
                  <a:cubicBezTo>
                    <a:pt x="6469" y="1760"/>
                    <a:pt x="5605" y="751"/>
                    <a:pt x="4455" y="283"/>
                  </a:cubicBezTo>
                  <a:cubicBezTo>
                    <a:pt x="3991" y="95"/>
                    <a:pt x="3483" y="1"/>
                    <a:pt x="2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21;p37"/>
            <p:cNvSpPr/>
            <p:nvPr/>
          </p:nvSpPr>
          <p:spPr>
            <a:xfrm>
              <a:off x="1999182" y="480757"/>
              <a:ext cx="113314" cy="42863"/>
            </a:xfrm>
            <a:custGeom>
              <a:avLst/>
              <a:gdLst/>
              <a:ahLst/>
              <a:cxnLst/>
              <a:rect l="l" t="t" r="r" b="b"/>
              <a:pathLst>
                <a:path w="29918" h="11317" extrusionOk="0">
                  <a:moveTo>
                    <a:pt x="11061" y="1"/>
                  </a:moveTo>
                  <a:cubicBezTo>
                    <a:pt x="10885" y="1"/>
                    <a:pt x="10709" y="13"/>
                    <a:pt x="10533" y="39"/>
                  </a:cubicBezTo>
                  <a:cubicBezTo>
                    <a:pt x="9874" y="133"/>
                    <a:pt x="9270" y="410"/>
                    <a:pt x="8753" y="801"/>
                  </a:cubicBezTo>
                  <a:cubicBezTo>
                    <a:pt x="8095" y="1304"/>
                    <a:pt x="7577" y="1993"/>
                    <a:pt x="7260" y="2732"/>
                  </a:cubicBezTo>
                  <a:cubicBezTo>
                    <a:pt x="6693" y="4051"/>
                    <a:pt x="6665" y="5512"/>
                    <a:pt x="6750" y="6930"/>
                  </a:cubicBezTo>
                  <a:cubicBezTo>
                    <a:pt x="6389" y="5836"/>
                    <a:pt x="5150" y="5125"/>
                    <a:pt x="3921" y="5125"/>
                  </a:cubicBezTo>
                  <a:cubicBezTo>
                    <a:pt x="3778" y="5125"/>
                    <a:pt x="3634" y="5134"/>
                    <a:pt x="3492" y="5154"/>
                  </a:cubicBezTo>
                  <a:cubicBezTo>
                    <a:pt x="2136" y="5345"/>
                    <a:pt x="1001" y="6338"/>
                    <a:pt x="501" y="7528"/>
                  </a:cubicBezTo>
                  <a:cubicBezTo>
                    <a:pt x="0" y="8716"/>
                    <a:pt x="41" y="10094"/>
                    <a:pt x="444" y="11316"/>
                  </a:cubicBezTo>
                  <a:lnTo>
                    <a:pt x="29382" y="11316"/>
                  </a:lnTo>
                  <a:cubicBezTo>
                    <a:pt x="29460" y="10554"/>
                    <a:pt x="29918" y="9646"/>
                    <a:pt x="29485" y="8995"/>
                  </a:cubicBezTo>
                  <a:cubicBezTo>
                    <a:pt x="29197" y="8561"/>
                    <a:pt x="28634" y="8266"/>
                    <a:pt x="28108" y="8266"/>
                  </a:cubicBezTo>
                  <a:cubicBezTo>
                    <a:pt x="27843" y="8266"/>
                    <a:pt x="27588" y="8341"/>
                    <a:pt x="27381" y="8511"/>
                  </a:cubicBezTo>
                  <a:cubicBezTo>
                    <a:pt x="27278" y="7127"/>
                    <a:pt x="26571" y="5504"/>
                    <a:pt x="25097" y="5319"/>
                  </a:cubicBezTo>
                  <a:cubicBezTo>
                    <a:pt x="25010" y="5308"/>
                    <a:pt x="24925" y="5303"/>
                    <a:pt x="24840" y="5303"/>
                  </a:cubicBezTo>
                  <a:cubicBezTo>
                    <a:pt x="23720" y="5303"/>
                    <a:pt x="22752" y="6202"/>
                    <a:pt x="22245" y="7164"/>
                  </a:cubicBezTo>
                  <a:cubicBezTo>
                    <a:pt x="22422" y="5529"/>
                    <a:pt x="21808" y="3732"/>
                    <a:pt x="20342" y="2817"/>
                  </a:cubicBezTo>
                  <a:cubicBezTo>
                    <a:pt x="19798" y="2477"/>
                    <a:pt x="19135" y="2310"/>
                    <a:pt x="18477" y="2310"/>
                  </a:cubicBezTo>
                  <a:cubicBezTo>
                    <a:pt x="17363" y="2310"/>
                    <a:pt x="16261" y="2789"/>
                    <a:pt x="15774" y="3719"/>
                  </a:cubicBezTo>
                  <a:cubicBezTo>
                    <a:pt x="15340" y="2692"/>
                    <a:pt x="14716" y="1710"/>
                    <a:pt x="13814" y="998"/>
                  </a:cubicBezTo>
                  <a:cubicBezTo>
                    <a:pt x="13047" y="394"/>
                    <a:pt x="12058" y="1"/>
                    <a:pt x="11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22;p37"/>
            <p:cNvSpPr/>
            <p:nvPr/>
          </p:nvSpPr>
          <p:spPr>
            <a:xfrm>
              <a:off x="2032338" y="480764"/>
              <a:ext cx="80159" cy="42856"/>
            </a:xfrm>
            <a:custGeom>
              <a:avLst/>
              <a:gdLst/>
              <a:ahLst/>
              <a:cxnLst/>
              <a:rect l="l" t="t" r="r" b="b"/>
              <a:pathLst>
                <a:path w="21164" h="11315" extrusionOk="0">
                  <a:moveTo>
                    <a:pt x="2307" y="0"/>
                  </a:moveTo>
                  <a:cubicBezTo>
                    <a:pt x="2131" y="0"/>
                    <a:pt x="1955" y="13"/>
                    <a:pt x="1779" y="38"/>
                  </a:cubicBezTo>
                  <a:cubicBezTo>
                    <a:pt x="1120" y="133"/>
                    <a:pt x="518" y="410"/>
                    <a:pt x="1" y="800"/>
                  </a:cubicBezTo>
                  <a:cubicBezTo>
                    <a:pt x="815" y="805"/>
                    <a:pt x="1609" y="1017"/>
                    <a:pt x="2289" y="1486"/>
                  </a:cubicBezTo>
                  <a:cubicBezTo>
                    <a:pt x="3701" y="2459"/>
                    <a:pt x="4387" y="4123"/>
                    <a:pt x="4631" y="5745"/>
                  </a:cubicBezTo>
                  <a:cubicBezTo>
                    <a:pt x="5548" y="5344"/>
                    <a:pt x="6571" y="5071"/>
                    <a:pt x="7574" y="5071"/>
                  </a:cubicBezTo>
                  <a:cubicBezTo>
                    <a:pt x="8128" y="5071"/>
                    <a:pt x="8675" y="5154"/>
                    <a:pt x="9194" y="5346"/>
                  </a:cubicBezTo>
                  <a:cubicBezTo>
                    <a:pt x="10656" y="5883"/>
                    <a:pt x="11720" y="7486"/>
                    <a:pt x="11168" y="8860"/>
                  </a:cubicBezTo>
                  <a:cubicBezTo>
                    <a:pt x="11559" y="8632"/>
                    <a:pt x="12008" y="8527"/>
                    <a:pt x="12462" y="8527"/>
                  </a:cubicBezTo>
                  <a:cubicBezTo>
                    <a:pt x="13355" y="8527"/>
                    <a:pt x="14271" y="8932"/>
                    <a:pt x="14814" y="9608"/>
                  </a:cubicBezTo>
                  <a:cubicBezTo>
                    <a:pt x="15212" y="10101"/>
                    <a:pt x="15420" y="10700"/>
                    <a:pt x="15459" y="11314"/>
                  </a:cubicBezTo>
                  <a:lnTo>
                    <a:pt x="20628" y="11314"/>
                  </a:lnTo>
                  <a:cubicBezTo>
                    <a:pt x="20706" y="10552"/>
                    <a:pt x="21164" y="9645"/>
                    <a:pt x="20731" y="8994"/>
                  </a:cubicBezTo>
                  <a:cubicBezTo>
                    <a:pt x="20443" y="8560"/>
                    <a:pt x="19881" y="8265"/>
                    <a:pt x="19355" y="8265"/>
                  </a:cubicBezTo>
                  <a:cubicBezTo>
                    <a:pt x="19089" y="8265"/>
                    <a:pt x="18834" y="8340"/>
                    <a:pt x="18627" y="8510"/>
                  </a:cubicBezTo>
                  <a:cubicBezTo>
                    <a:pt x="18524" y="7127"/>
                    <a:pt x="17817" y="5503"/>
                    <a:pt x="16343" y="5318"/>
                  </a:cubicBezTo>
                  <a:cubicBezTo>
                    <a:pt x="16256" y="5307"/>
                    <a:pt x="16171" y="5302"/>
                    <a:pt x="16086" y="5302"/>
                  </a:cubicBezTo>
                  <a:cubicBezTo>
                    <a:pt x="14966" y="5302"/>
                    <a:pt x="13998" y="6202"/>
                    <a:pt x="13491" y="7164"/>
                  </a:cubicBezTo>
                  <a:cubicBezTo>
                    <a:pt x="13668" y="5527"/>
                    <a:pt x="13054" y="3732"/>
                    <a:pt x="11589" y="2816"/>
                  </a:cubicBezTo>
                  <a:cubicBezTo>
                    <a:pt x="11045" y="2476"/>
                    <a:pt x="10382" y="2309"/>
                    <a:pt x="9723" y="2309"/>
                  </a:cubicBezTo>
                  <a:cubicBezTo>
                    <a:pt x="8609" y="2309"/>
                    <a:pt x="7507" y="2788"/>
                    <a:pt x="7020" y="3717"/>
                  </a:cubicBezTo>
                  <a:cubicBezTo>
                    <a:pt x="6588" y="2690"/>
                    <a:pt x="5962" y="1709"/>
                    <a:pt x="5060" y="998"/>
                  </a:cubicBezTo>
                  <a:cubicBezTo>
                    <a:pt x="4293" y="393"/>
                    <a:pt x="3304" y="0"/>
                    <a:pt x="2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23;p37"/>
            <p:cNvSpPr/>
            <p:nvPr/>
          </p:nvSpPr>
          <p:spPr>
            <a:xfrm>
              <a:off x="2023661" y="564059"/>
              <a:ext cx="97358" cy="36826"/>
            </a:xfrm>
            <a:custGeom>
              <a:avLst/>
              <a:gdLst/>
              <a:ahLst/>
              <a:cxnLst/>
              <a:rect l="l" t="t" r="r" b="b"/>
              <a:pathLst>
                <a:path w="25705" h="9723" extrusionOk="0">
                  <a:moveTo>
                    <a:pt x="9506" y="1"/>
                  </a:moveTo>
                  <a:cubicBezTo>
                    <a:pt x="9355" y="1"/>
                    <a:pt x="9203" y="11"/>
                    <a:pt x="9051" y="33"/>
                  </a:cubicBezTo>
                  <a:cubicBezTo>
                    <a:pt x="8484" y="114"/>
                    <a:pt x="7965" y="353"/>
                    <a:pt x="7523" y="687"/>
                  </a:cubicBezTo>
                  <a:cubicBezTo>
                    <a:pt x="6956" y="1119"/>
                    <a:pt x="6511" y="1711"/>
                    <a:pt x="6239" y="2346"/>
                  </a:cubicBezTo>
                  <a:cubicBezTo>
                    <a:pt x="5751" y="3479"/>
                    <a:pt x="5728" y="4735"/>
                    <a:pt x="5800" y="5952"/>
                  </a:cubicBezTo>
                  <a:cubicBezTo>
                    <a:pt x="5490" y="5013"/>
                    <a:pt x="4426" y="4402"/>
                    <a:pt x="3370" y="4402"/>
                  </a:cubicBezTo>
                  <a:cubicBezTo>
                    <a:pt x="3247" y="4402"/>
                    <a:pt x="3123" y="4410"/>
                    <a:pt x="3001" y="4428"/>
                  </a:cubicBezTo>
                  <a:cubicBezTo>
                    <a:pt x="1835" y="4591"/>
                    <a:pt x="860" y="5444"/>
                    <a:pt x="430" y="6467"/>
                  </a:cubicBezTo>
                  <a:cubicBezTo>
                    <a:pt x="1" y="7491"/>
                    <a:pt x="36" y="8674"/>
                    <a:pt x="382" y="9723"/>
                  </a:cubicBezTo>
                  <a:lnTo>
                    <a:pt x="25244" y="9723"/>
                  </a:lnTo>
                  <a:cubicBezTo>
                    <a:pt x="25311" y="9068"/>
                    <a:pt x="25705" y="8287"/>
                    <a:pt x="25333" y="7728"/>
                  </a:cubicBezTo>
                  <a:cubicBezTo>
                    <a:pt x="25086" y="7355"/>
                    <a:pt x="24602" y="7101"/>
                    <a:pt x="24151" y="7101"/>
                  </a:cubicBezTo>
                  <a:cubicBezTo>
                    <a:pt x="23923" y="7101"/>
                    <a:pt x="23703" y="7166"/>
                    <a:pt x="23526" y="7312"/>
                  </a:cubicBezTo>
                  <a:cubicBezTo>
                    <a:pt x="23437" y="6122"/>
                    <a:pt x="22828" y="4728"/>
                    <a:pt x="21563" y="4570"/>
                  </a:cubicBezTo>
                  <a:cubicBezTo>
                    <a:pt x="21488" y="4561"/>
                    <a:pt x="21414" y="4556"/>
                    <a:pt x="21340" y="4556"/>
                  </a:cubicBezTo>
                  <a:cubicBezTo>
                    <a:pt x="20380" y="4556"/>
                    <a:pt x="19548" y="5329"/>
                    <a:pt x="19113" y="6155"/>
                  </a:cubicBezTo>
                  <a:cubicBezTo>
                    <a:pt x="19265" y="4749"/>
                    <a:pt x="18736" y="3205"/>
                    <a:pt x="17478" y="2419"/>
                  </a:cubicBezTo>
                  <a:cubicBezTo>
                    <a:pt x="17011" y="2127"/>
                    <a:pt x="16441" y="1983"/>
                    <a:pt x="15875" y="1983"/>
                  </a:cubicBezTo>
                  <a:cubicBezTo>
                    <a:pt x="14918" y="1983"/>
                    <a:pt x="13972" y="2395"/>
                    <a:pt x="13553" y="3194"/>
                  </a:cubicBezTo>
                  <a:cubicBezTo>
                    <a:pt x="13181" y="2311"/>
                    <a:pt x="12645" y="1467"/>
                    <a:pt x="11869" y="857"/>
                  </a:cubicBezTo>
                  <a:cubicBezTo>
                    <a:pt x="11211" y="338"/>
                    <a:pt x="10362" y="1"/>
                    <a:pt x="9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24;p37"/>
            <p:cNvSpPr/>
            <p:nvPr/>
          </p:nvSpPr>
          <p:spPr>
            <a:xfrm>
              <a:off x="2052146" y="564063"/>
              <a:ext cx="68868" cy="36822"/>
            </a:xfrm>
            <a:custGeom>
              <a:avLst/>
              <a:gdLst/>
              <a:ahLst/>
              <a:cxnLst/>
              <a:rect l="l" t="t" r="r" b="b"/>
              <a:pathLst>
                <a:path w="18183" h="9722" extrusionOk="0">
                  <a:moveTo>
                    <a:pt x="1984" y="1"/>
                  </a:moveTo>
                  <a:cubicBezTo>
                    <a:pt x="1832" y="1"/>
                    <a:pt x="1680" y="12"/>
                    <a:pt x="1529" y="34"/>
                  </a:cubicBezTo>
                  <a:cubicBezTo>
                    <a:pt x="961" y="115"/>
                    <a:pt x="443" y="353"/>
                    <a:pt x="0" y="688"/>
                  </a:cubicBezTo>
                  <a:cubicBezTo>
                    <a:pt x="699" y="693"/>
                    <a:pt x="1382" y="875"/>
                    <a:pt x="1966" y="1277"/>
                  </a:cubicBezTo>
                  <a:cubicBezTo>
                    <a:pt x="3180" y="2115"/>
                    <a:pt x="3769" y="3542"/>
                    <a:pt x="3978" y="4937"/>
                  </a:cubicBezTo>
                  <a:cubicBezTo>
                    <a:pt x="4766" y="4593"/>
                    <a:pt x="5645" y="4358"/>
                    <a:pt x="6507" y="4358"/>
                  </a:cubicBezTo>
                  <a:cubicBezTo>
                    <a:pt x="6982" y="4358"/>
                    <a:pt x="7453" y="4430"/>
                    <a:pt x="7899" y="4594"/>
                  </a:cubicBezTo>
                  <a:cubicBezTo>
                    <a:pt x="9155" y="5056"/>
                    <a:pt x="10070" y="6434"/>
                    <a:pt x="9595" y="7613"/>
                  </a:cubicBezTo>
                  <a:cubicBezTo>
                    <a:pt x="9931" y="7418"/>
                    <a:pt x="10317" y="7327"/>
                    <a:pt x="10708" y="7327"/>
                  </a:cubicBezTo>
                  <a:cubicBezTo>
                    <a:pt x="11475" y="7327"/>
                    <a:pt x="12261" y="7676"/>
                    <a:pt x="12728" y="8256"/>
                  </a:cubicBezTo>
                  <a:cubicBezTo>
                    <a:pt x="13070" y="8680"/>
                    <a:pt x="13249" y="9194"/>
                    <a:pt x="13282" y="9722"/>
                  </a:cubicBezTo>
                  <a:lnTo>
                    <a:pt x="17723" y="9722"/>
                  </a:lnTo>
                  <a:cubicBezTo>
                    <a:pt x="17790" y="9067"/>
                    <a:pt x="18182" y="8288"/>
                    <a:pt x="17811" y="7728"/>
                  </a:cubicBezTo>
                  <a:cubicBezTo>
                    <a:pt x="17564" y="7356"/>
                    <a:pt x="17080" y="7102"/>
                    <a:pt x="16628" y="7102"/>
                  </a:cubicBezTo>
                  <a:cubicBezTo>
                    <a:pt x="16401" y="7102"/>
                    <a:pt x="16181" y="7167"/>
                    <a:pt x="16004" y="7313"/>
                  </a:cubicBezTo>
                  <a:cubicBezTo>
                    <a:pt x="15915" y="6124"/>
                    <a:pt x="15306" y="4730"/>
                    <a:pt x="14040" y="4571"/>
                  </a:cubicBezTo>
                  <a:cubicBezTo>
                    <a:pt x="13966" y="4561"/>
                    <a:pt x="13891" y="4557"/>
                    <a:pt x="13818" y="4557"/>
                  </a:cubicBezTo>
                  <a:cubicBezTo>
                    <a:pt x="12858" y="4557"/>
                    <a:pt x="12026" y="5329"/>
                    <a:pt x="11590" y="6156"/>
                  </a:cubicBezTo>
                  <a:cubicBezTo>
                    <a:pt x="11742" y="4749"/>
                    <a:pt x="11213" y="3205"/>
                    <a:pt x="9956" y="2419"/>
                  </a:cubicBezTo>
                  <a:cubicBezTo>
                    <a:pt x="9488" y="2128"/>
                    <a:pt x="8919" y="1984"/>
                    <a:pt x="8353" y="1984"/>
                  </a:cubicBezTo>
                  <a:cubicBezTo>
                    <a:pt x="7395" y="1984"/>
                    <a:pt x="6449" y="2395"/>
                    <a:pt x="6030" y="3194"/>
                  </a:cubicBezTo>
                  <a:cubicBezTo>
                    <a:pt x="5659" y="2311"/>
                    <a:pt x="5123" y="1469"/>
                    <a:pt x="4347" y="858"/>
                  </a:cubicBezTo>
                  <a:cubicBezTo>
                    <a:pt x="3689" y="338"/>
                    <a:pt x="2840" y="1"/>
                    <a:pt x="1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25;p37"/>
            <p:cNvSpPr/>
            <p:nvPr/>
          </p:nvSpPr>
          <p:spPr>
            <a:xfrm>
              <a:off x="1576662" y="663689"/>
              <a:ext cx="847816" cy="503592"/>
            </a:xfrm>
            <a:custGeom>
              <a:avLst/>
              <a:gdLst/>
              <a:ahLst/>
              <a:cxnLst/>
              <a:rect l="l" t="t" r="r" b="b"/>
              <a:pathLst>
                <a:path w="228321" h="137428" extrusionOk="0">
                  <a:moveTo>
                    <a:pt x="223430" y="1"/>
                  </a:moveTo>
                  <a:cubicBezTo>
                    <a:pt x="220769" y="785"/>
                    <a:pt x="218129" y="1604"/>
                    <a:pt x="215512" y="2456"/>
                  </a:cubicBezTo>
                  <a:cubicBezTo>
                    <a:pt x="194568" y="9297"/>
                    <a:pt x="174416" y="18312"/>
                    <a:pt x="152636" y="22695"/>
                  </a:cubicBezTo>
                  <a:cubicBezTo>
                    <a:pt x="140196" y="25200"/>
                    <a:pt x="127611" y="26132"/>
                    <a:pt x="114936" y="26132"/>
                  </a:cubicBezTo>
                  <a:cubicBezTo>
                    <a:pt x="77980" y="26132"/>
                    <a:pt x="40270" y="18206"/>
                    <a:pt x="3244" y="18206"/>
                  </a:cubicBezTo>
                  <a:cubicBezTo>
                    <a:pt x="2429" y="18206"/>
                    <a:pt x="1615" y="18210"/>
                    <a:pt x="800" y="18217"/>
                  </a:cubicBezTo>
                  <a:cubicBezTo>
                    <a:pt x="518" y="20448"/>
                    <a:pt x="311" y="22698"/>
                    <a:pt x="179" y="24965"/>
                  </a:cubicBezTo>
                  <a:cubicBezTo>
                    <a:pt x="152" y="25435"/>
                    <a:pt x="126" y="25905"/>
                    <a:pt x="105" y="26378"/>
                  </a:cubicBezTo>
                  <a:cubicBezTo>
                    <a:pt x="37" y="27882"/>
                    <a:pt x="2" y="29395"/>
                    <a:pt x="2" y="30915"/>
                  </a:cubicBezTo>
                  <a:cubicBezTo>
                    <a:pt x="1" y="31791"/>
                    <a:pt x="13" y="32666"/>
                    <a:pt x="39" y="33540"/>
                  </a:cubicBezTo>
                  <a:cubicBezTo>
                    <a:pt x="167" y="38567"/>
                    <a:pt x="674" y="43578"/>
                    <a:pt x="1557" y="48529"/>
                  </a:cubicBezTo>
                  <a:cubicBezTo>
                    <a:pt x="1989" y="50949"/>
                    <a:pt x="2507" y="53341"/>
                    <a:pt x="3113" y="55708"/>
                  </a:cubicBezTo>
                  <a:cubicBezTo>
                    <a:pt x="7309" y="72130"/>
                    <a:pt x="15575" y="87071"/>
                    <a:pt x="26871" y="99556"/>
                  </a:cubicBezTo>
                  <a:cubicBezTo>
                    <a:pt x="47805" y="122714"/>
                    <a:pt x="79141" y="137428"/>
                    <a:pt x="114160" y="137428"/>
                  </a:cubicBezTo>
                  <a:cubicBezTo>
                    <a:pt x="158497" y="137428"/>
                    <a:pt x="196932" y="113843"/>
                    <a:pt x="215834" y="79387"/>
                  </a:cubicBezTo>
                  <a:cubicBezTo>
                    <a:pt x="221319" y="69393"/>
                    <a:pt x="225158" y="58484"/>
                    <a:pt x="227027" y="46972"/>
                  </a:cubicBezTo>
                  <a:cubicBezTo>
                    <a:pt x="227319" y="45175"/>
                    <a:pt x="227561" y="43362"/>
                    <a:pt x="227755" y="41535"/>
                  </a:cubicBezTo>
                  <a:cubicBezTo>
                    <a:pt x="228132" y="38008"/>
                    <a:pt x="228320" y="34462"/>
                    <a:pt x="228318" y="30915"/>
                  </a:cubicBezTo>
                  <a:cubicBezTo>
                    <a:pt x="228321" y="24397"/>
                    <a:pt x="227687" y="17892"/>
                    <a:pt x="226426" y="11496"/>
                  </a:cubicBezTo>
                  <a:cubicBezTo>
                    <a:pt x="225930" y="8982"/>
                    <a:pt x="225340" y="6501"/>
                    <a:pt x="224657" y="4055"/>
                  </a:cubicBezTo>
                  <a:cubicBezTo>
                    <a:pt x="224341" y="2920"/>
                    <a:pt x="224006" y="1793"/>
                    <a:pt x="223651" y="674"/>
                  </a:cubicBezTo>
                  <a:cubicBezTo>
                    <a:pt x="223578" y="451"/>
                    <a:pt x="223508" y="224"/>
                    <a:pt x="223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26;p37"/>
            <p:cNvSpPr/>
            <p:nvPr/>
          </p:nvSpPr>
          <p:spPr>
            <a:xfrm>
              <a:off x="1578027" y="640756"/>
              <a:ext cx="830443" cy="161169"/>
            </a:xfrm>
            <a:custGeom>
              <a:avLst/>
              <a:gdLst/>
              <a:ahLst/>
              <a:cxnLst/>
              <a:rect l="l" t="t" r="r" b="b"/>
              <a:pathLst>
                <a:path w="226250" h="42553" extrusionOk="0">
                  <a:moveTo>
                    <a:pt x="223253" y="0"/>
                  </a:moveTo>
                  <a:cubicBezTo>
                    <a:pt x="220592" y="815"/>
                    <a:pt x="217952" y="1665"/>
                    <a:pt x="215335" y="2551"/>
                  </a:cubicBezTo>
                  <a:cubicBezTo>
                    <a:pt x="194391" y="9657"/>
                    <a:pt x="174239" y="19023"/>
                    <a:pt x="152459" y="23575"/>
                  </a:cubicBezTo>
                  <a:cubicBezTo>
                    <a:pt x="140019" y="26177"/>
                    <a:pt x="127433" y="27145"/>
                    <a:pt x="114758" y="27145"/>
                  </a:cubicBezTo>
                  <a:cubicBezTo>
                    <a:pt x="77803" y="27145"/>
                    <a:pt x="40094" y="18912"/>
                    <a:pt x="3069" y="18912"/>
                  </a:cubicBezTo>
                  <a:cubicBezTo>
                    <a:pt x="2253" y="18912"/>
                    <a:pt x="1438" y="18916"/>
                    <a:pt x="623" y="18924"/>
                  </a:cubicBezTo>
                  <a:cubicBezTo>
                    <a:pt x="339" y="21242"/>
                    <a:pt x="132" y="23578"/>
                    <a:pt x="1" y="25934"/>
                  </a:cubicBezTo>
                  <a:cubicBezTo>
                    <a:pt x="3281" y="25499"/>
                    <a:pt x="6667" y="24831"/>
                    <a:pt x="9618" y="24827"/>
                  </a:cubicBezTo>
                  <a:cubicBezTo>
                    <a:pt x="9685" y="24827"/>
                    <a:pt x="9753" y="24827"/>
                    <a:pt x="9821" y="24827"/>
                  </a:cubicBezTo>
                  <a:cubicBezTo>
                    <a:pt x="20739" y="24827"/>
                    <a:pt x="31367" y="26582"/>
                    <a:pt x="42061" y="28526"/>
                  </a:cubicBezTo>
                  <a:cubicBezTo>
                    <a:pt x="60131" y="32216"/>
                    <a:pt x="77811" y="37698"/>
                    <a:pt x="96054" y="40485"/>
                  </a:cubicBezTo>
                  <a:cubicBezTo>
                    <a:pt x="105120" y="41871"/>
                    <a:pt x="114289" y="42552"/>
                    <a:pt x="123460" y="42552"/>
                  </a:cubicBezTo>
                  <a:cubicBezTo>
                    <a:pt x="159827" y="42552"/>
                    <a:pt x="196215" y="31844"/>
                    <a:pt x="226249" y="11941"/>
                  </a:cubicBezTo>
                  <a:cubicBezTo>
                    <a:pt x="225753" y="9329"/>
                    <a:pt x="225163" y="6753"/>
                    <a:pt x="224480" y="4212"/>
                  </a:cubicBezTo>
                  <a:cubicBezTo>
                    <a:pt x="224164" y="3032"/>
                    <a:pt x="223829" y="1861"/>
                    <a:pt x="223474" y="698"/>
                  </a:cubicBezTo>
                  <a:cubicBezTo>
                    <a:pt x="223401" y="466"/>
                    <a:pt x="223331" y="232"/>
                    <a:pt x="223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27;p37"/>
            <p:cNvSpPr/>
            <p:nvPr/>
          </p:nvSpPr>
          <p:spPr>
            <a:xfrm>
              <a:off x="2183095" y="547205"/>
              <a:ext cx="31406" cy="50442"/>
            </a:xfrm>
            <a:custGeom>
              <a:avLst/>
              <a:gdLst/>
              <a:ahLst/>
              <a:cxnLst/>
              <a:rect l="l" t="t" r="r" b="b"/>
              <a:pathLst>
                <a:path w="8292" h="13318" extrusionOk="0">
                  <a:moveTo>
                    <a:pt x="3991" y="0"/>
                  </a:moveTo>
                  <a:cubicBezTo>
                    <a:pt x="3917" y="0"/>
                    <a:pt x="3842" y="4"/>
                    <a:pt x="3768" y="11"/>
                  </a:cubicBezTo>
                  <a:cubicBezTo>
                    <a:pt x="3339" y="50"/>
                    <a:pt x="2948" y="199"/>
                    <a:pt x="2598" y="418"/>
                  </a:cubicBezTo>
                  <a:cubicBezTo>
                    <a:pt x="1928" y="840"/>
                    <a:pt x="1407" y="1530"/>
                    <a:pt x="1060" y="2232"/>
                  </a:cubicBezTo>
                  <a:cubicBezTo>
                    <a:pt x="150" y="4062"/>
                    <a:pt x="0" y="6146"/>
                    <a:pt x="121" y="8162"/>
                  </a:cubicBezTo>
                  <a:cubicBezTo>
                    <a:pt x="192" y="9371"/>
                    <a:pt x="372" y="10623"/>
                    <a:pt x="1068" y="11647"/>
                  </a:cubicBezTo>
                  <a:cubicBezTo>
                    <a:pt x="1767" y="12674"/>
                    <a:pt x="3205" y="13318"/>
                    <a:pt x="4571" y="13318"/>
                  </a:cubicBezTo>
                  <a:cubicBezTo>
                    <a:pt x="4636" y="13318"/>
                    <a:pt x="4700" y="13316"/>
                    <a:pt x="4765" y="13313"/>
                  </a:cubicBezTo>
                  <a:cubicBezTo>
                    <a:pt x="5692" y="13272"/>
                    <a:pt x="6568" y="12924"/>
                    <a:pt x="7135" y="12189"/>
                  </a:cubicBezTo>
                  <a:cubicBezTo>
                    <a:pt x="7707" y="11449"/>
                    <a:pt x="7918" y="10520"/>
                    <a:pt x="8031" y="9614"/>
                  </a:cubicBezTo>
                  <a:cubicBezTo>
                    <a:pt x="8291" y="7507"/>
                    <a:pt x="8090" y="5366"/>
                    <a:pt x="7441" y="3344"/>
                  </a:cubicBezTo>
                  <a:cubicBezTo>
                    <a:pt x="7177" y="2513"/>
                    <a:pt x="6824" y="1685"/>
                    <a:pt x="6214" y="1034"/>
                  </a:cubicBezTo>
                  <a:cubicBezTo>
                    <a:pt x="5654" y="435"/>
                    <a:pt x="4837" y="0"/>
                    <a:pt x="39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28;p37"/>
            <p:cNvSpPr/>
            <p:nvPr/>
          </p:nvSpPr>
          <p:spPr>
            <a:xfrm>
              <a:off x="2192939" y="547205"/>
              <a:ext cx="21562" cy="50427"/>
            </a:xfrm>
            <a:custGeom>
              <a:avLst/>
              <a:gdLst/>
              <a:ahLst/>
              <a:cxnLst/>
              <a:rect l="l" t="t" r="r" b="b"/>
              <a:pathLst>
                <a:path w="5693" h="13314" extrusionOk="0">
                  <a:moveTo>
                    <a:pt x="1396" y="0"/>
                  </a:moveTo>
                  <a:cubicBezTo>
                    <a:pt x="1321" y="0"/>
                    <a:pt x="1246" y="4"/>
                    <a:pt x="1170" y="11"/>
                  </a:cubicBezTo>
                  <a:cubicBezTo>
                    <a:pt x="740" y="49"/>
                    <a:pt x="350" y="197"/>
                    <a:pt x="1" y="418"/>
                  </a:cubicBezTo>
                  <a:cubicBezTo>
                    <a:pt x="463" y="534"/>
                    <a:pt x="870" y="703"/>
                    <a:pt x="1250" y="983"/>
                  </a:cubicBezTo>
                  <a:cubicBezTo>
                    <a:pt x="2727" y="2071"/>
                    <a:pt x="3389" y="3877"/>
                    <a:pt x="3581" y="5624"/>
                  </a:cubicBezTo>
                  <a:cubicBezTo>
                    <a:pt x="3747" y="7138"/>
                    <a:pt x="3615" y="8669"/>
                    <a:pt x="3194" y="10134"/>
                  </a:cubicBezTo>
                  <a:cubicBezTo>
                    <a:pt x="2955" y="10967"/>
                    <a:pt x="2625" y="11772"/>
                    <a:pt x="2343" y="12595"/>
                  </a:cubicBezTo>
                  <a:cubicBezTo>
                    <a:pt x="2263" y="12826"/>
                    <a:pt x="2186" y="13071"/>
                    <a:pt x="2166" y="13313"/>
                  </a:cubicBezTo>
                  <a:cubicBezTo>
                    <a:pt x="3093" y="13272"/>
                    <a:pt x="3969" y="12924"/>
                    <a:pt x="4536" y="12189"/>
                  </a:cubicBezTo>
                  <a:cubicBezTo>
                    <a:pt x="5108" y="11449"/>
                    <a:pt x="5319" y="10520"/>
                    <a:pt x="5432" y="9614"/>
                  </a:cubicBezTo>
                  <a:cubicBezTo>
                    <a:pt x="5692" y="7505"/>
                    <a:pt x="5491" y="5366"/>
                    <a:pt x="4843" y="3342"/>
                  </a:cubicBezTo>
                  <a:cubicBezTo>
                    <a:pt x="4579" y="2513"/>
                    <a:pt x="4226" y="1685"/>
                    <a:pt x="3616" y="1032"/>
                  </a:cubicBezTo>
                  <a:cubicBezTo>
                    <a:pt x="3056" y="434"/>
                    <a:pt x="2241" y="0"/>
                    <a:pt x="1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29;p37"/>
            <p:cNvSpPr/>
            <p:nvPr/>
          </p:nvSpPr>
          <p:spPr>
            <a:xfrm>
              <a:off x="2188129" y="561396"/>
              <a:ext cx="19968" cy="44272"/>
            </a:xfrm>
            <a:custGeom>
              <a:avLst/>
              <a:gdLst/>
              <a:ahLst/>
              <a:cxnLst/>
              <a:rect l="l" t="t" r="r" b="b"/>
              <a:pathLst>
                <a:path w="5272" h="11689" extrusionOk="0">
                  <a:moveTo>
                    <a:pt x="3213" y="0"/>
                  </a:moveTo>
                  <a:cubicBezTo>
                    <a:pt x="3134" y="0"/>
                    <a:pt x="3053" y="41"/>
                    <a:pt x="3037" y="119"/>
                  </a:cubicBezTo>
                  <a:cubicBezTo>
                    <a:pt x="2953" y="511"/>
                    <a:pt x="2960" y="2674"/>
                    <a:pt x="2945" y="3073"/>
                  </a:cubicBezTo>
                  <a:cubicBezTo>
                    <a:pt x="2931" y="3477"/>
                    <a:pt x="2919" y="3882"/>
                    <a:pt x="2916" y="4286"/>
                  </a:cubicBezTo>
                  <a:cubicBezTo>
                    <a:pt x="2909" y="5003"/>
                    <a:pt x="2909" y="5719"/>
                    <a:pt x="2915" y="6436"/>
                  </a:cubicBezTo>
                  <a:cubicBezTo>
                    <a:pt x="2566" y="5981"/>
                    <a:pt x="2246" y="5515"/>
                    <a:pt x="1975" y="5002"/>
                  </a:cubicBezTo>
                  <a:cubicBezTo>
                    <a:pt x="1793" y="4652"/>
                    <a:pt x="1629" y="4294"/>
                    <a:pt x="1483" y="3928"/>
                  </a:cubicBezTo>
                  <a:cubicBezTo>
                    <a:pt x="1411" y="3749"/>
                    <a:pt x="1350" y="3566"/>
                    <a:pt x="1283" y="3385"/>
                  </a:cubicBezTo>
                  <a:cubicBezTo>
                    <a:pt x="1228" y="3234"/>
                    <a:pt x="1188" y="3042"/>
                    <a:pt x="1027" y="2964"/>
                  </a:cubicBezTo>
                  <a:cubicBezTo>
                    <a:pt x="1012" y="2957"/>
                    <a:pt x="996" y="2953"/>
                    <a:pt x="981" y="2953"/>
                  </a:cubicBezTo>
                  <a:cubicBezTo>
                    <a:pt x="949" y="2953"/>
                    <a:pt x="918" y="2968"/>
                    <a:pt x="899" y="2994"/>
                  </a:cubicBezTo>
                  <a:cubicBezTo>
                    <a:pt x="788" y="3132"/>
                    <a:pt x="848" y="3330"/>
                    <a:pt x="880" y="3489"/>
                  </a:cubicBezTo>
                  <a:cubicBezTo>
                    <a:pt x="918" y="3676"/>
                    <a:pt x="973" y="3862"/>
                    <a:pt x="1029" y="4045"/>
                  </a:cubicBezTo>
                  <a:cubicBezTo>
                    <a:pt x="1150" y="4445"/>
                    <a:pt x="1316" y="4836"/>
                    <a:pt x="1502" y="5212"/>
                  </a:cubicBezTo>
                  <a:cubicBezTo>
                    <a:pt x="1533" y="5272"/>
                    <a:pt x="1563" y="5332"/>
                    <a:pt x="1594" y="5393"/>
                  </a:cubicBezTo>
                  <a:cubicBezTo>
                    <a:pt x="1422" y="5364"/>
                    <a:pt x="1245" y="5343"/>
                    <a:pt x="1083" y="5310"/>
                  </a:cubicBezTo>
                  <a:cubicBezTo>
                    <a:pt x="927" y="5279"/>
                    <a:pt x="768" y="5249"/>
                    <a:pt x="615" y="5202"/>
                  </a:cubicBezTo>
                  <a:cubicBezTo>
                    <a:pt x="465" y="5155"/>
                    <a:pt x="315" y="5065"/>
                    <a:pt x="156" y="5043"/>
                  </a:cubicBezTo>
                  <a:cubicBezTo>
                    <a:pt x="149" y="5042"/>
                    <a:pt x="142" y="5042"/>
                    <a:pt x="136" y="5042"/>
                  </a:cubicBezTo>
                  <a:cubicBezTo>
                    <a:pt x="64" y="5042"/>
                    <a:pt x="0" y="5094"/>
                    <a:pt x="22" y="5169"/>
                  </a:cubicBezTo>
                  <a:cubicBezTo>
                    <a:pt x="105" y="5464"/>
                    <a:pt x="519" y="5619"/>
                    <a:pt x="799" y="5705"/>
                  </a:cubicBezTo>
                  <a:cubicBezTo>
                    <a:pt x="990" y="5764"/>
                    <a:pt x="1190" y="5801"/>
                    <a:pt x="1385" y="5846"/>
                  </a:cubicBezTo>
                  <a:cubicBezTo>
                    <a:pt x="1557" y="5886"/>
                    <a:pt x="1737" y="5941"/>
                    <a:pt x="1915" y="5959"/>
                  </a:cubicBezTo>
                  <a:cubicBezTo>
                    <a:pt x="2203" y="6428"/>
                    <a:pt x="2540" y="6877"/>
                    <a:pt x="2922" y="7265"/>
                  </a:cubicBezTo>
                  <a:cubicBezTo>
                    <a:pt x="2930" y="7906"/>
                    <a:pt x="2943" y="8545"/>
                    <a:pt x="2963" y="9186"/>
                  </a:cubicBezTo>
                  <a:cubicBezTo>
                    <a:pt x="2975" y="9606"/>
                    <a:pt x="2990" y="10027"/>
                    <a:pt x="3008" y="10446"/>
                  </a:cubicBezTo>
                  <a:cubicBezTo>
                    <a:pt x="3022" y="10814"/>
                    <a:pt x="2993" y="11246"/>
                    <a:pt x="3175" y="11580"/>
                  </a:cubicBezTo>
                  <a:cubicBezTo>
                    <a:pt x="3217" y="11656"/>
                    <a:pt x="3292" y="11689"/>
                    <a:pt x="3369" y="11689"/>
                  </a:cubicBezTo>
                  <a:cubicBezTo>
                    <a:pt x="3495" y="11689"/>
                    <a:pt x="3626" y="11601"/>
                    <a:pt x="3622" y="11467"/>
                  </a:cubicBezTo>
                  <a:cubicBezTo>
                    <a:pt x="3618" y="11268"/>
                    <a:pt x="3566" y="11073"/>
                    <a:pt x="3554" y="10873"/>
                  </a:cubicBezTo>
                  <a:cubicBezTo>
                    <a:pt x="3541" y="10667"/>
                    <a:pt x="3536" y="10460"/>
                    <a:pt x="3528" y="10253"/>
                  </a:cubicBezTo>
                  <a:cubicBezTo>
                    <a:pt x="3514" y="9865"/>
                    <a:pt x="3502" y="9477"/>
                    <a:pt x="3491" y="9089"/>
                  </a:cubicBezTo>
                  <a:cubicBezTo>
                    <a:pt x="3467" y="8280"/>
                    <a:pt x="3448" y="7473"/>
                    <a:pt x="3437" y="6664"/>
                  </a:cubicBezTo>
                  <a:cubicBezTo>
                    <a:pt x="3432" y="6251"/>
                    <a:pt x="3429" y="5838"/>
                    <a:pt x="3426" y="5425"/>
                  </a:cubicBezTo>
                  <a:lnTo>
                    <a:pt x="3430" y="5423"/>
                  </a:lnTo>
                  <a:cubicBezTo>
                    <a:pt x="3895" y="4969"/>
                    <a:pt x="4297" y="4452"/>
                    <a:pt x="4620" y="3888"/>
                  </a:cubicBezTo>
                  <a:cubicBezTo>
                    <a:pt x="4915" y="3374"/>
                    <a:pt x="5254" y="2728"/>
                    <a:pt x="5269" y="2133"/>
                  </a:cubicBezTo>
                  <a:cubicBezTo>
                    <a:pt x="5271" y="2031"/>
                    <a:pt x="5170" y="1963"/>
                    <a:pt x="5074" y="1963"/>
                  </a:cubicBezTo>
                  <a:cubicBezTo>
                    <a:pt x="5015" y="1963"/>
                    <a:pt x="4957" y="1988"/>
                    <a:pt x="4926" y="2047"/>
                  </a:cubicBezTo>
                  <a:cubicBezTo>
                    <a:pt x="4792" y="2299"/>
                    <a:pt x="4720" y="2580"/>
                    <a:pt x="4609" y="2841"/>
                  </a:cubicBezTo>
                  <a:cubicBezTo>
                    <a:pt x="4490" y="3122"/>
                    <a:pt x="4354" y="3396"/>
                    <a:pt x="4202" y="3659"/>
                  </a:cubicBezTo>
                  <a:cubicBezTo>
                    <a:pt x="3979" y="4042"/>
                    <a:pt x="3720" y="4401"/>
                    <a:pt x="3427" y="4733"/>
                  </a:cubicBezTo>
                  <a:lnTo>
                    <a:pt x="3427" y="4237"/>
                  </a:lnTo>
                  <a:cubicBezTo>
                    <a:pt x="3429" y="3849"/>
                    <a:pt x="3426" y="3461"/>
                    <a:pt x="3423" y="3073"/>
                  </a:cubicBezTo>
                  <a:cubicBezTo>
                    <a:pt x="3422" y="2674"/>
                    <a:pt x="3444" y="515"/>
                    <a:pt x="3380" y="119"/>
                  </a:cubicBezTo>
                  <a:cubicBezTo>
                    <a:pt x="3366" y="39"/>
                    <a:pt x="3290" y="0"/>
                    <a:pt x="321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30;p37"/>
            <p:cNvSpPr/>
            <p:nvPr/>
          </p:nvSpPr>
          <p:spPr>
            <a:xfrm>
              <a:off x="2150004" y="574047"/>
              <a:ext cx="28247" cy="39212"/>
            </a:xfrm>
            <a:custGeom>
              <a:avLst/>
              <a:gdLst/>
              <a:ahLst/>
              <a:cxnLst/>
              <a:rect l="l" t="t" r="r" b="b"/>
              <a:pathLst>
                <a:path w="7458" h="10353" extrusionOk="0">
                  <a:moveTo>
                    <a:pt x="3593" y="0"/>
                  </a:moveTo>
                  <a:cubicBezTo>
                    <a:pt x="3525" y="0"/>
                    <a:pt x="3458" y="3"/>
                    <a:pt x="3390" y="8"/>
                  </a:cubicBezTo>
                  <a:cubicBezTo>
                    <a:pt x="3021" y="38"/>
                    <a:pt x="2662" y="147"/>
                    <a:pt x="2337" y="325"/>
                  </a:cubicBezTo>
                  <a:cubicBezTo>
                    <a:pt x="1733" y="654"/>
                    <a:pt x="1266" y="1189"/>
                    <a:pt x="953" y="1734"/>
                  </a:cubicBezTo>
                  <a:cubicBezTo>
                    <a:pt x="135" y="3159"/>
                    <a:pt x="0" y="4778"/>
                    <a:pt x="107" y="6346"/>
                  </a:cubicBezTo>
                  <a:cubicBezTo>
                    <a:pt x="172" y="7286"/>
                    <a:pt x="335" y="8258"/>
                    <a:pt x="960" y="9055"/>
                  </a:cubicBezTo>
                  <a:cubicBezTo>
                    <a:pt x="1588" y="9852"/>
                    <a:pt x="2881" y="10353"/>
                    <a:pt x="4110" y="10353"/>
                  </a:cubicBezTo>
                  <a:cubicBezTo>
                    <a:pt x="4169" y="10353"/>
                    <a:pt x="4228" y="10351"/>
                    <a:pt x="4286" y="10349"/>
                  </a:cubicBezTo>
                  <a:cubicBezTo>
                    <a:pt x="5120" y="10318"/>
                    <a:pt x="5907" y="10048"/>
                    <a:pt x="6419" y="9476"/>
                  </a:cubicBezTo>
                  <a:cubicBezTo>
                    <a:pt x="6933" y="8900"/>
                    <a:pt x="7122" y="8179"/>
                    <a:pt x="7223" y="7474"/>
                  </a:cubicBezTo>
                  <a:cubicBezTo>
                    <a:pt x="7458" y="5842"/>
                    <a:pt x="7277" y="4174"/>
                    <a:pt x="6694" y="2600"/>
                  </a:cubicBezTo>
                  <a:cubicBezTo>
                    <a:pt x="6456" y="1954"/>
                    <a:pt x="6139" y="1309"/>
                    <a:pt x="5590" y="803"/>
                  </a:cubicBezTo>
                  <a:cubicBezTo>
                    <a:pt x="5086" y="338"/>
                    <a:pt x="4353" y="0"/>
                    <a:pt x="35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31;p37"/>
            <p:cNvSpPr/>
            <p:nvPr/>
          </p:nvSpPr>
          <p:spPr>
            <a:xfrm>
              <a:off x="2158852" y="574047"/>
              <a:ext cx="19400" cy="39201"/>
            </a:xfrm>
            <a:custGeom>
              <a:avLst/>
              <a:gdLst/>
              <a:ahLst/>
              <a:cxnLst/>
              <a:rect l="l" t="t" r="r" b="b"/>
              <a:pathLst>
                <a:path w="5122" h="10350" extrusionOk="0">
                  <a:moveTo>
                    <a:pt x="1257" y="0"/>
                  </a:moveTo>
                  <a:cubicBezTo>
                    <a:pt x="1189" y="0"/>
                    <a:pt x="1122" y="3"/>
                    <a:pt x="1054" y="8"/>
                  </a:cubicBezTo>
                  <a:cubicBezTo>
                    <a:pt x="684" y="38"/>
                    <a:pt x="326" y="145"/>
                    <a:pt x="1" y="325"/>
                  </a:cubicBezTo>
                  <a:cubicBezTo>
                    <a:pt x="418" y="415"/>
                    <a:pt x="784" y="547"/>
                    <a:pt x="1125" y="764"/>
                  </a:cubicBezTo>
                  <a:cubicBezTo>
                    <a:pt x="2454" y="1610"/>
                    <a:pt x="3050" y="3014"/>
                    <a:pt x="3223" y="4371"/>
                  </a:cubicBezTo>
                  <a:cubicBezTo>
                    <a:pt x="3371" y="5552"/>
                    <a:pt x="3252" y="6750"/>
                    <a:pt x="2875" y="7878"/>
                  </a:cubicBezTo>
                  <a:cubicBezTo>
                    <a:pt x="2661" y="8526"/>
                    <a:pt x="2363" y="9152"/>
                    <a:pt x="2110" y="9791"/>
                  </a:cubicBezTo>
                  <a:cubicBezTo>
                    <a:pt x="2037" y="9972"/>
                    <a:pt x="1968" y="10161"/>
                    <a:pt x="1950" y="10349"/>
                  </a:cubicBezTo>
                  <a:cubicBezTo>
                    <a:pt x="2784" y="10318"/>
                    <a:pt x="3571" y="10048"/>
                    <a:pt x="4083" y="9476"/>
                  </a:cubicBezTo>
                  <a:cubicBezTo>
                    <a:pt x="4597" y="8900"/>
                    <a:pt x="4786" y="8179"/>
                    <a:pt x="4887" y="7474"/>
                  </a:cubicBezTo>
                  <a:cubicBezTo>
                    <a:pt x="5122" y="5842"/>
                    <a:pt x="4941" y="4174"/>
                    <a:pt x="4358" y="2598"/>
                  </a:cubicBezTo>
                  <a:cubicBezTo>
                    <a:pt x="4120" y="1954"/>
                    <a:pt x="3803" y="1309"/>
                    <a:pt x="3253" y="803"/>
                  </a:cubicBezTo>
                  <a:cubicBezTo>
                    <a:pt x="2749" y="338"/>
                    <a:pt x="2017" y="0"/>
                    <a:pt x="12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32;p37"/>
            <p:cNvSpPr/>
            <p:nvPr/>
          </p:nvSpPr>
          <p:spPr>
            <a:xfrm>
              <a:off x="2154534" y="585076"/>
              <a:ext cx="17960" cy="34421"/>
            </a:xfrm>
            <a:custGeom>
              <a:avLst/>
              <a:gdLst/>
              <a:ahLst/>
              <a:cxnLst/>
              <a:rect l="l" t="t" r="r" b="b"/>
              <a:pathLst>
                <a:path w="4742" h="9088" extrusionOk="0">
                  <a:moveTo>
                    <a:pt x="2889" y="0"/>
                  </a:moveTo>
                  <a:cubicBezTo>
                    <a:pt x="2817" y="0"/>
                    <a:pt x="2744" y="32"/>
                    <a:pt x="2730" y="92"/>
                  </a:cubicBezTo>
                  <a:cubicBezTo>
                    <a:pt x="2654" y="398"/>
                    <a:pt x="2661" y="2079"/>
                    <a:pt x="2648" y="2389"/>
                  </a:cubicBezTo>
                  <a:cubicBezTo>
                    <a:pt x="2634" y="2703"/>
                    <a:pt x="2624" y="3018"/>
                    <a:pt x="2620" y="3332"/>
                  </a:cubicBezTo>
                  <a:cubicBezTo>
                    <a:pt x="2615" y="3889"/>
                    <a:pt x="2615" y="4447"/>
                    <a:pt x="2620" y="5003"/>
                  </a:cubicBezTo>
                  <a:cubicBezTo>
                    <a:pt x="2306" y="4650"/>
                    <a:pt x="2018" y="4289"/>
                    <a:pt x="1774" y="3889"/>
                  </a:cubicBezTo>
                  <a:cubicBezTo>
                    <a:pt x="1612" y="3619"/>
                    <a:pt x="1464" y="3340"/>
                    <a:pt x="1333" y="3055"/>
                  </a:cubicBezTo>
                  <a:cubicBezTo>
                    <a:pt x="1267" y="2915"/>
                    <a:pt x="1212" y="2773"/>
                    <a:pt x="1153" y="2633"/>
                  </a:cubicBezTo>
                  <a:cubicBezTo>
                    <a:pt x="1104" y="2515"/>
                    <a:pt x="1067" y="2365"/>
                    <a:pt x="923" y="2305"/>
                  </a:cubicBezTo>
                  <a:cubicBezTo>
                    <a:pt x="909" y="2299"/>
                    <a:pt x="895" y="2296"/>
                    <a:pt x="881" y="2296"/>
                  </a:cubicBezTo>
                  <a:cubicBezTo>
                    <a:pt x="854" y="2296"/>
                    <a:pt x="827" y="2307"/>
                    <a:pt x="808" y="2328"/>
                  </a:cubicBezTo>
                  <a:cubicBezTo>
                    <a:pt x="708" y="2435"/>
                    <a:pt x="762" y="2590"/>
                    <a:pt x="791" y="2712"/>
                  </a:cubicBezTo>
                  <a:cubicBezTo>
                    <a:pt x="827" y="2859"/>
                    <a:pt x="872" y="3003"/>
                    <a:pt x="924" y="3146"/>
                  </a:cubicBezTo>
                  <a:cubicBezTo>
                    <a:pt x="1034" y="3455"/>
                    <a:pt x="1183" y="3760"/>
                    <a:pt x="1351" y="4052"/>
                  </a:cubicBezTo>
                  <a:cubicBezTo>
                    <a:pt x="1378" y="4098"/>
                    <a:pt x="1405" y="4146"/>
                    <a:pt x="1434" y="4193"/>
                  </a:cubicBezTo>
                  <a:cubicBezTo>
                    <a:pt x="1277" y="4171"/>
                    <a:pt x="1119" y="4155"/>
                    <a:pt x="973" y="4129"/>
                  </a:cubicBezTo>
                  <a:cubicBezTo>
                    <a:pt x="834" y="4104"/>
                    <a:pt x="690" y="4081"/>
                    <a:pt x="553" y="4045"/>
                  </a:cubicBezTo>
                  <a:cubicBezTo>
                    <a:pt x="417" y="4009"/>
                    <a:pt x="282" y="3939"/>
                    <a:pt x="140" y="3922"/>
                  </a:cubicBezTo>
                  <a:cubicBezTo>
                    <a:pt x="133" y="3921"/>
                    <a:pt x="126" y="3920"/>
                    <a:pt x="120" y="3920"/>
                  </a:cubicBezTo>
                  <a:cubicBezTo>
                    <a:pt x="55" y="3920"/>
                    <a:pt x="1" y="3962"/>
                    <a:pt x="19" y="4019"/>
                  </a:cubicBezTo>
                  <a:cubicBezTo>
                    <a:pt x="95" y="4248"/>
                    <a:pt x="468" y="4369"/>
                    <a:pt x="718" y="4436"/>
                  </a:cubicBezTo>
                  <a:cubicBezTo>
                    <a:pt x="890" y="4481"/>
                    <a:pt x="1069" y="4511"/>
                    <a:pt x="1245" y="4545"/>
                  </a:cubicBezTo>
                  <a:cubicBezTo>
                    <a:pt x="1400" y="4576"/>
                    <a:pt x="1562" y="4620"/>
                    <a:pt x="1723" y="4633"/>
                  </a:cubicBezTo>
                  <a:cubicBezTo>
                    <a:pt x="1985" y="5005"/>
                    <a:pt x="2288" y="5346"/>
                    <a:pt x="2628" y="5649"/>
                  </a:cubicBezTo>
                  <a:cubicBezTo>
                    <a:pt x="2635" y="6147"/>
                    <a:pt x="2648" y="6645"/>
                    <a:pt x="2664" y="7142"/>
                  </a:cubicBezTo>
                  <a:cubicBezTo>
                    <a:pt x="2676" y="7469"/>
                    <a:pt x="2690" y="7795"/>
                    <a:pt x="2705" y="8123"/>
                  </a:cubicBezTo>
                  <a:cubicBezTo>
                    <a:pt x="2719" y="8408"/>
                    <a:pt x="2693" y="8742"/>
                    <a:pt x="2856" y="9003"/>
                  </a:cubicBezTo>
                  <a:cubicBezTo>
                    <a:pt x="2894" y="9062"/>
                    <a:pt x="2961" y="9087"/>
                    <a:pt x="3031" y="9087"/>
                  </a:cubicBezTo>
                  <a:cubicBezTo>
                    <a:pt x="3144" y="9087"/>
                    <a:pt x="3261" y="9019"/>
                    <a:pt x="3258" y="8915"/>
                  </a:cubicBezTo>
                  <a:cubicBezTo>
                    <a:pt x="3254" y="8760"/>
                    <a:pt x="3207" y="8608"/>
                    <a:pt x="3196" y="8452"/>
                  </a:cubicBezTo>
                  <a:cubicBezTo>
                    <a:pt x="3185" y="8291"/>
                    <a:pt x="3180" y="8131"/>
                    <a:pt x="3173" y="7971"/>
                  </a:cubicBezTo>
                  <a:cubicBezTo>
                    <a:pt x="3160" y="7669"/>
                    <a:pt x="3149" y="7367"/>
                    <a:pt x="3138" y="7066"/>
                  </a:cubicBezTo>
                  <a:cubicBezTo>
                    <a:pt x="3118" y="6438"/>
                    <a:pt x="3101" y="5808"/>
                    <a:pt x="3092" y="5180"/>
                  </a:cubicBezTo>
                  <a:cubicBezTo>
                    <a:pt x="3086" y="4859"/>
                    <a:pt x="3084" y="4539"/>
                    <a:pt x="3081" y="4218"/>
                  </a:cubicBezTo>
                  <a:lnTo>
                    <a:pt x="3085" y="4216"/>
                  </a:lnTo>
                  <a:cubicBezTo>
                    <a:pt x="3496" y="3871"/>
                    <a:pt x="3857" y="3469"/>
                    <a:pt x="4156" y="3024"/>
                  </a:cubicBezTo>
                  <a:cubicBezTo>
                    <a:pt x="4420" y="2623"/>
                    <a:pt x="4725" y="2121"/>
                    <a:pt x="4739" y="1659"/>
                  </a:cubicBezTo>
                  <a:cubicBezTo>
                    <a:pt x="4741" y="1580"/>
                    <a:pt x="4649" y="1527"/>
                    <a:pt x="4562" y="1527"/>
                  </a:cubicBezTo>
                  <a:cubicBezTo>
                    <a:pt x="4509" y="1527"/>
                    <a:pt x="4458" y="1546"/>
                    <a:pt x="4430" y="1592"/>
                  </a:cubicBezTo>
                  <a:cubicBezTo>
                    <a:pt x="4309" y="1788"/>
                    <a:pt x="4245" y="2006"/>
                    <a:pt x="4145" y="2209"/>
                  </a:cubicBezTo>
                  <a:cubicBezTo>
                    <a:pt x="4037" y="2428"/>
                    <a:pt x="3915" y="2641"/>
                    <a:pt x="3777" y="2845"/>
                  </a:cubicBezTo>
                  <a:cubicBezTo>
                    <a:pt x="3574" y="3146"/>
                    <a:pt x="3340" y="3425"/>
                    <a:pt x="3081" y="3680"/>
                  </a:cubicBezTo>
                  <a:lnTo>
                    <a:pt x="3081" y="3294"/>
                  </a:lnTo>
                  <a:cubicBezTo>
                    <a:pt x="3082" y="2992"/>
                    <a:pt x="3080" y="2690"/>
                    <a:pt x="3078" y="2389"/>
                  </a:cubicBezTo>
                  <a:cubicBezTo>
                    <a:pt x="3077" y="2079"/>
                    <a:pt x="3095" y="401"/>
                    <a:pt x="3038" y="92"/>
                  </a:cubicBezTo>
                  <a:cubicBezTo>
                    <a:pt x="3026" y="30"/>
                    <a:pt x="2958" y="0"/>
                    <a:pt x="288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33;p37"/>
            <p:cNvSpPr/>
            <p:nvPr/>
          </p:nvSpPr>
          <p:spPr>
            <a:xfrm>
              <a:off x="2076780" y="624470"/>
              <a:ext cx="28251" cy="39220"/>
            </a:xfrm>
            <a:custGeom>
              <a:avLst/>
              <a:gdLst/>
              <a:ahLst/>
              <a:cxnLst/>
              <a:rect l="l" t="t" r="r" b="b"/>
              <a:pathLst>
                <a:path w="7459" h="10355" extrusionOk="0">
                  <a:moveTo>
                    <a:pt x="3590" y="1"/>
                  </a:moveTo>
                  <a:cubicBezTo>
                    <a:pt x="3524" y="1"/>
                    <a:pt x="3457" y="3"/>
                    <a:pt x="3390" y="9"/>
                  </a:cubicBezTo>
                  <a:cubicBezTo>
                    <a:pt x="3021" y="39"/>
                    <a:pt x="2662" y="147"/>
                    <a:pt x="2338" y="325"/>
                  </a:cubicBezTo>
                  <a:cubicBezTo>
                    <a:pt x="1734" y="655"/>
                    <a:pt x="1266" y="1189"/>
                    <a:pt x="954" y="1735"/>
                  </a:cubicBezTo>
                  <a:cubicBezTo>
                    <a:pt x="135" y="3160"/>
                    <a:pt x="1" y="4779"/>
                    <a:pt x="109" y="6346"/>
                  </a:cubicBezTo>
                  <a:cubicBezTo>
                    <a:pt x="172" y="7287"/>
                    <a:pt x="335" y="8260"/>
                    <a:pt x="961" y="9055"/>
                  </a:cubicBezTo>
                  <a:cubicBezTo>
                    <a:pt x="1589" y="9853"/>
                    <a:pt x="2884" y="10354"/>
                    <a:pt x="4114" y="10354"/>
                  </a:cubicBezTo>
                  <a:cubicBezTo>
                    <a:pt x="4171" y="10354"/>
                    <a:pt x="4228" y="10353"/>
                    <a:pt x="4285" y="10351"/>
                  </a:cubicBezTo>
                  <a:cubicBezTo>
                    <a:pt x="5119" y="10318"/>
                    <a:pt x="5907" y="10048"/>
                    <a:pt x="6418" y="9476"/>
                  </a:cubicBezTo>
                  <a:cubicBezTo>
                    <a:pt x="6932" y="8900"/>
                    <a:pt x="7122" y="8179"/>
                    <a:pt x="7224" y="7474"/>
                  </a:cubicBezTo>
                  <a:cubicBezTo>
                    <a:pt x="7458" y="5843"/>
                    <a:pt x="7277" y="4174"/>
                    <a:pt x="6695" y="2600"/>
                  </a:cubicBezTo>
                  <a:cubicBezTo>
                    <a:pt x="6456" y="1954"/>
                    <a:pt x="6139" y="1310"/>
                    <a:pt x="5591" y="804"/>
                  </a:cubicBezTo>
                  <a:cubicBezTo>
                    <a:pt x="5086" y="337"/>
                    <a:pt x="4351" y="1"/>
                    <a:pt x="35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34;p37"/>
            <p:cNvSpPr/>
            <p:nvPr/>
          </p:nvSpPr>
          <p:spPr>
            <a:xfrm>
              <a:off x="2085632" y="624470"/>
              <a:ext cx="19400" cy="39208"/>
            </a:xfrm>
            <a:custGeom>
              <a:avLst/>
              <a:gdLst/>
              <a:ahLst/>
              <a:cxnLst/>
              <a:rect l="l" t="t" r="r" b="b"/>
              <a:pathLst>
                <a:path w="5122" h="10352" extrusionOk="0">
                  <a:moveTo>
                    <a:pt x="1253" y="1"/>
                  </a:moveTo>
                  <a:cubicBezTo>
                    <a:pt x="1186" y="1"/>
                    <a:pt x="1120" y="3"/>
                    <a:pt x="1053" y="9"/>
                  </a:cubicBezTo>
                  <a:cubicBezTo>
                    <a:pt x="683" y="39"/>
                    <a:pt x="325" y="147"/>
                    <a:pt x="0" y="325"/>
                  </a:cubicBezTo>
                  <a:cubicBezTo>
                    <a:pt x="417" y="416"/>
                    <a:pt x="783" y="548"/>
                    <a:pt x="1124" y="766"/>
                  </a:cubicBezTo>
                  <a:cubicBezTo>
                    <a:pt x="2453" y="1612"/>
                    <a:pt x="3049" y="3014"/>
                    <a:pt x="3222" y="4373"/>
                  </a:cubicBezTo>
                  <a:cubicBezTo>
                    <a:pt x="3370" y="5552"/>
                    <a:pt x="3251" y="6750"/>
                    <a:pt x="2874" y="7879"/>
                  </a:cubicBezTo>
                  <a:cubicBezTo>
                    <a:pt x="2659" y="8526"/>
                    <a:pt x="2361" y="9153"/>
                    <a:pt x="2108" y="9792"/>
                  </a:cubicBezTo>
                  <a:cubicBezTo>
                    <a:pt x="2036" y="9973"/>
                    <a:pt x="1968" y="10162"/>
                    <a:pt x="1948" y="10351"/>
                  </a:cubicBezTo>
                  <a:cubicBezTo>
                    <a:pt x="2782" y="10318"/>
                    <a:pt x="3570" y="10048"/>
                    <a:pt x="4081" y="9476"/>
                  </a:cubicBezTo>
                  <a:cubicBezTo>
                    <a:pt x="4595" y="8900"/>
                    <a:pt x="4785" y="8179"/>
                    <a:pt x="4887" y="7474"/>
                  </a:cubicBezTo>
                  <a:cubicBezTo>
                    <a:pt x="5121" y="5843"/>
                    <a:pt x="4940" y="4174"/>
                    <a:pt x="4358" y="2600"/>
                  </a:cubicBezTo>
                  <a:cubicBezTo>
                    <a:pt x="4119" y="1954"/>
                    <a:pt x="3802" y="1311"/>
                    <a:pt x="3252" y="804"/>
                  </a:cubicBezTo>
                  <a:cubicBezTo>
                    <a:pt x="2748" y="339"/>
                    <a:pt x="2014" y="1"/>
                    <a:pt x="1253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35;p37"/>
            <p:cNvSpPr/>
            <p:nvPr/>
          </p:nvSpPr>
          <p:spPr>
            <a:xfrm>
              <a:off x="2081310" y="635499"/>
              <a:ext cx="17957" cy="34421"/>
            </a:xfrm>
            <a:custGeom>
              <a:avLst/>
              <a:gdLst/>
              <a:ahLst/>
              <a:cxnLst/>
              <a:rect l="l" t="t" r="r" b="b"/>
              <a:pathLst>
                <a:path w="4741" h="9088" extrusionOk="0">
                  <a:moveTo>
                    <a:pt x="2889" y="1"/>
                  </a:moveTo>
                  <a:cubicBezTo>
                    <a:pt x="2817" y="1"/>
                    <a:pt x="2744" y="32"/>
                    <a:pt x="2729" y="93"/>
                  </a:cubicBezTo>
                  <a:cubicBezTo>
                    <a:pt x="2653" y="398"/>
                    <a:pt x="2660" y="2079"/>
                    <a:pt x="2647" y="2389"/>
                  </a:cubicBezTo>
                  <a:cubicBezTo>
                    <a:pt x="2634" y="2703"/>
                    <a:pt x="2623" y="3019"/>
                    <a:pt x="2621" y="3333"/>
                  </a:cubicBezTo>
                  <a:cubicBezTo>
                    <a:pt x="2615" y="3889"/>
                    <a:pt x="2615" y="4447"/>
                    <a:pt x="2621" y="5004"/>
                  </a:cubicBezTo>
                  <a:cubicBezTo>
                    <a:pt x="2307" y="4650"/>
                    <a:pt x="2019" y="4288"/>
                    <a:pt x="1776" y="3889"/>
                  </a:cubicBezTo>
                  <a:cubicBezTo>
                    <a:pt x="1613" y="3619"/>
                    <a:pt x="1465" y="3341"/>
                    <a:pt x="1333" y="3054"/>
                  </a:cubicBezTo>
                  <a:cubicBezTo>
                    <a:pt x="1267" y="2916"/>
                    <a:pt x="1212" y="2773"/>
                    <a:pt x="1153" y="2632"/>
                  </a:cubicBezTo>
                  <a:cubicBezTo>
                    <a:pt x="1104" y="2514"/>
                    <a:pt x="1067" y="2366"/>
                    <a:pt x="923" y="2304"/>
                  </a:cubicBezTo>
                  <a:cubicBezTo>
                    <a:pt x="910" y="2298"/>
                    <a:pt x="896" y="2295"/>
                    <a:pt x="882" y="2295"/>
                  </a:cubicBezTo>
                  <a:cubicBezTo>
                    <a:pt x="854" y="2295"/>
                    <a:pt x="827" y="2307"/>
                    <a:pt x="808" y="2329"/>
                  </a:cubicBezTo>
                  <a:cubicBezTo>
                    <a:pt x="708" y="2436"/>
                    <a:pt x="763" y="2589"/>
                    <a:pt x="791" y="2713"/>
                  </a:cubicBezTo>
                  <a:cubicBezTo>
                    <a:pt x="827" y="2860"/>
                    <a:pt x="872" y="3003"/>
                    <a:pt x="924" y="3145"/>
                  </a:cubicBezTo>
                  <a:cubicBezTo>
                    <a:pt x="1034" y="3456"/>
                    <a:pt x="1182" y="3759"/>
                    <a:pt x="1351" y="4052"/>
                  </a:cubicBezTo>
                  <a:cubicBezTo>
                    <a:pt x="1378" y="4099"/>
                    <a:pt x="1406" y="4146"/>
                    <a:pt x="1433" y="4192"/>
                  </a:cubicBezTo>
                  <a:cubicBezTo>
                    <a:pt x="1277" y="4170"/>
                    <a:pt x="1119" y="4154"/>
                    <a:pt x="974" y="4128"/>
                  </a:cubicBezTo>
                  <a:cubicBezTo>
                    <a:pt x="833" y="4104"/>
                    <a:pt x="690" y="4081"/>
                    <a:pt x="553" y="4044"/>
                  </a:cubicBezTo>
                  <a:cubicBezTo>
                    <a:pt x="417" y="4009"/>
                    <a:pt x="283" y="3939"/>
                    <a:pt x="140" y="3921"/>
                  </a:cubicBezTo>
                  <a:cubicBezTo>
                    <a:pt x="134" y="3920"/>
                    <a:pt x="128" y="3920"/>
                    <a:pt x="122" y="3920"/>
                  </a:cubicBezTo>
                  <a:cubicBezTo>
                    <a:pt x="57" y="3920"/>
                    <a:pt x="1" y="3960"/>
                    <a:pt x="20" y="4019"/>
                  </a:cubicBezTo>
                  <a:cubicBezTo>
                    <a:pt x="95" y="4248"/>
                    <a:pt x="468" y="4369"/>
                    <a:pt x="719" y="4435"/>
                  </a:cubicBezTo>
                  <a:cubicBezTo>
                    <a:pt x="890" y="4482"/>
                    <a:pt x="1070" y="4510"/>
                    <a:pt x="1245" y="4546"/>
                  </a:cubicBezTo>
                  <a:cubicBezTo>
                    <a:pt x="1400" y="4576"/>
                    <a:pt x="1562" y="4619"/>
                    <a:pt x="1724" y="4634"/>
                  </a:cubicBezTo>
                  <a:cubicBezTo>
                    <a:pt x="1983" y="4997"/>
                    <a:pt x="2285" y="5347"/>
                    <a:pt x="2627" y="5648"/>
                  </a:cubicBezTo>
                  <a:cubicBezTo>
                    <a:pt x="2636" y="6146"/>
                    <a:pt x="2648" y="6644"/>
                    <a:pt x="2664" y="7142"/>
                  </a:cubicBezTo>
                  <a:cubicBezTo>
                    <a:pt x="2677" y="7469"/>
                    <a:pt x="2689" y="7796"/>
                    <a:pt x="2706" y="8122"/>
                  </a:cubicBezTo>
                  <a:cubicBezTo>
                    <a:pt x="2719" y="8407"/>
                    <a:pt x="2693" y="8743"/>
                    <a:pt x="2856" y="9003"/>
                  </a:cubicBezTo>
                  <a:cubicBezTo>
                    <a:pt x="2894" y="9062"/>
                    <a:pt x="2961" y="9088"/>
                    <a:pt x="3031" y="9088"/>
                  </a:cubicBezTo>
                  <a:cubicBezTo>
                    <a:pt x="3144" y="9088"/>
                    <a:pt x="3262" y="9019"/>
                    <a:pt x="3258" y="8914"/>
                  </a:cubicBezTo>
                  <a:cubicBezTo>
                    <a:pt x="3254" y="8761"/>
                    <a:pt x="3207" y="8609"/>
                    <a:pt x="3196" y="8452"/>
                  </a:cubicBezTo>
                  <a:cubicBezTo>
                    <a:pt x="3185" y="8292"/>
                    <a:pt x="3180" y="8131"/>
                    <a:pt x="3173" y="7971"/>
                  </a:cubicBezTo>
                  <a:cubicBezTo>
                    <a:pt x="3161" y="7669"/>
                    <a:pt x="3150" y="7368"/>
                    <a:pt x="3139" y="7066"/>
                  </a:cubicBezTo>
                  <a:cubicBezTo>
                    <a:pt x="3118" y="6437"/>
                    <a:pt x="3102" y="5809"/>
                    <a:pt x="3091" y="5181"/>
                  </a:cubicBezTo>
                  <a:cubicBezTo>
                    <a:pt x="3087" y="4860"/>
                    <a:pt x="3083" y="4539"/>
                    <a:pt x="3081" y="4218"/>
                  </a:cubicBezTo>
                  <a:cubicBezTo>
                    <a:pt x="3083" y="4217"/>
                    <a:pt x="3084" y="4217"/>
                    <a:pt x="3084" y="4216"/>
                  </a:cubicBezTo>
                  <a:cubicBezTo>
                    <a:pt x="3495" y="3871"/>
                    <a:pt x="3856" y="3470"/>
                    <a:pt x="4155" y="3024"/>
                  </a:cubicBezTo>
                  <a:cubicBezTo>
                    <a:pt x="4419" y="2624"/>
                    <a:pt x="4724" y="2122"/>
                    <a:pt x="4738" y="1660"/>
                  </a:cubicBezTo>
                  <a:cubicBezTo>
                    <a:pt x="4740" y="1581"/>
                    <a:pt x="4649" y="1527"/>
                    <a:pt x="4562" y="1527"/>
                  </a:cubicBezTo>
                  <a:cubicBezTo>
                    <a:pt x="4509" y="1527"/>
                    <a:pt x="4457" y="1547"/>
                    <a:pt x="4429" y="1593"/>
                  </a:cubicBezTo>
                  <a:cubicBezTo>
                    <a:pt x="4308" y="1789"/>
                    <a:pt x="4245" y="2007"/>
                    <a:pt x="4144" y="2210"/>
                  </a:cubicBezTo>
                  <a:cubicBezTo>
                    <a:pt x="4036" y="2429"/>
                    <a:pt x="3914" y="2642"/>
                    <a:pt x="3778" y="2846"/>
                  </a:cubicBezTo>
                  <a:cubicBezTo>
                    <a:pt x="3573" y="3146"/>
                    <a:pt x="3340" y="3426"/>
                    <a:pt x="3080" y="3681"/>
                  </a:cubicBezTo>
                  <a:lnTo>
                    <a:pt x="3080" y="3296"/>
                  </a:lnTo>
                  <a:cubicBezTo>
                    <a:pt x="3083" y="2993"/>
                    <a:pt x="3080" y="2691"/>
                    <a:pt x="3077" y="2389"/>
                  </a:cubicBezTo>
                  <a:cubicBezTo>
                    <a:pt x="3076" y="2079"/>
                    <a:pt x="3095" y="401"/>
                    <a:pt x="3037" y="93"/>
                  </a:cubicBezTo>
                  <a:cubicBezTo>
                    <a:pt x="3026" y="30"/>
                    <a:pt x="2958" y="1"/>
                    <a:pt x="288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36;p37"/>
            <p:cNvSpPr/>
            <p:nvPr/>
          </p:nvSpPr>
          <p:spPr>
            <a:xfrm>
              <a:off x="2180520" y="669204"/>
              <a:ext cx="28247" cy="39220"/>
            </a:xfrm>
            <a:custGeom>
              <a:avLst/>
              <a:gdLst/>
              <a:ahLst/>
              <a:cxnLst/>
              <a:rect l="l" t="t" r="r" b="b"/>
              <a:pathLst>
                <a:path w="7458" h="10355" extrusionOk="0">
                  <a:moveTo>
                    <a:pt x="3589" y="1"/>
                  </a:moveTo>
                  <a:cubicBezTo>
                    <a:pt x="3523" y="1"/>
                    <a:pt x="3456" y="3"/>
                    <a:pt x="3389" y="8"/>
                  </a:cubicBezTo>
                  <a:cubicBezTo>
                    <a:pt x="3019" y="39"/>
                    <a:pt x="2661" y="147"/>
                    <a:pt x="2336" y="325"/>
                  </a:cubicBezTo>
                  <a:cubicBezTo>
                    <a:pt x="1733" y="654"/>
                    <a:pt x="1264" y="1190"/>
                    <a:pt x="953" y="1736"/>
                  </a:cubicBezTo>
                  <a:cubicBezTo>
                    <a:pt x="134" y="3159"/>
                    <a:pt x="0" y="4779"/>
                    <a:pt x="107" y="6346"/>
                  </a:cubicBezTo>
                  <a:cubicBezTo>
                    <a:pt x="171" y="7286"/>
                    <a:pt x="333" y="8260"/>
                    <a:pt x="960" y="9055"/>
                  </a:cubicBezTo>
                  <a:cubicBezTo>
                    <a:pt x="1589" y="9853"/>
                    <a:pt x="2882" y="10354"/>
                    <a:pt x="4113" y="10354"/>
                  </a:cubicBezTo>
                  <a:cubicBezTo>
                    <a:pt x="4170" y="10354"/>
                    <a:pt x="4228" y="10353"/>
                    <a:pt x="4285" y="10351"/>
                  </a:cubicBezTo>
                  <a:cubicBezTo>
                    <a:pt x="5118" y="10318"/>
                    <a:pt x="5907" y="10048"/>
                    <a:pt x="6417" y="9476"/>
                  </a:cubicBezTo>
                  <a:cubicBezTo>
                    <a:pt x="6931" y="8900"/>
                    <a:pt x="7122" y="8179"/>
                    <a:pt x="7222" y="7474"/>
                  </a:cubicBezTo>
                  <a:cubicBezTo>
                    <a:pt x="7458" y="5844"/>
                    <a:pt x="7275" y="4174"/>
                    <a:pt x="6694" y="2600"/>
                  </a:cubicBezTo>
                  <a:cubicBezTo>
                    <a:pt x="6455" y="1954"/>
                    <a:pt x="6137" y="1310"/>
                    <a:pt x="5589" y="804"/>
                  </a:cubicBezTo>
                  <a:cubicBezTo>
                    <a:pt x="5084" y="338"/>
                    <a:pt x="4350" y="1"/>
                    <a:pt x="3589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37;p37"/>
            <p:cNvSpPr/>
            <p:nvPr/>
          </p:nvSpPr>
          <p:spPr>
            <a:xfrm>
              <a:off x="2189368" y="669207"/>
              <a:ext cx="19400" cy="39201"/>
            </a:xfrm>
            <a:custGeom>
              <a:avLst/>
              <a:gdLst/>
              <a:ahLst/>
              <a:cxnLst/>
              <a:rect l="l" t="t" r="r" b="b"/>
              <a:pathLst>
                <a:path w="5122" h="10350" extrusionOk="0">
                  <a:moveTo>
                    <a:pt x="1255" y="1"/>
                  </a:moveTo>
                  <a:cubicBezTo>
                    <a:pt x="1188" y="1"/>
                    <a:pt x="1120" y="3"/>
                    <a:pt x="1052" y="9"/>
                  </a:cubicBezTo>
                  <a:cubicBezTo>
                    <a:pt x="683" y="38"/>
                    <a:pt x="324" y="146"/>
                    <a:pt x="0" y="326"/>
                  </a:cubicBezTo>
                  <a:cubicBezTo>
                    <a:pt x="416" y="415"/>
                    <a:pt x="783" y="546"/>
                    <a:pt x="1125" y="764"/>
                  </a:cubicBezTo>
                  <a:cubicBezTo>
                    <a:pt x="2452" y="1610"/>
                    <a:pt x="3048" y="3014"/>
                    <a:pt x="3221" y="4372"/>
                  </a:cubicBezTo>
                  <a:cubicBezTo>
                    <a:pt x="3369" y="5551"/>
                    <a:pt x="3250" y="6749"/>
                    <a:pt x="2873" y="7878"/>
                  </a:cubicBezTo>
                  <a:cubicBezTo>
                    <a:pt x="2659" y="8525"/>
                    <a:pt x="2361" y="9151"/>
                    <a:pt x="2108" y="9790"/>
                  </a:cubicBezTo>
                  <a:cubicBezTo>
                    <a:pt x="2035" y="9971"/>
                    <a:pt x="1967" y="10161"/>
                    <a:pt x="1949" y="10350"/>
                  </a:cubicBezTo>
                  <a:cubicBezTo>
                    <a:pt x="2782" y="10317"/>
                    <a:pt x="3571" y="10047"/>
                    <a:pt x="4081" y="9475"/>
                  </a:cubicBezTo>
                  <a:cubicBezTo>
                    <a:pt x="4595" y="8899"/>
                    <a:pt x="4786" y="8178"/>
                    <a:pt x="4886" y="7473"/>
                  </a:cubicBezTo>
                  <a:cubicBezTo>
                    <a:pt x="5122" y="5843"/>
                    <a:pt x="4939" y="4173"/>
                    <a:pt x="4356" y="2599"/>
                  </a:cubicBezTo>
                  <a:cubicBezTo>
                    <a:pt x="4118" y="1954"/>
                    <a:pt x="3801" y="1310"/>
                    <a:pt x="3253" y="803"/>
                  </a:cubicBezTo>
                  <a:cubicBezTo>
                    <a:pt x="2749" y="338"/>
                    <a:pt x="2015" y="1"/>
                    <a:pt x="1255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38;p37"/>
            <p:cNvSpPr/>
            <p:nvPr/>
          </p:nvSpPr>
          <p:spPr>
            <a:xfrm>
              <a:off x="2185050" y="680237"/>
              <a:ext cx="17953" cy="34417"/>
            </a:xfrm>
            <a:custGeom>
              <a:avLst/>
              <a:gdLst/>
              <a:ahLst/>
              <a:cxnLst/>
              <a:rect l="l" t="t" r="r" b="b"/>
              <a:pathLst>
                <a:path w="4740" h="9087" extrusionOk="0">
                  <a:moveTo>
                    <a:pt x="2887" y="0"/>
                  </a:moveTo>
                  <a:cubicBezTo>
                    <a:pt x="2816" y="0"/>
                    <a:pt x="2743" y="32"/>
                    <a:pt x="2728" y="93"/>
                  </a:cubicBezTo>
                  <a:cubicBezTo>
                    <a:pt x="2653" y="397"/>
                    <a:pt x="2660" y="2078"/>
                    <a:pt x="2647" y="2389"/>
                  </a:cubicBezTo>
                  <a:cubicBezTo>
                    <a:pt x="2634" y="2703"/>
                    <a:pt x="2624" y="3017"/>
                    <a:pt x="2620" y="3331"/>
                  </a:cubicBezTo>
                  <a:cubicBezTo>
                    <a:pt x="2614" y="3889"/>
                    <a:pt x="2614" y="4446"/>
                    <a:pt x="2620" y="5004"/>
                  </a:cubicBezTo>
                  <a:cubicBezTo>
                    <a:pt x="2306" y="4649"/>
                    <a:pt x="2018" y="4287"/>
                    <a:pt x="1775" y="3888"/>
                  </a:cubicBezTo>
                  <a:cubicBezTo>
                    <a:pt x="1612" y="3619"/>
                    <a:pt x="1464" y="3340"/>
                    <a:pt x="1332" y="3054"/>
                  </a:cubicBezTo>
                  <a:cubicBezTo>
                    <a:pt x="1267" y="2915"/>
                    <a:pt x="1212" y="2772"/>
                    <a:pt x="1153" y="2632"/>
                  </a:cubicBezTo>
                  <a:cubicBezTo>
                    <a:pt x="1103" y="2514"/>
                    <a:pt x="1066" y="2365"/>
                    <a:pt x="922" y="2304"/>
                  </a:cubicBezTo>
                  <a:cubicBezTo>
                    <a:pt x="909" y="2298"/>
                    <a:pt x="895" y="2295"/>
                    <a:pt x="881" y="2295"/>
                  </a:cubicBezTo>
                  <a:cubicBezTo>
                    <a:pt x="853" y="2295"/>
                    <a:pt x="826" y="2307"/>
                    <a:pt x="807" y="2328"/>
                  </a:cubicBezTo>
                  <a:cubicBezTo>
                    <a:pt x="707" y="2435"/>
                    <a:pt x="762" y="2590"/>
                    <a:pt x="791" y="2712"/>
                  </a:cubicBezTo>
                  <a:cubicBezTo>
                    <a:pt x="828" y="2858"/>
                    <a:pt x="872" y="3002"/>
                    <a:pt x="925" y="3145"/>
                  </a:cubicBezTo>
                  <a:cubicBezTo>
                    <a:pt x="1033" y="3455"/>
                    <a:pt x="1183" y="3759"/>
                    <a:pt x="1350" y="4053"/>
                  </a:cubicBezTo>
                  <a:cubicBezTo>
                    <a:pt x="1378" y="4099"/>
                    <a:pt x="1405" y="4146"/>
                    <a:pt x="1434" y="4192"/>
                  </a:cubicBezTo>
                  <a:cubicBezTo>
                    <a:pt x="1278" y="4170"/>
                    <a:pt x="1118" y="4154"/>
                    <a:pt x="973" y="4128"/>
                  </a:cubicBezTo>
                  <a:cubicBezTo>
                    <a:pt x="833" y="4103"/>
                    <a:pt x="689" y="4080"/>
                    <a:pt x="552" y="4044"/>
                  </a:cubicBezTo>
                  <a:cubicBezTo>
                    <a:pt x="416" y="4009"/>
                    <a:pt x="282" y="3939"/>
                    <a:pt x="140" y="3921"/>
                  </a:cubicBezTo>
                  <a:cubicBezTo>
                    <a:pt x="133" y="3920"/>
                    <a:pt x="126" y="3920"/>
                    <a:pt x="120" y="3920"/>
                  </a:cubicBezTo>
                  <a:cubicBezTo>
                    <a:pt x="56" y="3920"/>
                    <a:pt x="0" y="3961"/>
                    <a:pt x="19" y="4018"/>
                  </a:cubicBezTo>
                  <a:cubicBezTo>
                    <a:pt x="94" y="4247"/>
                    <a:pt x="467" y="4368"/>
                    <a:pt x="718" y="4435"/>
                  </a:cubicBezTo>
                  <a:cubicBezTo>
                    <a:pt x="889" y="4480"/>
                    <a:pt x="1069" y="4510"/>
                    <a:pt x="1245" y="4545"/>
                  </a:cubicBezTo>
                  <a:cubicBezTo>
                    <a:pt x="1398" y="4575"/>
                    <a:pt x="1561" y="4619"/>
                    <a:pt x="1722" y="4633"/>
                  </a:cubicBezTo>
                  <a:cubicBezTo>
                    <a:pt x="1984" y="5004"/>
                    <a:pt x="2288" y="5345"/>
                    <a:pt x="2627" y="5649"/>
                  </a:cubicBezTo>
                  <a:cubicBezTo>
                    <a:pt x="2635" y="6145"/>
                    <a:pt x="2646" y="6644"/>
                    <a:pt x="2664" y="7142"/>
                  </a:cubicBezTo>
                  <a:cubicBezTo>
                    <a:pt x="2675" y="7468"/>
                    <a:pt x="2688" y="7794"/>
                    <a:pt x="2705" y="8122"/>
                  </a:cubicBezTo>
                  <a:cubicBezTo>
                    <a:pt x="2717" y="8407"/>
                    <a:pt x="2691" y="8742"/>
                    <a:pt x="2856" y="9002"/>
                  </a:cubicBezTo>
                  <a:cubicBezTo>
                    <a:pt x="2893" y="9061"/>
                    <a:pt x="2960" y="9087"/>
                    <a:pt x="3029" y="9087"/>
                  </a:cubicBezTo>
                  <a:cubicBezTo>
                    <a:pt x="3142" y="9087"/>
                    <a:pt x="3260" y="9018"/>
                    <a:pt x="3257" y="8914"/>
                  </a:cubicBezTo>
                  <a:cubicBezTo>
                    <a:pt x="3253" y="8760"/>
                    <a:pt x="3207" y="8607"/>
                    <a:pt x="3196" y="8451"/>
                  </a:cubicBezTo>
                  <a:cubicBezTo>
                    <a:pt x="3183" y="8291"/>
                    <a:pt x="3178" y="8130"/>
                    <a:pt x="3172" y="7970"/>
                  </a:cubicBezTo>
                  <a:cubicBezTo>
                    <a:pt x="3160" y="7668"/>
                    <a:pt x="3148" y="7367"/>
                    <a:pt x="3138" y="7065"/>
                  </a:cubicBezTo>
                  <a:cubicBezTo>
                    <a:pt x="3118" y="6437"/>
                    <a:pt x="3100" y="5808"/>
                    <a:pt x="3090" y="5180"/>
                  </a:cubicBezTo>
                  <a:cubicBezTo>
                    <a:pt x="3086" y="4859"/>
                    <a:pt x="3082" y="4538"/>
                    <a:pt x="3081" y="4218"/>
                  </a:cubicBezTo>
                  <a:lnTo>
                    <a:pt x="3083" y="4216"/>
                  </a:lnTo>
                  <a:cubicBezTo>
                    <a:pt x="3495" y="3870"/>
                    <a:pt x="3855" y="3470"/>
                    <a:pt x="4154" y="3023"/>
                  </a:cubicBezTo>
                  <a:cubicBezTo>
                    <a:pt x="4419" y="2622"/>
                    <a:pt x="4723" y="2122"/>
                    <a:pt x="4737" y="1660"/>
                  </a:cubicBezTo>
                  <a:cubicBezTo>
                    <a:pt x="4739" y="1580"/>
                    <a:pt x="4648" y="1526"/>
                    <a:pt x="4561" y="1526"/>
                  </a:cubicBezTo>
                  <a:cubicBezTo>
                    <a:pt x="4508" y="1526"/>
                    <a:pt x="4456" y="1546"/>
                    <a:pt x="4428" y="1591"/>
                  </a:cubicBezTo>
                  <a:cubicBezTo>
                    <a:pt x="4309" y="1787"/>
                    <a:pt x="4245" y="2005"/>
                    <a:pt x="4143" y="2208"/>
                  </a:cubicBezTo>
                  <a:cubicBezTo>
                    <a:pt x="4036" y="2429"/>
                    <a:pt x="3913" y="2642"/>
                    <a:pt x="3777" y="2846"/>
                  </a:cubicBezTo>
                  <a:cubicBezTo>
                    <a:pt x="3573" y="3146"/>
                    <a:pt x="3340" y="3426"/>
                    <a:pt x="3081" y="3680"/>
                  </a:cubicBezTo>
                  <a:lnTo>
                    <a:pt x="3081" y="3294"/>
                  </a:lnTo>
                  <a:cubicBezTo>
                    <a:pt x="3082" y="2993"/>
                    <a:pt x="3079" y="2691"/>
                    <a:pt x="3078" y="2389"/>
                  </a:cubicBezTo>
                  <a:cubicBezTo>
                    <a:pt x="3075" y="2078"/>
                    <a:pt x="3094" y="401"/>
                    <a:pt x="3037" y="93"/>
                  </a:cubicBezTo>
                  <a:cubicBezTo>
                    <a:pt x="3025" y="30"/>
                    <a:pt x="2957" y="0"/>
                    <a:pt x="288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39;p37"/>
            <p:cNvSpPr/>
            <p:nvPr/>
          </p:nvSpPr>
          <p:spPr>
            <a:xfrm>
              <a:off x="2305273" y="629621"/>
              <a:ext cx="55097" cy="69323"/>
            </a:xfrm>
            <a:custGeom>
              <a:avLst/>
              <a:gdLst/>
              <a:ahLst/>
              <a:cxnLst/>
              <a:rect l="l" t="t" r="r" b="b"/>
              <a:pathLst>
                <a:path w="14547" h="18303" extrusionOk="0">
                  <a:moveTo>
                    <a:pt x="6218" y="0"/>
                  </a:moveTo>
                  <a:cubicBezTo>
                    <a:pt x="6016" y="0"/>
                    <a:pt x="5814" y="13"/>
                    <a:pt x="5612" y="38"/>
                  </a:cubicBezTo>
                  <a:cubicBezTo>
                    <a:pt x="4096" y="223"/>
                    <a:pt x="2673" y="1102"/>
                    <a:pt x="2009" y="2386"/>
                  </a:cubicBezTo>
                  <a:cubicBezTo>
                    <a:pt x="1338" y="3685"/>
                    <a:pt x="1449" y="5200"/>
                    <a:pt x="1185" y="6620"/>
                  </a:cubicBezTo>
                  <a:cubicBezTo>
                    <a:pt x="989" y="7669"/>
                    <a:pt x="584" y="8677"/>
                    <a:pt x="391" y="9726"/>
                  </a:cubicBezTo>
                  <a:cubicBezTo>
                    <a:pt x="0" y="11855"/>
                    <a:pt x="532" y="14120"/>
                    <a:pt x="1842" y="15903"/>
                  </a:cubicBezTo>
                  <a:cubicBezTo>
                    <a:pt x="2386" y="16643"/>
                    <a:pt x="3066" y="17308"/>
                    <a:pt x="3902" y="17752"/>
                  </a:cubicBezTo>
                  <a:cubicBezTo>
                    <a:pt x="4486" y="18062"/>
                    <a:pt x="5178" y="18239"/>
                    <a:pt x="5891" y="18289"/>
                  </a:cubicBezTo>
                  <a:cubicBezTo>
                    <a:pt x="6026" y="18298"/>
                    <a:pt x="6163" y="18302"/>
                    <a:pt x="6300" y="18302"/>
                  </a:cubicBezTo>
                  <a:cubicBezTo>
                    <a:pt x="7565" y="18302"/>
                    <a:pt x="8854" y="17910"/>
                    <a:pt x="9720" y="17149"/>
                  </a:cubicBezTo>
                  <a:cubicBezTo>
                    <a:pt x="10519" y="16449"/>
                    <a:pt x="11006" y="15446"/>
                    <a:pt x="11046" y="14425"/>
                  </a:cubicBezTo>
                  <a:cubicBezTo>
                    <a:pt x="12610" y="13668"/>
                    <a:pt x="13784" y="12242"/>
                    <a:pt x="14165" y="10636"/>
                  </a:cubicBezTo>
                  <a:cubicBezTo>
                    <a:pt x="14546" y="9031"/>
                    <a:pt x="14125" y="7276"/>
                    <a:pt x="13048" y="5975"/>
                  </a:cubicBezTo>
                  <a:cubicBezTo>
                    <a:pt x="12606" y="5441"/>
                    <a:pt x="12062" y="4979"/>
                    <a:pt x="11677" y="4409"/>
                  </a:cubicBezTo>
                  <a:cubicBezTo>
                    <a:pt x="11313" y="3866"/>
                    <a:pt x="11106" y="3245"/>
                    <a:pt x="10788" y="2677"/>
                  </a:cubicBezTo>
                  <a:cubicBezTo>
                    <a:pt x="9949" y="1180"/>
                    <a:pt x="8263" y="98"/>
                    <a:pt x="6454" y="6"/>
                  </a:cubicBezTo>
                  <a:cubicBezTo>
                    <a:pt x="6375" y="2"/>
                    <a:pt x="6297" y="0"/>
                    <a:pt x="6218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40;p37"/>
            <p:cNvSpPr/>
            <p:nvPr/>
          </p:nvSpPr>
          <p:spPr>
            <a:xfrm>
              <a:off x="2312609" y="654557"/>
              <a:ext cx="35046" cy="52116"/>
            </a:xfrm>
            <a:custGeom>
              <a:avLst/>
              <a:gdLst/>
              <a:ahLst/>
              <a:cxnLst/>
              <a:rect l="l" t="t" r="r" b="b"/>
              <a:pathLst>
                <a:path w="9253" h="13760" extrusionOk="0">
                  <a:moveTo>
                    <a:pt x="4737" y="1"/>
                  </a:moveTo>
                  <a:cubicBezTo>
                    <a:pt x="4635" y="1"/>
                    <a:pt x="4529" y="55"/>
                    <a:pt x="4501" y="154"/>
                  </a:cubicBezTo>
                  <a:cubicBezTo>
                    <a:pt x="4318" y="793"/>
                    <a:pt x="4277" y="1487"/>
                    <a:pt x="4263" y="2175"/>
                  </a:cubicBezTo>
                  <a:cubicBezTo>
                    <a:pt x="4257" y="2171"/>
                    <a:pt x="4250" y="2166"/>
                    <a:pt x="4243" y="2160"/>
                  </a:cubicBezTo>
                  <a:cubicBezTo>
                    <a:pt x="4003" y="1985"/>
                    <a:pt x="3785" y="1780"/>
                    <a:pt x="3592" y="1556"/>
                  </a:cubicBezTo>
                  <a:cubicBezTo>
                    <a:pt x="3378" y="1312"/>
                    <a:pt x="3206" y="1043"/>
                    <a:pt x="3027" y="778"/>
                  </a:cubicBezTo>
                  <a:cubicBezTo>
                    <a:pt x="2932" y="638"/>
                    <a:pt x="2861" y="475"/>
                    <a:pt x="2665" y="475"/>
                  </a:cubicBezTo>
                  <a:cubicBezTo>
                    <a:pt x="2661" y="475"/>
                    <a:pt x="2656" y="475"/>
                    <a:pt x="2651" y="475"/>
                  </a:cubicBezTo>
                  <a:cubicBezTo>
                    <a:pt x="2624" y="477"/>
                    <a:pt x="2599" y="486"/>
                    <a:pt x="2577" y="503"/>
                  </a:cubicBezTo>
                  <a:cubicBezTo>
                    <a:pt x="2485" y="563"/>
                    <a:pt x="2458" y="640"/>
                    <a:pt x="2473" y="743"/>
                  </a:cubicBezTo>
                  <a:cubicBezTo>
                    <a:pt x="2543" y="1224"/>
                    <a:pt x="2789" y="1654"/>
                    <a:pt x="3109" y="2031"/>
                  </a:cubicBezTo>
                  <a:cubicBezTo>
                    <a:pt x="3278" y="2233"/>
                    <a:pt x="3467" y="2418"/>
                    <a:pt x="3671" y="2583"/>
                  </a:cubicBezTo>
                  <a:cubicBezTo>
                    <a:pt x="3759" y="2654"/>
                    <a:pt x="3851" y="2721"/>
                    <a:pt x="3944" y="2785"/>
                  </a:cubicBezTo>
                  <a:cubicBezTo>
                    <a:pt x="3988" y="2817"/>
                    <a:pt x="4207" y="2923"/>
                    <a:pt x="4210" y="2928"/>
                  </a:cubicBezTo>
                  <a:cubicBezTo>
                    <a:pt x="4221" y="2954"/>
                    <a:pt x="4236" y="2979"/>
                    <a:pt x="4252" y="3001"/>
                  </a:cubicBezTo>
                  <a:cubicBezTo>
                    <a:pt x="4250" y="3147"/>
                    <a:pt x="4247" y="3291"/>
                    <a:pt x="4241" y="3434"/>
                  </a:cubicBezTo>
                  <a:cubicBezTo>
                    <a:pt x="4202" y="4535"/>
                    <a:pt x="4202" y="5637"/>
                    <a:pt x="4204" y="6738"/>
                  </a:cubicBezTo>
                  <a:cubicBezTo>
                    <a:pt x="4206" y="6811"/>
                    <a:pt x="4207" y="6882"/>
                    <a:pt x="4207" y="6955"/>
                  </a:cubicBezTo>
                  <a:cubicBezTo>
                    <a:pt x="3607" y="6599"/>
                    <a:pt x="3044" y="6208"/>
                    <a:pt x="2528" y="5750"/>
                  </a:cubicBezTo>
                  <a:cubicBezTo>
                    <a:pt x="2739" y="5141"/>
                    <a:pt x="2765" y="4392"/>
                    <a:pt x="2565" y="3784"/>
                  </a:cubicBezTo>
                  <a:cubicBezTo>
                    <a:pt x="2523" y="3657"/>
                    <a:pt x="2423" y="3602"/>
                    <a:pt x="2321" y="3602"/>
                  </a:cubicBezTo>
                  <a:cubicBezTo>
                    <a:pt x="2187" y="3602"/>
                    <a:pt x="2048" y="3697"/>
                    <a:pt x="2028" y="3852"/>
                  </a:cubicBezTo>
                  <a:cubicBezTo>
                    <a:pt x="1976" y="4273"/>
                    <a:pt x="1928" y="4687"/>
                    <a:pt x="1871" y="5103"/>
                  </a:cubicBezTo>
                  <a:cubicBezTo>
                    <a:pt x="1591" y="4793"/>
                    <a:pt x="1339" y="4464"/>
                    <a:pt x="1085" y="4132"/>
                  </a:cubicBezTo>
                  <a:cubicBezTo>
                    <a:pt x="871" y="3852"/>
                    <a:pt x="650" y="3337"/>
                    <a:pt x="280" y="3224"/>
                  </a:cubicBezTo>
                  <a:cubicBezTo>
                    <a:pt x="271" y="3221"/>
                    <a:pt x="262" y="3220"/>
                    <a:pt x="254" y="3220"/>
                  </a:cubicBezTo>
                  <a:cubicBezTo>
                    <a:pt x="214" y="3220"/>
                    <a:pt x="181" y="3249"/>
                    <a:pt x="166" y="3285"/>
                  </a:cubicBezTo>
                  <a:cubicBezTo>
                    <a:pt x="1" y="3657"/>
                    <a:pt x="426" y="4279"/>
                    <a:pt x="620" y="4601"/>
                  </a:cubicBezTo>
                  <a:cubicBezTo>
                    <a:pt x="892" y="5046"/>
                    <a:pt x="1248" y="5466"/>
                    <a:pt x="1610" y="5853"/>
                  </a:cubicBezTo>
                  <a:cubicBezTo>
                    <a:pt x="2331" y="6623"/>
                    <a:pt x="3230" y="7324"/>
                    <a:pt x="4214" y="7789"/>
                  </a:cubicBezTo>
                  <a:cubicBezTo>
                    <a:pt x="4235" y="9668"/>
                    <a:pt x="4296" y="11548"/>
                    <a:pt x="4409" y="13424"/>
                  </a:cubicBezTo>
                  <a:cubicBezTo>
                    <a:pt x="4422" y="13647"/>
                    <a:pt x="4616" y="13760"/>
                    <a:pt x="4803" y="13760"/>
                  </a:cubicBezTo>
                  <a:cubicBezTo>
                    <a:pt x="4988" y="13760"/>
                    <a:pt x="5168" y="13648"/>
                    <a:pt x="5156" y="13424"/>
                  </a:cubicBezTo>
                  <a:cubicBezTo>
                    <a:pt x="5041" y="11197"/>
                    <a:pt x="4967" y="8969"/>
                    <a:pt x="4957" y="6740"/>
                  </a:cubicBezTo>
                  <a:lnTo>
                    <a:pt x="4957" y="6386"/>
                  </a:lnTo>
                  <a:cubicBezTo>
                    <a:pt x="5545" y="5962"/>
                    <a:pt x="6083" y="5440"/>
                    <a:pt x="6563" y="4889"/>
                  </a:cubicBezTo>
                  <a:cubicBezTo>
                    <a:pt x="6778" y="4920"/>
                    <a:pt x="6996" y="4933"/>
                    <a:pt x="7215" y="4933"/>
                  </a:cubicBezTo>
                  <a:cubicBezTo>
                    <a:pt x="7444" y="4933"/>
                    <a:pt x="7675" y="4919"/>
                    <a:pt x="7902" y="4896"/>
                  </a:cubicBezTo>
                  <a:cubicBezTo>
                    <a:pt x="8327" y="4854"/>
                    <a:pt x="8799" y="4797"/>
                    <a:pt x="9127" y="4523"/>
                  </a:cubicBezTo>
                  <a:cubicBezTo>
                    <a:pt x="9253" y="4417"/>
                    <a:pt x="9180" y="4227"/>
                    <a:pt x="9031" y="4184"/>
                  </a:cubicBezTo>
                  <a:cubicBezTo>
                    <a:pt x="8892" y="4145"/>
                    <a:pt x="8747" y="4131"/>
                    <a:pt x="8599" y="4131"/>
                  </a:cubicBezTo>
                  <a:cubicBezTo>
                    <a:pt x="8341" y="4131"/>
                    <a:pt x="8075" y="4172"/>
                    <a:pt x="7826" y="4188"/>
                  </a:cubicBezTo>
                  <a:cubicBezTo>
                    <a:pt x="7627" y="4201"/>
                    <a:pt x="7429" y="4202"/>
                    <a:pt x="7231" y="4202"/>
                  </a:cubicBezTo>
                  <a:cubicBezTo>
                    <a:pt x="7195" y="4202"/>
                    <a:pt x="7159" y="4202"/>
                    <a:pt x="7124" y="4202"/>
                  </a:cubicBezTo>
                  <a:cubicBezTo>
                    <a:pt x="7166" y="4146"/>
                    <a:pt x="7207" y="4091"/>
                    <a:pt x="7248" y="4036"/>
                  </a:cubicBezTo>
                  <a:cubicBezTo>
                    <a:pt x="7605" y="3557"/>
                    <a:pt x="7938" y="3050"/>
                    <a:pt x="8194" y="2519"/>
                  </a:cubicBezTo>
                  <a:cubicBezTo>
                    <a:pt x="8330" y="2240"/>
                    <a:pt x="8732" y="1660"/>
                    <a:pt x="8464" y="1384"/>
                  </a:cubicBezTo>
                  <a:cubicBezTo>
                    <a:pt x="8436" y="1355"/>
                    <a:pt x="8405" y="1343"/>
                    <a:pt x="8373" y="1343"/>
                  </a:cubicBezTo>
                  <a:cubicBezTo>
                    <a:pt x="8149" y="1343"/>
                    <a:pt x="7850" y="1938"/>
                    <a:pt x="7808" y="2007"/>
                  </a:cubicBezTo>
                  <a:cubicBezTo>
                    <a:pt x="7503" y="2493"/>
                    <a:pt x="7184" y="2976"/>
                    <a:pt x="6836" y="3434"/>
                  </a:cubicBezTo>
                  <a:cubicBezTo>
                    <a:pt x="6273" y="4172"/>
                    <a:pt x="5633" y="4793"/>
                    <a:pt x="4961" y="5414"/>
                  </a:cubicBezTo>
                  <a:cubicBezTo>
                    <a:pt x="4967" y="4728"/>
                    <a:pt x="4975" y="4043"/>
                    <a:pt x="4980" y="3357"/>
                  </a:cubicBezTo>
                  <a:cubicBezTo>
                    <a:pt x="4990" y="2310"/>
                    <a:pt x="5138" y="1188"/>
                    <a:pt x="4945" y="154"/>
                  </a:cubicBezTo>
                  <a:cubicBezTo>
                    <a:pt x="4925" y="50"/>
                    <a:pt x="4833" y="1"/>
                    <a:pt x="473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41;p37"/>
            <p:cNvSpPr/>
            <p:nvPr/>
          </p:nvSpPr>
          <p:spPr>
            <a:xfrm>
              <a:off x="2326528" y="629621"/>
              <a:ext cx="33841" cy="69323"/>
            </a:xfrm>
            <a:custGeom>
              <a:avLst/>
              <a:gdLst/>
              <a:ahLst/>
              <a:cxnLst/>
              <a:rect l="l" t="t" r="r" b="b"/>
              <a:pathLst>
                <a:path w="8935" h="18303" extrusionOk="0">
                  <a:moveTo>
                    <a:pt x="606" y="0"/>
                  </a:moveTo>
                  <a:cubicBezTo>
                    <a:pt x="404" y="0"/>
                    <a:pt x="202" y="13"/>
                    <a:pt x="0" y="38"/>
                  </a:cubicBezTo>
                  <a:cubicBezTo>
                    <a:pt x="129" y="45"/>
                    <a:pt x="258" y="55"/>
                    <a:pt x="387" y="73"/>
                  </a:cubicBezTo>
                  <a:cubicBezTo>
                    <a:pt x="1596" y="234"/>
                    <a:pt x="2770" y="881"/>
                    <a:pt x="3317" y="1901"/>
                  </a:cubicBezTo>
                  <a:cubicBezTo>
                    <a:pt x="4060" y="3283"/>
                    <a:pt x="3544" y="5013"/>
                    <a:pt x="4193" y="6437"/>
                  </a:cubicBezTo>
                  <a:cubicBezTo>
                    <a:pt x="4444" y="6988"/>
                    <a:pt x="4855" y="7457"/>
                    <a:pt x="5214" y="7953"/>
                  </a:cubicBezTo>
                  <a:cubicBezTo>
                    <a:pt x="5653" y="8559"/>
                    <a:pt x="6025" y="9224"/>
                    <a:pt x="6161" y="9944"/>
                  </a:cubicBezTo>
                  <a:cubicBezTo>
                    <a:pt x="6296" y="10665"/>
                    <a:pt x="6174" y="11449"/>
                    <a:pt x="5705" y="12036"/>
                  </a:cubicBezTo>
                  <a:cubicBezTo>
                    <a:pt x="5283" y="12566"/>
                    <a:pt x="4614" y="12900"/>
                    <a:pt x="4241" y="13461"/>
                  </a:cubicBezTo>
                  <a:cubicBezTo>
                    <a:pt x="3846" y="14059"/>
                    <a:pt x="3852" y="14806"/>
                    <a:pt x="3642" y="15481"/>
                  </a:cubicBezTo>
                  <a:cubicBezTo>
                    <a:pt x="3292" y="16599"/>
                    <a:pt x="2330" y="17502"/>
                    <a:pt x="1193" y="17987"/>
                  </a:cubicBezTo>
                  <a:cubicBezTo>
                    <a:pt x="897" y="18112"/>
                    <a:pt x="591" y="18213"/>
                    <a:pt x="279" y="18289"/>
                  </a:cubicBezTo>
                  <a:cubicBezTo>
                    <a:pt x="414" y="18298"/>
                    <a:pt x="551" y="18302"/>
                    <a:pt x="688" y="18302"/>
                  </a:cubicBezTo>
                  <a:cubicBezTo>
                    <a:pt x="1953" y="18302"/>
                    <a:pt x="3242" y="17910"/>
                    <a:pt x="4108" y="17149"/>
                  </a:cubicBezTo>
                  <a:cubicBezTo>
                    <a:pt x="4907" y="16449"/>
                    <a:pt x="5394" y="15446"/>
                    <a:pt x="5434" y="14425"/>
                  </a:cubicBezTo>
                  <a:cubicBezTo>
                    <a:pt x="6998" y="13668"/>
                    <a:pt x="8172" y="12242"/>
                    <a:pt x="8553" y="10636"/>
                  </a:cubicBezTo>
                  <a:cubicBezTo>
                    <a:pt x="8934" y="9031"/>
                    <a:pt x="8513" y="7276"/>
                    <a:pt x="7436" y="5975"/>
                  </a:cubicBezTo>
                  <a:cubicBezTo>
                    <a:pt x="6994" y="5441"/>
                    <a:pt x="6450" y="4979"/>
                    <a:pt x="6065" y="4409"/>
                  </a:cubicBezTo>
                  <a:cubicBezTo>
                    <a:pt x="5701" y="3866"/>
                    <a:pt x="5494" y="3245"/>
                    <a:pt x="5176" y="2677"/>
                  </a:cubicBezTo>
                  <a:cubicBezTo>
                    <a:pt x="4337" y="1180"/>
                    <a:pt x="2651" y="98"/>
                    <a:pt x="842" y="6"/>
                  </a:cubicBezTo>
                  <a:cubicBezTo>
                    <a:pt x="763" y="2"/>
                    <a:pt x="685" y="0"/>
                    <a:pt x="60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42;p37"/>
            <p:cNvSpPr/>
            <p:nvPr/>
          </p:nvSpPr>
          <p:spPr>
            <a:xfrm>
              <a:off x="2302197" y="747385"/>
              <a:ext cx="71735" cy="101448"/>
            </a:xfrm>
            <a:custGeom>
              <a:avLst/>
              <a:gdLst/>
              <a:ahLst/>
              <a:cxnLst/>
              <a:rect l="l" t="t" r="r" b="b"/>
              <a:pathLst>
                <a:path w="18940" h="26785" extrusionOk="0">
                  <a:moveTo>
                    <a:pt x="9705" y="1"/>
                  </a:moveTo>
                  <a:cubicBezTo>
                    <a:pt x="9463" y="1"/>
                    <a:pt x="9220" y="28"/>
                    <a:pt x="8979" y="85"/>
                  </a:cubicBezTo>
                  <a:cubicBezTo>
                    <a:pt x="8902" y="105"/>
                    <a:pt x="8826" y="124"/>
                    <a:pt x="8752" y="148"/>
                  </a:cubicBezTo>
                  <a:cubicBezTo>
                    <a:pt x="7511" y="539"/>
                    <a:pt x="6645" y="1629"/>
                    <a:pt x="6021" y="2723"/>
                  </a:cubicBezTo>
                  <a:cubicBezTo>
                    <a:pt x="5397" y="3815"/>
                    <a:pt x="4913" y="4982"/>
                    <a:pt x="4580" y="6195"/>
                  </a:cubicBezTo>
                  <a:cubicBezTo>
                    <a:pt x="3192" y="6472"/>
                    <a:pt x="2444" y="7890"/>
                    <a:pt x="2145" y="9184"/>
                  </a:cubicBezTo>
                  <a:cubicBezTo>
                    <a:pt x="1702" y="11111"/>
                    <a:pt x="1795" y="13122"/>
                    <a:pt x="2415" y="14999"/>
                  </a:cubicBezTo>
                  <a:cubicBezTo>
                    <a:pt x="424" y="17053"/>
                    <a:pt x="1" y="20296"/>
                    <a:pt x="1399" y="22735"/>
                  </a:cubicBezTo>
                  <a:cubicBezTo>
                    <a:pt x="2744" y="25079"/>
                    <a:pt x="5122" y="25905"/>
                    <a:pt x="7751" y="26372"/>
                  </a:cubicBezTo>
                  <a:cubicBezTo>
                    <a:pt x="8879" y="26573"/>
                    <a:pt x="10049" y="26785"/>
                    <a:pt x="11193" y="26785"/>
                  </a:cubicBezTo>
                  <a:cubicBezTo>
                    <a:pt x="11734" y="26785"/>
                    <a:pt x="12270" y="26737"/>
                    <a:pt x="12793" y="26619"/>
                  </a:cubicBezTo>
                  <a:cubicBezTo>
                    <a:pt x="13402" y="26485"/>
                    <a:pt x="13983" y="26245"/>
                    <a:pt x="14510" y="25910"/>
                  </a:cubicBezTo>
                  <a:cubicBezTo>
                    <a:pt x="15968" y="24983"/>
                    <a:pt x="16827" y="23172"/>
                    <a:pt x="16270" y="21612"/>
                  </a:cubicBezTo>
                  <a:cubicBezTo>
                    <a:pt x="16171" y="21336"/>
                    <a:pt x="16030" y="21054"/>
                    <a:pt x="16095" y="20770"/>
                  </a:cubicBezTo>
                  <a:cubicBezTo>
                    <a:pt x="16134" y="20592"/>
                    <a:pt x="16250" y="20441"/>
                    <a:pt x="16358" y="20291"/>
                  </a:cubicBezTo>
                  <a:cubicBezTo>
                    <a:pt x="18336" y="17559"/>
                    <a:pt x="18940" y="13997"/>
                    <a:pt x="17955" y="10829"/>
                  </a:cubicBezTo>
                  <a:cubicBezTo>
                    <a:pt x="17414" y="9089"/>
                    <a:pt x="16152" y="7299"/>
                    <a:pt x="14231" y="7048"/>
                  </a:cubicBezTo>
                  <a:cubicBezTo>
                    <a:pt x="14201" y="5405"/>
                    <a:pt x="14123" y="3693"/>
                    <a:pt x="13299" y="2242"/>
                  </a:cubicBezTo>
                  <a:cubicBezTo>
                    <a:pt x="12592" y="996"/>
                    <a:pt x="11172" y="1"/>
                    <a:pt x="9705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43;p37"/>
            <p:cNvSpPr/>
            <p:nvPr/>
          </p:nvSpPr>
          <p:spPr>
            <a:xfrm>
              <a:off x="2335345" y="747385"/>
              <a:ext cx="38587" cy="100823"/>
            </a:xfrm>
            <a:custGeom>
              <a:avLst/>
              <a:gdLst/>
              <a:ahLst/>
              <a:cxnLst/>
              <a:rect l="l" t="t" r="r" b="b"/>
              <a:pathLst>
                <a:path w="10188" h="26620" extrusionOk="0">
                  <a:moveTo>
                    <a:pt x="953" y="1"/>
                  </a:moveTo>
                  <a:cubicBezTo>
                    <a:pt x="711" y="1"/>
                    <a:pt x="468" y="28"/>
                    <a:pt x="227" y="85"/>
                  </a:cubicBezTo>
                  <a:cubicBezTo>
                    <a:pt x="151" y="105"/>
                    <a:pt x="74" y="124"/>
                    <a:pt x="0" y="148"/>
                  </a:cubicBezTo>
                  <a:cubicBezTo>
                    <a:pt x="912" y="669"/>
                    <a:pt x="1658" y="1470"/>
                    <a:pt x="2089" y="2382"/>
                  </a:cubicBezTo>
                  <a:cubicBezTo>
                    <a:pt x="2984" y="4276"/>
                    <a:pt x="2784" y="6456"/>
                    <a:pt x="2401" y="8494"/>
                  </a:cubicBezTo>
                  <a:cubicBezTo>
                    <a:pt x="4742" y="9643"/>
                    <a:pt x="6358" y="11985"/>
                    <a:pt x="6508" y="14445"/>
                  </a:cubicBezTo>
                  <a:cubicBezTo>
                    <a:pt x="6657" y="16906"/>
                    <a:pt x="5341" y="19404"/>
                    <a:pt x="3157" y="20793"/>
                  </a:cubicBezTo>
                  <a:cubicBezTo>
                    <a:pt x="4595" y="22371"/>
                    <a:pt x="4857" y="24712"/>
                    <a:pt x="4041" y="26619"/>
                  </a:cubicBezTo>
                  <a:cubicBezTo>
                    <a:pt x="4650" y="26485"/>
                    <a:pt x="5231" y="26245"/>
                    <a:pt x="5758" y="25910"/>
                  </a:cubicBezTo>
                  <a:cubicBezTo>
                    <a:pt x="7216" y="24983"/>
                    <a:pt x="8075" y="23172"/>
                    <a:pt x="7518" y="21612"/>
                  </a:cubicBezTo>
                  <a:cubicBezTo>
                    <a:pt x="7419" y="21336"/>
                    <a:pt x="7278" y="21054"/>
                    <a:pt x="7343" y="20770"/>
                  </a:cubicBezTo>
                  <a:cubicBezTo>
                    <a:pt x="7382" y="20592"/>
                    <a:pt x="7498" y="20441"/>
                    <a:pt x="7606" y="20291"/>
                  </a:cubicBezTo>
                  <a:cubicBezTo>
                    <a:pt x="9584" y="17559"/>
                    <a:pt x="10188" y="13997"/>
                    <a:pt x="9203" y="10829"/>
                  </a:cubicBezTo>
                  <a:cubicBezTo>
                    <a:pt x="8662" y="9089"/>
                    <a:pt x="7400" y="7299"/>
                    <a:pt x="5479" y="7048"/>
                  </a:cubicBezTo>
                  <a:cubicBezTo>
                    <a:pt x="5449" y="5405"/>
                    <a:pt x="5371" y="3693"/>
                    <a:pt x="4547" y="2242"/>
                  </a:cubicBezTo>
                  <a:cubicBezTo>
                    <a:pt x="3840" y="996"/>
                    <a:pt x="2420" y="1"/>
                    <a:pt x="953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44;p37"/>
            <p:cNvSpPr/>
            <p:nvPr/>
          </p:nvSpPr>
          <p:spPr>
            <a:xfrm>
              <a:off x="2313590" y="773633"/>
              <a:ext cx="48768" cy="87116"/>
            </a:xfrm>
            <a:custGeom>
              <a:avLst/>
              <a:gdLst/>
              <a:ahLst/>
              <a:cxnLst/>
              <a:rect l="l" t="t" r="r" b="b"/>
              <a:pathLst>
                <a:path w="12876" h="23001" extrusionOk="0">
                  <a:moveTo>
                    <a:pt x="6036" y="1"/>
                  </a:moveTo>
                  <a:cubicBezTo>
                    <a:pt x="5906" y="1"/>
                    <a:pt x="5786" y="70"/>
                    <a:pt x="5764" y="232"/>
                  </a:cubicBezTo>
                  <a:cubicBezTo>
                    <a:pt x="5410" y="2782"/>
                    <a:pt x="5400" y="5402"/>
                    <a:pt x="5415" y="8002"/>
                  </a:cubicBezTo>
                  <a:cubicBezTo>
                    <a:pt x="4800" y="7263"/>
                    <a:pt x="4295" y="6473"/>
                    <a:pt x="3893" y="5574"/>
                  </a:cubicBezTo>
                  <a:cubicBezTo>
                    <a:pt x="3413" y="4497"/>
                    <a:pt x="3283" y="3293"/>
                    <a:pt x="2758" y="2257"/>
                  </a:cubicBezTo>
                  <a:cubicBezTo>
                    <a:pt x="2719" y="2179"/>
                    <a:pt x="2621" y="2123"/>
                    <a:pt x="2530" y="2123"/>
                  </a:cubicBezTo>
                  <a:cubicBezTo>
                    <a:pt x="2464" y="2123"/>
                    <a:pt x="2401" y="2153"/>
                    <a:pt x="2370" y="2228"/>
                  </a:cubicBezTo>
                  <a:cubicBezTo>
                    <a:pt x="1269" y="4818"/>
                    <a:pt x="3481" y="8218"/>
                    <a:pt x="5411" y="9954"/>
                  </a:cubicBezTo>
                  <a:cubicBezTo>
                    <a:pt x="5415" y="9957"/>
                    <a:pt x="5419" y="9960"/>
                    <a:pt x="5423" y="9964"/>
                  </a:cubicBezTo>
                  <a:cubicBezTo>
                    <a:pt x="5423" y="10322"/>
                    <a:pt x="5425" y="10680"/>
                    <a:pt x="5422" y="11035"/>
                  </a:cubicBezTo>
                  <a:cubicBezTo>
                    <a:pt x="5414" y="12321"/>
                    <a:pt x="5411" y="13607"/>
                    <a:pt x="5413" y="14894"/>
                  </a:cubicBezTo>
                  <a:cubicBezTo>
                    <a:pt x="3947" y="14288"/>
                    <a:pt x="3036" y="13315"/>
                    <a:pt x="2255" y="11908"/>
                  </a:cubicBezTo>
                  <a:cubicBezTo>
                    <a:pt x="2187" y="11784"/>
                    <a:pt x="1635" y="10233"/>
                    <a:pt x="1088" y="10233"/>
                  </a:cubicBezTo>
                  <a:cubicBezTo>
                    <a:pt x="1018" y="10233"/>
                    <a:pt x="947" y="10259"/>
                    <a:pt x="878" y="10316"/>
                  </a:cubicBezTo>
                  <a:cubicBezTo>
                    <a:pt x="1" y="11047"/>
                    <a:pt x="1609" y="13305"/>
                    <a:pt x="2123" y="13969"/>
                  </a:cubicBezTo>
                  <a:cubicBezTo>
                    <a:pt x="2918" y="14997"/>
                    <a:pt x="4051" y="15912"/>
                    <a:pt x="5413" y="16117"/>
                  </a:cubicBezTo>
                  <a:cubicBezTo>
                    <a:pt x="5414" y="18185"/>
                    <a:pt x="5414" y="20254"/>
                    <a:pt x="5396" y="22322"/>
                  </a:cubicBezTo>
                  <a:cubicBezTo>
                    <a:pt x="5391" y="22779"/>
                    <a:pt x="5763" y="23001"/>
                    <a:pt x="6148" y="23001"/>
                  </a:cubicBezTo>
                  <a:cubicBezTo>
                    <a:pt x="6563" y="23001"/>
                    <a:pt x="6994" y="22743"/>
                    <a:pt x="6985" y="22245"/>
                  </a:cubicBezTo>
                  <a:cubicBezTo>
                    <a:pt x="6928" y="19253"/>
                    <a:pt x="6907" y="16260"/>
                    <a:pt x="6874" y="13268"/>
                  </a:cubicBezTo>
                  <a:cubicBezTo>
                    <a:pt x="9637" y="11945"/>
                    <a:pt x="12875" y="8535"/>
                    <a:pt x="12567" y="5472"/>
                  </a:cubicBezTo>
                  <a:cubicBezTo>
                    <a:pt x="12546" y="5266"/>
                    <a:pt x="12372" y="5150"/>
                    <a:pt x="12194" y="5150"/>
                  </a:cubicBezTo>
                  <a:cubicBezTo>
                    <a:pt x="12069" y="5150"/>
                    <a:pt x="11942" y="5207"/>
                    <a:pt x="11864" y="5330"/>
                  </a:cubicBezTo>
                  <a:cubicBezTo>
                    <a:pt x="11141" y="6469"/>
                    <a:pt x="10761" y="7707"/>
                    <a:pt x="10007" y="8830"/>
                  </a:cubicBezTo>
                  <a:cubicBezTo>
                    <a:pt x="9762" y="8390"/>
                    <a:pt x="9557" y="7946"/>
                    <a:pt x="9402" y="7449"/>
                  </a:cubicBezTo>
                  <a:cubicBezTo>
                    <a:pt x="9210" y="6838"/>
                    <a:pt x="9190" y="6214"/>
                    <a:pt x="9032" y="5601"/>
                  </a:cubicBezTo>
                  <a:cubicBezTo>
                    <a:pt x="9010" y="5512"/>
                    <a:pt x="8929" y="5470"/>
                    <a:pt x="8845" y="5470"/>
                  </a:cubicBezTo>
                  <a:cubicBezTo>
                    <a:pt x="8766" y="5470"/>
                    <a:pt x="8684" y="5507"/>
                    <a:pt x="8644" y="5574"/>
                  </a:cubicBezTo>
                  <a:cubicBezTo>
                    <a:pt x="7894" y="6843"/>
                    <a:pt x="8347" y="8702"/>
                    <a:pt x="9164" y="9871"/>
                  </a:cubicBezTo>
                  <a:cubicBezTo>
                    <a:pt x="8471" y="10608"/>
                    <a:pt x="7698" y="11220"/>
                    <a:pt x="6856" y="11805"/>
                  </a:cubicBezTo>
                  <a:cubicBezTo>
                    <a:pt x="6854" y="11622"/>
                    <a:pt x="6852" y="11439"/>
                    <a:pt x="6849" y="11255"/>
                  </a:cubicBezTo>
                  <a:cubicBezTo>
                    <a:pt x="6797" y="7630"/>
                    <a:pt x="6939" y="3875"/>
                    <a:pt x="6402" y="281"/>
                  </a:cubicBezTo>
                  <a:cubicBezTo>
                    <a:pt x="6377" y="109"/>
                    <a:pt x="6199" y="1"/>
                    <a:pt x="603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45;p37"/>
            <p:cNvSpPr/>
            <p:nvPr/>
          </p:nvSpPr>
          <p:spPr>
            <a:xfrm>
              <a:off x="1888492" y="716498"/>
              <a:ext cx="59888" cy="84692"/>
            </a:xfrm>
            <a:custGeom>
              <a:avLst/>
              <a:gdLst/>
              <a:ahLst/>
              <a:cxnLst/>
              <a:rect l="l" t="t" r="r" b="b"/>
              <a:pathLst>
                <a:path w="15812" h="22361" extrusionOk="0">
                  <a:moveTo>
                    <a:pt x="8102" y="1"/>
                  </a:moveTo>
                  <a:cubicBezTo>
                    <a:pt x="7900" y="1"/>
                    <a:pt x="7697" y="23"/>
                    <a:pt x="7496" y="71"/>
                  </a:cubicBezTo>
                  <a:cubicBezTo>
                    <a:pt x="7431" y="86"/>
                    <a:pt x="7368" y="103"/>
                    <a:pt x="7307" y="122"/>
                  </a:cubicBezTo>
                  <a:cubicBezTo>
                    <a:pt x="6271" y="448"/>
                    <a:pt x="5548" y="1360"/>
                    <a:pt x="5027" y="2272"/>
                  </a:cubicBezTo>
                  <a:cubicBezTo>
                    <a:pt x="4506" y="3184"/>
                    <a:pt x="4101" y="4159"/>
                    <a:pt x="3823" y="5170"/>
                  </a:cubicBezTo>
                  <a:cubicBezTo>
                    <a:pt x="2664" y="5402"/>
                    <a:pt x="2040" y="6585"/>
                    <a:pt x="1791" y="7667"/>
                  </a:cubicBezTo>
                  <a:cubicBezTo>
                    <a:pt x="1421" y="9276"/>
                    <a:pt x="1497" y="10954"/>
                    <a:pt x="2016" y="12522"/>
                  </a:cubicBezTo>
                  <a:cubicBezTo>
                    <a:pt x="352" y="14236"/>
                    <a:pt x="0" y="16943"/>
                    <a:pt x="1168" y="18979"/>
                  </a:cubicBezTo>
                  <a:cubicBezTo>
                    <a:pt x="2290" y="20937"/>
                    <a:pt x="4275" y="21625"/>
                    <a:pt x="6472" y="22016"/>
                  </a:cubicBezTo>
                  <a:cubicBezTo>
                    <a:pt x="7412" y="22184"/>
                    <a:pt x="8387" y="22360"/>
                    <a:pt x="9341" y="22360"/>
                  </a:cubicBezTo>
                  <a:cubicBezTo>
                    <a:pt x="9794" y="22360"/>
                    <a:pt x="10242" y="22320"/>
                    <a:pt x="10680" y="22222"/>
                  </a:cubicBezTo>
                  <a:cubicBezTo>
                    <a:pt x="11188" y="22111"/>
                    <a:pt x="11674" y="21910"/>
                    <a:pt x="12112" y="21631"/>
                  </a:cubicBezTo>
                  <a:cubicBezTo>
                    <a:pt x="13331" y="20856"/>
                    <a:pt x="14047" y="19345"/>
                    <a:pt x="13582" y="18041"/>
                  </a:cubicBezTo>
                  <a:cubicBezTo>
                    <a:pt x="13500" y="17812"/>
                    <a:pt x="13383" y="17575"/>
                    <a:pt x="13437" y="17339"/>
                  </a:cubicBezTo>
                  <a:cubicBezTo>
                    <a:pt x="13470" y="17191"/>
                    <a:pt x="13566" y="17065"/>
                    <a:pt x="13656" y="16939"/>
                  </a:cubicBezTo>
                  <a:cubicBezTo>
                    <a:pt x="15308" y="14659"/>
                    <a:pt x="15812" y="11685"/>
                    <a:pt x="14989" y="9040"/>
                  </a:cubicBezTo>
                  <a:cubicBezTo>
                    <a:pt x="14538" y="7588"/>
                    <a:pt x="13485" y="6093"/>
                    <a:pt x="11881" y="5883"/>
                  </a:cubicBezTo>
                  <a:cubicBezTo>
                    <a:pt x="11856" y="4511"/>
                    <a:pt x="11790" y="3082"/>
                    <a:pt x="11102" y="1870"/>
                  </a:cubicBezTo>
                  <a:cubicBezTo>
                    <a:pt x="10511" y="831"/>
                    <a:pt x="9326" y="1"/>
                    <a:pt x="8102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46;p37"/>
            <p:cNvSpPr/>
            <p:nvPr/>
          </p:nvSpPr>
          <p:spPr>
            <a:xfrm>
              <a:off x="1916164" y="716494"/>
              <a:ext cx="32224" cy="84170"/>
            </a:xfrm>
            <a:custGeom>
              <a:avLst/>
              <a:gdLst/>
              <a:ahLst/>
              <a:cxnLst/>
              <a:rect l="l" t="t" r="r" b="b"/>
              <a:pathLst>
                <a:path w="8508" h="22223" extrusionOk="0">
                  <a:moveTo>
                    <a:pt x="796" y="0"/>
                  </a:moveTo>
                  <a:cubicBezTo>
                    <a:pt x="594" y="0"/>
                    <a:pt x="391" y="23"/>
                    <a:pt x="190" y="71"/>
                  </a:cubicBezTo>
                  <a:cubicBezTo>
                    <a:pt x="127" y="87"/>
                    <a:pt x="62" y="104"/>
                    <a:pt x="1" y="123"/>
                  </a:cubicBezTo>
                  <a:cubicBezTo>
                    <a:pt x="762" y="559"/>
                    <a:pt x="1384" y="1227"/>
                    <a:pt x="1745" y="1988"/>
                  </a:cubicBezTo>
                  <a:cubicBezTo>
                    <a:pt x="2492" y="3569"/>
                    <a:pt x="2325" y="5388"/>
                    <a:pt x="2005" y="7091"/>
                  </a:cubicBezTo>
                  <a:cubicBezTo>
                    <a:pt x="3959" y="8051"/>
                    <a:pt x="5308" y="10005"/>
                    <a:pt x="5433" y="12060"/>
                  </a:cubicBezTo>
                  <a:cubicBezTo>
                    <a:pt x="5558" y="14114"/>
                    <a:pt x="4460" y="16199"/>
                    <a:pt x="2636" y="17359"/>
                  </a:cubicBezTo>
                  <a:cubicBezTo>
                    <a:pt x="3836" y="18677"/>
                    <a:pt x="4055" y="20631"/>
                    <a:pt x="3374" y="22223"/>
                  </a:cubicBezTo>
                  <a:cubicBezTo>
                    <a:pt x="3882" y="22112"/>
                    <a:pt x="4368" y="21911"/>
                    <a:pt x="4806" y="21632"/>
                  </a:cubicBezTo>
                  <a:cubicBezTo>
                    <a:pt x="6025" y="20857"/>
                    <a:pt x="6741" y="19346"/>
                    <a:pt x="6276" y="18042"/>
                  </a:cubicBezTo>
                  <a:cubicBezTo>
                    <a:pt x="6194" y="17813"/>
                    <a:pt x="6077" y="17576"/>
                    <a:pt x="6131" y="17340"/>
                  </a:cubicBezTo>
                  <a:cubicBezTo>
                    <a:pt x="6164" y="17191"/>
                    <a:pt x="6260" y="17066"/>
                    <a:pt x="6350" y="16940"/>
                  </a:cubicBezTo>
                  <a:cubicBezTo>
                    <a:pt x="8002" y="14660"/>
                    <a:pt x="8507" y="11686"/>
                    <a:pt x="7684" y="9041"/>
                  </a:cubicBezTo>
                  <a:cubicBezTo>
                    <a:pt x="7232" y="7589"/>
                    <a:pt x="6179" y="6093"/>
                    <a:pt x="4575" y="5883"/>
                  </a:cubicBezTo>
                  <a:cubicBezTo>
                    <a:pt x="4550" y="4512"/>
                    <a:pt x="4484" y="3083"/>
                    <a:pt x="3796" y="1871"/>
                  </a:cubicBezTo>
                  <a:cubicBezTo>
                    <a:pt x="3206" y="831"/>
                    <a:pt x="2020" y="0"/>
                    <a:pt x="796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47;p37"/>
            <p:cNvSpPr/>
            <p:nvPr/>
          </p:nvSpPr>
          <p:spPr>
            <a:xfrm>
              <a:off x="1898003" y="738409"/>
              <a:ext cx="40716" cy="72731"/>
            </a:xfrm>
            <a:custGeom>
              <a:avLst/>
              <a:gdLst/>
              <a:ahLst/>
              <a:cxnLst/>
              <a:rect l="l" t="t" r="r" b="b"/>
              <a:pathLst>
                <a:path w="10750" h="19203" extrusionOk="0">
                  <a:moveTo>
                    <a:pt x="5039" y="0"/>
                  </a:moveTo>
                  <a:cubicBezTo>
                    <a:pt x="4930" y="0"/>
                    <a:pt x="4830" y="58"/>
                    <a:pt x="4811" y="192"/>
                  </a:cubicBezTo>
                  <a:cubicBezTo>
                    <a:pt x="4515" y="2322"/>
                    <a:pt x="4508" y="4509"/>
                    <a:pt x="4520" y="6680"/>
                  </a:cubicBezTo>
                  <a:cubicBezTo>
                    <a:pt x="4006" y="6063"/>
                    <a:pt x="3585" y="5403"/>
                    <a:pt x="3249" y="4652"/>
                  </a:cubicBezTo>
                  <a:cubicBezTo>
                    <a:pt x="2849" y="3754"/>
                    <a:pt x="2740" y="2750"/>
                    <a:pt x="2302" y="1882"/>
                  </a:cubicBezTo>
                  <a:cubicBezTo>
                    <a:pt x="2269" y="1818"/>
                    <a:pt x="2187" y="1771"/>
                    <a:pt x="2111" y="1771"/>
                  </a:cubicBezTo>
                  <a:cubicBezTo>
                    <a:pt x="2056" y="1771"/>
                    <a:pt x="2004" y="1796"/>
                    <a:pt x="1978" y="1859"/>
                  </a:cubicBezTo>
                  <a:cubicBezTo>
                    <a:pt x="1058" y="4021"/>
                    <a:pt x="2905" y="6861"/>
                    <a:pt x="4516" y="8310"/>
                  </a:cubicBezTo>
                  <a:cubicBezTo>
                    <a:pt x="4520" y="8313"/>
                    <a:pt x="4523" y="8314"/>
                    <a:pt x="4527" y="8317"/>
                  </a:cubicBezTo>
                  <a:cubicBezTo>
                    <a:pt x="4527" y="8616"/>
                    <a:pt x="4528" y="8915"/>
                    <a:pt x="4527" y="9212"/>
                  </a:cubicBezTo>
                  <a:cubicBezTo>
                    <a:pt x="4520" y="10286"/>
                    <a:pt x="4517" y="11359"/>
                    <a:pt x="4519" y="12434"/>
                  </a:cubicBezTo>
                  <a:cubicBezTo>
                    <a:pt x="3294" y="11928"/>
                    <a:pt x="2535" y="11115"/>
                    <a:pt x="1882" y="9940"/>
                  </a:cubicBezTo>
                  <a:cubicBezTo>
                    <a:pt x="1825" y="9838"/>
                    <a:pt x="1365" y="8544"/>
                    <a:pt x="908" y="8544"/>
                  </a:cubicBezTo>
                  <a:cubicBezTo>
                    <a:pt x="850" y="8544"/>
                    <a:pt x="791" y="8565"/>
                    <a:pt x="733" y="8613"/>
                  </a:cubicBezTo>
                  <a:cubicBezTo>
                    <a:pt x="1" y="9223"/>
                    <a:pt x="1343" y="11108"/>
                    <a:pt x="1772" y="11662"/>
                  </a:cubicBezTo>
                  <a:cubicBezTo>
                    <a:pt x="2436" y="12521"/>
                    <a:pt x="3382" y="13284"/>
                    <a:pt x="4519" y="13456"/>
                  </a:cubicBezTo>
                  <a:cubicBezTo>
                    <a:pt x="4519" y="15182"/>
                    <a:pt x="4520" y="16908"/>
                    <a:pt x="4504" y="18636"/>
                  </a:cubicBezTo>
                  <a:cubicBezTo>
                    <a:pt x="4500" y="19017"/>
                    <a:pt x="4810" y="19202"/>
                    <a:pt x="5132" y="19202"/>
                  </a:cubicBezTo>
                  <a:cubicBezTo>
                    <a:pt x="5479" y="19202"/>
                    <a:pt x="5839" y="18987"/>
                    <a:pt x="5831" y="18571"/>
                  </a:cubicBezTo>
                  <a:cubicBezTo>
                    <a:pt x="5783" y="16073"/>
                    <a:pt x="5766" y="13575"/>
                    <a:pt x="5738" y="11077"/>
                  </a:cubicBezTo>
                  <a:cubicBezTo>
                    <a:pt x="8045" y="9972"/>
                    <a:pt x="10749" y="7124"/>
                    <a:pt x="10491" y="4567"/>
                  </a:cubicBezTo>
                  <a:cubicBezTo>
                    <a:pt x="10474" y="4395"/>
                    <a:pt x="10328" y="4298"/>
                    <a:pt x="10179" y="4298"/>
                  </a:cubicBezTo>
                  <a:cubicBezTo>
                    <a:pt x="10075" y="4298"/>
                    <a:pt x="9969" y="4346"/>
                    <a:pt x="9903" y="4449"/>
                  </a:cubicBezTo>
                  <a:cubicBezTo>
                    <a:pt x="9301" y="5399"/>
                    <a:pt x="8983" y="6433"/>
                    <a:pt x="8354" y="7371"/>
                  </a:cubicBezTo>
                  <a:cubicBezTo>
                    <a:pt x="8149" y="7003"/>
                    <a:pt x="7978" y="6632"/>
                    <a:pt x="7849" y="6218"/>
                  </a:cubicBezTo>
                  <a:cubicBezTo>
                    <a:pt x="7689" y="5708"/>
                    <a:pt x="7671" y="5187"/>
                    <a:pt x="7541" y="4675"/>
                  </a:cubicBezTo>
                  <a:cubicBezTo>
                    <a:pt x="7522" y="4601"/>
                    <a:pt x="7454" y="4566"/>
                    <a:pt x="7383" y="4566"/>
                  </a:cubicBezTo>
                  <a:cubicBezTo>
                    <a:pt x="7317" y="4566"/>
                    <a:pt x="7249" y="4596"/>
                    <a:pt x="7216" y="4652"/>
                  </a:cubicBezTo>
                  <a:cubicBezTo>
                    <a:pt x="6589" y="5712"/>
                    <a:pt x="6968" y="7264"/>
                    <a:pt x="7649" y="8240"/>
                  </a:cubicBezTo>
                  <a:cubicBezTo>
                    <a:pt x="7072" y="8857"/>
                    <a:pt x="6426" y="9367"/>
                    <a:pt x="5723" y="9855"/>
                  </a:cubicBezTo>
                  <a:cubicBezTo>
                    <a:pt x="5721" y="9702"/>
                    <a:pt x="5720" y="9550"/>
                    <a:pt x="5717" y="9396"/>
                  </a:cubicBezTo>
                  <a:cubicBezTo>
                    <a:pt x="5675" y="6370"/>
                    <a:pt x="5791" y="3234"/>
                    <a:pt x="5344" y="234"/>
                  </a:cubicBezTo>
                  <a:cubicBezTo>
                    <a:pt x="5323" y="90"/>
                    <a:pt x="5174" y="0"/>
                    <a:pt x="503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48;p37"/>
            <p:cNvSpPr/>
            <p:nvPr/>
          </p:nvSpPr>
          <p:spPr>
            <a:xfrm>
              <a:off x="2224194" y="703689"/>
              <a:ext cx="77670" cy="115155"/>
            </a:xfrm>
            <a:custGeom>
              <a:avLst/>
              <a:gdLst/>
              <a:ahLst/>
              <a:cxnLst/>
              <a:rect l="l" t="t" r="r" b="b"/>
              <a:pathLst>
                <a:path w="20507" h="30404" extrusionOk="0">
                  <a:moveTo>
                    <a:pt x="12881" y="0"/>
                  </a:moveTo>
                  <a:cubicBezTo>
                    <a:pt x="11875" y="0"/>
                    <a:pt x="10848" y="377"/>
                    <a:pt x="10078" y="998"/>
                  </a:cubicBezTo>
                  <a:cubicBezTo>
                    <a:pt x="9794" y="1228"/>
                    <a:pt x="9535" y="1487"/>
                    <a:pt x="9306" y="1771"/>
                  </a:cubicBezTo>
                  <a:cubicBezTo>
                    <a:pt x="8604" y="2637"/>
                    <a:pt x="8176" y="3704"/>
                    <a:pt x="7942" y="4779"/>
                  </a:cubicBezTo>
                  <a:cubicBezTo>
                    <a:pt x="7596" y="4613"/>
                    <a:pt x="7231" y="4538"/>
                    <a:pt x="6866" y="4538"/>
                  </a:cubicBezTo>
                  <a:cubicBezTo>
                    <a:pt x="5442" y="4538"/>
                    <a:pt x="3999" y="5681"/>
                    <a:pt x="3559" y="7035"/>
                  </a:cubicBezTo>
                  <a:cubicBezTo>
                    <a:pt x="3007" y="8735"/>
                    <a:pt x="3554" y="10556"/>
                    <a:pt x="4102" y="12259"/>
                  </a:cubicBezTo>
                  <a:cubicBezTo>
                    <a:pt x="3802" y="12102"/>
                    <a:pt x="3476" y="12031"/>
                    <a:pt x="3147" y="12031"/>
                  </a:cubicBezTo>
                  <a:cubicBezTo>
                    <a:pt x="2152" y="12031"/>
                    <a:pt x="1122" y="12677"/>
                    <a:pt x="640" y="13539"/>
                  </a:cubicBezTo>
                  <a:cubicBezTo>
                    <a:pt x="0" y="14685"/>
                    <a:pt x="81" y="16054"/>
                    <a:pt x="240" y="17337"/>
                  </a:cubicBezTo>
                  <a:cubicBezTo>
                    <a:pt x="565" y="19934"/>
                    <a:pt x="1170" y="22583"/>
                    <a:pt x="2608" y="24858"/>
                  </a:cubicBezTo>
                  <a:cubicBezTo>
                    <a:pt x="4254" y="27460"/>
                    <a:pt x="8071" y="30403"/>
                    <a:pt x="11650" y="30403"/>
                  </a:cubicBezTo>
                  <a:cubicBezTo>
                    <a:pt x="12088" y="30403"/>
                    <a:pt x="12522" y="30359"/>
                    <a:pt x="12947" y="30265"/>
                  </a:cubicBezTo>
                  <a:cubicBezTo>
                    <a:pt x="13090" y="30235"/>
                    <a:pt x="13233" y="30198"/>
                    <a:pt x="13373" y="30156"/>
                  </a:cubicBezTo>
                  <a:cubicBezTo>
                    <a:pt x="18672" y="28543"/>
                    <a:pt x="20280" y="23994"/>
                    <a:pt x="20471" y="19264"/>
                  </a:cubicBezTo>
                  <a:cubicBezTo>
                    <a:pt x="20505" y="18390"/>
                    <a:pt x="20506" y="17465"/>
                    <a:pt x="20025" y="16713"/>
                  </a:cubicBezTo>
                  <a:cubicBezTo>
                    <a:pt x="19683" y="16178"/>
                    <a:pt x="19011" y="15795"/>
                    <a:pt x="18373" y="15795"/>
                  </a:cubicBezTo>
                  <a:cubicBezTo>
                    <a:pt x="18114" y="15795"/>
                    <a:pt x="17860" y="15858"/>
                    <a:pt x="17637" y="16000"/>
                  </a:cubicBezTo>
                  <a:cubicBezTo>
                    <a:pt x="17979" y="11716"/>
                    <a:pt x="18302" y="7275"/>
                    <a:pt x="16719" y="3239"/>
                  </a:cubicBezTo>
                  <a:cubicBezTo>
                    <a:pt x="16267" y="2082"/>
                    <a:pt x="15588" y="906"/>
                    <a:pt x="14416" y="337"/>
                  </a:cubicBezTo>
                  <a:cubicBezTo>
                    <a:pt x="13938" y="106"/>
                    <a:pt x="13412" y="0"/>
                    <a:pt x="12881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49;p37"/>
            <p:cNvSpPr/>
            <p:nvPr/>
          </p:nvSpPr>
          <p:spPr>
            <a:xfrm>
              <a:off x="2259436" y="703689"/>
              <a:ext cx="42428" cy="114632"/>
            </a:xfrm>
            <a:custGeom>
              <a:avLst/>
              <a:gdLst/>
              <a:ahLst/>
              <a:cxnLst/>
              <a:rect l="l" t="t" r="r" b="b"/>
              <a:pathLst>
                <a:path w="11202" h="30266" extrusionOk="0">
                  <a:moveTo>
                    <a:pt x="3576" y="0"/>
                  </a:moveTo>
                  <a:cubicBezTo>
                    <a:pt x="2570" y="0"/>
                    <a:pt x="1543" y="377"/>
                    <a:pt x="773" y="998"/>
                  </a:cubicBezTo>
                  <a:cubicBezTo>
                    <a:pt x="489" y="1228"/>
                    <a:pt x="230" y="1487"/>
                    <a:pt x="1" y="1771"/>
                  </a:cubicBezTo>
                  <a:cubicBezTo>
                    <a:pt x="146" y="1793"/>
                    <a:pt x="285" y="1805"/>
                    <a:pt x="408" y="1816"/>
                  </a:cubicBezTo>
                  <a:cubicBezTo>
                    <a:pt x="1602" y="1908"/>
                    <a:pt x="2696" y="2200"/>
                    <a:pt x="3599" y="2980"/>
                  </a:cubicBezTo>
                  <a:cubicBezTo>
                    <a:pt x="5115" y="4286"/>
                    <a:pt x="5742" y="6265"/>
                    <a:pt x="5997" y="8174"/>
                  </a:cubicBezTo>
                  <a:cubicBezTo>
                    <a:pt x="6494" y="11849"/>
                    <a:pt x="5847" y="15649"/>
                    <a:pt x="4159" y="19002"/>
                  </a:cubicBezTo>
                  <a:cubicBezTo>
                    <a:pt x="4236" y="18989"/>
                    <a:pt x="4313" y="18983"/>
                    <a:pt x="4390" y="18983"/>
                  </a:cubicBezTo>
                  <a:cubicBezTo>
                    <a:pt x="4988" y="18983"/>
                    <a:pt x="5565" y="19360"/>
                    <a:pt x="5875" y="19850"/>
                  </a:cubicBezTo>
                  <a:cubicBezTo>
                    <a:pt x="6224" y="20402"/>
                    <a:pt x="6305" y="21065"/>
                    <a:pt x="6316" y="21707"/>
                  </a:cubicBezTo>
                  <a:cubicBezTo>
                    <a:pt x="6370" y="24379"/>
                    <a:pt x="5410" y="26990"/>
                    <a:pt x="4091" y="29360"/>
                  </a:cubicBezTo>
                  <a:cubicBezTo>
                    <a:pt x="3928" y="29655"/>
                    <a:pt x="3758" y="29954"/>
                    <a:pt x="3642" y="30265"/>
                  </a:cubicBezTo>
                  <a:cubicBezTo>
                    <a:pt x="3785" y="30235"/>
                    <a:pt x="3928" y="30198"/>
                    <a:pt x="4068" y="30156"/>
                  </a:cubicBezTo>
                  <a:cubicBezTo>
                    <a:pt x="9367" y="28543"/>
                    <a:pt x="10975" y="23994"/>
                    <a:pt x="11166" y="19264"/>
                  </a:cubicBezTo>
                  <a:cubicBezTo>
                    <a:pt x="11200" y="18390"/>
                    <a:pt x="11201" y="17465"/>
                    <a:pt x="10720" y="16713"/>
                  </a:cubicBezTo>
                  <a:cubicBezTo>
                    <a:pt x="10378" y="16178"/>
                    <a:pt x="9704" y="15794"/>
                    <a:pt x="9066" y="15794"/>
                  </a:cubicBezTo>
                  <a:cubicBezTo>
                    <a:pt x="8807" y="15794"/>
                    <a:pt x="8553" y="15857"/>
                    <a:pt x="8330" y="15999"/>
                  </a:cubicBezTo>
                  <a:cubicBezTo>
                    <a:pt x="8673" y="11716"/>
                    <a:pt x="8995" y="7275"/>
                    <a:pt x="7414" y="3239"/>
                  </a:cubicBezTo>
                  <a:cubicBezTo>
                    <a:pt x="6962" y="2082"/>
                    <a:pt x="6282" y="906"/>
                    <a:pt x="5111" y="337"/>
                  </a:cubicBezTo>
                  <a:cubicBezTo>
                    <a:pt x="4633" y="106"/>
                    <a:pt x="4107" y="0"/>
                    <a:pt x="35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50;p37"/>
            <p:cNvSpPr/>
            <p:nvPr/>
          </p:nvSpPr>
          <p:spPr>
            <a:xfrm>
              <a:off x="2241343" y="734500"/>
              <a:ext cx="43045" cy="103963"/>
            </a:xfrm>
            <a:custGeom>
              <a:avLst/>
              <a:gdLst/>
              <a:ahLst/>
              <a:cxnLst/>
              <a:rect l="l" t="t" r="r" b="b"/>
              <a:pathLst>
                <a:path w="11365" h="27449" extrusionOk="0">
                  <a:moveTo>
                    <a:pt x="7036" y="1"/>
                  </a:moveTo>
                  <a:cubicBezTo>
                    <a:pt x="6860" y="1"/>
                    <a:pt x="6693" y="92"/>
                    <a:pt x="6649" y="300"/>
                  </a:cubicBezTo>
                  <a:cubicBezTo>
                    <a:pt x="6246" y="2227"/>
                    <a:pt x="6143" y="4213"/>
                    <a:pt x="6050" y="6179"/>
                  </a:cubicBezTo>
                  <a:cubicBezTo>
                    <a:pt x="5579" y="5576"/>
                    <a:pt x="5133" y="4967"/>
                    <a:pt x="4763" y="4277"/>
                  </a:cubicBezTo>
                  <a:cubicBezTo>
                    <a:pt x="4202" y="3236"/>
                    <a:pt x="3941" y="2167"/>
                    <a:pt x="3544" y="1077"/>
                  </a:cubicBezTo>
                  <a:cubicBezTo>
                    <a:pt x="3485" y="915"/>
                    <a:pt x="3332" y="837"/>
                    <a:pt x="3182" y="837"/>
                  </a:cubicBezTo>
                  <a:cubicBezTo>
                    <a:pt x="3003" y="837"/>
                    <a:pt x="2829" y="949"/>
                    <a:pt x="2828" y="1166"/>
                  </a:cubicBezTo>
                  <a:cubicBezTo>
                    <a:pt x="2824" y="2322"/>
                    <a:pt x="3305" y="3556"/>
                    <a:pt x="3797" y="4601"/>
                  </a:cubicBezTo>
                  <a:cubicBezTo>
                    <a:pt x="4301" y="5672"/>
                    <a:pt x="5034" y="6819"/>
                    <a:pt x="5946" y="7632"/>
                  </a:cubicBezTo>
                  <a:cubicBezTo>
                    <a:pt x="5957" y="7643"/>
                    <a:pt x="5969" y="7651"/>
                    <a:pt x="5980" y="7661"/>
                  </a:cubicBezTo>
                  <a:cubicBezTo>
                    <a:pt x="5888" y="9652"/>
                    <a:pt x="5827" y="11644"/>
                    <a:pt x="5814" y="13636"/>
                  </a:cubicBezTo>
                  <a:cubicBezTo>
                    <a:pt x="5809" y="14448"/>
                    <a:pt x="5812" y="15260"/>
                    <a:pt x="5818" y="16071"/>
                  </a:cubicBezTo>
                  <a:cubicBezTo>
                    <a:pt x="5600" y="15914"/>
                    <a:pt x="5385" y="15752"/>
                    <a:pt x="5175" y="15582"/>
                  </a:cubicBezTo>
                  <a:cubicBezTo>
                    <a:pt x="4590" y="15112"/>
                    <a:pt x="4035" y="14603"/>
                    <a:pt x="3515" y="14060"/>
                  </a:cubicBezTo>
                  <a:cubicBezTo>
                    <a:pt x="3016" y="13532"/>
                    <a:pt x="2552" y="12973"/>
                    <a:pt x="2127" y="12383"/>
                  </a:cubicBezTo>
                  <a:cubicBezTo>
                    <a:pt x="1693" y="11785"/>
                    <a:pt x="1354" y="11119"/>
                    <a:pt x="885" y="10546"/>
                  </a:cubicBezTo>
                  <a:cubicBezTo>
                    <a:pt x="782" y="10419"/>
                    <a:pt x="635" y="10361"/>
                    <a:pt x="493" y="10361"/>
                  </a:cubicBezTo>
                  <a:cubicBezTo>
                    <a:pt x="238" y="10361"/>
                    <a:pt x="1" y="10551"/>
                    <a:pt x="78" y="10863"/>
                  </a:cubicBezTo>
                  <a:cubicBezTo>
                    <a:pt x="433" y="12302"/>
                    <a:pt x="1593" y="13688"/>
                    <a:pt x="2596" y="14795"/>
                  </a:cubicBezTo>
                  <a:cubicBezTo>
                    <a:pt x="3120" y="15374"/>
                    <a:pt x="3686" y="15912"/>
                    <a:pt x="4291" y="16407"/>
                  </a:cubicBezTo>
                  <a:cubicBezTo>
                    <a:pt x="4709" y="16747"/>
                    <a:pt x="5258" y="17301"/>
                    <a:pt x="5836" y="17469"/>
                  </a:cubicBezTo>
                  <a:cubicBezTo>
                    <a:pt x="5853" y="18398"/>
                    <a:pt x="5876" y="19326"/>
                    <a:pt x="5908" y="20256"/>
                  </a:cubicBezTo>
                  <a:cubicBezTo>
                    <a:pt x="5946" y="21394"/>
                    <a:pt x="5997" y="22532"/>
                    <a:pt x="6058" y="23670"/>
                  </a:cubicBezTo>
                  <a:cubicBezTo>
                    <a:pt x="6119" y="24774"/>
                    <a:pt x="6091" y="25939"/>
                    <a:pt x="6323" y="27025"/>
                  </a:cubicBezTo>
                  <a:cubicBezTo>
                    <a:pt x="6386" y="27320"/>
                    <a:pt x="6620" y="27449"/>
                    <a:pt x="6867" y="27449"/>
                  </a:cubicBezTo>
                  <a:cubicBezTo>
                    <a:pt x="7192" y="27449"/>
                    <a:pt x="7542" y="27227"/>
                    <a:pt x="7565" y="26868"/>
                  </a:cubicBezTo>
                  <a:cubicBezTo>
                    <a:pt x="7637" y="25749"/>
                    <a:pt x="7442" y="24578"/>
                    <a:pt x="7382" y="23458"/>
                  </a:cubicBezTo>
                  <a:cubicBezTo>
                    <a:pt x="7325" y="22391"/>
                    <a:pt x="7277" y="21324"/>
                    <a:pt x="7240" y="20256"/>
                  </a:cubicBezTo>
                  <a:cubicBezTo>
                    <a:pt x="7164" y="18051"/>
                    <a:pt x="7131" y="15844"/>
                    <a:pt x="7143" y="13636"/>
                  </a:cubicBezTo>
                  <a:lnTo>
                    <a:pt x="7143" y="13584"/>
                  </a:lnTo>
                  <a:cubicBezTo>
                    <a:pt x="7830" y="12904"/>
                    <a:pt x="8343" y="12028"/>
                    <a:pt x="8818" y="11214"/>
                  </a:cubicBezTo>
                  <a:cubicBezTo>
                    <a:pt x="9286" y="10416"/>
                    <a:pt x="9693" y="9585"/>
                    <a:pt x="10037" y="8726"/>
                  </a:cubicBezTo>
                  <a:cubicBezTo>
                    <a:pt x="10720" y="7013"/>
                    <a:pt x="11365" y="5048"/>
                    <a:pt x="11185" y="3204"/>
                  </a:cubicBezTo>
                  <a:cubicBezTo>
                    <a:pt x="11167" y="3021"/>
                    <a:pt x="11010" y="2915"/>
                    <a:pt x="10855" y="2915"/>
                  </a:cubicBezTo>
                  <a:cubicBezTo>
                    <a:pt x="10734" y="2915"/>
                    <a:pt x="10615" y="2980"/>
                    <a:pt x="10565" y="3125"/>
                  </a:cubicBezTo>
                  <a:cubicBezTo>
                    <a:pt x="9980" y="4831"/>
                    <a:pt x="9680" y="6586"/>
                    <a:pt x="8950" y="8255"/>
                  </a:cubicBezTo>
                  <a:cubicBezTo>
                    <a:pt x="8596" y="9069"/>
                    <a:pt x="8195" y="9862"/>
                    <a:pt x="7746" y="10628"/>
                  </a:cubicBezTo>
                  <a:cubicBezTo>
                    <a:pt x="7567" y="10934"/>
                    <a:pt x="7368" y="11227"/>
                    <a:pt x="7165" y="11521"/>
                  </a:cubicBezTo>
                  <a:cubicBezTo>
                    <a:pt x="7187" y="10019"/>
                    <a:pt x="7224" y="8518"/>
                    <a:pt x="7284" y="7018"/>
                  </a:cubicBezTo>
                  <a:cubicBezTo>
                    <a:pt x="7375" y="4820"/>
                    <a:pt x="7609" y="2610"/>
                    <a:pt x="7524" y="411"/>
                  </a:cubicBezTo>
                  <a:cubicBezTo>
                    <a:pt x="7515" y="156"/>
                    <a:pt x="7267" y="1"/>
                    <a:pt x="703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51;p37"/>
            <p:cNvSpPr/>
            <p:nvPr/>
          </p:nvSpPr>
          <p:spPr>
            <a:xfrm>
              <a:off x="2036659" y="831222"/>
              <a:ext cx="63728" cy="49760"/>
            </a:xfrm>
            <a:custGeom>
              <a:avLst/>
              <a:gdLst/>
              <a:ahLst/>
              <a:cxnLst/>
              <a:rect l="l" t="t" r="r" b="b"/>
              <a:pathLst>
                <a:path w="16826" h="13138" extrusionOk="0">
                  <a:moveTo>
                    <a:pt x="8060" y="1"/>
                  </a:moveTo>
                  <a:cubicBezTo>
                    <a:pt x="7116" y="1"/>
                    <a:pt x="6172" y="181"/>
                    <a:pt x="5308" y="537"/>
                  </a:cubicBezTo>
                  <a:cubicBezTo>
                    <a:pt x="5289" y="545"/>
                    <a:pt x="5268" y="553"/>
                    <a:pt x="5249" y="563"/>
                  </a:cubicBezTo>
                  <a:cubicBezTo>
                    <a:pt x="3756" y="1192"/>
                    <a:pt x="2523" y="2345"/>
                    <a:pt x="1854" y="3741"/>
                  </a:cubicBezTo>
                  <a:cubicBezTo>
                    <a:pt x="1555" y="4361"/>
                    <a:pt x="1366" y="5022"/>
                    <a:pt x="1114" y="5658"/>
                  </a:cubicBezTo>
                  <a:cubicBezTo>
                    <a:pt x="885" y="6238"/>
                    <a:pt x="602" y="6801"/>
                    <a:pt x="457" y="7402"/>
                  </a:cubicBezTo>
                  <a:cubicBezTo>
                    <a:pt x="1" y="9280"/>
                    <a:pt x="1038" y="11344"/>
                    <a:pt x="2792" y="12361"/>
                  </a:cubicBezTo>
                  <a:cubicBezTo>
                    <a:pt x="3698" y="12886"/>
                    <a:pt x="4763" y="13138"/>
                    <a:pt x="5826" y="13138"/>
                  </a:cubicBezTo>
                  <a:cubicBezTo>
                    <a:pt x="5879" y="13138"/>
                    <a:pt x="5932" y="13137"/>
                    <a:pt x="5984" y="13136"/>
                  </a:cubicBezTo>
                  <a:cubicBezTo>
                    <a:pt x="6464" y="13125"/>
                    <a:pt x="6941" y="13063"/>
                    <a:pt x="7409" y="12952"/>
                  </a:cubicBezTo>
                  <a:cubicBezTo>
                    <a:pt x="7838" y="12849"/>
                    <a:pt x="8308" y="12549"/>
                    <a:pt x="8737" y="12507"/>
                  </a:cubicBezTo>
                  <a:cubicBezTo>
                    <a:pt x="8789" y="12501"/>
                    <a:pt x="8841" y="12499"/>
                    <a:pt x="8894" y="12499"/>
                  </a:cubicBezTo>
                  <a:cubicBezTo>
                    <a:pt x="9307" y="12499"/>
                    <a:pt x="9756" y="12644"/>
                    <a:pt x="10206" y="12763"/>
                  </a:cubicBezTo>
                  <a:cubicBezTo>
                    <a:pt x="10521" y="12848"/>
                    <a:pt x="10835" y="12919"/>
                    <a:pt x="11138" y="12921"/>
                  </a:cubicBezTo>
                  <a:cubicBezTo>
                    <a:pt x="11143" y="12921"/>
                    <a:pt x="11148" y="12921"/>
                    <a:pt x="11153" y="12921"/>
                  </a:cubicBezTo>
                  <a:cubicBezTo>
                    <a:pt x="12806" y="12921"/>
                    <a:pt x="14482" y="12226"/>
                    <a:pt x="15480" y="10979"/>
                  </a:cubicBezTo>
                  <a:cubicBezTo>
                    <a:pt x="16561" y="9630"/>
                    <a:pt x="16825" y="7760"/>
                    <a:pt x="16207" y="6178"/>
                  </a:cubicBezTo>
                  <a:cubicBezTo>
                    <a:pt x="15671" y="4804"/>
                    <a:pt x="14495" y="3659"/>
                    <a:pt x="13047" y="3101"/>
                  </a:cubicBezTo>
                  <a:cubicBezTo>
                    <a:pt x="12890" y="1745"/>
                    <a:pt x="11562" y="738"/>
                    <a:pt x="10173" y="313"/>
                  </a:cubicBezTo>
                  <a:cubicBezTo>
                    <a:pt x="9492" y="104"/>
                    <a:pt x="8776" y="1"/>
                    <a:pt x="8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52;p37"/>
            <p:cNvSpPr/>
            <p:nvPr/>
          </p:nvSpPr>
          <p:spPr>
            <a:xfrm>
              <a:off x="2056540" y="831218"/>
              <a:ext cx="43848" cy="48942"/>
            </a:xfrm>
            <a:custGeom>
              <a:avLst/>
              <a:gdLst/>
              <a:ahLst/>
              <a:cxnLst/>
              <a:rect l="l" t="t" r="r" b="b"/>
              <a:pathLst>
                <a:path w="11577" h="12922" extrusionOk="0">
                  <a:moveTo>
                    <a:pt x="2813" y="1"/>
                  </a:moveTo>
                  <a:cubicBezTo>
                    <a:pt x="1869" y="1"/>
                    <a:pt x="925" y="181"/>
                    <a:pt x="60" y="536"/>
                  </a:cubicBezTo>
                  <a:cubicBezTo>
                    <a:pt x="40" y="545"/>
                    <a:pt x="21" y="553"/>
                    <a:pt x="0" y="562"/>
                  </a:cubicBezTo>
                  <a:cubicBezTo>
                    <a:pt x="1057" y="572"/>
                    <a:pt x="2123" y="764"/>
                    <a:pt x="3015" y="1282"/>
                  </a:cubicBezTo>
                  <a:cubicBezTo>
                    <a:pt x="4052" y="1884"/>
                    <a:pt x="4810" y="2987"/>
                    <a:pt x="4703" y="4122"/>
                  </a:cubicBezTo>
                  <a:cubicBezTo>
                    <a:pt x="6126" y="4334"/>
                    <a:pt x="7323" y="5398"/>
                    <a:pt x="7769" y="6679"/>
                  </a:cubicBezTo>
                  <a:cubicBezTo>
                    <a:pt x="8214" y="7958"/>
                    <a:pt x="7958" y="9402"/>
                    <a:pt x="7238" y="10567"/>
                  </a:cubicBezTo>
                  <a:cubicBezTo>
                    <a:pt x="6686" y="11459"/>
                    <a:pt x="5881" y="12195"/>
                    <a:pt x="4957" y="12764"/>
                  </a:cubicBezTo>
                  <a:cubicBezTo>
                    <a:pt x="5272" y="12849"/>
                    <a:pt x="5586" y="12920"/>
                    <a:pt x="5889" y="12922"/>
                  </a:cubicBezTo>
                  <a:cubicBezTo>
                    <a:pt x="5894" y="12922"/>
                    <a:pt x="5899" y="12922"/>
                    <a:pt x="5904" y="12922"/>
                  </a:cubicBezTo>
                  <a:cubicBezTo>
                    <a:pt x="7557" y="12922"/>
                    <a:pt x="9233" y="12227"/>
                    <a:pt x="10231" y="10980"/>
                  </a:cubicBezTo>
                  <a:cubicBezTo>
                    <a:pt x="11312" y="9631"/>
                    <a:pt x="11576" y="7761"/>
                    <a:pt x="10959" y="6177"/>
                  </a:cubicBezTo>
                  <a:cubicBezTo>
                    <a:pt x="10422" y="4803"/>
                    <a:pt x="9247" y="3658"/>
                    <a:pt x="7799" y="3100"/>
                  </a:cubicBezTo>
                  <a:cubicBezTo>
                    <a:pt x="7643" y="1744"/>
                    <a:pt x="6313" y="738"/>
                    <a:pt x="4925" y="313"/>
                  </a:cubicBezTo>
                  <a:cubicBezTo>
                    <a:pt x="4245" y="104"/>
                    <a:pt x="3529" y="1"/>
                    <a:pt x="2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53;p37"/>
            <p:cNvSpPr/>
            <p:nvPr/>
          </p:nvSpPr>
          <p:spPr>
            <a:xfrm>
              <a:off x="2204048" y="803342"/>
              <a:ext cx="98157" cy="79772"/>
            </a:xfrm>
            <a:custGeom>
              <a:avLst/>
              <a:gdLst/>
              <a:ahLst/>
              <a:cxnLst/>
              <a:rect l="l" t="t" r="r" b="b"/>
              <a:pathLst>
                <a:path w="25916" h="21062" extrusionOk="0">
                  <a:moveTo>
                    <a:pt x="11019" y="0"/>
                  </a:moveTo>
                  <a:cubicBezTo>
                    <a:pt x="10725" y="0"/>
                    <a:pt x="10429" y="24"/>
                    <a:pt x="10137" y="74"/>
                  </a:cubicBezTo>
                  <a:cubicBezTo>
                    <a:pt x="9161" y="240"/>
                    <a:pt x="8266" y="686"/>
                    <a:pt x="7536" y="1308"/>
                  </a:cubicBezTo>
                  <a:cubicBezTo>
                    <a:pt x="6369" y="2302"/>
                    <a:pt x="5630" y="3751"/>
                    <a:pt x="5684" y="5231"/>
                  </a:cubicBezTo>
                  <a:cubicBezTo>
                    <a:pt x="5320" y="5054"/>
                    <a:pt x="4924" y="4973"/>
                    <a:pt x="4522" y="4973"/>
                  </a:cubicBezTo>
                  <a:cubicBezTo>
                    <a:pt x="3547" y="4973"/>
                    <a:pt x="2545" y="5450"/>
                    <a:pt x="1920" y="6174"/>
                  </a:cubicBezTo>
                  <a:cubicBezTo>
                    <a:pt x="567" y="7744"/>
                    <a:pt x="166" y="10984"/>
                    <a:pt x="44" y="12942"/>
                  </a:cubicBezTo>
                  <a:cubicBezTo>
                    <a:pt x="1" y="13645"/>
                    <a:pt x="88" y="21062"/>
                    <a:pt x="534" y="21062"/>
                  </a:cubicBezTo>
                  <a:lnTo>
                    <a:pt x="25431" y="21062"/>
                  </a:lnTo>
                  <a:cubicBezTo>
                    <a:pt x="25594" y="18076"/>
                    <a:pt x="25665" y="15088"/>
                    <a:pt x="25831" y="12103"/>
                  </a:cubicBezTo>
                  <a:cubicBezTo>
                    <a:pt x="25880" y="11206"/>
                    <a:pt x="25916" y="10252"/>
                    <a:pt x="25440" y="9470"/>
                  </a:cubicBezTo>
                  <a:cubicBezTo>
                    <a:pt x="25105" y="8922"/>
                    <a:pt x="24420" y="8527"/>
                    <a:pt x="23776" y="8527"/>
                  </a:cubicBezTo>
                  <a:cubicBezTo>
                    <a:pt x="23502" y="8527"/>
                    <a:pt x="23235" y="8599"/>
                    <a:pt x="23005" y="8760"/>
                  </a:cubicBezTo>
                  <a:cubicBezTo>
                    <a:pt x="23069" y="6974"/>
                    <a:pt x="22706" y="5058"/>
                    <a:pt x="21382" y="3765"/>
                  </a:cubicBezTo>
                  <a:cubicBezTo>
                    <a:pt x="20636" y="3036"/>
                    <a:pt x="19521" y="2610"/>
                    <a:pt x="18453" y="2610"/>
                  </a:cubicBezTo>
                  <a:cubicBezTo>
                    <a:pt x="17628" y="2610"/>
                    <a:pt x="16832" y="2865"/>
                    <a:pt x="16256" y="3431"/>
                  </a:cubicBezTo>
                  <a:cubicBezTo>
                    <a:pt x="15524" y="1414"/>
                    <a:pt x="13283" y="0"/>
                    <a:pt x="11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54;p37"/>
            <p:cNvSpPr/>
            <p:nvPr/>
          </p:nvSpPr>
          <p:spPr>
            <a:xfrm>
              <a:off x="2232591" y="803342"/>
              <a:ext cx="69614" cy="79772"/>
            </a:xfrm>
            <a:custGeom>
              <a:avLst/>
              <a:gdLst/>
              <a:ahLst/>
              <a:cxnLst/>
              <a:rect l="l" t="t" r="r" b="b"/>
              <a:pathLst>
                <a:path w="18380" h="21062" extrusionOk="0">
                  <a:moveTo>
                    <a:pt x="3483" y="0"/>
                  </a:moveTo>
                  <a:cubicBezTo>
                    <a:pt x="3189" y="0"/>
                    <a:pt x="2893" y="24"/>
                    <a:pt x="2601" y="74"/>
                  </a:cubicBezTo>
                  <a:cubicBezTo>
                    <a:pt x="1625" y="240"/>
                    <a:pt x="730" y="686"/>
                    <a:pt x="0" y="1308"/>
                  </a:cubicBezTo>
                  <a:cubicBezTo>
                    <a:pt x="1018" y="2249"/>
                    <a:pt x="2927" y="2151"/>
                    <a:pt x="4002" y="3305"/>
                  </a:cubicBezTo>
                  <a:cubicBezTo>
                    <a:pt x="5153" y="4540"/>
                    <a:pt x="5627" y="6277"/>
                    <a:pt x="5485" y="7885"/>
                  </a:cubicBezTo>
                  <a:cubicBezTo>
                    <a:pt x="6322" y="7307"/>
                    <a:pt x="7361" y="7018"/>
                    <a:pt x="8400" y="7018"/>
                  </a:cubicBezTo>
                  <a:cubicBezTo>
                    <a:pt x="9418" y="7018"/>
                    <a:pt x="10436" y="7296"/>
                    <a:pt x="11264" y="7852"/>
                  </a:cubicBezTo>
                  <a:cubicBezTo>
                    <a:pt x="12935" y="8978"/>
                    <a:pt x="13692" y="11154"/>
                    <a:pt x="13050" y="12982"/>
                  </a:cubicBezTo>
                  <a:cubicBezTo>
                    <a:pt x="15736" y="13260"/>
                    <a:pt x="17188" y="16111"/>
                    <a:pt x="17463" y="18618"/>
                  </a:cubicBezTo>
                  <a:cubicBezTo>
                    <a:pt x="17552" y="19430"/>
                    <a:pt x="17572" y="20247"/>
                    <a:pt x="17524" y="21062"/>
                  </a:cubicBezTo>
                  <a:lnTo>
                    <a:pt x="17895" y="21062"/>
                  </a:lnTo>
                  <a:cubicBezTo>
                    <a:pt x="18058" y="18076"/>
                    <a:pt x="18129" y="15088"/>
                    <a:pt x="18295" y="12103"/>
                  </a:cubicBezTo>
                  <a:cubicBezTo>
                    <a:pt x="18344" y="11206"/>
                    <a:pt x="18380" y="10252"/>
                    <a:pt x="17904" y="9470"/>
                  </a:cubicBezTo>
                  <a:cubicBezTo>
                    <a:pt x="17569" y="8922"/>
                    <a:pt x="16884" y="8527"/>
                    <a:pt x="16240" y="8527"/>
                  </a:cubicBezTo>
                  <a:cubicBezTo>
                    <a:pt x="15966" y="8527"/>
                    <a:pt x="15699" y="8599"/>
                    <a:pt x="15469" y="8760"/>
                  </a:cubicBezTo>
                  <a:cubicBezTo>
                    <a:pt x="15533" y="6974"/>
                    <a:pt x="15170" y="5058"/>
                    <a:pt x="13846" y="3765"/>
                  </a:cubicBezTo>
                  <a:cubicBezTo>
                    <a:pt x="13100" y="3036"/>
                    <a:pt x="11985" y="2610"/>
                    <a:pt x="10917" y="2610"/>
                  </a:cubicBezTo>
                  <a:cubicBezTo>
                    <a:pt x="10092" y="2610"/>
                    <a:pt x="9296" y="2865"/>
                    <a:pt x="8720" y="3431"/>
                  </a:cubicBezTo>
                  <a:cubicBezTo>
                    <a:pt x="7988" y="1414"/>
                    <a:pt x="5747" y="0"/>
                    <a:pt x="3483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55;p37"/>
            <p:cNvSpPr/>
            <p:nvPr/>
          </p:nvSpPr>
          <p:spPr>
            <a:xfrm>
              <a:off x="2094195" y="711923"/>
              <a:ext cx="119443" cy="171718"/>
            </a:xfrm>
            <a:custGeom>
              <a:avLst/>
              <a:gdLst/>
              <a:ahLst/>
              <a:cxnLst/>
              <a:rect l="l" t="t" r="r" b="b"/>
              <a:pathLst>
                <a:path w="31536" h="45338" extrusionOk="0">
                  <a:moveTo>
                    <a:pt x="15947" y="0"/>
                  </a:moveTo>
                  <a:lnTo>
                    <a:pt x="0" y="14434"/>
                  </a:lnTo>
                  <a:lnTo>
                    <a:pt x="0" y="45337"/>
                  </a:lnTo>
                  <a:lnTo>
                    <a:pt x="31536" y="45337"/>
                  </a:lnTo>
                  <a:lnTo>
                    <a:pt x="31536" y="14434"/>
                  </a:lnTo>
                  <a:lnTo>
                    <a:pt x="159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56;p37"/>
            <p:cNvSpPr/>
            <p:nvPr/>
          </p:nvSpPr>
          <p:spPr>
            <a:xfrm>
              <a:off x="2065751" y="700704"/>
              <a:ext cx="176308" cy="91824"/>
            </a:xfrm>
            <a:custGeom>
              <a:avLst/>
              <a:gdLst/>
              <a:ahLst/>
              <a:cxnLst/>
              <a:rect l="l" t="t" r="r" b="b"/>
              <a:pathLst>
                <a:path w="46550" h="24244" extrusionOk="0">
                  <a:moveTo>
                    <a:pt x="23525" y="1"/>
                  </a:moveTo>
                  <a:cubicBezTo>
                    <a:pt x="22723" y="1"/>
                    <a:pt x="21920" y="283"/>
                    <a:pt x="21303" y="846"/>
                  </a:cubicBezTo>
                  <a:lnTo>
                    <a:pt x="1273" y="19166"/>
                  </a:lnTo>
                  <a:cubicBezTo>
                    <a:pt x="21" y="20311"/>
                    <a:pt x="1" y="22186"/>
                    <a:pt x="1229" y="23355"/>
                  </a:cubicBezTo>
                  <a:cubicBezTo>
                    <a:pt x="1411" y="23529"/>
                    <a:pt x="1616" y="23681"/>
                    <a:pt x="1836" y="23804"/>
                  </a:cubicBezTo>
                  <a:cubicBezTo>
                    <a:pt x="2339" y="24092"/>
                    <a:pt x="2908" y="24243"/>
                    <a:pt x="3486" y="24243"/>
                  </a:cubicBezTo>
                  <a:cubicBezTo>
                    <a:pt x="3489" y="24243"/>
                    <a:pt x="3491" y="24243"/>
                    <a:pt x="3494" y="24243"/>
                  </a:cubicBezTo>
                  <a:cubicBezTo>
                    <a:pt x="4295" y="24243"/>
                    <a:pt x="5098" y="23962"/>
                    <a:pt x="5715" y="23397"/>
                  </a:cubicBezTo>
                  <a:lnTo>
                    <a:pt x="23515" y="7118"/>
                  </a:lnTo>
                  <a:lnTo>
                    <a:pt x="40829" y="23109"/>
                  </a:lnTo>
                  <a:cubicBezTo>
                    <a:pt x="41448" y="23679"/>
                    <a:pt x="42254" y="23964"/>
                    <a:pt x="43060" y="23964"/>
                  </a:cubicBezTo>
                  <a:cubicBezTo>
                    <a:pt x="43638" y="23964"/>
                    <a:pt x="44215" y="23818"/>
                    <a:pt x="44722" y="23526"/>
                  </a:cubicBezTo>
                  <a:cubicBezTo>
                    <a:pt x="44937" y="23404"/>
                    <a:pt x="45136" y="23257"/>
                    <a:pt x="45316" y="23087"/>
                  </a:cubicBezTo>
                  <a:cubicBezTo>
                    <a:pt x="46550" y="21925"/>
                    <a:pt x="46540" y="20049"/>
                    <a:pt x="45292" y="18900"/>
                  </a:cubicBezTo>
                  <a:lnTo>
                    <a:pt x="25757" y="857"/>
                  </a:lnTo>
                  <a:cubicBezTo>
                    <a:pt x="25139" y="286"/>
                    <a:pt x="24332" y="1"/>
                    <a:pt x="23525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57;p37"/>
            <p:cNvSpPr/>
            <p:nvPr/>
          </p:nvSpPr>
          <p:spPr>
            <a:xfrm>
              <a:off x="2072705" y="720225"/>
              <a:ext cx="162431" cy="72303"/>
            </a:xfrm>
            <a:custGeom>
              <a:avLst/>
              <a:gdLst/>
              <a:ahLst/>
              <a:cxnLst/>
              <a:rect l="l" t="t" r="r" b="b"/>
              <a:pathLst>
                <a:path w="42886" h="19090" extrusionOk="0">
                  <a:moveTo>
                    <a:pt x="21689" y="1"/>
                  </a:moveTo>
                  <a:cubicBezTo>
                    <a:pt x="20887" y="1"/>
                    <a:pt x="20084" y="283"/>
                    <a:pt x="19467" y="846"/>
                  </a:cubicBezTo>
                  <a:lnTo>
                    <a:pt x="0" y="18650"/>
                  </a:lnTo>
                  <a:cubicBezTo>
                    <a:pt x="503" y="18938"/>
                    <a:pt x="1072" y="19089"/>
                    <a:pt x="1650" y="19089"/>
                  </a:cubicBezTo>
                  <a:cubicBezTo>
                    <a:pt x="1653" y="19089"/>
                    <a:pt x="1655" y="19089"/>
                    <a:pt x="1658" y="19089"/>
                  </a:cubicBezTo>
                  <a:cubicBezTo>
                    <a:pt x="2459" y="19089"/>
                    <a:pt x="3262" y="18808"/>
                    <a:pt x="3879" y="18243"/>
                  </a:cubicBezTo>
                  <a:lnTo>
                    <a:pt x="21679" y="1964"/>
                  </a:lnTo>
                  <a:lnTo>
                    <a:pt x="38993" y="17955"/>
                  </a:lnTo>
                  <a:cubicBezTo>
                    <a:pt x="39612" y="18525"/>
                    <a:pt x="40418" y="18810"/>
                    <a:pt x="41224" y="18810"/>
                  </a:cubicBezTo>
                  <a:cubicBezTo>
                    <a:pt x="41802" y="18810"/>
                    <a:pt x="42379" y="18664"/>
                    <a:pt x="42886" y="18372"/>
                  </a:cubicBezTo>
                  <a:lnTo>
                    <a:pt x="23921" y="857"/>
                  </a:lnTo>
                  <a:cubicBezTo>
                    <a:pt x="23303" y="287"/>
                    <a:pt x="22496" y="1"/>
                    <a:pt x="21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58;p37"/>
            <p:cNvSpPr/>
            <p:nvPr/>
          </p:nvSpPr>
          <p:spPr>
            <a:xfrm>
              <a:off x="2131502" y="755373"/>
              <a:ext cx="42825" cy="39958"/>
            </a:xfrm>
            <a:custGeom>
              <a:avLst/>
              <a:gdLst/>
              <a:ahLst/>
              <a:cxnLst/>
              <a:rect l="l" t="t" r="r" b="b"/>
              <a:pathLst>
                <a:path w="11307" h="10550" extrusionOk="0">
                  <a:moveTo>
                    <a:pt x="5653" y="1"/>
                  </a:moveTo>
                  <a:cubicBezTo>
                    <a:pt x="5388" y="1"/>
                    <a:pt x="5123" y="19"/>
                    <a:pt x="4859" y="55"/>
                  </a:cubicBezTo>
                  <a:cubicBezTo>
                    <a:pt x="2273" y="391"/>
                    <a:pt x="251" y="2361"/>
                    <a:pt x="25" y="4813"/>
                  </a:cubicBezTo>
                  <a:cubicBezTo>
                    <a:pt x="8" y="4966"/>
                    <a:pt x="0" y="5120"/>
                    <a:pt x="0" y="5275"/>
                  </a:cubicBezTo>
                  <a:cubicBezTo>
                    <a:pt x="0" y="5618"/>
                    <a:pt x="36" y="5958"/>
                    <a:pt x="108" y="6292"/>
                  </a:cubicBezTo>
                  <a:cubicBezTo>
                    <a:pt x="564" y="8480"/>
                    <a:pt x="2472" y="10185"/>
                    <a:pt x="4859" y="10495"/>
                  </a:cubicBezTo>
                  <a:cubicBezTo>
                    <a:pt x="5123" y="10531"/>
                    <a:pt x="5388" y="10549"/>
                    <a:pt x="5653" y="10549"/>
                  </a:cubicBezTo>
                  <a:cubicBezTo>
                    <a:pt x="5919" y="10549"/>
                    <a:pt x="6184" y="10531"/>
                    <a:pt x="6447" y="10495"/>
                  </a:cubicBezTo>
                  <a:cubicBezTo>
                    <a:pt x="8834" y="10185"/>
                    <a:pt x="10743" y="8480"/>
                    <a:pt x="11198" y="6292"/>
                  </a:cubicBezTo>
                  <a:cubicBezTo>
                    <a:pt x="11271" y="5958"/>
                    <a:pt x="11306" y="5618"/>
                    <a:pt x="11306" y="5275"/>
                  </a:cubicBezTo>
                  <a:cubicBezTo>
                    <a:pt x="11306" y="5120"/>
                    <a:pt x="11298" y="4966"/>
                    <a:pt x="11282" y="4813"/>
                  </a:cubicBezTo>
                  <a:cubicBezTo>
                    <a:pt x="11055" y="2363"/>
                    <a:pt x="9033" y="391"/>
                    <a:pt x="6447" y="55"/>
                  </a:cubicBezTo>
                  <a:cubicBezTo>
                    <a:pt x="6184" y="19"/>
                    <a:pt x="5919" y="1"/>
                    <a:pt x="565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59;p37"/>
            <p:cNvSpPr/>
            <p:nvPr/>
          </p:nvSpPr>
          <p:spPr>
            <a:xfrm>
              <a:off x="2131502" y="755373"/>
              <a:ext cx="42825" cy="39958"/>
            </a:xfrm>
            <a:custGeom>
              <a:avLst/>
              <a:gdLst/>
              <a:ahLst/>
              <a:cxnLst/>
              <a:rect l="l" t="t" r="r" b="b"/>
              <a:pathLst>
                <a:path w="11307" h="10550" extrusionOk="0">
                  <a:moveTo>
                    <a:pt x="5654" y="1"/>
                  </a:moveTo>
                  <a:cubicBezTo>
                    <a:pt x="5389" y="1"/>
                    <a:pt x="5124" y="19"/>
                    <a:pt x="4861" y="55"/>
                  </a:cubicBezTo>
                  <a:lnTo>
                    <a:pt x="4861" y="4813"/>
                  </a:lnTo>
                  <a:lnTo>
                    <a:pt x="25" y="4813"/>
                  </a:lnTo>
                  <a:cubicBezTo>
                    <a:pt x="10" y="4966"/>
                    <a:pt x="2" y="5120"/>
                    <a:pt x="2" y="5275"/>
                  </a:cubicBezTo>
                  <a:cubicBezTo>
                    <a:pt x="0" y="5618"/>
                    <a:pt x="37" y="5958"/>
                    <a:pt x="108" y="6292"/>
                  </a:cubicBezTo>
                  <a:lnTo>
                    <a:pt x="4859" y="6292"/>
                  </a:lnTo>
                  <a:lnTo>
                    <a:pt x="4859" y="10495"/>
                  </a:lnTo>
                  <a:cubicBezTo>
                    <a:pt x="5123" y="10531"/>
                    <a:pt x="5388" y="10549"/>
                    <a:pt x="5653" y="10549"/>
                  </a:cubicBezTo>
                  <a:cubicBezTo>
                    <a:pt x="5919" y="10549"/>
                    <a:pt x="6184" y="10531"/>
                    <a:pt x="6447" y="10495"/>
                  </a:cubicBezTo>
                  <a:lnTo>
                    <a:pt x="6447" y="6292"/>
                  </a:lnTo>
                  <a:lnTo>
                    <a:pt x="11198" y="6292"/>
                  </a:lnTo>
                  <a:cubicBezTo>
                    <a:pt x="11271" y="5958"/>
                    <a:pt x="11306" y="5618"/>
                    <a:pt x="11306" y="5275"/>
                  </a:cubicBezTo>
                  <a:cubicBezTo>
                    <a:pt x="11306" y="5120"/>
                    <a:pt x="11298" y="4966"/>
                    <a:pt x="11283" y="4813"/>
                  </a:cubicBezTo>
                  <a:lnTo>
                    <a:pt x="6447" y="4813"/>
                  </a:lnTo>
                  <a:lnTo>
                    <a:pt x="6447" y="55"/>
                  </a:lnTo>
                  <a:cubicBezTo>
                    <a:pt x="6184" y="19"/>
                    <a:pt x="5919" y="1"/>
                    <a:pt x="5654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60;p37"/>
            <p:cNvSpPr/>
            <p:nvPr/>
          </p:nvSpPr>
          <p:spPr>
            <a:xfrm>
              <a:off x="2102395" y="806538"/>
              <a:ext cx="19532" cy="60975"/>
            </a:xfrm>
            <a:custGeom>
              <a:avLst/>
              <a:gdLst/>
              <a:ahLst/>
              <a:cxnLst/>
              <a:rect l="l" t="t" r="r" b="b"/>
              <a:pathLst>
                <a:path w="5157" h="16099" extrusionOk="0">
                  <a:moveTo>
                    <a:pt x="0" y="1"/>
                  </a:moveTo>
                  <a:lnTo>
                    <a:pt x="0" y="16099"/>
                  </a:lnTo>
                  <a:lnTo>
                    <a:pt x="5157" y="16099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61;p37"/>
            <p:cNvSpPr/>
            <p:nvPr/>
          </p:nvSpPr>
          <p:spPr>
            <a:xfrm>
              <a:off x="2185027" y="806538"/>
              <a:ext cx="19532" cy="60975"/>
            </a:xfrm>
            <a:custGeom>
              <a:avLst/>
              <a:gdLst/>
              <a:ahLst/>
              <a:cxnLst/>
              <a:rect l="l" t="t" r="r" b="b"/>
              <a:pathLst>
                <a:path w="5157" h="16099" extrusionOk="0">
                  <a:moveTo>
                    <a:pt x="0" y="1"/>
                  </a:moveTo>
                  <a:lnTo>
                    <a:pt x="0" y="16099"/>
                  </a:lnTo>
                  <a:lnTo>
                    <a:pt x="5157" y="16099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62;p37"/>
            <p:cNvSpPr/>
            <p:nvPr/>
          </p:nvSpPr>
          <p:spPr>
            <a:xfrm>
              <a:off x="2135509" y="818454"/>
              <a:ext cx="36815" cy="65187"/>
            </a:xfrm>
            <a:custGeom>
              <a:avLst/>
              <a:gdLst/>
              <a:ahLst/>
              <a:cxnLst/>
              <a:rect l="l" t="t" r="r" b="b"/>
              <a:pathLst>
                <a:path w="9720" h="17211" extrusionOk="0">
                  <a:moveTo>
                    <a:pt x="4860" y="0"/>
                  </a:moveTo>
                  <a:cubicBezTo>
                    <a:pt x="2186" y="0"/>
                    <a:pt x="1" y="2039"/>
                    <a:pt x="1" y="4534"/>
                  </a:cubicBezTo>
                  <a:lnTo>
                    <a:pt x="1" y="17210"/>
                  </a:lnTo>
                  <a:lnTo>
                    <a:pt x="9719" y="17210"/>
                  </a:lnTo>
                  <a:lnTo>
                    <a:pt x="9719" y="4534"/>
                  </a:lnTo>
                  <a:cubicBezTo>
                    <a:pt x="9719" y="3287"/>
                    <a:pt x="9172" y="2154"/>
                    <a:pt x="8292" y="1333"/>
                  </a:cubicBezTo>
                  <a:cubicBezTo>
                    <a:pt x="7410" y="511"/>
                    <a:pt x="6197" y="0"/>
                    <a:pt x="4860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63;p37"/>
            <p:cNvSpPr/>
            <p:nvPr/>
          </p:nvSpPr>
          <p:spPr>
            <a:xfrm>
              <a:off x="2217300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5" y="1"/>
                  </a:moveTo>
                  <a:lnTo>
                    <a:pt x="1" y="1073"/>
                  </a:lnTo>
                  <a:lnTo>
                    <a:pt x="1" y="10876"/>
                  </a:lnTo>
                  <a:lnTo>
                    <a:pt x="1971" y="10876"/>
                  </a:lnTo>
                  <a:lnTo>
                    <a:pt x="1971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64;p37"/>
            <p:cNvSpPr/>
            <p:nvPr/>
          </p:nvSpPr>
          <p:spPr>
            <a:xfrm>
              <a:off x="2232844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5" y="1"/>
                  </a:moveTo>
                  <a:lnTo>
                    <a:pt x="0" y="1073"/>
                  </a:lnTo>
                  <a:lnTo>
                    <a:pt x="0" y="10876"/>
                  </a:lnTo>
                  <a:lnTo>
                    <a:pt x="1971" y="10876"/>
                  </a:lnTo>
                  <a:lnTo>
                    <a:pt x="1971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65;p37"/>
            <p:cNvSpPr/>
            <p:nvPr/>
          </p:nvSpPr>
          <p:spPr>
            <a:xfrm>
              <a:off x="2248388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6" y="1"/>
                  </a:moveTo>
                  <a:lnTo>
                    <a:pt x="0" y="1073"/>
                  </a:lnTo>
                  <a:lnTo>
                    <a:pt x="0" y="10876"/>
                  </a:lnTo>
                  <a:lnTo>
                    <a:pt x="1970" y="10876"/>
                  </a:lnTo>
                  <a:lnTo>
                    <a:pt x="1970" y="1073"/>
                  </a:lnTo>
                  <a:lnTo>
                    <a:pt x="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66;p37"/>
            <p:cNvSpPr/>
            <p:nvPr/>
          </p:nvSpPr>
          <p:spPr>
            <a:xfrm>
              <a:off x="2263936" y="842444"/>
              <a:ext cx="7461" cy="41197"/>
            </a:xfrm>
            <a:custGeom>
              <a:avLst/>
              <a:gdLst/>
              <a:ahLst/>
              <a:cxnLst/>
              <a:rect l="l" t="t" r="r" b="b"/>
              <a:pathLst>
                <a:path w="1970" h="10877" extrusionOk="0">
                  <a:moveTo>
                    <a:pt x="985" y="1"/>
                  </a:moveTo>
                  <a:lnTo>
                    <a:pt x="0" y="1073"/>
                  </a:lnTo>
                  <a:lnTo>
                    <a:pt x="0" y="10876"/>
                  </a:lnTo>
                  <a:lnTo>
                    <a:pt x="1969" y="10876"/>
                  </a:lnTo>
                  <a:lnTo>
                    <a:pt x="1969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067;p37"/>
            <p:cNvSpPr/>
            <p:nvPr/>
          </p:nvSpPr>
          <p:spPr>
            <a:xfrm>
              <a:off x="2279476" y="842444"/>
              <a:ext cx="7461" cy="41197"/>
            </a:xfrm>
            <a:custGeom>
              <a:avLst/>
              <a:gdLst/>
              <a:ahLst/>
              <a:cxnLst/>
              <a:rect l="l" t="t" r="r" b="b"/>
              <a:pathLst>
                <a:path w="1970" h="10877" extrusionOk="0">
                  <a:moveTo>
                    <a:pt x="985" y="1"/>
                  </a:moveTo>
                  <a:lnTo>
                    <a:pt x="1" y="1073"/>
                  </a:lnTo>
                  <a:lnTo>
                    <a:pt x="1" y="10876"/>
                  </a:lnTo>
                  <a:lnTo>
                    <a:pt x="1970" y="10876"/>
                  </a:lnTo>
                  <a:lnTo>
                    <a:pt x="1970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68;p37"/>
            <p:cNvSpPr/>
            <p:nvPr/>
          </p:nvSpPr>
          <p:spPr>
            <a:xfrm>
              <a:off x="2295020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5" y="1"/>
                  </a:moveTo>
                  <a:lnTo>
                    <a:pt x="1" y="1073"/>
                  </a:lnTo>
                  <a:lnTo>
                    <a:pt x="1" y="10876"/>
                  </a:lnTo>
                  <a:lnTo>
                    <a:pt x="1971" y="10876"/>
                  </a:lnTo>
                  <a:lnTo>
                    <a:pt x="1971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69;p37"/>
            <p:cNvSpPr/>
            <p:nvPr/>
          </p:nvSpPr>
          <p:spPr>
            <a:xfrm>
              <a:off x="2213566" y="852886"/>
              <a:ext cx="93271" cy="5223"/>
            </a:xfrm>
            <a:custGeom>
              <a:avLst/>
              <a:gdLst/>
              <a:ahLst/>
              <a:cxnLst/>
              <a:rect l="l" t="t" r="r" b="b"/>
              <a:pathLst>
                <a:path w="24626" h="1379" extrusionOk="0">
                  <a:moveTo>
                    <a:pt x="1" y="1"/>
                  </a:moveTo>
                  <a:lnTo>
                    <a:pt x="1" y="1379"/>
                  </a:lnTo>
                  <a:lnTo>
                    <a:pt x="24626" y="1379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70;p37"/>
            <p:cNvSpPr/>
            <p:nvPr/>
          </p:nvSpPr>
          <p:spPr>
            <a:xfrm>
              <a:off x="2213566" y="872611"/>
              <a:ext cx="93271" cy="5223"/>
            </a:xfrm>
            <a:custGeom>
              <a:avLst/>
              <a:gdLst/>
              <a:ahLst/>
              <a:cxnLst/>
              <a:rect l="l" t="t" r="r" b="b"/>
              <a:pathLst>
                <a:path w="24626" h="1379" extrusionOk="0">
                  <a:moveTo>
                    <a:pt x="1" y="0"/>
                  </a:moveTo>
                  <a:lnTo>
                    <a:pt x="1" y="1378"/>
                  </a:lnTo>
                  <a:lnTo>
                    <a:pt x="24626" y="1378"/>
                  </a:lnTo>
                  <a:lnTo>
                    <a:pt x="24626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71;p37"/>
            <p:cNvSpPr/>
            <p:nvPr/>
          </p:nvSpPr>
          <p:spPr>
            <a:xfrm>
              <a:off x="2219160" y="854045"/>
              <a:ext cx="3121" cy="2909"/>
            </a:xfrm>
            <a:custGeom>
              <a:avLst/>
              <a:gdLst/>
              <a:ahLst/>
              <a:cxnLst/>
              <a:rect l="l" t="t" r="r" b="b"/>
              <a:pathLst>
                <a:path w="824" h="768" extrusionOk="0">
                  <a:moveTo>
                    <a:pt x="412" y="1"/>
                  </a:moveTo>
                  <a:cubicBezTo>
                    <a:pt x="186" y="1"/>
                    <a:pt x="0" y="172"/>
                    <a:pt x="0" y="385"/>
                  </a:cubicBezTo>
                  <a:cubicBezTo>
                    <a:pt x="0" y="596"/>
                    <a:pt x="184" y="767"/>
                    <a:pt x="412" y="767"/>
                  </a:cubicBezTo>
                  <a:cubicBezTo>
                    <a:pt x="639" y="767"/>
                    <a:pt x="823" y="596"/>
                    <a:pt x="823" y="385"/>
                  </a:cubicBezTo>
                  <a:cubicBezTo>
                    <a:pt x="823" y="172"/>
                    <a:pt x="638" y="1"/>
                    <a:pt x="41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072;p37"/>
            <p:cNvSpPr/>
            <p:nvPr/>
          </p:nvSpPr>
          <p:spPr>
            <a:xfrm>
              <a:off x="2219164" y="873770"/>
              <a:ext cx="3117" cy="2905"/>
            </a:xfrm>
            <a:custGeom>
              <a:avLst/>
              <a:gdLst/>
              <a:ahLst/>
              <a:cxnLst/>
              <a:rect l="l" t="t" r="r" b="b"/>
              <a:pathLst>
                <a:path w="823" h="767" extrusionOk="0">
                  <a:moveTo>
                    <a:pt x="411" y="0"/>
                  </a:moveTo>
                  <a:cubicBezTo>
                    <a:pt x="185" y="0"/>
                    <a:pt x="1" y="173"/>
                    <a:pt x="1" y="384"/>
                  </a:cubicBezTo>
                  <a:cubicBezTo>
                    <a:pt x="1" y="595"/>
                    <a:pt x="185" y="767"/>
                    <a:pt x="411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1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73;p37"/>
            <p:cNvSpPr/>
            <p:nvPr/>
          </p:nvSpPr>
          <p:spPr>
            <a:xfrm>
              <a:off x="2234708" y="854045"/>
              <a:ext cx="3113" cy="2909"/>
            </a:xfrm>
            <a:custGeom>
              <a:avLst/>
              <a:gdLst/>
              <a:ahLst/>
              <a:cxnLst/>
              <a:rect l="l" t="t" r="r" b="b"/>
              <a:pathLst>
                <a:path w="822" h="768" extrusionOk="0">
                  <a:moveTo>
                    <a:pt x="412" y="1"/>
                  </a:moveTo>
                  <a:cubicBezTo>
                    <a:pt x="184" y="1"/>
                    <a:pt x="1" y="172"/>
                    <a:pt x="1" y="385"/>
                  </a:cubicBezTo>
                  <a:cubicBezTo>
                    <a:pt x="1" y="596"/>
                    <a:pt x="184" y="767"/>
                    <a:pt x="412" y="767"/>
                  </a:cubicBezTo>
                  <a:cubicBezTo>
                    <a:pt x="638" y="767"/>
                    <a:pt x="822" y="596"/>
                    <a:pt x="822" y="385"/>
                  </a:cubicBezTo>
                  <a:cubicBezTo>
                    <a:pt x="822" y="172"/>
                    <a:pt x="640" y="1"/>
                    <a:pt x="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74;p37"/>
            <p:cNvSpPr/>
            <p:nvPr/>
          </p:nvSpPr>
          <p:spPr>
            <a:xfrm>
              <a:off x="2234708" y="873770"/>
              <a:ext cx="3113" cy="2905"/>
            </a:xfrm>
            <a:custGeom>
              <a:avLst/>
              <a:gdLst/>
              <a:ahLst/>
              <a:cxnLst/>
              <a:rect l="l" t="t" r="r" b="b"/>
              <a:pathLst>
                <a:path w="822" h="767" extrusionOk="0">
                  <a:moveTo>
                    <a:pt x="412" y="0"/>
                  </a:moveTo>
                  <a:cubicBezTo>
                    <a:pt x="184" y="0"/>
                    <a:pt x="1" y="173"/>
                    <a:pt x="1" y="384"/>
                  </a:cubicBezTo>
                  <a:cubicBezTo>
                    <a:pt x="1" y="595"/>
                    <a:pt x="184" y="767"/>
                    <a:pt x="412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2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75;p37"/>
            <p:cNvSpPr/>
            <p:nvPr/>
          </p:nvSpPr>
          <p:spPr>
            <a:xfrm>
              <a:off x="2250873" y="854045"/>
              <a:ext cx="3117" cy="2909"/>
            </a:xfrm>
            <a:custGeom>
              <a:avLst/>
              <a:gdLst/>
              <a:ahLst/>
              <a:cxnLst/>
              <a:rect l="l" t="t" r="r" b="b"/>
              <a:pathLst>
                <a:path w="823" h="768" extrusionOk="0">
                  <a:moveTo>
                    <a:pt x="412" y="1"/>
                  </a:moveTo>
                  <a:cubicBezTo>
                    <a:pt x="185" y="1"/>
                    <a:pt x="1" y="172"/>
                    <a:pt x="1" y="385"/>
                  </a:cubicBezTo>
                  <a:cubicBezTo>
                    <a:pt x="1" y="596"/>
                    <a:pt x="185" y="767"/>
                    <a:pt x="412" y="767"/>
                  </a:cubicBezTo>
                  <a:cubicBezTo>
                    <a:pt x="638" y="767"/>
                    <a:pt x="822" y="596"/>
                    <a:pt x="822" y="385"/>
                  </a:cubicBezTo>
                  <a:cubicBezTo>
                    <a:pt x="822" y="172"/>
                    <a:pt x="638" y="1"/>
                    <a:pt x="41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76;p37"/>
            <p:cNvSpPr/>
            <p:nvPr/>
          </p:nvSpPr>
          <p:spPr>
            <a:xfrm>
              <a:off x="2250873" y="873770"/>
              <a:ext cx="3117" cy="2905"/>
            </a:xfrm>
            <a:custGeom>
              <a:avLst/>
              <a:gdLst/>
              <a:ahLst/>
              <a:cxnLst/>
              <a:rect l="l" t="t" r="r" b="b"/>
              <a:pathLst>
                <a:path w="823" h="767" extrusionOk="0">
                  <a:moveTo>
                    <a:pt x="411" y="0"/>
                  </a:moveTo>
                  <a:cubicBezTo>
                    <a:pt x="185" y="0"/>
                    <a:pt x="1" y="173"/>
                    <a:pt x="1" y="384"/>
                  </a:cubicBezTo>
                  <a:cubicBezTo>
                    <a:pt x="1" y="595"/>
                    <a:pt x="185" y="767"/>
                    <a:pt x="411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1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77;p37"/>
            <p:cNvSpPr/>
            <p:nvPr/>
          </p:nvSpPr>
          <p:spPr>
            <a:xfrm>
              <a:off x="2266420" y="854045"/>
              <a:ext cx="3110" cy="2909"/>
            </a:xfrm>
            <a:custGeom>
              <a:avLst/>
              <a:gdLst/>
              <a:ahLst/>
              <a:cxnLst/>
              <a:rect l="l" t="t" r="r" b="b"/>
              <a:pathLst>
                <a:path w="821" h="768" extrusionOk="0">
                  <a:moveTo>
                    <a:pt x="411" y="1"/>
                  </a:moveTo>
                  <a:cubicBezTo>
                    <a:pt x="185" y="1"/>
                    <a:pt x="1" y="172"/>
                    <a:pt x="1" y="385"/>
                  </a:cubicBezTo>
                  <a:cubicBezTo>
                    <a:pt x="1" y="596"/>
                    <a:pt x="183" y="767"/>
                    <a:pt x="411" y="767"/>
                  </a:cubicBezTo>
                  <a:cubicBezTo>
                    <a:pt x="637" y="767"/>
                    <a:pt x="821" y="596"/>
                    <a:pt x="821" y="385"/>
                  </a:cubicBezTo>
                  <a:cubicBezTo>
                    <a:pt x="821" y="172"/>
                    <a:pt x="637" y="1"/>
                    <a:pt x="41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78;p37"/>
            <p:cNvSpPr/>
            <p:nvPr/>
          </p:nvSpPr>
          <p:spPr>
            <a:xfrm>
              <a:off x="2266420" y="873774"/>
              <a:ext cx="3110" cy="2901"/>
            </a:xfrm>
            <a:custGeom>
              <a:avLst/>
              <a:gdLst/>
              <a:ahLst/>
              <a:cxnLst/>
              <a:rect l="l" t="t" r="r" b="b"/>
              <a:pathLst>
                <a:path w="821" h="766" extrusionOk="0">
                  <a:moveTo>
                    <a:pt x="411" y="1"/>
                  </a:moveTo>
                  <a:cubicBezTo>
                    <a:pt x="185" y="1"/>
                    <a:pt x="1" y="172"/>
                    <a:pt x="1" y="383"/>
                  </a:cubicBezTo>
                  <a:cubicBezTo>
                    <a:pt x="1" y="594"/>
                    <a:pt x="183" y="766"/>
                    <a:pt x="411" y="766"/>
                  </a:cubicBezTo>
                  <a:cubicBezTo>
                    <a:pt x="637" y="766"/>
                    <a:pt x="821" y="594"/>
                    <a:pt x="821" y="383"/>
                  </a:cubicBezTo>
                  <a:cubicBezTo>
                    <a:pt x="821" y="172"/>
                    <a:pt x="637" y="1"/>
                    <a:pt x="41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79;p37"/>
            <p:cNvSpPr/>
            <p:nvPr/>
          </p:nvSpPr>
          <p:spPr>
            <a:xfrm>
              <a:off x="2281964" y="854045"/>
              <a:ext cx="3110" cy="2909"/>
            </a:xfrm>
            <a:custGeom>
              <a:avLst/>
              <a:gdLst/>
              <a:ahLst/>
              <a:cxnLst/>
              <a:rect l="l" t="t" r="r" b="b"/>
              <a:pathLst>
                <a:path w="821" h="768" extrusionOk="0">
                  <a:moveTo>
                    <a:pt x="411" y="1"/>
                  </a:moveTo>
                  <a:cubicBezTo>
                    <a:pt x="184" y="1"/>
                    <a:pt x="1" y="172"/>
                    <a:pt x="1" y="385"/>
                  </a:cubicBezTo>
                  <a:cubicBezTo>
                    <a:pt x="1" y="596"/>
                    <a:pt x="184" y="767"/>
                    <a:pt x="411" y="767"/>
                  </a:cubicBezTo>
                  <a:cubicBezTo>
                    <a:pt x="637" y="767"/>
                    <a:pt x="821" y="596"/>
                    <a:pt x="821" y="385"/>
                  </a:cubicBezTo>
                  <a:cubicBezTo>
                    <a:pt x="821" y="172"/>
                    <a:pt x="637" y="1"/>
                    <a:pt x="41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080;p37"/>
            <p:cNvSpPr/>
            <p:nvPr/>
          </p:nvSpPr>
          <p:spPr>
            <a:xfrm>
              <a:off x="2281961" y="873770"/>
              <a:ext cx="3113" cy="2905"/>
            </a:xfrm>
            <a:custGeom>
              <a:avLst/>
              <a:gdLst/>
              <a:ahLst/>
              <a:cxnLst/>
              <a:rect l="l" t="t" r="r" b="b"/>
              <a:pathLst>
                <a:path w="822" h="767" extrusionOk="0">
                  <a:moveTo>
                    <a:pt x="412" y="0"/>
                  </a:moveTo>
                  <a:cubicBezTo>
                    <a:pt x="185" y="0"/>
                    <a:pt x="0" y="173"/>
                    <a:pt x="0" y="384"/>
                  </a:cubicBezTo>
                  <a:cubicBezTo>
                    <a:pt x="0" y="595"/>
                    <a:pt x="185" y="767"/>
                    <a:pt x="412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2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081;p37"/>
            <p:cNvSpPr/>
            <p:nvPr/>
          </p:nvSpPr>
          <p:spPr>
            <a:xfrm>
              <a:off x="2297508" y="854045"/>
              <a:ext cx="3110" cy="2909"/>
            </a:xfrm>
            <a:custGeom>
              <a:avLst/>
              <a:gdLst/>
              <a:ahLst/>
              <a:cxnLst/>
              <a:rect l="l" t="t" r="r" b="b"/>
              <a:pathLst>
                <a:path w="821" h="768" extrusionOk="0">
                  <a:moveTo>
                    <a:pt x="410" y="1"/>
                  </a:moveTo>
                  <a:cubicBezTo>
                    <a:pt x="184" y="1"/>
                    <a:pt x="0" y="172"/>
                    <a:pt x="0" y="385"/>
                  </a:cubicBezTo>
                  <a:cubicBezTo>
                    <a:pt x="0" y="596"/>
                    <a:pt x="184" y="767"/>
                    <a:pt x="410" y="767"/>
                  </a:cubicBezTo>
                  <a:cubicBezTo>
                    <a:pt x="637" y="767"/>
                    <a:pt x="820" y="596"/>
                    <a:pt x="820" y="385"/>
                  </a:cubicBezTo>
                  <a:cubicBezTo>
                    <a:pt x="820" y="172"/>
                    <a:pt x="638" y="1"/>
                    <a:pt x="410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82;p37"/>
            <p:cNvSpPr/>
            <p:nvPr/>
          </p:nvSpPr>
          <p:spPr>
            <a:xfrm>
              <a:off x="2297508" y="873770"/>
              <a:ext cx="3110" cy="2905"/>
            </a:xfrm>
            <a:custGeom>
              <a:avLst/>
              <a:gdLst/>
              <a:ahLst/>
              <a:cxnLst/>
              <a:rect l="l" t="t" r="r" b="b"/>
              <a:pathLst>
                <a:path w="821" h="767" extrusionOk="0">
                  <a:moveTo>
                    <a:pt x="410" y="0"/>
                  </a:moveTo>
                  <a:cubicBezTo>
                    <a:pt x="184" y="0"/>
                    <a:pt x="0" y="173"/>
                    <a:pt x="0" y="384"/>
                  </a:cubicBezTo>
                  <a:cubicBezTo>
                    <a:pt x="0" y="595"/>
                    <a:pt x="184" y="767"/>
                    <a:pt x="410" y="767"/>
                  </a:cubicBezTo>
                  <a:cubicBezTo>
                    <a:pt x="637" y="767"/>
                    <a:pt x="820" y="595"/>
                    <a:pt x="820" y="384"/>
                  </a:cubicBezTo>
                  <a:cubicBezTo>
                    <a:pt x="820" y="173"/>
                    <a:pt x="637" y="0"/>
                    <a:pt x="410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083;p37"/>
            <p:cNvSpPr/>
            <p:nvPr/>
          </p:nvSpPr>
          <p:spPr>
            <a:xfrm>
              <a:off x="2097543" y="849307"/>
              <a:ext cx="28380" cy="17085"/>
            </a:xfrm>
            <a:custGeom>
              <a:avLst/>
              <a:gdLst/>
              <a:ahLst/>
              <a:cxnLst/>
              <a:rect l="l" t="t" r="r" b="b"/>
              <a:pathLst>
                <a:path w="7493" h="4511" extrusionOk="0">
                  <a:moveTo>
                    <a:pt x="3272" y="0"/>
                  </a:moveTo>
                  <a:cubicBezTo>
                    <a:pt x="3223" y="0"/>
                    <a:pt x="3173" y="2"/>
                    <a:pt x="3124" y="7"/>
                  </a:cubicBezTo>
                  <a:cubicBezTo>
                    <a:pt x="2215" y="89"/>
                    <a:pt x="1468" y="932"/>
                    <a:pt x="1550" y="1781"/>
                  </a:cubicBezTo>
                  <a:cubicBezTo>
                    <a:pt x="1454" y="1737"/>
                    <a:pt x="1349" y="1716"/>
                    <a:pt x="1244" y="1716"/>
                  </a:cubicBezTo>
                  <a:cubicBezTo>
                    <a:pt x="960" y="1716"/>
                    <a:pt x="669" y="1865"/>
                    <a:pt x="512" y="2094"/>
                  </a:cubicBezTo>
                  <a:cubicBezTo>
                    <a:pt x="0" y="2834"/>
                    <a:pt x="753" y="3966"/>
                    <a:pt x="1522" y="4261"/>
                  </a:cubicBezTo>
                  <a:cubicBezTo>
                    <a:pt x="2019" y="4453"/>
                    <a:pt x="2662" y="4511"/>
                    <a:pt x="3314" y="4511"/>
                  </a:cubicBezTo>
                  <a:cubicBezTo>
                    <a:pt x="3996" y="4511"/>
                    <a:pt x="4688" y="4448"/>
                    <a:pt x="5234" y="4409"/>
                  </a:cubicBezTo>
                  <a:cubicBezTo>
                    <a:pt x="5695" y="4378"/>
                    <a:pt x="6173" y="4320"/>
                    <a:pt x="6561" y="4087"/>
                  </a:cubicBezTo>
                  <a:cubicBezTo>
                    <a:pt x="7052" y="3790"/>
                    <a:pt x="7322" y="3249"/>
                    <a:pt x="7415" y="2711"/>
                  </a:cubicBezTo>
                  <a:cubicBezTo>
                    <a:pt x="7492" y="2258"/>
                    <a:pt x="7458" y="1775"/>
                    <a:pt x="7228" y="1372"/>
                  </a:cubicBezTo>
                  <a:cubicBezTo>
                    <a:pt x="6997" y="968"/>
                    <a:pt x="6546" y="658"/>
                    <a:pt x="6055" y="654"/>
                  </a:cubicBezTo>
                  <a:cubicBezTo>
                    <a:pt x="6053" y="654"/>
                    <a:pt x="6052" y="654"/>
                    <a:pt x="6050" y="654"/>
                  </a:cubicBezTo>
                  <a:cubicBezTo>
                    <a:pt x="5561" y="654"/>
                    <a:pt x="5075" y="1009"/>
                    <a:pt x="5037" y="1464"/>
                  </a:cubicBezTo>
                  <a:cubicBezTo>
                    <a:pt x="4946" y="663"/>
                    <a:pt x="4129" y="0"/>
                    <a:pt x="3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084;p37"/>
            <p:cNvSpPr/>
            <p:nvPr/>
          </p:nvSpPr>
          <p:spPr>
            <a:xfrm>
              <a:off x="2099388" y="864707"/>
              <a:ext cx="25547" cy="5613"/>
            </a:xfrm>
            <a:custGeom>
              <a:avLst/>
              <a:gdLst/>
              <a:ahLst/>
              <a:cxnLst/>
              <a:rect l="l" t="t" r="r" b="b"/>
              <a:pathLst>
                <a:path w="6745" h="1482" extrusionOk="0">
                  <a:moveTo>
                    <a:pt x="0" y="1"/>
                  </a:moveTo>
                  <a:lnTo>
                    <a:pt x="0" y="1481"/>
                  </a:lnTo>
                  <a:lnTo>
                    <a:pt x="6745" y="1481"/>
                  </a:lnTo>
                  <a:lnTo>
                    <a:pt x="6745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085;p37"/>
            <p:cNvSpPr/>
            <p:nvPr/>
          </p:nvSpPr>
          <p:spPr>
            <a:xfrm>
              <a:off x="2180175" y="849307"/>
              <a:ext cx="28380" cy="17085"/>
            </a:xfrm>
            <a:custGeom>
              <a:avLst/>
              <a:gdLst/>
              <a:ahLst/>
              <a:cxnLst/>
              <a:rect l="l" t="t" r="r" b="b"/>
              <a:pathLst>
                <a:path w="7493" h="4511" extrusionOk="0">
                  <a:moveTo>
                    <a:pt x="3272" y="0"/>
                  </a:moveTo>
                  <a:cubicBezTo>
                    <a:pt x="3223" y="0"/>
                    <a:pt x="3173" y="2"/>
                    <a:pt x="3124" y="7"/>
                  </a:cubicBezTo>
                  <a:cubicBezTo>
                    <a:pt x="2215" y="89"/>
                    <a:pt x="1466" y="932"/>
                    <a:pt x="1550" y="1781"/>
                  </a:cubicBezTo>
                  <a:cubicBezTo>
                    <a:pt x="1454" y="1737"/>
                    <a:pt x="1349" y="1716"/>
                    <a:pt x="1244" y="1716"/>
                  </a:cubicBezTo>
                  <a:cubicBezTo>
                    <a:pt x="959" y="1716"/>
                    <a:pt x="668" y="1865"/>
                    <a:pt x="511" y="2094"/>
                  </a:cubicBezTo>
                  <a:cubicBezTo>
                    <a:pt x="1" y="2834"/>
                    <a:pt x="753" y="3966"/>
                    <a:pt x="1522" y="4261"/>
                  </a:cubicBezTo>
                  <a:cubicBezTo>
                    <a:pt x="2019" y="4453"/>
                    <a:pt x="2662" y="4511"/>
                    <a:pt x="3314" y="4511"/>
                  </a:cubicBezTo>
                  <a:cubicBezTo>
                    <a:pt x="3996" y="4511"/>
                    <a:pt x="4688" y="4448"/>
                    <a:pt x="5234" y="4409"/>
                  </a:cubicBezTo>
                  <a:cubicBezTo>
                    <a:pt x="5695" y="4378"/>
                    <a:pt x="6173" y="4320"/>
                    <a:pt x="6561" y="4087"/>
                  </a:cubicBezTo>
                  <a:cubicBezTo>
                    <a:pt x="7052" y="3790"/>
                    <a:pt x="7322" y="3249"/>
                    <a:pt x="7414" y="2711"/>
                  </a:cubicBezTo>
                  <a:cubicBezTo>
                    <a:pt x="7492" y="2258"/>
                    <a:pt x="7458" y="1775"/>
                    <a:pt x="7228" y="1372"/>
                  </a:cubicBezTo>
                  <a:cubicBezTo>
                    <a:pt x="6997" y="968"/>
                    <a:pt x="6545" y="658"/>
                    <a:pt x="6054" y="654"/>
                  </a:cubicBezTo>
                  <a:cubicBezTo>
                    <a:pt x="6052" y="654"/>
                    <a:pt x="6050" y="654"/>
                    <a:pt x="6048" y="654"/>
                  </a:cubicBezTo>
                  <a:cubicBezTo>
                    <a:pt x="5559" y="654"/>
                    <a:pt x="5074" y="1009"/>
                    <a:pt x="5035" y="1464"/>
                  </a:cubicBezTo>
                  <a:cubicBezTo>
                    <a:pt x="4947" y="663"/>
                    <a:pt x="4129" y="0"/>
                    <a:pt x="3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086;p37"/>
            <p:cNvSpPr/>
            <p:nvPr/>
          </p:nvSpPr>
          <p:spPr>
            <a:xfrm>
              <a:off x="2182020" y="864707"/>
              <a:ext cx="25543" cy="5613"/>
            </a:xfrm>
            <a:custGeom>
              <a:avLst/>
              <a:gdLst/>
              <a:ahLst/>
              <a:cxnLst/>
              <a:rect l="l" t="t" r="r" b="b"/>
              <a:pathLst>
                <a:path w="6744" h="1482" extrusionOk="0">
                  <a:moveTo>
                    <a:pt x="0" y="1"/>
                  </a:moveTo>
                  <a:lnTo>
                    <a:pt x="0" y="1481"/>
                  </a:lnTo>
                  <a:lnTo>
                    <a:pt x="6743" y="1481"/>
                  </a:lnTo>
                  <a:lnTo>
                    <a:pt x="6743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087;p37"/>
            <p:cNvSpPr/>
            <p:nvPr/>
          </p:nvSpPr>
          <p:spPr>
            <a:xfrm>
              <a:off x="1815575" y="701742"/>
              <a:ext cx="55877" cy="40697"/>
            </a:xfrm>
            <a:custGeom>
              <a:avLst/>
              <a:gdLst/>
              <a:ahLst/>
              <a:cxnLst/>
              <a:rect l="l" t="t" r="r" b="b"/>
              <a:pathLst>
                <a:path w="14753" h="10745" extrusionOk="0">
                  <a:moveTo>
                    <a:pt x="6702" y="0"/>
                  </a:moveTo>
                  <a:cubicBezTo>
                    <a:pt x="6591" y="0"/>
                    <a:pt x="6481" y="6"/>
                    <a:pt x="6370" y="18"/>
                  </a:cubicBezTo>
                  <a:cubicBezTo>
                    <a:pt x="5745" y="91"/>
                    <a:pt x="5158" y="361"/>
                    <a:pt x="4696" y="789"/>
                  </a:cubicBezTo>
                  <a:cubicBezTo>
                    <a:pt x="4382" y="1078"/>
                    <a:pt x="4136" y="1436"/>
                    <a:pt x="3996" y="1839"/>
                  </a:cubicBezTo>
                  <a:cubicBezTo>
                    <a:pt x="3802" y="1724"/>
                    <a:pt x="3591" y="1672"/>
                    <a:pt x="3377" y="1672"/>
                  </a:cubicBezTo>
                  <a:cubicBezTo>
                    <a:pt x="2709" y="1672"/>
                    <a:pt x="2014" y="2174"/>
                    <a:pt x="1751" y="2817"/>
                  </a:cubicBezTo>
                  <a:cubicBezTo>
                    <a:pt x="1404" y="3667"/>
                    <a:pt x="1599" y="4628"/>
                    <a:pt x="1840" y="5511"/>
                  </a:cubicBezTo>
                  <a:cubicBezTo>
                    <a:pt x="1012" y="5578"/>
                    <a:pt x="317" y="6282"/>
                    <a:pt x="159" y="7082"/>
                  </a:cubicBezTo>
                  <a:cubicBezTo>
                    <a:pt x="0" y="7883"/>
                    <a:pt x="322" y="8731"/>
                    <a:pt x="887" y="9328"/>
                  </a:cubicBezTo>
                  <a:cubicBezTo>
                    <a:pt x="1870" y="10365"/>
                    <a:pt x="3237" y="10573"/>
                    <a:pt x="4602" y="10647"/>
                  </a:cubicBezTo>
                  <a:cubicBezTo>
                    <a:pt x="5396" y="10691"/>
                    <a:pt x="6194" y="10715"/>
                    <a:pt x="6989" y="10726"/>
                  </a:cubicBezTo>
                  <a:cubicBezTo>
                    <a:pt x="7240" y="10731"/>
                    <a:pt x="7489" y="10734"/>
                    <a:pt x="7739" y="10734"/>
                  </a:cubicBezTo>
                  <a:cubicBezTo>
                    <a:pt x="8261" y="10741"/>
                    <a:pt x="8784" y="10742"/>
                    <a:pt x="9305" y="10745"/>
                  </a:cubicBezTo>
                  <a:cubicBezTo>
                    <a:pt x="9380" y="10745"/>
                    <a:pt x="9455" y="10745"/>
                    <a:pt x="9531" y="10745"/>
                  </a:cubicBezTo>
                  <a:cubicBezTo>
                    <a:pt x="10277" y="10745"/>
                    <a:pt x="11026" y="10733"/>
                    <a:pt x="11756" y="10586"/>
                  </a:cubicBezTo>
                  <a:cubicBezTo>
                    <a:pt x="12560" y="10424"/>
                    <a:pt x="13348" y="10084"/>
                    <a:pt x="13906" y="9494"/>
                  </a:cubicBezTo>
                  <a:cubicBezTo>
                    <a:pt x="13918" y="9482"/>
                    <a:pt x="13929" y="9470"/>
                    <a:pt x="13940" y="9456"/>
                  </a:cubicBezTo>
                  <a:cubicBezTo>
                    <a:pt x="14475" y="8869"/>
                    <a:pt x="14752" y="8026"/>
                    <a:pt x="14526" y="7272"/>
                  </a:cubicBezTo>
                  <a:cubicBezTo>
                    <a:pt x="14317" y="6568"/>
                    <a:pt x="13619" y="6006"/>
                    <a:pt x="12884" y="6006"/>
                  </a:cubicBezTo>
                  <a:cubicBezTo>
                    <a:pt x="12812" y="6006"/>
                    <a:pt x="12740" y="6012"/>
                    <a:pt x="12668" y="6023"/>
                  </a:cubicBezTo>
                  <a:cubicBezTo>
                    <a:pt x="12970" y="5363"/>
                    <a:pt x="12757" y="4513"/>
                    <a:pt x="12178" y="4063"/>
                  </a:cubicBezTo>
                  <a:cubicBezTo>
                    <a:pt x="11885" y="3835"/>
                    <a:pt x="11511" y="3720"/>
                    <a:pt x="11137" y="3720"/>
                  </a:cubicBezTo>
                  <a:cubicBezTo>
                    <a:pt x="10773" y="3720"/>
                    <a:pt x="10410" y="3828"/>
                    <a:pt x="10120" y="4044"/>
                  </a:cubicBezTo>
                  <a:cubicBezTo>
                    <a:pt x="10216" y="3009"/>
                    <a:pt x="9904" y="1927"/>
                    <a:pt x="9207" y="1143"/>
                  </a:cubicBezTo>
                  <a:cubicBezTo>
                    <a:pt x="8584" y="442"/>
                    <a:pt x="7648" y="0"/>
                    <a:pt x="6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088;p37"/>
            <p:cNvSpPr/>
            <p:nvPr/>
          </p:nvSpPr>
          <p:spPr>
            <a:xfrm>
              <a:off x="1833365" y="701742"/>
              <a:ext cx="38087" cy="35815"/>
            </a:xfrm>
            <a:custGeom>
              <a:avLst/>
              <a:gdLst/>
              <a:ahLst/>
              <a:cxnLst/>
              <a:rect l="l" t="t" r="r" b="b"/>
              <a:pathLst>
                <a:path w="10056" h="9456" extrusionOk="0">
                  <a:moveTo>
                    <a:pt x="2004" y="0"/>
                  </a:moveTo>
                  <a:cubicBezTo>
                    <a:pt x="1894" y="0"/>
                    <a:pt x="1784" y="6"/>
                    <a:pt x="1675" y="18"/>
                  </a:cubicBezTo>
                  <a:cubicBezTo>
                    <a:pt x="1050" y="91"/>
                    <a:pt x="463" y="361"/>
                    <a:pt x="1" y="790"/>
                  </a:cubicBezTo>
                  <a:cubicBezTo>
                    <a:pt x="312" y="781"/>
                    <a:pt x="671" y="733"/>
                    <a:pt x="949" y="733"/>
                  </a:cubicBezTo>
                  <a:cubicBezTo>
                    <a:pt x="1038" y="733"/>
                    <a:pt x="1120" y="738"/>
                    <a:pt x="1188" y="751"/>
                  </a:cubicBezTo>
                  <a:cubicBezTo>
                    <a:pt x="1802" y="863"/>
                    <a:pt x="2392" y="1110"/>
                    <a:pt x="2888" y="1484"/>
                  </a:cubicBezTo>
                  <a:cubicBezTo>
                    <a:pt x="4087" y="2384"/>
                    <a:pt x="4700" y="3976"/>
                    <a:pt x="4406" y="5428"/>
                  </a:cubicBezTo>
                  <a:cubicBezTo>
                    <a:pt x="4594" y="5372"/>
                    <a:pt x="4789" y="5345"/>
                    <a:pt x="4984" y="5345"/>
                  </a:cubicBezTo>
                  <a:cubicBezTo>
                    <a:pt x="5522" y="5345"/>
                    <a:pt x="6061" y="5549"/>
                    <a:pt x="6446" y="5918"/>
                  </a:cubicBezTo>
                  <a:cubicBezTo>
                    <a:pt x="6971" y="6422"/>
                    <a:pt x="7188" y="7213"/>
                    <a:pt x="6991" y="7907"/>
                  </a:cubicBezTo>
                  <a:cubicBezTo>
                    <a:pt x="7133" y="7850"/>
                    <a:pt x="7279" y="7825"/>
                    <a:pt x="7424" y="7825"/>
                  </a:cubicBezTo>
                  <a:cubicBezTo>
                    <a:pt x="8084" y="7825"/>
                    <a:pt x="8736" y="8357"/>
                    <a:pt x="9047" y="8970"/>
                  </a:cubicBezTo>
                  <a:cubicBezTo>
                    <a:pt x="9127" y="9125"/>
                    <a:pt x="9193" y="9289"/>
                    <a:pt x="9243" y="9456"/>
                  </a:cubicBezTo>
                  <a:cubicBezTo>
                    <a:pt x="9778" y="8869"/>
                    <a:pt x="10055" y="8026"/>
                    <a:pt x="9830" y="7272"/>
                  </a:cubicBezTo>
                  <a:cubicBezTo>
                    <a:pt x="9621" y="6569"/>
                    <a:pt x="8925" y="6007"/>
                    <a:pt x="8190" y="6007"/>
                  </a:cubicBezTo>
                  <a:cubicBezTo>
                    <a:pt x="8118" y="6007"/>
                    <a:pt x="8045" y="6013"/>
                    <a:pt x="7972" y="6024"/>
                  </a:cubicBezTo>
                  <a:cubicBezTo>
                    <a:pt x="8274" y="5363"/>
                    <a:pt x="8061" y="4514"/>
                    <a:pt x="7483" y="4065"/>
                  </a:cubicBezTo>
                  <a:cubicBezTo>
                    <a:pt x="7189" y="3836"/>
                    <a:pt x="6815" y="3722"/>
                    <a:pt x="6440" y="3722"/>
                  </a:cubicBezTo>
                  <a:cubicBezTo>
                    <a:pt x="6077" y="3722"/>
                    <a:pt x="5714" y="3829"/>
                    <a:pt x="5425" y="4045"/>
                  </a:cubicBezTo>
                  <a:cubicBezTo>
                    <a:pt x="5521" y="3009"/>
                    <a:pt x="5207" y="1927"/>
                    <a:pt x="4512" y="1144"/>
                  </a:cubicBezTo>
                  <a:cubicBezTo>
                    <a:pt x="3887" y="441"/>
                    <a:pt x="2950" y="0"/>
                    <a:pt x="2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089;p37"/>
            <p:cNvSpPr/>
            <p:nvPr/>
          </p:nvSpPr>
          <p:spPr>
            <a:xfrm>
              <a:off x="1823624" y="714438"/>
              <a:ext cx="30569" cy="27959"/>
            </a:xfrm>
            <a:custGeom>
              <a:avLst/>
              <a:gdLst/>
              <a:ahLst/>
              <a:cxnLst/>
              <a:rect l="l" t="t" r="r" b="b"/>
              <a:pathLst>
                <a:path w="8071" h="7382" extrusionOk="0">
                  <a:moveTo>
                    <a:pt x="4624" y="1"/>
                  </a:moveTo>
                  <a:cubicBezTo>
                    <a:pt x="4533" y="1"/>
                    <a:pt x="4437" y="75"/>
                    <a:pt x="4431" y="174"/>
                  </a:cubicBezTo>
                  <a:cubicBezTo>
                    <a:pt x="4374" y="1040"/>
                    <a:pt x="4613" y="1956"/>
                    <a:pt x="4703" y="2819"/>
                  </a:cubicBezTo>
                  <a:cubicBezTo>
                    <a:pt x="4795" y="3707"/>
                    <a:pt x="4846" y="4597"/>
                    <a:pt x="4869" y="5488"/>
                  </a:cubicBezTo>
                  <a:cubicBezTo>
                    <a:pt x="4871" y="5550"/>
                    <a:pt x="4871" y="5612"/>
                    <a:pt x="4872" y="5673"/>
                  </a:cubicBezTo>
                  <a:cubicBezTo>
                    <a:pt x="4671" y="5458"/>
                    <a:pt x="4461" y="5250"/>
                    <a:pt x="4274" y="5023"/>
                  </a:cubicBezTo>
                  <a:cubicBezTo>
                    <a:pt x="3890" y="4557"/>
                    <a:pt x="3541" y="4065"/>
                    <a:pt x="3228" y="3549"/>
                  </a:cubicBezTo>
                  <a:cubicBezTo>
                    <a:pt x="2645" y="2586"/>
                    <a:pt x="2234" y="1564"/>
                    <a:pt x="1773" y="543"/>
                  </a:cubicBezTo>
                  <a:cubicBezTo>
                    <a:pt x="1751" y="494"/>
                    <a:pt x="1703" y="472"/>
                    <a:pt x="1653" y="472"/>
                  </a:cubicBezTo>
                  <a:cubicBezTo>
                    <a:pt x="1571" y="472"/>
                    <a:pt x="1483" y="530"/>
                    <a:pt x="1495" y="618"/>
                  </a:cubicBezTo>
                  <a:cubicBezTo>
                    <a:pt x="1639" y="1752"/>
                    <a:pt x="2118" y="2868"/>
                    <a:pt x="2702" y="3851"/>
                  </a:cubicBezTo>
                  <a:cubicBezTo>
                    <a:pt x="3186" y="4667"/>
                    <a:pt x="3803" y="5632"/>
                    <a:pt x="4558" y="6286"/>
                  </a:cubicBezTo>
                  <a:cubicBezTo>
                    <a:pt x="3816" y="6218"/>
                    <a:pt x="3062" y="6012"/>
                    <a:pt x="2385" y="5771"/>
                  </a:cubicBezTo>
                  <a:cubicBezTo>
                    <a:pt x="1562" y="5476"/>
                    <a:pt x="947" y="4934"/>
                    <a:pt x="217" y="4489"/>
                  </a:cubicBezTo>
                  <a:cubicBezTo>
                    <a:pt x="195" y="4475"/>
                    <a:pt x="172" y="4469"/>
                    <a:pt x="150" y="4469"/>
                  </a:cubicBezTo>
                  <a:cubicBezTo>
                    <a:pt x="69" y="4469"/>
                    <a:pt x="0" y="4552"/>
                    <a:pt x="20" y="4637"/>
                  </a:cubicBezTo>
                  <a:cubicBezTo>
                    <a:pt x="221" y="5544"/>
                    <a:pt x="1158" y="6094"/>
                    <a:pt x="1969" y="6430"/>
                  </a:cubicBezTo>
                  <a:cubicBezTo>
                    <a:pt x="2778" y="6763"/>
                    <a:pt x="3780" y="7067"/>
                    <a:pt x="4711" y="7067"/>
                  </a:cubicBezTo>
                  <a:cubicBezTo>
                    <a:pt x="4766" y="7067"/>
                    <a:pt x="4820" y="7066"/>
                    <a:pt x="4873" y="7064"/>
                  </a:cubicBezTo>
                  <a:lnTo>
                    <a:pt x="4873" y="7064"/>
                  </a:lnTo>
                  <a:cubicBezTo>
                    <a:pt x="4871" y="7168"/>
                    <a:pt x="4868" y="7271"/>
                    <a:pt x="4865" y="7374"/>
                  </a:cubicBezTo>
                  <a:cubicBezTo>
                    <a:pt x="5115" y="7379"/>
                    <a:pt x="5366" y="7382"/>
                    <a:pt x="5615" y="7382"/>
                  </a:cubicBezTo>
                  <a:cubicBezTo>
                    <a:pt x="5617" y="7256"/>
                    <a:pt x="5617" y="7128"/>
                    <a:pt x="5615" y="7002"/>
                  </a:cubicBezTo>
                  <a:cubicBezTo>
                    <a:pt x="6208" y="6576"/>
                    <a:pt x="6734" y="6065"/>
                    <a:pt x="7181" y="5490"/>
                  </a:cubicBezTo>
                  <a:cubicBezTo>
                    <a:pt x="7570" y="4989"/>
                    <a:pt x="8071" y="4295"/>
                    <a:pt x="8052" y="3637"/>
                  </a:cubicBezTo>
                  <a:cubicBezTo>
                    <a:pt x="8048" y="3547"/>
                    <a:pt x="7978" y="3495"/>
                    <a:pt x="7902" y="3495"/>
                  </a:cubicBezTo>
                  <a:cubicBezTo>
                    <a:pt x="7866" y="3495"/>
                    <a:pt x="7827" y="3507"/>
                    <a:pt x="7795" y="3534"/>
                  </a:cubicBezTo>
                  <a:cubicBezTo>
                    <a:pt x="7303" y="3942"/>
                    <a:pt x="7004" y="4624"/>
                    <a:pt x="6598" y="5117"/>
                  </a:cubicBezTo>
                  <a:cubicBezTo>
                    <a:pt x="6298" y="5481"/>
                    <a:pt x="5958" y="5806"/>
                    <a:pt x="5597" y="6111"/>
                  </a:cubicBezTo>
                  <a:cubicBezTo>
                    <a:pt x="5591" y="5863"/>
                    <a:pt x="5582" y="5616"/>
                    <a:pt x="5571" y="5373"/>
                  </a:cubicBezTo>
                  <a:cubicBezTo>
                    <a:pt x="5534" y="4442"/>
                    <a:pt x="5447" y="3512"/>
                    <a:pt x="5322" y="2588"/>
                  </a:cubicBezTo>
                  <a:cubicBezTo>
                    <a:pt x="5212" y="1767"/>
                    <a:pt x="5128" y="839"/>
                    <a:pt x="4760" y="87"/>
                  </a:cubicBezTo>
                  <a:cubicBezTo>
                    <a:pt x="4729" y="26"/>
                    <a:pt x="4678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090;p37"/>
            <p:cNvSpPr/>
            <p:nvPr/>
          </p:nvSpPr>
          <p:spPr>
            <a:xfrm>
              <a:off x="1559764" y="815556"/>
              <a:ext cx="889749" cy="351730"/>
            </a:xfrm>
            <a:custGeom>
              <a:avLst/>
              <a:gdLst/>
              <a:ahLst/>
              <a:cxnLst/>
              <a:rect l="l" t="t" r="r" b="b"/>
              <a:pathLst>
                <a:path w="225470" h="92866" extrusionOk="0">
                  <a:moveTo>
                    <a:pt x="29732" y="1"/>
                  </a:moveTo>
                  <a:cubicBezTo>
                    <a:pt x="19417" y="1"/>
                    <a:pt x="9078" y="1049"/>
                    <a:pt x="0" y="3964"/>
                  </a:cubicBezTo>
                  <a:cubicBezTo>
                    <a:pt x="432" y="6388"/>
                    <a:pt x="950" y="8782"/>
                    <a:pt x="1556" y="11146"/>
                  </a:cubicBezTo>
                  <a:cubicBezTo>
                    <a:pt x="1687" y="11654"/>
                    <a:pt x="1821" y="12162"/>
                    <a:pt x="1959" y="12668"/>
                  </a:cubicBezTo>
                  <a:cubicBezTo>
                    <a:pt x="6268" y="28488"/>
                    <a:pt x="14371" y="42897"/>
                    <a:pt x="25314" y="54997"/>
                  </a:cubicBezTo>
                  <a:cubicBezTo>
                    <a:pt x="46250" y="78153"/>
                    <a:pt x="77587" y="92866"/>
                    <a:pt x="112603" y="92866"/>
                  </a:cubicBezTo>
                  <a:cubicBezTo>
                    <a:pt x="156940" y="92866"/>
                    <a:pt x="195375" y="69281"/>
                    <a:pt x="214277" y="34826"/>
                  </a:cubicBezTo>
                  <a:cubicBezTo>
                    <a:pt x="218099" y="27864"/>
                    <a:pt x="221123" y="20456"/>
                    <a:pt x="223233" y="12707"/>
                  </a:cubicBezTo>
                  <a:cubicBezTo>
                    <a:pt x="224160" y="9317"/>
                    <a:pt x="224907" y="5881"/>
                    <a:pt x="225470" y="2410"/>
                  </a:cubicBezTo>
                  <a:lnTo>
                    <a:pt x="225470" y="2410"/>
                  </a:lnTo>
                  <a:cubicBezTo>
                    <a:pt x="203640" y="11131"/>
                    <a:pt x="180501" y="16911"/>
                    <a:pt x="156896" y="17236"/>
                  </a:cubicBezTo>
                  <a:cubicBezTo>
                    <a:pt x="156208" y="17247"/>
                    <a:pt x="155519" y="17252"/>
                    <a:pt x="154829" y="17252"/>
                  </a:cubicBezTo>
                  <a:cubicBezTo>
                    <a:pt x="154515" y="17252"/>
                    <a:pt x="154202" y="17251"/>
                    <a:pt x="153888" y="17249"/>
                  </a:cubicBezTo>
                  <a:cubicBezTo>
                    <a:pt x="151726" y="17235"/>
                    <a:pt x="149568" y="17177"/>
                    <a:pt x="147416" y="17074"/>
                  </a:cubicBezTo>
                  <a:cubicBezTo>
                    <a:pt x="119351" y="15771"/>
                    <a:pt x="92062" y="7474"/>
                    <a:pt x="64263" y="3071"/>
                  </a:cubicBezTo>
                  <a:cubicBezTo>
                    <a:pt x="54229" y="1483"/>
                    <a:pt x="41998" y="1"/>
                    <a:pt x="29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91;p37"/>
            <p:cNvSpPr/>
            <p:nvPr/>
          </p:nvSpPr>
          <p:spPr>
            <a:xfrm>
              <a:off x="1557033" y="797511"/>
              <a:ext cx="896324" cy="139916"/>
            </a:xfrm>
            <a:custGeom>
              <a:avLst/>
              <a:gdLst/>
              <a:ahLst/>
              <a:cxnLst/>
              <a:rect l="l" t="t" r="r" b="b"/>
              <a:pathLst>
                <a:path w="225470" h="30867" extrusionOk="0">
                  <a:moveTo>
                    <a:pt x="29732" y="1"/>
                  </a:moveTo>
                  <a:cubicBezTo>
                    <a:pt x="19417" y="1"/>
                    <a:pt x="9078" y="1049"/>
                    <a:pt x="0" y="3964"/>
                  </a:cubicBezTo>
                  <a:cubicBezTo>
                    <a:pt x="432" y="6388"/>
                    <a:pt x="950" y="8782"/>
                    <a:pt x="1556" y="11146"/>
                  </a:cubicBezTo>
                  <a:cubicBezTo>
                    <a:pt x="1687" y="11654"/>
                    <a:pt x="1821" y="12162"/>
                    <a:pt x="1959" y="12668"/>
                  </a:cubicBezTo>
                  <a:cubicBezTo>
                    <a:pt x="6658" y="10925"/>
                    <a:pt x="11704" y="9895"/>
                    <a:pt x="16744" y="9424"/>
                  </a:cubicBezTo>
                  <a:cubicBezTo>
                    <a:pt x="19431" y="9171"/>
                    <a:pt x="22124" y="9065"/>
                    <a:pt x="24820" y="9065"/>
                  </a:cubicBezTo>
                  <a:cubicBezTo>
                    <a:pt x="31311" y="9065"/>
                    <a:pt x="37817" y="9677"/>
                    <a:pt x="44283" y="10322"/>
                  </a:cubicBezTo>
                  <a:cubicBezTo>
                    <a:pt x="56868" y="11575"/>
                    <a:pt x="69465" y="12952"/>
                    <a:pt x="81832" y="15465"/>
                  </a:cubicBezTo>
                  <a:cubicBezTo>
                    <a:pt x="102700" y="19707"/>
                    <a:pt x="123142" y="27208"/>
                    <a:pt x="144108" y="29885"/>
                  </a:cubicBezTo>
                  <a:cubicBezTo>
                    <a:pt x="148578" y="30454"/>
                    <a:pt x="153068" y="30805"/>
                    <a:pt x="157593" y="30860"/>
                  </a:cubicBezTo>
                  <a:cubicBezTo>
                    <a:pt x="157979" y="30864"/>
                    <a:pt x="158365" y="30867"/>
                    <a:pt x="158751" y="30867"/>
                  </a:cubicBezTo>
                  <a:cubicBezTo>
                    <a:pt x="159952" y="30867"/>
                    <a:pt x="161157" y="30844"/>
                    <a:pt x="162364" y="30801"/>
                  </a:cubicBezTo>
                  <a:cubicBezTo>
                    <a:pt x="183858" y="30023"/>
                    <a:pt x="203969" y="22063"/>
                    <a:pt x="223233" y="12707"/>
                  </a:cubicBezTo>
                  <a:cubicBezTo>
                    <a:pt x="224160" y="9317"/>
                    <a:pt x="224907" y="5881"/>
                    <a:pt x="225470" y="2410"/>
                  </a:cubicBezTo>
                  <a:lnTo>
                    <a:pt x="225470" y="2410"/>
                  </a:lnTo>
                  <a:cubicBezTo>
                    <a:pt x="203640" y="11131"/>
                    <a:pt x="180501" y="16911"/>
                    <a:pt x="156896" y="17236"/>
                  </a:cubicBezTo>
                  <a:cubicBezTo>
                    <a:pt x="156208" y="17247"/>
                    <a:pt x="155519" y="17252"/>
                    <a:pt x="154829" y="17252"/>
                  </a:cubicBezTo>
                  <a:cubicBezTo>
                    <a:pt x="154515" y="17252"/>
                    <a:pt x="154202" y="17251"/>
                    <a:pt x="153888" y="17249"/>
                  </a:cubicBezTo>
                  <a:cubicBezTo>
                    <a:pt x="151726" y="17235"/>
                    <a:pt x="149568" y="17177"/>
                    <a:pt x="147416" y="17074"/>
                  </a:cubicBezTo>
                  <a:cubicBezTo>
                    <a:pt x="119351" y="15771"/>
                    <a:pt x="92062" y="7474"/>
                    <a:pt x="64263" y="3071"/>
                  </a:cubicBezTo>
                  <a:cubicBezTo>
                    <a:pt x="54229" y="1483"/>
                    <a:pt x="41998" y="1"/>
                    <a:pt x="29732" y="1"/>
                  </a:cubicBezTo>
                  <a:close/>
                </a:path>
              </a:pathLst>
            </a:custGeom>
            <a:solidFill>
              <a:srgbClr val="ADDB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92;p37"/>
            <p:cNvSpPr/>
            <p:nvPr/>
          </p:nvSpPr>
          <p:spPr>
            <a:xfrm>
              <a:off x="1658777" y="931488"/>
              <a:ext cx="755216" cy="235794"/>
            </a:xfrm>
            <a:custGeom>
              <a:avLst/>
              <a:gdLst/>
              <a:ahLst/>
              <a:cxnLst/>
              <a:rect l="l" t="t" r="r" b="b"/>
              <a:pathLst>
                <a:path w="188966" h="58042" extrusionOk="0">
                  <a:moveTo>
                    <a:pt x="188965" y="1"/>
                  </a:moveTo>
                  <a:lnTo>
                    <a:pt x="188965" y="1"/>
                  </a:lnTo>
                  <a:cubicBezTo>
                    <a:pt x="174312" y="7792"/>
                    <a:pt x="158909" y="14212"/>
                    <a:pt x="142315" y="17428"/>
                  </a:cubicBezTo>
                  <a:cubicBezTo>
                    <a:pt x="131996" y="19425"/>
                    <a:pt x="121567" y="20123"/>
                    <a:pt x="111072" y="20123"/>
                  </a:cubicBezTo>
                  <a:cubicBezTo>
                    <a:pt x="86795" y="20123"/>
                    <a:pt x="62162" y="16391"/>
                    <a:pt x="37717" y="16391"/>
                  </a:cubicBezTo>
                  <a:cubicBezTo>
                    <a:pt x="33166" y="16391"/>
                    <a:pt x="28620" y="16520"/>
                    <a:pt x="24085" y="16827"/>
                  </a:cubicBezTo>
                  <a:cubicBezTo>
                    <a:pt x="15987" y="17372"/>
                    <a:pt x="7939" y="18489"/>
                    <a:pt x="0" y="20171"/>
                  </a:cubicBezTo>
                  <a:cubicBezTo>
                    <a:pt x="3325" y="23845"/>
                    <a:pt x="6891" y="27292"/>
                    <a:pt x="10678" y="30489"/>
                  </a:cubicBezTo>
                  <a:cubicBezTo>
                    <a:pt x="13369" y="32765"/>
                    <a:pt x="16170" y="34916"/>
                    <a:pt x="19083" y="36943"/>
                  </a:cubicBezTo>
                  <a:cubicBezTo>
                    <a:pt x="25146" y="41163"/>
                    <a:pt x="31599" y="44794"/>
                    <a:pt x="38354" y="47784"/>
                  </a:cubicBezTo>
                  <a:cubicBezTo>
                    <a:pt x="42921" y="49809"/>
                    <a:pt x="47613" y="51542"/>
                    <a:pt x="52401" y="52974"/>
                  </a:cubicBezTo>
                  <a:cubicBezTo>
                    <a:pt x="61589" y="55723"/>
                    <a:pt x="71286" y="57415"/>
                    <a:pt x="81325" y="57898"/>
                  </a:cubicBezTo>
                  <a:cubicBezTo>
                    <a:pt x="83299" y="57994"/>
                    <a:pt x="85289" y="58042"/>
                    <a:pt x="87291" y="58042"/>
                  </a:cubicBezTo>
                  <a:cubicBezTo>
                    <a:pt x="128121" y="58042"/>
                    <a:pt x="163945" y="38041"/>
                    <a:pt x="184121" y="7968"/>
                  </a:cubicBezTo>
                  <a:cubicBezTo>
                    <a:pt x="185854" y="5383"/>
                    <a:pt x="187469" y="2727"/>
                    <a:pt x="188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093;p37"/>
            <p:cNvSpPr/>
            <p:nvPr/>
          </p:nvSpPr>
          <p:spPr>
            <a:xfrm>
              <a:off x="1673654" y="947452"/>
              <a:ext cx="715709" cy="139922"/>
            </a:xfrm>
            <a:custGeom>
              <a:avLst/>
              <a:gdLst/>
              <a:ahLst/>
              <a:cxnLst/>
              <a:rect l="l" t="t" r="r" b="b"/>
              <a:pathLst>
                <a:path w="188966" h="36943" extrusionOk="0">
                  <a:moveTo>
                    <a:pt x="188965" y="1"/>
                  </a:moveTo>
                  <a:lnTo>
                    <a:pt x="188965" y="1"/>
                  </a:lnTo>
                  <a:cubicBezTo>
                    <a:pt x="174312" y="7792"/>
                    <a:pt x="158909" y="14212"/>
                    <a:pt x="142315" y="17428"/>
                  </a:cubicBezTo>
                  <a:cubicBezTo>
                    <a:pt x="131996" y="19425"/>
                    <a:pt x="121567" y="20123"/>
                    <a:pt x="111072" y="20123"/>
                  </a:cubicBezTo>
                  <a:cubicBezTo>
                    <a:pt x="86795" y="20123"/>
                    <a:pt x="62162" y="16391"/>
                    <a:pt x="37717" y="16391"/>
                  </a:cubicBezTo>
                  <a:cubicBezTo>
                    <a:pt x="33166" y="16391"/>
                    <a:pt x="28620" y="16520"/>
                    <a:pt x="24085" y="16827"/>
                  </a:cubicBezTo>
                  <a:cubicBezTo>
                    <a:pt x="15987" y="17372"/>
                    <a:pt x="7939" y="18489"/>
                    <a:pt x="0" y="20170"/>
                  </a:cubicBezTo>
                  <a:cubicBezTo>
                    <a:pt x="3325" y="23845"/>
                    <a:pt x="6891" y="27292"/>
                    <a:pt x="10678" y="30488"/>
                  </a:cubicBezTo>
                  <a:cubicBezTo>
                    <a:pt x="13369" y="32765"/>
                    <a:pt x="16170" y="34916"/>
                    <a:pt x="19083" y="36943"/>
                  </a:cubicBezTo>
                  <a:cubicBezTo>
                    <a:pt x="21387" y="35657"/>
                    <a:pt x="23749" y="34476"/>
                    <a:pt x="26168" y="33400"/>
                  </a:cubicBezTo>
                  <a:cubicBezTo>
                    <a:pt x="32345" y="30654"/>
                    <a:pt x="38863" y="28585"/>
                    <a:pt x="45528" y="27142"/>
                  </a:cubicBezTo>
                  <a:cubicBezTo>
                    <a:pt x="54653" y="25171"/>
                    <a:pt x="64008" y="24355"/>
                    <a:pt x="73383" y="24355"/>
                  </a:cubicBezTo>
                  <a:cubicBezTo>
                    <a:pt x="79395" y="24355"/>
                    <a:pt x="85415" y="24690"/>
                    <a:pt x="91389" y="25273"/>
                  </a:cubicBezTo>
                  <a:cubicBezTo>
                    <a:pt x="96971" y="25818"/>
                    <a:pt x="102532" y="26576"/>
                    <a:pt x="108134" y="26868"/>
                  </a:cubicBezTo>
                  <a:cubicBezTo>
                    <a:pt x="109916" y="26960"/>
                    <a:pt x="111698" y="27005"/>
                    <a:pt x="113477" y="27005"/>
                  </a:cubicBezTo>
                  <a:cubicBezTo>
                    <a:pt x="130009" y="27005"/>
                    <a:pt x="146413" y="23138"/>
                    <a:pt x="161920" y="17670"/>
                  </a:cubicBezTo>
                  <a:cubicBezTo>
                    <a:pt x="169556" y="14978"/>
                    <a:pt x="177102" y="11846"/>
                    <a:pt x="184121" y="7968"/>
                  </a:cubicBezTo>
                  <a:cubicBezTo>
                    <a:pt x="185854" y="5383"/>
                    <a:pt x="187469" y="2727"/>
                    <a:pt x="188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094;p37"/>
            <p:cNvSpPr/>
            <p:nvPr/>
          </p:nvSpPr>
          <p:spPr>
            <a:xfrm>
              <a:off x="1950672" y="882512"/>
              <a:ext cx="99354" cy="125033"/>
            </a:xfrm>
            <a:custGeom>
              <a:avLst/>
              <a:gdLst/>
              <a:ahLst/>
              <a:cxnLst/>
              <a:rect l="l" t="t" r="r" b="b"/>
              <a:pathLst>
                <a:path w="26232" h="33012" extrusionOk="0">
                  <a:moveTo>
                    <a:pt x="15024" y="0"/>
                  </a:moveTo>
                  <a:cubicBezTo>
                    <a:pt x="14881" y="0"/>
                    <a:pt x="14738" y="4"/>
                    <a:pt x="14595" y="11"/>
                  </a:cubicBezTo>
                  <a:cubicBezTo>
                    <a:pt x="11332" y="177"/>
                    <a:pt x="8290" y="2128"/>
                    <a:pt x="6778" y="4829"/>
                  </a:cubicBezTo>
                  <a:cubicBezTo>
                    <a:pt x="6205" y="5853"/>
                    <a:pt x="5832" y="6973"/>
                    <a:pt x="5174" y="7951"/>
                  </a:cubicBezTo>
                  <a:cubicBezTo>
                    <a:pt x="4480" y="8981"/>
                    <a:pt x="3497" y="9813"/>
                    <a:pt x="2700" y="10775"/>
                  </a:cubicBezTo>
                  <a:cubicBezTo>
                    <a:pt x="759" y="13123"/>
                    <a:pt x="1" y="16289"/>
                    <a:pt x="686" y="19183"/>
                  </a:cubicBezTo>
                  <a:cubicBezTo>
                    <a:pt x="1372" y="22079"/>
                    <a:pt x="3490" y="24651"/>
                    <a:pt x="6312" y="26017"/>
                  </a:cubicBezTo>
                  <a:cubicBezTo>
                    <a:pt x="6383" y="27861"/>
                    <a:pt x="7262" y="29668"/>
                    <a:pt x="8702" y="30932"/>
                  </a:cubicBezTo>
                  <a:cubicBezTo>
                    <a:pt x="10265" y="32303"/>
                    <a:pt x="12587" y="33011"/>
                    <a:pt x="14868" y="33011"/>
                  </a:cubicBezTo>
                  <a:cubicBezTo>
                    <a:pt x="15116" y="33011"/>
                    <a:pt x="15363" y="33003"/>
                    <a:pt x="15609" y="32986"/>
                  </a:cubicBezTo>
                  <a:cubicBezTo>
                    <a:pt x="16897" y="32898"/>
                    <a:pt x="18143" y="32579"/>
                    <a:pt x="19196" y="32019"/>
                  </a:cubicBezTo>
                  <a:cubicBezTo>
                    <a:pt x="20702" y="31217"/>
                    <a:pt x="21930" y="30018"/>
                    <a:pt x="22911" y="28683"/>
                  </a:cubicBezTo>
                  <a:cubicBezTo>
                    <a:pt x="25273" y="25470"/>
                    <a:pt x="26231" y="21384"/>
                    <a:pt x="25527" y="17542"/>
                  </a:cubicBezTo>
                  <a:cubicBezTo>
                    <a:pt x="25178" y="15650"/>
                    <a:pt x="24449" y="13832"/>
                    <a:pt x="24098" y="11939"/>
                  </a:cubicBezTo>
                  <a:cubicBezTo>
                    <a:pt x="23621" y="9380"/>
                    <a:pt x="23821" y="6647"/>
                    <a:pt x="22610" y="4306"/>
                  </a:cubicBezTo>
                  <a:cubicBezTo>
                    <a:pt x="21412" y="1989"/>
                    <a:pt x="18845" y="401"/>
                    <a:pt x="16111" y="67"/>
                  </a:cubicBezTo>
                  <a:cubicBezTo>
                    <a:pt x="15750" y="23"/>
                    <a:pt x="15387" y="0"/>
                    <a:pt x="15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95;p37"/>
            <p:cNvSpPr/>
            <p:nvPr/>
          </p:nvSpPr>
          <p:spPr>
            <a:xfrm>
              <a:off x="1973590" y="927496"/>
              <a:ext cx="63210" cy="93991"/>
            </a:xfrm>
            <a:custGeom>
              <a:avLst/>
              <a:gdLst/>
              <a:ahLst/>
              <a:cxnLst/>
              <a:rect l="l" t="t" r="r" b="b"/>
              <a:pathLst>
                <a:path w="16689" h="24816" extrusionOk="0">
                  <a:moveTo>
                    <a:pt x="8149" y="1"/>
                  </a:moveTo>
                  <a:cubicBezTo>
                    <a:pt x="7975" y="1"/>
                    <a:pt x="7807" y="89"/>
                    <a:pt x="7772" y="278"/>
                  </a:cubicBezTo>
                  <a:cubicBezTo>
                    <a:pt x="7422" y="2144"/>
                    <a:pt x="7691" y="4166"/>
                    <a:pt x="7707" y="6054"/>
                  </a:cubicBezTo>
                  <a:cubicBezTo>
                    <a:pt x="7717" y="7290"/>
                    <a:pt x="7733" y="8526"/>
                    <a:pt x="7743" y="9762"/>
                  </a:cubicBezTo>
                  <a:cubicBezTo>
                    <a:pt x="6532" y="8643"/>
                    <a:pt x="5375" y="7521"/>
                    <a:pt x="4363" y="6193"/>
                  </a:cubicBezTo>
                  <a:cubicBezTo>
                    <a:pt x="3733" y="5365"/>
                    <a:pt x="3159" y="4494"/>
                    <a:pt x="2610" y="3618"/>
                  </a:cubicBezTo>
                  <a:cubicBezTo>
                    <a:pt x="2533" y="3494"/>
                    <a:pt x="1993" y="2420"/>
                    <a:pt x="1590" y="2420"/>
                  </a:cubicBezTo>
                  <a:cubicBezTo>
                    <a:pt x="1532" y="2420"/>
                    <a:pt x="1476" y="2443"/>
                    <a:pt x="1425" y="2495"/>
                  </a:cubicBezTo>
                  <a:cubicBezTo>
                    <a:pt x="941" y="2991"/>
                    <a:pt x="1668" y="4037"/>
                    <a:pt x="1912" y="4542"/>
                  </a:cubicBezTo>
                  <a:cubicBezTo>
                    <a:pt x="2374" y="5500"/>
                    <a:pt x="2976" y="6413"/>
                    <a:pt x="3619" y="7276"/>
                  </a:cubicBezTo>
                  <a:cubicBezTo>
                    <a:pt x="3693" y="7376"/>
                    <a:pt x="3768" y="7476"/>
                    <a:pt x="3844" y="7576"/>
                  </a:cubicBezTo>
                  <a:cubicBezTo>
                    <a:pt x="3749" y="7576"/>
                    <a:pt x="3655" y="7577"/>
                    <a:pt x="3560" y="7577"/>
                  </a:cubicBezTo>
                  <a:cubicBezTo>
                    <a:pt x="3232" y="7577"/>
                    <a:pt x="2904" y="7573"/>
                    <a:pt x="2575" y="7553"/>
                  </a:cubicBezTo>
                  <a:cubicBezTo>
                    <a:pt x="2125" y="7525"/>
                    <a:pt x="1644" y="7449"/>
                    <a:pt x="1176" y="7449"/>
                  </a:cubicBezTo>
                  <a:cubicBezTo>
                    <a:pt x="911" y="7449"/>
                    <a:pt x="650" y="7474"/>
                    <a:pt x="401" y="7545"/>
                  </a:cubicBezTo>
                  <a:cubicBezTo>
                    <a:pt x="133" y="7621"/>
                    <a:pt x="0" y="7966"/>
                    <a:pt x="228" y="8156"/>
                  </a:cubicBezTo>
                  <a:cubicBezTo>
                    <a:pt x="819" y="8650"/>
                    <a:pt x="1670" y="8753"/>
                    <a:pt x="2437" y="8829"/>
                  </a:cubicBezTo>
                  <a:cubicBezTo>
                    <a:pt x="2846" y="8870"/>
                    <a:pt x="3259" y="8896"/>
                    <a:pt x="3672" y="8896"/>
                  </a:cubicBezTo>
                  <a:cubicBezTo>
                    <a:pt x="4067" y="8896"/>
                    <a:pt x="4463" y="8872"/>
                    <a:pt x="4853" y="8814"/>
                  </a:cubicBezTo>
                  <a:cubicBezTo>
                    <a:pt x="5719" y="9808"/>
                    <a:pt x="6689" y="10752"/>
                    <a:pt x="7749" y="11514"/>
                  </a:cubicBezTo>
                  <a:cubicBezTo>
                    <a:pt x="7749" y="11728"/>
                    <a:pt x="7750" y="11942"/>
                    <a:pt x="7749" y="12156"/>
                  </a:cubicBezTo>
                  <a:cubicBezTo>
                    <a:pt x="7731" y="16176"/>
                    <a:pt x="7598" y="20194"/>
                    <a:pt x="7389" y="24209"/>
                  </a:cubicBezTo>
                  <a:cubicBezTo>
                    <a:pt x="7369" y="24614"/>
                    <a:pt x="7693" y="24815"/>
                    <a:pt x="8029" y="24815"/>
                  </a:cubicBezTo>
                  <a:cubicBezTo>
                    <a:pt x="8365" y="24815"/>
                    <a:pt x="8713" y="24613"/>
                    <a:pt x="8737" y="24209"/>
                  </a:cubicBezTo>
                  <a:cubicBezTo>
                    <a:pt x="8940" y="20825"/>
                    <a:pt x="9051" y="17436"/>
                    <a:pt x="9088" y="14045"/>
                  </a:cubicBezTo>
                  <a:cubicBezTo>
                    <a:pt x="10865" y="13205"/>
                    <a:pt x="12483" y="11942"/>
                    <a:pt x="13784" y="10551"/>
                  </a:cubicBezTo>
                  <a:cubicBezTo>
                    <a:pt x="14438" y="9855"/>
                    <a:pt x="15079" y="9101"/>
                    <a:pt x="15569" y="8295"/>
                  </a:cubicBezTo>
                  <a:cubicBezTo>
                    <a:pt x="15922" y="7716"/>
                    <a:pt x="16688" y="6596"/>
                    <a:pt x="16389" y="5923"/>
                  </a:cubicBezTo>
                  <a:cubicBezTo>
                    <a:pt x="16361" y="5860"/>
                    <a:pt x="16302" y="5806"/>
                    <a:pt x="16229" y="5806"/>
                  </a:cubicBezTo>
                  <a:cubicBezTo>
                    <a:pt x="16214" y="5806"/>
                    <a:pt x="16199" y="5808"/>
                    <a:pt x="16184" y="5813"/>
                  </a:cubicBezTo>
                  <a:cubicBezTo>
                    <a:pt x="15515" y="6016"/>
                    <a:pt x="15116" y="6947"/>
                    <a:pt x="14732" y="7453"/>
                  </a:cubicBezTo>
                  <a:cubicBezTo>
                    <a:pt x="14275" y="8051"/>
                    <a:pt x="13818" y="8643"/>
                    <a:pt x="13315" y="9204"/>
                  </a:cubicBezTo>
                  <a:cubicBezTo>
                    <a:pt x="13212" y="8454"/>
                    <a:pt x="13125" y="7705"/>
                    <a:pt x="13031" y="6948"/>
                  </a:cubicBezTo>
                  <a:cubicBezTo>
                    <a:pt x="12997" y="6669"/>
                    <a:pt x="12746" y="6498"/>
                    <a:pt x="12505" y="6498"/>
                  </a:cubicBezTo>
                  <a:cubicBezTo>
                    <a:pt x="12320" y="6498"/>
                    <a:pt x="12140" y="6598"/>
                    <a:pt x="12065" y="6826"/>
                  </a:cubicBezTo>
                  <a:cubicBezTo>
                    <a:pt x="11703" y="7923"/>
                    <a:pt x="11749" y="9274"/>
                    <a:pt x="12132" y="10372"/>
                  </a:cubicBezTo>
                  <a:cubicBezTo>
                    <a:pt x="11200" y="11197"/>
                    <a:pt x="10185" y="11902"/>
                    <a:pt x="9100" y="12545"/>
                  </a:cubicBezTo>
                  <a:cubicBezTo>
                    <a:pt x="9100" y="12415"/>
                    <a:pt x="9103" y="12285"/>
                    <a:pt x="9103" y="12156"/>
                  </a:cubicBezTo>
                  <a:cubicBezTo>
                    <a:pt x="9110" y="10169"/>
                    <a:pt x="9109" y="8181"/>
                    <a:pt x="9037" y="6195"/>
                  </a:cubicBezTo>
                  <a:cubicBezTo>
                    <a:pt x="9029" y="5939"/>
                    <a:pt x="9024" y="5678"/>
                    <a:pt x="9020" y="5414"/>
                  </a:cubicBezTo>
                  <a:cubicBezTo>
                    <a:pt x="9050" y="5374"/>
                    <a:pt x="9074" y="5330"/>
                    <a:pt x="9095" y="5284"/>
                  </a:cubicBezTo>
                  <a:cubicBezTo>
                    <a:pt x="9099" y="5273"/>
                    <a:pt x="9495" y="5081"/>
                    <a:pt x="9575" y="5026"/>
                  </a:cubicBezTo>
                  <a:cubicBezTo>
                    <a:pt x="9744" y="4909"/>
                    <a:pt x="9908" y="4787"/>
                    <a:pt x="10067" y="4660"/>
                  </a:cubicBezTo>
                  <a:cubicBezTo>
                    <a:pt x="10437" y="4361"/>
                    <a:pt x="10777" y="4028"/>
                    <a:pt x="11084" y="3663"/>
                  </a:cubicBezTo>
                  <a:cubicBezTo>
                    <a:pt x="11660" y="2982"/>
                    <a:pt x="12105" y="2205"/>
                    <a:pt x="12231" y="1338"/>
                  </a:cubicBezTo>
                  <a:cubicBezTo>
                    <a:pt x="12258" y="1154"/>
                    <a:pt x="12209" y="1014"/>
                    <a:pt x="12043" y="906"/>
                  </a:cubicBezTo>
                  <a:cubicBezTo>
                    <a:pt x="11999" y="877"/>
                    <a:pt x="11963" y="859"/>
                    <a:pt x="11910" y="856"/>
                  </a:cubicBezTo>
                  <a:cubicBezTo>
                    <a:pt x="11901" y="856"/>
                    <a:pt x="11892" y="856"/>
                    <a:pt x="11883" y="856"/>
                  </a:cubicBezTo>
                  <a:cubicBezTo>
                    <a:pt x="11531" y="856"/>
                    <a:pt x="11402" y="1149"/>
                    <a:pt x="11231" y="1402"/>
                  </a:cubicBezTo>
                  <a:cubicBezTo>
                    <a:pt x="10908" y="1881"/>
                    <a:pt x="10596" y="2365"/>
                    <a:pt x="10214" y="2805"/>
                  </a:cubicBezTo>
                  <a:cubicBezTo>
                    <a:pt x="9864" y="3206"/>
                    <a:pt x="9478" y="3578"/>
                    <a:pt x="9040" y="3897"/>
                  </a:cubicBezTo>
                  <a:cubicBezTo>
                    <a:pt x="9026" y="3906"/>
                    <a:pt x="9013" y="3914"/>
                    <a:pt x="9000" y="3923"/>
                  </a:cubicBezTo>
                  <a:cubicBezTo>
                    <a:pt x="8976" y="2683"/>
                    <a:pt x="8903" y="1431"/>
                    <a:pt x="8573" y="278"/>
                  </a:cubicBezTo>
                  <a:cubicBezTo>
                    <a:pt x="8522" y="98"/>
                    <a:pt x="8332" y="1"/>
                    <a:pt x="814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96;p37"/>
            <p:cNvSpPr/>
            <p:nvPr/>
          </p:nvSpPr>
          <p:spPr>
            <a:xfrm>
              <a:off x="1950672" y="882512"/>
              <a:ext cx="61024" cy="125033"/>
            </a:xfrm>
            <a:custGeom>
              <a:avLst/>
              <a:gdLst/>
              <a:ahLst/>
              <a:cxnLst/>
              <a:rect l="l" t="t" r="r" b="b"/>
              <a:pathLst>
                <a:path w="16112" h="33012" extrusionOk="0">
                  <a:moveTo>
                    <a:pt x="15024" y="0"/>
                  </a:moveTo>
                  <a:cubicBezTo>
                    <a:pt x="14881" y="0"/>
                    <a:pt x="14738" y="4"/>
                    <a:pt x="14595" y="11"/>
                  </a:cubicBezTo>
                  <a:cubicBezTo>
                    <a:pt x="11332" y="177"/>
                    <a:pt x="8290" y="2128"/>
                    <a:pt x="6778" y="4829"/>
                  </a:cubicBezTo>
                  <a:cubicBezTo>
                    <a:pt x="6205" y="5853"/>
                    <a:pt x="5832" y="6973"/>
                    <a:pt x="5174" y="7951"/>
                  </a:cubicBezTo>
                  <a:cubicBezTo>
                    <a:pt x="4480" y="8981"/>
                    <a:pt x="3497" y="9813"/>
                    <a:pt x="2700" y="10775"/>
                  </a:cubicBezTo>
                  <a:cubicBezTo>
                    <a:pt x="759" y="13123"/>
                    <a:pt x="1" y="16289"/>
                    <a:pt x="686" y="19183"/>
                  </a:cubicBezTo>
                  <a:cubicBezTo>
                    <a:pt x="1372" y="22079"/>
                    <a:pt x="3490" y="24651"/>
                    <a:pt x="6311" y="26015"/>
                  </a:cubicBezTo>
                  <a:cubicBezTo>
                    <a:pt x="6383" y="27861"/>
                    <a:pt x="7262" y="29667"/>
                    <a:pt x="8702" y="30931"/>
                  </a:cubicBezTo>
                  <a:cubicBezTo>
                    <a:pt x="10265" y="32302"/>
                    <a:pt x="12588" y="33011"/>
                    <a:pt x="14868" y="33011"/>
                  </a:cubicBezTo>
                  <a:cubicBezTo>
                    <a:pt x="15115" y="33011"/>
                    <a:pt x="15362" y="33003"/>
                    <a:pt x="15608" y="32986"/>
                  </a:cubicBezTo>
                  <a:cubicBezTo>
                    <a:pt x="15045" y="32849"/>
                    <a:pt x="14493" y="32667"/>
                    <a:pt x="13960" y="32440"/>
                  </a:cubicBezTo>
                  <a:cubicBezTo>
                    <a:pt x="11909" y="31566"/>
                    <a:pt x="10173" y="29939"/>
                    <a:pt x="9545" y="27920"/>
                  </a:cubicBezTo>
                  <a:cubicBezTo>
                    <a:pt x="9167" y="26704"/>
                    <a:pt x="9178" y="25354"/>
                    <a:pt x="8463" y="24278"/>
                  </a:cubicBezTo>
                  <a:cubicBezTo>
                    <a:pt x="7793" y="23266"/>
                    <a:pt x="6586" y="22663"/>
                    <a:pt x="5822" y="21707"/>
                  </a:cubicBezTo>
                  <a:cubicBezTo>
                    <a:pt x="4978" y="20650"/>
                    <a:pt x="4758" y="19235"/>
                    <a:pt x="5003" y="17935"/>
                  </a:cubicBezTo>
                  <a:cubicBezTo>
                    <a:pt x="5248" y="16635"/>
                    <a:pt x="5917" y="15437"/>
                    <a:pt x="6710" y="14344"/>
                  </a:cubicBezTo>
                  <a:cubicBezTo>
                    <a:pt x="7358" y="13449"/>
                    <a:pt x="8098" y="12602"/>
                    <a:pt x="8551" y="11609"/>
                  </a:cubicBezTo>
                  <a:cubicBezTo>
                    <a:pt x="9721" y="9042"/>
                    <a:pt x="8792" y="5922"/>
                    <a:pt x="10130" y="3428"/>
                  </a:cubicBezTo>
                  <a:cubicBezTo>
                    <a:pt x="11116" y="1588"/>
                    <a:pt x="13233" y="421"/>
                    <a:pt x="15416" y="131"/>
                  </a:cubicBezTo>
                  <a:cubicBezTo>
                    <a:pt x="15649" y="101"/>
                    <a:pt x="15881" y="79"/>
                    <a:pt x="16111" y="67"/>
                  </a:cubicBezTo>
                  <a:cubicBezTo>
                    <a:pt x="15750" y="23"/>
                    <a:pt x="15387" y="0"/>
                    <a:pt x="15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97;p37"/>
            <p:cNvSpPr/>
            <p:nvPr/>
          </p:nvSpPr>
          <p:spPr>
            <a:xfrm>
              <a:off x="1692898" y="976325"/>
              <a:ext cx="55877" cy="40697"/>
            </a:xfrm>
            <a:custGeom>
              <a:avLst/>
              <a:gdLst/>
              <a:ahLst/>
              <a:cxnLst/>
              <a:rect l="l" t="t" r="r" b="b"/>
              <a:pathLst>
                <a:path w="14753" h="10745" extrusionOk="0">
                  <a:moveTo>
                    <a:pt x="6702" y="1"/>
                  </a:moveTo>
                  <a:cubicBezTo>
                    <a:pt x="6592" y="1"/>
                    <a:pt x="6481" y="7"/>
                    <a:pt x="6371" y="19"/>
                  </a:cubicBezTo>
                  <a:cubicBezTo>
                    <a:pt x="5746" y="92"/>
                    <a:pt x="5160" y="362"/>
                    <a:pt x="4698" y="790"/>
                  </a:cubicBezTo>
                  <a:cubicBezTo>
                    <a:pt x="4383" y="1079"/>
                    <a:pt x="4136" y="1438"/>
                    <a:pt x="3996" y="1840"/>
                  </a:cubicBezTo>
                  <a:cubicBezTo>
                    <a:pt x="3803" y="1724"/>
                    <a:pt x="3591" y="1673"/>
                    <a:pt x="3377" y="1673"/>
                  </a:cubicBezTo>
                  <a:cubicBezTo>
                    <a:pt x="2710" y="1673"/>
                    <a:pt x="2014" y="2175"/>
                    <a:pt x="1751" y="2819"/>
                  </a:cubicBezTo>
                  <a:cubicBezTo>
                    <a:pt x="1405" y="3668"/>
                    <a:pt x="1599" y="4629"/>
                    <a:pt x="1841" y="5512"/>
                  </a:cubicBezTo>
                  <a:cubicBezTo>
                    <a:pt x="1012" y="5580"/>
                    <a:pt x="317" y="6284"/>
                    <a:pt x="160" y="7083"/>
                  </a:cubicBezTo>
                  <a:cubicBezTo>
                    <a:pt x="1" y="7882"/>
                    <a:pt x="323" y="8731"/>
                    <a:pt x="888" y="9328"/>
                  </a:cubicBezTo>
                  <a:cubicBezTo>
                    <a:pt x="1871" y="10366"/>
                    <a:pt x="3238" y="10573"/>
                    <a:pt x="4602" y="10648"/>
                  </a:cubicBezTo>
                  <a:cubicBezTo>
                    <a:pt x="5397" y="10692"/>
                    <a:pt x="6194" y="10714"/>
                    <a:pt x="6989" y="10726"/>
                  </a:cubicBezTo>
                  <a:cubicBezTo>
                    <a:pt x="7240" y="10730"/>
                    <a:pt x="7490" y="10733"/>
                    <a:pt x="7739" y="10734"/>
                  </a:cubicBezTo>
                  <a:cubicBezTo>
                    <a:pt x="8261" y="10740"/>
                    <a:pt x="8784" y="10741"/>
                    <a:pt x="9305" y="10744"/>
                  </a:cubicBezTo>
                  <a:cubicBezTo>
                    <a:pt x="9405" y="10744"/>
                    <a:pt x="9505" y="10745"/>
                    <a:pt x="9606" y="10745"/>
                  </a:cubicBezTo>
                  <a:cubicBezTo>
                    <a:pt x="10328" y="10745"/>
                    <a:pt x="11051" y="10728"/>
                    <a:pt x="11756" y="10586"/>
                  </a:cubicBezTo>
                  <a:cubicBezTo>
                    <a:pt x="12560" y="10424"/>
                    <a:pt x="13348" y="10084"/>
                    <a:pt x="13906" y="9495"/>
                  </a:cubicBezTo>
                  <a:cubicBezTo>
                    <a:pt x="13919" y="9481"/>
                    <a:pt x="13930" y="9469"/>
                    <a:pt x="13941" y="9456"/>
                  </a:cubicBezTo>
                  <a:cubicBezTo>
                    <a:pt x="14475" y="8868"/>
                    <a:pt x="14752" y="8026"/>
                    <a:pt x="14526" y="7272"/>
                  </a:cubicBezTo>
                  <a:cubicBezTo>
                    <a:pt x="14318" y="6570"/>
                    <a:pt x="13621" y="6008"/>
                    <a:pt x="12886" y="6008"/>
                  </a:cubicBezTo>
                  <a:cubicBezTo>
                    <a:pt x="12814" y="6008"/>
                    <a:pt x="12741" y="6013"/>
                    <a:pt x="12668" y="6025"/>
                  </a:cubicBezTo>
                  <a:cubicBezTo>
                    <a:pt x="12970" y="5364"/>
                    <a:pt x="12757" y="4514"/>
                    <a:pt x="12179" y="4064"/>
                  </a:cubicBezTo>
                  <a:cubicBezTo>
                    <a:pt x="11886" y="3836"/>
                    <a:pt x="11511" y="3721"/>
                    <a:pt x="11137" y="3721"/>
                  </a:cubicBezTo>
                  <a:cubicBezTo>
                    <a:pt x="10774" y="3721"/>
                    <a:pt x="10411" y="3829"/>
                    <a:pt x="10122" y="4045"/>
                  </a:cubicBezTo>
                  <a:cubicBezTo>
                    <a:pt x="10217" y="3010"/>
                    <a:pt x="9904" y="1928"/>
                    <a:pt x="9208" y="1143"/>
                  </a:cubicBezTo>
                  <a:cubicBezTo>
                    <a:pt x="8584" y="442"/>
                    <a:pt x="7648" y="1"/>
                    <a:pt x="670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98;p37"/>
            <p:cNvSpPr/>
            <p:nvPr/>
          </p:nvSpPr>
          <p:spPr>
            <a:xfrm>
              <a:off x="1710688" y="976321"/>
              <a:ext cx="38087" cy="35822"/>
            </a:xfrm>
            <a:custGeom>
              <a:avLst/>
              <a:gdLst/>
              <a:ahLst/>
              <a:cxnLst/>
              <a:rect l="l" t="t" r="r" b="b"/>
              <a:pathLst>
                <a:path w="10056" h="9458" extrusionOk="0">
                  <a:moveTo>
                    <a:pt x="2004" y="1"/>
                  </a:moveTo>
                  <a:cubicBezTo>
                    <a:pt x="1894" y="1"/>
                    <a:pt x="1785" y="7"/>
                    <a:pt x="1675" y="19"/>
                  </a:cubicBezTo>
                  <a:cubicBezTo>
                    <a:pt x="1050" y="93"/>
                    <a:pt x="463" y="363"/>
                    <a:pt x="1" y="791"/>
                  </a:cubicBezTo>
                  <a:cubicBezTo>
                    <a:pt x="312" y="781"/>
                    <a:pt x="671" y="733"/>
                    <a:pt x="949" y="733"/>
                  </a:cubicBezTo>
                  <a:cubicBezTo>
                    <a:pt x="1039" y="733"/>
                    <a:pt x="1120" y="738"/>
                    <a:pt x="1188" y="751"/>
                  </a:cubicBezTo>
                  <a:cubicBezTo>
                    <a:pt x="1803" y="865"/>
                    <a:pt x="2392" y="1112"/>
                    <a:pt x="2889" y="1484"/>
                  </a:cubicBezTo>
                  <a:cubicBezTo>
                    <a:pt x="4087" y="2385"/>
                    <a:pt x="4700" y="3977"/>
                    <a:pt x="4406" y="5429"/>
                  </a:cubicBezTo>
                  <a:cubicBezTo>
                    <a:pt x="4595" y="5373"/>
                    <a:pt x="4790" y="5346"/>
                    <a:pt x="4986" y="5346"/>
                  </a:cubicBezTo>
                  <a:cubicBezTo>
                    <a:pt x="5523" y="5346"/>
                    <a:pt x="6062" y="5550"/>
                    <a:pt x="6447" y="5920"/>
                  </a:cubicBezTo>
                  <a:cubicBezTo>
                    <a:pt x="6972" y="6423"/>
                    <a:pt x="7188" y="7214"/>
                    <a:pt x="6991" y="7908"/>
                  </a:cubicBezTo>
                  <a:cubicBezTo>
                    <a:pt x="7134" y="7852"/>
                    <a:pt x="7279" y="7826"/>
                    <a:pt x="7425" y="7826"/>
                  </a:cubicBezTo>
                  <a:cubicBezTo>
                    <a:pt x="8085" y="7826"/>
                    <a:pt x="8736" y="8357"/>
                    <a:pt x="9048" y="8971"/>
                  </a:cubicBezTo>
                  <a:cubicBezTo>
                    <a:pt x="9127" y="9127"/>
                    <a:pt x="9193" y="9289"/>
                    <a:pt x="9244" y="9457"/>
                  </a:cubicBezTo>
                  <a:cubicBezTo>
                    <a:pt x="9778" y="8869"/>
                    <a:pt x="10055" y="8027"/>
                    <a:pt x="9829" y="7273"/>
                  </a:cubicBezTo>
                  <a:cubicBezTo>
                    <a:pt x="9620" y="6570"/>
                    <a:pt x="8924" y="6008"/>
                    <a:pt x="8188" y="6008"/>
                  </a:cubicBezTo>
                  <a:cubicBezTo>
                    <a:pt x="8117" y="6008"/>
                    <a:pt x="8045" y="6013"/>
                    <a:pt x="7973" y="6024"/>
                  </a:cubicBezTo>
                  <a:cubicBezTo>
                    <a:pt x="8274" y="5363"/>
                    <a:pt x="8060" y="4515"/>
                    <a:pt x="7483" y="4065"/>
                  </a:cubicBezTo>
                  <a:cubicBezTo>
                    <a:pt x="7189" y="3837"/>
                    <a:pt x="6815" y="3722"/>
                    <a:pt x="6441" y="3722"/>
                  </a:cubicBezTo>
                  <a:cubicBezTo>
                    <a:pt x="6078" y="3722"/>
                    <a:pt x="5715" y="3830"/>
                    <a:pt x="5425" y="4046"/>
                  </a:cubicBezTo>
                  <a:cubicBezTo>
                    <a:pt x="5521" y="3011"/>
                    <a:pt x="5207" y="1929"/>
                    <a:pt x="4512" y="1144"/>
                  </a:cubicBezTo>
                  <a:cubicBezTo>
                    <a:pt x="3888" y="442"/>
                    <a:pt x="2951" y="1"/>
                    <a:pt x="2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99;p37"/>
            <p:cNvSpPr/>
            <p:nvPr/>
          </p:nvSpPr>
          <p:spPr>
            <a:xfrm>
              <a:off x="1700947" y="989016"/>
              <a:ext cx="30573" cy="27967"/>
            </a:xfrm>
            <a:custGeom>
              <a:avLst/>
              <a:gdLst/>
              <a:ahLst/>
              <a:cxnLst/>
              <a:rect l="l" t="t" r="r" b="b"/>
              <a:pathLst>
                <a:path w="8072" h="7384" extrusionOk="0">
                  <a:moveTo>
                    <a:pt x="4625" y="1"/>
                  </a:moveTo>
                  <a:cubicBezTo>
                    <a:pt x="4534" y="1"/>
                    <a:pt x="4437" y="76"/>
                    <a:pt x="4431" y="175"/>
                  </a:cubicBezTo>
                  <a:cubicBezTo>
                    <a:pt x="4375" y="1041"/>
                    <a:pt x="4613" y="1957"/>
                    <a:pt x="4704" y="2819"/>
                  </a:cubicBezTo>
                  <a:cubicBezTo>
                    <a:pt x="4796" y="3709"/>
                    <a:pt x="4846" y="4599"/>
                    <a:pt x="4870" y="5490"/>
                  </a:cubicBezTo>
                  <a:cubicBezTo>
                    <a:pt x="4871" y="5550"/>
                    <a:pt x="4871" y="5612"/>
                    <a:pt x="4872" y="5674"/>
                  </a:cubicBezTo>
                  <a:cubicBezTo>
                    <a:pt x="4671" y="5460"/>
                    <a:pt x="4461" y="5250"/>
                    <a:pt x="4275" y="5024"/>
                  </a:cubicBezTo>
                  <a:cubicBezTo>
                    <a:pt x="3891" y="4559"/>
                    <a:pt x="3541" y="4067"/>
                    <a:pt x="3228" y="3550"/>
                  </a:cubicBezTo>
                  <a:cubicBezTo>
                    <a:pt x="2646" y="2586"/>
                    <a:pt x="2234" y="1566"/>
                    <a:pt x="1774" y="544"/>
                  </a:cubicBezTo>
                  <a:cubicBezTo>
                    <a:pt x="1752" y="495"/>
                    <a:pt x="1703" y="473"/>
                    <a:pt x="1653" y="473"/>
                  </a:cubicBezTo>
                  <a:cubicBezTo>
                    <a:pt x="1571" y="473"/>
                    <a:pt x="1483" y="530"/>
                    <a:pt x="1495" y="618"/>
                  </a:cubicBezTo>
                  <a:cubicBezTo>
                    <a:pt x="1641" y="1754"/>
                    <a:pt x="2116" y="2868"/>
                    <a:pt x="2702" y="3853"/>
                  </a:cubicBezTo>
                  <a:cubicBezTo>
                    <a:pt x="3186" y="4667"/>
                    <a:pt x="3801" y="5632"/>
                    <a:pt x="4558" y="6288"/>
                  </a:cubicBezTo>
                  <a:cubicBezTo>
                    <a:pt x="3817" y="6218"/>
                    <a:pt x="3062" y="6014"/>
                    <a:pt x="2385" y="5771"/>
                  </a:cubicBezTo>
                  <a:cubicBezTo>
                    <a:pt x="1562" y="5478"/>
                    <a:pt x="947" y="4935"/>
                    <a:pt x="216" y="4489"/>
                  </a:cubicBezTo>
                  <a:cubicBezTo>
                    <a:pt x="194" y="4476"/>
                    <a:pt x="172" y="4470"/>
                    <a:pt x="150" y="4470"/>
                  </a:cubicBezTo>
                  <a:cubicBezTo>
                    <a:pt x="69" y="4470"/>
                    <a:pt x="0" y="4553"/>
                    <a:pt x="20" y="4637"/>
                  </a:cubicBezTo>
                  <a:cubicBezTo>
                    <a:pt x="222" y="5546"/>
                    <a:pt x="1158" y="6096"/>
                    <a:pt x="1970" y="6430"/>
                  </a:cubicBezTo>
                  <a:cubicBezTo>
                    <a:pt x="2778" y="6765"/>
                    <a:pt x="3780" y="7068"/>
                    <a:pt x="4712" y="7068"/>
                  </a:cubicBezTo>
                  <a:cubicBezTo>
                    <a:pt x="4766" y="7068"/>
                    <a:pt x="4820" y="7067"/>
                    <a:pt x="4874" y="7065"/>
                  </a:cubicBezTo>
                  <a:lnTo>
                    <a:pt x="4874" y="7065"/>
                  </a:lnTo>
                  <a:cubicBezTo>
                    <a:pt x="4871" y="7169"/>
                    <a:pt x="4868" y="7271"/>
                    <a:pt x="4865" y="7375"/>
                  </a:cubicBezTo>
                  <a:cubicBezTo>
                    <a:pt x="5115" y="7379"/>
                    <a:pt x="5366" y="7382"/>
                    <a:pt x="5615" y="7383"/>
                  </a:cubicBezTo>
                  <a:cubicBezTo>
                    <a:pt x="5617" y="7257"/>
                    <a:pt x="5617" y="7128"/>
                    <a:pt x="5615" y="7002"/>
                  </a:cubicBezTo>
                  <a:cubicBezTo>
                    <a:pt x="6208" y="6576"/>
                    <a:pt x="6734" y="6067"/>
                    <a:pt x="7181" y="5490"/>
                  </a:cubicBezTo>
                  <a:cubicBezTo>
                    <a:pt x="7571" y="4989"/>
                    <a:pt x="8071" y="4296"/>
                    <a:pt x="8052" y="3637"/>
                  </a:cubicBezTo>
                  <a:cubicBezTo>
                    <a:pt x="8048" y="3548"/>
                    <a:pt x="7978" y="3496"/>
                    <a:pt x="7902" y="3496"/>
                  </a:cubicBezTo>
                  <a:cubicBezTo>
                    <a:pt x="7865" y="3496"/>
                    <a:pt x="7827" y="3508"/>
                    <a:pt x="7796" y="3535"/>
                  </a:cubicBezTo>
                  <a:cubicBezTo>
                    <a:pt x="7303" y="3943"/>
                    <a:pt x="7004" y="4626"/>
                    <a:pt x="6599" y="5117"/>
                  </a:cubicBezTo>
                  <a:cubicBezTo>
                    <a:pt x="6298" y="5482"/>
                    <a:pt x="5958" y="5808"/>
                    <a:pt x="5598" y="6111"/>
                  </a:cubicBezTo>
                  <a:cubicBezTo>
                    <a:pt x="5591" y="5863"/>
                    <a:pt x="5583" y="5616"/>
                    <a:pt x="5572" y="5373"/>
                  </a:cubicBezTo>
                  <a:cubicBezTo>
                    <a:pt x="5535" y="4442"/>
                    <a:pt x="5447" y="3513"/>
                    <a:pt x="5322" y="2589"/>
                  </a:cubicBezTo>
                  <a:cubicBezTo>
                    <a:pt x="5212" y="1767"/>
                    <a:pt x="5129" y="839"/>
                    <a:pt x="4760" y="88"/>
                  </a:cubicBezTo>
                  <a:cubicBezTo>
                    <a:pt x="4730" y="27"/>
                    <a:pt x="4678" y="1"/>
                    <a:pt x="4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100;p37"/>
            <p:cNvSpPr/>
            <p:nvPr/>
          </p:nvSpPr>
          <p:spPr>
            <a:xfrm>
              <a:off x="1791203" y="931109"/>
              <a:ext cx="109512" cy="64675"/>
            </a:xfrm>
            <a:custGeom>
              <a:avLst/>
              <a:gdLst/>
              <a:ahLst/>
              <a:cxnLst/>
              <a:rect l="l" t="t" r="r" b="b"/>
              <a:pathLst>
                <a:path w="28914" h="17076" extrusionOk="0">
                  <a:moveTo>
                    <a:pt x="23117" y="0"/>
                  </a:moveTo>
                  <a:cubicBezTo>
                    <a:pt x="22910" y="0"/>
                    <a:pt x="22710" y="84"/>
                    <a:pt x="22564" y="233"/>
                  </a:cubicBezTo>
                  <a:cubicBezTo>
                    <a:pt x="22407" y="393"/>
                    <a:pt x="22342" y="621"/>
                    <a:pt x="22390" y="839"/>
                  </a:cubicBezTo>
                  <a:lnTo>
                    <a:pt x="23215" y="4550"/>
                  </a:lnTo>
                  <a:lnTo>
                    <a:pt x="23215" y="4550"/>
                  </a:lnTo>
                  <a:lnTo>
                    <a:pt x="9723" y="3367"/>
                  </a:lnTo>
                  <a:lnTo>
                    <a:pt x="8844" y="584"/>
                  </a:lnTo>
                  <a:cubicBezTo>
                    <a:pt x="8749" y="281"/>
                    <a:pt x="8451" y="85"/>
                    <a:pt x="8129" y="85"/>
                  </a:cubicBezTo>
                  <a:cubicBezTo>
                    <a:pt x="8060" y="85"/>
                    <a:pt x="7989" y="94"/>
                    <a:pt x="7919" y="113"/>
                  </a:cubicBezTo>
                  <a:cubicBezTo>
                    <a:pt x="7524" y="222"/>
                    <a:pt x="7298" y="610"/>
                    <a:pt x="7414" y="977"/>
                  </a:cubicBezTo>
                  <a:lnTo>
                    <a:pt x="8263" y="3665"/>
                  </a:lnTo>
                  <a:lnTo>
                    <a:pt x="195" y="13700"/>
                  </a:lnTo>
                  <a:cubicBezTo>
                    <a:pt x="32" y="13899"/>
                    <a:pt x="1" y="14177"/>
                    <a:pt x="114" y="14409"/>
                  </a:cubicBezTo>
                  <a:cubicBezTo>
                    <a:pt x="230" y="14640"/>
                    <a:pt x="467" y="14797"/>
                    <a:pt x="745" y="14812"/>
                  </a:cubicBezTo>
                  <a:lnTo>
                    <a:pt x="10828" y="15410"/>
                  </a:lnTo>
                  <a:cubicBezTo>
                    <a:pt x="10844" y="15410"/>
                    <a:pt x="10859" y="15411"/>
                    <a:pt x="10874" y="15411"/>
                  </a:cubicBezTo>
                  <a:cubicBezTo>
                    <a:pt x="11266" y="15411"/>
                    <a:pt x="11594" y="15128"/>
                    <a:pt x="11619" y="14758"/>
                  </a:cubicBezTo>
                  <a:cubicBezTo>
                    <a:pt x="11646" y="14374"/>
                    <a:pt x="11334" y="14044"/>
                    <a:pt x="10923" y="14021"/>
                  </a:cubicBezTo>
                  <a:lnTo>
                    <a:pt x="2218" y="13504"/>
                  </a:lnTo>
                  <a:lnTo>
                    <a:pt x="8789" y="5329"/>
                  </a:lnTo>
                  <a:lnTo>
                    <a:pt x="11251" y="13118"/>
                  </a:lnTo>
                  <a:cubicBezTo>
                    <a:pt x="11340" y="13400"/>
                    <a:pt x="11602" y="13589"/>
                    <a:pt x="11896" y="13615"/>
                  </a:cubicBezTo>
                  <a:cubicBezTo>
                    <a:pt x="11919" y="13617"/>
                    <a:pt x="11941" y="13618"/>
                    <a:pt x="11963" y="13618"/>
                  </a:cubicBezTo>
                  <a:cubicBezTo>
                    <a:pt x="12035" y="13618"/>
                    <a:pt x="12107" y="13608"/>
                    <a:pt x="12177" y="13589"/>
                  </a:cubicBezTo>
                  <a:cubicBezTo>
                    <a:pt x="12572" y="13480"/>
                    <a:pt x="12799" y="13092"/>
                    <a:pt x="12682" y="12725"/>
                  </a:cubicBezTo>
                  <a:lnTo>
                    <a:pt x="10178" y="4805"/>
                  </a:lnTo>
                  <a:lnTo>
                    <a:pt x="22414" y="5878"/>
                  </a:lnTo>
                  <a:lnTo>
                    <a:pt x="14000" y="13109"/>
                  </a:lnTo>
                  <a:cubicBezTo>
                    <a:pt x="13697" y="13369"/>
                    <a:pt x="13677" y="13809"/>
                    <a:pt x="13956" y="14092"/>
                  </a:cubicBezTo>
                  <a:cubicBezTo>
                    <a:pt x="14085" y="14221"/>
                    <a:pt x="14253" y="14299"/>
                    <a:pt x="14434" y="14314"/>
                  </a:cubicBezTo>
                  <a:cubicBezTo>
                    <a:pt x="14458" y="14316"/>
                    <a:pt x="14482" y="14317"/>
                    <a:pt x="14506" y="14317"/>
                  </a:cubicBezTo>
                  <a:cubicBezTo>
                    <a:pt x="14689" y="14317"/>
                    <a:pt x="14868" y="14252"/>
                    <a:pt x="15010" y="14133"/>
                  </a:cubicBezTo>
                  <a:lnTo>
                    <a:pt x="23687" y="6677"/>
                  </a:lnTo>
                  <a:lnTo>
                    <a:pt x="25865" y="16520"/>
                  </a:lnTo>
                  <a:cubicBezTo>
                    <a:pt x="25934" y="16827"/>
                    <a:pt x="26208" y="17045"/>
                    <a:pt x="26526" y="17073"/>
                  </a:cubicBezTo>
                  <a:cubicBezTo>
                    <a:pt x="26550" y="17075"/>
                    <a:pt x="26573" y="17076"/>
                    <a:pt x="26597" y="17076"/>
                  </a:cubicBezTo>
                  <a:cubicBezTo>
                    <a:pt x="26647" y="17076"/>
                    <a:pt x="26697" y="17071"/>
                    <a:pt x="26747" y="17062"/>
                  </a:cubicBezTo>
                  <a:cubicBezTo>
                    <a:pt x="27150" y="16984"/>
                    <a:pt x="27411" y="16616"/>
                    <a:pt x="27327" y="16239"/>
                  </a:cubicBezTo>
                  <a:lnTo>
                    <a:pt x="24881" y="5191"/>
                  </a:lnTo>
                  <a:lnTo>
                    <a:pt x="24881" y="5189"/>
                  </a:lnTo>
                  <a:lnTo>
                    <a:pt x="24055" y="1478"/>
                  </a:lnTo>
                  <a:lnTo>
                    <a:pt x="24055" y="1478"/>
                  </a:lnTo>
                  <a:lnTo>
                    <a:pt x="28062" y="1830"/>
                  </a:lnTo>
                  <a:cubicBezTo>
                    <a:pt x="28085" y="1832"/>
                    <a:pt x="28109" y="1833"/>
                    <a:pt x="28132" y="1833"/>
                  </a:cubicBezTo>
                  <a:cubicBezTo>
                    <a:pt x="28513" y="1833"/>
                    <a:pt x="28839" y="1563"/>
                    <a:pt x="28875" y="1202"/>
                  </a:cubicBezTo>
                  <a:cubicBezTo>
                    <a:pt x="28913" y="820"/>
                    <a:pt x="28612" y="480"/>
                    <a:pt x="28202" y="444"/>
                  </a:cubicBezTo>
                  <a:lnTo>
                    <a:pt x="23189" y="4"/>
                  </a:lnTo>
                  <a:cubicBezTo>
                    <a:pt x="23165" y="1"/>
                    <a:pt x="23141" y="0"/>
                    <a:pt x="23117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101;p37"/>
            <p:cNvSpPr/>
            <p:nvPr/>
          </p:nvSpPr>
          <p:spPr>
            <a:xfrm>
              <a:off x="1829529" y="976699"/>
              <a:ext cx="20661" cy="19112"/>
            </a:xfrm>
            <a:custGeom>
              <a:avLst/>
              <a:gdLst/>
              <a:ahLst/>
              <a:cxnLst/>
              <a:rect l="l" t="t" r="r" b="b"/>
              <a:pathLst>
                <a:path w="5455" h="5046" extrusionOk="0">
                  <a:moveTo>
                    <a:pt x="2710" y="1392"/>
                  </a:moveTo>
                  <a:cubicBezTo>
                    <a:pt x="2747" y="1392"/>
                    <a:pt x="2784" y="1394"/>
                    <a:pt x="2821" y="1397"/>
                  </a:cubicBezTo>
                  <a:cubicBezTo>
                    <a:pt x="3210" y="1431"/>
                    <a:pt x="3546" y="1629"/>
                    <a:pt x="3746" y="1944"/>
                  </a:cubicBezTo>
                  <a:cubicBezTo>
                    <a:pt x="3879" y="2145"/>
                    <a:pt x="3938" y="2388"/>
                    <a:pt x="3914" y="2629"/>
                  </a:cubicBezTo>
                  <a:cubicBezTo>
                    <a:pt x="3855" y="3214"/>
                    <a:pt x="3325" y="3654"/>
                    <a:pt x="2707" y="3654"/>
                  </a:cubicBezTo>
                  <a:cubicBezTo>
                    <a:pt x="2670" y="3654"/>
                    <a:pt x="2632" y="3653"/>
                    <a:pt x="2595" y="3650"/>
                  </a:cubicBezTo>
                  <a:cubicBezTo>
                    <a:pt x="2009" y="3597"/>
                    <a:pt x="1548" y="3164"/>
                    <a:pt x="1499" y="2628"/>
                  </a:cubicBezTo>
                  <a:cubicBezTo>
                    <a:pt x="1494" y="2558"/>
                    <a:pt x="1495" y="2487"/>
                    <a:pt x="1500" y="2417"/>
                  </a:cubicBezTo>
                  <a:cubicBezTo>
                    <a:pt x="1540" y="2022"/>
                    <a:pt x="1793" y="1683"/>
                    <a:pt x="2176" y="1508"/>
                  </a:cubicBezTo>
                  <a:cubicBezTo>
                    <a:pt x="2344" y="1431"/>
                    <a:pt x="2526" y="1392"/>
                    <a:pt x="2710" y="1392"/>
                  </a:cubicBezTo>
                  <a:close/>
                  <a:moveTo>
                    <a:pt x="2702" y="0"/>
                  </a:moveTo>
                  <a:cubicBezTo>
                    <a:pt x="2295" y="0"/>
                    <a:pt x="1891" y="88"/>
                    <a:pt x="1518" y="259"/>
                  </a:cubicBezTo>
                  <a:cubicBezTo>
                    <a:pt x="667" y="648"/>
                    <a:pt x="105" y="1405"/>
                    <a:pt x="16" y="2287"/>
                  </a:cubicBezTo>
                  <a:cubicBezTo>
                    <a:pt x="2" y="2436"/>
                    <a:pt x="0" y="2586"/>
                    <a:pt x="13" y="2735"/>
                  </a:cubicBezTo>
                  <a:cubicBezTo>
                    <a:pt x="122" y="3953"/>
                    <a:pt x="1149" y="4921"/>
                    <a:pt x="2455" y="5034"/>
                  </a:cubicBezTo>
                  <a:cubicBezTo>
                    <a:pt x="2540" y="5042"/>
                    <a:pt x="2626" y="5046"/>
                    <a:pt x="2710" y="5046"/>
                  </a:cubicBezTo>
                  <a:cubicBezTo>
                    <a:pt x="4087" y="5046"/>
                    <a:pt x="5268" y="4065"/>
                    <a:pt x="5400" y="2760"/>
                  </a:cubicBezTo>
                  <a:cubicBezTo>
                    <a:pt x="5455" y="2221"/>
                    <a:pt x="5323" y="1679"/>
                    <a:pt x="5026" y="1227"/>
                  </a:cubicBezTo>
                  <a:cubicBezTo>
                    <a:pt x="4587" y="541"/>
                    <a:pt x="3815" y="86"/>
                    <a:pt x="2961" y="12"/>
                  </a:cubicBezTo>
                  <a:cubicBezTo>
                    <a:pt x="2874" y="4"/>
                    <a:pt x="2788" y="0"/>
                    <a:pt x="2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102;p37"/>
            <p:cNvSpPr/>
            <p:nvPr/>
          </p:nvSpPr>
          <p:spPr>
            <a:xfrm>
              <a:off x="1807758" y="927973"/>
              <a:ext cx="28842" cy="10507"/>
            </a:xfrm>
            <a:custGeom>
              <a:avLst/>
              <a:gdLst/>
              <a:ahLst/>
              <a:cxnLst/>
              <a:rect l="l" t="t" r="r" b="b"/>
              <a:pathLst>
                <a:path w="7615" h="2774" extrusionOk="0">
                  <a:moveTo>
                    <a:pt x="1572" y="1"/>
                  </a:moveTo>
                  <a:cubicBezTo>
                    <a:pt x="196" y="1"/>
                    <a:pt x="1" y="2066"/>
                    <a:pt x="1365" y="2297"/>
                  </a:cubicBezTo>
                  <a:cubicBezTo>
                    <a:pt x="2339" y="2462"/>
                    <a:pt x="3350" y="2472"/>
                    <a:pt x="4332" y="2591"/>
                  </a:cubicBezTo>
                  <a:cubicBezTo>
                    <a:pt x="4820" y="2650"/>
                    <a:pt x="5394" y="2773"/>
                    <a:pt x="5943" y="2773"/>
                  </a:cubicBezTo>
                  <a:cubicBezTo>
                    <a:pt x="6356" y="2773"/>
                    <a:pt x="6756" y="2703"/>
                    <a:pt x="7095" y="2483"/>
                  </a:cubicBezTo>
                  <a:cubicBezTo>
                    <a:pt x="7455" y="2247"/>
                    <a:pt x="7615" y="1785"/>
                    <a:pt x="7335" y="1412"/>
                  </a:cubicBezTo>
                  <a:cubicBezTo>
                    <a:pt x="6743" y="619"/>
                    <a:pt x="5587" y="549"/>
                    <a:pt x="4695" y="403"/>
                  </a:cubicBezTo>
                  <a:cubicBezTo>
                    <a:pt x="3685" y="237"/>
                    <a:pt x="2624" y="19"/>
                    <a:pt x="1597" y="1"/>
                  </a:cubicBezTo>
                  <a:cubicBezTo>
                    <a:pt x="1589" y="1"/>
                    <a:pt x="1580" y="1"/>
                    <a:pt x="1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103;p37"/>
            <p:cNvSpPr/>
            <p:nvPr/>
          </p:nvSpPr>
          <p:spPr>
            <a:xfrm>
              <a:off x="1858651" y="963492"/>
              <a:ext cx="66569" cy="59308"/>
            </a:xfrm>
            <a:custGeom>
              <a:avLst/>
              <a:gdLst/>
              <a:ahLst/>
              <a:cxnLst/>
              <a:rect l="l" t="t" r="r" b="b"/>
              <a:pathLst>
                <a:path w="17576" h="15659" extrusionOk="0">
                  <a:moveTo>
                    <a:pt x="8783" y="1392"/>
                  </a:moveTo>
                  <a:cubicBezTo>
                    <a:pt x="8998" y="1392"/>
                    <a:pt x="9215" y="1401"/>
                    <a:pt x="9434" y="1420"/>
                  </a:cubicBezTo>
                  <a:cubicBezTo>
                    <a:pt x="13221" y="1752"/>
                    <a:pt x="16012" y="4898"/>
                    <a:pt x="15657" y="8431"/>
                  </a:cubicBezTo>
                  <a:cubicBezTo>
                    <a:pt x="15321" y="11762"/>
                    <a:pt x="12309" y="14266"/>
                    <a:pt x="8793" y="14266"/>
                  </a:cubicBezTo>
                  <a:cubicBezTo>
                    <a:pt x="8578" y="14266"/>
                    <a:pt x="8361" y="14257"/>
                    <a:pt x="8142" y="14238"/>
                  </a:cubicBezTo>
                  <a:cubicBezTo>
                    <a:pt x="4355" y="13906"/>
                    <a:pt x="1564" y="10760"/>
                    <a:pt x="1919" y="7227"/>
                  </a:cubicBezTo>
                  <a:cubicBezTo>
                    <a:pt x="2255" y="3896"/>
                    <a:pt x="5267" y="1392"/>
                    <a:pt x="8783" y="1392"/>
                  </a:cubicBezTo>
                  <a:close/>
                  <a:moveTo>
                    <a:pt x="8781" y="1"/>
                  </a:moveTo>
                  <a:cubicBezTo>
                    <a:pt x="4505" y="1"/>
                    <a:pt x="842" y="3047"/>
                    <a:pt x="434" y="7097"/>
                  </a:cubicBezTo>
                  <a:cubicBezTo>
                    <a:pt x="1" y="11394"/>
                    <a:pt x="3397" y="15219"/>
                    <a:pt x="8002" y="15624"/>
                  </a:cubicBezTo>
                  <a:cubicBezTo>
                    <a:pt x="8268" y="15647"/>
                    <a:pt x="8533" y="15659"/>
                    <a:pt x="8795" y="15659"/>
                  </a:cubicBezTo>
                  <a:cubicBezTo>
                    <a:pt x="13071" y="15659"/>
                    <a:pt x="16734" y="12611"/>
                    <a:pt x="17142" y="8563"/>
                  </a:cubicBezTo>
                  <a:cubicBezTo>
                    <a:pt x="17576" y="4264"/>
                    <a:pt x="14181" y="440"/>
                    <a:pt x="9574" y="36"/>
                  </a:cubicBezTo>
                  <a:cubicBezTo>
                    <a:pt x="9308" y="12"/>
                    <a:pt x="9043" y="1"/>
                    <a:pt x="8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104;p37"/>
            <p:cNvSpPr/>
            <p:nvPr/>
          </p:nvSpPr>
          <p:spPr>
            <a:xfrm>
              <a:off x="1760217" y="954857"/>
              <a:ext cx="66562" cy="59312"/>
            </a:xfrm>
            <a:custGeom>
              <a:avLst/>
              <a:gdLst/>
              <a:ahLst/>
              <a:cxnLst/>
              <a:rect l="l" t="t" r="r" b="b"/>
              <a:pathLst>
                <a:path w="17574" h="15660" extrusionOk="0">
                  <a:moveTo>
                    <a:pt x="8780" y="1393"/>
                  </a:moveTo>
                  <a:cubicBezTo>
                    <a:pt x="8995" y="1393"/>
                    <a:pt x="9213" y="1402"/>
                    <a:pt x="9432" y="1422"/>
                  </a:cubicBezTo>
                  <a:cubicBezTo>
                    <a:pt x="13220" y="1753"/>
                    <a:pt x="16012" y="4899"/>
                    <a:pt x="15656" y="8432"/>
                  </a:cubicBezTo>
                  <a:cubicBezTo>
                    <a:pt x="15321" y="11762"/>
                    <a:pt x="12307" y="14267"/>
                    <a:pt x="8792" y="14267"/>
                  </a:cubicBezTo>
                  <a:cubicBezTo>
                    <a:pt x="8577" y="14267"/>
                    <a:pt x="8360" y="14258"/>
                    <a:pt x="8142" y="14239"/>
                  </a:cubicBezTo>
                  <a:cubicBezTo>
                    <a:pt x="4354" y="13907"/>
                    <a:pt x="1562" y="10762"/>
                    <a:pt x="1918" y="7227"/>
                  </a:cubicBezTo>
                  <a:cubicBezTo>
                    <a:pt x="2253" y="3898"/>
                    <a:pt x="5265" y="1393"/>
                    <a:pt x="8780" y="1393"/>
                  </a:cubicBezTo>
                  <a:close/>
                  <a:moveTo>
                    <a:pt x="8780" y="1"/>
                  </a:moveTo>
                  <a:cubicBezTo>
                    <a:pt x="4504" y="1"/>
                    <a:pt x="840" y="3048"/>
                    <a:pt x="434" y="7097"/>
                  </a:cubicBezTo>
                  <a:cubicBezTo>
                    <a:pt x="0" y="11395"/>
                    <a:pt x="3395" y="15220"/>
                    <a:pt x="8002" y="15625"/>
                  </a:cubicBezTo>
                  <a:cubicBezTo>
                    <a:pt x="8267" y="15648"/>
                    <a:pt x="8531" y="15660"/>
                    <a:pt x="8792" y="15660"/>
                  </a:cubicBezTo>
                  <a:cubicBezTo>
                    <a:pt x="13068" y="15660"/>
                    <a:pt x="16733" y="12613"/>
                    <a:pt x="17141" y="8562"/>
                  </a:cubicBezTo>
                  <a:cubicBezTo>
                    <a:pt x="17574" y="4265"/>
                    <a:pt x="14179" y="440"/>
                    <a:pt x="9572" y="35"/>
                  </a:cubicBezTo>
                  <a:cubicBezTo>
                    <a:pt x="9306" y="12"/>
                    <a:pt x="9042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105;p37"/>
            <p:cNvSpPr/>
            <p:nvPr/>
          </p:nvSpPr>
          <p:spPr>
            <a:xfrm>
              <a:off x="1926030" y="983657"/>
              <a:ext cx="52381" cy="38394"/>
            </a:xfrm>
            <a:custGeom>
              <a:avLst/>
              <a:gdLst/>
              <a:ahLst/>
              <a:cxnLst/>
              <a:rect l="l" t="t" r="r" b="b"/>
              <a:pathLst>
                <a:path w="13830" h="10137" extrusionOk="0">
                  <a:moveTo>
                    <a:pt x="7824" y="0"/>
                  </a:moveTo>
                  <a:cubicBezTo>
                    <a:pt x="7747" y="0"/>
                    <a:pt x="7670" y="6"/>
                    <a:pt x="7593" y="19"/>
                  </a:cubicBezTo>
                  <a:cubicBezTo>
                    <a:pt x="7047" y="110"/>
                    <a:pt x="6669" y="494"/>
                    <a:pt x="6415" y="942"/>
                  </a:cubicBezTo>
                  <a:cubicBezTo>
                    <a:pt x="6313" y="1127"/>
                    <a:pt x="6228" y="1320"/>
                    <a:pt x="6161" y="1519"/>
                  </a:cubicBezTo>
                  <a:cubicBezTo>
                    <a:pt x="6016" y="1958"/>
                    <a:pt x="5914" y="2409"/>
                    <a:pt x="5861" y="2868"/>
                  </a:cubicBezTo>
                  <a:cubicBezTo>
                    <a:pt x="5595" y="2484"/>
                    <a:pt x="5251" y="2121"/>
                    <a:pt x="4790" y="1918"/>
                  </a:cubicBezTo>
                  <a:cubicBezTo>
                    <a:pt x="4569" y="1821"/>
                    <a:pt x="4317" y="1767"/>
                    <a:pt x="4069" y="1767"/>
                  </a:cubicBezTo>
                  <a:cubicBezTo>
                    <a:pt x="3800" y="1767"/>
                    <a:pt x="3536" y="1830"/>
                    <a:pt x="3320" y="1969"/>
                  </a:cubicBezTo>
                  <a:cubicBezTo>
                    <a:pt x="2909" y="2236"/>
                    <a:pt x="2758" y="2712"/>
                    <a:pt x="2711" y="3158"/>
                  </a:cubicBezTo>
                  <a:cubicBezTo>
                    <a:pt x="2607" y="4198"/>
                    <a:pt x="2956" y="5268"/>
                    <a:pt x="3673" y="6106"/>
                  </a:cubicBezTo>
                  <a:cubicBezTo>
                    <a:pt x="3128" y="5818"/>
                    <a:pt x="2552" y="5538"/>
                    <a:pt x="1920" y="5479"/>
                  </a:cubicBezTo>
                  <a:cubicBezTo>
                    <a:pt x="1851" y="5472"/>
                    <a:pt x="1780" y="5469"/>
                    <a:pt x="1710" y="5469"/>
                  </a:cubicBezTo>
                  <a:cubicBezTo>
                    <a:pt x="1137" y="5469"/>
                    <a:pt x="547" y="5682"/>
                    <a:pt x="272" y="6112"/>
                  </a:cubicBezTo>
                  <a:cubicBezTo>
                    <a:pt x="1" y="6542"/>
                    <a:pt x="94" y="7080"/>
                    <a:pt x="319" y="7530"/>
                  </a:cubicBezTo>
                  <a:cubicBezTo>
                    <a:pt x="789" y="8480"/>
                    <a:pt x="1785" y="9186"/>
                    <a:pt x="2892" y="9561"/>
                  </a:cubicBezTo>
                  <a:cubicBezTo>
                    <a:pt x="3553" y="9783"/>
                    <a:pt x="4264" y="9938"/>
                    <a:pt x="4992" y="10028"/>
                  </a:cubicBezTo>
                  <a:cubicBezTo>
                    <a:pt x="5365" y="10076"/>
                    <a:pt x="5743" y="10108"/>
                    <a:pt x="6124" y="10123"/>
                  </a:cubicBezTo>
                  <a:cubicBezTo>
                    <a:pt x="6252" y="10128"/>
                    <a:pt x="6379" y="10132"/>
                    <a:pt x="6507" y="10134"/>
                  </a:cubicBezTo>
                  <a:cubicBezTo>
                    <a:pt x="6548" y="10134"/>
                    <a:pt x="6588" y="10135"/>
                    <a:pt x="6627" y="10135"/>
                  </a:cubicBezTo>
                  <a:cubicBezTo>
                    <a:pt x="6681" y="10137"/>
                    <a:pt x="6733" y="10137"/>
                    <a:pt x="6785" y="10137"/>
                  </a:cubicBezTo>
                  <a:cubicBezTo>
                    <a:pt x="6904" y="10135"/>
                    <a:pt x="7022" y="10134"/>
                    <a:pt x="7142" y="10131"/>
                  </a:cubicBezTo>
                  <a:cubicBezTo>
                    <a:pt x="7224" y="10128"/>
                    <a:pt x="7307" y="10126"/>
                    <a:pt x="7391" y="10121"/>
                  </a:cubicBezTo>
                  <a:lnTo>
                    <a:pt x="7417" y="10121"/>
                  </a:lnTo>
                  <a:cubicBezTo>
                    <a:pt x="7679" y="10109"/>
                    <a:pt x="7941" y="10090"/>
                    <a:pt x="8199" y="10067"/>
                  </a:cubicBezTo>
                  <a:cubicBezTo>
                    <a:pt x="8478" y="10039"/>
                    <a:pt x="8754" y="10005"/>
                    <a:pt x="9027" y="9965"/>
                  </a:cubicBezTo>
                  <a:cubicBezTo>
                    <a:pt x="9483" y="9895"/>
                    <a:pt x="9930" y="9808"/>
                    <a:pt x="10358" y="9703"/>
                  </a:cubicBezTo>
                  <a:cubicBezTo>
                    <a:pt x="11140" y="9510"/>
                    <a:pt x="12400" y="9067"/>
                    <a:pt x="13103" y="8397"/>
                  </a:cubicBezTo>
                  <a:cubicBezTo>
                    <a:pt x="13615" y="7909"/>
                    <a:pt x="13830" y="7297"/>
                    <a:pt x="13344" y="6576"/>
                  </a:cubicBezTo>
                  <a:cubicBezTo>
                    <a:pt x="13181" y="6332"/>
                    <a:pt x="12849" y="6169"/>
                    <a:pt x="12535" y="6169"/>
                  </a:cubicBezTo>
                  <a:cubicBezTo>
                    <a:pt x="12387" y="6169"/>
                    <a:pt x="12244" y="6205"/>
                    <a:pt x="12123" y="6285"/>
                  </a:cubicBezTo>
                  <a:cubicBezTo>
                    <a:pt x="12559" y="5738"/>
                    <a:pt x="12963" y="5125"/>
                    <a:pt x="12952" y="4460"/>
                  </a:cubicBezTo>
                  <a:cubicBezTo>
                    <a:pt x="12941" y="3802"/>
                    <a:pt x="12366" y="3111"/>
                    <a:pt x="11611" y="3111"/>
                  </a:cubicBezTo>
                  <a:cubicBezTo>
                    <a:pt x="11604" y="3111"/>
                    <a:pt x="11597" y="3111"/>
                    <a:pt x="11591" y="3111"/>
                  </a:cubicBezTo>
                  <a:cubicBezTo>
                    <a:pt x="10872" y="3126"/>
                    <a:pt x="10362" y="3702"/>
                    <a:pt x="9965" y="4223"/>
                  </a:cubicBezTo>
                  <a:cubicBezTo>
                    <a:pt x="9948" y="3341"/>
                    <a:pt x="9929" y="2450"/>
                    <a:pt x="9655" y="1603"/>
                  </a:cubicBezTo>
                  <a:cubicBezTo>
                    <a:pt x="9518" y="1179"/>
                    <a:pt x="9311" y="762"/>
                    <a:pt x="8960" y="448"/>
                  </a:cubicBezTo>
                  <a:cubicBezTo>
                    <a:pt x="8663" y="182"/>
                    <a:pt x="8247" y="0"/>
                    <a:pt x="7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106;p37"/>
            <p:cNvSpPr/>
            <p:nvPr/>
          </p:nvSpPr>
          <p:spPr>
            <a:xfrm>
              <a:off x="1950323" y="983657"/>
              <a:ext cx="28088" cy="31804"/>
            </a:xfrm>
            <a:custGeom>
              <a:avLst/>
              <a:gdLst/>
              <a:ahLst/>
              <a:cxnLst/>
              <a:rect l="l" t="t" r="r" b="b"/>
              <a:pathLst>
                <a:path w="7416" h="8397" extrusionOk="0">
                  <a:moveTo>
                    <a:pt x="1410" y="0"/>
                  </a:moveTo>
                  <a:cubicBezTo>
                    <a:pt x="1333" y="0"/>
                    <a:pt x="1255" y="6"/>
                    <a:pt x="1179" y="19"/>
                  </a:cubicBezTo>
                  <a:cubicBezTo>
                    <a:pt x="633" y="110"/>
                    <a:pt x="255" y="494"/>
                    <a:pt x="1" y="942"/>
                  </a:cubicBezTo>
                  <a:cubicBezTo>
                    <a:pt x="234" y="854"/>
                    <a:pt x="484" y="807"/>
                    <a:pt x="733" y="807"/>
                  </a:cubicBezTo>
                  <a:cubicBezTo>
                    <a:pt x="1059" y="807"/>
                    <a:pt x="1384" y="888"/>
                    <a:pt x="1669" y="1064"/>
                  </a:cubicBezTo>
                  <a:cubicBezTo>
                    <a:pt x="2392" y="1507"/>
                    <a:pt x="2698" y="2313"/>
                    <a:pt x="2773" y="3078"/>
                  </a:cubicBezTo>
                  <a:cubicBezTo>
                    <a:pt x="2849" y="3845"/>
                    <a:pt x="2740" y="4619"/>
                    <a:pt x="2847" y="5382"/>
                  </a:cubicBezTo>
                  <a:cubicBezTo>
                    <a:pt x="3061" y="4939"/>
                    <a:pt x="3607" y="4642"/>
                    <a:pt x="4155" y="4642"/>
                  </a:cubicBezTo>
                  <a:cubicBezTo>
                    <a:pt x="4256" y="4642"/>
                    <a:pt x="4356" y="4652"/>
                    <a:pt x="4454" y="4673"/>
                  </a:cubicBezTo>
                  <a:cubicBezTo>
                    <a:pt x="5090" y="4807"/>
                    <a:pt x="5565" y="5373"/>
                    <a:pt x="5515" y="5941"/>
                  </a:cubicBezTo>
                  <a:cubicBezTo>
                    <a:pt x="5467" y="6477"/>
                    <a:pt x="5016" y="6938"/>
                    <a:pt x="4962" y="7475"/>
                  </a:cubicBezTo>
                  <a:cubicBezTo>
                    <a:pt x="5091" y="7421"/>
                    <a:pt x="5227" y="7396"/>
                    <a:pt x="5363" y="7396"/>
                  </a:cubicBezTo>
                  <a:cubicBezTo>
                    <a:pt x="5878" y="7396"/>
                    <a:pt x="6400" y="7747"/>
                    <a:pt x="6607" y="8183"/>
                  </a:cubicBezTo>
                  <a:cubicBezTo>
                    <a:pt x="6638" y="8253"/>
                    <a:pt x="6667" y="8324"/>
                    <a:pt x="6689" y="8397"/>
                  </a:cubicBezTo>
                  <a:cubicBezTo>
                    <a:pt x="7201" y="7907"/>
                    <a:pt x="7416" y="7297"/>
                    <a:pt x="6929" y="6576"/>
                  </a:cubicBezTo>
                  <a:cubicBezTo>
                    <a:pt x="6766" y="6331"/>
                    <a:pt x="6434" y="6167"/>
                    <a:pt x="6120" y="6167"/>
                  </a:cubicBezTo>
                  <a:cubicBezTo>
                    <a:pt x="5973" y="6167"/>
                    <a:pt x="5830" y="6203"/>
                    <a:pt x="5709" y="6284"/>
                  </a:cubicBezTo>
                  <a:cubicBezTo>
                    <a:pt x="6145" y="5738"/>
                    <a:pt x="6549" y="5125"/>
                    <a:pt x="6538" y="4460"/>
                  </a:cubicBezTo>
                  <a:cubicBezTo>
                    <a:pt x="6527" y="3802"/>
                    <a:pt x="5953" y="3111"/>
                    <a:pt x="5199" y="3111"/>
                  </a:cubicBezTo>
                  <a:cubicBezTo>
                    <a:pt x="5192" y="3111"/>
                    <a:pt x="5184" y="3111"/>
                    <a:pt x="5177" y="3111"/>
                  </a:cubicBezTo>
                  <a:cubicBezTo>
                    <a:pt x="4458" y="3125"/>
                    <a:pt x="3948" y="3702"/>
                    <a:pt x="3551" y="4222"/>
                  </a:cubicBezTo>
                  <a:cubicBezTo>
                    <a:pt x="3534" y="3341"/>
                    <a:pt x="3514" y="2449"/>
                    <a:pt x="3239" y="1601"/>
                  </a:cubicBezTo>
                  <a:cubicBezTo>
                    <a:pt x="3104" y="1179"/>
                    <a:pt x="2898" y="761"/>
                    <a:pt x="2546" y="447"/>
                  </a:cubicBezTo>
                  <a:cubicBezTo>
                    <a:pt x="2249" y="181"/>
                    <a:pt x="1832" y="0"/>
                    <a:pt x="1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107;p37"/>
            <p:cNvSpPr/>
            <p:nvPr/>
          </p:nvSpPr>
          <p:spPr>
            <a:xfrm>
              <a:off x="1935919" y="996470"/>
              <a:ext cx="27751" cy="25585"/>
            </a:xfrm>
            <a:custGeom>
              <a:avLst/>
              <a:gdLst/>
              <a:ahLst/>
              <a:cxnLst/>
              <a:rect l="l" t="t" r="r" b="b"/>
              <a:pathLst>
                <a:path w="7327" h="6755" extrusionOk="0">
                  <a:moveTo>
                    <a:pt x="4939" y="0"/>
                  </a:moveTo>
                  <a:cubicBezTo>
                    <a:pt x="4907" y="0"/>
                    <a:pt x="4875" y="16"/>
                    <a:pt x="4862" y="49"/>
                  </a:cubicBezTo>
                  <a:cubicBezTo>
                    <a:pt x="4588" y="797"/>
                    <a:pt x="4658" y="1693"/>
                    <a:pt x="4574" y="2474"/>
                  </a:cubicBezTo>
                  <a:cubicBezTo>
                    <a:pt x="4521" y="2964"/>
                    <a:pt x="4463" y="3452"/>
                    <a:pt x="4398" y="3940"/>
                  </a:cubicBezTo>
                  <a:cubicBezTo>
                    <a:pt x="4101" y="3552"/>
                    <a:pt x="3823" y="3156"/>
                    <a:pt x="3568" y="2746"/>
                  </a:cubicBezTo>
                  <a:cubicBezTo>
                    <a:pt x="3199" y="2149"/>
                    <a:pt x="2893" y="1516"/>
                    <a:pt x="2482" y="944"/>
                  </a:cubicBezTo>
                  <a:cubicBezTo>
                    <a:pt x="2452" y="902"/>
                    <a:pt x="2409" y="884"/>
                    <a:pt x="2367" y="884"/>
                  </a:cubicBezTo>
                  <a:cubicBezTo>
                    <a:pt x="2288" y="884"/>
                    <a:pt x="2212" y="947"/>
                    <a:pt x="2227" y="1033"/>
                  </a:cubicBezTo>
                  <a:cubicBezTo>
                    <a:pt x="2463" y="2361"/>
                    <a:pt x="3403" y="3660"/>
                    <a:pt x="4270" y="4745"/>
                  </a:cubicBezTo>
                  <a:cubicBezTo>
                    <a:pt x="4273" y="4749"/>
                    <a:pt x="4274" y="4749"/>
                    <a:pt x="4276" y="4752"/>
                  </a:cubicBezTo>
                  <a:cubicBezTo>
                    <a:pt x="4254" y="4890"/>
                    <a:pt x="4232" y="5031"/>
                    <a:pt x="4207" y="5170"/>
                  </a:cubicBezTo>
                  <a:cubicBezTo>
                    <a:pt x="4170" y="5378"/>
                    <a:pt x="4132" y="5585"/>
                    <a:pt x="4092" y="5792"/>
                  </a:cubicBezTo>
                  <a:cubicBezTo>
                    <a:pt x="3856" y="5732"/>
                    <a:pt x="3608" y="5702"/>
                    <a:pt x="3372" y="5637"/>
                  </a:cubicBezTo>
                  <a:cubicBezTo>
                    <a:pt x="2936" y="5517"/>
                    <a:pt x="2514" y="5352"/>
                    <a:pt x="2112" y="5145"/>
                  </a:cubicBezTo>
                  <a:cubicBezTo>
                    <a:pt x="1399" y="4782"/>
                    <a:pt x="800" y="4302"/>
                    <a:pt x="143" y="3871"/>
                  </a:cubicBezTo>
                  <a:cubicBezTo>
                    <a:pt x="131" y="3863"/>
                    <a:pt x="117" y="3860"/>
                    <a:pt x="104" y="3860"/>
                  </a:cubicBezTo>
                  <a:cubicBezTo>
                    <a:pt x="53" y="3860"/>
                    <a:pt x="0" y="3906"/>
                    <a:pt x="20" y="3951"/>
                  </a:cubicBezTo>
                  <a:cubicBezTo>
                    <a:pt x="339" y="4675"/>
                    <a:pt x="1025" y="5233"/>
                    <a:pt x="1775" y="5633"/>
                  </a:cubicBezTo>
                  <a:cubicBezTo>
                    <a:pt x="2346" y="5938"/>
                    <a:pt x="3228" y="6350"/>
                    <a:pt x="3977" y="6377"/>
                  </a:cubicBezTo>
                  <a:cubicBezTo>
                    <a:pt x="3951" y="6501"/>
                    <a:pt x="3925" y="6627"/>
                    <a:pt x="3896" y="6752"/>
                  </a:cubicBezTo>
                  <a:cubicBezTo>
                    <a:pt x="3937" y="6754"/>
                    <a:pt x="3977" y="6754"/>
                    <a:pt x="4016" y="6754"/>
                  </a:cubicBezTo>
                  <a:cubicBezTo>
                    <a:pt x="4070" y="6755"/>
                    <a:pt x="4122" y="6755"/>
                    <a:pt x="4174" y="6755"/>
                  </a:cubicBezTo>
                  <a:cubicBezTo>
                    <a:pt x="4293" y="6754"/>
                    <a:pt x="4411" y="6752"/>
                    <a:pt x="4531" y="6749"/>
                  </a:cubicBezTo>
                  <a:cubicBezTo>
                    <a:pt x="4554" y="6630"/>
                    <a:pt x="4577" y="6511"/>
                    <a:pt x="4600" y="6392"/>
                  </a:cubicBezTo>
                  <a:cubicBezTo>
                    <a:pt x="4627" y="6386"/>
                    <a:pt x="4651" y="6379"/>
                    <a:pt x="4676" y="6370"/>
                  </a:cubicBezTo>
                  <a:cubicBezTo>
                    <a:pt x="5693" y="5993"/>
                    <a:pt x="7238" y="5148"/>
                    <a:pt x="7323" y="4073"/>
                  </a:cubicBezTo>
                  <a:cubicBezTo>
                    <a:pt x="7327" y="4044"/>
                    <a:pt x="7296" y="4021"/>
                    <a:pt x="7265" y="4021"/>
                  </a:cubicBezTo>
                  <a:cubicBezTo>
                    <a:pt x="7255" y="4021"/>
                    <a:pt x="7245" y="4024"/>
                    <a:pt x="7236" y="4029"/>
                  </a:cubicBezTo>
                  <a:cubicBezTo>
                    <a:pt x="6783" y="4273"/>
                    <a:pt x="6471" y="4669"/>
                    <a:pt x="6072" y="4971"/>
                  </a:cubicBezTo>
                  <a:cubicBezTo>
                    <a:pt x="5656" y="5285"/>
                    <a:pt x="5209" y="5552"/>
                    <a:pt x="4714" y="5754"/>
                  </a:cubicBezTo>
                  <a:cubicBezTo>
                    <a:pt x="4743" y="5587"/>
                    <a:pt x="4772" y="5417"/>
                    <a:pt x="4797" y="5247"/>
                  </a:cubicBezTo>
                  <a:cubicBezTo>
                    <a:pt x="4925" y="4390"/>
                    <a:pt x="5024" y="3529"/>
                    <a:pt x="5079" y="2665"/>
                  </a:cubicBezTo>
                  <a:cubicBezTo>
                    <a:pt x="5132" y="1849"/>
                    <a:pt x="5287" y="841"/>
                    <a:pt x="5017" y="50"/>
                  </a:cubicBezTo>
                  <a:cubicBezTo>
                    <a:pt x="5006" y="17"/>
                    <a:pt x="4972" y="0"/>
                    <a:pt x="49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108;p37"/>
            <p:cNvSpPr/>
            <p:nvPr/>
          </p:nvSpPr>
          <p:spPr>
            <a:xfrm>
              <a:off x="1686471" y="820420"/>
              <a:ext cx="47783" cy="67455"/>
            </a:xfrm>
            <a:custGeom>
              <a:avLst/>
              <a:gdLst/>
              <a:ahLst/>
              <a:cxnLst/>
              <a:rect l="l" t="t" r="r" b="b"/>
              <a:pathLst>
                <a:path w="12616" h="17810" extrusionOk="0">
                  <a:moveTo>
                    <a:pt x="6466" y="1"/>
                  </a:moveTo>
                  <a:cubicBezTo>
                    <a:pt x="6304" y="1"/>
                    <a:pt x="6142" y="19"/>
                    <a:pt x="5981" y="57"/>
                  </a:cubicBezTo>
                  <a:cubicBezTo>
                    <a:pt x="5683" y="130"/>
                    <a:pt x="5404" y="261"/>
                    <a:pt x="5160" y="444"/>
                  </a:cubicBezTo>
                  <a:cubicBezTo>
                    <a:pt x="4674" y="790"/>
                    <a:pt x="4303" y="1301"/>
                    <a:pt x="4011" y="1812"/>
                  </a:cubicBezTo>
                  <a:cubicBezTo>
                    <a:pt x="3594" y="2537"/>
                    <a:pt x="3272" y="3313"/>
                    <a:pt x="3051" y="4120"/>
                  </a:cubicBezTo>
                  <a:cubicBezTo>
                    <a:pt x="2125" y="4305"/>
                    <a:pt x="1628" y="5247"/>
                    <a:pt x="1427" y="6108"/>
                  </a:cubicBezTo>
                  <a:cubicBezTo>
                    <a:pt x="1133" y="7388"/>
                    <a:pt x="1194" y="8725"/>
                    <a:pt x="1608" y="9973"/>
                  </a:cubicBezTo>
                  <a:cubicBezTo>
                    <a:pt x="281" y="11338"/>
                    <a:pt x="0" y="13494"/>
                    <a:pt x="932" y="15117"/>
                  </a:cubicBezTo>
                  <a:cubicBezTo>
                    <a:pt x="1829" y="16675"/>
                    <a:pt x="3411" y="17225"/>
                    <a:pt x="5164" y="17535"/>
                  </a:cubicBezTo>
                  <a:cubicBezTo>
                    <a:pt x="5915" y="17669"/>
                    <a:pt x="6691" y="17809"/>
                    <a:pt x="7452" y="17809"/>
                  </a:cubicBezTo>
                  <a:cubicBezTo>
                    <a:pt x="7559" y="17809"/>
                    <a:pt x="7666" y="17806"/>
                    <a:pt x="7772" y="17801"/>
                  </a:cubicBezTo>
                  <a:cubicBezTo>
                    <a:pt x="8428" y="17765"/>
                    <a:pt x="9070" y="17604"/>
                    <a:pt x="9665" y="17227"/>
                  </a:cubicBezTo>
                  <a:cubicBezTo>
                    <a:pt x="10637" y="16610"/>
                    <a:pt x="11209" y="15409"/>
                    <a:pt x="10837" y="14370"/>
                  </a:cubicBezTo>
                  <a:cubicBezTo>
                    <a:pt x="10772" y="14186"/>
                    <a:pt x="10680" y="13998"/>
                    <a:pt x="10721" y="13811"/>
                  </a:cubicBezTo>
                  <a:cubicBezTo>
                    <a:pt x="10748" y="13693"/>
                    <a:pt x="10822" y="13591"/>
                    <a:pt x="10896" y="13492"/>
                  </a:cubicBezTo>
                  <a:cubicBezTo>
                    <a:pt x="12215" y="11677"/>
                    <a:pt x="12616" y="9308"/>
                    <a:pt x="11960" y="7202"/>
                  </a:cubicBezTo>
                  <a:cubicBezTo>
                    <a:pt x="11601" y="6045"/>
                    <a:pt x="10761" y="4854"/>
                    <a:pt x="9479" y="4687"/>
                  </a:cubicBezTo>
                  <a:cubicBezTo>
                    <a:pt x="9461" y="3594"/>
                    <a:pt x="9406" y="2459"/>
                    <a:pt x="8857" y="1492"/>
                  </a:cubicBezTo>
                  <a:cubicBezTo>
                    <a:pt x="8387" y="662"/>
                    <a:pt x="7442" y="1"/>
                    <a:pt x="64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109;p37"/>
            <p:cNvSpPr/>
            <p:nvPr/>
          </p:nvSpPr>
          <p:spPr>
            <a:xfrm>
              <a:off x="1706007" y="820420"/>
              <a:ext cx="28243" cy="67421"/>
            </a:xfrm>
            <a:custGeom>
              <a:avLst/>
              <a:gdLst/>
              <a:ahLst/>
              <a:cxnLst/>
              <a:rect l="l" t="t" r="r" b="b"/>
              <a:pathLst>
                <a:path w="7457" h="17801" extrusionOk="0">
                  <a:moveTo>
                    <a:pt x="1306" y="1"/>
                  </a:moveTo>
                  <a:cubicBezTo>
                    <a:pt x="1145" y="1"/>
                    <a:pt x="983" y="19"/>
                    <a:pt x="822" y="57"/>
                  </a:cubicBezTo>
                  <a:cubicBezTo>
                    <a:pt x="525" y="130"/>
                    <a:pt x="246" y="261"/>
                    <a:pt x="0" y="442"/>
                  </a:cubicBezTo>
                  <a:cubicBezTo>
                    <a:pt x="79" y="435"/>
                    <a:pt x="156" y="430"/>
                    <a:pt x="228" y="430"/>
                  </a:cubicBezTo>
                  <a:cubicBezTo>
                    <a:pt x="296" y="430"/>
                    <a:pt x="360" y="435"/>
                    <a:pt x="414" y="446"/>
                  </a:cubicBezTo>
                  <a:cubicBezTo>
                    <a:pt x="846" y="533"/>
                    <a:pt x="1252" y="719"/>
                    <a:pt x="1599" y="992"/>
                  </a:cubicBezTo>
                  <a:cubicBezTo>
                    <a:pt x="2343" y="1583"/>
                    <a:pt x="2738" y="2502"/>
                    <a:pt x="2792" y="3412"/>
                  </a:cubicBezTo>
                  <a:cubicBezTo>
                    <a:pt x="2847" y="4322"/>
                    <a:pt x="2592" y="5230"/>
                    <a:pt x="2213" y="6073"/>
                  </a:cubicBezTo>
                  <a:cubicBezTo>
                    <a:pt x="3072" y="6455"/>
                    <a:pt x="3698" y="7198"/>
                    <a:pt x="4093" y="8003"/>
                  </a:cubicBezTo>
                  <a:cubicBezTo>
                    <a:pt x="4822" y="9487"/>
                    <a:pt x="4848" y="11258"/>
                    <a:pt x="4162" y="12759"/>
                  </a:cubicBezTo>
                  <a:cubicBezTo>
                    <a:pt x="3912" y="13301"/>
                    <a:pt x="3536" y="13841"/>
                    <a:pt x="2949" y="14064"/>
                  </a:cubicBezTo>
                  <a:cubicBezTo>
                    <a:pt x="3590" y="14840"/>
                    <a:pt x="3642" y="15954"/>
                    <a:pt x="3235" y="16857"/>
                  </a:cubicBezTo>
                  <a:cubicBezTo>
                    <a:pt x="3077" y="17201"/>
                    <a:pt x="2867" y="17519"/>
                    <a:pt x="2614" y="17801"/>
                  </a:cubicBezTo>
                  <a:cubicBezTo>
                    <a:pt x="3270" y="17765"/>
                    <a:pt x="3912" y="17604"/>
                    <a:pt x="4507" y="17227"/>
                  </a:cubicBezTo>
                  <a:cubicBezTo>
                    <a:pt x="5479" y="16610"/>
                    <a:pt x="6051" y="15409"/>
                    <a:pt x="5679" y="14370"/>
                  </a:cubicBezTo>
                  <a:cubicBezTo>
                    <a:pt x="5614" y="14186"/>
                    <a:pt x="5522" y="13998"/>
                    <a:pt x="5563" y="13809"/>
                  </a:cubicBezTo>
                  <a:cubicBezTo>
                    <a:pt x="5589" y="13693"/>
                    <a:pt x="5664" y="13590"/>
                    <a:pt x="5737" y="13491"/>
                  </a:cubicBezTo>
                  <a:cubicBezTo>
                    <a:pt x="7056" y="11676"/>
                    <a:pt x="7456" y="9306"/>
                    <a:pt x="6801" y="7200"/>
                  </a:cubicBezTo>
                  <a:cubicBezTo>
                    <a:pt x="6442" y="6043"/>
                    <a:pt x="5603" y="4853"/>
                    <a:pt x="4319" y="4687"/>
                  </a:cubicBezTo>
                  <a:cubicBezTo>
                    <a:pt x="4301" y="3594"/>
                    <a:pt x="4247" y="2459"/>
                    <a:pt x="3698" y="1491"/>
                  </a:cubicBezTo>
                  <a:cubicBezTo>
                    <a:pt x="3227" y="662"/>
                    <a:pt x="2283" y="1"/>
                    <a:pt x="13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110;p37"/>
            <p:cNvSpPr/>
            <p:nvPr/>
          </p:nvSpPr>
          <p:spPr>
            <a:xfrm>
              <a:off x="1694057" y="840444"/>
              <a:ext cx="32485" cy="69054"/>
            </a:xfrm>
            <a:custGeom>
              <a:avLst/>
              <a:gdLst/>
              <a:ahLst/>
              <a:cxnLst/>
              <a:rect l="l" t="t" r="r" b="b"/>
              <a:pathLst>
                <a:path w="8577" h="18232" extrusionOk="0">
                  <a:moveTo>
                    <a:pt x="4020" y="1"/>
                  </a:moveTo>
                  <a:cubicBezTo>
                    <a:pt x="3934" y="1"/>
                    <a:pt x="3854" y="47"/>
                    <a:pt x="3839" y="154"/>
                  </a:cubicBezTo>
                  <a:cubicBezTo>
                    <a:pt x="3604" y="1850"/>
                    <a:pt x="3597" y="3592"/>
                    <a:pt x="3606" y="5321"/>
                  </a:cubicBezTo>
                  <a:cubicBezTo>
                    <a:pt x="3195" y="4831"/>
                    <a:pt x="2855" y="4288"/>
                    <a:pt x="2593" y="3705"/>
                  </a:cubicBezTo>
                  <a:cubicBezTo>
                    <a:pt x="2274" y="2990"/>
                    <a:pt x="2187" y="2190"/>
                    <a:pt x="1838" y="1501"/>
                  </a:cubicBezTo>
                  <a:cubicBezTo>
                    <a:pt x="1811" y="1449"/>
                    <a:pt x="1746" y="1412"/>
                    <a:pt x="1685" y="1412"/>
                  </a:cubicBezTo>
                  <a:cubicBezTo>
                    <a:pt x="1641" y="1412"/>
                    <a:pt x="1599" y="1432"/>
                    <a:pt x="1578" y="1482"/>
                  </a:cubicBezTo>
                  <a:cubicBezTo>
                    <a:pt x="845" y="3204"/>
                    <a:pt x="2319" y="5465"/>
                    <a:pt x="3604" y="6619"/>
                  </a:cubicBezTo>
                  <a:cubicBezTo>
                    <a:pt x="3606" y="6620"/>
                    <a:pt x="3609" y="6622"/>
                    <a:pt x="3612" y="6625"/>
                  </a:cubicBezTo>
                  <a:cubicBezTo>
                    <a:pt x="3612" y="6863"/>
                    <a:pt x="3613" y="7100"/>
                    <a:pt x="3612" y="7338"/>
                  </a:cubicBezTo>
                  <a:cubicBezTo>
                    <a:pt x="3606" y="8192"/>
                    <a:pt x="3605" y="9047"/>
                    <a:pt x="3606" y="9903"/>
                  </a:cubicBezTo>
                  <a:cubicBezTo>
                    <a:pt x="2629" y="9500"/>
                    <a:pt x="2023" y="8853"/>
                    <a:pt x="1503" y="7918"/>
                  </a:cubicBezTo>
                  <a:cubicBezTo>
                    <a:pt x="1457" y="7835"/>
                    <a:pt x="1090" y="6805"/>
                    <a:pt x="726" y="6805"/>
                  </a:cubicBezTo>
                  <a:cubicBezTo>
                    <a:pt x="679" y="6805"/>
                    <a:pt x="632" y="6822"/>
                    <a:pt x="586" y="6860"/>
                  </a:cubicBezTo>
                  <a:cubicBezTo>
                    <a:pt x="0" y="7346"/>
                    <a:pt x="1073" y="8847"/>
                    <a:pt x="1414" y="9289"/>
                  </a:cubicBezTo>
                  <a:cubicBezTo>
                    <a:pt x="1945" y="9971"/>
                    <a:pt x="2699" y="10580"/>
                    <a:pt x="3606" y="10716"/>
                  </a:cubicBezTo>
                  <a:cubicBezTo>
                    <a:pt x="3606" y="12091"/>
                    <a:pt x="3606" y="16405"/>
                    <a:pt x="3594" y="17780"/>
                  </a:cubicBezTo>
                  <a:cubicBezTo>
                    <a:pt x="3591" y="18085"/>
                    <a:pt x="3839" y="18232"/>
                    <a:pt x="4095" y="18232"/>
                  </a:cubicBezTo>
                  <a:cubicBezTo>
                    <a:pt x="4372" y="18232"/>
                    <a:pt x="4659" y="18060"/>
                    <a:pt x="4652" y="17729"/>
                  </a:cubicBezTo>
                  <a:cubicBezTo>
                    <a:pt x="4614" y="15740"/>
                    <a:pt x="4602" y="10812"/>
                    <a:pt x="4578" y="8821"/>
                  </a:cubicBezTo>
                  <a:cubicBezTo>
                    <a:pt x="6420" y="7944"/>
                    <a:pt x="8577" y="5676"/>
                    <a:pt x="8371" y="3640"/>
                  </a:cubicBezTo>
                  <a:cubicBezTo>
                    <a:pt x="8357" y="3503"/>
                    <a:pt x="8241" y="3425"/>
                    <a:pt x="8122" y="3425"/>
                  </a:cubicBezTo>
                  <a:cubicBezTo>
                    <a:pt x="8039" y="3425"/>
                    <a:pt x="7954" y="3463"/>
                    <a:pt x="7902" y="3545"/>
                  </a:cubicBezTo>
                  <a:cubicBezTo>
                    <a:pt x="7421" y="4302"/>
                    <a:pt x="7168" y="5126"/>
                    <a:pt x="6665" y="5872"/>
                  </a:cubicBezTo>
                  <a:cubicBezTo>
                    <a:pt x="6499" y="5581"/>
                    <a:pt x="6365" y="5273"/>
                    <a:pt x="6264" y="4955"/>
                  </a:cubicBezTo>
                  <a:cubicBezTo>
                    <a:pt x="6136" y="4547"/>
                    <a:pt x="6121" y="4132"/>
                    <a:pt x="6017" y="3725"/>
                  </a:cubicBezTo>
                  <a:cubicBezTo>
                    <a:pt x="6002" y="3665"/>
                    <a:pt x="5948" y="3638"/>
                    <a:pt x="5892" y="3638"/>
                  </a:cubicBezTo>
                  <a:cubicBezTo>
                    <a:pt x="5839" y="3638"/>
                    <a:pt x="5784" y="3662"/>
                    <a:pt x="5758" y="3707"/>
                  </a:cubicBezTo>
                  <a:cubicBezTo>
                    <a:pt x="5259" y="4550"/>
                    <a:pt x="5560" y="5787"/>
                    <a:pt x="6104" y="6564"/>
                  </a:cubicBezTo>
                  <a:cubicBezTo>
                    <a:pt x="5644" y="7055"/>
                    <a:pt x="5127" y="7461"/>
                    <a:pt x="4566" y="7849"/>
                  </a:cubicBezTo>
                  <a:cubicBezTo>
                    <a:pt x="4565" y="7727"/>
                    <a:pt x="4563" y="7606"/>
                    <a:pt x="4562" y="7484"/>
                  </a:cubicBezTo>
                  <a:cubicBezTo>
                    <a:pt x="4528" y="5074"/>
                    <a:pt x="4621" y="2577"/>
                    <a:pt x="4264" y="187"/>
                  </a:cubicBezTo>
                  <a:cubicBezTo>
                    <a:pt x="4247" y="72"/>
                    <a:pt x="4128" y="1"/>
                    <a:pt x="40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111;p37"/>
            <p:cNvSpPr/>
            <p:nvPr/>
          </p:nvSpPr>
          <p:spPr>
            <a:xfrm>
              <a:off x="1723933" y="795744"/>
              <a:ext cx="47791" cy="67452"/>
            </a:xfrm>
            <a:custGeom>
              <a:avLst/>
              <a:gdLst/>
              <a:ahLst/>
              <a:cxnLst/>
              <a:rect l="l" t="t" r="r" b="b"/>
              <a:pathLst>
                <a:path w="12618" h="17809" extrusionOk="0">
                  <a:moveTo>
                    <a:pt x="6467" y="0"/>
                  </a:moveTo>
                  <a:cubicBezTo>
                    <a:pt x="6305" y="0"/>
                    <a:pt x="6143" y="18"/>
                    <a:pt x="5982" y="56"/>
                  </a:cubicBezTo>
                  <a:cubicBezTo>
                    <a:pt x="5685" y="129"/>
                    <a:pt x="5405" y="261"/>
                    <a:pt x="5160" y="443"/>
                  </a:cubicBezTo>
                  <a:cubicBezTo>
                    <a:pt x="4676" y="790"/>
                    <a:pt x="4303" y="1300"/>
                    <a:pt x="4012" y="1811"/>
                  </a:cubicBezTo>
                  <a:cubicBezTo>
                    <a:pt x="3595" y="2537"/>
                    <a:pt x="3273" y="3313"/>
                    <a:pt x="3052" y="4119"/>
                  </a:cubicBezTo>
                  <a:cubicBezTo>
                    <a:pt x="2127" y="4304"/>
                    <a:pt x="1629" y="5246"/>
                    <a:pt x="1429" y="6107"/>
                  </a:cubicBezTo>
                  <a:cubicBezTo>
                    <a:pt x="1134" y="7388"/>
                    <a:pt x="1196" y="8726"/>
                    <a:pt x="1610" y="9974"/>
                  </a:cubicBezTo>
                  <a:cubicBezTo>
                    <a:pt x="283" y="11338"/>
                    <a:pt x="0" y="13493"/>
                    <a:pt x="934" y="15117"/>
                  </a:cubicBezTo>
                  <a:cubicBezTo>
                    <a:pt x="1829" y="16676"/>
                    <a:pt x="3413" y="17224"/>
                    <a:pt x="5165" y="17535"/>
                  </a:cubicBezTo>
                  <a:cubicBezTo>
                    <a:pt x="5917" y="17669"/>
                    <a:pt x="6693" y="17809"/>
                    <a:pt x="7454" y="17809"/>
                  </a:cubicBezTo>
                  <a:cubicBezTo>
                    <a:pt x="7561" y="17809"/>
                    <a:pt x="7667" y="17806"/>
                    <a:pt x="7773" y="17800"/>
                  </a:cubicBezTo>
                  <a:cubicBezTo>
                    <a:pt x="8430" y="17764"/>
                    <a:pt x="9072" y="17604"/>
                    <a:pt x="9667" y="17227"/>
                  </a:cubicBezTo>
                  <a:cubicBezTo>
                    <a:pt x="10639" y="16610"/>
                    <a:pt x="11211" y="15409"/>
                    <a:pt x="10839" y="14371"/>
                  </a:cubicBezTo>
                  <a:cubicBezTo>
                    <a:pt x="10773" y="14187"/>
                    <a:pt x="10680" y="13998"/>
                    <a:pt x="10722" y="13810"/>
                  </a:cubicBezTo>
                  <a:cubicBezTo>
                    <a:pt x="10750" y="13692"/>
                    <a:pt x="10824" y="13591"/>
                    <a:pt x="10897" y="13492"/>
                  </a:cubicBezTo>
                  <a:cubicBezTo>
                    <a:pt x="12216" y="11677"/>
                    <a:pt x="12617" y="9307"/>
                    <a:pt x="11961" y="7201"/>
                  </a:cubicBezTo>
                  <a:cubicBezTo>
                    <a:pt x="11601" y="6044"/>
                    <a:pt x="10762" y="4854"/>
                    <a:pt x="9480" y="4687"/>
                  </a:cubicBezTo>
                  <a:cubicBezTo>
                    <a:pt x="9461" y="3594"/>
                    <a:pt x="9407" y="2459"/>
                    <a:pt x="8859" y="1492"/>
                  </a:cubicBezTo>
                  <a:cubicBezTo>
                    <a:pt x="8388" y="662"/>
                    <a:pt x="7444" y="0"/>
                    <a:pt x="6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112;p37"/>
            <p:cNvSpPr/>
            <p:nvPr/>
          </p:nvSpPr>
          <p:spPr>
            <a:xfrm>
              <a:off x="1743480" y="795748"/>
              <a:ext cx="28243" cy="67414"/>
            </a:xfrm>
            <a:custGeom>
              <a:avLst/>
              <a:gdLst/>
              <a:ahLst/>
              <a:cxnLst/>
              <a:rect l="l" t="t" r="r" b="b"/>
              <a:pathLst>
                <a:path w="7457" h="17799" extrusionOk="0">
                  <a:moveTo>
                    <a:pt x="1306" y="0"/>
                  </a:moveTo>
                  <a:cubicBezTo>
                    <a:pt x="1145" y="0"/>
                    <a:pt x="983" y="18"/>
                    <a:pt x="821" y="57"/>
                  </a:cubicBezTo>
                  <a:cubicBezTo>
                    <a:pt x="525" y="129"/>
                    <a:pt x="246" y="261"/>
                    <a:pt x="0" y="443"/>
                  </a:cubicBezTo>
                  <a:cubicBezTo>
                    <a:pt x="82" y="436"/>
                    <a:pt x="161" y="431"/>
                    <a:pt x="234" y="431"/>
                  </a:cubicBezTo>
                  <a:cubicBezTo>
                    <a:pt x="300" y="431"/>
                    <a:pt x="360" y="435"/>
                    <a:pt x="413" y="446"/>
                  </a:cubicBezTo>
                  <a:cubicBezTo>
                    <a:pt x="845" y="533"/>
                    <a:pt x="1251" y="718"/>
                    <a:pt x="1598" y="991"/>
                  </a:cubicBezTo>
                  <a:cubicBezTo>
                    <a:pt x="2342" y="1581"/>
                    <a:pt x="2736" y="2500"/>
                    <a:pt x="2790" y="3411"/>
                  </a:cubicBezTo>
                  <a:cubicBezTo>
                    <a:pt x="2845" y="4322"/>
                    <a:pt x="2590" y="5230"/>
                    <a:pt x="2212" y="6072"/>
                  </a:cubicBezTo>
                  <a:cubicBezTo>
                    <a:pt x="3070" y="6453"/>
                    <a:pt x="3697" y="7196"/>
                    <a:pt x="4092" y="8001"/>
                  </a:cubicBezTo>
                  <a:cubicBezTo>
                    <a:pt x="4821" y="9486"/>
                    <a:pt x="4847" y="11256"/>
                    <a:pt x="4160" y="12757"/>
                  </a:cubicBezTo>
                  <a:cubicBezTo>
                    <a:pt x="3911" y="13300"/>
                    <a:pt x="3535" y="13841"/>
                    <a:pt x="2948" y="14063"/>
                  </a:cubicBezTo>
                  <a:cubicBezTo>
                    <a:pt x="3588" y="14839"/>
                    <a:pt x="3640" y="15952"/>
                    <a:pt x="3233" y="16857"/>
                  </a:cubicBezTo>
                  <a:cubicBezTo>
                    <a:pt x="3076" y="17201"/>
                    <a:pt x="2866" y="17518"/>
                    <a:pt x="2612" y="17799"/>
                  </a:cubicBezTo>
                  <a:cubicBezTo>
                    <a:pt x="3269" y="17763"/>
                    <a:pt x="3911" y="17603"/>
                    <a:pt x="4506" y="17226"/>
                  </a:cubicBezTo>
                  <a:cubicBezTo>
                    <a:pt x="5478" y="16609"/>
                    <a:pt x="6050" y="15408"/>
                    <a:pt x="5678" y="14370"/>
                  </a:cubicBezTo>
                  <a:cubicBezTo>
                    <a:pt x="5612" y="14186"/>
                    <a:pt x="5519" y="13997"/>
                    <a:pt x="5561" y="13809"/>
                  </a:cubicBezTo>
                  <a:cubicBezTo>
                    <a:pt x="5589" y="13693"/>
                    <a:pt x="5663" y="13591"/>
                    <a:pt x="5737" y="13492"/>
                  </a:cubicBezTo>
                  <a:cubicBezTo>
                    <a:pt x="7056" y="11677"/>
                    <a:pt x="7456" y="9308"/>
                    <a:pt x="6801" y="7202"/>
                  </a:cubicBezTo>
                  <a:cubicBezTo>
                    <a:pt x="6442" y="6043"/>
                    <a:pt x="5601" y="4854"/>
                    <a:pt x="4319" y="4687"/>
                  </a:cubicBezTo>
                  <a:cubicBezTo>
                    <a:pt x="4301" y="3594"/>
                    <a:pt x="4246" y="2459"/>
                    <a:pt x="3698" y="1491"/>
                  </a:cubicBezTo>
                  <a:cubicBezTo>
                    <a:pt x="3227" y="661"/>
                    <a:pt x="2283" y="0"/>
                    <a:pt x="1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113;p37"/>
            <p:cNvSpPr/>
            <p:nvPr/>
          </p:nvSpPr>
          <p:spPr>
            <a:xfrm>
              <a:off x="1731523" y="815769"/>
              <a:ext cx="32489" cy="69054"/>
            </a:xfrm>
            <a:custGeom>
              <a:avLst/>
              <a:gdLst/>
              <a:ahLst/>
              <a:cxnLst/>
              <a:rect l="l" t="t" r="r" b="b"/>
              <a:pathLst>
                <a:path w="8578" h="18232" extrusionOk="0">
                  <a:moveTo>
                    <a:pt x="4021" y="0"/>
                  </a:moveTo>
                  <a:cubicBezTo>
                    <a:pt x="3935" y="0"/>
                    <a:pt x="3855" y="46"/>
                    <a:pt x="3840" y="154"/>
                  </a:cubicBezTo>
                  <a:cubicBezTo>
                    <a:pt x="3604" y="1850"/>
                    <a:pt x="3597" y="3593"/>
                    <a:pt x="3607" y="5320"/>
                  </a:cubicBezTo>
                  <a:cubicBezTo>
                    <a:pt x="3196" y="4832"/>
                    <a:pt x="2856" y="4288"/>
                    <a:pt x="2594" y="3705"/>
                  </a:cubicBezTo>
                  <a:cubicBezTo>
                    <a:pt x="2274" y="2991"/>
                    <a:pt x="2188" y="2190"/>
                    <a:pt x="1838" y="1500"/>
                  </a:cubicBezTo>
                  <a:cubicBezTo>
                    <a:pt x="1812" y="1449"/>
                    <a:pt x="1746" y="1412"/>
                    <a:pt x="1686" y="1412"/>
                  </a:cubicBezTo>
                  <a:cubicBezTo>
                    <a:pt x="1641" y="1412"/>
                    <a:pt x="1600" y="1432"/>
                    <a:pt x="1579" y="1481"/>
                  </a:cubicBezTo>
                  <a:cubicBezTo>
                    <a:pt x="845" y="3203"/>
                    <a:pt x="2319" y="5464"/>
                    <a:pt x="3604" y="6619"/>
                  </a:cubicBezTo>
                  <a:cubicBezTo>
                    <a:pt x="3607" y="6621"/>
                    <a:pt x="3610" y="6623"/>
                    <a:pt x="3612" y="6624"/>
                  </a:cubicBezTo>
                  <a:cubicBezTo>
                    <a:pt x="3612" y="6863"/>
                    <a:pt x="3614" y="7100"/>
                    <a:pt x="3612" y="7337"/>
                  </a:cubicBezTo>
                  <a:cubicBezTo>
                    <a:pt x="3607" y="8193"/>
                    <a:pt x="3606" y="9048"/>
                    <a:pt x="3607" y="9902"/>
                  </a:cubicBezTo>
                  <a:cubicBezTo>
                    <a:pt x="2629" y="9499"/>
                    <a:pt x="2023" y="8852"/>
                    <a:pt x="1502" y="7917"/>
                  </a:cubicBezTo>
                  <a:cubicBezTo>
                    <a:pt x="1457" y="7836"/>
                    <a:pt x="1091" y="6804"/>
                    <a:pt x="726" y="6804"/>
                  </a:cubicBezTo>
                  <a:cubicBezTo>
                    <a:pt x="679" y="6804"/>
                    <a:pt x="633" y="6821"/>
                    <a:pt x="586" y="6860"/>
                  </a:cubicBezTo>
                  <a:cubicBezTo>
                    <a:pt x="1" y="7345"/>
                    <a:pt x="1073" y="8847"/>
                    <a:pt x="1414" y="9288"/>
                  </a:cubicBezTo>
                  <a:cubicBezTo>
                    <a:pt x="1945" y="9972"/>
                    <a:pt x="2699" y="10580"/>
                    <a:pt x="3607" y="10717"/>
                  </a:cubicBezTo>
                  <a:cubicBezTo>
                    <a:pt x="3607" y="12092"/>
                    <a:pt x="3607" y="16404"/>
                    <a:pt x="3595" y="17779"/>
                  </a:cubicBezTo>
                  <a:cubicBezTo>
                    <a:pt x="3592" y="18084"/>
                    <a:pt x="3839" y="18231"/>
                    <a:pt x="4096" y="18231"/>
                  </a:cubicBezTo>
                  <a:cubicBezTo>
                    <a:pt x="4372" y="18231"/>
                    <a:pt x="4659" y="18060"/>
                    <a:pt x="4653" y="17729"/>
                  </a:cubicBezTo>
                  <a:cubicBezTo>
                    <a:pt x="4615" y="15739"/>
                    <a:pt x="4602" y="10811"/>
                    <a:pt x="4579" y="8822"/>
                  </a:cubicBezTo>
                  <a:cubicBezTo>
                    <a:pt x="6420" y="7943"/>
                    <a:pt x="8577" y="5675"/>
                    <a:pt x="8371" y="3639"/>
                  </a:cubicBezTo>
                  <a:cubicBezTo>
                    <a:pt x="8358" y="3502"/>
                    <a:pt x="8242" y="3425"/>
                    <a:pt x="8123" y="3425"/>
                  </a:cubicBezTo>
                  <a:cubicBezTo>
                    <a:pt x="8039" y="3425"/>
                    <a:pt x="7955" y="3463"/>
                    <a:pt x="7903" y="3545"/>
                  </a:cubicBezTo>
                  <a:cubicBezTo>
                    <a:pt x="7421" y="4301"/>
                    <a:pt x="7169" y="5125"/>
                    <a:pt x="6666" y="5871"/>
                  </a:cubicBezTo>
                  <a:cubicBezTo>
                    <a:pt x="6500" y="5581"/>
                    <a:pt x="6366" y="5274"/>
                    <a:pt x="6264" y="4954"/>
                  </a:cubicBezTo>
                  <a:cubicBezTo>
                    <a:pt x="6137" y="4547"/>
                    <a:pt x="6122" y="4131"/>
                    <a:pt x="6017" y="3726"/>
                  </a:cubicBezTo>
                  <a:cubicBezTo>
                    <a:pt x="6002" y="3666"/>
                    <a:pt x="5948" y="3638"/>
                    <a:pt x="5892" y="3638"/>
                  </a:cubicBezTo>
                  <a:cubicBezTo>
                    <a:pt x="5839" y="3638"/>
                    <a:pt x="5785" y="3662"/>
                    <a:pt x="5758" y="3706"/>
                  </a:cubicBezTo>
                  <a:cubicBezTo>
                    <a:pt x="5259" y="4551"/>
                    <a:pt x="5559" y="5786"/>
                    <a:pt x="6104" y="6564"/>
                  </a:cubicBezTo>
                  <a:cubicBezTo>
                    <a:pt x="5644" y="7055"/>
                    <a:pt x="5127" y="7460"/>
                    <a:pt x="4567" y="7848"/>
                  </a:cubicBezTo>
                  <a:cubicBezTo>
                    <a:pt x="4565" y="7726"/>
                    <a:pt x="4564" y="7606"/>
                    <a:pt x="4563" y="7484"/>
                  </a:cubicBezTo>
                  <a:cubicBezTo>
                    <a:pt x="4528" y="5073"/>
                    <a:pt x="4623" y="2577"/>
                    <a:pt x="4265" y="187"/>
                  </a:cubicBezTo>
                  <a:cubicBezTo>
                    <a:pt x="4248" y="72"/>
                    <a:pt x="4129" y="0"/>
                    <a:pt x="402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2128925" y="4598620"/>
            <a:ext cx="591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서울대정시입학생수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와 </a:t>
            </a:r>
            <a:r>
              <a:rPr lang="ko-KR" altLang="en-US" dirty="0" smtClean="0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학원사업체수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는 밀접한 관계를 보임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8" name="톱니 모양의 오른쪽 화살표 117"/>
          <p:cNvSpPr/>
          <p:nvPr/>
        </p:nvSpPr>
        <p:spPr>
          <a:xfrm>
            <a:off x="1157258" y="4636616"/>
            <a:ext cx="863149" cy="215294"/>
          </a:xfrm>
          <a:prstGeom prst="notchedRightArrow">
            <a:avLst>
              <a:gd name="adj1" fmla="val 50000"/>
              <a:gd name="adj2" fmla="val 99438"/>
            </a:avLst>
          </a:prstGeom>
          <a:solidFill>
            <a:schemeClr val="accent5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925" y="1809623"/>
            <a:ext cx="4554988" cy="263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714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889;p36"/>
          <p:cNvSpPr/>
          <p:nvPr/>
        </p:nvSpPr>
        <p:spPr>
          <a:xfrm>
            <a:off x="944935" y="811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890;p36"/>
          <p:cNvSpPr/>
          <p:nvPr/>
        </p:nvSpPr>
        <p:spPr>
          <a:xfrm>
            <a:off x="5479175" y="312600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그룹 70"/>
          <p:cNvGrpSpPr/>
          <p:nvPr/>
        </p:nvGrpSpPr>
        <p:grpSpPr>
          <a:xfrm>
            <a:off x="7264124" y="3256454"/>
            <a:ext cx="2027534" cy="1887046"/>
            <a:chOff x="6086323" y="1653090"/>
            <a:chExt cx="3481645" cy="3576896"/>
          </a:xfrm>
        </p:grpSpPr>
        <p:grpSp>
          <p:nvGrpSpPr>
            <p:cNvPr id="5" name="Google Shape;1867;p36"/>
            <p:cNvGrpSpPr/>
            <p:nvPr/>
          </p:nvGrpSpPr>
          <p:grpSpPr>
            <a:xfrm>
              <a:off x="6086323" y="1653090"/>
              <a:ext cx="3481645" cy="3406550"/>
              <a:chOff x="4095386" y="2301250"/>
              <a:chExt cx="2149164" cy="2102809"/>
            </a:xfrm>
          </p:grpSpPr>
          <p:sp>
            <p:nvSpPr>
              <p:cNvPr id="6" name="Google Shape;1868;p36"/>
              <p:cNvSpPr/>
              <p:nvPr/>
            </p:nvSpPr>
            <p:spPr>
              <a:xfrm>
                <a:off x="4095386" y="3018809"/>
                <a:ext cx="804850" cy="1043075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41723" extrusionOk="0">
                    <a:moveTo>
                      <a:pt x="16306" y="0"/>
                    </a:moveTo>
                    <a:cubicBezTo>
                      <a:pt x="15667" y="0"/>
                      <a:pt x="15019" y="35"/>
                      <a:pt x="14365" y="107"/>
                    </a:cubicBezTo>
                    <a:cubicBezTo>
                      <a:pt x="7098" y="867"/>
                      <a:pt x="1268" y="6275"/>
                      <a:pt x="465" y="13035"/>
                    </a:cubicBezTo>
                    <a:cubicBezTo>
                      <a:pt x="1" y="16879"/>
                      <a:pt x="1099" y="20682"/>
                      <a:pt x="3550" y="23639"/>
                    </a:cubicBezTo>
                    <a:cubicBezTo>
                      <a:pt x="5366" y="25878"/>
                      <a:pt x="6296" y="28709"/>
                      <a:pt x="6127" y="31582"/>
                    </a:cubicBezTo>
                    <a:cubicBezTo>
                      <a:pt x="6084" y="31793"/>
                      <a:pt x="6084" y="32004"/>
                      <a:pt x="6127" y="32215"/>
                    </a:cubicBezTo>
                    <a:cubicBezTo>
                      <a:pt x="6127" y="37454"/>
                      <a:pt x="10647" y="41637"/>
                      <a:pt x="16266" y="41721"/>
                    </a:cubicBezTo>
                    <a:cubicBezTo>
                      <a:pt x="16322" y="41722"/>
                      <a:pt x="16377" y="41723"/>
                      <a:pt x="16432" y="41723"/>
                    </a:cubicBezTo>
                    <a:cubicBezTo>
                      <a:pt x="21936" y="41723"/>
                      <a:pt x="26534" y="37571"/>
                      <a:pt x="26659" y="32384"/>
                    </a:cubicBezTo>
                    <a:cubicBezTo>
                      <a:pt x="26659" y="31920"/>
                      <a:pt x="26659" y="31455"/>
                      <a:pt x="26575" y="30990"/>
                    </a:cubicBezTo>
                    <a:cubicBezTo>
                      <a:pt x="26279" y="28413"/>
                      <a:pt x="27082" y="25878"/>
                      <a:pt x="28772" y="23935"/>
                    </a:cubicBezTo>
                    <a:cubicBezTo>
                      <a:pt x="30968" y="21358"/>
                      <a:pt x="32194" y="18105"/>
                      <a:pt x="32194" y="14683"/>
                    </a:cubicBezTo>
                    <a:cubicBezTo>
                      <a:pt x="32154" y="6571"/>
                      <a:pt x="25068" y="0"/>
                      <a:pt x="163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869;p36"/>
              <p:cNvSpPr/>
              <p:nvPr/>
            </p:nvSpPr>
            <p:spPr>
              <a:xfrm>
                <a:off x="4343611" y="3422034"/>
                <a:ext cx="323200" cy="982025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39281" extrusionOk="0">
                    <a:moveTo>
                      <a:pt x="6295" y="1"/>
                    </a:moveTo>
                    <a:cubicBezTo>
                      <a:pt x="5894" y="1"/>
                      <a:pt x="5492" y="265"/>
                      <a:pt x="5450" y="793"/>
                    </a:cubicBezTo>
                    <a:lnTo>
                      <a:pt x="5492" y="8524"/>
                    </a:lnTo>
                    <a:lnTo>
                      <a:pt x="1690" y="3328"/>
                    </a:lnTo>
                    <a:cubicBezTo>
                      <a:pt x="1515" y="3102"/>
                      <a:pt x="1250" y="2981"/>
                      <a:pt x="994" y="2981"/>
                    </a:cubicBezTo>
                    <a:cubicBezTo>
                      <a:pt x="817" y="2981"/>
                      <a:pt x="645" y="3038"/>
                      <a:pt x="507" y="3159"/>
                    </a:cubicBezTo>
                    <a:cubicBezTo>
                      <a:pt x="84" y="3412"/>
                      <a:pt x="0" y="3961"/>
                      <a:pt x="296" y="4342"/>
                    </a:cubicBezTo>
                    <a:lnTo>
                      <a:pt x="5196" y="11017"/>
                    </a:lnTo>
                    <a:cubicBezTo>
                      <a:pt x="5281" y="11143"/>
                      <a:pt x="5365" y="11228"/>
                      <a:pt x="5492" y="11270"/>
                    </a:cubicBezTo>
                    <a:lnTo>
                      <a:pt x="5619" y="38436"/>
                    </a:lnTo>
                    <a:cubicBezTo>
                      <a:pt x="5619" y="38900"/>
                      <a:pt x="5999" y="39281"/>
                      <a:pt x="6464" y="39281"/>
                    </a:cubicBezTo>
                    <a:cubicBezTo>
                      <a:pt x="6971" y="39281"/>
                      <a:pt x="7351" y="38900"/>
                      <a:pt x="7309" y="38436"/>
                    </a:cubicBezTo>
                    <a:lnTo>
                      <a:pt x="7224" y="17861"/>
                    </a:lnTo>
                    <a:lnTo>
                      <a:pt x="12632" y="11355"/>
                    </a:lnTo>
                    <a:cubicBezTo>
                      <a:pt x="12928" y="10974"/>
                      <a:pt x="12886" y="10468"/>
                      <a:pt x="12548" y="10172"/>
                    </a:cubicBezTo>
                    <a:cubicBezTo>
                      <a:pt x="12381" y="10024"/>
                      <a:pt x="12182" y="9957"/>
                      <a:pt x="11986" y="9957"/>
                    </a:cubicBezTo>
                    <a:cubicBezTo>
                      <a:pt x="11735" y="9957"/>
                      <a:pt x="11489" y="10066"/>
                      <a:pt x="11322" y="10256"/>
                    </a:cubicBezTo>
                    <a:lnTo>
                      <a:pt x="7224" y="15199"/>
                    </a:lnTo>
                    <a:lnTo>
                      <a:pt x="7140" y="793"/>
                    </a:lnTo>
                    <a:cubicBezTo>
                      <a:pt x="7098" y="265"/>
                      <a:pt x="6696" y="1"/>
                      <a:pt x="6295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870;p36"/>
              <p:cNvSpPr/>
              <p:nvPr/>
            </p:nvSpPr>
            <p:spPr>
              <a:xfrm>
                <a:off x="5047850" y="2301250"/>
                <a:ext cx="972775" cy="1260800"/>
              </a:xfrm>
              <a:custGeom>
                <a:avLst/>
                <a:gdLst/>
                <a:ahLst/>
                <a:cxnLst/>
                <a:rect l="l" t="t" r="r" b="b"/>
                <a:pathLst>
                  <a:path w="38911" h="50432" extrusionOk="0">
                    <a:moveTo>
                      <a:pt x="19282" y="1"/>
                    </a:moveTo>
                    <a:cubicBezTo>
                      <a:pt x="8639" y="1"/>
                      <a:pt x="1" y="8002"/>
                      <a:pt x="1" y="17856"/>
                    </a:cubicBezTo>
                    <a:cubicBezTo>
                      <a:pt x="1" y="21954"/>
                      <a:pt x="1521" y="25926"/>
                      <a:pt x="4225" y="29010"/>
                    </a:cubicBezTo>
                    <a:cubicBezTo>
                      <a:pt x="6253" y="31333"/>
                      <a:pt x="7225" y="34417"/>
                      <a:pt x="6845" y="37502"/>
                    </a:cubicBezTo>
                    <a:cubicBezTo>
                      <a:pt x="6760" y="38093"/>
                      <a:pt x="6760" y="38642"/>
                      <a:pt x="6760" y="39234"/>
                    </a:cubicBezTo>
                    <a:cubicBezTo>
                      <a:pt x="6969" y="45451"/>
                      <a:pt x="12494" y="50432"/>
                      <a:pt x="19142" y="50432"/>
                    </a:cubicBezTo>
                    <a:cubicBezTo>
                      <a:pt x="19225" y="50432"/>
                      <a:pt x="19309" y="50431"/>
                      <a:pt x="19392" y="50429"/>
                    </a:cubicBezTo>
                    <a:cubicBezTo>
                      <a:pt x="26194" y="50303"/>
                      <a:pt x="31602" y="45191"/>
                      <a:pt x="31602" y="38896"/>
                    </a:cubicBezTo>
                    <a:lnTo>
                      <a:pt x="31602" y="38177"/>
                    </a:lnTo>
                    <a:cubicBezTo>
                      <a:pt x="31391" y="34671"/>
                      <a:pt x="32447" y="31249"/>
                      <a:pt x="34644" y="28545"/>
                    </a:cubicBezTo>
                    <a:cubicBezTo>
                      <a:pt x="37601" y="24954"/>
                      <a:pt x="38911" y="20307"/>
                      <a:pt x="38362" y="15702"/>
                    </a:cubicBezTo>
                    <a:cubicBezTo>
                      <a:pt x="37305" y="7548"/>
                      <a:pt x="30292" y="1042"/>
                      <a:pt x="21462" y="112"/>
                    </a:cubicBezTo>
                    <a:cubicBezTo>
                      <a:pt x="20728" y="37"/>
                      <a:pt x="20000" y="1"/>
                      <a:pt x="19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871;p36"/>
              <p:cNvSpPr/>
              <p:nvPr/>
            </p:nvSpPr>
            <p:spPr>
              <a:xfrm>
                <a:off x="5337925" y="2783550"/>
                <a:ext cx="382750" cy="1449125"/>
              </a:xfrm>
              <a:custGeom>
                <a:avLst/>
                <a:gdLst/>
                <a:ahLst/>
                <a:cxnLst/>
                <a:rect l="l" t="t" r="r" b="b"/>
                <a:pathLst>
                  <a:path w="15310" h="57965" extrusionOk="0">
                    <a:moveTo>
                      <a:pt x="7705" y="1"/>
                    </a:moveTo>
                    <a:cubicBezTo>
                      <a:pt x="7325" y="1"/>
                      <a:pt x="6987" y="339"/>
                      <a:pt x="6987" y="719"/>
                    </a:cubicBezTo>
                    <a:lnTo>
                      <a:pt x="6987" y="11070"/>
                    </a:lnTo>
                    <a:lnTo>
                      <a:pt x="1832" y="3972"/>
                    </a:lnTo>
                    <a:cubicBezTo>
                      <a:pt x="1676" y="3743"/>
                      <a:pt x="1464" y="3648"/>
                      <a:pt x="1256" y="3648"/>
                    </a:cubicBezTo>
                    <a:cubicBezTo>
                      <a:pt x="735" y="3648"/>
                      <a:pt x="239" y="4243"/>
                      <a:pt x="692" y="4817"/>
                    </a:cubicBezTo>
                    <a:lnTo>
                      <a:pt x="6564" y="12886"/>
                    </a:lnTo>
                    <a:cubicBezTo>
                      <a:pt x="6649" y="13055"/>
                      <a:pt x="6818" y="13140"/>
                      <a:pt x="6944" y="13182"/>
                    </a:cubicBezTo>
                    <a:lnTo>
                      <a:pt x="6944" y="19012"/>
                    </a:lnTo>
                    <a:lnTo>
                      <a:pt x="1410" y="12422"/>
                    </a:lnTo>
                    <a:cubicBezTo>
                      <a:pt x="1257" y="12289"/>
                      <a:pt x="1090" y="12233"/>
                      <a:pt x="931" y="12233"/>
                    </a:cubicBezTo>
                    <a:cubicBezTo>
                      <a:pt x="428" y="12233"/>
                      <a:pt x="1" y="12795"/>
                      <a:pt x="354" y="13309"/>
                    </a:cubicBezTo>
                    <a:lnTo>
                      <a:pt x="6987" y="21251"/>
                    </a:lnTo>
                    <a:lnTo>
                      <a:pt x="6987" y="57247"/>
                    </a:lnTo>
                    <a:cubicBezTo>
                      <a:pt x="6987" y="57627"/>
                      <a:pt x="7282" y="57923"/>
                      <a:pt x="7663" y="57965"/>
                    </a:cubicBezTo>
                    <a:cubicBezTo>
                      <a:pt x="8085" y="57923"/>
                      <a:pt x="8381" y="57627"/>
                      <a:pt x="8381" y="57247"/>
                    </a:cubicBezTo>
                    <a:lnTo>
                      <a:pt x="8381" y="21251"/>
                    </a:lnTo>
                    <a:lnTo>
                      <a:pt x="15014" y="13309"/>
                    </a:lnTo>
                    <a:cubicBezTo>
                      <a:pt x="15309" y="13013"/>
                      <a:pt x="15267" y="12591"/>
                      <a:pt x="14971" y="12337"/>
                    </a:cubicBezTo>
                    <a:cubicBezTo>
                      <a:pt x="14834" y="12219"/>
                      <a:pt x="14661" y="12156"/>
                      <a:pt x="14489" y="12156"/>
                    </a:cubicBezTo>
                    <a:cubicBezTo>
                      <a:pt x="14290" y="12156"/>
                      <a:pt x="14093" y="12240"/>
                      <a:pt x="13957" y="12422"/>
                    </a:cubicBezTo>
                    <a:lnTo>
                      <a:pt x="8381" y="19012"/>
                    </a:lnTo>
                    <a:lnTo>
                      <a:pt x="8381" y="13182"/>
                    </a:lnTo>
                    <a:cubicBezTo>
                      <a:pt x="8550" y="13140"/>
                      <a:pt x="8719" y="13055"/>
                      <a:pt x="8803" y="12886"/>
                    </a:cubicBezTo>
                    <a:lnTo>
                      <a:pt x="14676" y="4817"/>
                    </a:lnTo>
                    <a:cubicBezTo>
                      <a:pt x="15129" y="4243"/>
                      <a:pt x="14632" y="3648"/>
                      <a:pt x="14111" y="3648"/>
                    </a:cubicBezTo>
                    <a:cubicBezTo>
                      <a:pt x="13903" y="3648"/>
                      <a:pt x="13692" y="3743"/>
                      <a:pt x="13535" y="3972"/>
                    </a:cubicBezTo>
                    <a:lnTo>
                      <a:pt x="8381" y="11070"/>
                    </a:lnTo>
                    <a:lnTo>
                      <a:pt x="8381" y="719"/>
                    </a:lnTo>
                    <a:cubicBezTo>
                      <a:pt x="8381" y="339"/>
                      <a:pt x="8085" y="1"/>
                      <a:pt x="7705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872;p36"/>
              <p:cNvSpPr/>
              <p:nvPr/>
            </p:nvSpPr>
            <p:spPr>
              <a:xfrm>
                <a:off x="5609750" y="3138575"/>
                <a:ext cx="634800" cy="822675"/>
              </a:xfrm>
              <a:custGeom>
                <a:avLst/>
                <a:gdLst/>
                <a:ahLst/>
                <a:cxnLst/>
                <a:rect l="l" t="t" r="r" b="b"/>
                <a:pathLst>
                  <a:path w="25392" h="32907" extrusionOk="0">
                    <a:moveTo>
                      <a:pt x="12801" y="1"/>
                    </a:moveTo>
                    <a:cubicBezTo>
                      <a:pt x="12314" y="1"/>
                      <a:pt x="11821" y="27"/>
                      <a:pt x="11323" y="79"/>
                    </a:cubicBezTo>
                    <a:cubicBezTo>
                      <a:pt x="5577" y="713"/>
                      <a:pt x="1014" y="4980"/>
                      <a:pt x="338" y="10303"/>
                    </a:cubicBezTo>
                    <a:cubicBezTo>
                      <a:pt x="0" y="13303"/>
                      <a:pt x="845" y="16345"/>
                      <a:pt x="2789" y="18669"/>
                    </a:cubicBezTo>
                    <a:cubicBezTo>
                      <a:pt x="4225" y="20443"/>
                      <a:pt x="4943" y="22682"/>
                      <a:pt x="4817" y="24964"/>
                    </a:cubicBezTo>
                    <a:lnTo>
                      <a:pt x="4817" y="25428"/>
                    </a:lnTo>
                    <a:cubicBezTo>
                      <a:pt x="4817" y="29526"/>
                      <a:pt x="8365" y="32864"/>
                      <a:pt x="12802" y="32906"/>
                    </a:cubicBezTo>
                    <a:cubicBezTo>
                      <a:pt x="12830" y="32906"/>
                      <a:pt x="12858" y="32907"/>
                      <a:pt x="12886" y="32907"/>
                    </a:cubicBezTo>
                    <a:cubicBezTo>
                      <a:pt x="17243" y="32907"/>
                      <a:pt x="20914" y="29669"/>
                      <a:pt x="20998" y="25555"/>
                    </a:cubicBezTo>
                    <a:cubicBezTo>
                      <a:pt x="21040" y="25217"/>
                      <a:pt x="20998" y="24837"/>
                      <a:pt x="20955" y="24457"/>
                    </a:cubicBezTo>
                    <a:cubicBezTo>
                      <a:pt x="20702" y="22429"/>
                      <a:pt x="21336" y="20443"/>
                      <a:pt x="22688" y="18922"/>
                    </a:cubicBezTo>
                    <a:cubicBezTo>
                      <a:pt x="24420" y="16894"/>
                      <a:pt x="25391" y="14275"/>
                      <a:pt x="25391" y="11613"/>
                    </a:cubicBezTo>
                    <a:cubicBezTo>
                      <a:pt x="25352" y="5180"/>
                      <a:pt x="19709" y="1"/>
                      <a:pt x="128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873;p36"/>
              <p:cNvSpPr/>
              <p:nvPr/>
            </p:nvSpPr>
            <p:spPr>
              <a:xfrm>
                <a:off x="5807250" y="3453975"/>
                <a:ext cx="259150" cy="776600"/>
              </a:xfrm>
              <a:custGeom>
                <a:avLst/>
                <a:gdLst/>
                <a:ahLst/>
                <a:cxnLst/>
                <a:rect l="l" t="t" r="r" b="b"/>
                <a:pathLst>
                  <a:path w="10366" h="31064" extrusionOk="0">
                    <a:moveTo>
                      <a:pt x="4902" y="1"/>
                    </a:moveTo>
                    <a:cubicBezTo>
                      <a:pt x="4542" y="1"/>
                      <a:pt x="4183" y="243"/>
                      <a:pt x="4226" y="729"/>
                    </a:cubicBezTo>
                    <a:lnTo>
                      <a:pt x="4226" y="6855"/>
                    </a:lnTo>
                    <a:lnTo>
                      <a:pt x="1226" y="2757"/>
                    </a:lnTo>
                    <a:cubicBezTo>
                      <a:pt x="1100" y="2582"/>
                      <a:pt x="900" y="2480"/>
                      <a:pt x="697" y="2480"/>
                    </a:cubicBezTo>
                    <a:cubicBezTo>
                      <a:pt x="557" y="2480"/>
                      <a:pt x="417" y="2528"/>
                      <a:pt x="296" y="2630"/>
                    </a:cubicBezTo>
                    <a:cubicBezTo>
                      <a:pt x="43" y="2842"/>
                      <a:pt x="1" y="3264"/>
                      <a:pt x="212" y="3518"/>
                    </a:cubicBezTo>
                    <a:lnTo>
                      <a:pt x="4057" y="8799"/>
                    </a:lnTo>
                    <a:cubicBezTo>
                      <a:pt x="4141" y="8883"/>
                      <a:pt x="4226" y="8968"/>
                      <a:pt x="4310" y="9010"/>
                    </a:cubicBezTo>
                    <a:lnTo>
                      <a:pt x="4395" y="30430"/>
                    </a:lnTo>
                    <a:cubicBezTo>
                      <a:pt x="4437" y="30852"/>
                      <a:pt x="4754" y="31063"/>
                      <a:pt x="5071" y="31063"/>
                    </a:cubicBezTo>
                    <a:cubicBezTo>
                      <a:pt x="5387" y="31063"/>
                      <a:pt x="5704" y="30852"/>
                      <a:pt x="5746" y="30430"/>
                    </a:cubicBezTo>
                    <a:lnTo>
                      <a:pt x="5662" y="14206"/>
                    </a:lnTo>
                    <a:lnTo>
                      <a:pt x="9929" y="9094"/>
                    </a:lnTo>
                    <a:cubicBezTo>
                      <a:pt x="10366" y="8564"/>
                      <a:pt x="9904" y="7941"/>
                      <a:pt x="9394" y="7941"/>
                    </a:cubicBezTo>
                    <a:cubicBezTo>
                      <a:pt x="9214" y="7941"/>
                      <a:pt x="9027" y="8019"/>
                      <a:pt x="8873" y="8207"/>
                    </a:cubicBezTo>
                    <a:lnTo>
                      <a:pt x="5662" y="12094"/>
                    </a:lnTo>
                    <a:lnTo>
                      <a:pt x="5577" y="729"/>
                    </a:lnTo>
                    <a:cubicBezTo>
                      <a:pt x="5620" y="243"/>
                      <a:pt x="5261" y="1"/>
                      <a:pt x="4902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874;p36"/>
            <p:cNvGrpSpPr/>
            <p:nvPr/>
          </p:nvGrpSpPr>
          <p:grpSpPr>
            <a:xfrm>
              <a:off x="6489414" y="2915087"/>
              <a:ext cx="2792057" cy="2314899"/>
              <a:chOff x="202950" y="1579375"/>
              <a:chExt cx="1537900" cy="1275075"/>
            </a:xfrm>
          </p:grpSpPr>
          <p:sp>
            <p:nvSpPr>
              <p:cNvPr id="13" name="Google Shape;1875;p36"/>
              <p:cNvSpPr/>
              <p:nvPr/>
            </p:nvSpPr>
            <p:spPr>
              <a:xfrm>
                <a:off x="1221225" y="2527600"/>
                <a:ext cx="519625" cy="326850"/>
              </a:xfrm>
              <a:custGeom>
                <a:avLst/>
                <a:gdLst/>
                <a:ahLst/>
                <a:cxnLst/>
                <a:rect l="l" t="t" r="r" b="b"/>
                <a:pathLst>
                  <a:path w="20785" h="13074" extrusionOk="0">
                    <a:moveTo>
                      <a:pt x="11242" y="0"/>
                    </a:moveTo>
                    <a:cubicBezTo>
                      <a:pt x="10960" y="0"/>
                      <a:pt x="10698" y="19"/>
                      <a:pt x="10425" y="38"/>
                    </a:cubicBezTo>
                    <a:cubicBezTo>
                      <a:pt x="4048" y="583"/>
                      <a:pt x="0" y="7119"/>
                      <a:pt x="2357" y="13074"/>
                    </a:cubicBezTo>
                    <a:lnTo>
                      <a:pt x="19282" y="13074"/>
                    </a:lnTo>
                    <a:cubicBezTo>
                      <a:pt x="19798" y="13074"/>
                      <a:pt x="20259" y="12726"/>
                      <a:pt x="20409" y="12229"/>
                    </a:cubicBezTo>
                    <a:cubicBezTo>
                      <a:pt x="20662" y="11355"/>
                      <a:pt x="20784" y="10463"/>
                      <a:pt x="20784" y="9561"/>
                    </a:cubicBezTo>
                    <a:cubicBezTo>
                      <a:pt x="20784" y="4283"/>
                      <a:pt x="16511" y="10"/>
                      <a:pt x="112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876;p36"/>
              <p:cNvSpPr/>
              <p:nvPr/>
            </p:nvSpPr>
            <p:spPr>
              <a:xfrm>
                <a:off x="1221225" y="2528550"/>
                <a:ext cx="388125" cy="325900"/>
              </a:xfrm>
              <a:custGeom>
                <a:avLst/>
                <a:gdLst/>
                <a:ahLst/>
                <a:cxnLst/>
                <a:rect l="l" t="t" r="r" b="b"/>
                <a:pathLst>
                  <a:path w="15525" h="13036" extrusionOk="0">
                    <a:moveTo>
                      <a:pt x="10425" y="0"/>
                    </a:moveTo>
                    <a:cubicBezTo>
                      <a:pt x="4048" y="545"/>
                      <a:pt x="0" y="7081"/>
                      <a:pt x="2357" y="13036"/>
                    </a:cubicBezTo>
                    <a:lnTo>
                      <a:pt x="15177" y="13036"/>
                    </a:lnTo>
                    <a:cubicBezTo>
                      <a:pt x="15412" y="12294"/>
                      <a:pt x="15525" y="11524"/>
                      <a:pt x="15525" y="10754"/>
                    </a:cubicBezTo>
                    <a:cubicBezTo>
                      <a:pt x="15525" y="7513"/>
                      <a:pt x="13478" y="4630"/>
                      <a:pt x="10425" y="3541"/>
                    </a:cubicBezTo>
                    <a:lnTo>
                      <a:pt x="10425" y="0"/>
                    </a:lnTo>
                    <a:close/>
                  </a:path>
                </a:pathLst>
              </a:custGeom>
              <a:solidFill>
                <a:srgbClr val="66A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877;p36"/>
              <p:cNvSpPr/>
              <p:nvPr/>
            </p:nvSpPr>
            <p:spPr>
              <a:xfrm>
                <a:off x="202950" y="2527725"/>
                <a:ext cx="513475" cy="326725"/>
              </a:xfrm>
              <a:custGeom>
                <a:avLst/>
                <a:gdLst/>
                <a:ahLst/>
                <a:cxnLst/>
                <a:rect l="l" t="t" r="r" b="b"/>
                <a:pathLst>
                  <a:path w="20539" h="13069" extrusionOk="0">
                    <a:moveTo>
                      <a:pt x="10943" y="0"/>
                    </a:moveTo>
                    <a:cubicBezTo>
                      <a:pt x="4641" y="0"/>
                      <a:pt x="0" y="6072"/>
                      <a:pt x="1783" y="12224"/>
                    </a:cubicBezTo>
                    <a:cubicBezTo>
                      <a:pt x="1933" y="12721"/>
                      <a:pt x="2393" y="13069"/>
                      <a:pt x="2910" y="13069"/>
                    </a:cubicBezTo>
                    <a:lnTo>
                      <a:pt x="19843" y="13069"/>
                    </a:lnTo>
                    <a:cubicBezTo>
                      <a:pt x="20313" y="11886"/>
                      <a:pt x="20538" y="10627"/>
                      <a:pt x="20510" y="9359"/>
                    </a:cubicBezTo>
                    <a:cubicBezTo>
                      <a:pt x="20416" y="4381"/>
                      <a:pt x="16444" y="268"/>
                      <a:pt x="11466" y="14"/>
                    </a:cubicBezTo>
                    <a:cubicBezTo>
                      <a:pt x="11290" y="5"/>
                      <a:pt x="11116" y="0"/>
                      <a:pt x="109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878;p36"/>
              <p:cNvSpPr/>
              <p:nvPr/>
            </p:nvSpPr>
            <p:spPr>
              <a:xfrm>
                <a:off x="476900" y="1599450"/>
                <a:ext cx="968575" cy="1254775"/>
              </a:xfrm>
              <a:custGeom>
                <a:avLst/>
                <a:gdLst/>
                <a:ahLst/>
                <a:cxnLst/>
                <a:rect l="l" t="t" r="r" b="b"/>
                <a:pathLst>
                  <a:path w="38743" h="50191" extrusionOk="0">
                    <a:moveTo>
                      <a:pt x="19376" y="0"/>
                    </a:moveTo>
                    <a:lnTo>
                      <a:pt x="1" y="17394"/>
                    </a:lnTo>
                    <a:lnTo>
                      <a:pt x="1" y="49017"/>
                    </a:lnTo>
                    <a:cubicBezTo>
                      <a:pt x="1" y="49665"/>
                      <a:pt x="527" y="50191"/>
                      <a:pt x="1175" y="50191"/>
                    </a:cubicBezTo>
                    <a:lnTo>
                      <a:pt x="38742" y="50191"/>
                    </a:lnTo>
                    <a:lnTo>
                      <a:pt x="38742" y="17394"/>
                    </a:lnTo>
                    <a:lnTo>
                      <a:pt x="193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879;p36"/>
              <p:cNvSpPr/>
              <p:nvPr/>
            </p:nvSpPr>
            <p:spPr>
              <a:xfrm>
                <a:off x="715225" y="2123975"/>
                <a:ext cx="730250" cy="730475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9" extrusionOk="0">
                    <a:moveTo>
                      <a:pt x="29209" y="1"/>
                    </a:moveTo>
                    <a:lnTo>
                      <a:pt x="0" y="29219"/>
                    </a:lnTo>
                    <a:lnTo>
                      <a:pt x="29209" y="29219"/>
                    </a:lnTo>
                    <a:lnTo>
                      <a:pt x="2920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80;p36"/>
              <p:cNvSpPr/>
              <p:nvPr/>
            </p:nvSpPr>
            <p:spPr>
              <a:xfrm>
                <a:off x="1227800" y="2380150"/>
                <a:ext cx="118125" cy="295150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11806" extrusionOk="0">
                    <a:moveTo>
                      <a:pt x="1249" y="0"/>
                    </a:moveTo>
                    <a:cubicBezTo>
                      <a:pt x="564" y="0"/>
                      <a:pt x="0" y="554"/>
                      <a:pt x="0" y="1240"/>
                    </a:cubicBezTo>
                    <a:lnTo>
                      <a:pt x="0" y="11806"/>
                    </a:lnTo>
                    <a:lnTo>
                      <a:pt x="4724" y="11806"/>
                    </a:lnTo>
                    <a:lnTo>
                      <a:pt x="4724" y="1240"/>
                    </a:lnTo>
                    <a:cubicBezTo>
                      <a:pt x="4724" y="554"/>
                      <a:pt x="4170" y="0"/>
                      <a:pt x="348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881;p36"/>
              <p:cNvSpPr/>
              <p:nvPr/>
            </p:nvSpPr>
            <p:spPr>
              <a:xfrm>
                <a:off x="576700" y="2380150"/>
                <a:ext cx="117875" cy="295150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11806" extrusionOk="0">
                    <a:moveTo>
                      <a:pt x="1240" y="0"/>
                    </a:moveTo>
                    <a:cubicBezTo>
                      <a:pt x="554" y="0"/>
                      <a:pt x="0" y="554"/>
                      <a:pt x="0" y="1240"/>
                    </a:cubicBezTo>
                    <a:lnTo>
                      <a:pt x="0" y="11806"/>
                    </a:lnTo>
                    <a:lnTo>
                      <a:pt x="4715" y="11806"/>
                    </a:lnTo>
                    <a:lnTo>
                      <a:pt x="4715" y="1240"/>
                    </a:lnTo>
                    <a:cubicBezTo>
                      <a:pt x="4715" y="554"/>
                      <a:pt x="4161" y="0"/>
                      <a:pt x="3475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882;p36"/>
              <p:cNvSpPr/>
              <p:nvPr/>
            </p:nvSpPr>
            <p:spPr>
              <a:xfrm>
                <a:off x="476900" y="2675275"/>
                <a:ext cx="968800" cy="179175"/>
              </a:xfrm>
              <a:custGeom>
                <a:avLst/>
                <a:gdLst/>
                <a:ahLst/>
                <a:cxnLst/>
                <a:rect l="l" t="t" r="r" b="b"/>
                <a:pathLst>
                  <a:path w="38752" h="7167" extrusionOk="0">
                    <a:moveTo>
                      <a:pt x="1" y="1"/>
                    </a:moveTo>
                    <a:lnTo>
                      <a:pt x="1" y="5993"/>
                    </a:lnTo>
                    <a:cubicBezTo>
                      <a:pt x="1" y="6641"/>
                      <a:pt x="527" y="7167"/>
                      <a:pt x="1175" y="7167"/>
                    </a:cubicBezTo>
                    <a:lnTo>
                      <a:pt x="38752" y="7167"/>
                    </a:lnTo>
                    <a:lnTo>
                      <a:pt x="38752" y="1"/>
                    </a:lnTo>
                    <a:close/>
                  </a:path>
                </a:pathLst>
              </a:custGeom>
              <a:solidFill>
                <a:srgbClr val="5F9E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883;p36"/>
              <p:cNvSpPr/>
              <p:nvPr/>
            </p:nvSpPr>
            <p:spPr>
              <a:xfrm>
                <a:off x="476900" y="2675275"/>
                <a:ext cx="968575" cy="178950"/>
              </a:xfrm>
              <a:custGeom>
                <a:avLst/>
                <a:gdLst/>
                <a:ahLst/>
                <a:cxnLst/>
                <a:rect l="l" t="t" r="r" b="b"/>
                <a:pathLst>
                  <a:path w="38743" h="7158" extrusionOk="0">
                    <a:moveTo>
                      <a:pt x="1" y="1"/>
                    </a:moveTo>
                    <a:lnTo>
                      <a:pt x="1" y="5984"/>
                    </a:lnTo>
                    <a:cubicBezTo>
                      <a:pt x="1" y="6632"/>
                      <a:pt x="527" y="7158"/>
                      <a:pt x="1175" y="7158"/>
                    </a:cubicBezTo>
                    <a:lnTo>
                      <a:pt x="38742" y="7158"/>
                    </a:lnTo>
                    <a:lnTo>
                      <a:pt x="387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884;p36"/>
              <p:cNvSpPr/>
              <p:nvPr/>
            </p:nvSpPr>
            <p:spPr>
              <a:xfrm>
                <a:off x="715225" y="2675275"/>
                <a:ext cx="730250" cy="17895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7158" extrusionOk="0">
                    <a:moveTo>
                      <a:pt x="7157" y="1"/>
                    </a:moveTo>
                    <a:lnTo>
                      <a:pt x="0" y="7158"/>
                    </a:lnTo>
                    <a:lnTo>
                      <a:pt x="29209" y="7158"/>
                    </a:lnTo>
                    <a:lnTo>
                      <a:pt x="29209" y="1"/>
                    </a:lnTo>
                    <a:close/>
                  </a:path>
                </a:pathLst>
              </a:custGeom>
              <a:solidFill>
                <a:srgbClr val="F9BF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885;p36"/>
              <p:cNvSpPr/>
              <p:nvPr/>
            </p:nvSpPr>
            <p:spPr>
              <a:xfrm>
                <a:off x="809375" y="2380150"/>
                <a:ext cx="303625" cy="474300"/>
              </a:xfrm>
              <a:custGeom>
                <a:avLst/>
                <a:gdLst/>
                <a:ahLst/>
                <a:cxnLst/>
                <a:rect l="l" t="t" r="r" b="b"/>
                <a:pathLst>
                  <a:path w="12145" h="18972" extrusionOk="0">
                    <a:moveTo>
                      <a:pt x="1250" y="0"/>
                    </a:moveTo>
                    <a:cubicBezTo>
                      <a:pt x="564" y="0"/>
                      <a:pt x="1" y="554"/>
                      <a:pt x="1" y="1240"/>
                    </a:cubicBezTo>
                    <a:lnTo>
                      <a:pt x="1" y="18972"/>
                    </a:lnTo>
                    <a:lnTo>
                      <a:pt x="12144" y="18972"/>
                    </a:lnTo>
                    <a:lnTo>
                      <a:pt x="12144" y="1240"/>
                    </a:lnTo>
                    <a:cubicBezTo>
                      <a:pt x="12144" y="554"/>
                      <a:pt x="11590" y="0"/>
                      <a:pt x="10905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886;p36"/>
              <p:cNvSpPr/>
              <p:nvPr/>
            </p:nvSpPr>
            <p:spPr>
              <a:xfrm>
                <a:off x="476900" y="1599450"/>
                <a:ext cx="968575" cy="627175"/>
              </a:xfrm>
              <a:custGeom>
                <a:avLst/>
                <a:gdLst/>
                <a:ahLst/>
                <a:cxnLst/>
                <a:rect l="l" t="t" r="r" b="b"/>
                <a:pathLst>
                  <a:path w="38743" h="25087" extrusionOk="0">
                    <a:moveTo>
                      <a:pt x="19376" y="0"/>
                    </a:moveTo>
                    <a:lnTo>
                      <a:pt x="1" y="17394"/>
                    </a:lnTo>
                    <a:lnTo>
                      <a:pt x="1" y="25086"/>
                    </a:lnTo>
                    <a:lnTo>
                      <a:pt x="19376" y="7692"/>
                    </a:lnTo>
                    <a:lnTo>
                      <a:pt x="38742" y="25086"/>
                    </a:lnTo>
                    <a:lnTo>
                      <a:pt x="38742" y="17394"/>
                    </a:lnTo>
                    <a:lnTo>
                      <a:pt x="193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887;p36"/>
              <p:cNvSpPr/>
              <p:nvPr/>
            </p:nvSpPr>
            <p:spPr>
              <a:xfrm>
                <a:off x="323575" y="1579375"/>
                <a:ext cx="1275450" cy="648050"/>
              </a:xfrm>
              <a:custGeom>
                <a:avLst/>
                <a:gdLst/>
                <a:ahLst/>
                <a:cxnLst/>
                <a:rect l="l" t="t" r="r" b="b"/>
                <a:pathLst>
                  <a:path w="51018" h="25922" extrusionOk="0">
                    <a:moveTo>
                      <a:pt x="25506" y="0"/>
                    </a:moveTo>
                    <a:cubicBezTo>
                      <a:pt x="24838" y="0"/>
                      <a:pt x="24171" y="240"/>
                      <a:pt x="23640" y="719"/>
                    </a:cubicBezTo>
                    <a:lnTo>
                      <a:pt x="555" y="21447"/>
                    </a:lnTo>
                    <a:cubicBezTo>
                      <a:pt x="38" y="21907"/>
                      <a:pt x="1" y="22686"/>
                      <a:pt x="461" y="23203"/>
                    </a:cubicBezTo>
                    <a:lnTo>
                      <a:pt x="2536" y="25513"/>
                    </a:lnTo>
                    <a:cubicBezTo>
                      <a:pt x="2777" y="25784"/>
                      <a:pt x="3115" y="25921"/>
                      <a:pt x="3454" y="25921"/>
                    </a:cubicBezTo>
                    <a:cubicBezTo>
                      <a:pt x="3750" y="25921"/>
                      <a:pt x="4047" y="25817"/>
                      <a:pt x="4283" y="25607"/>
                    </a:cubicBezTo>
                    <a:lnTo>
                      <a:pt x="25509" y="6551"/>
                    </a:lnTo>
                    <a:lnTo>
                      <a:pt x="46726" y="25607"/>
                    </a:lnTo>
                    <a:cubicBezTo>
                      <a:pt x="46962" y="25817"/>
                      <a:pt x="47259" y="25921"/>
                      <a:pt x="47556" y="25921"/>
                    </a:cubicBezTo>
                    <a:cubicBezTo>
                      <a:pt x="47896" y="25921"/>
                      <a:pt x="48236" y="25784"/>
                      <a:pt x="48482" y="25513"/>
                    </a:cubicBezTo>
                    <a:lnTo>
                      <a:pt x="50558" y="23203"/>
                    </a:lnTo>
                    <a:cubicBezTo>
                      <a:pt x="51018" y="22686"/>
                      <a:pt x="50971" y="21907"/>
                      <a:pt x="50464" y="21447"/>
                    </a:cubicBezTo>
                    <a:lnTo>
                      <a:pt x="27378" y="719"/>
                    </a:lnTo>
                    <a:cubicBezTo>
                      <a:pt x="26843" y="240"/>
                      <a:pt x="26174" y="0"/>
                      <a:pt x="255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888;p36"/>
              <p:cNvSpPr/>
              <p:nvPr/>
            </p:nvSpPr>
            <p:spPr>
              <a:xfrm>
                <a:off x="1235775" y="2642175"/>
                <a:ext cx="355775" cy="212275"/>
              </a:xfrm>
              <a:custGeom>
                <a:avLst/>
                <a:gdLst/>
                <a:ahLst/>
                <a:cxnLst/>
                <a:rect l="l" t="t" r="r" b="b"/>
                <a:pathLst>
                  <a:path w="14231" h="8491" extrusionOk="0">
                    <a:moveTo>
                      <a:pt x="7316" y="1"/>
                    </a:moveTo>
                    <a:cubicBezTo>
                      <a:pt x="7155" y="1"/>
                      <a:pt x="6992" y="7"/>
                      <a:pt x="6828" y="19"/>
                    </a:cubicBezTo>
                    <a:cubicBezTo>
                      <a:pt x="2658" y="339"/>
                      <a:pt x="0" y="4603"/>
                      <a:pt x="1541" y="8491"/>
                    </a:cubicBezTo>
                    <a:lnTo>
                      <a:pt x="12201" y="8491"/>
                    </a:lnTo>
                    <a:cubicBezTo>
                      <a:pt x="12745" y="8482"/>
                      <a:pt x="13215" y="8106"/>
                      <a:pt x="13346" y="7580"/>
                    </a:cubicBezTo>
                    <a:cubicBezTo>
                      <a:pt x="14230" y="3665"/>
                      <a:pt x="11241" y="1"/>
                      <a:pt x="7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" name="Google Shape;1892;p36"/>
            <p:cNvSpPr/>
            <p:nvPr/>
          </p:nvSpPr>
          <p:spPr>
            <a:xfrm>
              <a:off x="7626050" y="3701695"/>
              <a:ext cx="214002" cy="283905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93;p36"/>
            <p:cNvSpPr/>
            <p:nvPr/>
          </p:nvSpPr>
          <p:spPr>
            <a:xfrm>
              <a:off x="7892750" y="3701695"/>
              <a:ext cx="214002" cy="283905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타원 73"/>
          <p:cNvSpPr/>
          <p:nvPr/>
        </p:nvSpPr>
        <p:spPr>
          <a:xfrm>
            <a:off x="2198903" y="2737534"/>
            <a:ext cx="1668247" cy="1663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2198904" y="352886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ln w="12700">
                  <a:solidFill>
                    <a:schemeClr val="bg1"/>
                  </a:solidFill>
                </a:ln>
                <a:latin typeface="HY강B" pitchFamily="18" charset="-127"/>
                <a:ea typeface="HY강B" pitchFamily="18" charset="-127"/>
              </a:rPr>
              <a:t>서울대입학수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682542" y="871394"/>
            <a:ext cx="1752601" cy="1663015"/>
            <a:chOff x="3682542" y="871394"/>
            <a:chExt cx="1752601" cy="1663015"/>
          </a:xfrm>
        </p:grpSpPr>
        <p:sp>
          <p:nvSpPr>
            <p:cNvPr id="72" name="타원 71"/>
            <p:cNvSpPr/>
            <p:nvPr/>
          </p:nvSpPr>
          <p:spPr>
            <a:xfrm>
              <a:off x="3682542" y="871394"/>
              <a:ext cx="1668247" cy="16630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82543" y="1709175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ln w="12700">
                    <a:solidFill>
                      <a:schemeClr val="bg1"/>
                    </a:solidFill>
                  </a:ln>
                  <a:latin typeface="HY강B" pitchFamily="18" charset="-127"/>
                  <a:ea typeface="HY강B" pitchFamily="18" charset="-127"/>
                </a:rPr>
                <a:t>아파트 매매가</a:t>
              </a:r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4293479" y="1137578"/>
              <a:ext cx="511678" cy="562072"/>
              <a:chOff x="3717871" y="2064224"/>
              <a:chExt cx="679557" cy="1015052"/>
            </a:xfrm>
          </p:grpSpPr>
          <p:sp>
            <p:nvSpPr>
              <p:cNvPr id="78" name="Google Shape;2267;p37"/>
              <p:cNvSpPr/>
              <p:nvPr/>
            </p:nvSpPr>
            <p:spPr>
              <a:xfrm>
                <a:off x="3748927" y="2461832"/>
                <a:ext cx="617460" cy="617444"/>
              </a:xfrm>
              <a:custGeom>
                <a:avLst/>
                <a:gdLst/>
                <a:ahLst/>
                <a:cxnLst/>
                <a:rect l="l" t="t" r="r" b="b"/>
                <a:pathLst>
                  <a:path w="37696" h="37695" extrusionOk="0">
                    <a:moveTo>
                      <a:pt x="0" y="1"/>
                    </a:moveTo>
                    <a:lnTo>
                      <a:pt x="0" y="37695"/>
                    </a:lnTo>
                    <a:lnTo>
                      <a:pt x="37695" y="37695"/>
                    </a:lnTo>
                    <a:lnTo>
                      <a:pt x="376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268;p37"/>
              <p:cNvSpPr/>
              <p:nvPr/>
            </p:nvSpPr>
            <p:spPr>
              <a:xfrm>
                <a:off x="3717871" y="2437082"/>
                <a:ext cx="679557" cy="24767"/>
              </a:xfrm>
              <a:custGeom>
                <a:avLst/>
                <a:gdLst/>
                <a:ahLst/>
                <a:cxnLst/>
                <a:rect l="l" t="t" r="r" b="b"/>
                <a:pathLst>
                  <a:path w="41487" h="1512" extrusionOk="0">
                    <a:moveTo>
                      <a:pt x="1" y="0"/>
                    </a:moveTo>
                    <a:lnTo>
                      <a:pt x="1" y="1512"/>
                    </a:lnTo>
                    <a:lnTo>
                      <a:pt x="41487" y="1512"/>
                    </a:lnTo>
                    <a:lnTo>
                      <a:pt x="41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269;p37"/>
              <p:cNvSpPr/>
              <p:nvPr/>
            </p:nvSpPr>
            <p:spPr>
              <a:xfrm>
                <a:off x="3941212" y="2101112"/>
                <a:ext cx="232891" cy="978164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59717" extrusionOk="0">
                    <a:moveTo>
                      <a:pt x="0" y="1"/>
                    </a:moveTo>
                    <a:lnTo>
                      <a:pt x="0" y="59717"/>
                    </a:lnTo>
                    <a:lnTo>
                      <a:pt x="14217" y="59717"/>
                    </a:lnTo>
                    <a:lnTo>
                      <a:pt x="1421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270;p37"/>
              <p:cNvSpPr/>
              <p:nvPr/>
            </p:nvSpPr>
            <p:spPr>
              <a:xfrm>
                <a:off x="3999214" y="2987155"/>
                <a:ext cx="122293" cy="92121"/>
              </a:xfrm>
              <a:custGeom>
                <a:avLst/>
                <a:gdLst/>
                <a:ahLst/>
                <a:cxnLst/>
                <a:rect l="l" t="t" r="r" b="b"/>
                <a:pathLst>
                  <a:path w="7466" h="5624" extrusionOk="0">
                    <a:moveTo>
                      <a:pt x="1" y="0"/>
                    </a:moveTo>
                    <a:lnTo>
                      <a:pt x="1" y="5624"/>
                    </a:lnTo>
                    <a:lnTo>
                      <a:pt x="7466" y="5624"/>
                    </a:lnTo>
                    <a:lnTo>
                      <a:pt x="7466" y="0"/>
                    </a:lnTo>
                    <a:close/>
                  </a:path>
                </a:pathLst>
              </a:custGeom>
              <a:solidFill>
                <a:srgbClr val="2A2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271;p37"/>
              <p:cNvSpPr/>
              <p:nvPr/>
            </p:nvSpPr>
            <p:spPr>
              <a:xfrm>
                <a:off x="3971859" y="2064224"/>
                <a:ext cx="166798" cy="36904"/>
              </a:xfrm>
              <a:custGeom>
                <a:avLst/>
                <a:gdLst/>
                <a:ahLst/>
                <a:cxnLst/>
                <a:rect l="l" t="t" r="r" b="b"/>
                <a:pathLst>
                  <a:path w="10183" h="2253" extrusionOk="0">
                    <a:moveTo>
                      <a:pt x="1" y="0"/>
                    </a:moveTo>
                    <a:lnTo>
                      <a:pt x="1" y="2253"/>
                    </a:lnTo>
                    <a:lnTo>
                      <a:pt x="10183" y="2253"/>
                    </a:lnTo>
                    <a:lnTo>
                      <a:pt x="10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272;p37"/>
              <p:cNvSpPr/>
              <p:nvPr/>
            </p:nvSpPr>
            <p:spPr>
              <a:xfrm>
                <a:off x="4077871" y="2327352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0" y="3289"/>
                    </a:lnTo>
                    <a:lnTo>
                      <a:pt x="3288" y="32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273;p37"/>
              <p:cNvSpPr/>
              <p:nvPr/>
            </p:nvSpPr>
            <p:spPr>
              <a:xfrm>
                <a:off x="4077871" y="2327352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274;p37"/>
              <p:cNvSpPr/>
              <p:nvPr/>
            </p:nvSpPr>
            <p:spPr>
              <a:xfrm>
                <a:off x="4286617" y="2494002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275;p37"/>
              <p:cNvSpPr/>
              <p:nvPr/>
            </p:nvSpPr>
            <p:spPr>
              <a:xfrm>
                <a:off x="4286617" y="2494002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276;p37"/>
              <p:cNvSpPr/>
              <p:nvPr/>
            </p:nvSpPr>
            <p:spPr>
              <a:xfrm>
                <a:off x="3984734" y="2147385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1" y="3288"/>
                    </a:lnTo>
                    <a:lnTo>
                      <a:pt x="3288" y="328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277;p37"/>
              <p:cNvSpPr/>
              <p:nvPr/>
            </p:nvSpPr>
            <p:spPr>
              <a:xfrm>
                <a:off x="3984734" y="2147385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3288" y="3288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278;p37"/>
              <p:cNvSpPr/>
              <p:nvPr/>
            </p:nvSpPr>
            <p:spPr>
              <a:xfrm>
                <a:off x="4077871" y="2147385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0" y="3288"/>
                    </a:lnTo>
                    <a:lnTo>
                      <a:pt x="3288" y="328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279;p37"/>
              <p:cNvSpPr/>
              <p:nvPr/>
            </p:nvSpPr>
            <p:spPr>
              <a:xfrm>
                <a:off x="4077871" y="2147385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3288" y="3288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280;p37"/>
              <p:cNvSpPr/>
              <p:nvPr/>
            </p:nvSpPr>
            <p:spPr>
              <a:xfrm>
                <a:off x="3984734" y="2237393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1" y="3286"/>
                    </a:lnTo>
                    <a:lnTo>
                      <a:pt x="3288" y="32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281;p37"/>
              <p:cNvSpPr/>
              <p:nvPr/>
            </p:nvSpPr>
            <p:spPr>
              <a:xfrm>
                <a:off x="3984734" y="2237393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3288" y="3286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282;p37"/>
              <p:cNvSpPr/>
              <p:nvPr/>
            </p:nvSpPr>
            <p:spPr>
              <a:xfrm>
                <a:off x="4077871" y="2237393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0" y="3286"/>
                    </a:lnTo>
                    <a:lnTo>
                      <a:pt x="3288" y="3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283;p37"/>
              <p:cNvSpPr/>
              <p:nvPr/>
            </p:nvSpPr>
            <p:spPr>
              <a:xfrm>
                <a:off x="4077871" y="2237393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3288" y="3286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284;p37"/>
              <p:cNvSpPr/>
              <p:nvPr/>
            </p:nvSpPr>
            <p:spPr>
              <a:xfrm>
                <a:off x="3984734" y="2327352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1" y="3289"/>
                    </a:lnTo>
                    <a:lnTo>
                      <a:pt x="3288" y="328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285;p37"/>
              <p:cNvSpPr/>
              <p:nvPr/>
            </p:nvSpPr>
            <p:spPr>
              <a:xfrm>
                <a:off x="3984734" y="2327352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286;p37"/>
              <p:cNvSpPr/>
              <p:nvPr/>
            </p:nvSpPr>
            <p:spPr>
              <a:xfrm>
                <a:off x="3984734" y="2417328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1" y="3289"/>
                    </a:lnTo>
                    <a:lnTo>
                      <a:pt x="3288" y="328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287;p37"/>
              <p:cNvSpPr/>
              <p:nvPr/>
            </p:nvSpPr>
            <p:spPr>
              <a:xfrm>
                <a:off x="3984734" y="2417328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288;p37"/>
              <p:cNvSpPr/>
              <p:nvPr/>
            </p:nvSpPr>
            <p:spPr>
              <a:xfrm>
                <a:off x="4077871" y="2417328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0" y="3289"/>
                    </a:lnTo>
                    <a:lnTo>
                      <a:pt x="3288" y="32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289;p37"/>
              <p:cNvSpPr/>
              <p:nvPr/>
            </p:nvSpPr>
            <p:spPr>
              <a:xfrm>
                <a:off x="4077871" y="2417328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290;p37"/>
              <p:cNvSpPr/>
              <p:nvPr/>
            </p:nvSpPr>
            <p:spPr>
              <a:xfrm>
                <a:off x="4206339" y="2494002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291;p37"/>
              <p:cNvSpPr/>
              <p:nvPr/>
            </p:nvSpPr>
            <p:spPr>
              <a:xfrm>
                <a:off x="4206339" y="2494002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292;p37"/>
              <p:cNvSpPr/>
              <p:nvPr/>
            </p:nvSpPr>
            <p:spPr>
              <a:xfrm>
                <a:off x="4206339" y="2582848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293;p37"/>
              <p:cNvSpPr/>
              <p:nvPr/>
            </p:nvSpPr>
            <p:spPr>
              <a:xfrm>
                <a:off x="4206339" y="2582848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294;p37"/>
              <p:cNvSpPr/>
              <p:nvPr/>
            </p:nvSpPr>
            <p:spPr>
              <a:xfrm>
                <a:off x="4286617" y="2582848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295;p37"/>
              <p:cNvSpPr/>
              <p:nvPr/>
            </p:nvSpPr>
            <p:spPr>
              <a:xfrm>
                <a:off x="4286617" y="2582848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296;p37"/>
              <p:cNvSpPr/>
              <p:nvPr/>
            </p:nvSpPr>
            <p:spPr>
              <a:xfrm>
                <a:off x="4206339" y="2671709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297;p37"/>
              <p:cNvSpPr/>
              <p:nvPr/>
            </p:nvSpPr>
            <p:spPr>
              <a:xfrm>
                <a:off x="4206339" y="2671709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298;p37"/>
              <p:cNvSpPr/>
              <p:nvPr/>
            </p:nvSpPr>
            <p:spPr>
              <a:xfrm>
                <a:off x="4286617" y="2671709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299;p37"/>
              <p:cNvSpPr/>
              <p:nvPr/>
            </p:nvSpPr>
            <p:spPr>
              <a:xfrm>
                <a:off x="4286617" y="2671709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300;p37"/>
              <p:cNvSpPr/>
              <p:nvPr/>
            </p:nvSpPr>
            <p:spPr>
              <a:xfrm>
                <a:off x="4206339" y="2760571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301;p37"/>
              <p:cNvSpPr/>
              <p:nvPr/>
            </p:nvSpPr>
            <p:spPr>
              <a:xfrm>
                <a:off x="4206339" y="2760571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302;p37"/>
              <p:cNvSpPr/>
              <p:nvPr/>
            </p:nvSpPr>
            <p:spPr>
              <a:xfrm>
                <a:off x="4286617" y="2760571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303;p37"/>
              <p:cNvSpPr/>
              <p:nvPr/>
            </p:nvSpPr>
            <p:spPr>
              <a:xfrm>
                <a:off x="4286617" y="2760571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304;p37"/>
              <p:cNvSpPr/>
              <p:nvPr/>
            </p:nvSpPr>
            <p:spPr>
              <a:xfrm>
                <a:off x="4206339" y="2849416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305;p37"/>
              <p:cNvSpPr/>
              <p:nvPr/>
            </p:nvSpPr>
            <p:spPr>
              <a:xfrm>
                <a:off x="4206339" y="2849416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306;p37"/>
              <p:cNvSpPr/>
              <p:nvPr/>
            </p:nvSpPr>
            <p:spPr>
              <a:xfrm>
                <a:off x="4286617" y="2849416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307;p37"/>
              <p:cNvSpPr/>
              <p:nvPr/>
            </p:nvSpPr>
            <p:spPr>
              <a:xfrm>
                <a:off x="4286617" y="2849416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308;p37"/>
              <p:cNvSpPr/>
              <p:nvPr/>
            </p:nvSpPr>
            <p:spPr>
              <a:xfrm>
                <a:off x="4206339" y="2938277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309;p37"/>
              <p:cNvSpPr/>
              <p:nvPr/>
            </p:nvSpPr>
            <p:spPr>
              <a:xfrm>
                <a:off x="4206339" y="2938277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310;p37"/>
              <p:cNvSpPr/>
              <p:nvPr/>
            </p:nvSpPr>
            <p:spPr>
              <a:xfrm>
                <a:off x="4286617" y="2938277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311;p37"/>
              <p:cNvSpPr/>
              <p:nvPr/>
            </p:nvSpPr>
            <p:spPr>
              <a:xfrm>
                <a:off x="4286617" y="2938277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312;p37"/>
              <p:cNvSpPr/>
              <p:nvPr/>
            </p:nvSpPr>
            <p:spPr>
              <a:xfrm>
                <a:off x="3781769" y="2494002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313;p37"/>
              <p:cNvSpPr/>
              <p:nvPr/>
            </p:nvSpPr>
            <p:spPr>
              <a:xfrm>
                <a:off x="3781769" y="2494002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314;p37"/>
              <p:cNvSpPr/>
              <p:nvPr/>
            </p:nvSpPr>
            <p:spPr>
              <a:xfrm>
                <a:off x="3862015" y="2494002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315;p37"/>
              <p:cNvSpPr/>
              <p:nvPr/>
            </p:nvSpPr>
            <p:spPr>
              <a:xfrm>
                <a:off x="3862015" y="2494002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2835" y="283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316;p37"/>
              <p:cNvSpPr/>
              <p:nvPr/>
            </p:nvSpPr>
            <p:spPr>
              <a:xfrm>
                <a:off x="3781769" y="2582848"/>
                <a:ext cx="46405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4" extrusionOk="0">
                    <a:moveTo>
                      <a:pt x="0" y="1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317;p37"/>
              <p:cNvSpPr/>
              <p:nvPr/>
            </p:nvSpPr>
            <p:spPr>
              <a:xfrm>
                <a:off x="3781769" y="2582848"/>
                <a:ext cx="46405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4" extrusionOk="0">
                    <a:moveTo>
                      <a:pt x="0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318;p37"/>
              <p:cNvSpPr/>
              <p:nvPr/>
            </p:nvSpPr>
            <p:spPr>
              <a:xfrm>
                <a:off x="3862015" y="2582848"/>
                <a:ext cx="46437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319;p37"/>
              <p:cNvSpPr/>
              <p:nvPr/>
            </p:nvSpPr>
            <p:spPr>
              <a:xfrm>
                <a:off x="3862015" y="2582848"/>
                <a:ext cx="46437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4" extrusionOk="0">
                    <a:moveTo>
                      <a:pt x="1" y="1"/>
                    </a:moveTo>
                    <a:lnTo>
                      <a:pt x="2835" y="2833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320;p37"/>
              <p:cNvSpPr/>
              <p:nvPr/>
            </p:nvSpPr>
            <p:spPr>
              <a:xfrm>
                <a:off x="3781769" y="2671709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321;p37"/>
              <p:cNvSpPr/>
              <p:nvPr/>
            </p:nvSpPr>
            <p:spPr>
              <a:xfrm>
                <a:off x="3781769" y="2671709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322;p37"/>
              <p:cNvSpPr/>
              <p:nvPr/>
            </p:nvSpPr>
            <p:spPr>
              <a:xfrm>
                <a:off x="3862015" y="2671709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323;p37"/>
              <p:cNvSpPr/>
              <p:nvPr/>
            </p:nvSpPr>
            <p:spPr>
              <a:xfrm>
                <a:off x="3862015" y="2671709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2835" y="283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324;p37"/>
              <p:cNvSpPr/>
              <p:nvPr/>
            </p:nvSpPr>
            <p:spPr>
              <a:xfrm>
                <a:off x="3781769" y="2760571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325;p37"/>
              <p:cNvSpPr/>
              <p:nvPr/>
            </p:nvSpPr>
            <p:spPr>
              <a:xfrm>
                <a:off x="3781769" y="2760571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326;p37"/>
              <p:cNvSpPr/>
              <p:nvPr/>
            </p:nvSpPr>
            <p:spPr>
              <a:xfrm>
                <a:off x="3862015" y="2760571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327;p37"/>
              <p:cNvSpPr/>
              <p:nvPr/>
            </p:nvSpPr>
            <p:spPr>
              <a:xfrm>
                <a:off x="3862015" y="2760571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2835" y="283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328;p37"/>
              <p:cNvSpPr/>
              <p:nvPr/>
            </p:nvSpPr>
            <p:spPr>
              <a:xfrm>
                <a:off x="3781769" y="2849416"/>
                <a:ext cx="46405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4" extrusionOk="0">
                    <a:moveTo>
                      <a:pt x="0" y="1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329;p37"/>
              <p:cNvSpPr/>
              <p:nvPr/>
            </p:nvSpPr>
            <p:spPr>
              <a:xfrm>
                <a:off x="3781769" y="2849416"/>
                <a:ext cx="46405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4" extrusionOk="0">
                    <a:moveTo>
                      <a:pt x="0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330;p37"/>
              <p:cNvSpPr/>
              <p:nvPr/>
            </p:nvSpPr>
            <p:spPr>
              <a:xfrm>
                <a:off x="3862015" y="2849416"/>
                <a:ext cx="46437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331;p37"/>
              <p:cNvSpPr/>
              <p:nvPr/>
            </p:nvSpPr>
            <p:spPr>
              <a:xfrm>
                <a:off x="3862015" y="2849416"/>
                <a:ext cx="46437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4" extrusionOk="0">
                    <a:moveTo>
                      <a:pt x="1" y="1"/>
                    </a:moveTo>
                    <a:lnTo>
                      <a:pt x="2835" y="2833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332;p37"/>
              <p:cNvSpPr/>
              <p:nvPr/>
            </p:nvSpPr>
            <p:spPr>
              <a:xfrm>
                <a:off x="3781769" y="2938277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333;p37"/>
              <p:cNvSpPr/>
              <p:nvPr/>
            </p:nvSpPr>
            <p:spPr>
              <a:xfrm>
                <a:off x="3781769" y="2938277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334;p37"/>
              <p:cNvSpPr/>
              <p:nvPr/>
            </p:nvSpPr>
            <p:spPr>
              <a:xfrm>
                <a:off x="3862015" y="2938277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335;p37"/>
              <p:cNvSpPr/>
              <p:nvPr/>
            </p:nvSpPr>
            <p:spPr>
              <a:xfrm>
                <a:off x="3862015" y="2938277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2835" y="283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336;p37"/>
              <p:cNvSpPr/>
              <p:nvPr/>
            </p:nvSpPr>
            <p:spPr>
              <a:xfrm>
                <a:off x="3984734" y="2507336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1" y="3286"/>
                    </a:lnTo>
                    <a:lnTo>
                      <a:pt x="3288" y="32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337;p37"/>
              <p:cNvSpPr/>
              <p:nvPr/>
            </p:nvSpPr>
            <p:spPr>
              <a:xfrm>
                <a:off x="3984734" y="2507336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3288" y="3286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338;p37"/>
              <p:cNvSpPr/>
              <p:nvPr/>
            </p:nvSpPr>
            <p:spPr>
              <a:xfrm>
                <a:off x="4077871" y="2507336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0" y="3286"/>
                    </a:lnTo>
                    <a:lnTo>
                      <a:pt x="3288" y="3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339;p37"/>
              <p:cNvSpPr/>
              <p:nvPr/>
            </p:nvSpPr>
            <p:spPr>
              <a:xfrm>
                <a:off x="4077871" y="2507336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3288" y="3286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340;p37"/>
              <p:cNvSpPr/>
              <p:nvPr/>
            </p:nvSpPr>
            <p:spPr>
              <a:xfrm>
                <a:off x="3984734" y="2597311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1" y="0"/>
                    </a:moveTo>
                    <a:lnTo>
                      <a:pt x="1" y="3288"/>
                    </a:lnTo>
                    <a:lnTo>
                      <a:pt x="3288" y="328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341;p37"/>
              <p:cNvSpPr/>
              <p:nvPr/>
            </p:nvSpPr>
            <p:spPr>
              <a:xfrm>
                <a:off x="3984734" y="2597311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1" y="0"/>
                    </a:moveTo>
                    <a:lnTo>
                      <a:pt x="3288" y="3288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342;p37"/>
              <p:cNvSpPr/>
              <p:nvPr/>
            </p:nvSpPr>
            <p:spPr>
              <a:xfrm>
                <a:off x="4077871" y="2597311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0" y="0"/>
                    </a:moveTo>
                    <a:lnTo>
                      <a:pt x="0" y="3288"/>
                    </a:lnTo>
                    <a:lnTo>
                      <a:pt x="3288" y="32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343;p37"/>
              <p:cNvSpPr/>
              <p:nvPr/>
            </p:nvSpPr>
            <p:spPr>
              <a:xfrm>
                <a:off x="4077871" y="2597311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0" y="0"/>
                    </a:moveTo>
                    <a:lnTo>
                      <a:pt x="3288" y="3288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344;p37"/>
              <p:cNvSpPr/>
              <p:nvPr/>
            </p:nvSpPr>
            <p:spPr>
              <a:xfrm>
                <a:off x="3984734" y="2687270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1" y="3289"/>
                    </a:lnTo>
                    <a:lnTo>
                      <a:pt x="3288" y="328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345;p37"/>
              <p:cNvSpPr/>
              <p:nvPr/>
            </p:nvSpPr>
            <p:spPr>
              <a:xfrm>
                <a:off x="3984734" y="2687270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346;p37"/>
              <p:cNvSpPr/>
              <p:nvPr/>
            </p:nvSpPr>
            <p:spPr>
              <a:xfrm>
                <a:off x="4077871" y="2687270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0" y="3289"/>
                    </a:lnTo>
                    <a:lnTo>
                      <a:pt x="3288" y="32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347;p37"/>
              <p:cNvSpPr/>
              <p:nvPr/>
            </p:nvSpPr>
            <p:spPr>
              <a:xfrm>
                <a:off x="4077871" y="2687270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348;p37"/>
              <p:cNvSpPr/>
              <p:nvPr/>
            </p:nvSpPr>
            <p:spPr>
              <a:xfrm>
                <a:off x="3984734" y="2777278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1" y="3287"/>
                    </a:lnTo>
                    <a:lnTo>
                      <a:pt x="3288" y="32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349;p37"/>
              <p:cNvSpPr/>
              <p:nvPr/>
            </p:nvSpPr>
            <p:spPr>
              <a:xfrm>
                <a:off x="3984734" y="2777278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3288" y="3287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350;p37"/>
              <p:cNvSpPr/>
              <p:nvPr/>
            </p:nvSpPr>
            <p:spPr>
              <a:xfrm>
                <a:off x="4077871" y="2777278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0" y="3287"/>
                    </a:lnTo>
                    <a:lnTo>
                      <a:pt x="3288" y="32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351;p37"/>
              <p:cNvSpPr/>
              <p:nvPr/>
            </p:nvSpPr>
            <p:spPr>
              <a:xfrm>
                <a:off x="4077871" y="2777278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3288" y="3287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352;p37"/>
              <p:cNvSpPr/>
              <p:nvPr/>
            </p:nvSpPr>
            <p:spPr>
              <a:xfrm>
                <a:off x="3984734" y="2867253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1" y="0"/>
                    </a:moveTo>
                    <a:lnTo>
                      <a:pt x="1" y="3288"/>
                    </a:lnTo>
                    <a:lnTo>
                      <a:pt x="3288" y="328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353;p37"/>
              <p:cNvSpPr/>
              <p:nvPr/>
            </p:nvSpPr>
            <p:spPr>
              <a:xfrm>
                <a:off x="3984734" y="2867253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1" y="0"/>
                    </a:moveTo>
                    <a:lnTo>
                      <a:pt x="3288" y="3288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354;p37"/>
              <p:cNvSpPr/>
              <p:nvPr/>
            </p:nvSpPr>
            <p:spPr>
              <a:xfrm>
                <a:off x="4077871" y="2867253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0" y="0"/>
                    </a:moveTo>
                    <a:lnTo>
                      <a:pt x="0" y="3288"/>
                    </a:lnTo>
                    <a:lnTo>
                      <a:pt x="3288" y="32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355;p37"/>
              <p:cNvSpPr/>
              <p:nvPr/>
            </p:nvSpPr>
            <p:spPr>
              <a:xfrm>
                <a:off x="4077871" y="2867253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0" y="0"/>
                    </a:moveTo>
                    <a:lnTo>
                      <a:pt x="3288" y="3288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 descr="서울대학교 마크 스마트폰 배경화면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4" t="27611" r="10316" b="28497"/>
          <a:stretch/>
        </p:blipFill>
        <p:spPr bwMode="auto">
          <a:xfrm>
            <a:off x="2810639" y="3007044"/>
            <a:ext cx="510079" cy="51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5251907" y="2728009"/>
            <a:ext cx="1752600" cy="1663015"/>
            <a:chOff x="5251907" y="2728009"/>
            <a:chExt cx="1752600" cy="1663015"/>
          </a:xfrm>
        </p:grpSpPr>
        <p:sp>
          <p:nvSpPr>
            <p:cNvPr id="73" name="타원 72"/>
            <p:cNvSpPr/>
            <p:nvPr/>
          </p:nvSpPr>
          <p:spPr>
            <a:xfrm>
              <a:off x="5261431" y="2728009"/>
              <a:ext cx="1668247" cy="166301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251907" y="3528863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ln w="12700">
                    <a:solidFill>
                      <a:schemeClr val="bg1"/>
                    </a:solidFill>
                  </a:ln>
                  <a:latin typeface="HY강B" pitchFamily="18" charset="-127"/>
                  <a:ea typeface="HY강B" pitchFamily="18" charset="-127"/>
                </a:rPr>
                <a:t>학원사업체수</a:t>
              </a:r>
            </a:p>
          </p:txBody>
        </p:sp>
        <p:sp>
          <p:nvSpPr>
            <p:cNvPr id="218" name="Google Shape;6196;p43"/>
            <p:cNvSpPr/>
            <p:nvPr/>
          </p:nvSpPr>
          <p:spPr>
            <a:xfrm rot="16200000">
              <a:off x="5998764" y="3142328"/>
              <a:ext cx="213418" cy="512294"/>
            </a:xfrm>
            <a:custGeom>
              <a:avLst/>
              <a:gdLst/>
              <a:ahLst/>
              <a:cxnLst/>
              <a:rect l="l" t="t" r="r" b="b"/>
              <a:pathLst>
                <a:path w="2621" h="11952" extrusionOk="0">
                  <a:moveTo>
                    <a:pt x="1310" y="572"/>
                  </a:moveTo>
                  <a:cubicBezTo>
                    <a:pt x="1537" y="976"/>
                    <a:pt x="1560" y="1060"/>
                    <a:pt x="1560" y="1060"/>
                  </a:cubicBezTo>
                  <a:lnTo>
                    <a:pt x="1560" y="1072"/>
                  </a:lnTo>
                  <a:cubicBezTo>
                    <a:pt x="1489" y="1119"/>
                    <a:pt x="1382" y="1131"/>
                    <a:pt x="1298" y="1131"/>
                  </a:cubicBezTo>
                  <a:cubicBezTo>
                    <a:pt x="1203" y="1131"/>
                    <a:pt x="1120" y="1095"/>
                    <a:pt x="1025" y="1072"/>
                  </a:cubicBezTo>
                  <a:lnTo>
                    <a:pt x="1310" y="572"/>
                  </a:lnTo>
                  <a:close/>
                  <a:moveTo>
                    <a:pt x="1739" y="1369"/>
                  </a:moveTo>
                  <a:lnTo>
                    <a:pt x="2156" y="2155"/>
                  </a:lnTo>
                  <a:lnTo>
                    <a:pt x="465" y="2155"/>
                  </a:lnTo>
                  <a:lnTo>
                    <a:pt x="882" y="1369"/>
                  </a:lnTo>
                  <a:cubicBezTo>
                    <a:pt x="1013" y="1441"/>
                    <a:pt x="1156" y="1476"/>
                    <a:pt x="1310" y="1476"/>
                  </a:cubicBezTo>
                  <a:cubicBezTo>
                    <a:pt x="1453" y="1476"/>
                    <a:pt x="1608" y="1441"/>
                    <a:pt x="1739" y="1369"/>
                  </a:cubicBezTo>
                  <a:close/>
                  <a:moveTo>
                    <a:pt x="2263" y="9763"/>
                  </a:moveTo>
                  <a:lnTo>
                    <a:pt x="2263" y="10454"/>
                  </a:lnTo>
                  <a:lnTo>
                    <a:pt x="358" y="10454"/>
                  </a:lnTo>
                  <a:lnTo>
                    <a:pt x="358" y="9763"/>
                  </a:lnTo>
                  <a:close/>
                  <a:moveTo>
                    <a:pt x="1310" y="0"/>
                  </a:moveTo>
                  <a:cubicBezTo>
                    <a:pt x="1251" y="0"/>
                    <a:pt x="1191" y="36"/>
                    <a:pt x="1144" y="95"/>
                  </a:cubicBezTo>
                  <a:lnTo>
                    <a:pt x="656" y="1024"/>
                  </a:lnTo>
                  <a:lnTo>
                    <a:pt x="132" y="2012"/>
                  </a:lnTo>
                  <a:cubicBezTo>
                    <a:pt x="48" y="2179"/>
                    <a:pt x="1" y="2357"/>
                    <a:pt x="1" y="2548"/>
                  </a:cubicBezTo>
                  <a:lnTo>
                    <a:pt x="1" y="5727"/>
                  </a:lnTo>
                  <a:cubicBezTo>
                    <a:pt x="1" y="5834"/>
                    <a:pt x="72" y="5906"/>
                    <a:pt x="179" y="5906"/>
                  </a:cubicBezTo>
                  <a:cubicBezTo>
                    <a:pt x="286" y="5906"/>
                    <a:pt x="358" y="5834"/>
                    <a:pt x="358" y="5727"/>
                  </a:cubicBezTo>
                  <a:lnTo>
                    <a:pt x="358" y="2512"/>
                  </a:lnTo>
                  <a:lnTo>
                    <a:pt x="1132" y="2512"/>
                  </a:lnTo>
                  <a:lnTo>
                    <a:pt x="1132" y="9406"/>
                  </a:lnTo>
                  <a:lnTo>
                    <a:pt x="1132" y="9418"/>
                  </a:lnTo>
                  <a:lnTo>
                    <a:pt x="358" y="9418"/>
                  </a:lnTo>
                  <a:lnTo>
                    <a:pt x="358" y="6465"/>
                  </a:lnTo>
                  <a:cubicBezTo>
                    <a:pt x="358" y="6358"/>
                    <a:pt x="286" y="6287"/>
                    <a:pt x="179" y="6287"/>
                  </a:cubicBezTo>
                  <a:cubicBezTo>
                    <a:pt x="72" y="6287"/>
                    <a:pt x="1" y="6358"/>
                    <a:pt x="1" y="6465"/>
                  </a:cubicBezTo>
                  <a:lnTo>
                    <a:pt x="1" y="10644"/>
                  </a:lnTo>
                  <a:cubicBezTo>
                    <a:pt x="1" y="10882"/>
                    <a:pt x="60" y="11120"/>
                    <a:pt x="191" y="11311"/>
                  </a:cubicBezTo>
                  <a:cubicBezTo>
                    <a:pt x="227" y="11370"/>
                    <a:pt x="286" y="11406"/>
                    <a:pt x="346" y="11406"/>
                  </a:cubicBezTo>
                  <a:cubicBezTo>
                    <a:pt x="477" y="11406"/>
                    <a:pt x="560" y="11251"/>
                    <a:pt x="489" y="11132"/>
                  </a:cubicBezTo>
                  <a:cubicBezTo>
                    <a:pt x="429" y="11025"/>
                    <a:pt x="382" y="10930"/>
                    <a:pt x="370" y="10823"/>
                  </a:cubicBezTo>
                  <a:lnTo>
                    <a:pt x="2227" y="10823"/>
                  </a:lnTo>
                  <a:cubicBezTo>
                    <a:pt x="2144" y="11251"/>
                    <a:pt x="1775" y="11597"/>
                    <a:pt x="1310" y="11597"/>
                  </a:cubicBezTo>
                  <a:cubicBezTo>
                    <a:pt x="1179" y="11597"/>
                    <a:pt x="1037" y="11561"/>
                    <a:pt x="917" y="11525"/>
                  </a:cubicBezTo>
                  <a:cubicBezTo>
                    <a:pt x="895" y="11512"/>
                    <a:pt x="870" y="11506"/>
                    <a:pt x="845" y="11506"/>
                  </a:cubicBezTo>
                  <a:cubicBezTo>
                    <a:pt x="780" y="11506"/>
                    <a:pt x="714" y="11548"/>
                    <a:pt x="679" y="11609"/>
                  </a:cubicBezTo>
                  <a:cubicBezTo>
                    <a:pt x="644" y="11704"/>
                    <a:pt x="679" y="11799"/>
                    <a:pt x="775" y="11847"/>
                  </a:cubicBezTo>
                  <a:cubicBezTo>
                    <a:pt x="941" y="11918"/>
                    <a:pt x="1111" y="11951"/>
                    <a:pt x="1277" y="11951"/>
                  </a:cubicBezTo>
                  <a:cubicBezTo>
                    <a:pt x="1966" y="11951"/>
                    <a:pt x="2584" y="11383"/>
                    <a:pt x="2584" y="10644"/>
                  </a:cubicBezTo>
                  <a:cubicBezTo>
                    <a:pt x="2620" y="10608"/>
                    <a:pt x="2620" y="9596"/>
                    <a:pt x="2620" y="9585"/>
                  </a:cubicBezTo>
                  <a:lnTo>
                    <a:pt x="2620" y="8049"/>
                  </a:lnTo>
                  <a:cubicBezTo>
                    <a:pt x="2620" y="7953"/>
                    <a:pt x="2549" y="7870"/>
                    <a:pt x="2441" y="7870"/>
                  </a:cubicBezTo>
                  <a:cubicBezTo>
                    <a:pt x="2334" y="7870"/>
                    <a:pt x="2263" y="7953"/>
                    <a:pt x="2263" y="8049"/>
                  </a:cubicBezTo>
                  <a:lnTo>
                    <a:pt x="2263" y="9406"/>
                  </a:lnTo>
                  <a:lnTo>
                    <a:pt x="1489" y="9406"/>
                  </a:lnTo>
                  <a:lnTo>
                    <a:pt x="1489" y="9394"/>
                  </a:lnTo>
                  <a:lnTo>
                    <a:pt x="1489" y="2500"/>
                  </a:lnTo>
                  <a:lnTo>
                    <a:pt x="2263" y="2500"/>
                  </a:lnTo>
                  <a:lnTo>
                    <a:pt x="2263" y="2548"/>
                  </a:lnTo>
                  <a:lnTo>
                    <a:pt x="2263" y="7334"/>
                  </a:lnTo>
                  <a:cubicBezTo>
                    <a:pt x="2263" y="7441"/>
                    <a:pt x="2334" y="7513"/>
                    <a:pt x="2441" y="7513"/>
                  </a:cubicBezTo>
                  <a:cubicBezTo>
                    <a:pt x="2549" y="7513"/>
                    <a:pt x="2620" y="7441"/>
                    <a:pt x="2620" y="7334"/>
                  </a:cubicBezTo>
                  <a:lnTo>
                    <a:pt x="2620" y="2548"/>
                  </a:lnTo>
                  <a:cubicBezTo>
                    <a:pt x="2620" y="2369"/>
                    <a:pt x="2572" y="2191"/>
                    <a:pt x="2489" y="2012"/>
                  </a:cubicBezTo>
                  <a:lnTo>
                    <a:pt x="1477" y="95"/>
                  </a:lnTo>
                  <a:cubicBezTo>
                    <a:pt x="1441" y="36"/>
                    <a:pt x="1382" y="0"/>
                    <a:pt x="131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4" name="위쪽/아래쪽 화살표 1023"/>
          <p:cNvSpPr/>
          <p:nvPr/>
        </p:nvSpPr>
        <p:spPr>
          <a:xfrm rot="2514422">
            <a:off x="3608158" y="2365025"/>
            <a:ext cx="263068" cy="54805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위쪽/아래쪽 화살표 219"/>
          <p:cNvSpPr/>
          <p:nvPr/>
        </p:nvSpPr>
        <p:spPr>
          <a:xfrm rot="5400000">
            <a:off x="4402916" y="3357125"/>
            <a:ext cx="263068" cy="66785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위쪽/아래쪽 화살표 220"/>
          <p:cNvSpPr/>
          <p:nvPr/>
        </p:nvSpPr>
        <p:spPr>
          <a:xfrm rot="19449717">
            <a:off x="5255983" y="2348135"/>
            <a:ext cx="263068" cy="54805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6241847" y="460172"/>
            <a:ext cx="2637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학원사업체수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&amp;</a:t>
            </a:r>
            <a:r>
              <a:rPr lang="ko-KR" altLang="en-US" dirty="0">
                <a:solidFill>
                  <a:srgbClr val="82463A"/>
                </a:solidFill>
                <a:latin typeface="HY강B" pitchFamily="18" charset="-127"/>
                <a:ea typeface="HY강B" pitchFamily="18" charset="-127"/>
              </a:rPr>
              <a:t>아파트매매가격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3" name="Google Shape;202;p18">
            <a:extLst>
              <a:ext uri="{FF2B5EF4-FFF2-40B4-BE49-F238E27FC236}">
                <a16:creationId xmlns:a16="http://schemas.microsoft.com/office/drawing/2014/main" xmlns="" id="{D09A7C9B-21C1-40F8-BB0E-DE53F7002F19}"/>
              </a:ext>
            </a:extLst>
          </p:cNvPr>
          <p:cNvSpPr txBox="1">
            <a:spLocks/>
          </p:cNvSpPr>
          <p:nvPr/>
        </p:nvSpPr>
        <p:spPr>
          <a:xfrm>
            <a:off x="915488" y="454724"/>
            <a:ext cx="4933837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36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데이터 </a:t>
            </a:r>
            <a:r>
              <a:rPr lang="ko-KR" altLang="en-US" sz="360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분석 및 시각화</a:t>
            </a:r>
            <a:endParaRPr lang="ko-KR" altLang="en-US" sz="3600" dirty="0">
              <a:solidFill>
                <a:schemeClr val="accent4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4" name="Google Shape;154;p16">
            <a:extLst>
              <a:ext uri="{FF2B5EF4-FFF2-40B4-BE49-F238E27FC236}">
                <a16:creationId xmlns:a16="http://schemas.microsoft.com/office/drawing/2014/main" xmlns="" id="{174F0B35-3B39-4318-A8A0-B0382CEF3E33}"/>
              </a:ext>
            </a:extLst>
          </p:cNvPr>
          <p:cNvSpPr/>
          <p:nvPr/>
        </p:nvSpPr>
        <p:spPr>
          <a:xfrm>
            <a:off x="302616" y="366554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5" name="Google Shape;164;p16">
            <a:extLst>
              <a:ext uri="{FF2B5EF4-FFF2-40B4-BE49-F238E27FC236}">
                <a16:creationId xmlns:a16="http://schemas.microsoft.com/office/drawing/2014/main" xmlns="" id="{3159BD90-11B6-45C0-9EBE-46C478A91277}"/>
              </a:ext>
            </a:extLst>
          </p:cNvPr>
          <p:cNvSpPr txBox="1">
            <a:spLocks/>
          </p:cNvSpPr>
          <p:nvPr/>
        </p:nvSpPr>
        <p:spPr>
          <a:xfrm>
            <a:off x="143937" y="312600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2288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2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DataAnalysis</a:t>
            </a:r>
            <a:endParaRPr dirty="0"/>
          </a:p>
        </p:txBody>
      </p:sp>
      <p:sp>
        <p:nvSpPr>
          <p:cNvPr id="283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4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03</a:t>
            </a:r>
          </a:p>
        </p:txBody>
      </p:sp>
      <p:sp>
        <p:nvSpPr>
          <p:cNvPr id="289" name="Google Shape;184;p17"/>
          <p:cNvSpPr txBox="1">
            <a:spLocks noGrp="1"/>
          </p:cNvSpPr>
          <p:nvPr>
            <p:ph type="ctrTitle"/>
          </p:nvPr>
        </p:nvSpPr>
        <p:spPr>
          <a:xfrm>
            <a:off x="314031" y="1165760"/>
            <a:ext cx="8538271" cy="3704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3.3 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서울시 전체기준 </a:t>
            </a:r>
            <a:r>
              <a:rPr lang="ko-KR" altLang="en-US" sz="2000" dirty="0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학원사업체수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&amp;</a:t>
            </a:r>
            <a:r>
              <a:rPr lang="ko-KR" altLang="en-US" sz="2000" dirty="0">
                <a:solidFill>
                  <a:srgbClr val="82463A"/>
                </a:solidFill>
                <a:latin typeface="HY강B" pitchFamily="18" charset="-127"/>
                <a:ea typeface="HY강B" pitchFamily="18" charset="-127"/>
              </a:rPr>
              <a:t>아파트매매가격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의 상관관계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endParaRPr sz="1600" dirty="0">
              <a:solidFill>
                <a:srgbClr val="43434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34" y="1924557"/>
            <a:ext cx="4467091" cy="1648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8073743" y="4222989"/>
            <a:ext cx="896324" cy="793511"/>
            <a:chOff x="1557033" y="373775"/>
            <a:chExt cx="896324" cy="793511"/>
          </a:xfrm>
        </p:grpSpPr>
        <p:sp>
          <p:nvSpPr>
            <p:cNvPr id="10" name="Google Shape;2013;p37"/>
            <p:cNvSpPr/>
            <p:nvPr/>
          </p:nvSpPr>
          <p:spPr>
            <a:xfrm>
              <a:off x="1578027" y="373775"/>
              <a:ext cx="842094" cy="785687"/>
            </a:xfrm>
            <a:custGeom>
              <a:avLst/>
              <a:gdLst/>
              <a:ahLst/>
              <a:cxnLst/>
              <a:rect l="l" t="t" r="r" b="b"/>
              <a:pathLst>
                <a:path w="222335" h="207442" extrusionOk="0">
                  <a:moveTo>
                    <a:pt x="111166" y="0"/>
                  </a:moveTo>
                  <a:cubicBezTo>
                    <a:pt x="61718" y="0"/>
                    <a:pt x="19815" y="30118"/>
                    <a:pt x="5374" y="71768"/>
                  </a:cubicBezTo>
                  <a:cubicBezTo>
                    <a:pt x="5089" y="72589"/>
                    <a:pt x="4815" y="73415"/>
                    <a:pt x="4553" y="74247"/>
                  </a:cubicBezTo>
                  <a:cubicBezTo>
                    <a:pt x="4022" y="75914"/>
                    <a:pt x="3538" y="77600"/>
                    <a:pt x="3098" y="79302"/>
                  </a:cubicBezTo>
                  <a:cubicBezTo>
                    <a:pt x="2071" y="83268"/>
                    <a:pt x="1296" y="87293"/>
                    <a:pt x="778" y="91356"/>
                  </a:cubicBezTo>
                  <a:cubicBezTo>
                    <a:pt x="261" y="95457"/>
                    <a:pt x="1" y="99587"/>
                    <a:pt x="1" y="103719"/>
                  </a:cubicBezTo>
                  <a:cubicBezTo>
                    <a:pt x="1" y="104575"/>
                    <a:pt x="12" y="105425"/>
                    <a:pt x="36" y="106275"/>
                  </a:cubicBezTo>
                  <a:cubicBezTo>
                    <a:pt x="61" y="107255"/>
                    <a:pt x="102" y="108233"/>
                    <a:pt x="157" y="109208"/>
                  </a:cubicBezTo>
                  <a:cubicBezTo>
                    <a:pt x="374" y="113120"/>
                    <a:pt x="827" y="117015"/>
                    <a:pt x="1514" y="120872"/>
                  </a:cubicBezTo>
                  <a:cubicBezTo>
                    <a:pt x="1934" y="123229"/>
                    <a:pt x="2440" y="125560"/>
                    <a:pt x="3032" y="127865"/>
                  </a:cubicBezTo>
                  <a:cubicBezTo>
                    <a:pt x="7117" y="143853"/>
                    <a:pt x="15168" y="158405"/>
                    <a:pt x="26164" y="170564"/>
                  </a:cubicBezTo>
                  <a:cubicBezTo>
                    <a:pt x="27231" y="171746"/>
                    <a:pt x="28328" y="172904"/>
                    <a:pt x="29455" y="174040"/>
                  </a:cubicBezTo>
                  <a:cubicBezTo>
                    <a:pt x="49760" y="194576"/>
                    <a:pt x="78852" y="207441"/>
                    <a:pt x="111166" y="207441"/>
                  </a:cubicBezTo>
                  <a:cubicBezTo>
                    <a:pt x="113799" y="207440"/>
                    <a:pt x="116406" y="207355"/>
                    <a:pt x="118992" y="207188"/>
                  </a:cubicBezTo>
                  <a:cubicBezTo>
                    <a:pt x="158833" y="204602"/>
                    <a:pt x="192888" y="182429"/>
                    <a:pt x="210177" y="150923"/>
                  </a:cubicBezTo>
                  <a:cubicBezTo>
                    <a:pt x="213033" y="145721"/>
                    <a:pt x="215418" y="140273"/>
                    <a:pt x="217304" y="134646"/>
                  </a:cubicBezTo>
                  <a:cubicBezTo>
                    <a:pt x="218971" y="129659"/>
                    <a:pt x="220232" y="124545"/>
                    <a:pt x="221077" y="119355"/>
                  </a:cubicBezTo>
                  <a:cubicBezTo>
                    <a:pt x="221361" y="117605"/>
                    <a:pt x="221597" y="115840"/>
                    <a:pt x="221783" y="114063"/>
                  </a:cubicBezTo>
                  <a:cubicBezTo>
                    <a:pt x="222151" y="110627"/>
                    <a:pt x="222334" y="107174"/>
                    <a:pt x="222333" y="103721"/>
                  </a:cubicBezTo>
                  <a:cubicBezTo>
                    <a:pt x="222334" y="101968"/>
                    <a:pt x="222286" y="100226"/>
                    <a:pt x="222192" y="98495"/>
                  </a:cubicBezTo>
                  <a:cubicBezTo>
                    <a:pt x="221758" y="90266"/>
                    <a:pt x="220278" y="82126"/>
                    <a:pt x="217786" y="74270"/>
                  </a:cubicBezTo>
                  <a:cubicBezTo>
                    <a:pt x="217715" y="74054"/>
                    <a:pt x="217649" y="73834"/>
                    <a:pt x="217572" y="73618"/>
                  </a:cubicBezTo>
                  <a:cubicBezTo>
                    <a:pt x="216013" y="68816"/>
                    <a:pt x="214090" y="64142"/>
                    <a:pt x="211817" y="59637"/>
                  </a:cubicBezTo>
                  <a:cubicBezTo>
                    <a:pt x="211481" y="58969"/>
                    <a:pt x="211138" y="58307"/>
                    <a:pt x="210788" y="57650"/>
                  </a:cubicBezTo>
                  <a:cubicBezTo>
                    <a:pt x="208575" y="53494"/>
                    <a:pt x="206076" y="49496"/>
                    <a:pt x="203310" y="45684"/>
                  </a:cubicBezTo>
                  <a:cubicBezTo>
                    <a:pt x="183945" y="18961"/>
                    <a:pt x="151575" y="1120"/>
                    <a:pt x="114673" y="51"/>
                  </a:cubicBezTo>
                  <a:cubicBezTo>
                    <a:pt x="113509" y="16"/>
                    <a:pt x="112340" y="0"/>
                    <a:pt x="111166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14;p37"/>
            <p:cNvSpPr/>
            <p:nvPr/>
          </p:nvSpPr>
          <p:spPr>
            <a:xfrm>
              <a:off x="1909706" y="567422"/>
              <a:ext cx="510436" cy="220065"/>
            </a:xfrm>
            <a:custGeom>
              <a:avLst/>
              <a:gdLst/>
              <a:ahLst/>
              <a:cxnLst/>
              <a:rect l="l" t="t" r="r" b="b"/>
              <a:pathLst>
                <a:path w="138665" h="58103" extrusionOk="0">
                  <a:moveTo>
                    <a:pt x="96976" y="1"/>
                  </a:moveTo>
                  <a:cubicBezTo>
                    <a:pt x="92218" y="1"/>
                    <a:pt x="87621" y="993"/>
                    <a:pt x="83165" y="2569"/>
                  </a:cubicBezTo>
                  <a:cubicBezTo>
                    <a:pt x="76061" y="5084"/>
                    <a:pt x="69321" y="9086"/>
                    <a:pt x="62868" y="12917"/>
                  </a:cubicBezTo>
                  <a:cubicBezTo>
                    <a:pt x="53927" y="18233"/>
                    <a:pt x="44844" y="23388"/>
                    <a:pt x="35318" y="27749"/>
                  </a:cubicBezTo>
                  <a:cubicBezTo>
                    <a:pt x="34803" y="27985"/>
                    <a:pt x="34287" y="28218"/>
                    <a:pt x="33769" y="28450"/>
                  </a:cubicBezTo>
                  <a:cubicBezTo>
                    <a:pt x="24832" y="32440"/>
                    <a:pt x="15485" y="34195"/>
                    <a:pt x="6374" y="37445"/>
                  </a:cubicBezTo>
                  <a:cubicBezTo>
                    <a:pt x="3769" y="38373"/>
                    <a:pt x="0" y="40768"/>
                    <a:pt x="758" y="43901"/>
                  </a:cubicBezTo>
                  <a:cubicBezTo>
                    <a:pt x="1551" y="47200"/>
                    <a:pt x="8287" y="48645"/>
                    <a:pt x="11187" y="49680"/>
                  </a:cubicBezTo>
                  <a:cubicBezTo>
                    <a:pt x="24817" y="54546"/>
                    <a:pt x="39322" y="56584"/>
                    <a:pt x="53872" y="57455"/>
                  </a:cubicBezTo>
                  <a:lnTo>
                    <a:pt x="53875" y="57455"/>
                  </a:lnTo>
                  <a:cubicBezTo>
                    <a:pt x="59616" y="57799"/>
                    <a:pt x="65365" y="57962"/>
                    <a:pt x="71069" y="58046"/>
                  </a:cubicBezTo>
                  <a:cubicBezTo>
                    <a:pt x="73468" y="58081"/>
                    <a:pt x="75871" y="58103"/>
                    <a:pt x="78275" y="58103"/>
                  </a:cubicBezTo>
                  <a:cubicBezTo>
                    <a:pt x="90561" y="58103"/>
                    <a:pt x="102869" y="57519"/>
                    <a:pt x="114847" y="55050"/>
                  </a:cubicBezTo>
                  <a:cubicBezTo>
                    <a:pt x="123052" y="53356"/>
                    <a:pt x="130971" y="50810"/>
                    <a:pt x="138664" y="47700"/>
                  </a:cubicBezTo>
                  <a:cubicBezTo>
                    <a:pt x="138256" y="39941"/>
                    <a:pt x="136940" y="32256"/>
                    <a:pt x="134744" y="24803"/>
                  </a:cubicBezTo>
                  <a:cubicBezTo>
                    <a:pt x="134551" y="24146"/>
                    <a:pt x="134351" y="23492"/>
                    <a:pt x="134145" y="22842"/>
                  </a:cubicBezTo>
                  <a:cubicBezTo>
                    <a:pt x="134071" y="22620"/>
                    <a:pt x="134003" y="22395"/>
                    <a:pt x="133926" y="22172"/>
                  </a:cubicBezTo>
                  <a:cubicBezTo>
                    <a:pt x="132326" y="17247"/>
                    <a:pt x="130351" y="12451"/>
                    <a:pt x="128018" y="7826"/>
                  </a:cubicBezTo>
                  <a:cubicBezTo>
                    <a:pt x="122643" y="5909"/>
                    <a:pt x="117207" y="4168"/>
                    <a:pt x="111708" y="2598"/>
                  </a:cubicBezTo>
                  <a:cubicBezTo>
                    <a:pt x="107398" y="1369"/>
                    <a:pt x="103007" y="241"/>
                    <a:pt x="98506" y="35"/>
                  </a:cubicBezTo>
                  <a:cubicBezTo>
                    <a:pt x="97994" y="12"/>
                    <a:pt x="97484" y="1"/>
                    <a:pt x="96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15;p37"/>
            <p:cNvSpPr/>
            <p:nvPr/>
          </p:nvSpPr>
          <p:spPr>
            <a:xfrm>
              <a:off x="2224690" y="567422"/>
              <a:ext cx="176315" cy="93941"/>
            </a:xfrm>
            <a:custGeom>
              <a:avLst/>
              <a:gdLst/>
              <a:ahLst/>
              <a:cxnLst/>
              <a:rect l="l" t="t" r="r" b="b"/>
              <a:pathLst>
                <a:path w="51581" h="24803" extrusionOk="0">
                  <a:moveTo>
                    <a:pt x="13812" y="1"/>
                  </a:moveTo>
                  <a:cubicBezTo>
                    <a:pt x="9054" y="1"/>
                    <a:pt x="4457" y="993"/>
                    <a:pt x="1" y="2569"/>
                  </a:cubicBezTo>
                  <a:cubicBezTo>
                    <a:pt x="2541" y="2596"/>
                    <a:pt x="5116" y="2927"/>
                    <a:pt x="7779" y="3592"/>
                  </a:cubicBezTo>
                  <a:cubicBezTo>
                    <a:pt x="14589" y="5293"/>
                    <a:pt x="20805" y="8563"/>
                    <a:pt x="26940" y="11801"/>
                  </a:cubicBezTo>
                  <a:cubicBezTo>
                    <a:pt x="34206" y="15633"/>
                    <a:pt x="41473" y="19467"/>
                    <a:pt x="48740" y="23300"/>
                  </a:cubicBezTo>
                  <a:cubicBezTo>
                    <a:pt x="49687" y="23799"/>
                    <a:pt x="50633" y="24300"/>
                    <a:pt x="51580" y="24803"/>
                  </a:cubicBezTo>
                  <a:cubicBezTo>
                    <a:pt x="51386" y="24146"/>
                    <a:pt x="51187" y="23492"/>
                    <a:pt x="50981" y="22842"/>
                  </a:cubicBezTo>
                  <a:cubicBezTo>
                    <a:pt x="50907" y="22620"/>
                    <a:pt x="50839" y="22395"/>
                    <a:pt x="50762" y="22172"/>
                  </a:cubicBezTo>
                  <a:cubicBezTo>
                    <a:pt x="49162" y="17247"/>
                    <a:pt x="47187" y="12451"/>
                    <a:pt x="44854" y="7826"/>
                  </a:cubicBezTo>
                  <a:cubicBezTo>
                    <a:pt x="39479" y="5909"/>
                    <a:pt x="34043" y="4168"/>
                    <a:pt x="28544" y="2598"/>
                  </a:cubicBezTo>
                  <a:cubicBezTo>
                    <a:pt x="24234" y="1369"/>
                    <a:pt x="19843" y="241"/>
                    <a:pt x="15342" y="35"/>
                  </a:cubicBezTo>
                  <a:cubicBezTo>
                    <a:pt x="14830" y="12"/>
                    <a:pt x="14320" y="1"/>
                    <a:pt x="13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6;p37"/>
            <p:cNvSpPr/>
            <p:nvPr/>
          </p:nvSpPr>
          <p:spPr>
            <a:xfrm>
              <a:off x="1578027" y="549727"/>
              <a:ext cx="637566" cy="249021"/>
            </a:xfrm>
            <a:custGeom>
              <a:avLst/>
              <a:gdLst/>
              <a:ahLst/>
              <a:cxnLst/>
              <a:rect l="l" t="t" r="r" b="b"/>
              <a:pathLst>
                <a:path w="171647" h="65748" extrusionOk="0">
                  <a:moveTo>
                    <a:pt x="61776" y="0"/>
                  </a:moveTo>
                  <a:cubicBezTo>
                    <a:pt x="54805" y="0"/>
                    <a:pt x="48212" y="2692"/>
                    <a:pt x="41890" y="6184"/>
                  </a:cubicBezTo>
                  <a:cubicBezTo>
                    <a:pt x="38183" y="8231"/>
                    <a:pt x="34566" y="10554"/>
                    <a:pt x="31024" y="12771"/>
                  </a:cubicBezTo>
                  <a:cubicBezTo>
                    <a:pt x="22460" y="18121"/>
                    <a:pt x="13677" y="23028"/>
                    <a:pt x="4671" y="27490"/>
                  </a:cubicBezTo>
                  <a:cubicBezTo>
                    <a:pt x="2855" y="33213"/>
                    <a:pt x="1559" y="39089"/>
                    <a:pt x="798" y="45045"/>
                  </a:cubicBezTo>
                  <a:cubicBezTo>
                    <a:pt x="267" y="49253"/>
                    <a:pt x="0" y="53491"/>
                    <a:pt x="0" y="57734"/>
                  </a:cubicBezTo>
                  <a:cubicBezTo>
                    <a:pt x="0" y="58610"/>
                    <a:pt x="12" y="59483"/>
                    <a:pt x="38" y="60355"/>
                  </a:cubicBezTo>
                  <a:cubicBezTo>
                    <a:pt x="63" y="61362"/>
                    <a:pt x="103" y="62365"/>
                    <a:pt x="160" y="63365"/>
                  </a:cubicBezTo>
                  <a:cubicBezTo>
                    <a:pt x="22604" y="65198"/>
                    <a:pt x="45144" y="65747"/>
                    <a:pt x="67677" y="65747"/>
                  </a:cubicBezTo>
                  <a:cubicBezTo>
                    <a:pt x="73831" y="65747"/>
                    <a:pt x="79985" y="65706"/>
                    <a:pt x="86136" y="65639"/>
                  </a:cubicBezTo>
                  <a:cubicBezTo>
                    <a:pt x="104898" y="65435"/>
                    <a:pt x="123773" y="64976"/>
                    <a:pt x="142314" y="62257"/>
                  </a:cubicBezTo>
                  <a:cubicBezTo>
                    <a:pt x="142612" y="62216"/>
                    <a:pt x="142909" y="62170"/>
                    <a:pt x="143207" y="62127"/>
                  </a:cubicBezTo>
                  <a:cubicBezTo>
                    <a:pt x="148953" y="61266"/>
                    <a:pt x="154668" y="60181"/>
                    <a:pt x="160336" y="58817"/>
                  </a:cubicBezTo>
                  <a:cubicBezTo>
                    <a:pt x="164406" y="57839"/>
                    <a:pt x="168636" y="56609"/>
                    <a:pt x="171647" y="53601"/>
                  </a:cubicBezTo>
                  <a:cubicBezTo>
                    <a:pt x="154691" y="50653"/>
                    <a:pt x="139225" y="41949"/>
                    <a:pt x="124652" y="32421"/>
                  </a:cubicBezTo>
                  <a:cubicBezTo>
                    <a:pt x="124117" y="32072"/>
                    <a:pt x="123584" y="31721"/>
                    <a:pt x="123050" y="31368"/>
                  </a:cubicBezTo>
                  <a:cubicBezTo>
                    <a:pt x="108006" y="21435"/>
                    <a:pt x="93337" y="10575"/>
                    <a:pt x="76800" y="3664"/>
                  </a:cubicBezTo>
                  <a:cubicBezTo>
                    <a:pt x="72533" y="1880"/>
                    <a:pt x="68098" y="357"/>
                    <a:pt x="63506" y="56"/>
                  </a:cubicBezTo>
                  <a:cubicBezTo>
                    <a:pt x="62927" y="19"/>
                    <a:pt x="62350" y="0"/>
                    <a:pt x="617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17;p37"/>
            <p:cNvSpPr/>
            <p:nvPr/>
          </p:nvSpPr>
          <p:spPr>
            <a:xfrm>
              <a:off x="1730020" y="549727"/>
              <a:ext cx="491455" cy="235798"/>
            </a:xfrm>
            <a:custGeom>
              <a:avLst/>
              <a:gdLst/>
              <a:ahLst/>
              <a:cxnLst/>
              <a:rect l="l" t="t" r="r" b="b"/>
              <a:pathLst>
                <a:path w="129757" h="62257" extrusionOk="0">
                  <a:moveTo>
                    <a:pt x="19886" y="0"/>
                  </a:moveTo>
                  <a:cubicBezTo>
                    <a:pt x="12915" y="0"/>
                    <a:pt x="6322" y="2692"/>
                    <a:pt x="0" y="6184"/>
                  </a:cubicBezTo>
                  <a:cubicBezTo>
                    <a:pt x="2567" y="6823"/>
                    <a:pt x="6471" y="6710"/>
                    <a:pt x="8008" y="7013"/>
                  </a:cubicBezTo>
                  <a:cubicBezTo>
                    <a:pt x="18222" y="9018"/>
                    <a:pt x="27793" y="13392"/>
                    <a:pt x="36431" y="18771"/>
                  </a:cubicBezTo>
                  <a:cubicBezTo>
                    <a:pt x="49636" y="26986"/>
                    <a:pt x="61000" y="37485"/>
                    <a:pt x="73425" y="46700"/>
                  </a:cubicBezTo>
                  <a:cubicBezTo>
                    <a:pt x="81709" y="52846"/>
                    <a:pt x="90701" y="58507"/>
                    <a:pt x="100424" y="62257"/>
                  </a:cubicBezTo>
                  <a:cubicBezTo>
                    <a:pt x="100722" y="62214"/>
                    <a:pt x="101020" y="62170"/>
                    <a:pt x="101317" y="62127"/>
                  </a:cubicBezTo>
                  <a:cubicBezTo>
                    <a:pt x="107063" y="61266"/>
                    <a:pt x="112778" y="60181"/>
                    <a:pt x="118446" y="58817"/>
                  </a:cubicBezTo>
                  <a:cubicBezTo>
                    <a:pt x="122516" y="57839"/>
                    <a:pt x="126746" y="56609"/>
                    <a:pt x="129757" y="53601"/>
                  </a:cubicBezTo>
                  <a:cubicBezTo>
                    <a:pt x="112801" y="50653"/>
                    <a:pt x="97335" y="41949"/>
                    <a:pt x="82760" y="32421"/>
                  </a:cubicBezTo>
                  <a:cubicBezTo>
                    <a:pt x="82227" y="32072"/>
                    <a:pt x="81694" y="31721"/>
                    <a:pt x="81160" y="31368"/>
                  </a:cubicBezTo>
                  <a:cubicBezTo>
                    <a:pt x="66115" y="21435"/>
                    <a:pt x="51447" y="10575"/>
                    <a:pt x="34910" y="3664"/>
                  </a:cubicBezTo>
                  <a:cubicBezTo>
                    <a:pt x="30643" y="1880"/>
                    <a:pt x="26208" y="357"/>
                    <a:pt x="21616" y="56"/>
                  </a:cubicBezTo>
                  <a:cubicBezTo>
                    <a:pt x="21037" y="19"/>
                    <a:pt x="20460" y="0"/>
                    <a:pt x="198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18;p37"/>
            <p:cNvSpPr/>
            <p:nvPr/>
          </p:nvSpPr>
          <p:spPr>
            <a:xfrm>
              <a:off x="1862093" y="971768"/>
              <a:ext cx="65952" cy="54498"/>
            </a:xfrm>
            <a:custGeom>
              <a:avLst/>
              <a:gdLst/>
              <a:ahLst/>
              <a:cxnLst/>
              <a:rect l="l" t="t" r="r" b="b"/>
              <a:pathLst>
                <a:path w="17413" h="14389" extrusionOk="0">
                  <a:moveTo>
                    <a:pt x="6470" y="0"/>
                  </a:moveTo>
                  <a:cubicBezTo>
                    <a:pt x="5716" y="0"/>
                    <a:pt x="5197" y="932"/>
                    <a:pt x="5030" y="1695"/>
                  </a:cubicBezTo>
                  <a:cubicBezTo>
                    <a:pt x="4590" y="3698"/>
                    <a:pt x="4472" y="5761"/>
                    <a:pt x="4682" y="7802"/>
                  </a:cubicBezTo>
                  <a:cubicBezTo>
                    <a:pt x="4257" y="6084"/>
                    <a:pt x="3445" y="4450"/>
                    <a:pt x="2312" y="3039"/>
                  </a:cubicBezTo>
                  <a:cubicBezTo>
                    <a:pt x="1959" y="2599"/>
                    <a:pt x="1369" y="2164"/>
                    <a:pt x="848" y="2164"/>
                  </a:cubicBezTo>
                  <a:cubicBezTo>
                    <a:pt x="659" y="2164"/>
                    <a:pt x="479" y="2221"/>
                    <a:pt x="323" y="2357"/>
                  </a:cubicBezTo>
                  <a:cubicBezTo>
                    <a:pt x="29" y="2614"/>
                    <a:pt x="1" y="3035"/>
                    <a:pt x="12" y="3409"/>
                  </a:cubicBezTo>
                  <a:cubicBezTo>
                    <a:pt x="97" y="6397"/>
                    <a:pt x="1800" y="10601"/>
                    <a:pt x="3962" y="12885"/>
                  </a:cubicBezTo>
                  <a:cubicBezTo>
                    <a:pt x="4988" y="13968"/>
                    <a:pt x="6150" y="14388"/>
                    <a:pt x="7342" y="14388"/>
                  </a:cubicBezTo>
                  <a:cubicBezTo>
                    <a:pt x="9647" y="14388"/>
                    <a:pt x="12062" y="12816"/>
                    <a:pt x="13811" y="11420"/>
                  </a:cubicBezTo>
                  <a:cubicBezTo>
                    <a:pt x="15526" y="10053"/>
                    <a:pt x="17412" y="8276"/>
                    <a:pt x="17027" y="6202"/>
                  </a:cubicBezTo>
                  <a:cubicBezTo>
                    <a:pt x="16907" y="6195"/>
                    <a:pt x="16787" y="6191"/>
                    <a:pt x="16667" y="6191"/>
                  </a:cubicBezTo>
                  <a:cubicBezTo>
                    <a:pt x="14526" y="6191"/>
                    <a:pt x="12413" y="7333"/>
                    <a:pt x="11374" y="9084"/>
                  </a:cubicBezTo>
                  <a:cubicBezTo>
                    <a:pt x="12184" y="7269"/>
                    <a:pt x="12757" y="5356"/>
                    <a:pt x="13077" y="3394"/>
                  </a:cubicBezTo>
                  <a:cubicBezTo>
                    <a:pt x="13183" y="2748"/>
                    <a:pt x="13158" y="1917"/>
                    <a:pt x="12518" y="1651"/>
                  </a:cubicBezTo>
                  <a:cubicBezTo>
                    <a:pt x="12401" y="1603"/>
                    <a:pt x="12283" y="1581"/>
                    <a:pt x="12166" y="1581"/>
                  </a:cubicBezTo>
                  <a:cubicBezTo>
                    <a:pt x="11622" y="1581"/>
                    <a:pt x="11093" y="2051"/>
                    <a:pt x="10739" y="2496"/>
                  </a:cubicBezTo>
                  <a:cubicBezTo>
                    <a:pt x="9546" y="3992"/>
                    <a:pt x="8580" y="5656"/>
                    <a:pt x="7874" y="7435"/>
                  </a:cubicBezTo>
                  <a:cubicBezTo>
                    <a:pt x="7787" y="5538"/>
                    <a:pt x="7702" y="3644"/>
                    <a:pt x="7616" y="1747"/>
                  </a:cubicBezTo>
                  <a:cubicBezTo>
                    <a:pt x="7586" y="1066"/>
                    <a:pt x="7423" y="220"/>
                    <a:pt x="6719" y="33"/>
                  </a:cubicBezTo>
                  <a:cubicBezTo>
                    <a:pt x="6633" y="11"/>
                    <a:pt x="6550" y="0"/>
                    <a:pt x="6470" y="0"/>
                  </a:cubicBezTo>
                  <a:close/>
                </a:path>
              </a:pathLst>
            </a:custGeom>
            <a:solidFill>
              <a:srgbClr val="1A5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19;p37"/>
            <p:cNvSpPr/>
            <p:nvPr/>
          </p:nvSpPr>
          <p:spPr>
            <a:xfrm>
              <a:off x="1847917" y="433818"/>
              <a:ext cx="104743" cy="42632"/>
            </a:xfrm>
            <a:custGeom>
              <a:avLst/>
              <a:gdLst/>
              <a:ahLst/>
              <a:cxnLst/>
              <a:rect l="l" t="t" r="r" b="b"/>
              <a:pathLst>
                <a:path w="27655" h="11256" extrusionOk="0">
                  <a:moveTo>
                    <a:pt x="12262" y="1"/>
                  </a:moveTo>
                  <a:cubicBezTo>
                    <a:pt x="11512" y="1"/>
                    <a:pt x="10765" y="207"/>
                    <a:pt x="10162" y="621"/>
                  </a:cubicBezTo>
                  <a:cubicBezTo>
                    <a:pt x="9822" y="854"/>
                    <a:pt x="9526" y="1145"/>
                    <a:pt x="9286" y="1481"/>
                  </a:cubicBezTo>
                  <a:cubicBezTo>
                    <a:pt x="8551" y="2492"/>
                    <a:pt x="8301" y="3844"/>
                    <a:pt x="8156" y="5098"/>
                  </a:cubicBezTo>
                  <a:cubicBezTo>
                    <a:pt x="7706" y="4421"/>
                    <a:pt x="6863" y="4083"/>
                    <a:pt x="6005" y="4083"/>
                  </a:cubicBezTo>
                  <a:cubicBezTo>
                    <a:pt x="5446" y="4083"/>
                    <a:pt x="4880" y="4227"/>
                    <a:pt x="4416" y="4515"/>
                  </a:cubicBezTo>
                  <a:cubicBezTo>
                    <a:pt x="3239" y="5242"/>
                    <a:pt x="2693" y="6643"/>
                    <a:pt x="2755" y="7958"/>
                  </a:cubicBezTo>
                  <a:cubicBezTo>
                    <a:pt x="2561" y="7865"/>
                    <a:pt x="2353" y="7824"/>
                    <a:pt x="2144" y="7824"/>
                  </a:cubicBezTo>
                  <a:cubicBezTo>
                    <a:pt x="1484" y="7824"/>
                    <a:pt x="806" y="8239"/>
                    <a:pt x="459" y="8793"/>
                  </a:cubicBezTo>
                  <a:cubicBezTo>
                    <a:pt x="1" y="9521"/>
                    <a:pt x="231" y="10411"/>
                    <a:pt x="209" y="11255"/>
                  </a:cubicBezTo>
                  <a:lnTo>
                    <a:pt x="27135" y="11255"/>
                  </a:lnTo>
                  <a:cubicBezTo>
                    <a:pt x="27654" y="10438"/>
                    <a:pt x="27563" y="9147"/>
                    <a:pt x="26932" y="8401"/>
                  </a:cubicBezTo>
                  <a:cubicBezTo>
                    <a:pt x="26452" y="7832"/>
                    <a:pt x="25675" y="7503"/>
                    <a:pt x="24903" y="7503"/>
                  </a:cubicBezTo>
                  <a:cubicBezTo>
                    <a:pt x="24662" y="7503"/>
                    <a:pt x="24420" y="7536"/>
                    <a:pt x="24188" y="7603"/>
                  </a:cubicBezTo>
                  <a:cubicBezTo>
                    <a:pt x="24361" y="5425"/>
                    <a:pt x="24032" y="2934"/>
                    <a:pt x="22163" y="1623"/>
                  </a:cubicBezTo>
                  <a:cubicBezTo>
                    <a:pt x="21451" y="1123"/>
                    <a:pt x="20561" y="856"/>
                    <a:pt x="19671" y="856"/>
                  </a:cubicBezTo>
                  <a:cubicBezTo>
                    <a:pt x="19376" y="856"/>
                    <a:pt x="19082" y="885"/>
                    <a:pt x="18794" y="945"/>
                  </a:cubicBezTo>
                  <a:cubicBezTo>
                    <a:pt x="17639" y="1186"/>
                    <a:pt x="16610" y="1919"/>
                    <a:pt x="16056" y="2896"/>
                  </a:cubicBezTo>
                  <a:cubicBezTo>
                    <a:pt x="15755" y="1760"/>
                    <a:pt x="14889" y="751"/>
                    <a:pt x="13740" y="284"/>
                  </a:cubicBezTo>
                  <a:cubicBezTo>
                    <a:pt x="13276" y="95"/>
                    <a:pt x="12769" y="1"/>
                    <a:pt x="12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20;p37"/>
            <p:cNvSpPr/>
            <p:nvPr/>
          </p:nvSpPr>
          <p:spPr>
            <a:xfrm>
              <a:off x="1883080" y="433814"/>
              <a:ext cx="69580" cy="42636"/>
            </a:xfrm>
            <a:custGeom>
              <a:avLst/>
              <a:gdLst/>
              <a:ahLst/>
              <a:cxnLst/>
              <a:rect l="l" t="t" r="r" b="b"/>
              <a:pathLst>
                <a:path w="18371" h="11257" extrusionOk="0">
                  <a:moveTo>
                    <a:pt x="2976" y="1"/>
                  </a:moveTo>
                  <a:cubicBezTo>
                    <a:pt x="2227" y="1"/>
                    <a:pt x="1480" y="207"/>
                    <a:pt x="876" y="621"/>
                  </a:cubicBezTo>
                  <a:cubicBezTo>
                    <a:pt x="538" y="855"/>
                    <a:pt x="242" y="1146"/>
                    <a:pt x="0" y="1480"/>
                  </a:cubicBezTo>
                  <a:cubicBezTo>
                    <a:pt x="457" y="1298"/>
                    <a:pt x="959" y="1204"/>
                    <a:pt x="1460" y="1204"/>
                  </a:cubicBezTo>
                  <a:cubicBezTo>
                    <a:pt x="1893" y="1204"/>
                    <a:pt x="2325" y="1274"/>
                    <a:pt x="2727" y="1420"/>
                  </a:cubicBezTo>
                  <a:cubicBezTo>
                    <a:pt x="4226" y="1962"/>
                    <a:pt x="5250" y="3372"/>
                    <a:pt x="5483" y="4856"/>
                  </a:cubicBezTo>
                  <a:cubicBezTo>
                    <a:pt x="6220" y="4542"/>
                    <a:pt x="7040" y="4360"/>
                    <a:pt x="7849" y="4360"/>
                  </a:cubicBezTo>
                  <a:cubicBezTo>
                    <a:pt x="8556" y="4360"/>
                    <a:pt x="9255" y="4499"/>
                    <a:pt x="9881" y="4811"/>
                  </a:cubicBezTo>
                  <a:cubicBezTo>
                    <a:pt x="11222" y="5478"/>
                    <a:pt x="12072" y="7041"/>
                    <a:pt x="11581" y="8382"/>
                  </a:cubicBezTo>
                  <a:cubicBezTo>
                    <a:pt x="11710" y="8338"/>
                    <a:pt x="11840" y="8318"/>
                    <a:pt x="11971" y="8318"/>
                  </a:cubicBezTo>
                  <a:cubicBezTo>
                    <a:pt x="12663" y="8318"/>
                    <a:pt x="13331" y="8895"/>
                    <a:pt x="13525" y="9551"/>
                  </a:cubicBezTo>
                  <a:cubicBezTo>
                    <a:pt x="13688" y="10107"/>
                    <a:pt x="13611" y="10687"/>
                    <a:pt x="13465" y="11256"/>
                  </a:cubicBezTo>
                  <a:lnTo>
                    <a:pt x="17851" y="11256"/>
                  </a:lnTo>
                  <a:cubicBezTo>
                    <a:pt x="18370" y="10439"/>
                    <a:pt x="18277" y="9148"/>
                    <a:pt x="17648" y="8400"/>
                  </a:cubicBezTo>
                  <a:cubicBezTo>
                    <a:pt x="17167" y="7832"/>
                    <a:pt x="16391" y="7503"/>
                    <a:pt x="15618" y="7503"/>
                  </a:cubicBezTo>
                  <a:cubicBezTo>
                    <a:pt x="15376" y="7503"/>
                    <a:pt x="15135" y="7535"/>
                    <a:pt x="14903" y="7602"/>
                  </a:cubicBezTo>
                  <a:cubicBezTo>
                    <a:pt x="15076" y="5426"/>
                    <a:pt x="14748" y="2935"/>
                    <a:pt x="12878" y="1623"/>
                  </a:cubicBezTo>
                  <a:cubicBezTo>
                    <a:pt x="12167" y="1123"/>
                    <a:pt x="11276" y="857"/>
                    <a:pt x="10387" y="857"/>
                  </a:cubicBezTo>
                  <a:cubicBezTo>
                    <a:pt x="10092" y="857"/>
                    <a:pt x="9798" y="886"/>
                    <a:pt x="9510" y="946"/>
                  </a:cubicBezTo>
                  <a:cubicBezTo>
                    <a:pt x="8353" y="1185"/>
                    <a:pt x="7326" y="1919"/>
                    <a:pt x="6772" y="2897"/>
                  </a:cubicBezTo>
                  <a:cubicBezTo>
                    <a:pt x="6469" y="1760"/>
                    <a:pt x="5605" y="751"/>
                    <a:pt x="4455" y="283"/>
                  </a:cubicBezTo>
                  <a:cubicBezTo>
                    <a:pt x="3991" y="95"/>
                    <a:pt x="3483" y="1"/>
                    <a:pt x="2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21;p37"/>
            <p:cNvSpPr/>
            <p:nvPr/>
          </p:nvSpPr>
          <p:spPr>
            <a:xfrm>
              <a:off x="1999182" y="480757"/>
              <a:ext cx="113314" cy="42863"/>
            </a:xfrm>
            <a:custGeom>
              <a:avLst/>
              <a:gdLst/>
              <a:ahLst/>
              <a:cxnLst/>
              <a:rect l="l" t="t" r="r" b="b"/>
              <a:pathLst>
                <a:path w="29918" h="11317" extrusionOk="0">
                  <a:moveTo>
                    <a:pt x="11061" y="1"/>
                  </a:moveTo>
                  <a:cubicBezTo>
                    <a:pt x="10885" y="1"/>
                    <a:pt x="10709" y="13"/>
                    <a:pt x="10533" y="39"/>
                  </a:cubicBezTo>
                  <a:cubicBezTo>
                    <a:pt x="9874" y="133"/>
                    <a:pt x="9270" y="410"/>
                    <a:pt x="8753" y="801"/>
                  </a:cubicBezTo>
                  <a:cubicBezTo>
                    <a:pt x="8095" y="1304"/>
                    <a:pt x="7577" y="1993"/>
                    <a:pt x="7260" y="2732"/>
                  </a:cubicBezTo>
                  <a:cubicBezTo>
                    <a:pt x="6693" y="4051"/>
                    <a:pt x="6665" y="5512"/>
                    <a:pt x="6750" y="6930"/>
                  </a:cubicBezTo>
                  <a:cubicBezTo>
                    <a:pt x="6389" y="5836"/>
                    <a:pt x="5150" y="5125"/>
                    <a:pt x="3921" y="5125"/>
                  </a:cubicBezTo>
                  <a:cubicBezTo>
                    <a:pt x="3778" y="5125"/>
                    <a:pt x="3634" y="5134"/>
                    <a:pt x="3492" y="5154"/>
                  </a:cubicBezTo>
                  <a:cubicBezTo>
                    <a:pt x="2136" y="5345"/>
                    <a:pt x="1001" y="6338"/>
                    <a:pt x="501" y="7528"/>
                  </a:cubicBezTo>
                  <a:cubicBezTo>
                    <a:pt x="0" y="8716"/>
                    <a:pt x="41" y="10094"/>
                    <a:pt x="444" y="11316"/>
                  </a:cubicBezTo>
                  <a:lnTo>
                    <a:pt x="29382" y="11316"/>
                  </a:lnTo>
                  <a:cubicBezTo>
                    <a:pt x="29460" y="10554"/>
                    <a:pt x="29918" y="9646"/>
                    <a:pt x="29485" y="8995"/>
                  </a:cubicBezTo>
                  <a:cubicBezTo>
                    <a:pt x="29197" y="8561"/>
                    <a:pt x="28634" y="8266"/>
                    <a:pt x="28108" y="8266"/>
                  </a:cubicBezTo>
                  <a:cubicBezTo>
                    <a:pt x="27843" y="8266"/>
                    <a:pt x="27588" y="8341"/>
                    <a:pt x="27381" y="8511"/>
                  </a:cubicBezTo>
                  <a:cubicBezTo>
                    <a:pt x="27278" y="7127"/>
                    <a:pt x="26571" y="5504"/>
                    <a:pt x="25097" y="5319"/>
                  </a:cubicBezTo>
                  <a:cubicBezTo>
                    <a:pt x="25010" y="5308"/>
                    <a:pt x="24925" y="5303"/>
                    <a:pt x="24840" y="5303"/>
                  </a:cubicBezTo>
                  <a:cubicBezTo>
                    <a:pt x="23720" y="5303"/>
                    <a:pt x="22752" y="6202"/>
                    <a:pt x="22245" y="7164"/>
                  </a:cubicBezTo>
                  <a:cubicBezTo>
                    <a:pt x="22422" y="5529"/>
                    <a:pt x="21808" y="3732"/>
                    <a:pt x="20342" y="2817"/>
                  </a:cubicBezTo>
                  <a:cubicBezTo>
                    <a:pt x="19798" y="2477"/>
                    <a:pt x="19135" y="2310"/>
                    <a:pt x="18477" y="2310"/>
                  </a:cubicBezTo>
                  <a:cubicBezTo>
                    <a:pt x="17363" y="2310"/>
                    <a:pt x="16261" y="2789"/>
                    <a:pt x="15774" y="3719"/>
                  </a:cubicBezTo>
                  <a:cubicBezTo>
                    <a:pt x="15340" y="2692"/>
                    <a:pt x="14716" y="1710"/>
                    <a:pt x="13814" y="998"/>
                  </a:cubicBezTo>
                  <a:cubicBezTo>
                    <a:pt x="13047" y="394"/>
                    <a:pt x="12058" y="1"/>
                    <a:pt x="11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22;p37"/>
            <p:cNvSpPr/>
            <p:nvPr/>
          </p:nvSpPr>
          <p:spPr>
            <a:xfrm>
              <a:off x="2032338" y="480764"/>
              <a:ext cx="80159" cy="42856"/>
            </a:xfrm>
            <a:custGeom>
              <a:avLst/>
              <a:gdLst/>
              <a:ahLst/>
              <a:cxnLst/>
              <a:rect l="l" t="t" r="r" b="b"/>
              <a:pathLst>
                <a:path w="21164" h="11315" extrusionOk="0">
                  <a:moveTo>
                    <a:pt x="2307" y="0"/>
                  </a:moveTo>
                  <a:cubicBezTo>
                    <a:pt x="2131" y="0"/>
                    <a:pt x="1955" y="13"/>
                    <a:pt x="1779" y="38"/>
                  </a:cubicBezTo>
                  <a:cubicBezTo>
                    <a:pt x="1120" y="133"/>
                    <a:pt x="518" y="410"/>
                    <a:pt x="1" y="800"/>
                  </a:cubicBezTo>
                  <a:cubicBezTo>
                    <a:pt x="815" y="805"/>
                    <a:pt x="1609" y="1017"/>
                    <a:pt x="2289" y="1486"/>
                  </a:cubicBezTo>
                  <a:cubicBezTo>
                    <a:pt x="3701" y="2459"/>
                    <a:pt x="4387" y="4123"/>
                    <a:pt x="4631" y="5745"/>
                  </a:cubicBezTo>
                  <a:cubicBezTo>
                    <a:pt x="5548" y="5344"/>
                    <a:pt x="6571" y="5071"/>
                    <a:pt x="7574" y="5071"/>
                  </a:cubicBezTo>
                  <a:cubicBezTo>
                    <a:pt x="8128" y="5071"/>
                    <a:pt x="8675" y="5154"/>
                    <a:pt x="9194" y="5346"/>
                  </a:cubicBezTo>
                  <a:cubicBezTo>
                    <a:pt x="10656" y="5883"/>
                    <a:pt x="11720" y="7486"/>
                    <a:pt x="11168" y="8860"/>
                  </a:cubicBezTo>
                  <a:cubicBezTo>
                    <a:pt x="11559" y="8632"/>
                    <a:pt x="12008" y="8527"/>
                    <a:pt x="12462" y="8527"/>
                  </a:cubicBezTo>
                  <a:cubicBezTo>
                    <a:pt x="13355" y="8527"/>
                    <a:pt x="14271" y="8932"/>
                    <a:pt x="14814" y="9608"/>
                  </a:cubicBezTo>
                  <a:cubicBezTo>
                    <a:pt x="15212" y="10101"/>
                    <a:pt x="15420" y="10700"/>
                    <a:pt x="15459" y="11314"/>
                  </a:cubicBezTo>
                  <a:lnTo>
                    <a:pt x="20628" y="11314"/>
                  </a:lnTo>
                  <a:cubicBezTo>
                    <a:pt x="20706" y="10552"/>
                    <a:pt x="21164" y="9645"/>
                    <a:pt x="20731" y="8994"/>
                  </a:cubicBezTo>
                  <a:cubicBezTo>
                    <a:pt x="20443" y="8560"/>
                    <a:pt x="19881" y="8265"/>
                    <a:pt x="19355" y="8265"/>
                  </a:cubicBezTo>
                  <a:cubicBezTo>
                    <a:pt x="19089" y="8265"/>
                    <a:pt x="18834" y="8340"/>
                    <a:pt x="18627" y="8510"/>
                  </a:cubicBezTo>
                  <a:cubicBezTo>
                    <a:pt x="18524" y="7127"/>
                    <a:pt x="17817" y="5503"/>
                    <a:pt x="16343" y="5318"/>
                  </a:cubicBezTo>
                  <a:cubicBezTo>
                    <a:pt x="16256" y="5307"/>
                    <a:pt x="16171" y="5302"/>
                    <a:pt x="16086" y="5302"/>
                  </a:cubicBezTo>
                  <a:cubicBezTo>
                    <a:pt x="14966" y="5302"/>
                    <a:pt x="13998" y="6202"/>
                    <a:pt x="13491" y="7164"/>
                  </a:cubicBezTo>
                  <a:cubicBezTo>
                    <a:pt x="13668" y="5527"/>
                    <a:pt x="13054" y="3732"/>
                    <a:pt x="11589" y="2816"/>
                  </a:cubicBezTo>
                  <a:cubicBezTo>
                    <a:pt x="11045" y="2476"/>
                    <a:pt x="10382" y="2309"/>
                    <a:pt x="9723" y="2309"/>
                  </a:cubicBezTo>
                  <a:cubicBezTo>
                    <a:pt x="8609" y="2309"/>
                    <a:pt x="7507" y="2788"/>
                    <a:pt x="7020" y="3717"/>
                  </a:cubicBezTo>
                  <a:cubicBezTo>
                    <a:pt x="6588" y="2690"/>
                    <a:pt x="5962" y="1709"/>
                    <a:pt x="5060" y="998"/>
                  </a:cubicBezTo>
                  <a:cubicBezTo>
                    <a:pt x="4293" y="393"/>
                    <a:pt x="3304" y="0"/>
                    <a:pt x="2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23;p37"/>
            <p:cNvSpPr/>
            <p:nvPr/>
          </p:nvSpPr>
          <p:spPr>
            <a:xfrm>
              <a:off x="2023661" y="564059"/>
              <a:ext cx="97358" cy="36826"/>
            </a:xfrm>
            <a:custGeom>
              <a:avLst/>
              <a:gdLst/>
              <a:ahLst/>
              <a:cxnLst/>
              <a:rect l="l" t="t" r="r" b="b"/>
              <a:pathLst>
                <a:path w="25705" h="9723" extrusionOk="0">
                  <a:moveTo>
                    <a:pt x="9506" y="1"/>
                  </a:moveTo>
                  <a:cubicBezTo>
                    <a:pt x="9355" y="1"/>
                    <a:pt x="9203" y="11"/>
                    <a:pt x="9051" y="33"/>
                  </a:cubicBezTo>
                  <a:cubicBezTo>
                    <a:pt x="8484" y="114"/>
                    <a:pt x="7965" y="353"/>
                    <a:pt x="7523" y="687"/>
                  </a:cubicBezTo>
                  <a:cubicBezTo>
                    <a:pt x="6956" y="1119"/>
                    <a:pt x="6511" y="1711"/>
                    <a:pt x="6239" y="2346"/>
                  </a:cubicBezTo>
                  <a:cubicBezTo>
                    <a:pt x="5751" y="3479"/>
                    <a:pt x="5728" y="4735"/>
                    <a:pt x="5800" y="5952"/>
                  </a:cubicBezTo>
                  <a:cubicBezTo>
                    <a:pt x="5490" y="5013"/>
                    <a:pt x="4426" y="4402"/>
                    <a:pt x="3370" y="4402"/>
                  </a:cubicBezTo>
                  <a:cubicBezTo>
                    <a:pt x="3247" y="4402"/>
                    <a:pt x="3123" y="4410"/>
                    <a:pt x="3001" y="4428"/>
                  </a:cubicBezTo>
                  <a:cubicBezTo>
                    <a:pt x="1835" y="4591"/>
                    <a:pt x="860" y="5444"/>
                    <a:pt x="430" y="6467"/>
                  </a:cubicBezTo>
                  <a:cubicBezTo>
                    <a:pt x="1" y="7491"/>
                    <a:pt x="36" y="8674"/>
                    <a:pt x="382" y="9723"/>
                  </a:cubicBezTo>
                  <a:lnTo>
                    <a:pt x="25244" y="9723"/>
                  </a:lnTo>
                  <a:cubicBezTo>
                    <a:pt x="25311" y="9068"/>
                    <a:pt x="25705" y="8287"/>
                    <a:pt x="25333" y="7728"/>
                  </a:cubicBezTo>
                  <a:cubicBezTo>
                    <a:pt x="25086" y="7355"/>
                    <a:pt x="24602" y="7101"/>
                    <a:pt x="24151" y="7101"/>
                  </a:cubicBezTo>
                  <a:cubicBezTo>
                    <a:pt x="23923" y="7101"/>
                    <a:pt x="23703" y="7166"/>
                    <a:pt x="23526" y="7312"/>
                  </a:cubicBezTo>
                  <a:cubicBezTo>
                    <a:pt x="23437" y="6122"/>
                    <a:pt x="22828" y="4728"/>
                    <a:pt x="21563" y="4570"/>
                  </a:cubicBezTo>
                  <a:cubicBezTo>
                    <a:pt x="21488" y="4561"/>
                    <a:pt x="21414" y="4556"/>
                    <a:pt x="21340" y="4556"/>
                  </a:cubicBezTo>
                  <a:cubicBezTo>
                    <a:pt x="20380" y="4556"/>
                    <a:pt x="19548" y="5329"/>
                    <a:pt x="19113" y="6155"/>
                  </a:cubicBezTo>
                  <a:cubicBezTo>
                    <a:pt x="19265" y="4749"/>
                    <a:pt x="18736" y="3205"/>
                    <a:pt x="17478" y="2419"/>
                  </a:cubicBezTo>
                  <a:cubicBezTo>
                    <a:pt x="17011" y="2127"/>
                    <a:pt x="16441" y="1983"/>
                    <a:pt x="15875" y="1983"/>
                  </a:cubicBezTo>
                  <a:cubicBezTo>
                    <a:pt x="14918" y="1983"/>
                    <a:pt x="13972" y="2395"/>
                    <a:pt x="13553" y="3194"/>
                  </a:cubicBezTo>
                  <a:cubicBezTo>
                    <a:pt x="13181" y="2311"/>
                    <a:pt x="12645" y="1467"/>
                    <a:pt x="11869" y="857"/>
                  </a:cubicBezTo>
                  <a:cubicBezTo>
                    <a:pt x="11211" y="338"/>
                    <a:pt x="10362" y="1"/>
                    <a:pt x="9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24;p37"/>
            <p:cNvSpPr/>
            <p:nvPr/>
          </p:nvSpPr>
          <p:spPr>
            <a:xfrm>
              <a:off x="2052146" y="564063"/>
              <a:ext cx="68868" cy="36822"/>
            </a:xfrm>
            <a:custGeom>
              <a:avLst/>
              <a:gdLst/>
              <a:ahLst/>
              <a:cxnLst/>
              <a:rect l="l" t="t" r="r" b="b"/>
              <a:pathLst>
                <a:path w="18183" h="9722" extrusionOk="0">
                  <a:moveTo>
                    <a:pt x="1984" y="1"/>
                  </a:moveTo>
                  <a:cubicBezTo>
                    <a:pt x="1832" y="1"/>
                    <a:pt x="1680" y="12"/>
                    <a:pt x="1529" y="34"/>
                  </a:cubicBezTo>
                  <a:cubicBezTo>
                    <a:pt x="961" y="115"/>
                    <a:pt x="443" y="353"/>
                    <a:pt x="0" y="688"/>
                  </a:cubicBezTo>
                  <a:cubicBezTo>
                    <a:pt x="699" y="693"/>
                    <a:pt x="1382" y="875"/>
                    <a:pt x="1966" y="1277"/>
                  </a:cubicBezTo>
                  <a:cubicBezTo>
                    <a:pt x="3180" y="2115"/>
                    <a:pt x="3769" y="3542"/>
                    <a:pt x="3978" y="4937"/>
                  </a:cubicBezTo>
                  <a:cubicBezTo>
                    <a:pt x="4766" y="4593"/>
                    <a:pt x="5645" y="4358"/>
                    <a:pt x="6507" y="4358"/>
                  </a:cubicBezTo>
                  <a:cubicBezTo>
                    <a:pt x="6982" y="4358"/>
                    <a:pt x="7453" y="4430"/>
                    <a:pt x="7899" y="4594"/>
                  </a:cubicBezTo>
                  <a:cubicBezTo>
                    <a:pt x="9155" y="5056"/>
                    <a:pt x="10070" y="6434"/>
                    <a:pt x="9595" y="7613"/>
                  </a:cubicBezTo>
                  <a:cubicBezTo>
                    <a:pt x="9931" y="7418"/>
                    <a:pt x="10317" y="7327"/>
                    <a:pt x="10708" y="7327"/>
                  </a:cubicBezTo>
                  <a:cubicBezTo>
                    <a:pt x="11475" y="7327"/>
                    <a:pt x="12261" y="7676"/>
                    <a:pt x="12728" y="8256"/>
                  </a:cubicBezTo>
                  <a:cubicBezTo>
                    <a:pt x="13070" y="8680"/>
                    <a:pt x="13249" y="9194"/>
                    <a:pt x="13282" y="9722"/>
                  </a:cubicBezTo>
                  <a:lnTo>
                    <a:pt x="17723" y="9722"/>
                  </a:lnTo>
                  <a:cubicBezTo>
                    <a:pt x="17790" y="9067"/>
                    <a:pt x="18182" y="8288"/>
                    <a:pt x="17811" y="7728"/>
                  </a:cubicBezTo>
                  <a:cubicBezTo>
                    <a:pt x="17564" y="7356"/>
                    <a:pt x="17080" y="7102"/>
                    <a:pt x="16628" y="7102"/>
                  </a:cubicBezTo>
                  <a:cubicBezTo>
                    <a:pt x="16401" y="7102"/>
                    <a:pt x="16181" y="7167"/>
                    <a:pt x="16004" y="7313"/>
                  </a:cubicBezTo>
                  <a:cubicBezTo>
                    <a:pt x="15915" y="6124"/>
                    <a:pt x="15306" y="4730"/>
                    <a:pt x="14040" y="4571"/>
                  </a:cubicBezTo>
                  <a:cubicBezTo>
                    <a:pt x="13966" y="4561"/>
                    <a:pt x="13891" y="4557"/>
                    <a:pt x="13818" y="4557"/>
                  </a:cubicBezTo>
                  <a:cubicBezTo>
                    <a:pt x="12858" y="4557"/>
                    <a:pt x="12026" y="5329"/>
                    <a:pt x="11590" y="6156"/>
                  </a:cubicBezTo>
                  <a:cubicBezTo>
                    <a:pt x="11742" y="4749"/>
                    <a:pt x="11213" y="3205"/>
                    <a:pt x="9956" y="2419"/>
                  </a:cubicBezTo>
                  <a:cubicBezTo>
                    <a:pt x="9488" y="2128"/>
                    <a:pt x="8919" y="1984"/>
                    <a:pt x="8353" y="1984"/>
                  </a:cubicBezTo>
                  <a:cubicBezTo>
                    <a:pt x="7395" y="1984"/>
                    <a:pt x="6449" y="2395"/>
                    <a:pt x="6030" y="3194"/>
                  </a:cubicBezTo>
                  <a:cubicBezTo>
                    <a:pt x="5659" y="2311"/>
                    <a:pt x="5123" y="1469"/>
                    <a:pt x="4347" y="858"/>
                  </a:cubicBezTo>
                  <a:cubicBezTo>
                    <a:pt x="3689" y="338"/>
                    <a:pt x="2840" y="1"/>
                    <a:pt x="1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25;p37"/>
            <p:cNvSpPr/>
            <p:nvPr/>
          </p:nvSpPr>
          <p:spPr>
            <a:xfrm>
              <a:off x="1576662" y="663689"/>
              <a:ext cx="847816" cy="503592"/>
            </a:xfrm>
            <a:custGeom>
              <a:avLst/>
              <a:gdLst/>
              <a:ahLst/>
              <a:cxnLst/>
              <a:rect l="l" t="t" r="r" b="b"/>
              <a:pathLst>
                <a:path w="228321" h="137428" extrusionOk="0">
                  <a:moveTo>
                    <a:pt x="223430" y="1"/>
                  </a:moveTo>
                  <a:cubicBezTo>
                    <a:pt x="220769" y="785"/>
                    <a:pt x="218129" y="1604"/>
                    <a:pt x="215512" y="2456"/>
                  </a:cubicBezTo>
                  <a:cubicBezTo>
                    <a:pt x="194568" y="9297"/>
                    <a:pt x="174416" y="18312"/>
                    <a:pt x="152636" y="22695"/>
                  </a:cubicBezTo>
                  <a:cubicBezTo>
                    <a:pt x="140196" y="25200"/>
                    <a:pt x="127611" y="26132"/>
                    <a:pt x="114936" y="26132"/>
                  </a:cubicBezTo>
                  <a:cubicBezTo>
                    <a:pt x="77980" y="26132"/>
                    <a:pt x="40270" y="18206"/>
                    <a:pt x="3244" y="18206"/>
                  </a:cubicBezTo>
                  <a:cubicBezTo>
                    <a:pt x="2429" y="18206"/>
                    <a:pt x="1615" y="18210"/>
                    <a:pt x="800" y="18217"/>
                  </a:cubicBezTo>
                  <a:cubicBezTo>
                    <a:pt x="518" y="20448"/>
                    <a:pt x="311" y="22698"/>
                    <a:pt x="179" y="24965"/>
                  </a:cubicBezTo>
                  <a:cubicBezTo>
                    <a:pt x="152" y="25435"/>
                    <a:pt x="126" y="25905"/>
                    <a:pt x="105" y="26378"/>
                  </a:cubicBezTo>
                  <a:cubicBezTo>
                    <a:pt x="37" y="27882"/>
                    <a:pt x="2" y="29395"/>
                    <a:pt x="2" y="30915"/>
                  </a:cubicBezTo>
                  <a:cubicBezTo>
                    <a:pt x="1" y="31791"/>
                    <a:pt x="13" y="32666"/>
                    <a:pt x="39" y="33540"/>
                  </a:cubicBezTo>
                  <a:cubicBezTo>
                    <a:pt x="167" y="38567"/>
                    <a:pt x="674" y="43578"/>
                    <a:pt x="1557" y="48529"/>
                  </a:cubicBezTo>
                  <a:cubicBezTo>
                    <a:pt x="1989" y="50949"/>
                    <a:pt x="2507" y="53341"/>
                    <a:pt x="3113" y="55708"/>
                  </a:cubicBezTo>
                  <a:cubicBezTo>
                    <a:pt x="7309" y="72130"/>
                    <a:pt x="15575" y="87071"/>
                    <a:pt x="26871" y="99556"/>
                  </a:cubicBezTo>
                  <a:cubicBezTo>
                    <a:pt x="47805" y="122714"/>
                    <a:pt x="79141" y="137428"/>
                    <a:pt x="114160" y="137428"/>
                  </a:cubicBezTo>
                  <a:cubicBezTo>
                    <a:pt x="158497" y="137428"/>
                    <a:pt x="196932" y="113843"/>
                    <a:pt x="215834" y="79387"/>
                  </a:cubicBezTo>
                  <a:cubicBezTo>
                    <a:pt x="221319" y="69393"/>
                    <a:pt x="225158" y="58484"/>
                    <a:pt x="227027" y="46972"/>
                  </a:cubicBezTo>
                  <a:cubicBezTo>
                    <a:pt x="227319" y="45175"/>
                    <a:pt x="227561" y="43362"/>
                    <a:pt x="227755" y="41535"/>
                  </a:cubicBezTo>
                  <a:cubicBezTo>
                    <a:pt x="228132" y="38008"/>
                    <a:pt x="228320" y="34462"/>
                    <a:pt x="228318" y="30915"/>
                  </a:cubicBezTo>
                  <a:cubicBezTo>
                    <a:pt x="228321" y="24397"/>
                    <a:pt x="227687" y="17892"/>
                    <a:pt x="226426" y="11496"/>
                  </a:cubicBezTo>
                  <a:cubicBezTo>
                    <a:pt x="225930" y="8982"/>
                    <a:pt x="225340" y="6501"/>
                    <a:pt x="224657" y="4055"/>
                  </a:cubicBezTo>
                  <a:cubicBezTo>
                    <a:pt x="224341" y="2920"/>
                    <a:pt x="224006" y="1793"/>
                    <a:pt x="223651" y="674"/>
                  </a:cubicBezTo>
                  <a:cubicBezTo>
                    <a:pt x="223578" y="451"/>
                    <a:pt x="223508" y="224"/>
                    <a:pt x="223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26;p37"/>
            <p:cNvSpPr/>
            <p:nvPr/>
          </p:nvSpPr>
          <p:spPr>
            <a:xfrm>
              <a:off x="1578027" y="640756"/>
              <a:ext cx="830443" cy="161169"/>
            </a:xfrm>
            <a:custGeom>
              <a:avLst/>
              <a:gdLst/>
              <a:ahLst/>
              <a:cxnLst/>
              <a:rect l="l" t="t" r="r" b="b"/>
              <a:pathLst>
                <a:path w="226250" h="42553" extrusionOk="0">
                  <a:moveTo>
                    <a:pt x="223253" y="0"/>
                  </a:moveTo>
                  <a:cubicBezTo>
                    <a:pt x="220592" y="815"/>
                    <a:pt x="217952" y="1665"/>
                    <a:pt x="215335" y="2551"/>
                  </a:cubicBezTo>
                  <a:cubicBezTo>
                    <a:pt x="194391" y="9657"/>
                    <a:pt x="174239" y="19023"/>
                    <a:pt x="152459" y="23575"/>
                  </a:cubicBezTo>
                  <a:cubicBezTo>
                    <a:pt x="140019" y="26177"/>
                    <a:pt x="127433" y="27145"/>
                    <a:pt x="114758" y="27145"/>
                  </a:cubicBezTo>
                  <a:cubicBezTo>
                    <a:pt x="77803" y="27145"/>
                    <a:pt x="40094" y="18912"/>
                    <a:pt x="3069" y="18912"/>
                  </a:cubicBezTo>
                  <a:cubicBezTo>
                    <a:pt x="2253" y="18912"/>
                    <a:pt x="1438" y="18916"/>
                    <a:pt x="623" y="18924"/>
                  </a:cubicBezTo>
                  <a:cubicBezTo>
                    <a:pt x="339" y="21242"/>
                    <a:pt x="132" y="23578"/>
                    <a:pt x="1" y="25934"/>
                  </a:cubicBezTo>
                  <a:cubicBezTo>
                    <a:pt x="3281" y="25499"/>
                    <a:pt x="6667" y="24831"/>
                    <a:pt x="9618" y="24827"/>
                  </a:cubicBezTo>
                  <a:cubicBezTo>
                    <a:pt x="9685" y="24827"/>
                    <a:pt x="9753" y="24827"/>
                    <a:pt x="9821" y="24827"/>
                  </a:cubicBezTo>
                  <a:cubicBezTo>
                    <a:pt x="20739" y="24827"/>
                    <a:pt x="31367" y="26582"/>
                    <a:pt x="42061" y="28526"/>
                  </a:cubicBezTo>
                  <a:cubicBezTo>
                    <a:pt x="60131" y="32216"/>
                    <a:pt x="77811" y="37698"/>
                    <a:pt x="96054" y="40485"/>
                  </a:cubicBezTo>
                  <a:cubicBezTo>
                    <a:pt x="105120" y="41871"/>
                    <a:pt x="114289" y="42552"/>
                    <a:pt x="123460" y="42552"/>
                  </a:cubicBezTo>
                  <a:cubicBezTo>
                    <a:pt x="159827" y="42552"/>
                    <a:pt x="196215" y="31844"/>
                    <a:pt x="226249" y="11941"/>
                  </a:cubicBezTo>
                  <a:cubicBezTo>
                    <a:pt x="225753" y="9329"/>
                    <a:pt x="225163" y="6753"/>
                    <a:pt x="224480" y="4212"/>
                  </a:cubicBezTo>
                  <a:cubicBezTo>
                    <a:pt x="224164" y="3032"/>
                    <a:pt x="223829" y="1861"/>
                    <a:pt x="223474" y="698"/>
                  </a:cubicBezTo>
                  <a:cubicBezTo>
                    <a:pt x="223401" y="466"/>
                    <a:pt x="223331" y="232"/>
                    <a:pt x="223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27;p37"/>
            <p:cNvSpPr/>
            <p:nvPr/>
          </p:nvSpPr>
          <p:spPr>
            <a:xfrm>
              <a:off x="2183095" y="547205"/>
              <a:ext cx="31406" cy="50442"/>
            </a:xfrm>
            <a:custGeom>
              <a:avLst/>
              <a:gdLst/>
              <a:ahLst/>
              <a:cxnLst/>
              <a:rect l="l" t="t" r="r" b="b"/>
              <a:pathLst>
                <a:path w="8292" h="13318" extrusionOk="0">
                  <a:moveTo>
                    <a:pt x="3991" y="0"/>
                  </a:moveTo>
                  <a:cubicBezTo>
                    <a:pt x="3917" y="0"/>
                    <a:pt x="3842" y="4"/>
                    <a:pt x="3768" y="11"/>
                  </a:cubicBezTo>
                  <a:cubicBezTo>
                    <a:pt x="3339" y="50"/>
                    <a:pt x="2948" y="199"/>
                    <a:pt x="2598" y="418"/>
                  </a:cubicBezTo>
                  <a:cubicBezTo>
                    <a:pt x="1928" y="840"/>
                    <a:pt x="1407" y="1530"/>
                    <a:pt x="1060" y="2232"/>
                  </a:cubicBezTo>
                  <a:cubicBezTo>
                    <a:pt x="150" y="4062"/>
                    <a:pt x="0" y="6146"/>
                    <a:pt x="121" y="8162"/>
                  </a:cubicBezTo>
                  <a:cubicBezTo>
                    <a:pt x="192" y="9371"/>
                    <a:pt x="372" y="10623"/>
                    <a:pt x="1068" y="11647"/>
                  </a:cubicBezTo>
                  <a:cubicBezTo>
                    <a:pt x="1767" y="12674"/>
                    <a:pt x="3205" y="13318"/>
                    <a:pt x="4571" y="13318"/>
                  </a:cubicBezTo>
                  <a:cubicBezTo>
                    <a:pt x="4636" y="13318"/>
                    <a:pt x="4700" y="13316"/>
                    <a:pt x="4765" y="13313"/>
                  </a:cubicBezTo>
                  <a:cubicBezTo>
                    <a:pt x="5692" y="13272"/>
                    <a:pt x="6568" y="12924"/>
                    <a:pt x="7135" y="12189"/>
                  </a:cubicBezTo>
                  <a:cubicBezTo>
                    <a:pt x="7707" y="11449"/>
                    <a:pt x="7918" y="10520"/>
                    <a:pt x="8031" y="9614"/>
                  </a:cubicBezTo>
                  <a:cubicBezTo>
                    <a:pt x="8291" y="7507"/>
                    <a:pt x="8090" y="5366"/>
                    <a:pt x="7441" y="3344"/>
                  </a:cubicBezTo>
                  <a:cubicBezTo>
                    <a:pt x="7177" y="2513"/>
                    <a:pt x="6824" y="1685"/>
                    <a:pt x="6214" y="1034"/>
                  </a:cubicBezTo>
                  <a:cubicBezTo>
                    <a:pt x="5654" y="435"/>
                    <a:pt x="4837" y="0"/>
                    <a:pt x="39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28;p37"/>
            <p:cNvSpPr/>
            <p:nvPr/>
          </p:nvSpPr>
          <p:spPr>
            <a:xfrm>
              <a:off x="2192939" y="547205"/>
              <a:ext cx="21562" cy="50427"/>
            </a:xfrm>
            <a:custGeom>
              <a:avLst/>
              <a:gdLst/>
              <a:ahLst/>
              <a:cxnLst/>
              <a:rect l="l" t="t" r="r" b="b"/>
              <a:pathLst>
                <a:path w="5693" h="13314" extrusionOk="0">
                  <a:moveTo>
                    <a:pt x="1396" y="0"/>
                  </a:moveTo>
                  <a:cubicBezTo>
                    <a:pt x="1321" y="0"/>
                    <a:pt x="1246" y="4"/>
                    <a:pt x="1170" y="11"/>
                  </a:cubicBezTo>
                  <a:cubicBezTo>
                    <a:pt x="740" y="49"/>
                    <a:pt x="350" y="197"/>
                    <a:pt x="1" y="418"/>
                  </a:cubicBezTo>
                  <a:cubicBezTo>
                    <a:pt x="463" y="534"/>
                    <a:pt x="870" y="703"/>
                    <a:pt x="1250" y="983"/>
                  </a:cubicBezTo>
                  <a:cubicBezTo>
                    <a:pt x="2727" y="2071"/>
                    <a:pt x="3389" y="3877"/>
                    <a:pt x="3581" y="5624"/>
                  </a:cubicBezTo>
                  <a:cubicBezTo>
                    <a:pt x="3747" y="7138"/>
                    <a:pt x="3615" y="8669"/>
                    <a:pt x="3194" y="10134"/>
                  </a:cubicBezTo>
                  <a:cubicBezTo>
                    <a:pt x="2955" y="10967"/>
                    <a:pt x="2625" y="11772"/>
                    <a:pt x="2343" y="12595"/>
                  </a:cubicBezTo>
                  <a:cubicBezTo>
                    <a:pt x="2263" y="12826"/>
                    <a:pt x="2186" y="13071"/>
                    <a:pt x="2166" y="13313"/>
                  </a:cubicBezTo>
                  <a:cubicBezTo>
                    <a:pt x="3093" y="13272"/>
                    <a:pt x="3969" y="12924"/>
                    <a:pt x="4536" y="12189"/>
                  </a:cubicBezTo>
                  <a:cubicBezTo>
                    <a:pt x="5108" y="11449"/>
                    <a:pt x="5319" y="10520"/>
                    <a:pt x="5432" y="9614"/>
                  </a:cubicBezTo>
                  <a:cubicBezTo>
                    <a:pt x="5692" y="7505"/>
                    <a:pt x="5491" y="5366"/>
                    <a:pt x="4843" y="3342"/>
                  </a:cubicBezTo>
                  <a:cubicBezTo>
                    <a:pt x="4579" y="2513"/>
                    <a:pt x="4226" y="1685"/>
                    <a:pt x="3616" y="1032"/>
                  </a:cubicBezTo>
                  <a:cubicBezTo>
                    <a:pt x="3056" y="434"/>
                    <a:pt x="2241" y="0"/>
                    <a:pt x="1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29;p37"/>
            <p:cNvSpPr/>
            <p:nvPr/>
          </p:nvSpPr>
          <p:spPr>
            <a:xfrm>
              <a:off x="2188129" y="561396"/>
              <a:ext cx="19968" cy="44272"/>
            </a:xfrm>
            <a:custGeom>
              <a:avLst/>
              <a:gdLst/>
              <a:ahLst/>
              <a:cxnLst/>
              <a:rect l="l" t="t" r="r" b="b"/>
              <a:pathLst>
                <a:path w="5272" h="11689" extrusionOk="0">
                  <a:moveTo>
                    <a:pt x="3213" y="0"/>
                  </a:moveTo>
                  <a:cubicBezTo>
                    <a:pt x="3134" y="0"/>
                    <a:pt x="3053" y="41"/>
                    <a:pt x="3037" y="119"/>
                  </a:cubicBezTo>
                  <a:cubicBezTo>
                    <a:pt x="2953" y="511"/>
                    <a:pt x="2960" y="2674"/>
                    <a:pt x="2945" y="3073"/>
                  </a:cubicBezTo>
                  <a:cubicBezTo>
                    <a:pt x="2931" y="3477"/>
                    <a:pt x="2919" y="3882"/>
                    <a:pt x="2916" y="4286"/>
                  </a:cubicBezTo>
                  <a:cubicBezTo>
                    <a:pt x="2909" y="5003"/>
                    <a:pt x="2909" y="5719"/>
                    <a:pt x="2915" y="6436"/>
                  </a:cubicBezTo>
                  <a:cubicBezTo>
                    <a:pt x="2566" y="5981"/>
                    <a:pt x="2246" y="5515"/>
                    <a:pt x="1975" y="5002"/>
                  </a:cubicBezTo>
                  <a:cubicBezTo>
                    <a:pt x="1793" y="4652"/>
                    <a:pt x="1629" y="4294"/>
                    <a:pt x="1483" y="3928"/>
                  </a:cubicBezTo>
                  <a:cubicBezTo>
                    <a:pt x="1411" y="3749"/>
                    <a:pt x="1350" y="3566"/>
                    <a:pt x="1283" y="3385"/>
                  </a:cubicBezTo>
                  <a:cubicBezTo>
                    <a:pt x="1228" y="3234"/>
                    <a:pt x="1188" y="3042"/>
                    <a:pt x="1027" y="2964"/>
                  </a:cubicBezTo>
                  <a:cubicBezTo>
                    <a:pt x="1012" y="2957"/>
                    <a:pt x="996" y="2953"/>
                    <a:pt x="981" y="2953"/>
                  </a:cubicBezTo>
                  <a:cubicBezTo>
                    <a:pt x="949" y="2953"/>
                    <a:pt x="918" y="2968"/>
                    <a:pt x="899" y="2994"/>
                  </a:cubicBezTo>
                  <a:cubicBezTo>
                    <a:pt x="788" y="3132"/>
                    <a:pt x="848" y="3330"/>
                    <a:pt x="880" y="3489"/>
                  </a:cubicBezTo>
                  <a:cubicBezTo>
                    <a:pt x="918" y="3676"/>
                    <a:pt x="973" y="3862"/>
                    <a:pt x="1029" y="4045"/>
                  </a:cubicBezTo>
                  <a:cubicBezTo>
                    <a:pt x="1150" y="4445"/>
                    <a:pt x="1316" y="4836"/>
                    <a:pt x="1502" y="5212"/>
                  </a:cubicBezTo>
                  <a:cubicBezTo>
                    <a:pt x="1533" y="5272"/>
                    <a:pt x="1563" y="5332"/>
                    <a:pt x="1594" y="5393"/>
                  </a:cubicBezTo>
                  <a:cubicBezTo>
                    <a:pt x="1422" y="5364"/>
                    <a:pt x="1245" y="5343"/>
                    <a:pt x="1083" y="5310"/>
                  </a:cubicBezTo>
                  <a:cubicBezTo>
                    <a:pt x="927" y="5279"/>
                    <a:pt x="768" y="5249"/>
                    <a:pt x="615" y="5202"/>
                  </a:cubicBezTo>
                  <a:cubicBezTo>
                    <a:pt x="465" y="5155"/>
                    <a:pt x="315" y="5065"/>
                    <a:pt x="156" y="5043"/>
                  </a:cubicBezTo>
                  <a:cubicBezTo>
                    <a:pt x="149" y="5042"/>
                    <a:pt x="142" y="5042"/>
                    <a:pt x="136" y="5042"/>
                  </a:cubicBezTo>
                  <a:cubicBezTo>
                    <a:pt x="64" y="5042"/>
                    <a:pt x="0" y="5094"/>
                    <a:pt x="22" y="5169"/>
                  </a:cubicBezTo>
                  <a:cubicBezTo>
                    <a:pt x="105" y="5464"/>
                    <a:pt x="519" y="5619"/>
                    <a:pt x="799" y="5705"/>
                  </a:cubicBezTo>
                  <a:cubicBezTo>
                    <a:pt x="990" y="5764"/>
                    <a:pt x="1190" y="5801"/>
                    <a:pt x="1385" y="5846"/>
                  </a:cubicBezTo>
                  <a:cubicBezTo>
                    <a:pt x="1557" y="5886"/>
                    <a:pt x="1737" y="5941"/>
                    <a:pt x="1915" y="5959"/>
                  </a:cubicBezTo>
                  <a:cubicBezTo>
                    <a:pt x="2203" y="6428"/>
                    <a:pt x="2540" y="6877"/>
                    <a:pt x="2922" y="7265"/>
                  </a:cubicBezTo>
                  <a:cubicBezTo>
                    <a:pt x="2930" y="7906"/>
                    <a:pt x="2943" y="8545"/>
                    <a:pt x="2963" y="9186"/>
                  </a:cubicBezTo>
                  <a:cubicBezTo>
                    <a:pt x="2975" y="9606"/>
                    <a:pt x="2990" y="10027"/>
                    <a:pt x="3008" y="10446"/>
                  </a:cubicBezTo>
                  <a:cubicBezTo>
                    <a:pt x="3022" y="10814"/>
                    <a:pt x="2993" y="11246"/>
                    <a:pt x="3175" y="11580"/>
                  </a:cubicBezTo>
                  <a:cubicBezTo>
                    <a:pt x="3217" y="11656"/>
                    <a:pt x="3292" y="11689"/>
                    <a:pt x="3369" y="11689"/>
                  </a:cubicBezTo>
                  <a:cubicBezTo>
                    <a:pt x="3495" y="11689"/>
                    <a:pt x="3626" y="11601"/>
                    <a:pt x="3622" y="11467"/>
                  </a:cubicBezTo>
                  <a:cubicBezTo>
                    <a:pt x="3618" y="11268"/>
                    <a:pt x="3566" y="11073"/>
                    <a:pt x="3554" y="10873"/>
                  </a:cubicBezTo>
                  <a:cubicBezTo>
                    <a:pt x="3541" y="10667"/>
                    <a:pt x="3536" y="10460"/>
                    <a:pt x="3528" y="10253"/>
                  </a:cubicBezTo>
                  <a:cubicBezTo>
                    <a:pt x="3514" y="9865"/>
                    <a:pt x="3502" y="9477"/>
                    <a:pt x="3491" y="9089"/>
                  </a:cubicBezTo>
                  <a:cubicBezTo>
                    <a:pt x="3467" y="8280"/>
                    <a:pt x="3448" y="7473"/>
                    <a:pt x="3437" y="6664"/>
                  </a:cubicBezTo>
                  <a:cubicBezTo>
                    <a:pt x="3432" y="6251"/>
                    <a:pt x="3429" y="5838"/>
                    <a:pt x="3426" y="5425"/>
                  </a:cubicBezTo>
                  <a:lnTo>
                    <a:pt x="3430" y="5423"/>
                  </a:lnTo>
                  <a:cubicBezTo>
                    <a:pt x="3895" y="4969"/>
                    <a:pt x="4297" y="4452"/>
                    <a:pt x="4620" y="3888"/>
                  </a:cubicBezTo>
                  <a:cubicBezTo>
                    <a:pt x="4915" y="3374"/>
                    <a:pt x="5254" y="2728"/>
                    <a:pt x="5269" y="2133"/>
                  </a:cubicBezTo>
                  <a:cubicBezTo>
                    <a:pt x="5271" y="2031"/>
                    <a:pt x="5170" y="1963"/>
                    <a:pt x="5074" y="1963"/>
                  </a:cubicBezTo>
                  <a:cubicBezTo>
                    <a:pt x="5015" y="1963"/>
                    <a:pt x="4957" y="1988"/>
                    <a:pt x="4926" y="2047"/>
                  </a:cubicBezTo>
                  <a:cubicBezTo>
                    <a:pt x="4792" y="2299"/>
                    <a:pt x="4720" y="2580"/>
                    <a:pt x="4609" y="2841"/>
                  </a:cubicBezTo>
                  <a:cubicBezTo>
                    <a:pt x="4490" y="3122"/>
                    <a:pt x="4354" y="3396"/>
                    <a:pt x="4202" y="3659"/>
                  </a:cubicBezTo>
                  <a:cubicBezTo>
                    <a:pt x="3979" y="4042"/>
                    <a:pt x="3720" y="4401"/>
                    <a:pt x="3427" y="4733"/>
                  </a:cubicBezTo>
                  <a:lnTo>
                    <a:pt x="3427" y="4237"/>
                  </a:lnTo>
                  <a:cubicBezTo>
                    <a:pt x="3429" y="3849"/>
                    <a:pt x="3426" y="3461"/>
                    <a:pt x="3423" y="3073"/>
                  </a:cubicBezTo>
                  <a:cubicBezTo>
                    <a:pt x="3422" y="2674"/>
                    <a:pt x="3444" y="515"/>
                    <a:pt x="3380" y="119"/>
                  </a:cubicBezTo>
                  <a:cubicBezTo>
                    <a:pt x="3366" y="39"/>
                    <a:pt x="3290" y="0"/>
                    <a:pt x="321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30;p37"/>
            <p:cNvSpPr/>
            <p:nvPr/>
          </p:nvSpPr>
          <p:spPr>
            <a:xfrm>
              <a:off x="2150004" y="574047"/>
              <a:ext cx="28247" cy="39212"/>
            </a:xfrm>
            <a:custGeom>
              <a:avLst/>
              <a:gdLst/>
              <a:ahLst/>
              <a:cxnLst/>
              <a:rect l="l" t="t" r="r" b="b"/>
              <a:pathLst>
                <a:path w="7458" h="10353" extrusionOk="0">
                  <a:moveTo>
                    <a:pt x="3593" y="0"/>
                  </a:moveTo>
                  <a:cubicBezTo>
                    <a:pt x="3525" y="0"/>
                    <a:pt x="3458" y="3"/>
                    <a:pt x="3390" y="8"/>
                  </a:cubicBezTo>
                  <a:cubicBezTo>
                    <a:pt x="3021" y="38"/>
                    <a:pt x="2662" y="147"/>
                    <a:pt x="2337" y="325"/>
                  </a:cubicBezTo>
                  <a:cubicBezTo>
                    <a:pt x="1733" y="654"/>
                    <a:pt x="1266" y="1189"/>
                    <a:pt x="953" y="1734"/>
                  </a:cubicBezTo>
                  <a:cubicBezTo>
                    <a:pt x="135" y="3159"/>
                    <a:pt x="0" y="4778"/>
                    <a:pt x="107" y="6346"/>
                  </a:cubicBezTo>
                  <a:cubicBezTo>
                    <a:pt x="172" y="7286"/>
                    <a:pt x="335" y="8258"/>
                    <a:pt x="960" y="9055"/>
                  </a:cubicBezTo>
                  <a:cubicBezTo>
                    <a:pt x="1588" y="9852"/>
                    <a:pt x="2881" y="10353"/>
                    <a:pt x="4110" y="10353"/>
                  </a:cubicBezTo>
                  <a:cubicBezTo>
                    <a:pt x="4169" y="10353"/>
                    <a:pt x="4228" y="10351"/>
                    <a:pt x="4286" y="10349"/>
                  </a:cubicBezTo>
                  <a:cubicBezTo>
                    <a:pt x="5120" y="10318"/>
                    <a:pt x="5907" y="10048"/>
                    <a:pt x="6419" y="9476"/>
                  </a:cubicBezTo>
                  <a:cubicBezTo>
                    <a:pt x="6933" y="8900"/>
                    <a:pt x="7122" y="8179"/>
                    <a:pt x="7223" y="7474"/>
                  </a:cubicBezTo>
                  <a:cubicBezTo>
                    <a:pt x="7458" y="5842"/>
                    <a:pt x="7277" y="4174"/>
                    <a:pt x="6694" y="2600"/>
                  </a:cubicBezTo>
                  <a:cubicBezTo>
                    <a:pt x="6456" y="1954"/>
                    <a:pt x="6139" y="1309"/>
                    <a:pt x="5590" y="803"/>
                  </a:cubicBezTo>
                  <a:cubicBezTo>
                    <a:pt x="5086" y="338"/>
                    <a:pt x="4353" y="0"/>
                    <a:pt x="35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31;p37"/>
            <p:cNvSpPr/>
            <p:nvPr/>
          </p:nvSpPr>
          <p:spPr>
            <a:xfrm>
              <a:off x="2158852" y="574047"/>
              <a:ext cx="19400" cy="39201"/>
            </a:xfrm>
            <a:custGeom>
              <a:avLst/>
              <a:gdLst/>
              <a:ahLst/>
              <a:cxnLst/>
              <a:rect l="l" t="t" r="r" b="b"/>
              <a:pathLst>
                <a:path w="5122" h="10350" extrusionOk="0">
                  <a:moveTo>
                    <a:pt x="1257" y="0"/>
                  </a:moveTo>
                  <a:cubicBezTo>
                    <a:pt x="1189" y="0"/>
                    <a:pt x="1122" y="3"/>
                    <a:pt x="1054" y="8"/>
                  </a:cubicBezTo>
                  <a:cubicBezTo>
                    <a:pt x="684" y="38"/>
                    <a:pt x="326" y="145"/>
                    <a:pt x="1" y="325"/>
                  </a:cubicBezTo>
                  <a:cubicBezTo>
                    <a:pt x="418" y="415"/>
                    <a:pt x="784" y="547"/>
                    <a:pt x="1125" y="764"/>
                  </a:cubicBezTo>
                  <a:cubicBezTo>
                    <a:pt x="2454" y="1610"/>
                    <a:pt x="3050" y="3014"/>
                    <a:pt x="3223" y="4371"/>
                  </a:cubicBezTo>
                  <a:cubicBezTo>
                    <a:pt x="3371" y="5552"/>
                    <a:pt x="3252" y="6750"/>
                    <a:pt x="2875" y="7878"/>
                  </a:cubicBezTo>
                  <a:cubicBezTo>
                    <a:pt x="2661" y="8526"/>
                    <a:pt x="2363" y="9152"/>
                    <a:pt x="2110" y="9791"/>
                  </a:cubicBezTo>
                  <a:cubicBezTo>
                    <a:pt x="2037" y="9972"/>
                    <a:pt x="1968" y="10161"/>
                    <a:pt x="1950" y="10349"/>
                  </a:cubicBezTo>
                  <a:cubicBezTo>
                    <a:pt x="2784" y="10318"/>
                    <a:pt x="3571" y="10048"/>
                    <a:pt x="4083" y="9476"/>
                  </a:cubicBezTo>
                  <a:cubicBezTo>
                    <a:pt x="4597" y="8900"/>
                    <a:pt x="4786" y="8179"/>
                    <a:pt x="4887" y="7474"/>
                  </a:cubicBezTo>
                  <a:cubicBezTo>
                    <a:pt x="5122" y="5842"/>
                    <a:pt x="4941" y="4174"/>
                    <a:pt x="4358" y="2598"/>
                  </a:cubicBezTo>
                  <a:cubicBezTo>
                    <a:pt x="4120" y="1954"/>
                    <a:pt x="3803" y="1309"/>
                    <a:pt x="3253" y="803"/>
                  </a:cubicBezTo>
                  <a:cubicBezTo>
                    <a:pt x="2749" y="338"/>
                    <a:pt x="2017" y="0"/>
                    <a:pt x="12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32;p37"/>
            <p:cNvSpPr/>
            <p:nvPr/>
          </p:nvSpPr>
          <p:spPr>
            <a:xfrm>
              <a:off x="2154534" y="585076"/>
              <a:ext cx="17960" cy="34421"/>
            </a:xfrm>
            <a:custGeom>
              <a:avLst/>
              <a:gdLst/>
              <a:ahLst/>
              <a:cxnLst/>
              <a:rect l="l" t="t" r="r" b="b"/>
              <a:pathLst>
                <a:path w="4742" h="9088" extrusionOk="0">
                  <a:moveTo>
                    <a:pt x="2889" y="0"/>
                  </a:moveTo>
                  <a:cubicBezTo>
                    <a:pt x="2817" y="0"/>
                    <a:pt x="2744" y="32"/>
                    <a:pt x="2730" y="92"/>
                  </a:cubicBezTo>
                  <a:cubicBezTo>
                    <a:pt x="2654" y="398"/>
                    <a:pt x="2661" y="2079"/>
                    <a:pt x="2648" y="2389"/>
                  </a:cubicBezTo>
                  <a:cubicBezTo>
                    <a:pt x="2634" y="2703"/>
                    <a:pt x="2624" y="3018"/>
                    <a:pt x="2620" y="3332"/>
                  </a:cubicBezTo>
                  <a:cubicBezTo>
                    <a:pt x="2615" y="3889"/>
                    <a:pt x="2615" y="4447"/>
                    <a:pt x="2620" y="5003"/>
                  </a:cubicBezTo>
                  <a:cubicBezTo>
                    <a:pt x="2306" y="4650"/>
                    <a:pt x="2018" y="4289"/>
                    <a:pt x="1774" y="3889"/>
                  </a:cubicBezTo>
                  <a:cubicBezTo>
                    <a:pt x="1612" y="3619"/>
                    <a:pt x="1464" y="3340"/>
                    <a:pt x="1333" y="3055"/>
                  </a:cubicBezTo>
                  <a:cubicBezTo>
                    <a:pt x="1267" y="2915"/>
                    <a:pt x="1212" y="2773"/>
                    <a:pt x="1153" y="2633"/>
                  </a:cubicBezTo>
                  <a:cubicBezTo>
                    <a:pt x="1104" y="2515"/>
                    <a:pt x="1067" y="2365"/>
                    <a:pt x="923" y="2305"/>
                  </a:cubicBezTo>
                  <a:cubicBezTo>
                    <a:pt x="909" y="2299"/>
                    <a:pt x="895" y="2296"/>
                    <a:pt x="881" y="2296"/>
                  </a:cubicBezTo>
                  <a:cubicBezTo>
                    <a:pt x="854" y="2296"/>
                    <a:pt x="827" y="2307"/>
                    <a:pt x="808" y="2328"/>
                  </a:cubicBezTo>
                  <a:cubicBezTo>
                    <a:pt x="708" y="2435"/>
                    <a:pt x="762" y="2590"/>
                    <a:pt x="791" y="2712"/>
                  </a:cubicBezTo>
                  <a:cubicBezTo>
                    <a:pt x="827" y="2859"/>
                    <a:pt x="872" y="3003"/>
                    <a:pt x="924" y="3146"/>
                  </a:cubicBezTo>
                  <a:cubicBezTo>
                    <a:pt x="1034" y="3455"/>
                    <a:pt x="1183" y="3760"/>
                    <a:pt x="1351" y="4052"/>
                  </a:cubicBezTo>
                  <a:cubicBezTo>
                    <a:pt x="1378" y="4098"/>
                    <a:pt x="1405" y="4146"/>
                    <a:pt x="1434" y="4193"/>
                  </a:cubicBezTo>
                  <a:cubicBezTo>
                    <a:pt x="1277" y="4171"/>
                    <a:pt x="1119" y="4155"/>
                    <a:pt x="973" y="4129"/>
                  </a:cubicBezTo>
                  <a:cubicBezTo>
                    <a:pt x="834" y="4104"/>
                    <a:pt x="690" y="4081"/>
                    <a:pt x="553" y="4045"/>
                  </a:cubicBezTo>
                  <a:cubicBezTo>
                    <a:pt x="417" y="4009"/>
                    <a:pt x="282" y="3939"/>
                    <a:pt x="140" y="3922"/>
                  </a:cubicBezTo>
                  <a:cubicBezTo>
                    <a:pt x="133" y="3921"/>
                    <a:pt x="126" y="3920"/>
                    <a:pt x="120" y="3920"/>
                  </a:cubicBezTo>
                  <a:cubicBezTo>
                    <a:pt x="55" y="3920"/>
                    <a:pt x="1" y="3962"/>
                    <a:pt x="19" y="4019"/>
                  </a:cubicBezTo>
                  <a:cubicBezTo>
                    <a:pt x="95" y="4248"/>
                    <a:pt x="468" y="4369"/>
                    <a:pt x="718" y="4436"/>
                  </a:cubicBezTo>
                  <a:cubicBezTo>
                    <a:pt x="890" y="4481"/>
                    <a:pt x="1069" y="4511"/>
                    <a:pt x="1245" y="4545"/>
                  </a:cubicBezTo>
                  <a:cubicBezTo>
                    <a:pt x="1400" y="4576"/>
                    <a:pt x="1562" y="4620"/>
                    <a:pt x="1723" y="4633"/>
                  </a:cubicBezTo>
                  <a:cubicBezTo>
                    <a:pt x="1985" y="5005"/>
                    <a:pt x="2288" y="5346"/>
                    <a:pt x="2628" y="5649"/>
                  </a:cubicBezTo>
                  <a:cubicBezTo>
                    <a:pt x="2635" y="6147"/>
                    <a:pt x="2648" y="6645"/>
                    <a:pt x="2664" y="7142"/>
                  </a:cubicBezTo>
                  <a:cubicBezTo>
                    <a:pt x="2676" y="7469"/>
                    <a:pt x="2690" y="7795"/>
                    <a:pt x="2705" y="8123"/>
                  </a:cubicBezTo>
                  <a:cubicBezTo>
                    <a:pt x="2719" y="8408"/>
                    <a:pt x="2693" y="8742"/>
                    <a:pt x="2856" y="9003"/>
                  </a:cubicBezTo>
                  <a:cubicBezTo>
                    <a:pt x="2894" y="9062"/>
                    <a:pt x="2961" y="9087"/>
                    <a:pt x="3031" y="9087"/>
                  </a:cubicBezTo>
                  <a:cubicBezTo>
                    <a:pt x="3144" y="9087"/>
                    <a:pt x="3261" y="9019"/>
                    <a:pt x="3258" y="8915"/>
                  </a:cubicBezTo>
                  <a:cubicBezTo>
                    <a:pt x="3254" y="8760"/>
                    <a:pt x="3207" y="8608"/>
                    <a:pt x="3196" y="8452"/>
                  </a:cubicBezTo>
                  <a:cubicBezTo>
                    <a:pt x="3185" y="8291"/>
                    <a:pt x="3180" y="8131"/>
                    <a:pt x="3173" y="7971"/>
                  </a:cubicBezTo>
                  <a:cubicBezTo>
                    <a:pt x="3160" y="7669"/>
                    <a:pt x="3149" y="7367"/>
                    <a:pt x="3138" y="7066"/>
                  </a:cubicBezTo>
                  <a:cubicBezTo>
                    <a:pt x="3118" y="6438"/>
                    <a:pt x="3101" y="5808"/>
                    <a:pt x="3092" y="5180"/>
                  </a:cubicBezTo>
                  <a:cubicBezTo>
                    <a:pt x="3086" y="4859"/>
                    <a:pt x="3084" y="4539"/>
                    <a:pt x="3081" y="4218"/>
                  </a:cubicBezTo>
                  <a:lnTo>
                    <a:pt x="3085" y="4216"/>
                  </a:lnTo>
                  <a:cubicBezTo>
                    <a:pt x="3496" y="3871"/>
                    <a:pt x="3857" y="3469"/>
                    <a:pt x="4156" y="3024"/>
                  </a:cubicBezTo>
                  <a:cubicBezTo>
                    <a:pt x="4420" y="2623"/>
                    <a:pt x="4725" y="2121"/>
                    <a:pt x="4739" y="1659"/>
                  </a:cubicBezTo>
                  <a:cubicBezTo>
                    <a:pt x="4741" y="1580"/>
                    <a:pt x="4649" y="1527"/>
                    <a:pt x="4562" y="1527"/>
                  </a:cubicBezTo>
                  <a:cubicBezTo>
                    <a:pt x="4509" y="1527"/>
                    <a:pt x="4458" y="1546"/>
                    <a:pt x="4430" y="1592"/>
                  </a:cubicBezTo>
                  <a:cubicBezTo>
                    <a:pt x="4309" y="1788"/>
                    <a:pt x="4245" y="2006"/>
                    <a:pt x="4145" y="2209"/>
                  </a:cubicBezTo>
                  <a:cubicBezTo>
                    <a:pt x="4037" y="2428"/>
                    <a:pt x="3915" y="2641"/>
                    <a:pt x="3777" y="2845"/>
                  </a:cubicBezTo>
                  <a:cubicBezTo>
                    <a:pt x="3574" y="3146"/>
                    <a:pt x="3340" y="3425"/>
                    <a:pt x="3081" y="3680"/>
                  </a:cubicBezTo>
                  <a:lnTo>
                    <a:pt x="3081" y="3294"/>
                  </a:lnTo>
                  <a:cubicBezTo>
                    <a:pt x="3082" y="2992"/>
                    <a:pt x="3080" y="2690"/>
                    <a:pt x="3078" y="2389"/>
                  </a:cubicBezTo>
                  <a:cubicBezTo>
                    <a:pt x="3077" y="2079"/>
                    <a:pt x="3095" y="401"/>
                    <a:pt x="3038" y="92"/>
                  </a:cubicBezTo>
                  <a:cubicBezTo>
                    <a:pt x="3026" y="30"/>
                    <a:pt x="2958" y="0"/>
                    <a:pt x="288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33;p37"/>
            <p:cNvSpPr/>
            <p:nvPr/>
          </p:nvSpPr>
          <p:spPr>
            <a:xfrm>
              <a:off x="2076780" y="624470"/>
              <a:ext cx="28251" cy="39220"/>
            </a:xfrm>
            <a:custGeom>
              <a:avLst/>
              <a:gdLst/>
              <a:ahLst/>
              <a:cxnLst/>
              <a:rect l="l" t="t" r="r" b="b"/>
              <a:pathLst>
                <a:path w="7459" h="10355" extrusionOk="0">
                  <a:moveTo>
                    <a:pt x="3590" y="1"/>
                  </a:moveTo>
                  <a:cubicBezTo>
                    <a:pt x="3524" y="1"/>
                    <a:pt x="3457" y="3"/>
                    <a:pt x="3390" y="9"/>
                  </a:cubicBezTo>
                  <a:cubicBezTo>
                    <a:pt x="3021" y="39"/>
                    <a:pt x="2662" y="147"/>
                    <a:pt x="2338" y="325"/>
                  </a:cubicBezTo>
                  <a:cubicBezTo>
                    <a:pt x="1734" y="655"/>
                    <a:pt x="1266" y="1189"/>
                    <a:pt x="954" y="1735"/>
                  </a:cubicBezTo>
                  <a:cubicBezTo>
                    <a:pt x="135" y="3160"/>
                    <a:pt x="1" y="4779"/>
                    <a:pt x="109" y="6346"/>
                  </a:cubicBezTo>
                  <a:cubicBezTo>
                    <a:pt x="172" y="7287"/>
                    <a:pt x="335" y="8260"/>
                    <a:pt x="961" y="9055"/>
                  </a:cubicBezTo>
                  <a:cubicBezTo>
                    <a:pt x="1589" y="9853"/>
                    <a:pt x="2884" y="10354"/>
                    <a:pt x="4114" y="10354"/>
                  </a:cubicBezTo>
                  <a:cubicBezTo>
                    <a:pt x="4171" y="10354"/>
                    <a:pt x="4228" y="10353"/>
                    <a:pt x="4285" y="10351"/>
                  </a:cubicBezTo>
                  <a:cubicBezTo>
                    <a:pt x="5119" y="10318"/>
                    <a:pt x="5907" y="10048"/>
                    <a:pt x="6418" y="9476"/>
                  </a:cubicBezTo>
                  <a:cubicBezTo>
                    <a:pt x="6932" y="8900"/>
                    <a:pt x="7122" y="8179"/>
                    <a:pt x="7224" y="7474"/>
                  </a:cubicBezTo>
                  <a:cubicBezTo>
                    <a:pt x="7458" y="5843"/>
                    <a:pt x="7277" y="4174"/>
                    <a:pt x="6695" y="2600"/>
                  </a:cubicBezTo>
                  <a:cubicBezTo>
                    <a:pt x="6456" y="1954"/>
                    <a:pt x="6139" y="1310"/>
                    <a:pt x="5591" y="804"/>
                  </a:cubicBezTo>
                  <a:cubicBezTo>
                    <a:pt x="5086" y="337"/>
                    <a:pt x="4351" y="1"/>
                    <a:pt x="35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34;p37"/>
            <p:cNvSpPr/>
            <p:nvPr/>
          </p:nvSpPr>
          <p:spPr>
            <a:xfrm>
              <a:off x="2085632" y="624470"/>
              <a:ext cx="19400" cy="39208"/>
            </a:xfrm>
            <a:custGeom>
              <a:avLst/>
              <a:gdLst/>
              <a:ahLst/>
              <a:cxnLst/>
              <a:rect l="l" t="t" r="r" b="b"/>
              <a:pathLst>
                <a:path w="5122" h="10352" extrusionOk="0">
                  <a:moveTo>
                    <a:pt x="1253" y="1"/>
                  </a:moveTo>
                  <a:cubicBezTo>
                    <a:pt x="1186" y="1"/>
                    <a:pt x="1120" y="3"/>
                    <a:pt x="1053" y="9"/>
                  </a:cubicBezTo>
                  <a:cubicBezTo>
                    <a:pt x="683" y="39"/>
                    <a:pt x="325" y="147"/>
                    <a:pt x="0" y="325"/>
                  </a:cubicBezTo>
                  <a:cubicBezTo>
                    <a:pt x="417" y="416"/>
                    <a:pt x="783" y="548"/>
                    <a:pt x="1124" y="766"/>
                  </a:cubicBezTo>
                  <a:cubicBezTo>
                    <a:pt x="2453" y="1612"/>
                    <a:pt x="3049" y="3014"/>
                    <a:pt x="3222" y="4373"/>
                  </a:cubicBezTo>
                  <a:cubicBezTo>
                    <a:pt x="3370" y="5552"/>
                    <a:pt x="3251" y="6750"/>
                    <a:pt x="2874" y="7879"/>
                  </a:cubicBezTo>
                  <a:cubicBezTo>
                    <a:pt x="2659" y="8526"/>
                    <a:pt x="2361" y="9153"/>
                    <a:pt x="2108" y="9792"/>
                  </a:cubicBezTo>
                  <a:cubicBezTo>
                    <a:pt x="2036" y="9973"/>
                    <a:pt x="1968" y="10162"/>
                    <a:pt x="1948" y="10351"/>
                  </a:cubicBezTo>
                  <a:cubicBezTo>
                    <a:pt x="2782" y="10318"/>
                    <a:pt x="3570" y="10048"/>
                    <a:pt x="4081" y="9476"/>
                  </a:cubicBezTo>
                  <a:cubicBezTo>
                    <a:pt x="4595" y="8900"/>
                    <a:pt x="4785" y="8179"/>
                    <a:pt x="4887" y="7474"/>
                  </a:cubicBezTo>
                  <a:cubicBezTo>
                    <a:pt x="5121" y="5843"/>
                    <a:pt x="4940" y="4174"/>
                    <a:pt x="4358" y="2600"/>
                  </a:cubicBezTo>
                  <a:cubicBezTo>
                    <a:pt x="4119" y="1954"/>
                    <a:pt x="3802" y="1311"/>
                    <a:pt x="3252" y="804"/>
                  </a:cubicBezTo>
                  <a:cubicBezTo>
                    <a:pt x="2748" y="339"/>
                    <a:pt x="2014" y="1"/>
                    <a:pt x="1253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35;p37"/>
            <p:cNvSpPr/>
            <p:nvPr/>
          </p:nvSpPr>
          <p:spPr>
            <a:xfrm>
              <a:off x="2081310" y="635499"/>
              <a:ext cx="17957" cy="34421"/>
            </a:xfrm>
            <a:custGeom>
              <a:avLst/>
              <a:gdLst/>
              <a:ahLst/>
              <a:cxnLst/>
              <a:rect l="l" t="t" r="r" b="b"/>
              <a:pathLst>
                <a:path w="4741" h="9088" extrusionOk="0">
                  <a:moveTo>
                    <a:pt x="2889" y="1"/>
                  </a:moveTo>
                  <a:cubicBezTo>
                    <a:pt x="2817" y="1"/>
                    <a:pt x="2744" y="32"/>
                    <a:pt x="2729" y="93"/>
                  </a:cubicBezTo>
                  <a:cubicBezTo>
                    <a:pt x="2653" y="398"/>
                    <a:pt x="2660" y="2079"/>
                    <a:pt x="2647" y="2389"/>
                  </a:cubicBezTo>
                  <a:cubicBezTo>
                    <a:pt x="2634" y="2703"/>
                    <a:pt x="2623" y="3019"/>
                    <a:pt x="2621" y="3333"/>
                  </a:cubicBezTo>
                  <a:cubicBezTo>
                    <a:pt x="2615" y="3889"/>
                    <a:pt x="2615" y="4447"/>
                    <a:pt x="2621" y="5004"/>
                  </a:cubicBezTo>
                  <a:cubicBezTo>
                    <a:pt x="2307" y="4650"/>
                    <a:pt x="2019" y="4288"/>
                    <a:pt x="1776" y="3889"/>
                  </a:cubicBezTo>
                  <a:cubicBezTo>
                    <a:pt x="1613" y="3619"/>
                    <a:pt x="1465" y="3341"/>
                    <a:pt x="1333" y="3054"/>
                  </a:cubicBezTo>
                  <a:cubicBezTo>
                    <a:pt x="1267" y="2916"/>
                    <a:pt x="1212" y="2773"/>
                    <a:pt x="1153" y="2632"/>
                  </a:cubicBezTo>
                  <a:cubicBezTo>
                    <a:pt x="1104" y="2514"/>
                    <a:pt x="1067" y="2366"/>
                    <a:pt x="923" y="2304"/>
                  </a:cubicBezTo>
                  <a:cubicBezTo>
                    <a:pt x="910" y="2298"/>
                    <a:pt x="896" y="2295"/>
                    <a:pt x="882" y="2295"/>
                  </a:cubicBezTo>
                  <a:cubicBezTo>
                    <a:pt x="854" y="2295"/>
                    <a:pt x="827" y="2307"/>
                    <a:pt x="808" y="2329"/>
                  </a:cubicBezTo>
                  <a:cubicBezTo>
                    <a:pt x="708" y="2436"/>
                    <a:pt x="763" y="2589"/>
                    <a:pt x="791" y="2713"/>
                  </a:cubicBezTo>
                  <a:cubicBezTo>
                    <a:pt x="827" y="2860"/>
                    <a:pt x="872" y="3003"/>
                    <a:pt x="924" y="3145"/>
                  </a:cubicBezTo>
                  <a:cubicBezTo>
                    <a:pt x="1034" y="3456"/>
                    <a:pt x="1182" y="3759"/>
                    <a:pt x="1351" y="4052"/>
                  </a:cubicBezTo>
                  <a:cubicBezTo>
                    <a:pt x="1378" y="4099"/>
                    <a:pt x="1406" y="4146"/>
                    <a:pt x="1433" y="4192"/>
                  </a:cubicBezTo>
                  <a:cubicBezTo>
                    <a:pt x="1277" y="4170"/>
                    <a:pt x="1119" y="4154"/>
                    <a:pt x="974" y="4128"/>
                  </a:cubicBezTo>
                  <a:cubicBezTo>
                    <a:pt x="833" y="4104"/>
                    <a:pt x="690" y="4081"/>
                    <a:pt x="553" y="4044"/>
                  </a:cubicBezTo>
                  <a:cubicBezTo>
                    <a:pt x="417" y="4009"/>
                    <a:pt x="283" y="3939"/>
                    <a:pt x="140" y="3921"/>
                  </a:cubicBezTo>
                  <a:cubicBezTo>
                    <a:pt x="134" y="3920"/>
                    <a:pt x="128" y="3920"/>
                    <a:pt x="122" y="3920"/>
                  </a:cubicBezTo>
                  <a:cubicBezTo>
                    <a:pt x="57" y="3920"/>
                    <a:pt x="1" y="3960"/>
                    <a:pt x="20" y="4019"/>
                  </a:cubicBezTo>
                  <a:cubicBezTo>
                    <a:pt x="95" y="4248"/>
                    <a:pt x="468" y="4369"/>
                    <a:pt x="719" y="4435"/>
                  </a:cubicBezTo>
                  <a:cubicBezTo>
                    <a:pt x="890" y="4482"/>
                    <a:pt x="1070" y="4510"/>
                    <a:pt x="1245" y="4546"/>
                  </a:cubicBezTo>
                  <a:cubicBezTo>
                    <a:pt x="1400" y="4576"/>
                    <a:pt x="1562" y="4619"/>
                    <a:pt x="1724" y="4634"/>
                  </a:cubicBezTo>
                  <a:cubicBezTo>
                    <a:pt x="1983" y="4997"/>
                    <a:pt x="2285" y="5347"/>
                    <a:pt x="2627" y="5648"/>
                  </a:cubicBezTo>
                  <a:cubicBezTo>
                    <a:pt x="2636" y="6146"/>
                    <a:pt x="2648" y="6644"/>
                    <a:pt x="2664" y="7142"/>
                  </a:cubicBezTo>
                  <a:cubicBezTo>
                    <a:pt x="2677" y="7469"/>
                    <a:pt x="2689" y="7796"/>
                    <a:pt x="2706" y="8122"/>
                  </a:cubicBezTo>
                  <a:cubicBezTo>
                    <a:pt x="2719" y="8407"/>
                    <a:pt x="2693" y="8743"/>
                    <a:pt x="2856" y="9003"/>
                  </a:cubicBezTo>
                  <a:cubicBezTo>
                    <a:pt x="2894" y="9062"/>
                    <a:pt x="2961" y="9088"/>
                    <a:pt x="3031" y="9088"/>
                  </a:cubicBezTo>
                  <a:cubicBezTo>
                    <a:pt x="3144" y="9088"/>
                    <a:pt x="3262" y="9019"/>
                    <a:pt x="3258" y="8914"/>
                  </a:cubicBezTo>
                  <a:cubicBezTo>
                    <a:pt x="3254" y="8761"/>
                    <a:pt x="3207" y="8609"/>
                    <a:pt x="3196" y="8452"/>
                  </a:cubicBezTo>
                  <a:cubicBezTo>
                    <a:pt x="3185" y="8292"/>
                    <a:pt x="3180" y="8131"/>
                    <a:pt x="3173" y="7971"/>
                  </a:cubicBezTo>
                  <a:cubicBezTo>
                    <a:pt x="3161" y="7669"/>
                    <a:pt x="3150" y="7368"/>
                    <a:pt x="3139" y="7066"/>
                  </a:cubicBezTo>
                  <a:cubicBezTo>
                    <a:pt x="3118" y="6437"/>
                    <a:pt x="3102" y="5809"/>
                    <a:pt x="3091" y="5181"/>
                  </a:cubicBezTo>
                  <a:cubicBezTo>
                    <a:pt x="3087" y="4860"/>
                    <a:pt x="3083" y="4539"/>
                    <a:pt x="3081" y="4218"/>
                  </a:cubicBezTo>
                  <a:cubicBezTo>
                    <a:pt x="3083" y="4217"/>
                    <a:pt x="3084" y="4217"/>
                    <a:pt x="3084" y="4216"/>
                  </a:cubicBezTo>
                  <a:cubicBezTo>
                    <a:pt x="3495" y="3871"/>
                    <a:pt x="3856" y="3470"/>
                    <a:pt x="4155" y="3024"/>
                  </a:cubicBezTo>
                  <a:cubicBezTo>
                    <a:pt x="4419" y="2624"/>
                    <a:pt x="4724" y="2122"/>
                    <a:pt x="4738" y="1660"/>
                  </a:cubicBezTo>
                  <a:cubicBezTo>
                    <a:pt x="4740" y="1581"/>
                    <a:pt x="4649" y="1527"/>
                    <a:pt x="4562" y="1527"/>
                  </a:cubicBezTo>
                  <a:cubicBezTo>
                    <a:pt x="4509" y="1527"/>
                    <a:pt x="4457" y="1547"/>
                    <a:pt x="4429" y="1593"/>
                  </a:cubicBezTo>
                  <a:cubicBezTo>
                    <a:pt x="4308" y="1789"/>
                    <a:pt x="4245" y="2007"/>
                    <a:pt x="4144" y="2210"/>
                  </a:cubicBezTo>
                  <a:cubicBezTo>
                    <a:pt x="4036" y="2429"/>
                    <a:pt x="3914" y="2642"/>
                    <a:pt x="3778" y="2846"/>
                  </a:cubicBezTo>
                  <a:cubicBezTo>
                    <a:pt x="3573" y="3146"/>
                    <a:pt x="3340" y="3426"/>
                    <a:pt x="3080" y="3681"/>
                  </a:cubicBezTo>
                  <a:lnTo>
                    <a:pt x="3080" y="3296"/>
                  </a:lnTo>
                  <a:cubicBezTo>
                    <a:pt x="3083" y="2993"/>
                    <a:pt x="3080" y="2691"/>
                    <a:pt x="3077" y="2389"/>
                  </a:cubicBezTo>
                  <a:cubicBezTo>
                    <a:pt x="3076" y="2079"/>
                    <a:pt x="3095" y="401"/>
                    <a:pt x="3037" y="93"/>
                  </a:cubicBezTo>
                  <a:cubicBezTo>
                    <a:pt x="3026" y="30"/>
                    <a:pt x="2958" y="1"/>
                    <a:pt x="288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36;p37"/>
            <p:cNvSpPr/>
            <p:nvPr/>
          </p:nvSpPr>
          <p:spPr>
            <a:xfrm>
              <a:off x="2180520" y="669204"/>
              <a:ext cx="28247" cy="39220"/>
            </a:xfrm>
            <a:custGeom>
              <a:avLst/>
              <a:gdLst/>
              <a:ahLst/>
              <a:cxnLst/>
              <a:rect l="l" t="t" r="r" b="b"/>
              <a:pathLst>
                <a:path w="7458" h="10355" extrusionOk="0">
                  <a:moveTo>
                    <a:pt x="3589" y="1"/>
                  </a:moveTo>
                  <a:cubicBezTo>
                    <a:pt x="3523" y="1"/>
                    <a:pt x="3456" y="3"/>
                    <a:pt x="3389" y="8"/>
                  </a:cubicBezTo>
                  <a:cubicBezTo>
                    <a:pt x="3019" y="39"/>
                    <a:pt x="2661" y="147"/>
                    <a:pt x="2336" y="325"/>
                  </a:cubicBezTo>
                  <a:cubicBezTo>
                    <a:pt x="1733" y="654"/>
                    <a:pt x="1264" y="1190"/>
                    <a:pt x="953" y="1736"/>
                  </a:cubicBezTo>
                  <a:cubicBezTo>
                    <a:pt x="134" y="3159"/>
                    <a:pt x="0" y="4779"/>
                    <a:pt x="107" y="6346"/>
                  </a:cubicBezTo>
                  <a:cubicBezTo>
                    <a:pt x="171" y="7286"/>
                    <a:pt x="333" y="8260"/>
                    <a:pt x="960" y="9055"/>
                  </a:cubicBezTo>
                  <a:cubicBezTo>
                    <a:pt x="1589" y="9853"/>
                    <a:pt x="2882" y="10354"/>
                    <a:pt x="4113" y="10354"/>
                  </a:cubicBezTo>
                  <a:cubicBezTo>
                    <a:pt x="4170" y="10354"/>
                    <a:pt x="4228" y="10353"/>
                    <a:pt x="4285" y="10351"/>
                  </a:cubicBezTo>
                  <a:cubicBezTo>
                    <a:pt x="5118" y="10318"/>
                    <a:pt x="5907" y="10048"/>
                    <a:pt x="6417" y="9476"/>
                  </a:cubicBezTo>
                  <a:cubicBezTo>
                    <a:pt x="6931" y="8900"/>
                    <a:pt x="7122" y="8179"/>
                    <a:pt x="7222" y="7474"/>
                  </a:cubicBezTo>
                  <a:cubicBezTo>
                    <a:pt x="7458" y="5844"/>
                    <a:pt x="7275" y="4174"/>
                    <a:pt x="6694" y="2600"/>
                  </a:cubicBezTo>
                  <a:cubicBezTo>
                    <a:pt x="6455" y="1954"/>
                    <a:pt x="6137" y="1310"/>
                    <a:pt x="5589" y="804"/>
                  </a:cubicBezTo>
                  <a:cubicBezTo>
                    <a:pt x="5084" y="338"/>
                    <a:pt x="4350" y="1"/>
                    <a:pt x="3589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37;p37"/>
            <p:cNvSpPr/>
            <p:nvPr/>
          </p:nvSpPr>
          <p:spPr>
            <a:xfrm>
              <a:off x="2189368" y="669207"/>
              <a:ext cx="19400" cy="39201"/>
            </a:xfrm>
            <a:custGeom>
              <a:avLst/>
              <a:gdLst/>
              <a:ahLst/>
              <a:cxnLst/>
              <a:rect l="l" t="t" r="r" b="b"/>
              <a:pathLst>
                <a:path w="5122" h="10350" extrusionOk="0">
                  <a:moveTo>
                    <a:pt x="1255" y="1"/>
                  </a:moveTo>
                  <a:cubicBezTo>
                    <a:pt x="1188" y="1"/>
                    <a:pt x="1120" y="3"/>
                    <a:pt x="1052" y="9"/>
                  </a:cubicBezTo>
                  <a:cubicBezTo>
                    <a:pt x="683" y="38"/>
                    <a:pt x="324" y="146"/>
                    <a:pt x="0" y="326"/>
                  </a:cubicBezTo>
                  <a:cubicBezTo>
                    <a:pt x="416" y="415"/>
                    <a:pt x="783" y="546"/>
                    <a:pt x="1125" y="764"/>
                  </a:cubicBezTo>
                  <a:cubicBezTo>
                    <a:pt x="2452" y="1610"/>
                    <a:pt x="3048" y="3014"/>
                    <a:pt x="3221" y="4372"/>
                  </a:cubicBezTo>
                  <a:cubicBezTo>
                    <a:pt x="3369" y="5551"/>
                    <a:pt x="3250" y="6749"/>
                    <a:pt x="2873" y="7878"/>
                  </a:cubicBezTo>
                  <a:cubicBezTo>
                    <a:pt x="2659" y="8525"/>
                    <a:pt x="2361" y="9151"/>
                    <a:pt x="2108" y="9790"/>
                  </a:cubicBezTo>
                  <a:cubicBezTo>
                    <a:pt x="2035" y="9971"/>
                    <a:pt x="1967" y="10161"/>
                    <a:pt x="1949" y="10350"/>
                  </a:cubicBezTo>
                  <a:cubicBezTo>
                    <a:pt x="2782" y="10317"/>
                    <a:pt x="3571" y="10047"/>
                    <a:pt x="4081" y="9475"/>
                  </a:cubicBezTo>
                  <a:cubicBezTo>
                    <a:pt x="4595" y="8899"/>
                    <a:pt x="4786" y="8178"/>
                    <a:pt x="4886" y="7473"/>
                  </a:cubicBezTo>
                  <a:cubicBezTo>
                    <a:pt x="5122" y="5843"/>
                    <a:pt x="4939" y="4173"/>
                    <a:pt x="4356" y="2599"/>
                  </a:cubicBezTo>
                  <a:cubicBezTo>
                    <a:pt x="4118" y="1954"/>
                    <a:pt x="3801" y="1310"/>
                    <a:pt x="3253" y="803"/>
                  </a:cubicBezTo>
                  <a:cubicBezTo>
                    <a:pt x="2749" y="338"/>
                    <a:pt x="2015" y="1"/>
                    <a:pt x="1255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38;p37"/>
            <p:cNvSpPr/>
            <p:nvPr/>
          </p:nvSpPr>
          <p:spPr>
            <a:xfrm>
              <a:off x="2185050" y="680237"/>
              <a:ext cx="17953" cy="34417"/>
            </a:xfrm>
            <a:custGeom>
              <a:avLst/>
              <a:gdLst/>
              <a:ahLst/>
              <a:cxnLst/>
              <a:rect l="l" t="t" r="r" b="b"/>
              <a:pathLst>
                <a:path w="4740" h="9087" extrusionOk="0">
                  <a:moveTo>
                    <a:pt x="2887" y="0"/>
                  </a:moveTo>
                  <a:cubicBezTo>
                    <a:pt x="2816" y="0"/>
                    <a:pt x="2743" y="32"/>
                    <a:pt x="2728" y="93"/>
                  </a:cubicBezTo>
                  <a:cubicBezTo>
                    <a:pt x="2653" y="397"/>
                    <a:pt x="2660" y="2078"/>
                    <a:pt x="2647" y="2389"/>
                  </a:cubicBezTo>
                  <a:cubicBezTo>
                    <a:pt x="2634" y="2703"/>
                    <a:pt x="2624" y="3017"/>
                    <a:pt x="2620" y="3331"/>
                  </a:cubicBezTo>
                  <a:cubicBezTo>
                    <a:pt x="2614" y="3889"/>
                    <a:pt x="2614" y="4446"/>
                    <a:pt x="2620" y="5004"/>
                  </a:cubicBezTo>
                  <a:cubicBezTo>
                    <a:pt x="2306" y="4649"/>
                    <a:pt x="2018" y="4287"/>
                    <a:pt x="1775" y="3888"/>
                  </a:cubicBezTo>
                  <a:cubicBezTo>
                    <a:pt x="1612" y="3619"/>
                    <a:pt x="1464" y="3340"/>
                    <a:pt x="1332" y="3054"/>
                  </a:cubicBezTo>
                  <a:cubicBezTo>
                    <a:pt x="1267" y="2915"/>
                    <a:pt x="1212" y="2772"/>
                    <a:pt x="1153" y="2632"/>
                  </a:cubicBezTo>
                  <a:cubicBezTo>
                    <a:pt x="1103" y="2514"/>
                    <a:pt x="1066" y="2365"/>
                    <a:pt x="922" y="2304"/>
                  </a:cubicBezTo>
                  <a:cubicBezTo>
                    <a:pt x="909" y="2298"/>
                    <a:pt x="895" y="2295"/>
                    <a:pt x="881" y="2295"/>
                  </a:cubicBezTo>
                  <a:cubicBezTo>
                    <a:pt x="853" y="2295"/>
                    <a:pt x="826" y="2307"/>
                    <a:pt x="807" y="2328"/>
                  </a:cubicBezTo>
                  <a:cubicBezTo>
                    <a:pt x="707" y="2435"/>
                    <a:pt x="762" y="2590"/>
                    <a:pt x="791" y="2712"/>
                  </a:cubicBezTo>
                  <a:cubicBezTo>
                    <a:pt x="828" y="2858"/>
                    <a:pt x="872" y="3002"/>
                    <a:pt x="925" y="3145"/>
                  </a:cubicBezTo>
                  <a:cubicBezTo>
                    <a:pt x="1033" y="3455"/>
                    <a:pt x="1183" y="3759"/>
                    <a:pt x="1350" y="4053"/>
                  </a:cubicBezTo>
                  <a:cubicBezTo>
                    <a:pt x="1378" y="4099"/>
                    <a:pt x="1405" y="4146"/>
                    <a:pt x="1434" y="4192"/>
                  </a:cubicBezTo>
                  <a:cubicBezTo>
                    <a:pt x="1278" y="4170"/>
                    <a:pt x="1118" y="4154"/>
                    <a:pt x="973" y="4128"/>
                  </a:cubicBezTo>
                  <a:cubicBezTo>
                    <a:pt x="833" y="4103"/>
                    <a:pt x="689" y="4080"/>
                    <a:pt x="552" y="4044"/>
                  </a:cubicBezTo>
                  <a:cubicBezTo>
                    <a:pt x="416" y="4009"/>
                    <a:pt x="282" y="3939"/>
                    <a:pt x="140" y="3921"/>
                  </a:cubicBezTo>
                  <a:cubicBezTo>
                    <a:pt x="133" y="3920"/>
                    <a:pt x="126" y="3920"/>
                    <a:pt x="120" y="3920"/>
                  </a:cubicBezTo>
                  <a:cubicBezTo>
                    <a:pt x="56" y="3920"/>
                    <a:pt x="0" y="3961"/>
                    <a:pt x="19" y="4018"/>
                  </a:cubicBezTo>
                  <a:cubicBezTo>
                    <a:pt x="94" y="4247"/>
                    <a:pt x="467" y="4368"/>
                    <a:pt x="718" y="4435"/>
                  </a:cubicBezTo>
                  <a:cubicBezTo>
                    <a:pt x="889" y="4480"/>
                    <a:pt x="1069" y="4510"/>
                    <a:pt x="1245" y="4545"/>
                  </a:cubicBezTo>
                  <a:cubicBezTo>
                    <a:pt x="1398" y="4575"/>
                    <a:pt x="1561" y="4619"/>
                    <a:pt x="1722" y="4633"/>
                  </a:cubicBezTo>
                  <a:cubicBezTo>
                    <a:pt x="1984" y="5004"/>
                    <a:pt x="2288" y="5345"/>
                    <a:pt x="2627" y="5649"/>
                  </a:cubicBezTo>
                  <a:cubicBezTo>
                    <a:pt x="2635" y="6145"/>
                    <a:pt x="2646" y="6644"/>
                    <a:pt x="2664" y="7142"/>
                  </a:cubicBezTo>
                  <a:cubicBezTo>
                    <a:pt x="2675" y="7468"/>
                    <a:pt x="2688" y="7794"/>
                    <a:pt x="2705" y="8122"/>
                  </a:cubicBezTo>
                  <a:cubicBezTo>
                    <a:pt x="2717" y="8407"/>
                    <a:pt x="2691" y="8742"/>
                    <a:pt x="2856" y="9002"/>
                  </a:cubicBezTo>
                  <a:cubicBezTo>
                    <a:pt x="2893" y="9061"/>
                    <a:pt x="2960" y="9087"/>
                    <a:pt x="3029" y="9087"/>
                  </a:cubicBezTo>
                  <a:cubicBezTo>
                    <a:pt x="3142" y="9087"/>
                    <a:pt x="3260" y="9018"/>
                    <a:pt x="3257" y="8914"/>
                  </a:cubicBezTo>
                  <a:cubicBezTo>
                    <a:pt x="3253" y="8760"/>
                    <a:pt x="3207" y="8607"/>
                    <a:pt x="3196" y="8451"/>
                  </a:cubicBezTo>
                  <a:cubicBezTo>
                    <a:pt x="3183" y="8291"/>
                    <a:pt x="3178" y="8130"/>
                    <a:pt x="3172" y="7970"/>
                  </a:cubicBezTo>
                  <a:cubicBezTo>
                    <a:pt x="3160" y="7668"/>
                    <a:pt x="3148" y="7367"/>
                    <a:pt x="3138" y="7065"/>
                  </a:cubicBezTo>
                  <a:cubicBezTo>
                    <a:pt x="3118" y="6437"/>
                    <a:pt x="3100" y="5808"/>
                    <a:pt x="3090" y="5180"/>
                  </a:cubicBezTo>
                  <a:cubicBezTo>
                    <a:pt x="3086" y="4859"/>
                    <a:pt x="3082" y="4538"/>
                    <a:pt x="3081" y="4218"/>
                  </a:cubicBezTo>
                  <a:lnTo>
                    <a:pt x="3083" y="4216"/>
                  </a:lnTo>
                  <a:cubicBezTo>
                    <a:pt x="3495" y="3870"/>
                    <a:pt x="3855" y="3470"/>
                    <a:pt x="4154" y="3023"/>
                  </a:cubicBezTo>
                  <a:cubicBezTo>
                    <a:pt x="4419" y="2622"/>
                    <a:pt x="4723" y="2122"/>
                    <a:pt x="4737" y="1660"/>
                  </a:cubicBezTo>
                  <a:cubicBezTo>
                    <a:pt x="4739" y="1580"/>
                    <a:pt x="4648" y="1526"/>
                    <a:pt x="4561" y="1526"/>
                  </a:cubicBezTo>
                  <a:cubicBezTo>
                    <a:pt x="4508" y="1526"/>
                    <a:pt x="4456" y="1546"/>
                    <a:pt x="4428" y="1591"/>
                  </a:cubicBezTo>
                  <a:cubicBezTo>
                    <a:pt x="4309" y="1787"/>
                    <a:pt x="4245" y="2005"/>
                    <a:pt x="4143" y="2208"/>
                  </a:cubicBezTo>
                  <a:cubicBezTo>
                    <a:pt x="4036" y="2429"/>
                    <a:pt x="3913" y="2642"/>
                    <a:pt x="3777" y="2846"/>
                  </a:cubicBezTo>
                  <a:cubicBezTo>
                    <a:pt x="3573" y="3146"/>
                    <a:pt x="3340" y="3426"/>
                    <a:pt x="3081" y="3680"/>
                  </a:cubicBezTo>
                  <a:lnTo>
                    <a:pt x="3081" y="3294"/>
                  </a:lnTo>
                  <a:cubicBezTo>
                    <a:pt x="3082" y="2993"/>
                    <a:pt x="3079" y="2691"/>
                    <a:pt x="3078" y="2389"/>
                  </a:cubicBezTo>
                  <a:cubicBezTo>
                    <a:pt x="3075" y="2078"/>
                    <a:pt x="3094" y="401"/>
                    <a:pt x="3037" y="93"/>
                  </a:cubicBezTo>
                  <a:cubicBezTo>
                    <a:pt x="3025" y="30"/>
                    <a:pt x="2957" y="0"/>
                    <a:pt x="288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39;p37"/>
            <p:cNvSpPr/>
            <p:nvPr/>
          </p:nvSpPr>
          <p:spPr>
            <a:xfrm>
              <a:off x="2305273" y="629621"/>
              <a:ext cx="55097" cy="69323"/>
            </a:xfrm>
            <a:custGeom>
              <a:avLst/>
              <a:gdLst/>
              <a:ahLst/>
              <a:cxnLst/>
              <a:rect l="l" t="t" r="r" b="b"/>
              <a:pathLst>
                <a:path w="14547" h="18303" extrusionOk="0">
                  <a:moveTo>
                    <a:pt x="6218" y="0"/>
                  </a:moveTo>
                  <a:cubicBezTo>
                    <a:pt x="6016" y="0"/>
                    <a:pt x="5814" y="13"/>
                    <a:pt x="5612" y="38"/>
                  </a:cubicBezTo>
                  <a:cubicBezTo>
                    <a:pt x="4096" y="223"/>
                    <a:pt x="2673" y="1102"/>
                    <a:pt x="2009" y="2386"/>
                  </a:cubicBezTo>
                  <a:cubicBezTo>
                    <a:pt x="1338" y="3685"/>
                    <a:pt x="1449" y="5200"/>
                    <a:pt x="1185" y="6620"/>
                  </a:cubicBezTo>
                  <a:cubicBezTo>
                    <a:pt x="989" y="7669"/>
                    <a:pt x="584" y="8677"/>
                    <a:pt x="391" y="9726"/>
                  </a:cubicBezTo>
                  <a:cubicBezTo>
                    <a:pt x="0" y="11855"/>
                    <a:pt x="532" y="14120"/>
                    <a:pt x="1842" y="15903"/>
                  </a:cubicBezTo>
                  <a:cubicBezTo>
                    <a:pt x="2386" y="16643"/>
                    <a:pt x="3066" y="17308"/>
                    <a:pt x="3902" y="17752"/>
                  </a:cubicBezTo>
                  <a:cubicBezTo>
                    <a:pt x="4486" y="18062"/>
                    <a:pt x="5178" y="18239"/>
                    <a:pt x="5891" y="18289"/>
                  </a:cubicBezTo>
                  <a:cubicBezTo>
                    <a:pt x="6026" y="18298"/>
                    <a:pt x="6163" y="18302"/>
                    <a:pt x="6300" y="18302"/>
                  </a:cubicBezTo>
                  <a:cubicBezTo>
                    <a:pt x="7565" y="18302"/>
                    <a:pt x="8854" y="17910"/>
                    <a:pt x="9720" y="17149"/>
                  </a:cubicBezTo>
                  <a:cubicBezTo>
                    <a:pt x="10519" y="16449"/>
                    <a:pt x="11006" y="15446"/>
                    <a:pt x="11046" y="14425"/>
                  </a:cubicBezTo>
                  <a:cubicBezTo>
                    <a:pt x="12610" y="13668"/>
                    <a:pt x="13784" y="12242"/>
                    <a:pt x="14165" y="10636"/>
                  </a:cubicBezTo>
                  <a:cubicBezTo>
                    <a:pt x="14546" y="9031"/>
                    <a:pt x="14125" y="7276"/>
                    <a:pt x="13048" y="5975"/>
                  </a:cubicBezTo>
                  <a:cubicBezTo>
                    <a:pt x="12606" y="5441"/>
                    <a:pt x="12062" y="4979"/>
                    <a:pt x="11677" y="4409"/>
                  </a:cubicBezTo>
                  <a:cubicBezTo>
                    <a:pt x="11313" y="3866"/>
                    <a:pt x="11106" y="3245"/>
                    <a:pt x="10788" y="2677"/>
                  </a:cubicBezTo>
                  <a:cubicBezTo>
                    <a:pt x="9949" y="1180"/>
                    <a:pt x="8263" y="98"/>
                    <a:pt x="6454" y="6"/>
                  </a:cubicBezTo>
                  <a:cubicBezTo>
                    <a:pt x="6375" y="2"/>
                    <a:pt x="6297" y="0"/>
                    <a:pt x="6218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40;p37"/>
            <p:cNvSpPr/>
            <p:nvPr/>
          </p:nvSpPr>
          <p:spPr>
            <a:xfrm>
              <a:off x="2312609" y="654557"/>
              <a:ext cx="35046" cy="52116"/>
            </a:xfrm>
            <a:custGeom>
              <a:avLst/>
              <a:gdLst/>
              <a:ahLst/>
              <a:cxnLst/>
              <a:rect l="l" t="t" r="r" b="b"/>
              <a:pathLst>
                <a:path w="9253" h="13760" extrusionOk="0">
                  <a:moveTo>
                    <a:pt x="4737" y="1"/>
                  </a:moveTo>
                  <a:cubicBezTo>
                    <a:pt x="4635" y="1"/>
                    <a:pt x="4529" y="55"/>
                    <a:pt x="4501" y="154"/>
                  </a:cubicBezTo>
                  <a:cubicBezTo>
                    <a:pt x="4318" y="793"/>
                    <a:pt x="4277" y="1487"/>
                    <a:pt x="4263" y="2175"/>
                  </a:cubicBezTo>
                  <a:cubicBezTo>
                    <a:pt x="4257" y="2171"/>
                    <a:pt x="4250" y="2166"/>
                    <a:pt x="4243" y="2160"/>
                  </a:cubicBezTo>
                  <a:cubicBezTo>
                    <a:pt x="4003" y="1985"/>
                    <a:pt x="3785" y="1780"/>
                    <a:pt x="3592" y="1556"/>
                  </a:cubicBezTo>
                  <a:cubicBezTo>
                    <a:pt x="3378" y="1312"/>
                    <a:pt x="3206" y="1043"/>
                    <a:pt x="3027" y="778"/>
                  </a:cubicBezTo>
                  <a:cubicBezTo>
                    <a:pt x="2932" y="638"/>
                    <a:pt x="2861" y="475"/>
                    <a:pt x="2665" y="475"/>
                  </a:cubicBezTo>
                  <a:cubicBezTo>
                    <a:pt x="2661" y="475"/>
                    <a:pt x="2656" y="475"/>
                    <a:pt x="2651" y="475"/>
                  </a:cubicBezTo>
                  <a:cubicBezTo>
                    <a:pt x="2624" y="477"/>
                    <a:pt x="2599" y="486"/>
                    <a:pt x="2577" y="503"/>
                  </a:cubicBezTo>
                  <a:cubicBezTo>
                    <a:pt x="2485" y="563"/>
                    <a:pt x="2458" y="640"/>
                    <a:pt x="2473" y="743"/>
                  </a:cubicBezTo>
                  <a:cubicBezTo>
                    <a:pt x="2543" y="1224"/>
                    <a:pt x="2789" y="1654"/>
                    <a:pt x="3109" y="2031"/>
                  </a:cubicBezTo>
                  <a:cubicBezTo>
                    <a:pt x="3278" y="2233"/>
                    <a:pt x="3467" y="2418"/>
                    <a:pt x="3671" y="2583"/>
                  </a:cubicBezTo>
                  <a:cubicBezTo>
                    <a:pt x="3759" y="2654"/>
                    <a:pt x="3851" y="2721"/>
                    <a:pt x="3944" y="2785"/>
                  </a:cubicBezTo>
                  <a:cubicBezTo>
                    <a:pt x="3988" y="2817"/>
                    <a:pt x="4207" y="2923"/>
                    <a:pt x="4210" y="2928"/>
                  </a:cubicBezTo>
                  <a:cubicBezTo>
                    <a:pt x="4221" y="2954"/>
                    <a:pt x="4236" y="2979"/>
                    <a:pt x="4252" y="3001"/>
                  </a:cubicBezTo>
                  <a:cubicBezTo>
                    <a:pt x="4250" y="3147"/>
                    <a:pt x="4247" y="3291"/>
                    <a:pt x="4241" y="3434"/>
                  </a:cubicBezTo>
                  <a:cubicBezTo>
                    <a:pt x="4202" y="4535"/>
                    <a:pt x="4202" y="5637"/>
                    <a:pt x="4204" y="6738"/>
                  </a:cubicBezTo>
                  <a:cubicBezTo>
                    <a:pt x="4206" y="6811"/>
                    <a:pt x="4207" y="6882"/>
                    <a:pt x="4207" y="6955"/>
                  </a:cubicBezTo>
                  <a:cubicBezTo>
                    <a:pt x="3607" y="6599"/>
                    <a:pt x="3044" y="6208"/>
                    <a:pt x="2528" y="5750"/>
                  </a:cubicBezTo>
                  <a:cubicBezTo>
                    <a:pt x="2739" y="5141"/>
                    <a:pt x="2765" y="4392"/>
                    <a:pt x="2565" y="3784"/>
                  </a:cubicBezTo>
                  <a:cubicBezTo>
                    <a:pt x="2523" y="3657"/>
                    <a:pt x="2423" y="3602"/>
                    <a:pt x="2321" y="3602"/>
                  </a:cubicBezTo>
                  <a:cubicBezTo>
                    <a:pt x="2187" y="3602"/>
                    <a:pt x="2048" y="3697"/>
                    <a:pt x="2028" y="3852"/>
                  </a:cubicBezTo>
                  <a:cubicBezTo>
                    <a:pt x="1976" y="4273"/>
                    <a:pt x="1928" y="4687"/>
                    <a:pt x="1871" y="5103"/>
                  </a:cubicBezTo>
                  <a:cubicBezTo>
                    <a:pt x="1591" y="4793"/>
                    <a:pt x="1339" y="4464"/>
                    <a:pt x="1085" y="4132"/>
                  </a:cubicBezTo>
                  <a:cubicBezTo>
                    <a:pt x="871" y="3852"/>
                    <a:pt x="650" y="3337"/>
                    <a:pt x="280" y="3224"/>
                  </a:cubicBezTo>
                  <a:cubicBezTo>
                    <a:pt x="271" y="3221"/>
                    <a:pt x="262" y="3220"/>
                    <a:pt x="254" y="3220"/>
                  </a:cubicBezTo>
                  <a:cubicBezTo>
                    <a:pt x="214" y="3220"/>
                    <a:pt x="181" y="3249"/>
                    <a:pt x="166" y="3285"/>
                  </a:cubicBezTo>
                  <a:cubicBezTo>
                    <a:pt x="1" y="3657"/>
                    <a:pt x="426" y="4279"/>
                    <a:pt x="620" y="4601"/>
                  </a:cubicBezTo>
                  <a:cubicBezTo>
                    <a:pt x="892" y="5046"/>
                    <a:pt x="1248" y="5466"/>
                    <a:pt x="1610" y="5853"/>
                  </a:cubicBezTo>
                  <a:cubicBezTo>
                    <a:pt x="2331" y="6623"/>
                    <a:pt x="3230" y="7324"/>
                    <a:pt x="4214" y="7789"/>
                  </a:cubicBezTo>
                  <a:cubicBezTo>
                    <a:pt x="4235" y="9668"/>
                    <a:pt x="4296" y="11548"/>
                    <a:pt x="4409" y="13424"/>
                  </a:cubicBezTo>
                  <a:cubicBezTo>
                    <a:pt x="4422" y="13647"/>
                    <a:pt x="4616" y="13760"/>
                    <a:pt x="4803" y="13760"/>
                  </a:cubicBezTo>
                  <a:cubicBezTo>
                    <a:pt x="4988" y="13760"/>
                    <a:pt x="5168" y="13648"/>
                    <a:pt x="5156" y="13424"/>
                  </a:cubicBezTo>
                  <a:cubicBezTo>
                    <a:pt x="5041" y="11197"/>
                    <a:pt x="4967" y="8969"/>
                    <a:pt x="4957" y="6740"/>
                  </a:cubicBezTo>
                  <a:lnTo>
                    <a:pt x="4957" y="6386"/>
                  </a:lnTo>
                  <a:cubicBezTo>
                    <a:pt x="5545" y="5962"/>
                    <a:pt x="6083" y="5440"/>
                    <a:pt x="6563" y="4889"/>
                  </a:cubicBezTo>
                  <a:cubicBezTo>
                    <a:pt x="6778" y="4920"/>
                    <a:pt x="6996" y="4933"/>
                    <a:pt x="7215" y="4933"/>
                  </a:cubicBezTo>
                  <a:cubicBezTo>
                    <a:pt x="7444" y="4933"/>
                    <a:pt x="7675" y="4919"/>
                    <a:pt x="7902" y="4896"/>
                  </a:cubicBezTo>
                  <a:cubicBezTo>
                    <a:pt x="8327" y="4854"/>
                    <a:pt x="8799" y="4797"/>
                    <a:pt x="9127" y="4523"/>
                  </a:cubicBezTo>
                  <a:cubicBezTo>
                    <a:pt x="9253" y="4417"/>
                    <a:pt x="9180" y="4227"/>
                    <a:pt x="9031" y="4184"/>
                  </a:cubicBezTo>
                  <a:cubicBezTo>
                    <a:pt x="8892" y="4145"/>
                    <a:pt x="8747" y="4131"/>
                    <a:pt x="8599" y="4131"/>
                  </a:cubicBezTo>
                  <a:cubicBezTo>
                    <a:pt x="8341" y="4131"/>
                    <a:pt x="8075" y="4172"/>
                    <a:pt x="7826" y="4188"/>
                  </a:cubicBezTo>
                  <a:cubicBezTo>
                    <a:pt x="7627" y="4201"/>
                    <a:pt x="7429" y="4202"/>
                    <a:pt x="7231" y="4202"/>
                  </a:cubicBezTo>
                  <a:cubicBezTo>
                    <a:pt x="7195" y="4202"/>
                    <a:pt x="7159" y="4202"/>
                    <a:pt x="7124" y="4202"/>
                  </a:cubicBezTo>
                  <a:cubicBezTo>
                    <a:pt x="7166" y="4146"/>
                    <a:pt x="7207" y="4091"/>
                    <a:pt x="7248" y="4036"/>
                  </a:cubicBezTo>
                  <a:cubicBezTo>
                    <a:pt x="7605" y="3557"/>
                    <a:pt x="7938" y="3050"/>
                    <a:pt x="8194" y="2519"/>
                  </a:cubicBezTo>
                  <a:cubicBezTo>
                    <a:pt x="8330" y="2240"/>
                    <a:pt x="8732" y="1660"/>
                    <a:pt x="8464" y="1384"/>
                  </a:cubicBezTo>
                  <a:cubicBezTo>
                    <a:pt x="8436" y="1355"/>
                    <a:pt x="8405" y="1343"/>
                    <a:pt x="8373" y="1343"/>
                  </a:cubicBezTo>
                  <a:cubicBezTo>
                    <a:pt x="8149" y="1343"/>
                    <a:pt x="7850" y="1938"/>
                    <a:pt x="7808" y="2007"/>
                  </a:cubicBezTo>
                  <a:cubicBezTo>
                    <a:pt x="7503" y="2493"/>
                    <a:pt x="7184" y="2976"/>
                    <a:pt x="6836" y="3434"/>
                  </a:cubicBezTo>
                  <a:cubicBezTo>
                    <a:pt x="6273" y="4172"/>
                    <a:pt x="5633" y="4793"/>
                    <a:pt x="4961" y="5414"/>
                  </a:cubicBezTo>
                  <a:cubicBezTo>
                    <a:pt x="4967" y="4728"/>
                    <a:pt x="4975" y="4043"/>
                    <a:pt x="4980" y="3357"/>
                  </a:cubicBezTo>
                  <a:cubicBezTo>
                    <a:pt x="4990" y="2310"/>
                    <a:pt x="5138" y="1188"/>
                    <a:pt x="4945" y="154"/>
                  </a:cubicBezTo>
                  <a:cubicBezTo>
                    <a:pt x="4925" y="50"/>
                    <a:pt x="4833" y="1"/>
                    <a:pt x="473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41;p37"/>
            <p:cNvSpPr/>
            <p:nvPr/>
          </p:nvSpPr>
          <p:spPr>
            <a:xfrm>
              <a:off x="2326528" y="629621"/>
              <a:ext cx="33841" cy="69323"/>
            </a:xfrm>
            <a:custGeom>
              <a:avLst/>
              <a:gdLst/>
              <a:ahLst/>
              <a:cxnLst/>
              <a:rect l="l" t="t" r="r" b="b"/>
              <a:pathLst>
                <a:path w="8935" h="18303" extrusionOk="0">
                  <a:moveTo>
                    <a:pt x="606" y="0"/>
                  </a:moveTo>
                  <a:cubicBezTo>
                    <a:pt x="404" y="0"/>
                    <a:pt x="202" y="13"/>
                    <a:pt x="0" y="38"/>
                  </a:cubicBezTo>
                  <a:cubicBezTo>
                    <a:pt x="129" y="45"/>
                    <a:pt x="258" y="55"/>
                    <a:pt x="387" y="73"/>
                  </a:cubicBezTo>
                  <a:cubicBezTo>
                    <a:pt x="1596" y="234"/>
                    <a:pt x="2770" y="881"/>
                    <a:pt x="3317" y="1901"/>
                  </a:cubicBezTo>
                  <a:cubicBezTo>
                    <a:pt x="4060" y="3283"/>
                    <a:pt x="3544" y="5013"/>
                    <a:pt x="4193" y="6437"/>
                  </a:cubicBezTo>
                  <a:cubicBezTo>
                    <a:pt x="4444" y="6988"/>
                    <a:pt x="4855" y="7457"/>
                    <a:pt x="5214" y="7953"/>
                  </a:cubicBezTo>
                  <a:cubicBezTo>
                    <a:pt x="5653" y="8559"/>
                    <a:pt x="6025" y="9224"/>
                    <a:pt x="6161" y="9944"/>
                  </a:cubicBezTo>
                  <a:cubicBezTo>
                    <a:pt x="6296" y="10665"/>
                    <a:pt x="6174" y="11449"/>
                    <a:pt x="5705" y="12036"/>
                  </a:cubicBezTo>
                  <a:cubicBezTo>
                    <a:pt x="5283" y="12566"/>
                    <a:pt x="4614" y="12900"/>
                    <a:pt x="4241" y="13461"/>
                  </a:cubicBezTo>
                  <a:cubicBezTo>
                    <a:pt x="3846" y="14059"/>
                    <a:pt x="3852" y="14806"/>
                    <a:pt x="3642" y="15481"/>
                  </a:cubicBezTo>
                  <a:cubicBezTo>
                    <a:pt x="3292" y="16599"/>
                    <a:pt x="2330" y="17502"/>
                    <a:pt x="1193" y="17987"/>
                  </a:cubicBezTo>
                  <a:cubicBezTo>
                    <a:pt x="897" y="18112"/>
                    <a:pt x="591" y="18213"/>
                    <a:pt x="279" y="18289"/>
                  </a:cubicBezTo>
                  <a:cubicBezTo>
                    <a:pt x="414" y="18298"/>
                    <a:pt x="551" y="18302"/>
                    <a:pt x="688" y="18302"/>
                  </a:cubicBezTo>
                  <a:cubicBezTo>
                    <a:pt x="1953" y="18302"/>
                    <a:pt x="3242" y="17910"/>
                    <a:pt x="4108" y="17149"/>
                  </a:cubicBezTo>
                  <a:cubicBezTo>
                    <a:pt x="4907" y="16449"/>
                    <a:pt x="5394" y="15446"/>
                    <a:pt x="5434" y="14425"/>
                  </a:cubicBezTo>
                  <a:cubicBezTo>
                    <a:pt x="6998" y="13668"/>
                    <a:pt x="8172" y="12242"/>
                    <a:pt x="8553" y="10636"/>
                  </a:cubicBezTo>
                  <a:cubicBezTo>
                    <a:pt x="8934" y="9031"/>
                    <a:pt x="8513" y="7276"/>
                    <a:pt x="7436" y="5975"/>
                  </a:cubicBezTo>
                  <a:cubicBezTo>
                    <a:pt x="6994" y="5441"/>
                    <a:pt x="6450" y="4979"/>
                    <a:pt x="6065" y="4409"/>
                  </a:cubicBezTo>
                  <a:cubicBezTo>
                    <a:pt x="5701" y="3866"/>
                    <a:pt x="5494" y="3245"/>
                    <a:pt x="5176" y="2677"/>
                  </a:cubicBezTo>
                  <a:cubicBezTo>
                    <a:pt x="4337" y="1180"/>
                    <a:pt x="2651" y="98"/>
                    <a:pt x="842" y="6"/>
                  </a:cubicBezTo>
                  <a:cubicBezTo>
                    <a:pt x="763" y="2"/>
                    <a:pt x="685" y="0"/>
                    <a:pt x="60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42;p37"/>
            <p:cNvSpPr/>
            <p:nvPr/>
          </p:nvSpPr>
          <p:spPr>
            <a:xfrm>
              <a:off x="2302197" y="747385"/>
              <a:ext cx="71735" cy="101448"/>
            </a:xfrm>
            <a:custGeom>
              <a:avLst/>
              <a:gdLst/>
              <a:ahLst/>
              <a:cxnLst/>
              <a:rect l="l" t="t" r="r" b="b"/>
              <a:pathLst>
                <a:path w="18940" h="26785" extrusionOk="0">
                  <a:moveTo>
                    <a:pt x="9705" y="1"/>
                  </a:moveTo>
                  <a:cubicBezTo>
                    <a:pt x="9463" y="1"/>
                    <a:pt x="9220" y="28"/>
                    <a:pt x="8979" y="85"/>
                  </a:cubicBezTo>
                  <a:cubicBezTo>
                    <a:pt x="8902" y="105"/>
                    <a:pt x="8826" y="124"/>
                    <a:pt x="8752" y="148"/>
                  </a:cubicBezTo>
                  <a:cubicBezTo>
                    <a:pt x="7511" y="539"/>
                    <a:pt x="6645" y="1629"/>
                    <a:pt x="6021" y="2723"/>
                  </a:cubicBezTo>
                  <a:cubicBezTo>
                    <a:pt x="5397" y="3815"/>
                    <a:pt x="4913" y="4982"/>
                    <a:pt x="4580" y="6195"/>
                  </a:cubicBezTo>
                  <a:cubicBezTo>
                    <a:pt x="3192" y="6472"/>
                    <a:pt x="2444" y="7890"/>
                    <a:pt x="2145" y="9184"/>
                  </a:cubicBezTo>
                  <a:cubicBezTo>
                    <a:pt x="1702" y="11111"/>
                    <a:pt x="1795" y="13122"/>
                    <a:pt x="2415" y="14999"/>
                  </a:cubicBezTo>
                  <a:cubicBezTo>
                    <a:pt x="424" y="17053"/>
                    <a:pt x="1" y="20296"/>
                    <a:pt x="1399" y="22735"/>
                  </a:cubicBezTo>
                  <a:cubicBezTo>
                    <a:pt x="2744" y="25079"/>
                    <a:pt x="5122" y="25905"/>
                    <a:pt x="7751" y="26372"/>
                  </a:cubicBezTo>
                  <a:cubicBezTo>
                    <a:pt x="8879" y="26573"/>
                    <a:pt x="10049" y="26785"/>
                    <a:pt x="11193" y="26785"/>
                  </a:cubicBezTo>
                  <a:cubicBezTo>
                    <a:pt x="11734" y="26785"/>
                    <a:pt x="12270" y="26737"/>
                    <a:pt x="12793" y="26619"/>
                  </a:cubicBezTo>
                  <a:cubicBezTo>
                    <a:pt x="13402" y="26485"/>
                    <a:pt x="13983" y="26245"/>
                    <a:pt x="14510" y="25910"/>
                  </a:cubicBezTo>
                  <a:cubicBezTo>
                    <a:pt x="15968" y="24983"/>
                    <a:pt x="16827" y="23172"/>
                    <a:pt x="16270" y="21612"/>
                  </a:cubicBezTo>
                  <a:cubicBezTo>
                    <a:pt x="16171" y="21336"/>
                    <a:pt x="16030" y="21054"/>
                    <a:pt x="16095" y="20770"/>
                  </a:cubicBezTo>
                  <a:cubicBezTo>
                    <a:pt x="16134" y="20592"/>
                    <a:pt x="16250" y="20441"/>
                    <a:pt x="16358" y="20291"/>
                  </a:cubicBezTo>
                  <a:cubicBezTo>
                    <a:pt x="18336" y="17559"/>
                    <a:pt x="18940" y="13997"/>
                    <a:pt x="17955" y="10829"/>
                  </a:cubicBezTo>
                  <a:cubicBezTo>
                    <a:pt x="17414" y="9089"/>
                    <a:pt x="16152" y="7299"/>
                    <a:pt x="14231" y="7048"/>
                  </a:cubicBezTo>
                  <a:cubicBezTo>
                    <a:pt x="14201" y="5405"/>
                    <a:pt x="14123" y="3693"/>
                    <a:pt x="13299" y="2242"/>
                  </a:cubicBezTo>
                  <a:cubicBezTo>
                    <a:pt x="12592" y="996"/>
                    <a:pt x="11172" y="1"/>
                    <a:pt x="9705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43;p37"/>
            <p:cNvSpPr/>
            <p:nvPr/>
          </p:nvSpPr>
          <p:spPr>
            <a:xfrm>
              <a:off x="2335345" y="747385"/>
              <a:ext cx="38587" cy="100823"/>
            </a:xfrm>
            <a:custGeom>
              <a:avLst/>
              <a:gdLst/>
              <a:ahLst/>
              <a:cxnLst/>
              <a:rect l="l" t="t" r="r" b="b"/>
              <a:pathLst>
                <a:path w="10188" h="26620" extrusionOk="0">
                  <a:moveTo>
                    <a:pt x="953" y="1"/>
                  </a:moveTo>
                  <a:cubicBezTo>
                    <a:pt x="711" y="1"/>
                    <a:pt x="468" y="28"/>
                    <a:pt x="227" y="85"/>
                  </a:cubicBezTo>
                  <a:cubicBezTo>
                    <a:pt x="151" y="105"/>
                    <a:pt x="74" y="124"/>
                    <a:pt x="0" y="148"/>
                  </a:cubicBezTo>
                  <a:cubicBezTo>
                    <a:pt x="912" y="669"/>
                    <a:pt x="1658" y="1470"/>
                    <a:pt x="2089" y="2382"/>
                  </a:cubicBezTo>
                  <a:cubicBezTo>
                    <a:pt x="2984" y="4276"/>
                    <a:pt x="2784" y="6456"/>
                    <a:pt x="2401" y="8494"/>
                  </a:cubicBezTo>
                  <a:cubicBezTo>
                    <a:pt x="4742" y="9643"/>
                    <a:pt x="6358" y="11985"/>
                    <a:pt x="6508" y="14445"/>
                  </a:cubicBezTo>
                  <a:cubicBezTo>
                    <a:pt x="6657" y="16906"/>
                    <a:pt x="5341" y="19404"/>
                    <a:pt x="3157" y="20793"/>
                  </a:cubicBezTo>
                  <a:cubicBezTo>
                    <a:pt x="4595" y="22371"/>
                    <a:pt x="4857" y="24712"/>
                    <a:pt x="4041" y="26619"/>
                  </a:cubicBezTo>
                  <a:cubicBezTo>
                    <a:pt x="4650" y="26485"/>
                    <a:pt x="5231" y="26245"/>
                    <a:pt x="5758" y="25910"/>
                  </a:cubicBezTo>
                  <a:cubicBezTo>
                    <a:pt x="7216" y="24983"/>
                    <a:pt x="8075" y="23172"/>
                    <a:pt x="7518" y="21612"/>
                  </a:cubicBezTo>
                  <a:cubicBezTo>
                    <a:pt x="7419" y="21336"/>
                    <a:pt x="7278" y="21054"/>
                    <a:pt x="7343" y="20770"/>
                  </a:cubicBezTo>
                  <a:cubicBezTo>
                    <a:pt x="7382" y="20592"/>
                    <a:pt x="7498" y="20441"/>
                    <a:pt x="7606" y="20291"/>
                  </a:cubicBezTo>
                  <a:cubicBezTo>
                    <a:pt x="9584" y="17559"/>
                    <a:pt x="10188" y="13997"/>
                    <a:pt x="9203" y="10829"/>
                  </a:cubicBezTo>
                  <a:cubicBezTo>
                    <a:pt x="8662" y="9089"/>
                    <a:pt x="7400" y="7299"/>
                    <a:pt x="5479" y="7048"/>
                  </a:cubicBezTo>
                  <a:cubicBezTo>
                    <a:pt x="5449" y="5405"/>
                    <a:pt x="5371" y="3693"/>
                    <a:pt x="4547" y="2242"/>
                  </a:cubicBezTo>
                  <a:cubicBezTo>
                    <a:pt x="3840" y="996"/>
                    <a:pt x="2420" y="1"/>
                    <a:pt x="953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44;p37"/>
            <p:cNvSpPr/>
            <p:nvPr/>
          </p:nvSpPr>
          <p:spPr>
            <a:xfrm>
              <a:off x="2313590" y="773633"/>
              <a:ext cx="48768" cy="87116"/>
            </a:xfrm>
            <a:custGeom>
              <a:avLst/>
              <a:gdLst/>
              <a:ahLst/>
              <a:cxnLst/>
              <a:rect l="l" t="t" r="r" b="b"/>
              <a:pathLst>
                <a:path w="12876" h="23001" extrusionOk="0">
                  <a:moveTo>
                    <a:pt x="6036" y="1"/>
                  </a:moveTo>
                  <a:cubicBezTo>
                    <a:pt x="5906" y="1"/>
                    <a:pt x="5786" y="70"/>
                    <a:pt x="5764" y="232"/>
                  </a:cubicBezTo>
                  <a:cubicBezTo>
                    <a:pt x="5410" y="2782"/>
                    <a:pt x="5400" y="5402"/>
                    <a:pt x="5415" y="8002"/>
                  </a:cubicBezTo>
                  <a:cubicBezTo>
                    <a:pt x="4800" y="7263"/>
                    <a:pt x="4295" y="6473"/>
                    <a:pt x="3893" y="5574"/>
                  </a:cubicBezTo>
                  <a:cubicBezTo>
                    <a:pt x="3413" y="4497"/>
                    <a:pt x="3283" y="3293"/>
                    <a:pt x="2758" y="2257"/>
                  </a:cubicBezTo>
                  <a:cubicBezTo>
                    <a:pt x="2719" y="2179"/>
                    <a:pt x="2621" y="2123"/>
                    <a:pt x="2530" y="2123"/>
                  </a:cubicBezTo>
                  <a:cubicBezTo>
                    <a:pt x="2464" y="2123"/>
                    <a:pt x="2401" y="2153"/>
                    <a:pt x="2370" y="2228"/>
                  </a:cubicBezTo>
                  <a:cubicBezTo>
                    <a:pt x="1269" y="4818"/>
                    <a:pt x="3481" y="8218"/>
                    <a:pt x="5411" y="9954"/>
                  </a:cubicBezTo>
                  <a:cubicBezTo>
                    <a:pt x="5415" y="9957"/>
                    <a:pt x="5419" y="9960"/>
                    <a:pt x="5423" y="9964"/>
                  </a:cubicBezTo>
                  <a:cubicBezTo>
                    <a:pt x="5423" y="10322"/>
                    <a:pt x="5425" y="10680"/>
                    <a:pt x="5422" y="11035"/>
                  </a:cubicBezTo>
                  <a:cubicBezTo>
                    <a:pt x="5414" y="12321"/>
                    <a:pt x="5411" y="13607"/>
                    <a:pt x="5413" y="14894"/>
                  </a:cubicBezTo>
                  <a:cubicBezTo>
                    <a:pt x="3947" y="14288"/>
                    <a:pt x="3036" y="13315"/>
                    <a:pt x="2255" y="11908"/>
                  </a:cubicBezTo>
                  <a:cubicBezTo>
                    <a:pt x="2187" y="11784"/>
                    <a:pt x="1635" y="10233"/>
                    <a:pt x="1088" y="10233"/>
                  </a:cubicBezTo>
                  <a:cubicBezTo>
                    <a:pt x="1018" y="10233"/>
                    <a:pt x="947" y="10259"/>
                    <a:pt x="878" y="10316"/>
                  </a:cubicBezTo>
                  <a:cubicBezTo>
                    <a:pt x="1" y="11047"/>
                    <a:pt x="1609" y="13305"/>
                    <a:pt x="2123" y="13969"/>
                  </a:cubicBezTo>
                  <a:cubicBezTo>
                    <a:pt x="2918" y="14997"/>
                    <a:pt x="4051" y="15912"/>
                    <a:pt x="5413" y="16117"/>
                  </a:cubicBezTo>
                  <a:cubicBezTo>
                    <a:pt x="5414" y="18185"/>
                    <a:pt x="5414" y="20254"/>
                    <a:pt x="5396" y="22322"/>
                  </a:cubicBezTo>
                  <a:cubicBezTo>
                    <a:pt x="5391" y="22779"/>
                    <a:pt x="5763" y="23001"/>
                    <a:pt x="6148" y="23001"/>
                  </a:cubicBezTo>
                  <a:cubicBezTo>
                    <a:pt x="6563" y="23001"/>
                    <a:pt x="6994" y="22743"/>
                    <a:pt x="6985" y="22245"/>
                  </a:cubicBezTo>
                  <a:cubicBezTo>
                    <a:pt x="6928" y="19253"/>
                    <a:pt x="6907" y="16260"/>
                    <a:pt x="6874" y="13268"/>
                  </a:cubicBezTo>
                  <a:cubicBezTo>
                    <a:pt x="9637" y="11945"/>
                    <a:pt x="12875" y="8535"/>
                    <a:pt x="12567" y="5472"/>
                  </a:cubicBezTo>
                  <a:cubicBezTo>
                    <a:pt x="12546" y="5266"/>
                    <a:pt x="12372" y="5150"/>
                    <a:pt x="12194" y="5150"/>
                  </a:cubicBezTo>
                  <a:cubicBezTo>
                    <a:pt x="12069" y="5150"/>
                    <a:pt x="11942" y="5207"/>
                    <a:pt x="11864" y="5330"/>
                  </a:cubicBezTo>
                  <a:cubicBezTo>
                    <a:pt x="11141" y="6469"/>
                    <a:pt x="10761" y="7707"/>
                    <a:pt x="10007" y="8830"/>
                  </a:cubicBezTo>
                  <a:cubicBezTo>
                    <a:pt x="9762" y="8390"/>
                    <a:pt x="9557" y="7946"/>
                    <a:pt x="9402" y="7449"/>
                  </a:cubicBezTo>
                  <a:cubicBezTo>
                    <a:pt x="9210" y="6838"/>
                    <a:pt x="9190" y="6214"/>
                    <a:pt x="9032" y="5601"/>
                  </a:cubicBezTo>
                  <a:cubicBezTo>
                    <a:pt x="9010" y="5512"/>
                    <a:pt x="8929" y="5470"/>
                    <a:pt x="8845" y="5470"/>
                  </a:cubicBezTo>
                  <a:cubicBezTo>
                    <a:pt x="8766" y="5470"/>
                    <a:pt x="8684" y="5507"/>
                    <a:pt x="8644" y="5574"/>
                  </a:cubicBezTo>
                  <a:cubicBezTo>
                    <a:pt x="7894" y="6843"/>
                    <a:pt x="8347" y="8702"/>
                    <a:pt x="9164" y="9871"/>
                  </a:cubicBezTo>
                  <a:cubicBezTo>
                    <a:pt x="8471" y="10608"/>
                    <a:pt x="7698" y="11220"/>
                    <a:pt x="6856" y="11805"/>
                  </a:cubicBezTo>
                  <a:cubicBezTo>
                    <a:pt x="6854" y="11622"/>
                    <a:pt x="6852" y="11439"/>
                    <a:pt x="6849" y="11255"/>
                  </a:cubicBezTo>
                  <a:cubicBezTo>
                    <a:pt x="6797" y="7630"/>
                    <a:pt x="6939" y="3875"/>
                    <a:pt x="6402" y="281"/>
                  </a:cubicBezTo>
                  <a:cubicBezTo>
                    <a:pt x="6377" y="109"/>
                    <a:pt x="6199" y="1"/>
                    <a:pt x="603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45;p37"/>
            <p:cNvSpPr/>
            <p:nvPr/>
          </p:nvSpPr>
          <p:spPr>
            <a:xfrm>
              <a:off x="1888492" y="716498"/>
              <a:ext cx="59888" cy="84692"/>
            </a:xfrm>
            <a:custGeom>
              <a:avLst/>
              <a:gdLst/>
              <a:ahLst/>
              <a:cxnLst/>
              <a:rect l="l" t="t" r="r" b="b"/>
              <a:pathLst>
                <a:path w="15812" h="22361" extrusionOk="0">
                  <a:moveTo>
                    <a:pt x="8102" y="1"/>
                  </a:moveTo>
                  <a:cubicBezTo>
                    <a:pt x="7900" y="1"/>
                    <a:pt x="7697" y="23"/>
                    <a:pt x="7496" y="71"/>
                  </a:cubicBezTo>
                  <a:cubicBezTo>
                    <a:pt x="7431" y="86"/>
                    <a:pt x="7368" y="103"/>
                    <a:pt x="7307" y="122"/>
                  </a:cubicBezTo>
                  <a:cubicBezTo>
                    <a:pt x="6271" y="448"/>
                    <a:pt x="5548" y="1360"/>
                    <a:pt x="5027" y="2272"/>
                  </a:cubicBezTo>
                  <a:cubicBezTo>
                    <a:pt x="4506" y="3184"/>
                    <a:pt x="4101" y="4159"/>
                    <a:pt x="3823" y="5170"/>
                  </a:cubicBezTo>
                  <a:cubicBezTo>
                    <a:pt x="2664" y="5402"/>
                    <a:pt x="2040" y="6585"/>
                    <a:pt x="1791" y="7667"/>
                  </a:cubicBezTo>
                  <a:cubicBezTo>
                    <a:pt x="1421" y="9276"/>
                    <a:pt x="1497" y="10954"/>
                    <a:pt x="2016" y="12522"/>
                  </a:cubicBezTo>
                  <a:cubicBezTo>
                    <a:pt x="352" y="14236"/>
                    <a:pt x="0" y="16943"/>
                    <a:pt x="1168" y="18979"/>
                  </a:cubicBezTo>
                  <a:cubicBezTo>
                    <a:pt x="2290" y="20937"/>
                    <a:pt x="4275" y="21625"/>
                    <a:pt x="6472" y="22016"/>
                  </a:cubicBezTo>
                  <a:cubicBezTo>
                    <a:pt x="7412" y="22184"/>
                    <a:pt x="8387" y="22360"/>
                    <a:pt x="9341" y="22360"/>
                  </a:cubicBezTo>
                  <a:cubicBezTo>
                    <a:pt x="9794" y="22360"/>
                    <a:pt x="10242" y="22320"/>
                    <a:pt x="10680" y="22222"/>
                  </a:cubicBezTo>
                  <a:cubicBezTo>
                    <a:pt x="11188" y="22111"/>
                    <a:pt x="11674" y="21910"/>
                    <a:pt x="12112" y="21631"/>
                  </a:cubicBezTo>
                  <a:cubicBezTo>
                    <a:pt x="13331" y="20856"/>
                    <a:pt x="14047" y="19345"/>
                    <a:pt x="13582" y="18041"/>
                  </a:cubicBezTo>
                  <a:cubicBezTo>
                    <a:pt x="13500" y="17812"/>
                    <a:pt x="13383" y="17575"/>
                    <a:pt x="13437" y="17339"/>
                  </a:cubicBezTo>
                  <a:cubicBezTo>
                    <a:pt x="13470" y="17191"/>
                    <a:pt x="13566" y="17065"/>
                    <a:pt x="13656" y="16939"/>
                  </a:cubicBezTo>
                  <a:cubicBezTo>
                    <a:pt x="15308" y="14659"/>
                    <a:pt x="15812" y="11685"/>
                    <a:pt x="14989" y="9040"/>
                  </a:cubicBezTo>
                  <a:cubicBezTo>
                    <a:pt x="14538" y="7588"/>
                    <a:pt x="13485" y="6093"/>
                    <a:pt x="11881" y="5883"/>
                  </a:cubicBezTo>
                  <a:cubicBezTo>
                    <a:pt x="11856" y="4511"/>
                    <a:pt x="11790" y="3082"/>
                    <a:pt x="11102" y="1870"/>
                  </a:cubicBezTo>
                  <a:cubicBezTo>
                    <a:pt x="10511" y="831"/>
                    <a:pt x="9326" y="1"/>
                    <a:pt x="8102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46;p37"/>
            <p:cNvSpPr/>
            <p:nvPr/>
          </p:nvSpPr>
          <p:spPr>
            <a:xfrm>
              <a:off x="1916164" y="716494"/>
              <a:ext cx="32224" cy="84170"/>
            </a:xfrm>
            <a:custGeom>
              <a:avLst/>
              <a:gdLst/>
              <a:ahLst/>
              <a:cxnLst/>
              <a:rect l="l" t="t" r="r" b="b"/>
              <a:pathLst>
                <a:path w="8508" h="22223" extrusionOk="0">
                  <a:moveTo>
                    <a:pt x="796" y="0"/>
                  </a:moveTo>
                  <a:cubicBezTo>
                    <a:pt x="594" y="0"/>
                    <a:pt x="391" y="23"/>
                    <a:pt x="190" y="71"/>
                  </a:cubicBezTo>
                  <a:cubicBezTo>
                    <a:pt x="127" y="87"/>
                    <a:pt x="62" y="104"/>
                    <a:pt x="1" y="123"/>
                  </a:cubicBezTo>
                  <a:cubicBezTo>
                    <a:pt x="762" y="559"/>
                    <a:pt x="1384" y="1227"/>
                    <a:pt x="1745" y="1988"/>
                  </a:cubicBezTo>
                  <a:cubicBezTo>
                    <a:pt x="2492" y="3569"/>
                    <a:pt x="2325" y="5388"/>
                    <a:pt x="2005" y="7091"/>
                  </a:cubicBezTo>
                  <a:cubicBezTo>
                    <a:pt x="3959" y="8051"/>
                    <a:pt x="5308" y="10005"/>
                    <a:pt x="5433" y="12060"/>
                  </a:cubicBezTo>
                  <a:cubicBezTo>
                    <a:pt x="5558" y="14114"/>
                    <a:pt x="4460" y="16199"/>
                    <a:pt x="2636" y="17359"/>
                  </a:cubicBezTo>
                  <a:cubicBezTo>
                    <a:pt x="3836" y="18677"/>
                    <a:pt x="4055" y="20631"/>
                    <a:pt x="3374" y="22223"/>
                  </a:cubicBezTo>
                  <a:cubicBezTo>
                    <a:pt x="3882" y="22112"/>
                    <a:pt x="4368" y="21911"/>
                    <a:pt x="4806" y="21632"/>
                  </a:cubicBezTo>
                  <a:cubicBezTo>
                    <a:pt x="6025" y="20857"/>
                    <a:pt x="6741" y="19346"/>
                    <a:pt x="6276" y="18042"/>
                  </a:cubicBezTo>
                  <a:cubicBezTo>
                    <a:pt x="6194" y="17813"/>
                    <a:pt x="6077" y="17576"/>
                    <a:pt x="6131" y="17340"/>
                  </a:cubicBezTo>
                  <a:cubicBezTo>
                    <a:pt x="6164" y="17191"/>
                    <a:pt x="6260" y="17066"/>
                    <a:pt x="6350" y="16940"/>
                  </a:cubicBezTo>
                  <a:cubicBezTo>
                    <a:pt x="8002" y="14660"/>
                    <a:pt x="8507" y="11686"/>
                    <a:pt x="7684" y="9041"/>
                  </a:cubicBezTo>
                  <a:cubicBezTo>
                    <a:pt x="7232" y="7589"/>
                    <a:pt x="6179" y="6093"/>
                    <a:pt x="4575" y="5883"/>
                  </a:cubicBezTo>
                  <a:cubicBezTo>
                    <a:pt x="4550" y="4512"/>
                    <a:pt x="4484" y="3083"/>
                    <a:pt x="3796" y="1871"/>
                  </a:cubicBezTo>
                  <a:cubicBezTo>
                    <a:pt x="3206" y="831"/>
                    <a:pt x="2020" y="0"/>
                    <a:pt x="796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47;p37"/>
            <p:cNvSpPr/>
            <p:nvPr/>
          </p:nvSpPr>
          <p:spPr>
            <a:xfrm>
              <a:off x="1898003" y="738409"/>
              <a:ext cx="40716" cy="72731"/>
            </a:xfrm>
            <a:custGeom>
              <a:avLst/>
              <a:gdLst/>
              <a:ahLst/>
              <a:cxnLst/>
              <a:rect l="l" t="t" r="r" b="b"/>
              <a:pathLst>
                <a:path w="10750" h="19203" extrusionOk="0">
                  <a:moveTo>
                    <a:pt x="5039" y="0"/>
                  </a:moveTo>
                  <a:cubicBezTo>
                    <a:pt x="4930" y="0"/>
                    <a:pt x="4830" y="58"/>
                    <a:pt x="4811" y="192"/>
                  </a:cubicBezTo>
                  <a:cubicBezTo>
                    <a:pt x="4515" y="2322"/>
                    <a:pt x="4508" y="4509"/>
                    <a:pt x="4520" y="6680"/>
                  </a:cubicBezTo>
                  <a:cubicBezTo>
                    <a:pt x="4006" y="6063"/>
                    <a:pt x="3585" y="5403"/>
                    <a:pt x="3249" y="4652"/>
                  </a:cubicBezTo>
                  <a:cubicBezTo>
                    <a:pt x="2849" y="3754"/>
                    <a:pt x="2740" y="2750"/>
                    <a:pt x="2302" y="1882"/>
                  </a:cubicBezTo>
                  <a:cubicBezTo>
                    <a:pt x="2269" y="1818"/>
                    <a:pt x="2187" y="1771"/>
                    <a:pt x="2111" y="1771"/>
                  </a:cubicBezTo>
                  <a:cubicBezTo>
                    <a:pt x="2056" y="1771"/>
                    <a:pt x="2004" y="1796"/>
                    <a:pt x="1978" y="1859"/>
                  </a:cubicBezTo>
                  <a:cubicBezTo>
                    <a:pt x="1058" y="4021"/>
                    <a:pt x="2905" y="6861"/>
                    <a:pt x="4516" y="8310"/>
                  </a:cubicBezTo>
                  <a:cubicBezTo>
                    <a:pt x="4520" y="8313"/>
                    <a:pt x="4523" y="8314"/>
                    <a:pt x="4527" y="8317"/>
                  </a:cubicBezTo>
                  <a:cubicBezTo>
                    <a:pt x="4527" y="8616"/>
                    <a:pt x="4528" y="8915"/>
                    <a:pt x="4527" y="9212"/>
                  </a:cubicBezTo>
                  <a:cubicBezTo>
                    <a:pt x="4520" y="10286"/>
                    <a:pt x="4517" y="11359"/>
                    <a:pt x="4519" y="12434"/>
                  </a:cubicBezTo>
                  <a:cubicBezTo>
                    <a:pt x="3294" y="11928"/>
                    <a:pt x="2535" y="11115"/>
                    <a:pt x="1882" y="9940"/>
                  </a:cubicBezTo>
                  <a:cubicBezTo>
                    <a:pt x="1825" y="9838"/>
                    <a:pt x="1365" y="8544"/>
                    <a:pt x="908" y="8544"/>
                  </a:cubicBezTo>
                  <a:cubicBezTo>
                    <a:pt x="850" y="8544"/>
                    <a:pt x="791" y="8565"/>
                    <a:pt x="733" y="8613"/>
                  </a:cubicBezTo>
                  <a:cubicBezTo>
                    <a:pt x="1" y="9223"/>
                    <a:pt x="1343" y="11108"/>
                    <a:pt x="1772" y="11662"/>
                  </a:cubicBezTo>
                  <a:cubicBezTo>
                    <a:pt x="2436" y="12521"/>
                    <a:pt x="3382" y="13284"/>
                    <a:pt x="4519" y="13456"/>
                  </a:cubicBezTo>
                  <a:cubicBezTo>
                    <a:pt x="4519" y="15182"/>
                    <a:pt x="4520" y="16908"/>
                    <a:pt x="4504" y="18636"/>
                  </a:cubicBezTo>
                  <a:cubicBezTo>
                    <a:pt x="4500" y="19017"/>
                    <a:pt x="4810" y="19202"/>
                    <a:pt x="5132" y="19202"/>
                  </a:cubicBezTo>
                  <a:cubicBezTo>
                    <a:pt x="5479" y="19202"/>
                    <a:pt x="5839" y="18987"/>
                    <a:pt x="5831" y="18571"/>
                  </a:cubicBezTo>
                  <a:cubicBezTo>
                    <a:pt x="5783" y="16073"/>
                    <a:pt x="5766" y="13575"/>
                    <a:pt x="5738" y="11077"/>
                  </a:cubicBezTo>
                  <a:cubicBezTo>
                    <a:pt x="8045" y="9972"/>
                    <a:pt x="10749" y="7124"/>
                    <a:pt x="10491" y="4567"/>
                  </a:cubicBezTo>
                  <a:cubicBezTo>
                    <a:pt x="10474" y="4395"/>
                    <a:pt x="10328" y="4298"/>
                    <a:pt x="10179" y="4298"/>
                  </a:cubicBezTo>
                  <a:cubicBezTo>
                    <a:pt x="10075" y="4298"/>
                    <a:pt x="9969" y="4346"/>
                    <a:pt x="9903" y="4449"/>
                  </a:cubicBezTo>
                  <a:cubicBezTo>
                    <a:pt x="9301" y="5399"/>
                    <a:pt x="8983" y="6433"/>
                    <a:pt x="8354" y="7371"/>
                  </a:cubicBezTo>
                  <a:cubicBezTo>
                    <a:pt x="8149" y="7003"/>
                    <a:pt x="7978" y="6632"/>
                    <a:pt x="7849" y="6218"/>
                  </a:cubicBezTo>
                  <a:cubicBezTo>
                    <a:pt x="7689" y="5708"/>
                    <a:pt x="7671" y="5187"/>
                    <a:pt x="7541" y="4675"/>
                  </a:cubicBezTo>
                  <a:cubicBezTo>
                    <a:pt x="7522" y="4601"/>
                    <a:pt x="7454" y="4566"/>
                    <a:pt x="7383" y="4566"/>
                  </a:cubicBezTo>
                  <a:cubicBezTo>
                    <a:pt x="7317" y="4566"/>
                    <a:pt x="7249" y="4596"/>
                    <a:pt x="7216" y="4652"/>
                  </a:cubicBezTo>
                  <a:cubicBezTo>
                    <a:pt x="6589" y="5712"/>
                    <a:pt x="6968" y="7264"/>
                    <a:pt x="7649" y="8240"/>
                  </a:cubicBezTo>
                  <a:cubicBezTo>
                    <a:pt x="7072" y="8857"/>
                    <a:pt x="6426" y="9367"/>
                    <a:pt x="5723" y="9855"/>
                  </a:cubicBezTo>
                  <a:cubicBezTo>
                    <a:pt x="5721" y="9702"/>
                    <a:pt x="5720" y="9550"/>
                    <a:pt x="5717" y="9396"/>
                  </a:cubicBezTo>
                  <a:cubicBezTo>
                    <a:pt x="5675" y="6370"/>
                    <a:pt x="5791" y="3234"/>
                    <a:pt x="5344" y="234"/>
                  </a:cubicBezTo>
                  <a:cubicBezTo>
                    <a:pt x="5323" y="90"/>
                    <a:pt x="5174" y="0"/>
                    <a:pt x="503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48;p37"/>
            <p:cNvSpPr/>
            <p:nvPr/>
          </p:nvSpPr>
          <p:spPr>
            <a:xfrm>
              <a:off x="2224194" y="703689"/>
              <a:ext cx="77670" cy="115155"/>
            </a:xfrm>
            <a:custGeom>
              <a:avLst/>
              <a:gdLst/>
              <a:ahLst/>
              <a:cxnLst/>
              <a:rect l="l" t="t" r="r" b="b"/>
              <a:pathLst>
                <a:path w="20507" h="30404" extrusionOk="0">
                  <a:moveTo>
                    <a:pt x="12881" y="0"/>
                  </a:moveTo>
                  <a:cubicBezTo>
                    <a:pt x="11875" y="0"/>
                    <a:pt x="10848" y="377"/>
                    <a:pt x="10078" y="998"/>
                  </a:cubicBezTo>
                  <a:cubicBezTo>
                    <a:pt x="9794" y="1228"/>
                    <a:pt x="9535" y="1487"/>
                    <a:pt x="9306" y="1771"/>
                  </a:cubicBezTo>
                  <a:cubicBezTo>
                    <a:pt x="8604" y="2637"/>
                    <a:pt x="8176" y="3704"/>
                    <a:pt x="7942" y="4779"/>
                  </a:cubicBezTo>
                  <a:cubicBezTo>
                    <a:pt x="7596" y="4613"/>
                    <a:pt x="7231" y="4538"/>
                    <a:pt x="6866" y="4538"/>
                  </a:cubicBezTo>
                  <a:cubicBezTo>
                    <a:pt x="5442" y="4538"/>
                    <a:pt x="3999" y="5681"/>
                    <a:pt x="3559" y="7035"/>
                  </a:cubicBezTo>
                  <a:cubicBezTo>
                    <a:pt x="3007" y="8735"/>
                    <a:pt x="3554" y="10556"/>
                    <a:pt x="4102" y="12259"/>
                  </a:cubicBezTo>
                  <a:cubicBezTo>
                    <a:pt x="3802" y="12102"/>
                    <a:pt x="3476" y="12031"/>
                    <a:pt x="3147" y="12031"/>
                  </a:cubicBezTo>
                  <a:cubicBezTo>
                    <a:pt x="2152" y="12031"/>
                    <a:pt x="1122" y="12677"/>
                    <a:pt x="640" y="13539"/>
                  </a:cubicBezTo>
                  <a:cubicBezTo>
                    <a:pt x="0" y="14685"/>
                    <a:pt x="81" y="16054"/>
                    <a:pt x="240" y="17337"/>
                  </a:cubicBezTo>
                  <a:cubicBezTo>
                    <a:pt x="565" y="19934"/>
                    <a:pt x="1170" y="22583"/>
                    <a:pt x="2608" y="24858"/>
                  </a:cubicBezTo>
                  <a:cubicBezTo>
                    <a:pt x="4254" y="27460"/>
                    <a:pt x="8071" y="30403"/>
                    <a:pt x="11650" y="30403"/>
                  </a:cubicBezTo>
                  <a:cubicBezTo>
                    <a:pt x="12088" y="30403"/>
                    <a:pt x="12522" y="30359"/>
                    <a:pt x="12947" y="30265"/>
                  </a:cubicBezTo>
                  <a:cubicBezTo>
                    <a:pt x="13090" y="30235"/>
                    <a:pt x="13233" y="30198"/>
                    <a:pt x="13373" y="30156"/>
                  </a:cubicBezTo>
                  <a:cubicBezTo>
                    <a:pt x="18672" y="28543"/>
                    <a:pt x="20280" y="23994"/>
                    <a:pt x="20471" y="19264"/>
                  </a:cubicBezTo>
                  <a:cubicBezTo>
                    <a:pt x="20505" y="18390"/>
                    <a:pt x="20506" y="17465"/>
                    <a:pt x="20025" y="16713"/>
                  </a:cubicBezTo>
                  <a:cubicBezTo>
                    <a:pt x="19683" y="16178"/>
                    <a:pt x="19011" y="15795"/>
                    <a:pt x="18373" y="15795"/>
                  </a:cubicBezTo>
                  <a:cubicBezTo>
                    <a:pt x="18114" y="15795"/>
                    <a:pt x="17860" y="15858"/>
                    <a:pt x="17637" y="16000"/>
                  </a:cubicBezTo>
                  <a:cubicBezTo>
                    <a:pt x="17979" y="11716"/>
                    <a:pt x="18302" y="7275"/>
                    <a:pt x="16719" y="3239"/>
                  </a:cubicBezTo>
                  <a:cubicBezTo>
                    <a:pt x="16267" y="2082"/>
                    <a:pt x="15588" y="906"/>
                    <a:pt x="14416" y="337"/>
                  </a:cubicBezTo>
                  <a:cubicBezTo>
                    <a:pt x="13938" y="106"/>
                    <a:pt x="13412" y="0"/>
                    <a:pt x="12881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49;p37"/>
            <p:cNvSpPr/>
            <p:nvPr/>
          </p:nvSpPr>
          <p:spPr>
            <a:xfrm>
              <a:off x="2259436" y="703689"/>
              <a:ext cx="42428" cy="114632"/>
            </a:xfrm>
            <a:custGeom>
              <a:avLst/>
              <a:gdLst/>
              <a:ahLst/>
              <a:cxnLst/>
              <a:rect l="l" t="t" r="r" b="b"/>
              <a:pathLst>
                <a:path w="11202" h="30266" extrusionOk="0">
                  <a:moveTo>
                    <a:pt x="3576" y="0"/>
                  </a:moveTo>
                  <a:cubicBezTo>
                    <a:pt x="2570" y="0"/>
                    <a:pt x="1543" y="377"/>
                    <a:pt x="773" y="998"/>
                  </a:cubicBezTo>
                  <a:cubicBezTo>
                    <a:pt x="489" y="1228"/>
                    <a:pt x="230" y="1487"/>
                    <a:pt x="1" y="1771"/>
                  </a:cubicBezTo>
                  <a:cubicBezTo>
                    <a:pt x="146" y="1793"/>
                    <a:pt x="285" y="1805"/>
                    <a:pt x="408" y="1816"/>
                  </a:cubicBezTo>
                  <a:cubicBezTo>
                    <a:pt x="1602" y="1908"/>
                    <a:pt x="2696" y="2200"/>
                    <a:pt x="3599" y="2980"/>
                  </a:cubicBezTo>
                  <a:cubicBezTo>
                    <a:pt x="5115" y="4286"/>
                    <a:pt x="5742" y="6265"/>
                    <a:pt x="5997" y="8174"/>
                  </a:cubicBezTo>
                  <a:cubicBezTo>
                    <a:pt x="6494" y="11849"/>
                    <a:pt x="5847" y="15649"/>
                    <a:pt x="4159" y="19002"/>
                  </a:cubicBezTo>
                  <a:cubicBezTo>
                    <a:pt x="4236" y="18989"/>
                    <a:pt x="4313" y="18983"/>
                    <a:pt x="4390" y="18983"/>
                  </a:cubicBezTo>
                  <a:cubicBezTo>
                    <a:pt x="4988" y="18983"/>
                    <a:pt x="5565" y="19360"/>
                    <a:pt x="5875" y="19850"/>
                  </a:cubicBezTo>
                  <a:cubicBezTo>
                    <a:pt x="6224" y="20402"/>
                    <a:pt x="6305" y="21065"/>
                    <a:pt x="6316" y="21707"/>
                  </a:cubicBezTo>
                  <a:cubicBezTo>
                    <a:pt x="6370" y="24379"/>
                    <a:pt x="5410" y="26990"/>
                    <a:pt x="4091" y="29360"/>
                  </a:cubicBezTo>
                  <a:cubicBezTo>
                    <a:pt x="3928" y="29655"/>
                    <a:pt x="3758" y="29954"/>
                    <a:pt x="3642" y="30265"/>
                  </a:cubicBezTo>
                  <a:cubicBezTo>
                    <a:pt x="3785" y="30235"/>
                    <a:pt x="3928" y="30198"/>
                    <a:pt x="4068" y="30156"/>
                  </a:cubicBezTo>
                  <a:cubicBezTo>
                    <a:pt x="9367" y="28543"/>
                    <a:pt x="10975" y="23994"/>
                    <a:pt x="11166" y="19264"/>
                  </a:cubicBezTo>
                  <a:cubicBezTo>
                    <a:pt x="11200" y="18390"/>
                    <a:pt x="11201" y="17465"/>
                    <a:pt x="10720" y="16713"/>
                  </a:cubicBezTo>
                  <a:cubicBezTo>
                    <a:pt x="10378" y="16178"/>
                    <a:pt x="9704" y="15794"/>
                    <a:pt x="9066" y="15794"/>
                  </a:cubicBezTo>
                  <a:cubicBezTo>
                    <a:pt x="8807" y="15794"/>
                    <a:pt x="8553" y="15857"/>
                    <a:pt x="8330" y="15999"/>
                  </a:cubicBezTo>
                  <a:cubicBezTo>
                    <a:pt x="8673" y="11716"/>
                    <a:pt x="8995" y="7275"/>
                    <a:pt x="7414" y="3239"/>
                  </a:cubicBezTo>
                  <a:cubicBezTo>
                    <a:pt x="6962" y="2082"/>
                    <a:pt x="6282" y="906"/>
                    <a:pt x="5111" y="337"/>
                  </a:cubicBezTo>
                  <a:cubicBezTo>
                    <a:pt x="4633" y="106"/>
                    <a:pt x="4107" y="0"/>
                    <a:pt x="35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50;p37"/>
            <p:cNvSpPr/>
            <p:nvPr/>
          </p:nvSpPr>
          <p:spPr>
            <a:xfrm>
              <a:off x="2241343" y="734500"/>
              <a:ext cx="43045" cy="103963"/>
            </a:xfrm>
            <a:custGeom>
              <a:avLst/>
              <a:gdLst/>
              <a:ahLst/>
              <a:cxnLst/>
              <a:rect l="l" t="t" r="r" b="b"/>
              <a:pathLst>
                <a:path w="11365" h="27449" extrusionOk="0">
                  <a:moveTo>
                    <a:pt x="7036" y="1"/>
                  </a:moveTo>
                  <a:cubicBezTo>
                    <a:pt x="6860" y="1"/>
                    <a:pt x="6693" y="92"/>
                    <a:pt x="6649" y="300"/>
                  </a:cubicBezTo>
                  <a:cubicBezTo>
                    <a:pt x="6246" y="2227"/>
                    <a:pt x="6143" y="4213"/>
                    <a:pt x="6050" y="6179"/>
                  </a:cubicBezTo>
                  <a:cubicBezTo>
                    <a:pt x="5579" y="5576"/>
                    <a:pt x="5133" y="4967"/>
                    <a:pt x="4763" y="4277"/>
                  </a:cubicBezTo>
                  <a:cubicBezTo>
                    <a:pt x="4202" y="3236"/>
                    <a:pt x="3941" y="2167"/>
                    <a:pt x="3544" y="1077"/>
                  </a:cubicBezTo>
                  <a:cubicBezTo>
                    <a:pt x="3485" y="915"/>
                    <a:pt x="3332" y="837"/>
                    <a:pt x="3182" y="837"/>
                  </a:cubicBezTo>
                  <a:cubicBezTo>
                    <a:pt x="3003" y="837"/>
                    <a:pt x="2829" y="949"/>
                    <a:pt x="2828" y="1166"/>
                  </a:cubicBezTo>
                  <a:cubicBezTo>
                    <a:pt x="2824" y="2322"/>
                    <a:pt x="3305" y="3556"/>
                    <a:pt x="3797" y="4601"/>
                  </a:cubicBezTo>
                  <a:cubicBezTo>
                    <a:pt x="4301" y="5672"/>
                    <a:pt x="5034" y="6819"/>
                    <a:pt x="5946" y="7632"/>
                  </a:cubicBezTo>
                  <a:cubicBezTo>
                    <a:pt x="5957" y="7643"/>
                    <a:pt x="5969" y="7651"/>
                    <a:pt x="5980" y="7661"/>
                  </a:cubicBezTo>
                  <a:cubicBezTo>
                    <a:pt x="5888" y="9652"/>
                    <a:pt x="5827" y="11644"/>
                    <a:pt x="5814" y="13636"/>
                  </a:cubicBezTo>
                  <a:cubicBezTo>
                    <a:pt x="5809" y="14448"/>
                    <a:pt x="5812" y="15260"/>
                    <a:pt x="5818" y="16071"/>
                  </a:cubicBezTo>
                  <a:cubicBezTo>
                    <a:pt x="5600" y="15914"/>
                    <a:pt x="5385" y="15752"/>
                    <a:pt x="5175" y="15582"/>
                  </a:cubicBezTo>
                  <a:cubicBezTo>
                    <a:pt x="4590" y="15112"/>
                    <a:pt x="4035" y="14603"/>
                    <a:pt x="3515" y="14060"/>
                  </a:cubicBezTo>
                  <a:cubicBezTo>
                    <a:pt x="3016" y="13532"/>
                    <a:pt x="2552" y="12973"/>
                    <a:pt x="2127" y="12383"/>
                  </a:cubicBezTo>
                  <a:cubicBezTo>
                    <a:pt x="1693" y="11785"/>
                    <a:pt x="1354" y="11119"/>
                    <a:pt x="885" y="10546"/>
                  </a:cubicBezTo>
                  <a:cubicBezTo>
                    <a:pt x="782" y="10419"/>
                    <a:pt x="635" y="10361"/>
                    <a:pt x="493" y="10361"/>
                  </a:cubicBezTo>
                  <a:cubicBezTo>
                    <a:pt x="238" y="10361"/>
                    <a:pt x="1" y="10551"/>
                    <a:pt x="78" y="10863"/>
                  </a:cubicBezTo>
                  <a:cubicBezTo>
                    <a:pt x="433" y="12302"/>
                    <a:pt x="1593" y="13688"/>
                    <a:pt x="2596" y="14795"/>
                  </a:cubicBezTo>
                  <a:cubicBezTo>
                    <a:pt x="3120" y="15374"/>
                    <a:pt x="3686" y="15912"/>
                    <a:pt x="4291" y="16407"/>
                  </a:cubicBezTo>
                  <a:cubicBezTo>
                    <a:pt x="4709" y="16747"/>
                    <a:pt x="5258" y="17301"/>
                    <a:pt x="5836" y="17469"/>
                  </a:cubicBezTo>
                  <a:cubicBezTo>
                    <a:pt x="5853" y="18398"/>
                    <a:pt x="5876" y="19326"/>
                    <a:pt x="5908" y="20256"/>
                  </a:cubicBezTo>
                  <a:cubicBezTo>
                    <a:pt x="5946" y="21394"/>
                    <a:pt x="5997" y="22532"/>
                    <a:pt x="6058" y="23670"/>
                  </a:cubicBezTo>
                  <a:cubicBezTo>
                    <a:pt x="6119" y="24774"/>
                    <a:pt x="6091" y="25939"/>
                    <a:pt x="6323" y="27025"/>
                  </a:cubicBezTo>
                  <a:cubicBezTo>
                    <a:pt x="6386" y="27320"/>
                    <a:pt x="6620" y="27449"/>
                    <a:pt x="6867" y="27449"/>
                  </a:cubicBezTo>
                  <a:cubicBezTo>
                    <a:pt x="7192" y="27449"/>
                    <a:pt x="7542" y="27227"/>
                    <a:pt x="7565" y="26868"/>
                  </a:cubicBezTo>
                  <a:cubicBezTo>
                    <a:pt x="7637" y="25749"/>
                    <a:pt x="7442" y="24578"/>
                    <a:pt x="7382" y="23458"/>
                  </a:cubicBezTo>
                  <a:cubicBezTo>
                    <a:pt x="7325" y="22391"/>
                    <a:pt x="7277" y="21324"/>
                    <a:pt x="7240" y="20256"/>
                  </a:cubicBezTo>
                  <a:cubicBezTo>
                    <a:pt x="7164" y="18051"/>
                    <a:pt x="7131" y="15844"/>
                    <a:pt x="7143" y="13636"/>
                  </a:cubicBezTo>
                  <a:lnTo>
                    <a:pt x="7143" y="13584"/>
                  </a:lnTo>
                  <a:cubicBezTo>
                    <a:pt x="7830" y="12904"/>
                    <a:pt x="8343" y="12028"/>
                    <a:pt x="8818" y="11214"/>
                  </a:cubicBezTo>
                  <a:cubicBezTo>
                    <a:pt x="9286" y="10416"/>
                    <a:pt x="9693" y="9585"/>
                    <a:pt x="10037" y="8726"/>
                  </a:cubicBezTo>
                  <a:cubicBezTo>
                    <a:pt x="10720" y="7013"/>
                    <a:pt x="11365" y="5048"/>
                    <a:pt x="11185" y="3204"/>
                  </a:cubicBezTo>
                  <a:cubicBezTo>
                    <a:pt x="11167" y="3021"/>
                    <a:pt x="11010" y="2915"/>
                    <a:pt x="10855" y="2915"/>
                  </a:cubicBezTo>
                  <a:cubicBezTo>
                    <a:pt x="10734" y="2915"/>
                    <a:pt x="10615" y="2980"/>
                    <a:pt x="10565" y="3125"/>
                  </a:cubicBezTo>
                  <a:cubicBezTo>
                    <a:pt x="9980" y="4831"/>
                    <a:pt x="9680" y="6586"/>
                    <a:pt x="8950" y="8255"/>
                  </a:cubicBezTo>
                  <a:cubicBezTo>
                    <a:pt x="8596" y="9069"/>
                    <a:pt x="8195" y="9862"/>
                    <a:pt x="7746" y="10628"/>
                  </a:cubicBezTo>
                  <a:cubicBezTo>
                    <a:pt x="7567" y="10934"/>
                    <a:pt x="7368" y="11227"/>
                    <a:pt x="7165" y="11521"/>
                  </a:cubicBezTo>
                  <a:cubicBezTo>
                    <a:pt x="7187" y="10019"/>
                    <a:pt x="7224" y="8518"/>
                    <a:pt x="7284" y="7018"/>
                  </a:cubicBezTo>
                  <a:cubicBezTo>
                    <a:pt x="7375" y="4820"/>
                    <a:pt x="7609" y="2610"/>
                    <a:pt x="7524" y="411"/>
                  </a:cubicBezTo>
                  <a:cubicBezTo>
                    <a:pt x="7515" y="156"/>
                    <a:pt x="7267" y="1"/>
                    <a:pt x="703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51;p37"/>
            <p:cNvSpPr/>
            <p:nvPr/>
          </p:nvSpPr>
          <p:spPr>
            <a:xfrm>
              <a:off x="2036659" y="831222"/>
              <a:ext cx="63728" cy="49760"/>
            </a:xfrm>
            <a:custGeom>
              <a:avLst/>
              <a:gdLst/>
              <a:ahLst/>
              <a:cxnLst/>
              <a:rect l="l" t="t" r="r" b="b"/>
              <a:pathLst>
                <a:path w="16826" h="13138" extrusionOk="0">
                  <a:moveTo>
                    <a:pt x="8060" y="1"/>
                  </a:moveTo>
                  <a:cubicBezTo>
                    <a:pt x="7116" y="1"/>
                    <a:pt x="6172" y="181"/>
                    <a:pt x="5308" y="537"/>
                  </a:cubicBezTo>
                  <a:cubicBezTo>
                    <a:pt x="5289" y="545"/>
                    <a:pt x="5268" y="553"/>
                    <a:pt x="5249" y="563"/>
                  </a:cubicBezTo>
                  <a:cubicBezTo>
                    <a:pt x="3756" y="1192"/>
                    <a:pt x="2523" y="2345"/>
                    <a:pt x="1854" y="3741"/>
                  </a:cubicBezTo>
                  <a:cubicBezTo>
                    <a:pt x="1555" y="4361"/>
                    <a:pt x="1366" y="5022"/>
                    <a:pt x="1114" y="5658"/>
                  </a:cubicBezTo>
                  <a:cubicBezTo>
                    <a:pt x="885" y="6238"/>
                    <a:pt x="602" y="6801"/>
                    <a:pt x="457" y="7402"/>
                  </a:cubicBezTo>
                  <a:cubicBezTo>
                    <a:pt x="1" y="9280"/>
                    <a:pt x="1038" y="11344"/>
                    <a:pt x="2792" y="12361"/>
                  </a:cubicBezTo>
                  <a:cubicBezTo>
                    <a:pt x="3698" y="12886"/>
                    <a:pt x="4763" y="13138"/>
                    <a:pt x="5826" y="13138"/>
                  </a:cubicBezTo>
                  <a:cubicBezTo>
                    <a:pt x="5879" y="13138"/>
                    <a:pt x="5932" y="13137"/>
                    <a:pt x="5984" y="13136"/>
                  </a:cubicBezTo>
                  <a:cubicBezTo>
                    <a:pt x="6464" y="13125"/>
                    <a:pt x="6941" y="13063"/>
                    <a:pt x="7409" y="12952"/>
                  </a:cubicBezTo>
                  <a:cubicBezTo>
                    <a:pt x="7838" y="12849"/>
                    <a:pt x="8308" y="12549"/>
                    <a:pt x="8737" y="12507"/>
                  </a:cubicBezTo>
                  <a:cubicBezTo>
                    <a:pt x="8789" y="12501"/>
                    <a:pt x="8841" y="12499"/>
                    <a:pt x="8894" y="12499"/>
                  </a:cubicBezTo>
                  <a:cubicBezTo>
                    <a:pt x="9307" y="12499"/>
                    <a:pt x="9756" y="12644"/>
                    <a:pt x="10206" y="12763"/>
                  </a:cubicBezTo>
                  <a:cubicBezTo>
                    <a:pt x="10521" y="12848"/>
                    <a:pt x="10835" y="12919"/>
                    <a:pt x="11138" y="12921"/>
                  </a:cubicBezTo>
                  <a:cubicBezTo>
                    <a:pt x="11143" y="12921"/>
                    <a:pt x="11148" y="12921"/>
                    <a:pt x="11153" y="12921"/>
                  </a:cubicBezTo>
                  <a:cubicBezTo>
                    <a:pt x="12806" y="12921"/>
                    <a:pt x="14482" y="12226"/>
                    <a:pt x="15480" y="10979"/>
                  </a:cubicBezTo>
                  <a:cubicBezTo>
                    <a:pt x="16561" y="9630"/>
                    <a:pt x="16825" y="7760"/>
                    <a:pt x="16207" y="6178"/>
                  </a:cubicBezTo>
                  <a:cubicBezTo>
                    <a:pt x="15671" y="4804"/>
                    <a:pt x="14495" y="3659"/>
                    <a:pt x="13047" y="3101"/>
                  </a:cubicBezTo>
                  <a:cubicBezTo>
                    <a:pt x="12890" y="1745"/>
                    <a:pt x="11562" y="738"/>
                    <a:pt x="10173" y="313"/>
                  </a:cubicBezTo>
                  <a:cubicBezTo>
                    <a:pt x="9492" y="104"/>
                    <a:pt x="8776" y="1"/>
                    <a:pt x="8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52;p37"/>
            <p:cNvSpPr/>
            <p:nvPr/>
          </p:nvSpPr>
          <p:spPr>
            <a:xfrm>
              <a:off x="2056540" y="831218"/>
              <a:ext cx="43848" cy="48942"/>
            </a:xfrm>
            <a:custGeom>
              <a:avLst/>
              <a:gdLst/>
              <a:ahLst/>
              <a:cxnLst/>
              <a:rect l="l" t="t" r="r" b="b"/>
              <a:pathLst>
                <a:path w="11577" h="12922" extrusionOk="0">
                  <a:moveTo>
                    <a:pt x="2813" y="1"/>
                  </a:moveTo>
                  <a:cubicBezTo>
                    <a:pt x="1869" y="1"/>
                    <a:pt x="925" y="181"/>
                    <a:pt x="60" y="536"/>
                  </a:cubicBezTo>
                  <a:cubicBezTo>
                    <a:pt x="40" y="545"/>
                    <a:pt x="21" y="553"/>
                    <a:pt x="0" y="562"/>
                  </a:cubicBezTo>
                  <a:cubicBezTo>
                    <a:pt x="1057" y="572"/>
                    <a:pt x="2123" y="764"/>
                    <a:pt x="3015" y="1282"/>
                  </a:cubicBezTo>
                  <a:cubicBezTo>
                    <a:pt x="4052" y="1884"/>
                    <a:pt x="4810" y="2987"/>
                    <a:pt x="4703" y="4122"/>
                  </a:cubicBezTo>
                  <a:cubicBezTo>
                    <a:pt x="6126" y="4334"/>
                    <a:pt x="7323" y="5398"/>
                    <a:pt x="7769" y="6679"/>
                  </a:cubicBezTo>
                  <a:cubicBezTo>
                    <a:pt x="8214" y="7958"/>
                    <a:pt x="7958" y="9402"/>
                    <a:pt x="7238" y="10567"/>
                  </a:cubicBezTo>
                  <a:cubicBezTo>
                    <a:pt x="6686" y="11459"/>
                    <a:pt x="5881" y="12195"/>
                    <a:pt x="4957" y="12764"/>
                  </a:cubicBezTo>
                  <a:cubicBezTo>
                    <a:pt x="5272" y="12849"/>
                    <a:pt x="5586" y="12920"/>
                    <a:pt x="5889" y="12922"/>
                  </a:cubicBezTo>
                  <a:cubicBezTo>
                    <a:pt x="5894" y="12922"/>
                    <a:pt x="5899" y="12922"/>
                    <a:pt x="5904" y="12922"/>
                  </a:cubicBezTo>
                  <a:cubicBezTo>
                    <a:pt x="7557" y="12922"/>
                    <a:pt x="9233" y="12227"/>
                    <a:pt x="10231" y="10980"/>
                  </a:cubicBezTo>
                  <a:cubicBezTo>
                    <a:pt x="11312" y="9631"/>
                    <a:pt x="11576" y="7761"/>
                    <a:pt x="10959" y="6177"/>
                  </a:cubicBezTo>
                  <a:cubicBezTo>
                    <a:pt x="10422" y="4803"/>
                    <a:pt x="9247" y="3658"/>
                    <a:pt x="7799" y="3100"/>
                  </a:cubicBezTo>
                  <a:cubicBezTo>
                    <a:pt x="7643" y="1744"/>
                    <a:pt x="6313" y="738"/>
                    <a:pt x="4925" y="313"/>
                  </a:cubicBezTo>
                  <a:cubicBezTo>
                    <a:pt x="4245" y="104"/>
                    <a:pt x="3529" y="1"/>
                    <a:pt x="2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53;p37"/>
            <p:cNvSpPr/>
            <p:nvPr/>
          </p:nvSpPr>
          <p:spPr>
            <a:xfrm>
              <a:off x="2204048" y="803342"/>
              <a:ext cx="98157" cy="79772"/>
            </a:xfrm>
            <a:custGeom>
              <a:avLst/>
              <a:gdLst/>
              <a:ahLst/>
              <a:cxnLst/>
              <a:rect l="l" t="t" r="r" b="b"/>
              <a:pathLst>
                <a:path w="25916" h="21062" extrusionOk="0">
                  <a:moveTo>
                    <a:pt x="11019" y="0"/>
                  </a:moveTo>
                  <a:cubicBezTo>
                    <a:pt x="10725" y="0"/>
                    <a:pt x="10429" y="24"/>
                    <a:pt x="10137" y="74"/>
                  </a:cubicBezTo>
                  <a:cubicBezTo>
                    <a:pt x="9161" y="240"/>
                    <a:pt x="8266" y="686"/>
                    <a:pt x="7536" y="1308"/>
                  </a:cubicBezTo>
                  <a:cubicBezTo>
                    <a:pt x="6369" y="2302"/>
                    <a:pt x="5630" y="3751"/>
                    <a:pt x="5684" y="5231"/>
                  </a:cubicBezTo>
                  <a:cubicBezTo>
                    <a:pt x="5320" y="5054"/>
                    <a:pt x="4924" y="4973"/>
                    <a:pt x="4522" y="4973"/>
                  </a:cubicBezTo>
                  <a:cubicBezTo>
                    <a:pt x="3547" y="4973"/>
                    <a:pt x="2545" y="5450"/>
                    <a:pt x="1920" y="6174"/>
                  </a:cubicBezTo>
                  <a:cubicBezTo>
                    <a:pt x="567" y="7744"/>
                    <a:pt x="166" y="10984"/>
                    <a:pt x="44" y="12942"/>
                  </a:cubicBezTo>
                  <a:cubicBezTo>
                    <a:pt x="1" y="13645"/>
                    <a:pt x="88" y="21062"/>
                    <a:pt x="534" y="21062"/>
                  </a:cubicBezTo>
                  <a:lnTo>
                    <a:pt x="25431" y="21062"/>
                  </a:lnTo>
                  <a:cubicBezTo>
                    <a:pt x="25594" y="18076"/>
                    <a:pt x="25665" y="15088"/>
                    <a:pt x="25831" y="12103"/>
                  </a:cubicBezTo>
                  <a:cubicBezTo>
                    <a:pt x="25880" y="11206"/>
                    <a:pt x="25916" y="10252"/>
                    <a:pt x="25440" y="9470"/>
                  </a:cubicBezTo>
                  <a:cubicBezTo>
                    <a:pt x="25105" y="8922"/>
                    <a:pt x="24420" y="8527"/>
                    <a:pt x="23776" y="8527"/>
                  </a:cubicBezTo>
                  <a:cubicBezTo>
                    <a:pt x="23502" y="8527"/>
                    <a:pt x="23235" y="8599"/>
                    <a:pt x="23005" y="8760"/>
                  </a:cubicBezTo>
                  <a:cubicBezTo>
                    <a:pt x="23069" y="6974"/>
                    <a:pt x="22706" y="5058"/>
                    <a:pt x="21382" y="3765"/>
                  </a:cubicBezTo>
                  <a:cubicBezTo>
                    <a:pt x="20636" y="3036"/>
                    <a:pt x="19521" y="2610"/>
                    <a:pt x="18453" y="2610"/>
                  </a:cubicBezTo>
                  <a:cubicBezTo>
                    <a:pt x="17628" y="2610"/>
                    <a:pt x="16832" y="2865"/>
                    <a:pt x="16256" y="3431"/>
                  </a:cubicBezTo>
                  <a:cubicBezTo>
                    <a:pt x="15524" y="1414"/>
                    <a:pt x="13283" y="0"/>
                    <a:pt x="11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54;p37"/>
            <p:cNvSpPr/>
            <p:nvPr/>
          </p:nvSpPr>
          <p:spPr>
            <a:xfrm>
              <a:off x="2232591" y="803342"/>
              <a:ext cx="69614" cy="79772"/>
            </a:xfrm>
            <a:custGeom>
              <a:avLst/>
              <a:gdLst/>
              <a:ahLst/>
              <a:cxnLst/>
              <a:rect l="l" t="t" r="r" b="b"/>
              <a:pathLst>
                <a:path w="18380" h="21062" extrusionOk="0">
                  <a:moveTo>
                    <a:pt x="3483" y="0"/>
                  </a:moveTo>
                  <a:cubicBezTo>
                    <a:pt x="3189" y="0"/>
                    <a:pt x="2893" y="24"/>
                    <a:pt x="2601" y="74"/>
                  </a:cubicBezTo>
                  <a:cubicBezTo>
                    <a:pt x="1625" y="240"/>
                    <a:pt x="730" y="686"/>
                    <a:pt x="0" y="1308"/>
                  </a:cubicBezTo>
                  <a:cubicBezTo>
                    <a:pt x="1018" y="2249"/>
                    <a:pt x="2927" y="2151"/>
                    <a:pt x="4002" y="3305"/>
                  </a:cubicBezTo>
                  <a:cubicBezTo>
                    <a:pt x="5153" y="4540"/>
                    <a:pt x="5627" y="6277"/>
                    <a:pt x="5485" y="7885"/>
                  </a:cubicBezTo>
                  <a:cubicBezTo>
                    <a:pt x="6322" y="7307"/>
                    <a:pt x="7361" y="7018"/>
                    <a:pt x="8400" y="7018"/>
                  </a:cubicBezTo>
                  <a:cubicBezTo>
                    <a:pt x="9418" y="7018"/>
                    <a:pt x="10436" y="7296"/>
                    <a:pt x="11264" y="7852"/>
                  </a:cubicBezTo>
                  <a:cubicBezTo>
                    <a:pt x="12935" y="8978"/>
                    <a:pt x="13692" y="11154"/>
                    <a:pt x="13050" y="12982"/>
                  </a:cubicBezTo>
                  <a:cubicBezTo>
                    <a:pt x="15736" y="13260"/>
                    <a:pt x="17188" y="16111"/>
                    <a:pt x="17463" y="18618"/>
                  </a:cubicBezTo>
                  <a:cubicBezTo>
                    <a:pt x="17552" y="19430"/>
                    <a:pt x="17572" y="20247"/>
                    <a:pt x="17524" y="21062"/>
                  </a:cubicBezTo>
                  <a:lnTo>
                    <a:pt x="17895" y="21062"/>
                  </a:lnTo>
                  <a:cubicBezTo>
                    <a:pt x="18058" y="18076"/>
                    <a:pt x="18129" y="15088"/>
                    <a:pt x="18295" y="12103"/>
                  </a:cubicBezTo>
                  <a:cubicBezTo>
                    <a:pt x="18344" y="11206"/>
                    <a:pt x="18380" y="10252"/>
                    <a:pt x="17904" y="9470"/>
                  </a:cubicBezTo>
                  <a:cubicBezTo>
                    <a:pt x="17569" y="8922"/>
                    <a:pt x="16884" y="8527"/>
                    <a:pt x="16240" y="8527"/>
                  </a:cubicBezTo>
                  <a:cubicBezTo>
                    <a:pt x="15966" y="8527"/>
                    <a:pt x="15699" y="8599"/>
                    <a:pt x="15469" y="8760"/>
                  </a:cubicBezTo>
                  <a:cubicBezTo>
                    <a:pt x="15533" y="6974"/>
                    <a:pt x="15170" y="5058"/>
                    <a:pt x="13846" y="3765"/>
                  </a:cubicBezTo>
                  <a:cubicBezTo>
                    <a:pt x="13100" y="3036"/>
                    <a:pt x="11985" y="2610"/>
                    <a:pt x="10917" y="2610"/>
                  </a:cubicBezTo>
                  <a:cubicBezTo>
                    <a:pt x="10092" y="2610"/>
                    <a:pt x="9296" y="2865"/>
                    <a:pt x="8720" y="3431"/>
                  </a:cubicBezTo>
                  <a:cubicBezTo>
                    <a:pt x="7988" y="1414"/>
                    <a:pt x="5747" y="0"/>
                    <a:pt x="3483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55;p37"/>
            <p:cNvSpPr/>
            <p:nvPr/>
          </p:nvSpPr>
          <p:spPr>
            <a:xfrm>
              <a:off x="2094195" y="711923"/>
              <a:ext cx="119443" cy="171718"/>
            </a:xfrm>
            <a:custGeom>
              <a:avLst/>
              <a:gdLst/>
              <a:ahLst/>
              <a:cxnLst/>
              <a:rect l="l" t="t" r="r" b="b"/>
              <a:pathLst>
                <a:path w="31536" h="45338" extrusionOk="0">
                  <a:moveTo>
                    <a:pt x="15947" y="0"/>
                  </a:moveTo>
                  <a:lnTo>
                    <a:pt x="0" y="14434"/>
                  </a:lnTo>
                  <a:lnTo>
                    <a:pt x="0" y="45337"/>
                  </a:lnTo>
                  <a:lnTo>
                    <a:pt x="31536" y="45337"/>
                  </a:lnTo>
                  <a:lnTo>
                    <a:pt x="31536" y="14434"/>
                  </a:lnTo>
                  <a:lnTo>
                    <a:pt x="159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56;p37"/>
            <p:cNvSpPr/>
            <p:nvPr/>
          </p:nvSpPr>
          <p:spPr>
            <a:xfrm>
              <a:off x="2065751" y="700704"/>
              <a:ext cx="176308" cy="91824"/>
            </a:xfrm>
            <a:custGeom>
              <a:avLst/>
              <a:gdLst/>
              <a:ahLst/>
              <a:cxnLst/>
              <a:rect l="l" t="t" r="r" b="b"/>
              <a:pathLst>
                <a:path w="46550" h="24244" extrusionOk="0">
                  <a:moveTo>
                    <a:pt x="23525" y="1"/>
                  </a:moveTo>
                  <a:cubicBezTo>
                    <a:pt x="22723" y="1"/>
                    <a:pt x="21920" y="283"/>
                    <a:pt x="21303" y="846"/>
                  </a:cubicBezTo>
                  <a:lnTo>
                    <a:pt x="1273" y="19166"/>
                  </a:lnTo>
                  <a:cubicBezTo>
                    <a:pt x="21" y="20311"/>
                    <a:pt x="1" y="22186"/>
                    <a:pt x="1229" y="23355"/>
                  </a:cubicBezTo>
                  <a:cubicBezTo>
                    <a:pt x="1411" y="23529"/>
                    <a:pt x="1616" y="23681"/>
                    <a:pt x="1836" y="23804"/>
                  </a:cubicBezTo>
                  <a:cubicBezTo>
                    <a:pt x="2339" y="24092"/>
                    <a:pt x="2908" y="24243"/>
                    <a:pt x="3486" y="24243"/>
                  </a:cubicBezTo>
                  <a:cubicBezTo>
                    <a:pt x="3489" y="24243"/>
                    <a:pt x="3491" y="24243"/>
                    <a:pt x="3494" y="24243"/>
                  </a:cubicBezTo>
                  <a:cubicBezTo>
                    <a:pt x="4295" y="24243"/>
                    <a:pt x="5098" y="23962"/>
                    <a:pt x="5715" y="23397"/>
                  </a:cubicBezTo>
                  <a:lnTo>
                    <a:pt x="23515" y="7118"/>
                  </a:lnTo>
                  <a:lnTo>
                    <a:pt x="40829" y="23109"/>
                  </a:lnTo>
                  <a:cubicBezTo>
                    <a:pt x="41448" y="23679"/>
                    <a:pt x="42254" y="23964"/>
                    <a:pt x="43060" y="23964"/>
                  </a:cubicBezTo>
                  <a:cubicBezTo>
                    <a:pt x="43638" y="23964"/>
                    <a:pt x="44215" y="23818"/>
                    <a:pt x="44722" y="23526"/>
                  </a:cubicBezTo>
                  <a:cubicBezTo>
                    <a:pt x="44937" y="23404"/>
                    <a:pt x="45136" y="23257"/>
                    <a:pt x="45316" y="23087"/>
                  </a:cubicBezTo>
                  <a:cubicBezTo>
                    <a:pt x="46550" y="21925"/>
                    <a:pt x="46540" y="20049"/>
                    <a:pt x="45292" y="18900"/>
                  </a:cubicBezTo>
                  <a:lnTo>
                    <a:pt x="25757" y="857"/>
                  </a:lnTo>
                  <a:cubicBezTo>
                    <a:pt x="25139" y="286"/>
                    <a:pt x="24332" y="1"/>
                    <a:pt x="23525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57;p37"/>
            <p:cNvSpPr/>
            <p:nvPr/>
          </p:nvSpPr>
          <p:spPr>
            <a:xfrm>
              <a:off x="2072705" y="720225"/>
              <a:ext cx="162431" cy="72303"/>
            </a:xfrm>
            <a:custGeom>
              <a:avLst/>
              <a:gdLst/>
              <a:ahLst/>
              <a:cxnLst/>
              <a:rect l="l" t="t" r="r" b="b"/>
              <a:pathLst>
                <a:path w="42886" h="19090" extrusionOk="0">
                  <a:moveTo>
                    <a:pt x="21689" y="1"/>
                  </a:moveTo>
                  <a:cubicBezTo>
                    <a:pt x="20887" y="1"/>
                    <a:pt x="20084" y="283"/>
                    <a:pt x="19467" y="846"/>
                  </a:cubicBezTo>
                  <a:lnTo>
                    <a:pt x="0" y="18650"/>
                  </a:lnTo>
                  <a:cubicBezTo>
                    <a:pt x="503" y="18938"/>
                    <a:pt x="1072" y="19089"/>
                    <a:pt x="1650" y="19089"/>
                  </a:cubicBezTo>
                  <a:cubicBezTo>
                    <a:pt x="1653" y="19089"/>
                    <a:pt x="1655" y="19089"/>
                    <a:pt x="1658" y="19089"/>
                  </a:cubicBezTo>
                  <a:cubicBezTo>
                    <a:pt x="2459" y="19089"/>
                    <a:pt x="3262" y="18808"/>
                    <a:pt x="3879" y="18243"/>
                  </a:cubicBezTo>
                  <a:lnTo>
                    <a:pt x="21679" y="1964"/>
                  </a:lnTo>
                  <a:lnTo>
                    <a:pt x="38993" y="17955"/>
                  </a:lnTo>
                  <a:cubicBezTo>
                    <a:pt x="39612" y="18525"/>
                    <a:pt x="40418" y="18810"/>
                    <a:pt x="41224" y="18810"/>
                  </a:cubicBezTo>
                  <a:cubicBezTo>
                    <a:pt x="41802" y="18810"/>
                    <a:pt x="42379" y="18664"/>
                    <a:pt x="42886" y="18372"/>
                  </a:cubicBezTo>
                  <a:lnTo>
                    <a:pt x="23921" y="857"/>
                  </a:lnTo>
                  <a:cubicBezTo>
                    <a:pt x="23303" y="287"/>
                    <a:pt x="22496" y="1"/>
                    <a:pt x="21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58;p37"/>
            <p:cNvSpPr/>
            <p:nvPr/>
          </p:nvSpPr>
          <p:spPr>
            <a:xfrm>
              <a:off x="2131502" y="755373"/>
              <a:ext cx="42825" cy="39958"/>
            </a:xfrm>
            <a:custGeom>
              <a:avLst/>
              <a:gdLst/>
              <a:ahLst/>
              <a:cxnLst/>
              <a:rect l="l" t="t" r="r" b="b"/>
              <a:pathLst>
                <a:path w="11307" h="10550" extrusionOk="0">
                  <a:moveTo>
                    <a:pt x="5653" y="1"/>
                  </a:moveTo>
                  <a:cubicBezTo>
                    <a:pt x="5388" y="1"/>
                    <a:pt x="5123" y="19"/>
                    <a:pt x="4859" y="55"/>
                  </a:cubicBezTo>
                  <a:cubicBezTo>
                    <a:pt x="2273" y="391"/>
                    <a:pt x="251" y="2361"/>
                    <a:pt x="25" y="4813"/>
                  </a:cubicBezTo>
                  <a:cubicBezTo>
                    <a:pt x="8" y="4966"/>
                    <a:pt x="0" y="5120"/>
                    <a:pt x="0" y="5275"/>
                  </a:cubicBezTo>
                  <a:cubicBezTo>
                    <a:pt x="0" y="5618"/>
                    <a:pt x="36" y="5958"/>
                    <a:pt x="108" y="6292"/>
                  </a:cubicBezTo>
                  <a:cubicBezTo>
                    <a:pt x="564" y="8480"/>
                    <a:pt x="2472" y="10185"/>
                    <a:pt x="4859" y="10495"/>
                  </a:cubicBezTo>
                  <a:cubicBezTo>
                    <a:pt x="5123" y="10531"/>
                    <a:pt x="5388" y="10549"/>
                    <a:pt x="5653" y="10549"/>
                  </a:cubicBezTo>
                  <a:cubicBezTo>
                    <a:pt x="5919" y="10549"/>
                    <a:pt x="6184" y="10531"/>
                    <a:pt x="6447" y="10495"/>
                  </a:cubicBezTo>
                  <a:cubicBezTo>
                    <a:pt x="8834" y="10185"/>
                    <a:pt x="10743" y="8480"/>
                    <a:pt x="11198" y="6292"/>
                  </a:cubicBezTo>
                  <a:cubicBezTo>
                    <a:pt x="11271" y="5958"/>
                    <a:pt x="11306" y="5618"/>
                    <a:pt x="11306" y="5275"/>
                  </a:cubicBezTo>
                  <a:cubicBezTo>
                    <a:pt x="11306" y="5120"/>
                    <a:pt x="11298" y="4966"/>
                    <a:pt x="11282" y="4813"/>
                  </a:cubicBezTo>
                  <a:cubicBezTo>
                    <a:pt x="11055" y="2363"/>
                    <a:pt x="9033" y="391"/>
                    <a:pt x="6447" y="55"/>
                  </a:cubicBezTo>
                  <a:cubicBezTo>
                    <a:pt x="6184" y="19"/>
                    <a:pt x="5919" y="1"/>
                    <a:pt x="565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59;p37"/>
            <p:cNvSpPr/>
            <p:nvPr/>
          </p:nvSpPr>
          <p:spPr>
            <a:xfrm>
              <a:off x="2131502" y="755373"/>
              <a:ext cx="42825" cy="39958"/>
            </a:xfrm>
            <a:custGeom>
              <a:avLst/>
              <a:gdLst/>
              <a:ahLst/>
              <a:cxnLst/>
              <a:rect l="l" t="t" r="r" b="b"/>
              <a:pathLst>
                <a:path w="11307" h="10550" extrusionOk="0">
                  <a:moveTo>
                    <a:pt x="5654" y="1"/>
                  </a:moveTo>
                  <a:cubicBezTo>
                    <a:pt x="5389" y="1"/>
                    <a:pt x="5124" y="19"/>
                    <a:pt x="4861" y="55"/>
                  </a:cubicBezTo>
                  <a:lnTo>
                    <a:pt x="4861" y="4813"/>
                  </a:lnTo>
                  <a:lnTo>
                    <a:pt x="25" y="4813"/>
                  </a:lnTo>
                  <a:cubicBezTo>
                    <a:pt x="10" y="4966"/>
                    <a:pt x="2" y="5120"/>
                    <a:pt x="2" y="5275"/>
                  </a:cubicBezTo>
                  <a:cubicBezTo>
                    <a:pt x="0" y="5618"/>
                    <a:pt x="37" y="5958"/>
                    <a:pt x="108" y="6292"/>
                  </a:cubicBezTo>
                  <a:lnTo>
                    <a:pt x="4859" y="6292"/>
                  </a:lnTo>
                  <a:lnTo>
                    <a:pt x="4859" y="10495"/>
                  </a:lnTo>
                  <a:cubicBezTo>
                    <a:pt x="5123" y="10531"/>
                    <a:pt x="5388" y="10549"/>
                    <a:pt x="5653" y="10549"/>
                  </a:cubicBezTo>
                  <a:cubicBezTo>
                    <a:pt x="5919" y="10549"/>
                    <a:pt x="6184" y="10531"/>
                    <a:pt x="6447" y="10495"/>
                  </a:cubicBezTo>
                  <a:lnTo>
                    <a:pt x="6447" y="6292"/>
                  </a:lnTo>
                  <a:lnTo>
                    <a:pt x="11198" y="6292"/>
                  </a:lnTo>
                  <a:cubicBezTo>
                    <a:pt x="11271" y="5958"/>
                    <a:pt x="11306" y="5618"/>
                    <a:pt x="11306" y="5275"/>
                  </a:cubicBezTo>
                  <a:cubicBezTo>
                    <a:pt x="11306" y="5120"/>
                    <a:pt x="11298" y="4966"/>
                    <a:pt x="11283" y="4813"/>
                  </a:cubicBezTo>
                  <a:lnTo>
                    <a:pt x="6447" y="4813"/>
                  </a:lnTo>
                  <a:lnTo>
                    <a:pt x="6447" y="55"/>
                  </a:lnTo>
                  <a:cubicBezTo>
                    <a:pt x="6184" y="19"/>
                    <a:pt x="5919" y="1"/>
                    <a:pt x="5654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60;p37"/>
            <p:cNvSpPr/>
            <p:nvPr/>
          </p:nvSpPr>
          <p:spPr>
            <a:xfrm>
              <a:off x="2102395" y="806538"/>
              <a:ext cx="19532" cy="60975"/>
            </a:xfrm>
            <a:custGeom>
              <a:avLst/>
              <a:gdLst/>
              <a:ahLst/>
              <a:cxnLst/>
              <a:rect l="l" t="t" r="r" b="b"/>
              <a:pathLst>
                <a:path w="5157" h="16099" extrusionOk="0">
                  <a:moveTo>
                    <a:pt x="0" y="1"/>
                  </a:moveTo>
                  <a:lnTo>
                    <a:pt x="0" y="16099"/>
                  </a:lnTo>
                  <a:lnTo>
                    <a:pt x="5157" y="16099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61;p37"/>
            <p:cNvSpPr/>
            <p:nvPr/>
          </p:nvSpPr>
          <p:spPr>
            <a:xfrm>
              <a:off x="2185027" y="806538"/>
              <a:ext cx="19532" cy="60975"/>
            </a:xfrm>
            <a:custGeom>
              <a:avLst/>
              <a:gdLst/>
              <a:ahLst/>
              <a:cxnLst/>
              <a:rect l="l" t="t" r="r" b="b"/>
              <a:pathLst>
                <a:path w="5157" h="16099" extrusionOk="0">
                  <a:moveTo>
                    <a:pt x="0" y="1"/>
                  </a:moveTo>
                  <a:lnTo>
                    <a:pt x="0" y="16099"/>
                  </a:lnTo>
                  <a:lnTo>
                    <a:pt x="5157" y="16099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62;p37"/>
            <p:cNvSpPr/>
            <p:nvPr/>
          </p:nvSpPr>
          <p:spPr>
            <a:xfrm>
              <a:off x="2135509" y="818454"/>
              <a:ext cx="36815" cy="65187"/>
            </a:xfrm>
            <a:custGeom>
              <a:avLst/>
              <a:gdLst/>
              <a:ahLst/>
              <a:cxnLst/>
              <a:rect l="l" t="t" r="r" b="b"/>
              <a:pathLst>
                <a:path w="9720" h="17211" extrusionOk="0">
                  <a:moveTo>
                    <a:pt x="4860" y="0"/>
                  </a:moveTo>
                  <a:cubicBezTo>
                    <a:pt x="2186" y="0"/>
                    <a:pt x="1" y="2039"/>
                    <a:pt x="1" y="4534"/>
                  </a:cubicBezTo>
                  <a:lnTo>
                    <a:pt x="1" y="17210"/>
                  </a:lnTo>
                  <a:lnTo>
                    <a:pt x="9719" y="17210"/>
                  </a:lnTo>
                  <a:lnTo>
                    <a:pt x="9719" y="4534"/>
                  </a:lnTo>
                  <a:cubicBezTo>
                    <a:pt x="9719" y="3287"/>
                    <a:pt x="9172" y="2154"/>
                    <a:pt x="8292" y="1333"/>
                  </a:cubicBezTo>
                  <a:cubicBezTo>
                    <a:pt x="7410" y="511"/>
                    <a:pt x="6197" y="0"/>
                    <a:pt x="4860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63;p37"/>
            <p:cNvSpPr/>
            <p:nvPr/>
          </p:nvSpPr>
          <p:spPr>
            <a:xfrm>
              <a:off x="2217300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5" y="1"/>
                  </a:moveTo>
                  <a:lnTo>
                    <a:pt x="1" y="1073"/>
                  </a:lnTo>
                  <a:lnTo>
                    <a:pt x="1" y="10876"/>
                  </a:lnTo>
                  <a:lnTo>
                    <a:pt x="1971" y="10876"/>
                  </a:lnTo>
                  <a:lnTo>
                    <a:pt x="1971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64;p37"/>
            <p:cNvSpPr/>
            <p:nvPr/>
          </p:nvSpPr>
          <p:spPr>
            <a:xfrm>
              <a:off x="2232844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5" y="1"/>
                  </a:moveTo>
                  <a:lnTo>
                    <a:pt x="0" y="1073"/>
                  </a:lnTo>
                  <a:lnTo>
                    <a:pt x="0" y="10876"/>
                  </a:lnTo>
                  <a:lnTo>
                    <a:pt x="1971" y="10876"/>
                  </a:lnTo>
                  <a:lnTo>
                    <a:pt x="1971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65;p37"/>
            <p:cNvSpPr/>
            <p:nvPr/>
          </p:nvSpPr>
          <p:spPr>
            <a:xfrm>
              <a:off x="2248388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6" y="1"/>
                  </a:moveTo>
                  <a:lnTo>
                    <a:pt x="0" y="1073"/>
                  </a:lnTo>
                  <a:lnTo>
                    <a:pt x="0" y="10876"/>
                  </a:lnTo>
                  <a:lnTo>
                    <a:pt x="1970" y="10876"/>
                  </a:lnTo>
                  <a:lnTo>
                    <a:pt x="1970" y="1073"/>
                  </a:lnTo>
                  <a:lnTo>
                    <a:pt x="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66;p37"/>
            <p:cNvSpPr/>
            <p:nvPr/>
          </p:nvSpPr>
          <p:spPr>
            <a:xfrm>
              <a:off x="2263936" y="842444"/>
              <a:ext cx="7461" cy="41197"/>
            </a:xfrm>
            <a:custGeom>
              <a:avLst/>
              <a:gdLst/>
              <a:ahLst/>
              <a:cxnLst/>
              <a:rect l="l" t="t" r="r" b="b"/>
              <a:pathLst>
                <a:path w="1970" h="10877" extrusionOk="0">
                  <a:moveTo>
                    <a:pt x="985" y="1"/>
                  </a:moveTo>
                  <a:lnTo>
                    <a:pt x="0" y="1073"/>
                  </a:lnTo>
                  <a:lnTo>
                    <a:pt x="0" y="10876"/>
                  </a:lnTo>
                  <a:lnTo>
                    <a:pt x="1969" y="10876"/>
                  </a:lnTo>
                  <a:lnTo>
                    <a:pt x="1969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067;p37"/>
            <p:cNvSpPr/>
            <p:nvPr/>
          </p:nvSpPr>
          <p:spPr>
            <a:xfrm>
              <a:off x="2279476" y="842444"/>
              <a:ext cx="7461" cy="41197"/>
            </a:xfrm>
            <a:custGeom>
              <a:avLst/>
              <a:gdLst/>
              <a:ahLst/>
              <a:cxnLst/>
              <a:rect l="l" t="t" r="r" b="b"/>
              <a:pathLst>
                <a:path w="1970" h="10877" extrusionOk="0">
                  <a:moveTo>
                    <a:pt x="985" y="1"/>
                  </a:moveTo>
                  <a:lnTo>
                    <a:pt x="1" y="1073"/>
                  </a:lnTo>
                  <a:lnTo>
                    <a:pt x="1" y="10876"/>
                  </a:lnTo>
                  <a:lnTo>
                    <a:pt x="1970" y="10876"/>
                  </a:lnTo>
                  <a:lnTo>
                    <a:pt x="1970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68;p37"/>
            <p:cNvSpPr/>
            <p:nvPr/>
          </p:nvSpPr>
          <p:spPr>
            <a:xfrm>
              <a:off x="2295020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5" y="1"/>
                  </a:moveTo>
                  <a:lnTo>
                    <a:pt x="1" y="1073"/>
                  </a:lnTo>
                  <a:lnTo>
                    <a:pt x="1" y="10876"/>
                  </a:lnTo>
                  <a:lnTo>
                    <a:pt x="1971" y="10876"/>
                  </a:lnTo>
                  <a:lnTo>
                    <a:pt x="1971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69;p37"/>
            <p:cNvSpPr/>
            <p:nvPr/>
          </p:nvSpPr>
          <p:spPr>
            <a:xfrm>
              <a:off x="2213566" y="852886"/>
              <a:ext cx="93271" cy="5223"/>
            </a:xfrm>
            <a:custGeom>
              <a:avLst/>
              <a:gdLst/>
              <a:ahLst/>
              <a:cxnLst/>
              <a:rect l="l" t="t" r="r" b="b"/>
              <a:pathLst>
                <a:path w="24626" h="1379" extrusionOk="0">
                  <a:moveTo>
                    <a:pt x="1" y="1"/>
                  </a:moveTo>
                  <a:lnTo>
                    <a:pt x="1" y="1379"/>
                  </a:lnTo>
                  <a:lnTo>
                    <a:pt x="24626" y="1379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70;p37"/>
            <p:cNvSpPr/>
            <p:nvPr/>
          </p:nvSpPr>
          <p:spPr>
            <a:xfrm>
              <a:off x="2213566" y="872611"/>
              <a:ext cx="93271" cy="5223"/>
            </a:xfrm>
            <a:custGeom>
              <a:avLst/>
              <a:gdLst/>
              <a:ahLst/>
              <a:cxnLst/>
              <a:rect l="l" t="t" r="r" b="b"/>
              <a:pathLst>
                <a:path w="24626" h="1379" extrusionOk="0">
                  <a:moveTo>
                    <a:pt x="1" y="0"/>
                  </a:moveTo>
                  <a:lnTo>
                    <a:pt x="1" y="1378"/>
                  </a:lnTo>
                  <a:lnTo>
                    <a:pt x="24626" y="1378"/>
                  </a:lnTo>
                  <a:lnTo>
                    <a:pt x="24626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71;p37"/>
            <p:cNvSpPr/>
            <p:nvPr/>
          </p:nvSpPr>
          <p:spPr>
            <a:xfrm>
              <a:off x="2219160" y="854045"/>
              <a:ext cx="3121" cy="2909"/>
            </a:xfrm>
            <a:custGeom>
              <a:avLst/>
              <a:gdLst/>
              <a:ahLst/>
              <a:cxnLst/>
              <a:rect l="l" t="t" r="r" b="b"/>
              <a:pathLst>
                <a:path w="824" h="768" extrusionOk="0">
                  <a:moveTo>
                    <a:pt x="412" y="1"/>
                  </a:moveTo>
                  <a:cubicBezTo>
                    <a:pt x="186" y="1"/>
                    <a:pt x="0" y="172"/>
                    <a:pt x="0" y="385"/>
                  </a:cubicBezTo>
                  <a:cubicBezTo>
                    <a:pt x="0" y="596"/>
                    <a:pt x="184" y="767"/>
                    <a:pt x="412" y="767"/>
                  </a:cubicBezTo>
                  <a:cubicBezTo>
                    <a:pt x="639" y="767"/>
                    <a:pt x="823" y="596"/>
                    <a:pt x="823" y="385"/>
                  </a:cubicBezTo>
                  <a:cubicBezTo>
                    <a:pt x="823" y="172"/>
                    <a:pt x="638" y="1"/>
                    <a:pt x="41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072;p37"/>
            <p:cNvSpPr/>
            <p:nvPr/>
          </p:nvSpPr>
          <p:spPr>
            <a:xfrm>
              <a:off x="2219164" y="873770"/>
              <a:ext cx="3117" cy="2905"/>
            </a:xfrm>
            <a:custGeom>
              <a:avLst/>
              <a:gdLst/>
              <a:ahLst/>
              <a:cxnLst/>
              <a:rect l="l" t="t" r="r" b="b"/>
              <a:pathLst>
                <a:path w="823" h="767" extrusionOk="0">
                  <a:moveTo>
                    <a:pt x="411" y="0"/>
                  </a:moveTo>
                  <a:cubicBezTo>
                    <a:pt x="185" y="0"/>
                    <a:pt x="1" y="173"/>
                    <a:pt x="1" y="384"/>
                  </a:cubicBezTo>
                  <a:cubicBezTo>
                    <a:pt x="1" y="595"/>
                    <a:pt x="185" y="767"/>
                    <a:pt x="411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1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73;p37"/>
            <p:cNvSpPr/>
            <p:nvPr/>
          </p:nvSpPr>
          <p:spPr>
            <a:xfrm>
              <a:off x="2234708" y="854045"/>
              <a:ext cx="3113" cy="2909"/>
            </a:xfrm>
            <a:custGeom>
              <a:avLst/>
              <a:gdLst/>
              <a:ahLst/>
              <a:cxnLst/>
              <a:rect l="l" t="t" r="r" b="b"/>
              <a:pathLst>
                <a:path w="822" h="768" extrusionOk="0">
                  <a:moveTo>
                    <a:pt x="412" y="1"/>
                  </a:moveTo>
                  <a:cubicBezTo>
                    <a:pt x="184" y="1"/>
                    <a:pt x="1" y="172"/>
                    <a:pt x="1" y="385"/>
                  </a:cubicBezTo>
                  <a:cubicBezTo>
                    <a:pt x="1" y="596"/>
                    <a:pt x="184" y="767"/>
                    <a:pt x="412" y="767"/>
                  </a:cubicBezTo>
                  <a:cubicBezTo>
                    <a:pt x="638" y="767"/>
                    <a:pt x="822" y="596"/>
                    <a:pt x="822" y="385"/>
                  </a:cubicBezTo>
                  <a:cubicBezTo>
                    <a:pt x="822" y="172"/>
                    <a:pt x="640" y="1"/>
                    <a:pt x="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74;p37"/>
            <p:cNvSpPr/>
            <p:nvPr/>
          </p:nvSpPr>
          <p:spPr>
            <a:xfrm>
              <a:off x="2234708" y="873770"/>
              <a:ext cx="3113" cy="2905"/>
            </a:xfrm>
            <a:custGeom>
              <a:avLst/>
              <a:gdLst/>
              <a:ahLst/>
              <a:cxnLst/>
              <a:rect l="l" t="t" r="r" b="b"/>
              <a:pathLst>
                <a:path w="822" h="767" extrusionOk="0">
                  <a:moveTo>
                    <a:pt x="412" y="0"/>
                  </a:moveTo>
                  <a:cubicBezTo>
                    <a:pt x="184" y="0"/>
                    <a:pt x="1" y="173"/>
                    <a:pt x="1" y="384"/>
                  </a:cubicBezTo>
                  <a:cubicBezTo>
                    <a:pt x="1" y="595"/>
                    <a:pt x="184" y="767"/>
                    <a:pt x="412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2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75;p37"/>
            <p:cNvSpPr/>
            <p:nvPr/>
          </p:nvSpPr>
          <p:spPr>
            <a:xfrm>
              <a:off x="2250873" y="854045"/>
              <a:ext cx="3117" cy="2909"/>
            </a:xfrm>
            <a:custGeom>
              <a:avLst/>
              <a:gdLst/>
              <a:ahLst/>
              <a:cxnLst/>
              <a:rect l="l" t="t" r="r" b="b"/>
              <a:pathLst>
                <a:path w="823" h="768" extrusionOk="0">
                  <a:moveTo>
                    <a:pt x="412" y="1"/>
                  </a:moveTo>
                  <a:cubicBezTo>
                    <a:pt x="185" y="1"/>
                    <a:pt x="1" y="172"/>
                    <a:pt x="1" y="385"/>
                  </a:cubicBezTo>
                  <a:cubicBezTo>
                    <a:pt x="1" y="596"/>
                    <a:pt x="185" y="767"/>
                    <a:pt x="412" y="767"/>
                  </a:cubicBezTo>
                  <a:cubicBezTo>
                    <a:pt x="638" y="767"/>
                    <a:pt x="822" y="596"/>
                    <a:pt x="822" y="385"/>
                  </a:cubicBezTo>
                  <a:cubicBezTo>
                    <a:pt x="822" y="172"/>
                    <a:pt x="638" y="1"/>
                    <a:pt x="41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76;p37"/>
            <p:cNvSpPr/>
            <p:nvPr/>
          </p:nvSpPr>
          <p:spPr>
            <a:xfrm>
              <a:off x="2250873" y="873770"/>
              <a:ext cx="3117" cy="2905"/>
            </a:xfrm>
            <a:custGeom>
              <a:avLst/>
              <a:gdLst/>
              <a:ahLst/>
              <a:cxnLst/>
              <a:rect l="l" t="t" r="r" b="b"/>
              <a:pathLst>
                <a:path w="823" h="767" extrusionOk="0">
                  <a:moveTo>
                    <a:pt x="411" y="0"/>
                  </a:moveTo>
                  <a:cubicBezTo>
                    <a:pt x="185" y="0"/>
                    <a:pt x="1" y="173"/>
                    <a:pt x="1" y="384"/>
                  </a:cubicBezTo>
                  <a:cubicBezTo>
                    <a:pt x="1" y="595"/>
                    <a:pt x="185" y="767"/>
                    <a:pt x="411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1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77;p37"/>
            <p:cNvSpPr/>
            <p:nvPr/>
          </p:nvSpPr>
          <p:spPr>
            <a:xfrm>
              <a:off x="2266420" y="854045"/>
              <a:ext cx="3110" cy="2909"/>
            </a:xfrm>
            <a:custGeom>
              <a:avLst/>
              <a:gdLst/>
              <a:ahLst/>
              <a:cxnLst/>
              <a:rect l="l" t="t" r="r" b="b"/>
              <a:pathLst>
                <a:path w="821" h="768" extrusionOk="0">
                  <a:moveTo>
                    <a:pt x="411" y="1"/>
                  </a:moveTo>
                  <a:cubicBezTo>
                    <a:pt x="185" y="1"/>
                    <a:pt x="1" y="172"/>
                    <a:pt x="1" y="385"/>
                  </a:cubicBezTo>
                  <a:cubicBezTo>
                    <a:pt x="1" y="596"/>
                    <a:pt x="183" y="767"/>
                    <a:pt x="411" y="767"/>
                  </a:cubicBezTo>
                  <a:cubicBezTo>
                    <a:pt x="637" y="767"/>
                    <a:pt x="821" y="596"/>
                    <a:pt x="821" y="385"/>
                  </a:cubicBezTo>
                  <a:cubicBezTo>
                    <a:pt x="821" y="172"/>
                    <a:pt x="637" y="1"/>
                    <a:pt x="41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78;p37"/>
            <p:cNvSpPr/>
            <p:nvPr/>
          </p:nvSpPr>
          <p:spPr>
            <a:xfrm>
              <a:off x="2266420" y="873774"/>
              <a:ext cx="3110" cy="2901"/>
            </a:xfrm>
            <a:custGeom>
              <a:avLst/>
              <a:gdLst/>
              <a:ahLst/>
              <a:cxnLst/>
              <a:rect l="l" t="t" r="r" b="b"/>
              <a:pathLst>
                <a:path w="821" h="766" extrusionOk="0">
                  <a:moveTo>
                    <a:pt x="411" y="1"/>
                  </a:moveTo>
                  <a:cubicBezTo>
                    <a:pt x="185" y="1"/>
                    <a:pt x="1" y="172"/>
                    <a:pt x="1" y="383"/>
                  </a:cubicBezTo>
                  <a:cubicBezTo>
                    <a:pt x="1" y="594"/>
                    <a:pt x="183" y="766"/>
                    <a:pt x="411" y="766"/>
                  </a:cubicBezTo>
                  <a:cubicBezTo>
                    <a:pt x="637" y="766"/>
                    <a:pt x="821" y="594"/>
                    <a:pt x="821" y="383"/>
                  </a:cubicBezTo>
                  <a:cubicBezTo>
                    <a:pt x="821" y="172"/>
                    <a:pt x="637" y="1"/>
                    <a:pt x="41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79;p37"/>
            <p:cNvSpPr/>
            <p:nvPr/>
          </p:nvSpPr>
          <p:spPr>
            <a:xfrm>
              <a:off x="2281964" y="854045"/>
              <a:ext cx="3110" cy="2909"/>
            </a:xfrm>
            <a:custGeom>
              <a:avLst/>
              <a:gdLst/>
              <a:ahLst/>
              <a:cxnLst/>
              <a:rect l="l" t="t" r="r" b="b"/>
              <a:pathLst>
                <a:path w="821" h="768" extrusionOk="0">
                  <a:moveTo>
                    <a:pt x="411" y="1"/>
                  </a:moveTo>
                  <a:cubicBezTo>
                    <a:pt x="184" y="1"/>
                    <a:pt x="1" y="172"/>
                    <a:pt x="1" y="385"/>
                  </a:cubicBezTo>
                  <a:cubicBezTo>
                    <a:pt x="1" y="596"/>
                    <a:pt x="184" y="767"/>
                    <a:pt x="411" y="767"/>
                  </a:cubicBezTo>
                  <a:cubicBezTo>
                    <a:pt x="637" y="767"/>
                    <a:pt x="821" y="596"/>
                    <a:pt x="821" y="385"/>
                  </a:cubicBezTo>
                  <a:cubicBezTo>
                    <a:pt x="821" y="172"/>
                    <a:pt x="637" y="1"/>
                    <a:pt x="41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080;p37"/>
            <p:cNvSpPr/>
            <p:nvPr/>
          </p:nvSpPr>
          <p:spPr>
            <a:xfrm>
              <a:off x="2281961" y="873770"/>
              <a:ext cx="3113" cy="2905"/>
            </a:xfrm>
            <a:custGeom>
              <a:avLst/>
              <a:gdLst/>
              <a:ahLst/>
              <a:cxnLst/>
              <a:rect l="l" t="t" r="r" b="b"/>
              <a:pathLst>
                <a:path w="822" h="767" extrusionOk="0">
                  <a:moveTo>
                    <a:pt x="412" y="0"/>
                  </a:moveTo>
                  <a:cubicBezTo>
                    <a:pt x="185" y="0"/>
                    <a:pt x="0" y="173"/>
                    <a:pt x="0" y="384"/>
                  </a:cubicBezTo>
                  <a:cubicBezTo>
                    <a:pt x="0" y="595"/>
                    <a:pt x="185" y="767"/>
                    <a:pt x="412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2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081;p37"/>
            <p:cNvSpPr/>
            <p:nvPr/>
          </p:nvSpPr>
          <p:spPr>
            <a:xfrm>
              <a:off x="2297508" y="854045"/>
              <a:ext cx="3110" cy="2909"/>
            </a:xfrm>
            <a:custGeom>
              <a:avLst/>
              <a:gdLst/>
              <a:ahLst/>
              <a:cxnLst/>
              <a:rect l="l" t="t" r="r" b="b"/>
              <a:pathLst>
                <a:path w="821" h="768" extrusionOk="0">
                  <a:moveTo>
                    <a:pt x="410" y="1"/>
                  </a:moveTo>
                  <a:cubicBezTo>
                    <a:pt x="184" y="1"/>
                    <a:pt x="0" y="172"/>
                    <a:pt x="0" y="385"/>
                  </a:cubicBezTo>
                  <a:cubicBezTo>
                    <a:pt x="0" y="596"/>
                    <a:pt x="184" y="767"/>
                    <a:pt x="410" y="767"/>
                  </a:cubicBezTo>
                  <a:cubicBezTo>
                    <a:pt x="637" y="767"/>
                    <a:pt x="820" y="596"/>
                    <a:pt x="820" y="385"/>
                  </a:cubicBezTo>
                  <a:cubicBezTo>
                    <a:pt x="820" y="172"/>
                    <a:pt x="638" y="1"/>
                    <a:pt x="410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82;p37"/>
            <p:cNvSpPr/>
            <p:nvPr/>
          </p:nvSpPr>
          <p:spPr>
            <a:xfrm>
              <a:off x="2297508" y="873770"/>
              <a:ext cx="3110" cy="2905"/>
            </a:xfrm>
            <a:custGeom>
              <a:avLst/>
              <a:gdLst/>
              <a:ahLst/>
              <a:cxnLst/>
              <a:rect l="l" t="t" r="r" b="b"/>
              <a:pathLst>
                <a:path w="821" h="767" extrusionOk="0">
                  <a:moveTo>
                    <a:pt x="410" y="0"/>
                  </a:moveTo>
                  <a:cubicBezTo>
                    <a:pt x="184" y="0"/>
                    <a:pt x="0" y="173"/>
                    <a:pt x="0" y="384"/>
                  </a:cubicBezTo>
                  <a:cubicBezTo>
                    <a:pt x="0" y="595"/>
                    <a:pt x="184" y="767"/>
                    <a:pt x="410" y="767"/>
                  </a:cubicBezTo>
                  <a:cubicBezTo>
                    <a:pt x="637" y="767"/>
                    <a:pt x="820" y="595"/>
                    <a:pt x="820" y="384"/>
                  </a:cubicBezTo>
                  <a:cubicBezTo>
                    <a:pt x="820" y="173"/>
                    <a:pt x="637" y="0"/>
                    <a:pt x="410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083;p37"/>
            <p:cNvSpPr/>
            <p:nvPr/>
          </p:nvSpPr>
          <p:spPr>
            <a:xfrm>
              <a:off x="2097543" y="849307"/>
              <a:ext cx="28380" cy="17085"/>
            </a:xfrm>
            <a:custGeom>
              <a:avLst/>
              <a:gdLst/>
              <a:ahLst/>
              <a:cxnLst/>
              <a:rect l="l" t="t" r="r" b="b"/>
              <a:pathLst>
                <a:path w="7493" h="4511" extrusionOk="0">
                  <a:moveTo>
                    <a:pt x="3272" y="0"/>
                  </a:moveTo>
                  <a:cubicBezTo>
                    <a:pt x="3223" y="0"/>
                    <a:pt x="3173" y="2"/>
                    <a:pt x="3124" y="7"/>
                  </a:cubicBezTo>
                  <a:cubicBezTo>
                    <a:pt x="2215" y="89"/>
                    <a:pt x="1468" y="932"/>
                    <a:pt x="1550" y="1781"/>
                  </a:cubicBezTo>
                  <a:cubicBezTo>
                    <a:pt x="1454" y="1737"/>
                    <a:pt x="1349" y="1716"/>
                    <a:pt x="1244" y="1716"/>
                  </a:cubicBezTo>
                  <a:cubicBezTo>
                    <a:pt x="960" y="1716"/>
                    <a:pt x="669" y="1865"/>
                    <a:pt x="512" y="2094"/>
                  </a:cubicBezTo>
                  <a:cubicBezTo>
                    <a:pt x="0" y="2834"/>
                    <a:pt x="753" y="3966"/>
                    <a:pt x="1522" y="4261"/>
                  </a:cubicBezTo>
                  <a:cubicBezTo>
                    <a:pt x="2019" y="4453"/>
                    <a:pt x="2662" y="4511"/>
                    <a:pt x="3314" y="4511"/>
                  </a:cubicBezTo>
                  <a:cubicBezTo>
                    <a:pt x="3996" y="4511"/>
                    <a:pt x="4688" y="4448"/>
                    <a:pt x="5234" y="4409"/>
                  </a:cubicBezTo>
                  <a:cubicBezTo>
                    <a:pt x="5695" y="4378"/>
                    <a:pt x="6173" y="4320"/>
                    <a:pt x="6561" y="4087"/>
                  </a:cubicBezTo>
                  <a:cubicBezTo>
                    <a:pt x="7052" y="3790"/>
                    <a:pt x="7322" y="3249"/>
                    <a:pt x="7415" y="2711"/>
                  </a:cubicBezTo>
                  <a:cubicBezTo>
                    <a:pt x="7492" y="2258"/>
                    <a:pt x="7458" y="1775"/>
                    <a:pt x="7228" y="1372"/>
                  </a:cubicBezTo>
                  <a:cubicBezTo>
                    <a:pt x="6997" y="968"/>
                    <a:pt x="6546" y="658"/>
                    <a:pt x="6055" y="654"/>
                  </a:cubicBezTo>
                  <a:cubicBezTo>
                    <a:pt x="6053" y="654"/>
                    <a:pt x="6052" y="654"/>
                    <a:pt x="6050" y="654"/>
                  </a:cubicBezTo>
                  <a:cubicBezTo>
                    <a:pt x="5561" y="654"/>
                    <a:pt x="5075" y="1009"/>
                    <a:pt x="5037" y="1464"/>
                  </a:cubicBezTo>
                  <a:cubicBezTo>
                    <a:pt x="4946" y="663"/>
                    <a:pt x="4129" y="0"/>
                    <a:pt x="3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084;p37"/>
            <p:cNvSpPr/>
            <p:nvPr/>
          </p:nvSpPr>
          <p:spPr>
            <a:xfrm>
              <a:off x="2099388" y="864707"/>
              <a:ext cx="25547" cy="5613"/>
            </a:xfrm>
            <a:custGeom>
              <a:avLst/>
              <a:gdLst/>
              <a:ahLst/>
              <a:cxnLst/>
              <a:rect l="l" t="t" r="r" b="b"/>
              <a:pathLst>
                <a:path w="6745" h="1482" extrusionOk="0">
                  <a:moveTo>
                    <a:pt x="0" y="1"/>
                  </a:moveTo>
                  <a:lnTo>
                    <a:pt x="0" y="1481"/>
                  </a:lnTo>
                  <a:lnTo>
                    <a:pt x="6745" y="1481"/>
                  </a:lnTo>
                  <a:lnTo>
                    <a:pt x="6745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085;p37"/>
            <p:cNvSpPr/>
            <p:nvPr/>
          </p:nvSpPr>
          <p:spPr>
            <a:xfrm>
              <a:off x="2180175" y="849307"/>
              <a:ext cx="28380" cy="17085"/>
            </a:xfrm>
            <a:custGeom>
              <a:avLst/>
              <a:gdLst/>
              <a:ahLst/>
              <a:cxnLst/>
              <a:rect l="l" t="t" r="r" b="b"/>
              <a:pathLst>
                <a:path w="7493" h="4511" extrusionOk="0">
                  <a:moveTo>
                    <a:pt x="3272" y="0"/>
                  </a:moveTo>
                  <a:cubicBezTo>
                    <a:pt x="3223" y="0"/>
                    <a:pt x="3173" y="2"/>
                    <a:pt x="3124" y="7"/>
                  </a:cubicBezTo>
                  <a:cubicBezTo>
                    <a:pt x="2215" y="89"/>
                    <a:pt x="1466" y="932"/>
                    <a:pt x="1550" y="1781"/>
                  </a:cubicBezTo>
                  <a:cubicBezTo>
                    <a:pt x="1454" y="1737"/>
                    <a:pt x="1349" y="1716"/>
                    <a:pt x="1244" y="1716"/>
                  </a:cubicBezTo>
                  <a:cubicBezTo>
                    <a:pt x="959" y="1716"/>
                    <a:pt x="668" y="1865"/>
                    <a:pt x="511" y="2094"/>
                  </a:cubicBezTo>
                  <a:cubicBezTo>
                    <a:pt x="1" y="2834"/>
                    <a:pt x="753" y="3966"/>
                    <a:pt x="1522" y="4261"/>
                  </a:cubicBezTo>
                  <a:cubicBezTo>
                    <a:pt x="2019" y="4453"/>
                    <a:pt x="2662" y="4511"/>
                    <a:pt x="3314" y="4511"/>
                  </a:cubicBezTo>
                  <a:cubicBezTo>
                    <a:pt x="3996" y="4511"/>
                    <a:pt x="4688" y="4448"/>
                    <a:pt x="5234" y="4409"/>
                  </a:cubicBezTo>
                  <a:cubicBezTo>
                    <a:pt x="5695" y="4378"/>
                    <a:pt x="6173" y="4320"/>
                    <a:pt x="6561" y="4087"/>
                  </a:cubicBezTo>
                  <a:cubicBezTo>
                    <a:pt x="7052" y="3790"/>
                    <a:pt x="7322" y="3249"/>
                    <a:pt x="7414" y="2711"/>
                  </a:cubicBezTo>
                  <a:cubicBezTo>
                    <a:pt x="7492" y="2258"/>
                    <a:pt x="7458" y="1775"/>
                    <a:pt x="7228" y="1372"/>
                  </a:cubicBezTo>
                  <a:cubicBezTo>
                    <a:pt x="6997" y="968"/>
                    <a:pt x="6545" y="658"/>
                    <a:pt x="6054" y="654"/>
                  </a:cubicBezTo>
                  <a:cubicBezTo>
                    <a:pt x="6052" y="654"/>
                    <a:pt x="6050" y="654"/>
                    <a:pt x="6048" y="654"/>
                  </a:cubicBezTo>
                  <a:cubicBezTo>
                    <a:pt x="5559" y="654"/>
                    <a:pt x="5074" y="1009"/>
                    <a:pt x="5035" y="1464"/>
                  </a:cubicBezTo>
                  <a:cubicBezTo>
                    <a:pt x="4947" y="663"/>
                    <a:pt x="4129" y="0"/>
                    <a:pt x="3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086;p37"/>
            <p:cNvSpPr/>
            <p:nvPr/>
          </p:nvSpPr>
          <p:spPr>
            <a:xfrm>
              <a:off x="2182020" y="864707"/>
              <a:ext cx="25543" cy="5613"/>
            </a:xfrm>
            <a:custGeom>
              <a:avLst/>
              <a:gdLst/>
              <a:ahLst/>
              <a:cxnLst/>
              <a:rect l="l" t="t" r="r" b="b"/>
              <a:pathLst>
                <a:path w="6744" h="1482" extrusionOk="0">
                  <a:moveTo>
                    <a:pt x="0" y="1"/>
                  </a:moveTo>
                  <a:lnTo>
                    <a:pt x="0" y="1481"/>
                  </a:lnTo>
                  <a:lnTo>
                    <a:pt x="6743" y="1481"/>
                  </a:lnTo>
                  <a:lnTo>
                    <a:pt x="6743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087;p37"/>
            <p:cNvSpPr/>
            <p:nvPr/>
          </p:nvSpPr>
          <p:spPr>
            <a:xfrm>
              <a:off x="1815575" y="701742"/>
              <a:ext cx="55877" cy="40697"/>
            </a:xfrm>
            <a:custGeom>
              <a:avLst/>
              <a:gdLst/>
              <a:ahLst/>
              <a:cxnLst/>
              <a:rect l="l" t="t" r="r" b="b"/>
              <a:pathLst>
                <a:path w="14753" h="10745" extrusionOk="0">
                  <a:moveTo>
                    <a:pt x="6702" y="0"/>
                  </a:moveTo>
                  <a:cubicBezTo>
                    <a:pt x="6591" y="0"/>
                    <a:pt x="6481" y="6"/>
                    <a:pt x="6370" y="18"/>
                  </a:cubicBezTo>
                  <a:cubicBezTo>
                    <a:pt x="5745" y="91"/>
                    <a:pt x="5158" y="361"/>
                    <a:pt x="4696" y="789"/>
                  </a:cubicBezTo>
                  <a:cubicBezTo>
                    <a:pt x="4382" y="1078"/>
                    <a:pt x="4136" y="1436"/>
                    <a:pt x="3996" y="1839"/>
                  </a:cubicBezTo>
                  <a:cubicBezTo>
                    <a:pt x="3802" y="1724"/>
                    <a:pt x="3591" y="1672"/>
                    <a:pt x="3377" y="1672"/>
                  </a:cubicBezTo>
                  <a:cubicBezTo>
                    <a:pt x="2709" y="1672"/>
                    <a:pt x="2014" y="2174"/>
                    <a:pt x="1751" y="2817"/>
                  </a:cubicBezTo>
                  <a:cubicBezTo>
                    <a:pt x="1404" y="3667"/>
                    <a:pt x="1599" y="4628"/>
                    <a:pt x="1840" y="5511"/>
                  </a:cubicBezTo>
                  <a:cubicBezTo>
                    <a:pt x="1012" y="5578"/>
                    <a:pt x="317" y="6282"/>
                    <a:pt x="159" y="7082"/>
                  </a:cubicBezTo>
                  <a:cubicBezTo>
                    <a:pt x="0" y="7883"/>
                    <a:pt x="322" y="8731"/>
                    <a:pt x="887" y="9328"/>
                  </a:cubicBezTo>
                  <a:cubicBezTo>
                    <a:pt x="1870" y="10365"/>
                    <a:pt x="3237" y="10573"/>
                    <a:pt x="4602" y="10647"/>
                  </a:cubicBezTo>
                  <a:cubicBezTo>
                    <a:pt x="5396" y="10691"/>
                    <a:pt x="6194" y="10715"/>
                    <a:pt x="6989" y="10726"/>
                  </a:cubicBezTo>
                  <a:cubicBezTo>
                    <a:pt x="7240" y="10731"/>
                    <a:pt x="7489" y="10734"/>
                    <a:pt x="7739" y="10734"/>
                  </a:cubicBezTo>
                  <a:cubicBezTo>
                    <a:pt x="8261" y="10741"/>
                    <a:pt x="8784" y="10742"/>
                    <a:pt x="9305" y="10745"/>
                  </a:cubicBezTo>
                  <a:cubicBezTo>
                    <a:pt x="9380" y="10745"/>
                    <a:pt x="9455" y="10745"/>
                    <a:pt x="9531" y="10745"/>
                  </a:cubicBezTo>
                  <a:cubicBezTo>
                    <a:pt x="10277" y="10745"/>
                    <a:pt x="11026" y="10733"/>
                    <a:pt x="11756" y="10586"/>
                  </a:cubicBezTo>
                  <a:cubicBezTo>
                    <a:pt x="12560" y="10424"/>
                    <a:pt x="13348" y="10084"/>
                    <a:pt x="13906" y="9494"/>
                  </a:cubicBezTo>
                  <a:cubicBezTo>
                    <a:pt x="13918" y="9482"/>
                    <a:pt x="13929" y="9470"/>
                    <a:pt x="13940" y="9456"/>
                  </a:cubicBezTo>
                  <a:cubicBezTo>
                    <a:pt x="14475" y="8869"/>
                    <a:pt x="14752" y="8026"/>
                    <a:pt x="14526" y="7272"/>
                  </a:cubicBezTo>
                  <a:cubicBezTo>
                    <a:pt x="14317" y="6568"/>
                    <a:pt x="13619" y="6006"/>
                    <a:pt x="12884" y="6006"/>
                  </a:cubicBezTo>
                  <a:cubicBezTo>
                    <a:pt x="12812" y="6006"/>
                    <a:pt x="12740" y="6012"/>
                    <a:pt x="12668" y="6023"/>
                  </a:cubicBezTo>
                  <a:cubicBezTo>
                    <a:pt x="12970" y="5363"/>
                    <a:pt x="12757" y="4513"/>
                    <a:pt x="12178" y="4063"/>
                  </a:cubicBezTo>
                  <a:cubicBezTo>
                    <a:pt x="11885" y="3835"/>
                    <a:pt x="11511" y="3720"/>
                    <a:pt x="11137" y="3720"/>
                  </a:cubicBezTo>
                  <a:cubicBezTo>
                    <a:pt x="10773" y="3720"/>
                    <a:pt x="10410" y="3828"/>
                    <a:pt x="10120" y="4044"/>
                  </a:cubicBezTo>
                  <a:cubicBezTo>
                    <a:pt x="10216" y="3009"/>
                    <a:pt x="9904" y="1927"/>
                    <a:pt x="9207" y="1143"/>
                  </a:cubicBezTo>
                  <a:cubicBezTo>
                    <a:pt x="8584" y="442"/>
                    <a:pt x="7648" y="0"/>
                    <a:pt x="6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088;p37"/>
            <p:cNvSpPr/>
            <p:nvPr/>
          </p:nvSpPr>
          <p:spPr>
            <a:xfrm>
              <a:off x="1833365" y="701742"/>
              <a:ext cx="38087" cy="35815"/>
            </a:xfrm>
            <a:custGeom>
              <a:avLst/>
              <a:gdLst/>
              <a:ahLst/>
              <a:cxnLst/>
              <a:rect l="l" t="t" r="r" b="b"/>
              <a:pathLst>
                <a:path w="10056" h="9456" extrusionOk="0">
                  <a:moveTo>
                    <a:pt x="2004" y="0"/>
                  </a:moveTo>
                  <a:cubicBezTo>
                    <a:pt x="1894" y="0"/>
                    <a:pt x="1784" y="6"/>
                    <a:pt x="1675" y="18"/>
                  </a:cubicBezTo>
                  <a:cubicBezTo>
                    <a:pt x="1050" y="91"/>
                    <a:pt x="463" y="361"/>
                    <a:pt x="1" y="790"/>
                  </a:cubicBezTo>
                  <a:cubicBezTo>
                    <a:pt x="312" y="781"/>
                    <a:pt x="671" y="733"/>
                    <a:pt x="949" y="733"/>
                  </a:cubicBezTo>
                  <a:cubicBezTo>
                    <a:pt x="1038" y="733"/>
                    <a:pt x="1120" y="738"/>
                    <a:pt x="1188" y="751"/>
                  </a:cubicBezTo>
                  <a:cubicBezTo>
                    <a:pt x="1802" y="863"/>
                    <a:pt x="2392" y="1110"/>
                    <a:pt x="2888" y="1484"/>
                  </a:cubicBezTo>
                  <a:cubicBezTo>
                    <a:pt x="4087" y="2384"/>
                    <a:pt x="4700" y="3976"/>
                    <a:pt x="4406" y="5428"/>
                  </a:cubicBezTo>
                  <a:cubicBezTo>
                    <a:pt x="4594" y="5372"/>
                    <a:pt x="4789" y="5345"/>
                    <a:pt x="4984" y="5345"/>
                  </a:cubicBezTo>
                  <a:cubicBezTo>
                    <a:pt x="5522" y="5345"/>
                    <a:pt x="6061" y="5549"/>
                    <a:pt x="6446" y="5918"/>
                  </a:cubicBezTo>
                  <a:cubicBezTo>
                    <a:pt x="6971" y="6422"/>
                    <a:pt x="7188" y="7213"/>
                    <a:pt x="6991" y="7907"/>
                  </a:cubicBezTo>
                  <a:cubicBezTo>
                    <a:pt x="7133" y="7850"/>
                    <a:pt x="7279" y="7825"/>
                    <a:pt x="7424" y="7825"/>
                  </a:cubicBezTo>
                  <a:cubicBezTo>
                    <a:pt x="8084" y="7825"/>
                    <a:pt x="8736" y="8357"/>
                    <a:pt x="9047" y="8970"/>
                  </a:cubicBezTo>
                  <a:cubicBezTo>
                    <a:pt x="9127" y="9125"/>
                    <a:pt x="9193" y="9289"/>
                    <a:pt x="9243" y="9456"/>
                  </a:cubicBezTo>
                  <a:cubicBezTo>
                    <a:pt x="9778" y="8869"/>
                    <a:pt x="10055" y="8026"/>
                    <a:pt x="9830" y="7272"/>
                  </a:cubicBezTo>
                  <a:cubicBezTo>
                    <a:pt x="9621" y="6569"/>
                    <a:pt x="8925" y="6007"/>
                    <a:pt x="8190" y="6007"/>
                  </a:cubicBezTo>
                  <a:cubicBezTo>
                    <a:pt x="8118" y="6007"/>
                    <a:pt x="8045" y="6013"/>
                    <a:pt x="7972" y="6024"/>
                  </a:cubicBezTo>
                  <a:cubicBezTo>
                    <a:pt x="8274" y="5363"/>
                    <a:pt x="8061" y="4514"/>
                    <a:pt x="7483" y="4065"/>
                  </a:cubicBezTo>
                  <a:cubicBezTo>
                    <a:pt x="7189" y="3836"/>
                    <a:pt x="6815" y="3722"/>
                    <a:pt x="6440" y="3722"/>
                  </a:cubicBezTo>
                  <a:cubicBezTo>
                    <a:pt x="6077" y="3722"/>
                    <a:pt x="5714" y="3829"/>
                    <a:pt x="5425" y="4045"/>
                  </a:cubicBezTo>
                  <a:cubicBezTo>
                    <a:pt x="5521" y="3009"/>
                    <a:pt x="5207" y="1927"/>
                    <a:pt x="4512" y="1144"/>
                  </a:cubicBezTo>
                  <a:cubicBezTo>
                    <a:pt x="3887" y="441"/>
                    <a:pt x="2950" y="0"/>
                    <a:pt x="2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089;p37"/>
            <p:cNvSpPr/>
            <p:nvPr/>
          </p:nvSpPr>
          <p:spPr>
            <a:xfrm>
              <a:off x="1823624" y="714438"/>
              <a:ext cx="30569" cy="27959"/>
            </a:xfrm>
            <a:custGeom>
              <a:avLst/>
              <a:gdLst/>
              <a:ahLst/>
              <a:cxnLst/>
              <a:rect l="l" t="t" r="r" b="b"/>
              <a:pathLst>
                <a:path w="8071" h="7382" extrusionOk="0">
                  <a:moveTo>
                    <a:pt x="4624" y="1"/>
                  </a:moveTo>
                  <a:cubicBezTo>
                    <a:pt x="4533" y="1"/>
                    <a:pt x="4437" y="75"/>
                    <a:pt x="4431" y="174"/>
                  </a:cubicBezTo>
                  <a:cubicBezTo>
                    <a:pt x="4374" y="1040"/>
                    <a:pt x="4613" y="1956"/>
                    <a:pt x="4703" y="2819"/>
                  </a:cubicBezTo>
                  <a:cubicBezTo>
                    <a:pt x="4795" y="3707"/>
                    <a:pt x="4846" y="4597"/>
                    <a:pt x="4869" y="5488"/>
                  </a:cubicBezTo>
                  <a:cubicBezTo>
                    <a:pt x="4871" y="5550"/>
                    <a:pt x="4871" y="5612"/>
                    <a:pt x="4872" y="5673"/>
                  </a:cubicBezTo>
                  <a:cubicBezTo>
                    <a:pt x="4671" y="5458"/>
                    <a:pt x="4461" y="5250"/>
                    <a:pt x="4274" y="5023"/>
                  </a:cubicBezTo>
                  <a:cubicBezTo>
                    <a:pt x="3890" y="4557"/>
                    <a:pt x="3541" y="4065"/>
                    <a:pt x="3228" y="3549"/>
                  </a:cubicBezTo>
                  <a:cubicBezTo>
                    <a:pt x="2645" y="2586"/>
                    <a:pt x="2234" y="1564"/>
                    <a:pt x="1773" y="543"/>
                  </a:cubicBezTo>
                  <a:cubicBezTo>
                    <a:pt x="1751" y="494"/>
                    <a:pt x="1703" y="472"/>
                    <a:pt x="1653" y="472"/>
                  </a:cubicBezTo>
                  <a:cubicBezTo>
                    <a:pt x="1571" y="472"/>
                    <a:pt x="1483" y="530"/>
                    <a:pt x="1495" y="618"/>
                  </a:cubicBezTo>
                  <a:cubicBezTo>
                    <a:pt x="1639" y="1752"/>
                    <a:pt x="2118" y="2868"/>
                    <a:pt x="2702" y="3851"/>
                  </a:cubicBezTo>
                  <a:cubicBezTo>
                    <a:pt x="3186" y="4667"/>
                    <a:pt x="3803" y="5632"/>
                    <a:pt x="4558" y="6286"/>
                  </a:cubicBezTo>
                  <a:cubicBezTo>
                    <a:pt x="3816" y="6218"/>
                    <a:pt x="3062" y="6012"/>
                    <a:pt x="2385" y="5771"/>
                  </a:cubicBezTo>
                  <a:cubicBezTo>
                    <a:pt x="1562" y="5476"/>
                    <a:pt x="947" y="4934"/>
                    <a:pt x="217" y="4489"/>
                  </a:cubicBezTo>
                  <a:cubicBezTo>
                    <a:pt x="195" y="4475"/>
                    <a:pt x="172" y="4469"/>
                    <a:pt x="150" y="4469"/>
                  </a:cubicBezTo>
                  <a:cubicBezTo>
                    <a:pt x="69" y="4469"/>
                    <a:pt x="0" y="4552"/>
                    <a:pt x="20" y="4637"/>
                  </a:cubicBezTo>
                  <a:cubicBezTo>
                    <a:pt x="221" y="5544"/>
                    <a:pt x="1158" y="6094"/>
                    <a:pt x="1969" y="6430"/>
                  </a:cubicBezTo>
                  <a:cubicBezTo>
                    <a:pt x="2778" y="6763"/>
                    <a:pt x="3780" y="7067"/>
                    <a:pt x="4711" y="7067"/>
                  </a:cubicBezTo>
                  <a:cubicBezTo>
                    <a:pt x="4766" y="7067"/>
                    <a:pt x="4820" y="7066"/>
                    <a:pt x="4873" y="7064"/>
                  </a:cubicBezTo>
                  <a:lnTo>
                    <a:pt x="4873" y="7064"/>
                  </a:lnTo>
                  <a:cubicBezTo>
                    <a:pt x="4871" y="7168"/>
                    <a:pt x="4868" y="7271"/>
                    <a:pt x="4865" y="7374"/>
                  </a:cubicBezTo>
                  <a:cubicBezTo>
                    <a:pt x="5115" y="7379"/>
                    <a:pt x="5366" y="7382"/>
                    <a:pt x="5615" y="7382"/>
                  </a:cubicBezTo>
                  <a:cubicBezTo>
                    <a:pt x="5617" y="7256"/>
                    <a:pt x="5617" y="7128"/>
                    <a:pt x="5615" y="7002"/>
                  </a:cubicBezTo>
                  <a:cubicBezTo>
                    <a:pt x="6208" y="6576"/>
                    <a:pt x="6734" y="6065"/>
                    <a:pt x="7181" y="5490"/>
                  </a:cubicBezTo>
                  <a:cubicBezTo>
                    <a:pt x="7570" y="4989"/>
                    <a:pt x="8071" y="4295"/>
                    <a:pt x="8052" y="3637"/>
                  </a:cubicBezTo>
                  <a:cubicBezTo>
                    <a:pt x="8048" y="3547"/>
                    <a:pt x="7978" y="3495"/>
                    <a:pt x="7902" y="3495"/>
                  </a:cubicBezTo>
                  <a:cubicBezTo>
                    <a:pt x="7866" y="3495"/>
                    <a:pt x="7827" y="3507"/>
                    <a:pt x="7795" y="3534"/>
                  </a:cubicBezTo>
                  <a:cubicBezTo>
                    <a:pt x="7303" y="3942"/>
                    <a:pt x="7004" y="4624"/>
                    <a:pt x="6598" y="5117"/>
                  </a:cubicBezTo>
                  <a:cubicBezTo>
                    <a:pt x="6298" y="5481"/>
                    <a:pt x="5958" y="5806"/>
                    <a:pt x="5597" y="6111"/>
                  </a:cubicBezTo>
                  <a:cubicBezTo>
                    <a:pt x="5591" y="5863"/>
                    <a:pt x="5582" y="5616"/>
                    <a:pt x="5571" y="5373"/>
                  </a:cubicBezTo>
                  <a:cubicBezTo>
                    <a:pt x="5534" y="4442"/>
                    <a:pt x="5447" y="3512"/>
                    <a:pt x="5322" y="2588"/>
                  </a:cubicBezTo>
                  <a:cubicBezTo>
                    <a:pt x="5212" y="1767"/>
                    <a:pt x="5128" y="839"/>
                    <a:pt x="4760" y="87"/>
                  </a:cubicBezTo>
                  <a:cubicBezTo>
                    <a:pt x="4729" y="26"/>
                    <a:pt x="4678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090;p37"/>
            <p:cNvSpPr/>
            <p:nvPr/>
          </p:nvSpPr>
          <p:spPr>
            <a:xfrm>
              <a:off x="1559764" y="815556"/>
              <a:ext cx="889749" cy="351730"/>
            </a:xfrm>
            <a:custGeom>
              <a:avLst/>
              <a:gdLst/>
              <a:ahLst/>
              <a:cxnLst/>
              <a:rect l="l" t="t" r="r" b="b"/>
              <a:pathLst>
                <a:path w="225470" h="92866" extrusionOk="0">
                  <a:moveTo>
                    <a:pt x="29732" y="1"/>
                  </a:moveTo>
                  <a:cubicBezTo>
                    <a:pt x="19417" y="1"/>
                    <a:pt x="9078" y="1049"/>
                    <a:pt x="0" y="3964"/>
                  </a:cubicBezTo>
                  <a:cubicBezTo>
                    <a:pt x="432" y="6388"/>
                    <a:pt x="950" y="8782"/>
                    <a:pt x="1556" y="11146"/>
                  </a:cubicBezTo>
                  <a:cubicBezTo>
                    <a:pt x="1687" y="11654"/>
                    <a:pt x="1821" y="12162"/>
                    <a:pt x="1959" y="12668"/>
                  </a:cubicBezTo>
                  <a:cubicBezTo>
                    <a:pt x="6268" y="28488"/>
                    <a:pt x="14371" y="42897"/>
                    <a:pt x="25314" y="54997"/>
                  </a:cubicBezTo>
                  <a:cubicBezTo>
                    <a:pt x="46250" y="78153"/>
                    <a:pt x="77587" y="92866"/>
                    <a:pt x="112603" y="92866"/>
                  </a:cubicBezTo>
                  <a:cubicBezTo>
                    <a:pt x="156940" y="92866"/>
                    <a:pt x="195375" y="69281"/>
                    <a:pt x="214277" y="34826"/>
                  </a:cubicBezTo>
                  <a:cubicBezTo>
                    <a:pt x="218099" y="27864"/>
                    <a:pt x="221123" y="20456"/>
                    <a:pt x="223233" y="12707"/>
                  </a:cubicBezTo>
                  <a:cubicBezTo>
                    <a:pt x="224160" y="9317"/>
                    <a:pt x="224907" y="5881"/>
                    <a:pt x="225470" y="2410"/>
                  </a:cubicBezTo>
                  <a:lnTo>
                    <a:pt x="225470" y="2410"/>
                  </a:lnTo>
                  <a:cubicBezTo>
                    <a:pt x="203640" y="11131"/>
                    <a:pt x="180501" y="16911"/>
                    <a:pt x="156896" y="17236"/>
                  </a:cubicBezTo>
                  <a:cubicBezTo>
                    <a:pt x="156208" y="17247"/>
                    <a:pt x="155519" y="17252"/>
                    <a:pt x="154829" y="17252"/>
                  </a:cubicBezTo>
                  <a:cubicBezTo>
                    <a:pt x="154515" y="17252"/>
                    <a:pt x="154202" y="17251"/>
                    <a:pt x="153888" y="17249"/>
                  </a:cubicBezTo>
                  <a:cubicBezTo>
                    <a:pt x="151726" y="17235"/>
                    <a:pt x="149568" y="17177"/>
                    <a:pt x="147416" y="17074"/>
                  </a:cubicBezTo>
                  <a:cubicBezTo>
                    <a:pt x="119351" y="15771"/>
                    <a:pt x="92062" y="7474"/>
                    <a:pt x="64263" y="3071"/>
                  </a:cubicBezTo>
                  <a:cubicBezTo>
                    <a:pt x="54229" y="1483"/>
                    <a:pt x="41998" y="1"/>
                    <a:pt x="29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91;p37"/>
            <p:cNvSpPr/>
            <p:nvPr/>
          </p:nvSpPr>
          <p:spPr>
            <a:xfrm>
              <a:off x="1557033" y="797511"/>
              <a:ext cx="896324" cy="139916"/>
            </a:xfrm>
            <a:custGeom>
              <a:avLst/>
              <a:gdLst/>
              <a:ahLst/>
              <a:cxnLst/>
              <a:rect l="l" t="t" r="r" b="b"/>
              <a:pathLst>
                <a:path w="225470" h="30867" extrusionOk="0">
                  <a:moveTo>
                    <a:pt x="29732" y="1"/>
                  </a:moveTo>
                  <a:cubicBezTo>
                    <a:pt x="19417" y="1"/>
                    <a:pt x="9078" y="1049"/>
                    <a:pt x="0" y="3964"/>
                  </a:cubicBezTo>
                  <a:cubicBezTo>
                    <a:pt x="432" y="6388"/>
                    <a:pt x="950" y="8782"/>
                    <a:pt x="1556" y="11146"/>
                  </a:cubicBezTo>
                  <a:cubicBezTo>
                    <a:pt x="1687" y="11654"/>
                    <a:pt x="1821" y="12162"/>
                    <a:pt x="1959" y="12668"/>
                  </a:cubicBezTo>
                  <a:cubicBezTo>
                    <a:pt x="6658" y="10925"/>
                    <a:pt x="11704" y="9895"/>
                    <a:pt x="16744" y="9424"/>
                  </a:cubicBezTo>
                  <a:cubicBezTo>
                    <a:pt x="19431" y="9171"/>
                    <a:pt x="22124" y="9065"/>
                    <a:pt x="24820" y="9065"/>
                  </a:cubicBezTo>
                  <a:cubicBezTo>
                    <a:pt x="31311" y="9065"/>
                    <a:pt x="37817" y="9677"/>
                    <a:pt x="44283" y="10322"/>
                  </a:cubicBezTo>
                  <a:cubicBezTo>
                    <a:pt x="56868" y="11575"/>
                    <a:pt x="69465" y="12952"/>
                    <a:pt x="81832" y="15465"/>
                  </a:cubicBezTo>
                  <a:cubicBezTo>
                    <a:pt x="102700" y="19707"/>
                    <a:pt x="123142" y="27208"/>
                    <a:pt x="144108" y="29885"/>
                  </a:cubicBezTo>
                  <a:cubicBezTo>
                    <a:pt x="148578" y="30454"/>
                    <a:pt x="153068" y="30805"/>
                    <a:pt x="157593" y="30860"/>
                  </a:cubicBezTo>
                  <a:cubicBezTo>
                    <a:pt x="157979" y="30864"/>
                    <a:pt x="158365" y="30867"/>
                    <a:pt x="158751" y="30867"/>
                  </a:cubicBezTo>
                  <a:cubicBezTo>
                    <a:pt x="159952" y="30867"/>
                    <a:pt x="161157" y="30844"/>
                    <a:pt x="162364" y="30801"/>
                  </a:cubicBezTo>
                  <a:cubicBezTo>
                    <a:pt x="183858" y="30023"/>
                    <a:pt x="203969" y="22063"/>
                    <a:pt x="223233" y="12707"/>
                  </a:cubicBezTo>
                  <a:cubicBezTo>
                    <a:pt x="224160" y="9317"/>
                    <a:pt x="224907" y="5881"/>
                    <a:pt x="225470" y="2410"/>
                  </a:cubicBezTo>
                  <a:lnTo>
                    <a:pt x="225470" y="2410"/>
                  </a:lnTo>
                  <a:cubicBezTo>
                    <a:pt x="203640" y="11131"/>
                    <a:pt x="180501" y="16911"/>
                    <a:pt x="156896" y="17236"/>
                  </a:cubicBezTo>
                  <a:cubicBezTo>
                    <a:pt x="156208" y="17247"/>
                    <a:pt x="155519" y="17252"/>
                    <a:pt x="154829" y="17252"/>
                  </a:cubicBezTo>
                  <a:cubicBezTo>
                    <a:pt x="154515" y="17252"/>
                    <a:pt x="154202" y="17251"/>
                    <a:pt x="153888" y="17249"/>
                  </a:cubicBezTo>
                  <a:cubicBezTo>
                    <a:pt x="151726" y="17235"/>
                    <a:pt x="149568" y="17177"/>
                    <a:pt x="147416" y="17074"/>
                  </a:cubicBezTo>
                  <a:cubicBezTo>
                    <a:pt x="119351" y="15771"/>
                    <a:pt x="92062" y="7474"/>
                    <a:pt x="64263" y="3071"/>
                  </a:cubicBezTo>
                  <a:cubicBezTo>
                    <a:pt x="54229" y="1483"/>
                    <a:pt x="41998" y="1"/>
                    <a:pt x="29732" y="1"/>
                  </a:cubicBezTo>
                  <a:close/>
                </a:path>
              </a:pathLst>
            </a:custGeom>
            <a:solidFill>
              <a:srgbClr val="ADDB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92;p37"/>
            <p:cNvSpPr/>
            <p:nvPr/>
          </p:nvSpPr>
          <p:spPr>
            <a:xfrm>
              <a:off x="1658777" y="931488"/>
              <a:ext cx="755216" cy="235794"/>
            </a:xfrm>
            <a:custGeom>
              <a:avLst/>
              <a:gdLst/>
              <a:ahLst/>
              <a:cxnLst/>
              <a:rect l="l" t="t" r="r" b="b"/>
              <a:pathLst>
                <a:path w="188966" h="58042" extrusionOk="0">
                  <a:moveTo>
                    <a:pt x="188965" y="1"/>
                  </a:moveTo>
                  <a:lnTo>
                    <a:pt x="188965" y="1"/>
                  </a:lnTo>
                  <a:cubicBezTo>
                    <a:pt x="174312" y="7792"/>
                    <a:pt x="158909" y="14212"/>
                    <a:pt x="142315" y="17428"/>
                  </a:cubicBezTo>
                  <a:cubicBezTo>
                    <a:pt x="131996" y="19425"/>
                    <a:pt x="121567" y="20123"/>
                    <a:pt x="111072" y="20123"/>
                  </a:cubicBezTo>
                  <a:cubicBezTo>
                    <a:pt x="86795" y="20123"/>
                    <a:pt x="62162" y="16391"/>
                    <a:pt x="37717" y="16391"/>
                  </a:cubicBezTo>
                  <a:cubicBezTo>
                    <a:pt x="33166" y="16391"/>
                    <a:pt x="28620" y="16520"/>
                    <a:pt x="24085" y="16827"/>
                  </a:cubicBezTo>
                  <a:cubicBezTo>
                    <a:pt x="15987" y="17372"/>
                    <a:pt x="7939" y="18489"/>
                    <a:pt x="0" y="20171"/>
                  </a:cubicBezTo>
                  <a:cubicBezTo>
                    <a:pt x="3325" y="23845"/>
                    <a:pt x="6891" y="27292"/>
                    <a:pt x="10678" y="30489"/>
                  </a:cubicBezTo>
                  <a:cubicBezTo>
                    <a:pt x="13369" y="32765"/>
                    <a:pt x="16170" y="34916"/>
                    <a:pt x="19083" y="36943"/>
                  </a:cubicBezTo>
                  <a:cubicBezTo>
                    <a:pt x="25146" y="41163"/>
                    <a:pt x="31599" y="44794"/>
                    <a:pt x="38354" y="47784"/>
                  </a:cubicBezTo>
                  <a:cubicBezTo>
                    <a:pt x="42921" y="49809"/>
                    <a:pt x="47613" y="51542"/>
                    <a:pt x="52401" y="52974"/>
                  </a:cubicBezTo>
                  <a:cubicBezTo>
                    <a:pt x="61589" y="55723"/>
                    <a:pt x="71286" y="57415"/>
                    <a:pt x="81325" y="57898"/>
                  </a:cubicBezTo>
                  <a:cubicBezTo>
                    <a:pt x="83299" y="57994"/>
                    <a:pt x="85289" y="58042"/>
                    <a:pt x="87291" y="58042"/>
                  </a:cubicBezTo>
                  <a:cubicBezTo>
                    <a:pt x="128121" y="58042"/>
                    <a:pt x="163945" y="38041"/>
                    <a:pt x="184121" y="7968"/>
                  </a:cubicBezTo>
                  <a:cubicBezTo>
                    <a:pt x="185854" y="5383"/>
                    <a:pt x="187469" y="2727"/>
                    <a:pt x="188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093;p37"/>
            <p:cNvSpPr/>
            <p:nvPr/>
          </p:nvSpPr>
          <p:spPr>
            <a:xfrm>
              <a:off x="1673654" y="947452"/>
              <a:ext cx="715709" cy="139922"/>
            </a:xfrm>
            <a:custGeom>
              <a:avLst/>
              <a:gdLst/>
              <a:ahLst/>
              <a:cxnLst/>
              <a:rect l="l" t="t" r="r" b="b"/>
              <a:pathLst>
                <a:path w="188966" h="36943" extrusionOk="0">
                  <a:moveTo>
                    <a:pt x="188965" y="1"/>
                  </a:moveTo>
                  <a:lnTo>
                    <a:pt x="188965" y="1"/>
                  </a:lnTo>
                  <a:cubicBezTo>
                    <a:pt x="174312" y="7792"/>
                    <a:pt x="158909" y="14212"/>
                    <a:pt x="142315" y="17428"/>
                  </a:cubicBezTo>
                  <a:cubicBezTo>
                    <a:pt x="131996" y="19425"/>
                    <a:pt x="121567" y="20123"/>
                    <a:pt x="111072" y="20123"/>
                  </a:cubicBezTo>
                  <a:cubicBezTo>
                    <a:pt x="86795" y="20123"/>
                    <a:pt x="62162" y="16391"/>
                    <a:pt x="37717" y="16391"/>
                  </a:cubicBezTo>
                  <a:cubicBezTo>
                    <a:pt x="33166" y="16391"/>
                    <a:pt x="28620" y="16520"/>
                    <a:pt x="24085" y="16827"/>
                  </a:cubicBezTo>
                  <a:cubicBezTo>
                    <a:pt x="15987" y="17372"/>
                    <a:pt x="7939" y="18489"/>
                    <a:pt x="0" y="20170"/>
                  </a:cubicBezTo>
                  <a:cubicBezTo>
                    <a:pt x="3325" y="23845"/>
                    <a:pt x="6891" y="27292"/>
                    <a:pt x="10678" y="30488"/>
                  </a:cubicBezTo>
                  <a:cubicBezTo>
                    <a:pt x="13369" y="32765"/>
                    <a:pt x="16170" y="34916"/>
                    <a:pt x="19083" y="36943"/>
                  </a:cubicBezTo>
                  <a:cubicBezTo>
                    <a:pt x="21387" y="35657"/>
                    <a:pt x="23749" y="34476"/>
                    <a:pt x="26168" y="33400"/>
                  </a:cubicBezTo>
                  <a:cubicBezTo>
                    <a:pt x="32345" y="30654"/>
                    <a:pt x="38863" y="28585"/>
                    <a:pt x="45528" y="27142"/>
                  </a:cubicBezTo>
                  <a:cubicBezTo>
                    <a:pt x="54653" y="25171"/>
                    <a:pt x="64008" y="24355"/>
                    <a:pt x="73383" y="24355"/>
                  </a:cubicBezTo>
                  <a:cubicBezTo>
                    <a:pt x="79395" y="24355"/>
                    <a:pt x="85415" y="24690"/>
                    <a:pt x="91389" y="25273"/>
                  </a:cubicBezTo>
                  <a:cubicBezTo>
                    <a:pt x="96971" y="25818"/>
                    <a:pt x="102532" y="26576"/>
                    <a:pt x="108134" y="26868"/>
                  </a:cubicBezTo>
                  <a:cubicBezTo>
                    <a:pt x="109916" y="26960"/>
                    <a:pt x="111698" y="27005"/>
                    <a:pt x="113477" y="27005"/>
                  </a:cubicBezTo>
                  <a:cubicBezTo>
                    <a:pt x="130009" y="27005"/>
                    <a:pt x="146413" y="23138"/>
                    <a:pt x="161920" y="17670"/>
                  </a:cubicBezTo>
                  <a:cubicBezTo>
                    <a:pt x="169556" y="14978"/>
                    <a:pt x="177102" y="11846"/>
                    <a:pt x="184121" y="7968"/>
                  </a:cubicBezTo>
                  <a:cubicBezTo>
                    <a:pt x="185854" y="5383"/>
                    <a:pt x="187469" y="2727"/>
                    <a:pt x="188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094;p37"/>
            <p:cNvSpPr/>
            <p:nvPr/>
          </p:nvSpPr>
          <p:spPr>
            <a:xfrm>
              <a:off x="1950672" y="882512"/>
              <a:ext cx="99354" cy="125033"/>
            </a:xfrm>
            <a:custGeom>
              <a:avLst/>
              <a:gdLst/>
              <a:ahLst/>
              <a:cxnLst/>
              <a:rect l="l" t="t" r="r" b="b"/>
              <a:pathLst>
                <a:path w="26232" h="33012" extrusionOk="0">
                  <a:moveTo>
                    <a:pt x="15024" y="0"/>
                  </a:moveTo>
                  <a:cubicBezTo>
                    <a:pt x="14881" y="0"/>
                    <a:pt x="14738" y="4"/>
                    <a:pt x="14595" y="11"/>
                  </a:cubicBezTo>
                  <a:cubicBezTo>
                    <a:pt x="11332" y="177"/>
                    <a:pt x="8290" y="2128"/>
                    <a:pt x="6778" y="4829"/>
                  </a:cubicBezTo>
                  <a:cubicBezTo>
                    <a:pt x="6205" y="5853"/>
                    <a:pt x="5832" y="6973"/>
                    <a:pt x="5174" y="7951"/>
                  </a:cubicBezTo>
                  <a:cubicBezTo>
                    <a:pt x="4480" y="8981"/>
                    <a:pt x="3497" y="9813"/>
                    <a:pt x="2700" y="10775"/>
                  </a:cubicBezTo>
                  <a:cubicBezTo>
                    <a:pt x="759" y="13123"/>
                    <a:pt x="1" y="16289"/>
                    <a:pt x="686" y="19183"/>
                  </a:cubicBezTo>
                  <a:cubicBezTo>
                    <a:pt x="1372" y="22079"/>
                    <a:pt x="3490" y="24651"/>
                    <a:pt x="6312" y="26017"/>
                  </a:cubicBezTo>
                  <a:cubicBezTo>
                    <a:pt x="6383" y="27861"/>
                    <a:pt x="7262" y="29668"/>
                    <a:pt x="8702" y="30932"/>
                  </a:cubicBezTo>
                  <a:cubicBezTo>
                    <a:pt x="10265" y="32303"/>
                    <a:pt x="12587" y="33011"/>
                    <a:pt x="14868" y="33011"/>
                  </a:cubicBezTo>
                  <a:cubicBezTo>
                    <a:pt x="15116" y="33011"/>
                    <a:pt x="15363" y="33003"/>
                    <a:pt x="15609" y="32986"/>
                  </a:cubicBezTo>
                  <a:cubicBezTo>
                    <a:pt x="16897" y="32898"/>
                    <a:pt x="18143" y="32579"/>
                    <a:pt x="19196" y="32019"/>
                  </a:cubicBezTo>
                  <a:cubicBezTo>
                    <a:pt x="20702" y="31217"/>
                    <a:pt x="21930" y="30018"/>
                    <a:pt x="22911" y="28683"/>
                  </a:cubicBezTo>
                  <a:cubicBezTo>
                    <a:pt x="25273" y="25470"/>
                    <a:pt x="26231" y="21384"/>
                    <a:pt x="25527" y="17542"/>
                  </a:cubicBezTo>
                  <a:cubicBezTo>
                    <a:pt x="25178" y="15650"/>
                    <a:pt x="24449" y="13832"/>
                    <a:pt x="24098" y="11939"/>
                  </a:cubicBezTo>
                  <a:cubicBezTo>
                    <a:pt x="23621" y="9380"/>
                    <a:pt x="23821" y="6647"/>
                    <a:pt x="22610" y="4306"/>
                  </a:cubicBezTo>
                  <a:cubicBezTo>
                    <a:pt x="21412" y="1989"/>
                    <a:pt x="18845" y="401"/>
                    <a:pt x="16111" y="67"/>
                  </a:cubicBezTo>
                  <a:cubicBezTo>
                    <a:pt x="15750" y="23"/>
                    <a:pt x="15387" y="0"/>
                    <a:pt x="15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95;p37"/>
            <p:cNvSpPr/>
            <p:nvPr/>
          </p:nvSpPr>
          <p:spPr>
            <a:xfrm>
              <a:off x="1973590" y="927496"/>
              <a:ext cx="63210" cy="93991"/>
            </a:xfrm>
            <a:custGeom>
              <a:avLst/>
              <a:gdLst/>
              <a:ahLst/>
              <a:cxnLst/>
              <a:rect l="l" t="t" r="r" b="b"/>
              <a:pathLst>
                <a:path w="16689" h="24816" extrusionOk="0">
                  <a:moveTo>
                    <a:pt x="8149" y="1"/>
                  </a:moveTo>
                  <a:cubicBezTo>
                    <a:pt x="7975" y="1"/>
                    <a:pt x="7807" y="89"/>
                    <a:pt x="7772" y="278"/>
                  </a:cubicBezTo>
                  <a:cubicBezTo>
                    <a:pt x="7422" y="2144"/>
                    <a:pt x="7691" y="4166"/>
                    <a:pt x="7707" y="6054"/>
                  </a:cubicBezTo>
                  <a:cubicBezTo>
                    <a:pt x="7717" y="7290"/>
                    <a:pt x="7733" y="8526"/>
                    <a:pt x="7743" y="9762"/>
                  </a:cubicBezTo>
                  <a:cubicBezTo>
                    <a:pt x="6532" y="8643"/>
                    <a:pt x="5375" y="7521"/>
                    <a:pt x="4363" y="6193"/>
                  </a:cubicBezTo>
                  <a:cubicBezTo>
                    <a:pt x="3733" y="5365"/>
                    <a:pt x="3159" y="4494"/>
                    <a:pt x="2610" y="3618"/>
                  </a:cubicBezTo>
                  <a:cubicBezTo>
                    <a:pt x="2533" y="3494"/>
                    <a:pt x="1993" y="2420"/>
                    <a:pt x="1590" y="2420"/>
                  </a:cubicBezTo>
                  <a:cubicBezTo>
                    <a:pt x="1532" y="2420"/>
                    <a:pt x="1476" y="2443"/>
                    <a:pt x="1425" y="2495"/>
                  </a:cubicBezTo>
                  <a:cubicBezTo>
                    <a:pt x="941" y="2991"/>
                    <a:pt x="1668" y="4037"/>
                    <a:pt x="1912" y="4542"/>
                  </a:cubicBezTo>
                  <a:cubicBezTo>
                    <a:pt x="2374" y="5500"/>
                    <a:pt x="2976" y="6413"/>
                    <a:pt x="3619" y="7276"/>
                  </a:cubicBezTo>
                  <a:cubicBezTo>
                    <a:pt x="3693" y="7376"/>
                    <a:pt x="3768" y="7476"/>
                    <a:pt x="3844" y="7576"/>
                  </a:cubicBezTo>
                  <a:cubicBezTo>
                    <a:pt x="3749" y="7576"/>
                    <a:pt x="3655" y="7577"/>
                    <a:pt x="3560" y="7577"/>
                  </a:cubicBezTo>
                  <a:cubicBezTo>
                    <a:pt x="3232" y="7577"/>
                    <a:pt x="2904" y="7573"/>
                    <a:pt x="2575" y="7553"/>
                  </a:cubicBezTo>
                  <a:cubicBezTo>
                    <a:pt x="2125" y="7525"/>
                    <a:pt x="1644" y="7449"/>
                    <a:pt x="1176" y="7449"/>
                  </a:cubicBezTo>
                  <a:cubicBezTo>
                    <a:pt x="911" y="7449"/>
                    <a:pt x="650" y="7474"/>
                    <a:pt x="401" y="7545"/>
                  </a:cubicBezTo>
                  <a:cubicBezTo>
                    <a:pt x="133" y="7621"/>
                    <a:pt x="0" y="7966"/>
                    <a:pt x="228" y="8156"/>
                  </a:cubicBezTo>
                  <a:cubicBezTo>
                    <a:pt x="819" y="8650"/>
                    <a:pt x="1670" y="8753"/>
                    <a:pt x="2437" y="8829"/>
                  </a:cubicBezTo>
                  <a:cubicBezTo>
                    <a:pt x="2846" y="8870"/>
                    <a:pt x="3259" y="8896"/>
                    <a:pt x="3672" y="8896"/>
                  </a:cubicBezTo>
                  <a:cubicBezTo>
                    <a:pt x="4067" y="8896"/>
                    <a:pt x="4463" y="8872"/>
                    <a:pt x="4853" y="8814"/>
                  </a:cubicBezTo>
                  <a:cubicBezTo>
                    <a:pt x="5719" y="9808"/>
                    <a:pt x="6689" y="10752"/>
                    <a:pt x="7749" y="11514"/>
                  </a:cubicBezTo>
                  <a:cubicBezTo>
                    <a:pt x="7749" y="11728"/>
                    <a:pt x="7750" y="11942"/>
                    <a:pt x="7749" y="12156"/>
                  </a:cubicBezTo>
                  <a:cubicBezTo>
                    <a:pt x="7731" y="16176"/>
                    <a:pt x="7598" y="20194"/>
                    <a:pt x="7389" y="24209"/>
                  </a:cubicBezTo>
                  <a:cubicBezTo>
                    <a:pt x="7369" y="24614"/>
                    <a:pt x="7693" y="24815"/>
                    <a:pt x="8029" y="24815"/>
                  </a:cubicBezTo>
                  <a:cubicBezTo>
                    <a:pt x="8365" y="24815"/>
                    <a:pt x="8713" y="24613"/>
                    <a:pt x="8737" y="24209"/>
                  </a:cubicBezTo>
                  <a:cubicBezTo>
                    <a:pt x="8940" y="20825"/>
                    <a:pt x="9051" y="17436"/>
                    <a:pt x="9088" y="14045"/>
                  </a:cubicBezTo>
                  <a:cubicBezTo>
                    <a:pt x="10865" y="13205"/>
                    <a:pt x="12483" y="11942"/>
                    <a:pt x="13784" y="10551"/>
                  </a:cubicBezTo>
                  <a:cubicBezTo>
                    <a:pt x="14438" y="9855"/>
                    <a:pt x="15079" y="9101"/>
                    <a:pt x="15569" y="8295"/>
                  </a:cubicBezTo>
                  <a:cubicBezTo>
                    <a:pt x="15922" y="7716"/>
                    <a:pt x="16688" y="6596"/>
                    <a:pt x="16389" y="5923"/>
                  </a:cubicBezTo>
                  <a:cubicBezTo>
                    <a:pt x="16361" y="5860"/>
                    <a:pt x="16302" y="5806"/>
                    <a:pt x="16229" y="5806"/>
                  </a:cubicBezTo>
                  <a:cubicBezTo>
                    <a:pt x="16214" y="5806"/>
                    <a:pt x="16199" y="5808"/>
                    <a:pt x="16184" y="5813"/>
                  </a:cubicBezTo>
                  <a:cubicBezTo>
                    <a:pt x="15515" y="6016"/>
                    <a:pt x="15116" y="6947"/>
                    <a:pt x="14732" y="7453"/>
                  </a:cubicBezTo>
                  <a:cubicBezTo>
                    <a:pt x="14275" y="8051"/>
                    <a:pt x="13818" y="8643"/>
                    <a:pt x="13315" y="9204"/>
                  </a:cubicBezTo>
                  <a:cubicBezTo>
                    <a:pt x="13212" y="8454"/>
                    <a:pt x="13125" y="7705"/>
                    <a:pt x="13031" y="6948"/>
                  </a:cubicBezTo>
                  <a:cubicBezTo>
                    <a:pt x="12997" y="6669"/>
                    <a:pt x="12746" y="6498"/>
                    <a:pt x="12505" y="6498"/>
                  </a:cubicBezTo>
                  <a:cubicBezTo>
                    <a:pt x="12320" y="6498"/>
                    <a:pt x="12140" y="6598"/>
                    <a:pt x="12065" y="6826"/>
                  </a:cubicBezTo>
                  <a:cubicBezTo>
                    <a:pt x="11703" y="7923"/>
                    <a:pt x="11749" y="9274"/>
                    <a:pt x="12132" y="10372"/>
                  </a:cubicBezTo>
                  <a:cubicBezTo>
                    <a:pt x="11200" y="11197"/>
                    <a:pt x="10185" y="11902"/>
                    <a:pt x="9100" y="12545"/>
                  </a:cubicBezTo>
                  <a:cubicBezTo>
                    <a:pt x="9100" y="12415"/>
                    <a:pt x="9103" y="12285"/>
                    <a:pt x="9103" y="12156"/>
                  </a:cubicBezTo>
                  <a:cubicBezTo>
                    <a:pt x="9110" y="10169"/>
                    <a:pt x="9109" y="8181"/>
                    <a:pt x="9037" y="6195"/>
                  </a:cubicBezTo>
                  <a:cubicBezTo>
                    <a:pt x="9029" y="5939"/>
                    <a:pt x="9024" y="5678"/>
                    <a:pt x="9020" y="5414"/>
                  </a:cubicBezTo>
                  <a:cubicBezTo>
                    <a:pt x="9050" y="5374"/>
                    <a:pt x="9074" y="5330"/>
                    <a:pt x="9095" y="5284"/>
                  </a:cubicBezTo>
                  <a:cubicBezTo>
                    <a:pt x="9099" y="5273"/>
                    <a:pt x="9495" y="5081"/>
                    <a:pt x="9575" y="5026"/>
                  </a:cubicBezTo>
                  <a:cubicBezTo>
                    <a:pt x="9744" y="4909"/>
                    <a:pt x="9908" y="4787"/>
                    <a:pt x="10067" y="4660"/>
                  </a:cubicBezTo>
                  <a:cubicBezTo>
                    <a:pt x="10437" y="4361"/>
                    <a:pt x="10777" y="4028"/>
                    <a:pt x="11084" y="3663"/>
                  </a:cubicBezTo>
                  <a:cubicBezTo>
                    <a:pt x="11660" y="2982"/>
                    <a:pt x="12105" y="2205"/>
                    <a:pt x="12231" y="1338"/>
                  </a:cubicBezTo>
                  <a:cubicBezTo>
                    <a:pt x="12258" y="1154"/>
                    <a:pt x="12209" y="1014"/>
                    <a:pt x="12043" y="906"/>
                  </a:cubicBezTo>
                  <a:cubicBezTo>
                    <a:pt x="11999" y="877"/>
                    <a:pt x="11963" y="859"/>
                    <a:pt x="11910" y="856"/>
                  </a:cubicBezTo>
                  <a:cubicBezTo>
                    <a:pt x="11901" y="856"/>
                    <a:pt x="11892" y="856"/>
                    <a:pt x="11883" y="856"/>
                  </a:cubicBezTo>
                  <a:cubicBezTo>
                    <a:pt x="11531" y="856"/>
                    <a:pt x="11402" y="1149"/>
                    <a:pt x="11231" y="1402"/>
                  </a:cubicBezTo>
                  <a:cubicBezTo>
                    <a:pt x="10908" y="1881"/>
                    <a:pt x="10596" y="2365"/>
                    <a:pt x="10214" y="2805"/>
                  </a:cubicBezTo>
                  <a:cubicBezTo>
                    <a:pt x="9864" y="3206"/>
                    <a:pt x="9478" y="3578"/>
                    <a:pt x="9040" y="3897"/>
                  </a:cubicBezTo>
                  <a:cubicBezTo>
                    <a:pt x="9026" y="3906"/>
                    <a:pt x="9013" y="3914"/>
                    <a:pt x="9000" y="3923"/>
                  </a:cubicBezTo>
                  <a:cubicBezTo>
                    <a:pt x="8976" y="2683"/>
                    <a:pt x="8903" y="1431"/>
                    <a:pt x="8573" y="278"/>
                  </a:cubicBezTo>
                  <a:cubicBezTo>
                    <a:pt x="8522" y="98"/>
                    <a:pt x="8332" y="1"/>
                    <a:pt x="814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96;p37"/>
            <p:cNvSpPr/>
            <p:nvPr/>
          </p:nvSpPr>
          <p:spPr>
            <a:xfrm>
              <a:off x="1950672" y="882512"/>
              <a:ext cx="61024" cy="125033"/>
            </a:xfrm>
            <a:custGeom>
              <a:avLst/>
              <a:gdLst/>
              <a:ahLst/>
              <a:cxnLst/>
              <a:rect l="l" t="t" r="r" b="b"/>
              <a:pathLst>
                <a:path w="16112" h="33012" extrusionOk="0">
                  <a:moveTo>
                    <a:pt x="15024" y="0"/>
                  </a:moveTo>
                  <a:cubicBezTo>
                    <a:pt x="14881" y="0"/>
                    <a:pt x="14738" y="4"/>
                    <a:pt x="14595" y="11"/>
                  </a:cubicBezTo>
                  <a:cubicBezTo>
                    <a:pt x="11332" y="177"/>
                    <a:pt x="8290" y="2128"/>
                    <a:pt x="6778" y="4829"/>
                  </a:cubicBezTo>
                  <a:cubicBezTo>
                    <a:pt x="6205" y="5853"/>
                    <a:pt x="5832" y="6973"/>
                    <a:pt x="5174" y="7951"/>
                  </a:cubicBezTo>
                  <a:cubicBezTo>
                    <a:pt x="4480" y="8981"/>
                    <a:pt x="3497" y="9813"/>
                    <a:pt x="2700" y="10775"/>
                  </a:cubicBezTo>
                  <a:cubicBezTo>
                    <a:pt x="759" y="13123"/>
                    <a:pt x="1" y="16289"/>
                    <a:pt x="686" y="19183"/>
                  </a:cubicBezTo>
                  <a:cubicBezTo>
                    <a:pt x="1372" y="22079"/>
                    <a:pt x="3490" y="24651"/>
                    <a:pt x="6311" y="26015"/>
                  </a:cubicBezTo>
                  <a:cubicBezTo>
                    <a:pt x="6383" y="27861"/>
                    <a:pt x="7262" y="29667"/>
                    <a:pt x="8702" y="30931"/>
                  </a:cubicBezTo>
                  <a:cubicBezTo>
                    <a:pt x="10265" y="32302"/>
                    <a:pt x="12588" y="33011"/>
                    <a:pt x="14868" y="33011"/>
                  </a:cubicBezTo>
                  <a:cubicBezTo>
                    <a:pt x="15115" y="33011"/>
                    <a:pt x="15362" y="33003"/>
                    <a:pt x="15608" y="32986"/>
                  </a:cubicBezTo>
                  <a:cubicBezTo>
                    <a:pt x="15045" y="32849"/>
                    <a:pt x="14493" y="32667"/>
                    <a:pt x="13960" y="32440"/>
                  </a:cubicBezTo>
                  <a:cubicBezTo>
                    <a:pt x="11909" y="31566"/>
                    <a:pt x="10173" y="29939"/>
                    <a:pt x="9545" y="27920"/>
                  </a:cubicBezTo>
                  <a:cubicBezTo>
                    <a:pt x="9167" y="26704"/>
                    <a:pt x="9178" y="25354"/>
                    <a:pt x="8463" y="24278"/>
                  </a:cubicBezTo>
                  <a:cubicBezTo>
                    <a:pt x="7793" y="23266"/>
                    <a:pt x="6586" y="22663"/>
                    <a:pt x="5822" y="21707"/>
                  </a:cubicBezTo>
                  <a:cubicBezTo>
                    <a:pt x="4978" y="20650"/>
                    <a:pt x="4758" y="19235"/>
                    <a:pt x="5003" y="17935"/>
                  </a:cubicBezTo>
                  <a:cubicBezTo>
                    <a:pt x="5248" y="16635"/>
                    <a:pt x="5917" y="15437"/>
                    <a:pt x="6710" y="14344"/>
                  </a:cubicBezTo>
                  <a:cubicBezTo>
                    <a:pt x="7358" y="13449"/>
                    <a:pt x="8098" y="12602"/>
                    <a:pt x="8551" y="11609"/>
                  </a:cubicBezTo>
                  <a:cubicBezTo>
                    <a:pt x="9721" y="9042"/>
                    <a:pt x="8792" y="5922"/>
                    <a:pt x="10130" y="3428"/>
                  </a:cubicBezTo>
                  <a:cubicBezTo>
                    <a:pt x="11116" y="1588"/>
                    <a:pt x="13233" y="421"/>
                    <a:pt x="15416" y="131"/>
                  </a:cubicBezTo>
                  <a:cubicBezTo>
                    <a:pt x="15649" y="101"/>
                    <a:pt x="15881" y="79"/>
                    <a:pt x="16111" y="67"/>
                  </a:cubicBezTo>
                  <a:cubicBezTo>
                    <a:pt x="15750" y="23"/>
                    <a:pt x="15387" y="0"/>
                    <a:pt x="15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97;p37"/>
            <p:cNvSpPr/>
            <p:nvPr/>
          </p:nvSpPr>
          <p:spPr>
            <a:xfrm>
              <a:off x="1692898" y="976325"/>
              <a:ext cx="55877" cy="40697"/>
            </a:xfrm>
            <a:custGeom>
              <a:avLst/>
              <a:gdLst/>
              <a:ahLst/>
              <a:cxnLst/>
              <a:rect l="l" t="t" r="r" b="b"/>
              <a:pathLst>
                <a:path w="14753" h="10745" extrusionOk="0">
                  <a:moveTo>
                    <a:pt x="6702" y="1"/>
                  </a:moveTo>
                  <a:cubicBezTo>
                    <a:pt x="6592" y="1"/>
                    <a:pt x="6481" y="7"/>
                    <a:pt x="6371" y="19"/>
                  </a:cubicBezTo>
                  <a:cubicBezTo>
                    <a:pt x="5746" y="92"/>
                    <a:pt x="5160" y="362"/>
                    <a:pt x="4698" y="790"/>
                  </a:cubicBezTo>
                  <a:cubicBezTo>
                    <a:pt x="4383" y="1079"/>
                    <a:pt x="4136" y="1438"/>
                    <a:pt x="3996" y="1840"/>
                  </a:cubicBezTo>
                  <a:cubicBezTo>
                    <a:pt x="3803" y="1724"/>
                    <a:pt x="3591" y="1673"/>
                    <a:pt x="3377" y="1673"/>
                  </a:cubicBezTo>
                  <a:cubicBezTo>
                    <a:pt x="2710" y="1673"/>
                    <a:pt x="2014" y="2175"/>
                    <a:pt x="1751" y="2819"/>
                  </a:cubicBezTo>
                  <a:cubicBezTo>
                    <a:pt x="1405" y="3668"/>
                    <a:pt x="1599" y="4629"/>
                    <a:pt x="1841" y="5512"/>
                  </a:cubicBezTo>
                  <a:cubicBezTo>
                    <a:pt x="1012" y="5580"/>
                    <a:pt x="317" y="6284"/>
                    <a:pt x="160" y="7083"/>
                  </a:cubicBezTo>
                  <a:cubicBezTo>
                    <a:pt x="1" y="7882"/>
                    <a:pt x="323" y="8731"/>
                    <a:pt x="888" y="9328"/>
                  </a:cubicBezTo>
                  <a:cubicBezTo>
                    <a:pt x="1871" y="10366"/>
                    <a:pt x="3238" y="10573"/>
                    <a:pt x="4602" y="10648"/>
                  </a:cubicBezTo>
                  <a:cubicBezTo>
                    <a:pt x="5397" y="10692"/>
                    <a:pt x="6194" y="10714"/>
                    <a:pt x="6989" y="10726"/>
                  </a:cubicBezTo>
                  <a:cubicBezTo>
                    <a:pt x="7240" y="10730"/>
                    <a:pt x="7490" y="10733"/>
                    <a:pt x="7739" y="10734"/>
                  </a:cubicBezTo>
                  <a:cubicBezTo>
                    <a:pt x="8261" y="10740"/>
                    <a:pt x="8784" y="10741"/>
                    <a:pt x="9305" y="10744"/>
                  </a:cubicBezTo>
                  <a:cubicBezTo>
                    <a:pt x="9405" y="10744"/>
                    <a:pt x="9505" y="10745"/>
                    <a:pt x="9606" y="10745"/>
                  </a:cubicBezTo>
                  <a:cubicBezTo>
                    <a:pt x="10328" y="10745"/>
                    <a:pt x="11051" y="10728"/>
                    <a:pt x="11756" y="10586"/>
                  </a:cubicBezTo>
                  <a:cubicBezTo>
                    <a:pt x="12560" y="10424"/>
                    <a:pt x="13348" y="10084"/>
                    <a:pt x="13906" y="9495"/>
                  </a:cubicBezTo>
                  <a:cubicBezTo>
                    <a:pt x="13919" y="9481"/>
                    <a:pt x="13930" y="9469"/>
                    <a:pt x="13941" y="9456"/>
                  </a:cubicBezTo>
                  <a:cubicBezTo>
                    <a:pt x="14475" y="8868"/>
                    <a:pt x="14752" y="8026"/>
                    <a:pt x="14526" y="7272"/>
                  </a:cubicBezTo>
                  <a:cubicBezTo>
                    <a:pt x="14318" y="6570"/>
                    <a:pt x="13621" y="6008"/>
                    <a:pt x="12886" y="6008"/>
                  </a:cubicBezTo>
                  <a:cubicBezTo>
                    <a:pt x="12814" y="6008"/>
                    <a:pt x="12741" y="6013"/>
                    <a:pt x="12668" y="6025"/>
                  </a:cubicBezTo>
                  <a:cubicBezTo>
                    <a:pt x="12970" y="5364"/>
                    <a:pt x="12757" y="4514"/>
                    <a:pt x="12179" y="4064"/>
                  </a:cubicBezTo>
                  <a:cubicBezTo>
                    <a:pt x="11886" y="3836"/>
                    <a:pt x="11511" y="3721"/>
                    <a:pt x="11137" y="3721"/>
                  </a:cubicBezTo>
                  <a:cubicBezTo>
                    <a:pt x="10774" y="3721"/>
                    <a:pt x="10411" y="3829"/>
                    <a:pt x="10122" y="4045"/>
                  </a:cubicBezTo>
                  <a:cubicBezTo>
                    <a:pt x="10217" y="3010"/>
                    <a:pt x="9904" y="1928"/>
                    <a:pt x="9208" y="1143"/>
                  </a:cubicBezTo>
                  <a:cubicBezTo>
                    <a:pt x="8584" y="442"/>
                    <a:pt x="7648" y="1"/>
                    <a:pt x="670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98;p37"/>
            <p:cNvSpPr/>
            <p:nvPr/>
          </p:nvSpPr>
          <p:spPr>
            <a:xfrm>
              <a:off x="1710688" y="976321"/>
              <a:ext cx="38087" cy="35822"/>
            </a:xfrm>
            <a:custGeom>
              <a:avLst/>
              <a:gdLst/>
              <a:ahLst/>
              <a:cxnLst/>
              <a:rect l="l" t="t" r="r" b="b"/>
              <a:pathLst>
                <a:path w="10056" h="9458" extrusionOk="0">
                  <a:moveTo>
                    <a:pt x="2004" y="1"/>
                  </a:moveTo>
                  <a:cubicBezTo>
                    <a:pt x="1894" y="1"/>
                    <a:pt x="1785" y="7"/>
                    <a:pt x="1675" y="19"/>
                  </a:cubicBezTo>
                  <a:cubicBezTo>
                    <a:pt x="1050" y="93"/>
                    <a:pt x="463" y="363"/>
                    <a:pt x="1" y="791"/>
                  </a:cubicBezTo>
                  <a:cubicBezTo>
                    <a:pt x="312" y="781"/>
                    <a:pt x="671" y="733"/>
                    <a:pt x="949" y="733"/>
                  </a:cubicBezTo>
                  <a:cubicBezTo>
                    <a:pt x="1039" y="733"/>
                    <a:pt x="1120" y="738"/>
                    <a:pt x="1188" y="751"/>
                  </a:cubicBezTo>
                  <a:cubicBezTo>
                    <a:pt x="1803" y="865"/>
                    <a:pt x="2392" y="1112"/>
                    <a:pt x="2889" y="1484"/>
                  </a:cubicBezTo>
                  <a:cubicBezTo>
                    <a:pt x="4087" y="2385"/>
                    <a:pt x="4700" y="3977"/>
                    <a:pt x="4406" y="5429"/>
                  </a:cubicBezTo>
                  <a:cubicBezTo>
                    <a:pt x="4595" y="5373"/>
                    <a:pt x="4790" y="5346"/>
                    <a:pt x="4986" y="5346"/>
                  </a:cubicBezTo>
                  <a:cubicBezTo>
                    <a:pt x="5523" y="5346"/>
                    <a:pt x="6062" y="5550"/>
                    <a:pt x="6447" y="5920"/>
                  </a:cubicBezTo>
                  <a:cubicBezTo>
                    <a:pt x="6972" y="6423"/>
                    <a:pt x="7188" y="7214"/>
                    <a:pt x="6991" y="7908"/>
                  </a:cubicBezTo>
                  <a:cubicBezTo>
                    <a:pt x="7134" y="7852"/>
                    <a:pt x="7279" y="7826"/>
                    <a:pt x="7425" y="7826"/>
                  </a:cubicBezTo>
                  <a:cubicBezTo>
                    <a:pt x="8085" y="7826"/>
                    <a:pt x="8736" y="8357"/>
                    <a:pt x="9048" y="8971"/>
                  </a:cubicBezTo>
                  <a:cubicBezTo>
                    <a:pt x="9127" y="9127"/>
                    <a:pt x="9193" y="9289"/>
                    <a:pt x="9244" y="9457"/>
                  </a:cubicBezTo>
                  <a:cubicBezTo>
                    <a:pt x="9778" y="8869"/>
                    <a:pt x="10055" y="8027"/>
                    <a:pt x="9829" y="7273"/>
                  </a:cubicBezTo>
                  <a:cubicBezTo>
                    <a:pt x="9620" y="6570"/>
                    <a:pt x="8924" y="6008"/>
                    <a:pt x="8188" y="6008"/>
                  </a:cubicBezTo>
                  <a:cubicBezTo>
                    <a:pt x="8117" y="6008"/>
                    <a:pt x="8045" y="6013"/>
                    <a:pt x="7973" y="6024"/>
                  </a:cubicBezTo>
                  <a:cubicBezTo>
                    <a:pt x="8274" y="5363"/>
                    <a:pt x="8060" y="4515"/>
                    <a:pt x="7483" y="4065"/>
                  </a:cubicBezTo>
                  <a:cubicBezTo>
                    <a:pt x="7189" y="3837"/>
                    <a:pt x="6815" y="3722"/>
                    <a:pt x="6441" y="3722"/>
                  </a:cubicBezTo>
                  <a:cubicBezTo>
                    <a:pt x="6078" y="3722"/>
                    <a:pt x="5715" y="3830"/>
                    <a:pt x="5425" y="4046"/>
                  </a:cubicBezTo>
                  <a:cubicBezTo>
                    <a:pt x="5521" y="3011"/>
                    <a:pt x="5207" y="1929"/>
                    <a:pt x="4512" y="1144"/>
                  </a:cubicBezTo>
                  <a:cubicBezTo>
                    <a:pt x="3888" y="442"/>
                    <a:pt x="2951" y="1"/>
                    <a:pt x="2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99;p37"/>
            <p:cNvSpPr/>
            <p:nvPr/>
          </p:nvSpPr>
          <p:spPr>
            <a:xfrm>
              <a:off x="1700947" y="989016"/>
              <a:ext cx="30573" cy="27967"/>
            </a:xfrm>
            <a:custGeom>
              <a:avLst/>
              <a:gdLst/>
              <a:ahLst/>
              <a:cxnLst/>
              <a:rect l="l" t="t" r="r" b="b"/>
              <a:pathLst>
                <a:path w="8072" h="7384" extrusionOk="0">
                  <a:moveTo>
                    <a:pt x="4625" y="1"/>
                  </a:moveTo>
                  <a:cubicBezTo>
                    <a:pt x="4534" y="1"/>
                    <a:pt x="4437" y="76"/>
                    <a:pt x="4431" y="175"/>
                  </a:cubicBezTo>
                  <a:cubicBezTo>
                    <a:pt x="4375" y="1041"/>
                    <a:pt x="4613" y="1957"/>
                    <a:pt x="4704" y="2819"/>
                  </a:cubicBezTo>
                  <a:cubicBezTo>
                    <a:pt x="4796" y="3709"/>
                    <a:pt x="4846" y="4599"/>
                    <a:pt x="4870" y="5490"/>
                  </a:cubicBezTo>
                  <a:cubicBezTo>
                    <a:pt x="4871" y="5550"/>
                    <a:pt x="4871" y="5612"/>
                    <a:pt x="4872" y="5674"/>
                  </a:cubicBezTo>
                  <a:cubicBezTo>
                    <a:pt x="4671" y="5460"/>
                    <a:pt x="4461" y="5250"/>
                    <a:pt x="4275" y="5024"/>
                  </a:cubicBezTo>
                  <a:cubicBezTo>
                    <a:pt x="3891" y="4559"/>
                    <a:pt x="3541" y="4067"/>
                    <a:pt x="3228" y="3550"/>
                  </a:cubicBezTo>
                  <a:cubicBezTo>
                    <a:pt x="2646" y="2586"/>
                    <a:pt x="2234" y="1566"/>
                    <a:pt x="1774" y="544"/>
                  </a:cubicBezTo>
                  <a:cubicBezTo>
                    <a:pt x="1752" y="495"/>
                    <a:pt x="1703" y="473"/>
                    <a:pt x="1653" y="473"/>
                  </a:cubicBezTo>
                  <a:cubicBezTo>
                    <a:pt x="1571" y="473"/>
                    <a:pt x="1483" y="530"/>
                    <a:pt x="1495" y="618"/>
                  </a:cubicBezTo>
                  <a:cubicBezTo>
                    <a:pt x="1641" y="1754"/>
                    <a:pt x="2116" y="2868"/>
                    <a:pt x="2702" y="3853"/>
                  </a:cubicBezTo>
                  <a:cubicBezTo>
                    <a:pt x="3186" y="4667"/>
                    <a:pt x="3801" y="5632"/>
                    <a:pt x="4558" y="6288"/>
                  </a:cubicBezTo>
                  <a:cubicBezTo>
                    <a:pt x="3817" y="6218"/>
                    <a:pt x="3062" y="6014"/>
                    <a:pt x="2385" y="5771"/>
                  </a:cubicBezTo>
                  <a:cubicBezTo>
                    <a:pt x="1562" y="5478"/>
                    <a:pt x="947" y="4935"/>
                    <a:pt x="216" y="4489"/>
                  </a:cubicBezTo>
                  <a:cubicBezTo>
                    <a:pt x="194" y="4476"/>
                    <a:pt x="172" y="4470"/>
                    <a:pt x="150" y="4470"/>
                  </a:cubicBezTo>
                  <a:cubicBezTo>
                    <a:pt x="69" y="4470"/>
                    <a:pt x="0" y="4553"/>
                    <a:pt x="20" y="4637"/>
                  </a:cubicBezTo>
                  <a:cubicBezTo>
                    <a:pt x="222" y="5546"/>
                    <a:pt x="1158" y="6096"/>
                    <a:pt x="1970" y="6430"/>
                  </a:cubicBezTo>
                  <a:cubicBezTo>
                    <a:pt x="2778" y="6765"/>
                    <a:pt x="3780" y="7068"/>
                    <a:pt x="4712" y="7068"/>
                  </a:cubicBezTo>
                  <a:cubicBezTo>
                    <a:pt x="4766" y="7068"/>
                    <a:pt x="4820" y="7067"/>
                    <a:pt x="4874" y="7065"/>
                  </a:cubicBezTo>
                  <a:lnTo>
                    <a:pt x="4874" y="7065"/>
                  </a:lnTo>
                  <a:cubicBezTo>
                    <a:pt x="4871" y="7169"/>
                    <a:pt x="4868" y="7271"/>
                    <a:pt x="4865" y="7375"/>
                  </a:cubicBezTo>
                  <a:cubicBezTo>
                    <a:pt x="5115" y="7379"/>
                    <a:pt x="5366" y="7382"/>
                    <a:pt x="5615" y="7383"/>
                  </a:cubicBezTo>
                  <a:cubicBezTo>
                    <a:pt x="5617" y="7257"/>
                    <a:pt x="5617" y="7128"/>
                    <a:pt x="5615" y="7002"/>
                  </a:cubicBezTo>
                  <a:cubicBezTo>
                    <a:pt x="6208" y="6576"/>
                    <a:pt x="6734" y="6067"/>
                    <a:pt x="7181" y="5490"/>
                  </a:cubicBezTo>
                  <a:cubicBezTo>
                    <a:pt x="7571" y="4989"/>
                    <a:pt x="8071" y="4296"/>
                    <a:pt x="8052" y="3637"/>
                  </a:cubicBezTo>
                  <a:cubicBezTo>
                    <a:pt x="8048" y="3548"/>
                    <a:pt x="7978" y="3496"/>
                    <a:pt x="7902" y="3496"/>
                  </a:cubicBezTo>
                  <a:cubicBezTo>
                    <a:pt x="7865" y="3496"/>
                    <a:pt x="7827" y="3508"/>
                    <a:pt x="7796" y="3535"/>
                  </a:cubicBezTo>
                  <a:cubicBezTo>
                    <a:pt x="7303" y="3943"/>
                    <a:pt x="7004" y="4626"/>
                    <a:pt x="6599" y="5117"/>
                  </a:cubicBezTo>
                  <a:cubicBezTo>
                    <a:pt x="6298" y="5482"/>
                    <a:pt x="5958" y="5808"/>
                    <a:pt x="5598" y="6111"/>
                  </a:cubicBezTo>
                  <a:cubicBezTo>
                    <a:pt x="5591" y="5863"/>
                    <a:pt x="5583" y="5616"/>
                    <a:pt x="5572" y="5373"/>
                  </a:cubicBezTo>
                  <a:cubicBezTo>
                    <a:pt x="5535" y="4442"/>
                    <a:pt x="5447" y="3513"/>
                    <a:pt x="5322" y="2589"/>
                  </a:cubicBezTo>
                  <a:cubicBezTo>
                    <a:pt x="5212" y="1767"/>
                    <a:pt x="5129" y="839"/>
                    <a:pt x="4760" y="88"/>
                  </a:cubicBezTo>
                  <a:cubicBezTo>
                    <a:pt x="4730" y="27"/>
                    <a:pt x="4678" y="1"/>
                    <a:pt x="4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100;p37"/>
            <p:cNvSpPr/>
            <p:nvPr/>
          </p:nvSpPr>
          <p:spPr>
            <a:xfrm>
              <a:off x="1791203" y="931109"/>
              <a:ext cx="109512" cy="64675"/>
            </a:xfrm>
            <a:custGeom>
              <a:avLst/>
              <a:gdLst/>
              <a:ahLst/>
              <a:cxnLst/>
              <a:rect l="l" t="t" r="r" b="b"/>
              <a:pathLst>
                <a:path w="28914" h="17076" extrusionOk="0">
                  <a:moveTo>
                    <a:pt x="23117" y="0"/>
                  </a:moveTo>
                  <a:cubicBezTo>
                    <a:pt x="22910" y="0"/>
                    <a:pt x="22710" y="84"/>
                    <a:pt x="22564" y="233"/>
                  </a:cubicBezTo>
                  <a:cubicBezTo>
                    <a:pt x="22407" y="393"/>
                    <a:pt x="22342" y="621"/>
                    <a:pt x="22390" y="839"/>
                  </a:cubicBezTo>
                  <a:lnTo>
                    <a:pt x="23215" y="4550"/>
                  </a:lnTo>
                  <a:lnTo>
                    <a:pt x="23215" y="4550"/>
                  </a:lnTo>
                  <a:lnTo>
                    <a:pt x="9723" y="3367"/>
                  </a:lnTo>
                  <a:lnTo>
                    <a:pt x="8844" y="584"/>
                  </a:lnTo>
                  <a:cubicBezTo>
                    <a:pt x="8749" y="281"/>
                    <a:pt x="8451" y="85"/>
                    <a:pt x="8129" y="85"/>
                  </a:cubicBezTo>
                  <a:cubicBezTo>
                    <a:pt x="8060" y="85"/>
                    <a:pt x="7989" y="94"/>
                    <a:pt x="7919" y="113"/>
                  </a:cubicBezTo>
                  <a:cubicBezTo>
                    <a:pt x="7524" y="222"/>
                    <a:pt x="7298" y="610"/>
                    <a:pt x="7414" y="977"/>
                  </a:cubicBezTo>
                  <a:lnTo>
                    <a:pt x="8263" y="3665"/>
                  </a:lnTo>
                  <a:lnTo>
                    <a:pt x="195" y="13700"/>
                  </a:lnTo>
                  <a:cubicBezTo>
                    <a:pt x="32" y="13899"/>
                    <a:pt x="1" y="14177"/>
                    <a:pt x="114" y="14409"/>
                  </a:cubicBezTo>
                  <a:cubicBezTo>
                    <a:pt x="230" y="14640"/>
                    <a:pt x="467" y="14797"/>
                    <a:pt x="745" y="14812"/>
                  </a:cubicBezTo>
                  <a:lnTo>
                    <a:pt x="10828" y="15410"/>
                  </a:lnTo>
                  <a:cubicBezTo>
                    <a:pt x="10844" y="15410"/>
                    <a:pt x="10859" y="15411"/>
                    <a:pt x="10874" y="15411"/>
                  </a:cubicBezTo>
                  <a:cubicBezTo>
                    <a:pt x="11266" y="15411"/>
                    <a:pt x="11594" y="15128"/>
                    <a:pt x="11619" y="14758"/>
                  </a:cubicBezTo>
                  <a:cubicBezTo>
                    <a:pt x="11646" y="14374"/>
                    <a:pt x="11334" y="14044"/>
                    <a:pt x="10923" y="14021"/>
                  </a:cubicBezTo>
                  <a:lnTo>
                    <a:pt x="2218" y="13504"/>
                  </a:lnTo>
                  <a:lnTo>
                    <a:pt x="8789" y="5329"/>
                  </a:lnTo>
                  <a:lnTo>
                    <a:pt x="11251" y="13118"/>
                  </a:lnTo>
                  <a:cubicBezTo>
                    <a:pt x="11340" y="13400"/>
                    <a:pt x="11602" y="13589"/>
                    <a:pt x="11896" y="13615"/>
                  </a:cubicBezTo>
                  <a:cubicBezTo>
                    <a:pt x="11919" y="13617"/>
                    <a:pt x="11941" y="13618"/>
                    <a:pt x="11963" y="13618"/>
                  </a:cubicBezTo>
                  <a:cubicBezTo>
                    <a:pt x="12035" y="13618"/>
                    <a:pt x="12107" y="13608"/>
                    <a:pt x="12177" y="13589"/>
                  </a:cubicBezTo>
                  <a:cubicBezTo>
                    <a:pt x="12572" y="13480"/>
                    <a:pt x="12799" y="13092"/>
                    <a:pt x="12682" y="12725"/>
                  </a:cubicBezTo>
                  <a:lnTo>
                    <a:pt x="10178" y="4805"/>
                  </a:lnTo>
                  <a:lnTo>
                    <a:pt x="22414" y="5878"/>
                  </a:lnTo>
                  <a:lnTo>
                    <a:pt x="14000" y="13109"/>
                  </a:lnTo>
                  <a:cubicBezTo>
                    <a:pt x="13697" y="13369"/>
                    <a:pt x="13677" y="13809"/>
                    <a:pt x="13956" y="14092"/>
                  </a:cubicBezTo>
                  <a:cubicBezTo>
                    <a:pt x="14085" y="14221"/>
                    <a:pt x="14253" y="14299"/>
                    <a:pt x="14434" y="14314"/>
                  </a:cubicBezTo>
                  <a:cubicBezTo>
                    <a:pt x="14458" y="14316"/>
                    <a:pt x="14482" y="14317"/>
                    <a:pt x="14506" y="14317"/>
                  </a:cubicBezTo>
                  <a:cubicBezTo>
                    <a:pt x="14689" y="14317"/>
                    <a:pt x="14868" y="14252"/>
                    <a:pt x="15010" y="14133"/>
                  </a:cubicBezTo>
                  <a:lnTo>
                    <a:pt x="23687" y="6677"/>
                  </a:lnTo>
                  <a:lnTo>
                    <a:pt x="25865" y="16520"/>
                  </a:lnTo>
                  <a:cubicBezTo>
                    <a:pt x="25934" y="16827"/>
                    <a:pt x="26208" y="17045"/>
                    <a:pt x="26526" y="17073"/>
                  </a:cubicBezTo>
                  <a:cubicBezTo>
                    <a:pt x="26550" y="17075"/>
                    <a:pt x="26573" y="17076"/>
                    <a:pt x="26597" y="17076"/>
                  </a:cubicBezTo>
                  <a:cubicBezTo>
                    <a:pt x="26647" y="17076"/>
                    <a:pt x="26697" y="17071"/>
                    <a:pt x="26747" y="17062"/>
                  </a:cubicBezTo>
                  <a:cubicBezTo>
                    <a:pt x="27150" y="16984"/>
                    <a:pt x="27411" y="16616"/>
                    <a:pt x="27327" y="16239"/>
                  </a:cubicBezTo>
                  <a:lnTo>
                    <a:pt x="24881" y="5191"/>
                  </a:lnTo>
                  <a:lnTo>
                    <a:pt x="24881" y="5189"/>
                  </a:lnTo>
                  <a:lnTo>
                    <a:pt x="24055" y="1478"/>
                  </a:lnTo>
                  <a:lnTo>
                    <a:pt x="24055" y="1478"/>
                  </a:lnTo>
                  <a:lnTo>
                    <a:pt x="28062" y="1830"/>
                  </a:lnTo>
                  <a:cubicBezTo>
                    <a:pt x="28085" y="1832"/>
                    <a:pt x="28109" y="1833"/>
                    <a:pt x="28132" y="1833"/>
                  </a:cubicBezTo>
                  <a:cubicBezTo>
                    <a:pt x="28513" y="1833"/>
                    <a:pt x="28839" y="1563"/>
                    <a:pt x="28875" y="1202"/>
                  </a:cubicBezTo>
                  <a:cubicBezTo>
                    <a:pt x="28913" y="820"/>
                    <a:pt x="28612" y="480"/>
                    <a:pt x="28202" y="444"/>
                  </a:cubicBezTo>
                  <a:lnTo>
                    <a:pt x="23189" y="4"/>
                  </a:lnTo>
                  <a:cubicBezTo>
                    <a:pt x="23165" y="1"/>
                    <a:pt x="23141" y="0"/>
                    <a:pt x="23117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101;p37"/>
            <p:cNvSpPr/>
            <p:nvPr/>
          </p:nvSpPr>
          <p:spPr>
            <a:xfrm>
              <a:off x="1829529" y="976699"/>
              <a:ext cx="20661" cy="19112"/>
            </a:xfrm>
            <a:custGeom>
              <a:avLst/>
              <a:gdLst/>
              <a:ahLst/>
              <a:cxnLst/>
              <a:rect l="l" t="t" r="r" b="b"/>
              <a:pathLst>
                <a:path w="5455" h="5046" extrusionOk="0">
                  <a:moveTo>
                    <a:pt x="2710" y="1392"/>
                  </a:moveTo>
                  <a:cubicBezTo>
                    <a:pt x="2747" y="1392"/>
                    <a:pt x="2784" y="1394"/>
                    <a:pt x="2821" y="1397"/>
                  </a:cubicBezTo>
                  <a:cubicBezTo>
                    <a:pt x="3210" y="1431"/>
                    <a:pt x="3546" y="1629"/>
                    <a:pt x="3746" y="1944"/>
                  </a:cubicBezTo>
                  <a:cubicBezTo>
                    <a:pt x="3879" y="2145"/>
                    <a:pt x="3938" y="2388"/>
                    <a:pt x="3914" y="2629"/>
                  </a:cubicBezTo>
                  <a:cubicBezTo>
                    <a:pt x="3855" y="3214"/>
                    <a:pt x="3325" y="3654"/>
                    <a:pt x="2707" y="3654"/>
                  </a:cubicBezTo>
                  <a:cubicBezTo>
                    <a:pt x="2670" y="3654"/>
                    <a:pt x="2632" y="3653"/>
                    <a:pt x="2595" y="3650"/>
                  </a:cubicBezTo>
                  <a:cubicBezTo>
                    <a:pt x="2009" y="3597"/>
                    <a:pt x="1548" y="3164"/>
                    <a:pt x="1499" y="2628"/>
                  </a:cubicBezTo>
                  <a:cubicBezTo>
                    <a:pt x="1494" y="2558"/>
                    <a:pt x="1495" y="2487"/>
                    <a:pt x="1500" y="2417"/>
                  </a:cubicBezTo>
                  <a:cubicBezTo>
                    <a:pt x="1540" y="2022"/>
                    <a:pt x="1793" y="1683"/>
                    <a:pt x="2176" y="1508"/>
                  </a:cubicBezTo>
                  <a:cubicBezTo>
                    <a:pt x="2344" y="1431"/>
                    <a:pt x="2526" y="1392"/>
                    <a:pt x="2710" y="1392"/>
                  </a:cubicBezTo>
                  <a:close/>
                  <a:moveTo>
                    <a:pt x="2702" y="0"/>
                  </a:moveTo>
                  <a:cubicBezTo>
                    <a:pt x="2295" y="0"/>
                    <a:pt x="1891" y="88"/>
                    <a:pt x="1518" y="259"/>
                  </a:cubicBezTo>
                  <a:cubicBezTo>
                    <a:pt x="667" y="648"/>
                    <a:pt x="105" y="1405"/>
                    <a:pt x="16" y="2287"/>
                  </a:cubicBezTo>
                  <a:cubicBezTo>
                    <a:pt x="2" y="2436"/>
                    <a:pt x="0" y="2586"/>
                    <a:pt x="13" y="2735"/>
                  </a:cubicBezTo>
                  <a:cubicBezTo>
                    <a:pt x="122" y="3953"/>
                    <a:pt x="1149" y="4921"/>
                    <a:pt x="2455" y="5034"/>
                  </a:cubicBezTo>
                  <a:cubicBezTo>
                    <a:pt x="2540" y="5042"/>
                    <a:pt x="2626" y="5046"/>
                    <a:pt x="2710" y="5046"/>
                  </a:cubicBezTo>
                  <a:cubicBezTo>
                    <a:pt x="4087" y="5046"/>
                    <a:pt x="5268" y="4065"/>
                    <a:pt x="5400" y="2760"/>
                  </a:cubicBezTo>
                  <a:cubicBezTo>
                    <a:pt x="5455" y="2221"/>
                    <a:pt x="5323" y="1679"/>
                    <a:pt x="5026" y="1227"/>
                  </a:cubicBezTo>
                  <a:cubicBezTo>
                    <a:pt x="4587" y="541"/>
                    <a:pt x="3815" y="86"/>
                    <a:pt x="2961" y="12"/>
                  </a:cubicBezTo>
                  <a:cubicBezTo>
                    <a:pt x="2874" y="4"/>
                    <a:pt x="2788" y="0"/>
                    <a:pt x="2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102;p37"/>
            <p:cNvSpPr/>
            <p:nvPr/>
          </p:nvSpPr>
          <p:spPr>
            <a:xfrm>
              <a:off x="1807758" y="927973"/>
              <a:ext cx="28842" cy="10507"/>
            </a:xfrm>
            <a:custGeom>
              <a:avLst/>
              <a:gdLst/>
              <a:ahLst/>
              <a:cxnLst/>
              <a:rect l="l" t="t" r="r" b="b"/>
              <a:pathLst>
                <a:path w="7615" h="2774" extrusionOk="0">
                  <a:moveTo>
                    <a:pt x="1572" y="1"/>
                  </a:moveTo>
                  <a:cubicBezTo>
                    <a:pt x="196" y="1"/>
                    <a:pt x="1" y="2066"/>
                    <a:pt x="1365" y="2297"/>
                  </a:cubicBezTo>
                  <a:cubicBezTo>
                    <a:pt x="2339" y="2462"/>
                    <a:pt x="3350" y="2472"/>
                    <a:pt x="4332" y="2591"/>
                  </a:cubicBezTo>
                  <a:cubicBezTo>
                    <a:pt x="4820" y="2650"/>
                    <a:pt x="5394" y="2773"/>
                    <a:pt x="5943" y="2773"/>
                  </a:cubicBezTo>
                  <a:cubicBezTo>
                    <a:pt x="6356" y="2773"/>
                    <a:pt x="6756" y="2703"/>
                    <a:pt x="7095" y="2483"/>
                  </a:cubicBezTo>
                  <a:cubicBezTo>
                    <a:pt x="7455" y="2247"/>
                    <a:pt x="7615" y="1785"/>
                    <a:pt x="7335" y="1412"/>
                  </a:cubicBezTo>
                  <a:cubicBezTo>
                    <a:pt x="6743" y="619"/>
                    <a:pt x="5587" y="549"/>
                    <a:pt x="4695" y="403"/>
                  </a:cubicBezTo>
                  <a:cubicBezTo>
                    <a:pt x="3685" y="237"/>
                    <a:pt x="2624" y="19"/>
                    <a:pt x="1597" y="1"/>
                  </a:cubicBezTo>
                  <a:cubicBezTo>
                    <a:pt x="1589" y="1"/>
                    <a:pt x="1580" y="1"/>
                    <a:pt x="1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103;p37"/>
            <p:cNvSpPr/>
            <p:nvPr/>
          </p:nvSpPr>
          <p:spPr>
            <a:xfrm>
              <a:off x="1858651" y="963492"/>
              <a:ext cx="66569" cy="59308"/>
            </a:xfrm>
            <a:custGeom>
              <a:avLst/>
              <a:gdLst/>
              <a:ahLst/>
              <a:cxnLst/>
              <a:rect l="l" t="t" r="r" b="b"/>
              <a:pathLst>
                <a:path w="17576" h="15659" extrusionOk="0">
                  <a:moveTo>
                    <a:pt x="8783" y="1392"/>
                  </a:moveTo>
                  <a:cubicBezTo>
                    <a:pt x="8998" y="1392"/>
                    <a:pt x="9215" y="1401"/>
                    <a:pt x="9434" y="1420"/>
                  </a:cubicBezTo>
                  <a:cubicBezTo>
                    <a:pt x="13221" y="1752"/>
                    <a:pt x="16012" y="4898"/>
                    <a:pt x="15657" y="8431"/>
                  </a:cubicBezTo>
                  <a:cubicBezTo>
                    <a:pt x="15321" y="11762"/>
                    <a:pt x="12309" y="14266"/>
                    <a:pt x="8793" y="14266"/>
                  </a:cubicBezTo>
                  <a:cubicBezTo>
                    <a:pt x="8578" y="14266"/>
                    <a:pt x="8361" y="14257"/>
                    <a:pt x="8142" y="14238"/>
                  </a:cubicBezTo>
                  <a:cubicBezTo>
                    <a:pt x="4355" y="13906"/>
                    <a:pt x="1564" y="10760"/>
                    <a:pt x="1919" y="7227"/>
                  </a:cubicBezTo>
                  <a:cubicBezTo>
                    <a:pt x="2255" y="3896"/>
                    <a:pt x="5267" y="1392"/>
                    <a:pt x="8783" y="1392"/>
                  </a:cubicBezTo>
                  <a:close/>
                  <a:moveTo>
                    <a:pt x="8781" y="1"/>
                  </a:moveTo>
                  <a:cubicBezTo>
                    <a:pt x="4505" y="1"/>
                    <a:pt x="842" y="3047"/>
                    <a:pt x="434" y="7097"/>
                  </a:cubicBezTo>
                  <a:cubicBezTo>
                    <a:pt x="1" y="11394"/>
                    <a:pt x="3397" y="15219"/>
                    <a:pt x="8002" y="15624"/>
                  </a:cubicBezTo>
                  <a:cubicBezTo>
                    <a:pt x="8268" y="15647"/>
                    <a:pt x="8533" y="15659"/>
                    <a:pt x="8795" y="15659"/>
                  </a:cubicBezTo>
                  <a:cubicBezTo>
                    <a:pt x="13071" y="15659"/>
                    <a:pt x="16734" y="12611"/>
                    <a:pt x="17142" y="8563"/>
                  </a:cubicBezTo>
                  <a:cubicBezTo>
                    <a:pt x="17576" y="4264"/>
                    <a:pt x="14181" y="440"/>
                    <a:pt x="9574" y="36"/>
                  </a:cubicBezTo>
                  <a:cubicBezTo>
                    <a:pt x="9308" y="12"/>
                    <a:pt x="9043" y="1"/>
                    <a:pt x="8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104;p37"/>
            <p:cNvSpPr/>
            <p:nvPr/>
          </p:nvSpPr>
          <p:spPr>
            <a:xfrm>
              <a:off x="1760217" y="954857"/>
              <a:ext cx="66562" cy="59312"/>
            </a:xfrm>
            <a:custGeom>
              <a:avLst/>
              <a:gdLst/>
              <a:ahLst/>
              <a:cxnLst/>
              <a:rect l="l" t="t" r="r" b="b"/>
              <a:pathLst>
                <a:path w="17574" h="15660" extrusionOk="0">
                  <a:moveTo>
                    <a:pt x="8780" y="1393"/>
                  </a:moveTo>
                  <a:cubicBezTo>
                    <a:pt x="8995" y="1393"/>
                    <a:pt x="9213" y="1402"/>
                    <a:pt x="9432" y="1422"/>
                  </a:cubicBezTo>
                  <a:cubicBezTo>
                    <a:pt x="13220" y="1753"/>
                    <a:pt x="16012" y="4899"/>
                    <a:pt x="15656" y="8432"/>
                  </a:cubicBezTo>
                  <a:cubicBezTo>
                    <a:pt x="15321" y="11762"/>
                    <a:pt x="12307" y="14267"/>
                    <a:pt x="8792" y="14267"/>
                  </a:cubicBezTo>
                  <a:cubicBezTo>
                    <a:pt x="8577" y="14267"/>
                    <a:pt x="8360" y="14258"/>
                    <a:pt x="8142" y="14239"/>
                  </a:cubicBezTo>
                  <a:cubicBezTo>
                    <a:pt x="4354" y="13907"/>
                    <a:pt x="1562" y="10762"/>
                    <a:pt x="1918" y="7227"/>
                  </a:cubicBezTo>
                  <a:cubicBezTo>
                    <a:pt x="2253" y="3898"/>
                    <a:pt x="5265" y="1393"/>
                    <a:pt x="8780" y="1393"/>
                  </a:cubicBezTo>
                  <a:close/>
                  <a:moveTo>
                    <a:pt x="8780" y="1"/>
                  </a:moveTo>
                  <a:cubicBezTo>
                    <a:pt x="4504" y="1"/>
                    <a:pt x="840" y="3048"/>
                    <a:pt x="434" y="7097"/>
                  </a:cubicBezTo>
                  <a:cubicBezTo>
                    <a:pt x="0" y="11395"/>
                    <a:pt x="3395" y="15220"/>
                    <a:pt x="8002" y="15625"/>
                  </a:cubicBezTo>
                  <a:cubicBezTo>
                    <a:pt x="8267" y="15648"/>
                    <a:pt x="8531" y="15660"/>
                    <a:pt x="8792" y="15660"/>
                  </a:cubicBezTo>
                  <a:cubicBezTo>
                    <a:pt x="13068" y="15660"/>
                    <a:pt x="16733" y="12613"/>
                    <a:pt x="17141" y="8562"/>
                  </a:cubicBezTo>
                  <a:cubicBezTo>
                    <a:pt x="17574" y="4265"/>
                    <a:pt x="14179" y="440"/>
                    <a:pt x="9572" y="35"/>
                  </a:cubicBezTo>
                  <a:cubicBezTo>
                    <a:pt x="9306" y="12"/>
                    <a:pt x="9042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105;p37"/>
            <p:cNvSpPr/>
            <p:nvPr/>
          </p:nvSpPr>
          <p:spPr>
            <a:xfrm>
              <a:off x="1926030" y="983657"/>
              <a:ext cx="52381" cy="38394"/>
            </a:xfrm>
            <a:custGeom>
              <a:avLst/>
              <a:gdLst/>
              <a:ahLst/>
              <a:cxnLst/>
              <a:rect l="l" t="t" r="r" b="b"/>
              <a:pathLst>
                <a:path w="13830" h="10137" extrusionOk="0">
                  <a:moveTo>
                    <a:pt x="7824" y="0"/>
                  </a:moveTo>
                  <a:cubicBezTo>
                    <a:pt x="7747" y="0"/>
                    <a:pt x="7670" y="6"/>
                    <a:pt x="7593" y="19"/>
                  </a:cubicBezTo>
                  <a:cubicBezTo>
                    <a:pt x="7047" y="110"/>
                    <a:pt x="6669" y="494"/>
                    <a:pt x="6415" y="942"/>
                  </a:cubicBezTo>
                  <a:cubicBezTo>
                    <a:pt x="6313" y="1127"/>
                    <a:pt x="6228" y="1320"/>
                    <a:pt x="6161" y="1519"/>
                  </a:cubicBezTo>
                  <a:cubicBezTo>
                    <a:pt x="6016" y="1958"/>
                    <a:pt x="5914" y="2409"/>
                    <a:pt x="5861" y="2868"/>
                  </a:cubicBezTo>
                  <a:cubicBezTo>
                    <a:pt x="5595" y="2484"/>
                    <a:pt x="5251" y="2121"/>
                    <a:pt x="4790" y="1918"/>
                  </a:cubicBezTo>
                  <a:cubicBezTo>
                    <a:pt x="4569" y="1821"/>
                    <a:pt x="4317" y="1767"/>
                    <a:pt x="4069" y="1767"/>
                  </a:cubicBezTo>
                  <a:cubicBezTo>
                    <a:pt x="3800" y="1767"/>
                    <a:pt x="3536" y="1830"/>
                    <a:pt x="3320" y="1969"/>
                  </a:cubicBezTo>
                  <a:cubicBezTo>
                    <a:pt x="2909" y="2236"/>
                    <a:pt x="2758" y="2712"/>
                    <a:pt x="2711" y="3158"/>
                  </a:cubicBezTo>
                  <a:cubicBezTo>
                    <a:pt x="2607" y="4198"/>
                    <a:pt x="2956" y="5268"/>
                    <a:pt x="3673" y="6106"/>
                  </a:cubicBezTo>
                  <a:cubicBezTo>
                    <a:pt x="3128" y="5818"/>
                    <a:pt x="2552" y="5538"/>
                    <a:pt x="1920" y="5479"/>
                  </a:cubicBezTo>
                  <a:cubicBezTo>
                    <a:pt x="1851" y="5472"/>
                    <a:pt x="1780" y="5469"/>
                    <a:pt x="1710" y="5469"/>
                  </a:cubicBezTo>
                  <a:cubicBezTo>
                    <a:pt x="1137" y="5469"/>
                    <a:pt x="547" y="5682"/>
                    <a:pt x="272" y="6112"/>
                  </a:cubicBezTo>
                  <a:cubicBezTo>
                    <a:pt x="1" y="6542"/>
                    <a:pt x="94" y="7080"/>
                    <a:pt x="319" y="7530"/>
                  </a:cubicBezTo>
                  <a:cubicBezTo>
                    <a:pt x="789" y="8480"/>
                    <a:pt x="1785" y="9186"/>
                    <a:pt x="2892" y="9561"/>
                  </a:cubicBezTo>
                  <a:cubicBezTo>
                    <a:pt x="3553" y="9783"/>
                    <a:pt x="4264" y="9938"/>
                    <a:pt x="4992" y="10028"/>
                  </a:cubicBezTo>
                  <a:cubicBezTo>
                    <a:pt x="5365" y="10076"/>
                    <a:pt x="5743" y="10108"/>
                    <a:pt x="6124" y="10123"/>
                  </a:cubicBezTo>
                  <a:cubicBezTo>
                    <a:pt x="6252" y="10128"/>
                    <a:pt x="6379" y="10132"/>
                    <a:pt x="6507" y="10134"/>
                  </a:cubicBezTo>
                  <a:cubicBezTo>
                    <a:pt x="6548" y="10134"/>
                    <a:pt x="6588" y="10135"/>
                    <a:pt x="6627" y="10135"/>
                  </a:cubicBezTo>
                  <a:cubicBezTo>
                    <a:pt x="6681" y="10137"/>
                    <a:pt x="6733" y="10137"/>
                    <a:pt x="6785" y="10137"/>
                  </a:cubicBezTo>
                  <a:cubicBezTo>
                    <a:pt x="6904" y="10135"/>
                    <a:pt x="7022" y="10134"/>
                    <a:pt x="7142" y="10131"/>
                  </a:cubicBezTo>
                  <a:cubicBezTo>
                    <a:pt x="7224" y="10128"/>
                    <a:pt x="7307" y="10126"/>
                    <a:pt x="7391" y="10121"/>
                  </a:cubicBezTo>
                  <a:lnTo>
                    <a:pt x="7417" y="10121"/>
                  </a:lnTo>
                  <a:cubicBezTo>
                    <a:pt x="7679" y="10109"/>
                    <a:pt x="7941" y="10090"/>
                    <a:pt x="8199" y="10067"/>
                  </a:cubicBezTo>
                  <a:cubicBezTo>
                    <a:pt x="8478" y="10039"/>
                    <a:pt x="8754" y="10005"/>
                    <a:pt x="9027" y="9965"/>
                  </a:cubicBezTo>
                  <a:cubicBezTo>
                    <a:pt x="9483" y="9895"/>
                    <a:pt x="9930" y="9808"/>
                    <a:pt x="10358" y="9703"/>
                  </a:cubicBezTo>
                  <a:cubicBezTo>
                    <a:pt x="11140" y="9510"/>
                    <a:pt x="12400" y="9067"/>
                    <a:pt x="13103" y="8397"/>
                  </a:cubicBezTo>
                  <a:cubicBezTo>
                    <a:pt x="13615" y="7909"/>
                    <a:pt x="13830" y="7297"/>
                    <a:pt x="13344" y="6576"/>
                  </a:cubicBezTo>
                  <a:cubicBezTo>
                    <a:pt x="13181" y="6332"/>
                    <a:pt x="12849" y="6169"/>
                    <a:pt x="12535" y="6169"/>
                  </a:cubicBezTo>
                  <a:cubicBezTo>
                    <a:pt x="12387" y="6169"/>
                    <a:pt x="12244" y="6205"/>
                    <a:pt x="12123" y="6285"/>
                  </a:cubicBezTo>
                  <a:cubicBezTo>
                    <a:pt x="12559" y="5738"/>
                    <a:pt x="12963" y="5125"/>
                    <a:pt x="12952" y="4460"/>
                  </a:cubicBezTo>
                  <a:cubicBezTo>
                    <a:pt x="12941" y="3802"/>
                    <a:pt x="12366" y="3111"/>
                    <a:pt x="11611" y="3111"/>
                  </a:cubicBezTo>
                  <a:cubicBezTo>
                    <a:pt x="11604" y="3111"/>
                    <a:pt x="11597" y="3111"/>
                    <a:pt x="11591" y="3111"/>
                  </a:cubicBezTo>
                  <a:cubicBezTo>
                    <a:pt x="10872" y="3126"/>
                    <a:pt x="10362" y="3702"/>
                    <a:pt x="9965" y="4223"/>
                  </a:cubicBezTo>
                  <a:cubicBezTo>
                    <a:pt x="9948" y="3341"/>
                    <a:pt x="9929" y="2450"/>
                    <a:pt x="9655" y="1603"/>
                  </a:cubicBezTo>
                  <a:cubicBezTo>
                    <a:pt x="9518" y="1179"/>
                    <a:pt x="9311" y="762"/>
                    <a:pt x="8960" y="448"/>
                  </a:cubicBezTo>
                  <a:cubicBezTo>
                    <a:pt x="8663" y="182"/>
                    <a:pt x="8247" y="0"/>
                    <a:pt x="7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106;p37"/>
            <p:cNvSpPr/>
            <p:nvPr/>
          </p:nvSpPr>
          <p:spPr>
            <a:xfrm>
              <a:off x="1950323" y="983657"/>
              <a:ext cx="28088" cy="31804"/>
            </a:xfrm>
            <a:custGeom>
              <a:avLst/>
              <a:gdLst/>
              <a:ahLst/>
              <a:cxnLst/>
              <a:rect l="l" t="t" r="r" b="b"/>
              <a:pathLst>
                <a:path w="7416" h="8397" extrusionOk="0">
                  <a:moveTo>
                    <a:pt x="1410" y="0"/>
                  </a:moveTo>
                  <a:cubicBezTo>
                    <a:pt x="1333" y="0"/>
                    <a:pt x="1255" y="6"/>
                    <a:pt x="1179" y="19"/>
                  </a:cubicBezTo>
                  <a:cubicBezTo>
                    <a:pt x="633" y="110"/>
                    <a:pt x="255" y="494"/>
                    <a:pt x="1" y="942"/>
                  </a:cubicBezTo>
                  <a:cubicBezTo>
                    <a:pt x="234" y="854"/>
                    <a:pt x="484" y="807"/>
                    <a:pt x="733" y="807"/>
                  </a:cubicBezTo>
                  <a:cubicBezTo>
                    <a:pt x="1059" y="807"/>
                    <a:pt x="1384" y="888"/>
                    <a:pt x="1669" y="1064"/>
                  </a:cubicBezTo>
                  <a:cubicBezTo>
                    <a:pt x="2392" y="1507"/>
                    <a:pt x="2698" y="2313"/>
                    <a:pt x="2773" y="3078"/>
                  </a:cubicBezTo>
                  <a:cubicBezTo>
                    <a:pt x="2849" y="3845"/>
                    <a:pt x="2740" y="4619"/>
                    <a:pt x="2847" y="5382"/>
                  </a:cubicBezTo>
                  <a:cubicBezTo>
                    <a:pt x="3061" y="4939"/>
                    <a:pt x="3607" y="4642"/>
                    <a:pt x="4155" y="4642"/>
                  </a:cubicBezTo>
                  <a:cubicBezTo>
                    <a:pt x="4256" y="4642"/>
                    <a:pt x="4356" y="4652"/>
                    <a:pt x="4454" y="4673"/>
                  </a:cubicBezTo>
                  <a:cubicBezTo>
                    <a:pt x="5090" y="4807"/>
                    <a:pt x="5565" y="5373"/>
                    <a:pt x="5515" y="5941"/>
                  </a:cubicBezTo>
                  <a:cubicBezTo>
                    <a:pt x="5467" y="6477"/>
                    <a:pt x="5016" y="6938"/>
                    <a:pt x="4962" y="7475"/>
                  </a:cubicBezTo>
                  <a:cubicBezTo>
                    <a:pt x="5091" y="7421"/>
                    <a:pt x="5227" y="7396"/>
                    <a:pt x="5363" y="7396"/>
                  </a:cubicBezTo>
                  <a:cubicBezTo>
                    <a:pt x="5878" y="7396"/>
                    <a:pt x="6400" y="7747"/>
                    <a:pt x="6607" y="8183"/>
                  </a:cubicBezTo>
                  <a:cubicBezTo>
                    <a:pt x="6638" y="8253"/>
                    <a:pt x="6667" y="8324"/>
                    <a:pt x="6689" y="8397"/>
                  </a:cubicBezTo>
                  <a:cubicBezTo>
                    <a:pt x="7201" y="7907"/>
                    <a:pt x="7416" y="7297"/>
                    <a:pt x="6929" y="6576"/>
                  </a:cubicBezTo>
                  <a:cubicBezTo>
                    <a:pt x="6766" y="6331"/>
                    <a:pt x="6434" y="6167"/>
                    <a:pt x="6120" y="6167"/>
                  </a:cubicBezTo>
                  <a:cubicBezTo>
                    <a:pt x="5973" y="6167"/>
                    <a:pt x="5830" y="6203"/>
                    <a:pt x="5709" y="6284"/>
                  </a:cubicBezTo>
                  <a:cubicBezTo>
                    <a:pt x="6145" y="5738"/>
                    <a:pt x="6549" y="5125"/>
                    <a:pt x="6538" y="4460"/>
                  </a:cubicBezTo>
                  <a:cubicBezTo>
                    <a:pt x="6527" y="3802"/>
                    <a:pt x="5953" y="3111"/>
                    <a:pt x="5199" y="3111"/>
                  </a:cubicBezTo>
                  <a:cubicBezTo>
                    <a:pt x="5192" y="3111"/>
                    <a:pt x="5184" y="3111"/>
                    <a:pt x="5177" y="3111"/>
                  </a:cubicBezTo>
                  <a:cubicBezTo>
                    <a:pt x="4458" y="3125"/>
                    <a:pt x="3948" y="3702"/>
                    <a:pt x="3551" y="4222"/>
                  </a:cubicBezTo>
                  <a:cubicBezTo>
                    <a:pt x="3534" y="3341"/>
                    <a:pt x="3514" y="2449"/>
                    <a:pt x="3239" y="1601"/>
                  </a:cubicBezTo>
                  <a:cubicBezTo>
                    <a:pt x="3104" y="1179"/>
                    <a:pt x="2898" y="761"/>
                    <a:pt x="2546" y="447"/>
                  </a:cubicBezTo>
                  <a:cubicBezTo>
                    <a:pt x="2249" y="181"/>
                    <a:pt x="1832" y="0"/>
                    <a:pt x="1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107;p37"/>
            <p:cNvSpPr/>
            <p:nvPr/>
          </p:nvSpPr>
          <p:spPr>
            <a:xfrm>
              <a:off x="1935919" y="996470"/>
              <a:ext cx="27751" cy="25585"/>
            </a:xfrm>
            <a:custGeom>
              <a:avLst/>
              <a:gdLst/>
              <a:ahLst/>
              <a:cxnLst/>
              <a:rect l="l" t="t" r="r" b="b"/>
              <a:pathLst>
                <a:path w="7327" h="6755" extrusionOk="0">
                  <a:moveTo>
                    <a:pt x="4939" y="0"/>
                  </a:moveTo>
                  <a:cubicBezTo>
                    <a:pt x="4907" y="0"/>
                    <a:pt x="4875" y="16"/>
                    <a:pt x="4862" y="49"/>
                  </a:cubicBezTo>
                  <a:cubicBezTo>
                    <a:pt x="4588" y="797"/>
                    <a:pt x="4658" y="1693"/>
                    <a:pt x="4574" y="2474"/>
                  </a:cubicBezTo>
                  <a:cubicBezTo>
                    <a:pt x="4521" y="2964"/>
                    <a:pt x="4463" y="3452"/>
                    <a:pt x="4398" y="3940"/>
                  </a:cubicBezTo>
                  <a:cubicBezTo>
                    <a:pt x="4101" y="3552"/>
                    <a:pt x="3823" y="3156"/>
                    <a:pt x="3568" y="2746"/>
                  </a:cubicBezTo>
                  <a:cubicBezTo>
                    <a:pt x="3199" y="2149"/>
                    <a:pt x="2893" y="1516"/>
                    <a:pt x="2482" y="944"/>
                  </a:cubicBezTo>
                  <a:cubicBezTo>
                    <a:pt x="2452" y="902"/>
                    <a:pt x="2409" y="884"/>
                    <a:pt x="2367" y="884"/>
                  </a:cubicBezTo>
                  <a:cubicBezTo>
                    <a:pt x="2288" y="884"/>
                    <a:pt x="2212" y="947"/>
                    <a:pt x="2227" y="1033"/>
                  </a:cubicBezTo>
                  <a:cubicBezTo>
                    <a:pt x="2463" y="2361"/>
                    <a:pt x="3403" y="3660"/>
                    <a:pt x="4270" y="4745"/>
                  </a:cubicBezTo>
                  <a:cubicBezTo>
                    <a:pt x="4273" y="4749"/>
                    <a:pt x="4274" y="4749"/>
                    <a:pt x="4276" y="4752"/>
                  </a:cubicBezTo>
                  <a:cubicBezTo>
                    <a:pt x="4254" y="4890"/>
                    <a:pt x="4232" y="5031"/>
                    <a:pt x="4207" y="5170"/>
                  </a:cubicBezTo>
                  <a:cubicBezTo>
                    <a:pt x="4170" y="5378"/>
                    <a:pt x="4132" y="5585"/>
                    <a:pt x="4092" y="5792"/>
                  </a:cubicBezTo>
                  <a:cubicBezTo>
                    <a:pt x="3856" y="5732"/>
                    <a:pt x="3608" y="5702"/>
                    <a:pt x="3372" y="5637"/>
                  </a:cubicBezTo>
                  <a:cubicBezTo>
                    <a:pt x="2936" y="5517"/>
                    <a:pt x="2514" y="5352"/>
                    <a:pt x="2112" y="5145"/>
                  </a:cubicBezTo>
                  <a:cubicBezTo>
                    <a:pt x="1399" y="4782"/>
                    <a:pt x="800" y="4302"/>
                    <a:pt x="143" y="3871"/>
                  </a:cubicBezTo>
                  <a:cubicBezTo>
                    <a:pt x="131" y="3863"/>
                    <a:pt x="117" y="3860"/>
                    <a:pt x="104" y="3860"/>
                  </a:cubicBezTo>
                  <a:cubicBezTo>
                    <a:pt x="53" y="3860"/>
                    <a:pt x="0" y="3906"/>
                    <a:pt x="20" y="3951"/>
                  </a:cubicBezTo>
                  <a:cubicBezTo>
                    <a:pt x="339" y="4675"/>
                    <a:pt x="1025" y="5233"/>
                    <a:pt x="1775" y="5633"/>
                  </a:cubicBezTo>
                  <a:cubicBezTo>
                    <a:pt x="2346" y="5938"/>
                    <a:pt x="3228" y="6350"/>
                    <a:pt x="3977" y="6377"/>
                  </a:cubicBezTo>
                  <a:cubicBezTo>
                    <a:pt x="3951" y="6501"/>
                    <a:pt x="3925" y="6627"/>
                    <a:pt x="3896" y="6752"/>
                  </a:cubicBezTo>
                  <a:cubicBezTo>
                    <a:pt x="3937" y="6754"/>
                    <a:pt x="3977" y="6754"/>
                    <a:pt x="4016" y="6754"/>
                  </a:cubicBezTo>
                  <a:cubicBezTo>
                    <a:pt x="4070" y="6755"/>
                    <a:pt x="4122" y="6755"/>
                    <a:pt x="4174" y="6755"/>
                  </a:cubicBezTo>
                  <a:cubicBezTo>
                    <a:pt x="4293" y="6754"/>
                    <a:pt x="4411" y="6752"/>
                    <a:pt x="4531" y="6749"/>
                  </a:cubicBezTo>
                  <a:cubicBezTo>
                    <a:pt x="4554" y="6630"/>
                    <a:pt x="4577" y="6511"/>
                    <a:pt x="4600" y="6392"/>
                  </a:cubicBezTo>
                  <a:cubicBezTo>
                    <a:pt x="4627" y="6386"/>
                    <a:pt x="4651" y="6379"/>
                    <a:pt x="4676" y="6370"/>
                  </a:cubicBezTo>
                  <a:cubicBezTo>
                    <a:pt x="5693" y="5993"/>
                    <a:pt x="7238" y="5148"/>
                    <a:pt x="7323" y="4073"/>
                  </a:cubicBezTo>
                  <a:cubicBezTo>
                    <a:pt x="7327" y="4044"/>
                    <a:pt x="7296" y="4021"/>
                    <a:pt x="7265" y="4021"/>
                  </a:cubicBezTo>
                  <a:cubicBezTo>
                    <a:pt x="7255" y="4021"/>
                    <a:pt x="7245" y="4024"/>
                    <a:pt x="7236" y="4029"/>
                  </a:cubicBezTo>
                  <a:cubicBezTo>
                    <a:pt x="6783" y="4273"/>
                    <a:pt x="6471" y="4669"/>
                    <a:pt x="6072" y="4971"/>
                  </a:cubicBezTo>
                  <a:cubicBezTo>
                    <a:pt x="5656" y="5285"/>
                    <a:pt x="5209" y="5552"/>
                    <a:pt x="4714" y="5754"/>
                  </a:cubicBezTo>
                  <a:cubicBezTo>
                    <a:pt x="4743" y="5587"/>
                    <a:pt x="4772" y="5417"/>
                    <a:pt x="4797" y="5247"/>
                  </a:cubicBezTo>
                  <a:cubicBezTo>
                    <a:pt x="4925" y="4390"/>
                    <a:pt x="5024" y="3529"/>
                    <a:pt x="5079" y="2665"/>
                  </a:cubicBezTo>
                  <a:cubicBezTo>
                    <a:pt x="5132" y="1849"/>
                    <a:pt x="5287" y="841"/>
                    <a:pt x="5017" y="50"/>
                  </a:cubicBezTo>
                  <a:cubicBezTo>
                    <a:pt x="5006" y="17"/>
                    <a:pt x="4972" y="0"/>
                    <a:pt x="49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108;p37"/>
            <p:cNvSpPr/>
            <p:nvPr/>
          </p:nvSpPr>
          <p:spPr>
            <a:xfrm>
              <a:off x="1686471" y="820420"/>
              <a:ext cx="47783" cy="67455"/>
            </a:xfrm>
            <a:custGeom>
              <a:avLst/>
              <a:gdLst/>
              <a:ahLst/>
              <a:cxnLst/>
              <a:rect l="l" t="t" r="r" b="b"/>
              <a:pathLst>
                <a:path w="12616" h="17810" extrusionOk="0">
                  <a:moveTo>
                    <a:pt x="6466" y="1"/>
                  </a:moveTo>
                  <a:cubicBezTo>
                    <a:pt x="6304" y="1"/>
                    <a:pt x="6142" y="19"/>
                    <a:pt x="5981" y="57"/>
                  </a:cubicBezTo>
                  <a:cubicBezTo>
                    <a:pt x="5683" y="130"/>
                    <a:pt x="5404" y="261"/>
                    <a:pt x="5160" y="444"/>
                  </a:cubicBezTo>
                  <a:cubicBezTo>
                    <a:pt x="4674" y="790"/>
                    <a:pt x="4303" y="1301"/>
                    <a:pt x="4011" y="1812"/>
                  </a:cubicBezTo>
                  <a:cubicBezTo>
                    <a:pt x="3594" y="2537"/>
                    <a:pt x="3272" y="3313"/>
                    <a:pt x="3051" y="4120"/>
                  </a:cubicBezTo>
                  <a:cubicBezTo>
                    <a:pt x="2125" y="4305"/>
                    <a:pt x="1628" y="5247"/>
                    <a:pt x="1427" y="6108"/>
                  </a:cubicBezTo>
                  <a:cubicBezTo>
                    <a:pt x="1133" y="7388"/>
                    <a:pt x="1194" y="8725"/>
                    <a:pt x="1608" y="9973"/>
                  </a:cubicBezTo>
                  <a:cubicBezTo>
                    <a:pt x="281" y="11338"/>
                    <a:pt x="0" y="13494"/>
                    <a:pt x="932" y="15117"/>
                  </a:cubicBezTo>
                  <a:cubicBezTo>
                    <a:pt x="1829" y="16675"/>
                    <a:pt x="3411" y="17225"/>
                    <a:pt x="5164" y="17535"/>
                  </a:cubicBezTo>
                  <a:cubicBezTo>
                    <a:pt x="5915" y="17669"/>
                    <a:pt x="6691" y="17809"/>
                    <a:pt x="7452" y="17809"/>
                  </a:cubicBezTo>
                  <a:cubicBezTo>
                    <a:pt x="7559" y="17809"/>
                    <a:pt x="7666" y="17806"/>
                    <a:pt x="7772" y="17801"/>
                  </a:cubicBezTo>
                  <a:cubicBezTo>
                    <a:pt x="8428" y="17765"/>
                    <a:pt x="9070" y="17604"/>
                    <a:pt x="9665" y="17227"/>
                  </a:cubicBezTo>
                  <a:cubicBezTo>
                    <a:pt x="10637" y="16610"/>
                    <a:pt x="11209" y="15409"/>
                    <a:pt x="10837" y="14370"/>
                  </a:cubicBezTo>
                  <a:cubicBezTo>
                    <a:pt x="10772" y="14186"/>
                    <a:pt x="10680" y="13998"/>
                    <a:pt x="10721" y="13811"/>
                  </a:cubicBezTo>
                  <a:cubicBezTo>
                    <a:pt x="10748" y="13693"/>
                    <a:pt x="10822" y="13591"/>
                    <a:pt x="10896" y="13492"/>
                  </a:cubicBezTo>
                  <a:cubicBezTo>
                    <a:pt x="12215" y="11677"/>
                    <a:pt x="12616" y="9308"/>
                    <a:pt x="11960" y="7202"/>
                  </a:cubicBezTo>
                  <a:cubicBezTo>
                    <a:pt x="11601" y="6045"/>
                    <a:pt x="10761" y="4854"/>
                    <a:pt x="9479" y="4687"/>
                  </a:cubicBezTo>
                  <a:cubicBezTo>
                    <a:pt x="9461" y="3594"/>
                    <a:pt x="9406" y="2459"/>
                    <a:pt x="8857" y="1492"/>
                  </a:cubicBezTo>
                  <a:cubicBezTo>
                    <a:pt x="8387" y="662"/>
                    <a:pt x="7442" y="1"/>
                    <a:pt x="64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109;p37"/>
            <p:cNvSpPr/>
            <p:nvPr/>
          </p:nvSpPr>
          <p:spPr>
            <a:xfrm>
              <a:off x="1706007" y="820420"/>
              <a:ext cx="28243" cy="67421"/>
            </a:xfrm>
            <a:custGeom>
              <a:avLst/>
              <a:gdLst/>
              <a:ahLst/>
              <a:cxnLst/>
              <a:rect l="l" t="t" r="r" b="b"/>
              <a:pathLst>
                <a:path w="7457" h="17801" extrusionOk="0">
                  <a:moveTo>
                    <a:pt x="1306" y="1"/>
                  </a:moveTo>
                  <a:cubicBezTo>
                    <a:pt x="1145" y="1"/>
                    <a:pt x="983" y="19"/>
                    <a:pt x="822" y="57"/>
                  </a:cubicBezTo>
                  <a:cubicBezTo>
                    <a:pt x="525" y="130"/>
                    <a:pt x="246" y="261"/>
                    <a:pt x="0" y="442"/>
                  </a:cubicBezTo>
                  <a:cubicBezTo>
                    <a:pt x="79" y="435"/>
                    <a:pt x="156" y="430"/>
                    <a:pt x="228" y="430"/>
                  </a:cubicBezTo>
                  <a:cubicBezTo>
                    <a:pt x="296" y="430"/>
                    <a:pt x="360" y="435"/>
                    <a:pt x="414" y="446"/>
                  </a:cubicBezTo>
                  <a:cubicBezTo>
                    <a:pt x="846" y="533"/>
                    <a:pt x="1252" y="719"/>
                    <a:pt x="1599" y="992"/>
                  </a:cubicBezTo>
                  <a:cubicBezTo>
                    <a:pt x="2343" y="1583"/>
                    <a:pt x="2738" y="2502"/>
                    <a:pt x="2792" y="3412"/>
                  </a:cubicBezTo>
                  <a:cubicBezTo>
                    <a:pt x="2847" y="4322"/>
                    <a:pt x="2592" y="5230"/>
                    <a:pt x="2213" y="6073"/>
                  </a:cubicBezTo>
                  <a:cubicBezTo>
                    <a:pt x="3072" y="6455"/>
                    <a:pt x="3698" y="7198"/>
                    <a:pt x="4093" y="8003"/>
                  </a:cubicBezTo>
                  <a:cubicBezTo>
                    <a:pt x="4822" y="9487"/>
                    <a:pt x="4848" y="11258"/>
                    <a:pt x="4162" y="12759"/>
                  </a:cubicBezTo>
                  <a:cubicBezTo>
                    <a:pt x="3912" y="13301"/>
                    <a:pt x="3536" y="13841"/>
                    <a:pt x="2949" y="14064"/>
                  </a:cubicBezTo>
                  <a:cubicBezTo>
                    <a:pt x="3590" y="14840"/>
                    <a:pt x="3642" y="15954"/>
                    <a:pt x="3235" y="16857"/>
                  </a:cubicBezTo>
                  <a:cubicBezTo>
                    <a:pt x="3077" y="17201"/>
                    <a:pt x="2867" y="17519"/>
                    <a:pt x="2614" y="17801"/>
                  </a:cubicBezTo>
                  <a:cubicBezTo>
                    <a:pt x="3270" y="17765"/>
                    <a:pt x="3912" y="17604"/>
                    <a:pt x="4507" y="17227"/>
                  </a:cubicBezTo>
                  <a:cubicBezTo>
                    <a:pt x="5479" y="16610"/>
                    <a:pt x="6051" y="15409"/>
                    <a:pt x="5679" y="14370"/>
                  </a:cubicBezTo>
                  <a:cubicBezTo>
                    <a:pt x="5614" y="14186"/>
                    <a:pt x="5522" y="13998"/>
                    <a:pt x="5563" y="13809"/>
                  </a:cubicBezTo>
                  <a:cubicBezTo>
                    <a:pt x="5589" y="13693"/>
                    <a:pt x="5664" y="13590"/>
                    <a:pt x="5737" y="13491"/>
                  </a:cubicBezTo>
                  <a:cubicBezTo>
                    <a:pt x="7056" y="11676"/>
                    <a:pt x="7456" y="9306"/>
                    <a:pt x="6801" y="7200"/>
                  </a:cubicBezTo>
                  <a:cubicBezTo>
                    <a:pt x="6442" y="6043"/>
                    <a:pt x="5603" y="4853"/>
                    <a:pt x="4319" y="4687"/>
                  </a:cubicBezTo>
                  <a:cubicBezTo>
                    <a:pt x="4301" y="3594"/>
                    <a:pt x="4247" y="2459"/>
                    <a:pt x="3698" y="1491"/>
                  </a:cubicBezTo>
                  <a:cubicBezTo>
                    <a:pt x="3227" y="662"/>
                    <a:pt x="2283" y="1"/>
                    <a:pt x="13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110;p37"/>
            <p:cNvSpPr/>
            <p:nvPr/>
          </p:nvSpPr>
          <p:spPr>
            <a:xfrm>
              <a:off x="1694057" y="840444"/>
              <a:ext cx="32485" cy="69054"/>
            </a:xfrm>
            <a:custGeom>
              <a:avLst/>
              <a:gdLst/>
              <a:ahLst/>
              <a:cxnLst/>
              <a:rect l="l" t="t" r="r" b="b"/>
              <a:pathLst>
                <a:path w="8577" h="18232" extrusionOk="0">
                  <a:moveTo>
                    <a:pt x="4020" y="1"/>
                  </a:moveTo>
                  <a:cubicBezTo>
                    <a:pt x="3934" y="1"/>
                    <a:pt x="3854" y="47"/>
                    <a:pt x="3839" y="154"/>
                  </a:cubicBezTo>
                  <a:cubicBezTo>
                    <a:pt x="3604" y="1850"/>
                    <a:pt x="3597" y="3592"/>
                    <a:pt x="3606" y="5321"/>
                  </a:cubicBezTo>
                  <a:cubicBezTo>
                    <a:pt x="3195" y="4831"/>
                    <a:pt x="2855" y="4288"/>
                    <a:pt x="2593" y="3705"/>
                  </a:cubicBezTo>
                  <a:cubicBezTo>
                    <a:pt x="2274" y="2990"/>
                    <a:pt x="2187" y="2190"/>
                    <a:pt x="1838" y="1501"/>
                  </a:cubicBezTo>
                  <a:cubicBezTo>
                    <a:pt x="1811" y="1449"/>
                    <a:pt x="1746" y="1412"/>
                    <a:pt x="1685" y="1412"/>
                  </a:cubicBezTo>
                  <a:cubicBezTo>
                    <a:pt x="1641" y="1412"/>
                    <a:pt x="1599" y="1432"/>
                    <a:pt x="1578" y="1482"/>
                  </a:cubicBezTo>
                  <a:cubicBezTo>
                    <a:pt x="845" y="3204"/>
                    <a:pt x="2319" y="5465"/>
                    <a:pt x="3604" y="6619"/>
                  </a:cubicBezTo>
                  <a:cubicBezTo>
                    <a:pt x="3606" y="6620"/>
                    <a:pt x="3609" y="6622"/>
                    <a:pt x="3612" y="6625"/>
                  </a:cubicBezTo>
                  <a:cubicBezTo>
                    <a:pt x="3612" y="6863"/>
                    <a:pt x="3613" y="7100"/>
                    <a:pt x="3612" y="7338"/>
                  </a:cubicBezTo>
                  <a:cubicBezTo>
                    <a:pt x="3606" y="8192"/>
                    <a:pt x="3605" y="9047"/>
                    <a:pt x="3606" y="9903"/>
                  </a:cubicBezTo>
                  <a:cubicBezTo>
                    <a:pt x="2629" y="9500"/>
                    <a:pt x="2023" y="8853"/>
                    <a:pt x="1503" y="7918"/>
                  </a:cubicBezTo>
                  <a:cubicBezTo>
                    <a:pt x="1457" y="7835"/>
                    <a:pt x="1090" y="6805"/>
                    <a:pt x="726" y="6805"/>
                  </a:cubicBezTo>
                  <a:cubicBezTo>
                    <a:pt x="679" y="6805"/>
                    <a:pt x="632" y="6822"/>
                    <a:pt x="586" y="6860"/>
                  </a:cubicBezTo>
                  <a:cubicBezTo>
                    <a:pt x="0" y="7346"/>
                    <a:pt x="1073" y="8847"/>
                    <a:pt x="1414" y="9289"/>
                  </a:cubicBezTo>
                  <a:cubicBezTo>
                    <a:pt x="1945" y="9971"/>
                    <a:pt x="2699" y="10580"/>
                    <a:pt x="3606" y="10716"/>
                  </a:cubicBezTo>
                  <a:cubicBezTo>
                    <a:pt x="3606" y="12091"/>
                    <a:pt x="3606" y="16405"/>
                    <a:pt x="3594" y="17780"/>
                  </a:cubicBezTo>
                  <a:cubicBezTo>
                    <a:pt x="3591" y="18085"/>
                    <a:pt x="3839" y="18232"/>
                    <a:pt x="4095" y="18232"/>
                  </a:cubicBezTo>
                  <a:cubicBezTo>
                    <a:pt x="4372" y="18232"/>
                    <a:pt x="4659" y="18060"/>
                    <a:pt x="4652" y="17729"/>
                  </a:cubicBezTo>
                  <a:cubicBezTo>
                    <a:pt x="4614" y="15740"/>
                    <a:pt x="4602" y="10812"/>
                    <a:pt x="4578" y="8821"/>
                  </a:cubicBezTo>
                  <a:cubicBezTo>
                    <a:pt x="6420" y="7944"/>
                    <a:pt x="8577" y="5676"/>
                    <a:pt x="8371" y="3640"/>
                  </a:cubicBezTo>
                  <a:cubicBezTo>
                    <a:pt x="8357" y="3503"/>
                    <a:pt x="8241" y="3425"/>
                    <a:pt x="8122" y="3425"/>
                  </a:cubicBezTo>
                  <a:cubicBezTo>
                    <a:pt x="8039" y="3425"/>
                    <a:pt x="7954" y="3463"/>
                    <a:pt x="7902" y="3545"/>
                  </a:cubicBezTo>
                  <a:cubicBezTo>
                    <a:pt x="7421" y="4302"/>
                    <a:pt x="7168" y="5126"/>
                    <a:pt x="6665" y="5872"/>
                  </a:cubicBezTo>
                  <a:cubicBezTo>
                    <a:pt x="6499" y="5581"/>
                    <a:pt x="6365" y="5273"/>
                    <a:pt x="6264" y="4955"/>
                  </a:cubicBezTo>
                  <a:cubicBezTo>
                    <a:pt x="6136" y="4547"/>
                    <a:pt x="6121" y="4132"/>
                    <a:pt x="6017" y="3725"/>
                  </a:cubicBezTo>
                  <a:cubicBezTo>
                    <a:pt x="6002" y="3665"/>
                    <a:pt x="5948" y="3638"/>
                    <a:pt x="5892" y="3638"/>
                  </a:cubicBezTo>
                  <a:cubicBezTo>
                    <a:pt x="5839" y="3638"/>
                    <a:pt x="5784" y="3662"/>
                    <a:pt x="5758" y="3707"/>
                  </a:cubicBezTo>
                  <a:cubicBezTo>
                    <a:pt x="5259" y="4550"/>
                    <a:pt x="5560" y="5787"/>
                    <a:pt x="6104" y="6564"/>
                  </a:cubicBezTo>
                  <a:cubicBezTo>
                    <a:pt x="5644" y="7055"/>
                    <a:pt x="5127" y="7461"/>
                    <a:pt x="4566" y="7849"/>
                  </a:cubicBezTo>
                  <a:cubicBezTo>
                    <a:pt x="4565" y="7727"/>
                    <a:pt x="4563" y="7606"/>
                    <a:pt x="4562" y="7484"/>
                  </a:cubicBezTo>
                  <a:cubicBezTo>
                    <a:pt x="4528" y="5074"/>
                    <a:pt x="4621" y="2577"/>
                    <a:pt x="4264" y="187"/>
                  </a:cubicBezTo>
                  <a:cubicBezTo>
                    <a:pt x="4247" y="72"/>
                    <a:pt x="4128" y="1"/>
                    <a:pt x="40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111;p37"/>
            <p:cNvSpPr/>
            <p:nvPr/>
          </p:nvSpPr>
          <p:spPr>
            <a:xfrm>
              <a:off x="1723933" y="795744"/>
              <a:ext cx="47791" cy="67452"/>
            </a:xfrm>
            <a:custGeom>
              <a:avLst/>
              <a:gdLst/>
              <a:ahLst/>
              <a:cxnLst/>
              <a:rect l="l" t="t" r="r" b="b"/>
              <a:pathLst>
                <a:path w="12618" h="17809" extrusionOk="0">
                  <a:moveTo>
                    <a:pt x="6467" y="0"/>
                  </a:moveTo>
                  <a:cubicBezTo>
                    <a:pt x="6305" y="0"/>
                    <a:pt x="6143" y="18"/>
                    <a:pt x="5982" y="56"/>
                  </a:cubicBezTo>
                  <a:cubicBezTo>
                    <a:pt x="5685" y="129"/>
                    <a:pt x="5405" y="261"/>
                    <a:pt x="5160" y="443"/>
                  </a:cubicBezTo>
                  <a:cubicBezTo>
                    <a:pt x="4676" y="790"/>
                    <a:pt x="4303" y="1300"/>
                    <a:pt x="4012" y="1811"/>
                  </a:cubicBezTo>
                  <a:cubicBezTo>
                    <a:pt x="3595" y="2537"/>
                    <a:pt x="3273" y="3313"/>
                    <a:pt x="3052" y="4119"/>
                  </a:cubicBezTo>
                  <a:cubicBezTo>
                    <a:pt x="2127" y="4304"/>
                    <a:pt x="1629" y="5246"/>
                    <a:pt x="1429" y="6107"/>
                  </a:cubicBezTo>
                  <a:cubicBezTo>
                    <a:pt x="1134" y="7388"/>
                    <a:pt x="1196" y="8726"/>
                    <a:pt x="1610" y="9974"/>
                  </a:cubicBezTo>
                  <a:cubicBezTo>
                    <a:pt x="283" y="11338"/>
                    <a:pt x="0" y="13493"/>
                    <a:pt x="934" y="15117"/>
                  </a:cubicBezTo>
                  <a:cubicBezTo>
                    <a:pt x="1829" y="16676"/>
                    <a:pt x="3413" y="17224"/>
                    <a:pt x="5165" y="17535"/>
                  </a:cubicBezTo>
                  <a:cubicBezTo>
                    <a:pt x="5917" y="17669"/>
                    <a:pt x="6693" y="17809"/>
                    <a:pt x="7454" y="17809"/>
                  </a:cubicBezTo>
                  <a:cubicBezTo>
                    <a:pt x="7561" y="17809"/>
                    <a:pt x="7667" y="17806"/>
                    <a:pt x="7773" y="17800"/>
                  </a:cubicBezTo>
                  <a:cubicBezTo>
                    <a:pt x="8430" y="17764"/>
                    <a:pt x="9072" y="17604"/>
                    <a:pt x="9667" y="17227"/>
                  </a:cubicBezTo>
                  <a:cubicBezTo>
                    <a:pt x="10639" y="16610"/>
                    <a:pt x="11211" y="15409"/>
                    <a:pt x="10839" y="14371"/>
                  </a:cubicBezTo>
                  <a:cubicBezTo>
                    <a:pt x="10773" y="14187"/>
                    <a:pt x="10680" y="13998"/>
                    <a:pt x="10722" y="13810"/>
                  </a:cubicBezTo>
                  <a:cubicBezTo>
                    <a:pt x="10750" y="13692"/>
                    <a:pt x="10824" y="13591"/>
                    <a:pt x="10897" y="13492"/>
                  </a:cubicBezTo>
                  <a:cubicBezTo>
                    <a:pt x="12216" y="11677"/>
                    <a:pt x="12617" y="9307"/>
                    <a:pt x="11961" y="7201"/>
                  </a:cubicBezTo>
                  <a:cubicBezTo>
                    <a:pt x="11601" y="6044"/>
                    <a:pt x="10762" y="4854"/>
                    <a:pt x="9480" y="4687"/>
                  </a:cubicBezTo>
                  <a:cubicBezTo>
                    <a:pt x="9461" y="3594"/>
                    <a:pt x="9407" y="2459"/>
                    <a:pt x="8859" y="1492"/>
                  </a:cubicBezTo>
                  <a:cubicBezTo>
                    <a:pt x="8388" y="662"/>
                    <a:pt x="7444" y="0"/>
                    <a:pt x="6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112;p37"/>
            <p:cNvSpPr/>
            <p:nvPr/>
          </p:nvSpPr>
          <p:spPr>
            <a:xfrm>
              <a:off x="1743480" y="795748"/>
              <a:ext cx="28243" cy="67414"/>
            </a:xfrm>
            <a:custGeom>
              <a:avLst/>
              <a:gdLst/>
              <a:ahLst/>
              <a:cxnLst/>
              <a:rect l="l" t="t" r="r" b="b"/>
              <a:pathLst>
                <a:path w="7457" h="17799" extrusionOk="0">
                  <a:moveTo>
                    <a:pt x="1306" y="0"/>
                  </a:moveTo>
                  <a:cubicBezTo>
                    <a:pt x="1145" y="0"/>
                    <a:pt x="983" y="18"/>
                    <a:pt x="821" y="57"/>
                  </a:cubicBezTo>
                  <a:cubicBezTo>
                    <a:pt x="525" y="129"/>
                    <a:pt x="246" y="261"/>
                    <a:pt x="0" y="443"/>
                  </a:cubicBezTo>
                  <a:cubicBezTo>
                    <a:pt x="82" y="436"/>
                    <a:pt x="161" y="431"/>
                    <a:pt x="234" y="431"/>
                  </a:cubicBezTo>
                  <a:cubicBezTo>
                    <a:pt x="300" y="431"/>
                    <a:pt x="360" y="435"/>
                    <a:pt x="413" y="446"/>
                  </a:cubicBezTo>
                  <a:cubicBezTo>
                    <a:pt x="845" y="533"/>
                    <a:pt x="1251" y="718"/>
                    <a:pt x="1598" y="991"/>
                  </a:cubicBezTo>
                  <a:cubicBezTo>
                    <a:pt x="2342" y="1581"/>
                    <a:pt x="2736" y="2500"/>
                    <a:pt x="2790" y="3411"/>
                  </a:cubicBezTo>
                  <a:cubicBezTo>
                    <a:pt x="2845" y="4322"/>
                    <a:pt x="2590" y="5230"/>
                    <a:pt x="2212" y="6072"/>
                  </a:cubicBezTo>
                  <a:cubicBezTo>
                    <a:pt x="3070" y="6453"/>
                    <a:pt x="3697" y="7196"/>
                    <a:pt x="4092" y="8001"/>
                  </a:cubicBezTo>
                  <a:cubicBezTo>
                    <a:pt x="4821" y="9486"/>
                    <a:pt x="4847" y="11256"/>
                    <a:pt x="4160" y="12757"/>
                  </a:cubicBezTo>
                  <a:cubicBezTo>
                    <a:pt x="3911" y="13300"/>
                    <a:pt x="3535" y="13841"/>
                    <a:pt x="2948" y="14063"/>
                  </a:cubicBezTo>
                  <a:cubicBezTo>
                    <a:pt x="3588" y="14839"/>
                    <a:pt x="3640" y="15952"/>
                    <a:pt x="3233" y="16857"/>
                  </a:cubicBezTo>
                  <a:cubicBezTo>
                    <a:pt x="3076" y="17201"/>
                    <a:pt x="2866" y="17518"/>
                    <a:pt x="2612" y="17799"/>
                  </a:cubicBezTo>
                  <a:cubicBezTo>
                    <a:pt x="3269" y="17763"/>
                    <a:pt x="3911" y="17603"/>
                    <a:pt x="4506" y="17226"/>
                  </a:cubicBezTo>
                  <a:cubicBezTo>
                    <a:pt x="5478" y="16609"/>
                    <a:pt x="6050" y="15408"/>
                    <a:pt x="5678" y="14370"/>
                  </a:cubicBezTo>
                  <a:cubicBezTo>
                    <a:pt x="5612" y="14186"/>
                    <a:pt x="5519" y="13997"/>
                    <a:pt x="5561" y="13809"/>
                  </a:cubicBezTo>
                  <a:cubicBezTo>
                    <a:pt x="5589" y="13693"/>
                    <a:pt x="5663" y="13591"/>
                    <a:pt x="5737" y="13492"/>
                  </a:cubicBezTo>
                  <a:cubicBezTo>
                    <a:pt x="7056" y="11677"/>
                    <a:pt x="7456" y="9308"/>
                    <a:pt x="6801" y="7202"/>
                  </a:cubicBezTo>
                  <a:cubicBezTo>
                    <a:pt x="6442" y="6043"/>
                    <a:pt x="5601" y="4854"/>
                    <a:pt x="4319" y="4687"/>
                  </a:cubicBezTo>
                  <a:cubicBezTo>
                    <a:pt x="4301" y="3594"/>
                    <a:pt x="4246" y="2459"/>
                    <a:pt x="3698" y="1491"/>
                  </a:cubicBezTo>
                  <a:cubicBezTo>
                    <a:pt x="3227" y="661"/>
                    <a:pt x="2283" y="0"/>
                    <a:pt x="1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113;p37"/>
            <p:cNvSpPr/>
            <p:nvPr/>
          </p:nvSpPr>
          <p:spPr>
            <a:xfrm>
              <a:off x="1731523" y="815769"/>
              <a:ext cx="32489" cy="69054"/>
            </a:xfrm>
            <a:custGeom>
              <a:avLst/>
              <a:gdLst/>
              <a:ahLst/>
              <a:cxnLst/>
              <a:rect l="l" t="t" r="r" b="b"/>
              <a:pathLst>
                <a:path w="8578" h="18232" extrusionOk="0">
                  <a:moveTo>
                    <a:pt x="4021" y="0"/>
                  </a:moveTo>
                  <a:cubicBezTo>
                    <a:pt x="3935" y="0"/>
                    <a:pt x="3855" y="46"/>
                    <a:pt x="3840" y="154"/>
                  </a:cubicBezTo>
                  <a:cubicBezTo>
                    <a:pt x="3604" y="1850"/>
                    <a:pt x="3597" y="3593"/>
                    <a:pt x="3607" y="5320"/>
                  </a:cubicBezTo>
                  <a:cubicBezTo>
                    <a:pt x="3196" y="4832"/>
                    <a:pt x="2856" y="4288"/>
                    <a:pt x="2594" y="3705"/>
                  </a:cubicBezTo>
                  <a:cubicBezTo>
                    <a:pt x="2274" y="2991"/>
                    <a:pt x="2188" y="2190"/>
                    <a:pt x="1838" y="1500"/>
                  </a:cubicBezTo>
                  <a:cubicBezTo>
                    <a:pt x="1812" y="1449"/>
                    <a:pt x="1746" y="1412"/>
                    <a:pt x="1686" y="1412"/>
                  </a:cubicBezTo>
                  <a:cubicBezTo>
                    <a:pt x="1641" y="1412"/>
                    <a:pt x="1600" y="1432"/>
                    <a:pt x="1579" y="1481"/>
                  </a:cubicBezTo>
                  <a:cubicBezTo>
                    <a:pt x="845" y="3203"/>
                    <a:pt x="2319" y="5464"/>
                    <a:pt x="3604" y="6619"/>
                  </a:cubicBezTo>
                  <a:cubicBezTo>
                    <a:pt x="3607" y="6621"/>
                    <a:pt x="3610" y="6623"/>
                    <a:pt x="3612" y="6624"/>
                  </a:cubicBezTo>
                  <a:cubicBezTo>
                    <a:pt x="3612" y="6863"/>
                    <a:pt x="3614" y="7100"/>
                    <a:pt x="3612" y="7337"/>
                  </a:cubicBezTo>
                  <a:cubicBezTo>
                    <a:pt x="3607" y="8193"/>
                    <a:pt x="3606" y="9048"/>
                    <a:pt x="3607" y="9902"/>
                  </a:cubicBezTo>
                  <a:cubicBezTo>
                    <a:pt x="2629" y="9499"/>
                    <a:pt x="2023" y="8852"/>
                    <a:pt x="1502" y="7917"/>
                  </a:cubicBezTo>
                  <a:cubicBezTo>
                    <a:pt x="1457" y="7836"/>
                    <a:pt x="1091" y="6804"/>
                    <a:pt x="726" y="6804"/>
                  </a:cubicBezTo>
                  <a:cubicBezTo>
                    <a:pt x="679" y="6804"/>
                    <a:pt x="633" y="6821"/>
                    <a:pt x="586" y="6860"/>
                  </a:cubicBezTo>
                  <a:cubicBezTo>
                    <a:pt x="1" y="7345"/>
                    <a:pt x="1073" y="8847"/>
                    <a:pt x="1414" y="9288"/>
                  </a:cubicBezTo>
                  <a:cubicBezTo>
                    <a:pt x="1945" y="9972"/>
                    <a:pt x="2699" y="10580"/>
                    <a:pt x="3607" y="10717"/>
                  </a:cubicBezTo>
                  <a:cubicBezTo>
                    <a:pt x="3607" y="12092"/>
                    <a:pt x="3607" y="16404"/>
                    <a:pt x="3595" y="17779"/>
                  </a:cubicBezTo>
                  <a:cubicBezTo>
                    <a:pt x="3592" y="18084"/>
                    <a:pt x="3839" y="18231"/>
                    <a:pt x="4096" y="18231"/>
                  </a:cubicBezTo>
                  <a:cubicBezTo>
                    <a:pt x="4372" y="18231"/>
                    <a:pt x="4659" y="18060"/>
                    <a:pt x="4653" y="17729"/>
                  </a:cubicBezTo>
                  <a:cubicBezTo>
                    <a:pt x="4615" y="15739"/>
                    <a:pt x="4602" y="10811"/>
                    <a:pt x="4579" y="8822"/>
                  </a:cubicBezTo>
                  <a:cubicBezTo>
                    <a:pt x="6420" y="7943"/>
                    <a:pt x="8577" y="5675"/>
                    <a:pt x="8371" y="3639"/>
                  </a:cubicBezTo>
                  <a:cubicBezTo>
                    <a:pt x="8358" y="3502"/>
                    <a:pt x="8242" y="3425"/>
                    <a:pt x="8123" y="3425"/>
                  </a:cubicBezTo>
                  <a:cubicBezTo>
                    <a:pt x="8039" y="3425"/>
                    <a:pt x="7955" y="3463"/>
                    <a:pt x="7903" y="3545"/>
                  </a:cubicBezTo>
                  <a:cubicBezTo>
                    <a:pt x="7421" y="4301"/>
                    <a:pt x="7169" y="5125"/>
                    <a:pt x="6666" y="5871"/>
                  </a:cubicBezTo>
                  <a:cubicBezTo>
                    <a:pt x="6500" y="5581"/>
                    <a:pt x="6366" y="5274"/>
                    <a:pt x="6264" y="4954"/>
                  </a:cubicBezTo>
                  <a:cubicBezTo>
                    <a:pt x="6137" y="4547"/>
                    <a:pt x="6122" y="4131"/>
                    <a:pt x="6017" y="3726"/>
                  </a:cubicBezTo>
                  <a:cubicBezTo>
                    <a:pt x="6002" y="3666"/>
                    <a:pt x="5948" y="3638"/>
                    <a:pt x="5892" y="3638"/>
                  </a:cubicBezTo>
                  <a:cubicBezTo>
                    <a:pt x="5839" y="3638"/>
                    <a:pt x="5785" y="3662"/>
                    <a:pt x="5758" y="3706"/>
                  </a:cubicBezTo>
                  <a:cubicBezTo>
                    <a:pt x="5259" y="4551"/>
                    <a:pt x="5559" y="5786"/>
                    <a:pt x="6104" y="6564"/>
                  </a:cubicBezTo>
                  <a:cubicBezTo>
                    <a:pt x="5644" y="7055"/>
                    <a:pt x="5127" y="7460"/>
                    <a:pt x="4567" y="7848"/>
                  </a:cubicBezTo>
                  <a:cubicBezTo>
                    <a:pt x="4565" y="7726"/>
                    <a:pt x="4564" y="7606"/>
                    <a:pt x="4563" y="7484"/>
                  </a:cubicBezTo>
                  <a:cubicBezTo>
                    <a:pt x="4528" y="5073"/>
                    <a:pt x="4623" y="2577"/>
                    <a:pt x="4265" y="187"/>
                  </a:cubicBezTo>
                  <a:cubicBezTo>
                    <a:pt x="4248" y="72"/>
                    <a:pt x="4129" y="0"/>
                    <a:pt x="402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084" y="1868300"/>
            <a:ext cx="3594725" cy="2697412"/>
          </a:xfrm>
          <a:prstGeom prst="rect">
            <a:avLst/>
          </a:prstGeom>
        </p:spPr>
      </p:pic>
      <p:sp>
        <p:nvSpPr>
          <p:cNvPr id="113" name="타원 112"/>
          <p:cNvSpPr/>
          <p:nvPr/>
        </p:nvSpPr>
        <p:spPr>
          <a:xfrm>
            <a:off x="4091425" y="1795882"/>
            <a:ext cx="1757923" cy="479251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247708" y="3751306"/>
            <a:ext cx="4068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연도별 상관계수 평균이 약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0.6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이상 이므로 </a:t>
            </a:r>
            <a:r>
              <a:rPr lang="ko-KR" altLang="en-US" dirty="0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학원사업체수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와 </a:t>
            </a:r>
            <a:r>
              <a:rPr lang="ko-KR" altLang="en-US" dirty="0">
                <a:solidFill>
                  <a:srgbClr val="82463A"/>
                </a:solidFill>
                <a:latin typeface="HY강B" pitchFamily="18" charset="-127"/>
                <a:ea typeface="HY강B" pitchFamily="18" charset="-127"/>
              </a:rPr>
              <a:t>아파트 매매가격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은 연관성이 있다고 볼 수 있음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5" name="톱니 모양의 오른쪽 화살표 114"/>
          <p:cNvSpPr/>
          <p:nvPr/>
        </p:nvSpPr>
        <p:spPr>
          <a:xfrm rot="8862023">
            <a:off x="3376139" y="3322395"/>
            <a:ext cx="863149" cy="215294"/>
          </a:xfrm>
          <a:prstGeom prst="notchedRightArrow">
            <a:avLst>
              <a:gd name="adj1" fmla="val 50000"/>
              <a:gd name="adj2" fmla="val 99438"/>
            </a:avLst>
          </a:prstGeom>
          <a:solidFill>
            <a:schemeClr val="accent5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03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DataAnalysis</a:t>
            </a:r>
            <a:endParaRPr dirty="0"/>
          </a:p>
        </p:txBody>
      </p:sp>
      <p:sp>
        <p:nvSpPr>
          <p:cNvPr id="283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4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03</a:t>
            </a:r>
          </a:p>
        </p:txBody>
      </p:sp>
      <p:sp>
        <p:nvSpPr>
          <p:cNvPr id="289" name="Google Shape;184;p17"/>
          <p:cNvSpPr txBox="1">
            <a:spLocks noGrp="1"/>
          </p:cNvSpPr>
          <p:nvPr>
            <p:ph type="ctrTitle"/>
          </p:nvPr>
        </p:nvSpPr>
        <p:spPr>
          <a:xfrm>
            <a:off x="331409" y="1129937"/>
            <a:ext cx="8538271" cy="3704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3.3 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서울시 전체기준 </a:t>
            </a:r>
            <a:r>
              <a:rPr lang="ko-KR" altLang="en-US" sz="2000" dirty="0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학원사업체수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&amp;</a:t>
            </a:r>
            <a:r>
              <a:rPr lang="ko-KR" altLang="en-US" sz="2000" dirty="0">
                <a:solidFill>
                  <a:srgbClr val="82463A"/>
                </a:solidFill>
                <a:latin typeface="HY강B" pitchFamily="18" charset="-127"/>
                <a:ea typeface="HY강B" pitchFamily="18" charset="-127"/>
              </a:rPr>
              <a:t>아파트매매가격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의 상관관계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endParaRPr sz="1600" dirty="0">
              <a:solidFill>
                <a:srgbClr val="43434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8073743" y="4222989"/>
            <a:ext cx="896324" cy="793511"/>
            <a:chOff x="1557033" y="373775"/>
            <a:chExt cx="896324" cy="793511"/>
          </a:xfrm>
        </p:grpSpPr>
        <p:sp>
          <p:nvSpPr>
            <p:cNvPr id="10" name="Google Shape;2013;p37"/>
            <p:cNvSpPr/>
            <p:nvPr/>
          </p:nvSpPr>
          <p:spPr>
            <a:xfrm>
              <a:off x="1578027" y="373775"/>
              <a:ext cx="842094" cy="785687"/>
            </a:xfrm>
            <a:custGeom>
              <a:avLst/>
              <a:gdLst/>
              <a:ahLst/>
              <a:cxnLst/>
              <a:rect l="l" t="t" r="r" b="b"/>
              <a:pathLst>
                <a:path w="222335" h="207442" extrusionOk="0">
                  <a:moveTo>
                    <a:pt x="111166" y="0"/>
                  </a:moveTo>
                  <a:cubicBezTo>
                    <a:pt x="61718" y="0"/>
                    <a:pt x="19815" y="30118"/>
                    <a:pt x="5374" y="71768"/>
                  </a:cubicBezTo>
                  <a:cubicBezTo>
                    <a:pt x="5089" y="72589"/>
                    <a:pt x="4815" y="73415"/>
                    <a:pt x="4553" y="74247"/>
                  </a:cubicBezTo>
                  <a:cubicBezTo>
                    <a:pt x="4022" y="75914"/>
                    <a:pt x="3538" y="77600"/>
                    <a:pt x="3098" y="79302"/>
                  </a:cubicBezTo>
                  <a:cubicBezTo>
                    <a:pt x="2071" y="83268"/>
                    <a:pt x="1296" y="87293"/>
                    <a:pt x="778" y="91356"/>
                  </a:cubicBezTo>
                  <a:cubicBezTo>
                    <a:pt x="261" y="95457"/>
                    <a:pt x="1" y="99587"/>
                    <a:pt x="1" y="103719"/>
                  </a:cubicBezTo>
                  <a:cubicBezTo>
                    <a:pt x="1" y="104575"/>
                    <a:pt x="12" y="105425"/>
                    <a:pt x="36" y="106275"/>
                  </a:cubicBezTo>
                  <a:cubicBezTo>
                    <a:pt x="61" y="107255"/>
                    <a:pt x="102" y="108233"/>
                    <a:pt x="157" y="109208"/>
                  </a:cubicBezTo>
                  <a:cubicBezTo>
                    <a:pt x="374" y="113120"/>
                    <a:pt x="827" y="117015"/>
                    <a:pt x="1514" y="120872"/>
                  </a:cubicBezTo>
                  <a:cubicBezTo>
                    <a:pt x="1934" y="123229"/>
                    <a:pt x="2440" y="125560"/>
                    <a:pt x="3032" y="127865"/>
                  </a:cubicBezTo>
                  <a:cubicBezTo>
                    <a:pt x="7117" y="143853"/>
                    <a:pt x="15168" y="158405"/>
                    <a:pt x="26164" y="170564"/>
                  </a:cubicBezTo>
                  <a:cubicBezTo>
                    <a:pt x="27231" y="171746"/>
                    <a:pt x="28328" y="172904"/>
                    <a:pt x="29455" y="174040"/>
                  </a:cubicBezTo>
                  <a:cubicBezTo>
                    <a:pt x="49760" y="194576"/>
                    <a:pt x="78852" y="207441"/>
                    <a:pt x="111166" y="207441"/>
                  </a:cubicBezTo>
                  <a:cubicBezTo>
                    <a:pt x="113799" y="207440"/>
                    <a:pt x="116406" y="207355"/>
                    <a:pt x="118992" y="207188"/>
                  </a:cubicBezTo>
                  <a:cubicBezTo>
                    <a:pt x="158833" y="204602"/>
                    <a:pt x="192888" y="182429"/>
                    <a:pt x="210177" y="150923"/>
                  </a:cubicBezTo>
                  <a:cubicBezTo>
                    <a:pt x="213033" y="145721"/>
                    <a:pt x="215418" y="140273"/>
                    <a:pt x="217304" y="134646"/>
                  </a:cubicBezTo>
                  <a:cubicBezTo>
                    <a:pt x="218971" y="129659"/>
                    <a:pt x="220232" y="124545"/>
                    <a:pt x="221077" y="119355"/>
                  </a:cubicBezTo>
                  <a:cubicBezTo>
                    <a:pt x="221361" y="117605"/>
                    <a:pt x="221597" y="115840"/>
                    <a:pt x="221783" y="114063"/>
                  </a:cubicBezTo>
                  <a:cubicBezTo>
                    <a:pt x="222151" y="110627"/>
                    <a:pt x="222334" y="107174"/>
                    <a:pt x="222333" y="103721"/>
                  </a:cubicBezTo>
                  <a:cubicBezTo>
                    <a:pt x="222334" y="101968"/>
                    <a:pt x="222286" y="100226"/>
                    <a:pt x="222192" y="98495"/>
                  </a:cubicBezTo>
                  <a:cubicBezTo>
                    <a:pt x="221758" y="90266"/>
                    <a:pt x="220278" y="82126"/>
                    <a:pt x="217786" y="74270"/>
                  </a:cubicBezTo>
                  <a:cubicBezTo>
                    <a:pt x="217715" y="74054"/>
                    <a:pt x="217649" y="73834"/>
                    <a:pt x="217572" y="73618"/>
                  </a:cubicBezTo>
                  <a:cubicBezTo>
                    <a:pt x="216013" y="68816"/>
                    <a:pt x="214090" y="64142"/>
                    <a:pt x="211817" y="59637"/>
                  </a:cubicBezTo>
                  <a:cubicBezTo>
                    <a:pt x="211481" y="58969"/>
                    <a:pt x="211138" y="58307"/>
                    <a:pt x="210788" y="57650"/>
                  </a:cubicBezTo>
                  <a:cubicBezTo>
                    <a:pt x="208575" y="53494"/>
                    <a:pt x="206076" y="49496"/>
                    <a:pt x="203310" y="45684"/>
                  </a:cubicBezTo>
                  <a:cubicBezTo>
                    <a:pt x="183945" y="18961"/>
                    <a:pt x="151575" y="1120"/>
                    <a:pt x="114673" y="51"/>
                  </a:cubicBezTo>
                  <a:cubicBezTo>
                    <a:pt x="113509" y="16"/>
                    <a:pt x="112340" y="0"/>
                    <a:pt x="111166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14;p37"/>
            <p:cNvSpPr/>
            <p:nvPr/>
          </p:nvSpPr>
          <p:spPr>
            <a:xfrm>
              <a:off x="1909706" y="567422"/>
              <a:ext cx="510436" cy="220065"/>
            </a:xfrm>
            <a:custGeom>
              <a:avLst/>
              <a:gdLst/>
              <a:ahLst/>
              <a:cxnLst/>
              <a:rect l="l" t="t" r="r" b="b"/>
              <a:pathLst>
                <a:path w="138665" h="58103" extrusionOk="0">
                  <a:moveTo>
                    <a:pt x="96976" y="1"/>
                  </a:moveTo>
                  <a:cubicBezTo>
                    <a:pt x="92218" y="1"/>
                    <a:pt x="87621" y="993"/>
                    <a:pt x="83165" y="2569"/>
                  </a:cubicBezTo>
                  <a:cubicBezTo>
                    <a:pt x="76061" y="5084"/>
                    <a:pt x="69321" y="9086"/>
                    <a:pt x="62868" y="12917"/>
                  </a:cubicBezTo>
                  <a:cubicBezTo>
                    <a:pt x="53927" y="18233"/>
                    <a:pt x="44844" y="23388"/>
                    <a:pt x="35318" y="27749"/>
                  </a:cubicBezTo>
                  <a:cubicBezTo>
                    <a:pt x="34803" y="27985"/>
                    <a:pt x="34287" y="28218"/>
                    <a:pt x="33769" y="28450"/>
                  </a:cubicBezTo>
                  <a:cubicBezTo>
                    <a:pt x="24832" y="32440"/>
                    <a:pt x="15485" y="34195"/>
                    <a:pt x="6374" y="37445"/>
                  </a:cubicBezTo>
                  <a:cubicBezTo>
                    <a:pt x="3769" y="38373"/>
                    <a:pt x="0" y="40768"/>
                    <a:pt x="758" y="43901"/>
                  </a:cubicBezTo>
                  <a:cubicBezTo>
                    <a:pt x="1551" y="47200"/>
                    <a:pt x="8287" y="48645"/>
                    <a:pt x="11187" y="49680"/>
                  </a:cubicBezTo>
                  <a:cubicBezTo>
                    <a:pt x="24817" y="54546"/>
                    <a:pt x="39322" y="56584"/>
                    <a:pt x="53872" y="57455"/>
                  </a:cubicBezTo>
                  <a:lnTo>
                    <a:pt x="53875" y="57455"/>
                  </a:lnTo>
                  <a:cubicBezTo>
                    <a:pt x="59616" y="57799"/>
                    <a:pt x="65365" y="57962"/>
                    <a:pt x="71069" y="58046"/>
                  </a:cubicBezTo>
                  <a:cubicBezTo>
                    <a:pt x="73468" y="58081"/>
                    <a:pt x="75871" y="58103"/>
                    <a:pt x="78275" y="58103"/>
                  </a:cubicBezTo>
                  <a:cubicBezTo>
                    <a:pt x="90561" y="58103"/>
                    <a:pt x="102869" y="57519"/>
                    <a:pt x="114847" y="55050"/>
                  </a:cubicBezTo>
                  <a:cubicBezTo>
                    <a:pt x="123052" y="53356"/>
                    <a:pt x="130971" y="50810"/>
                    <a:pt x="138664" y="47700"/>
                  </a:cubicBezTo>
                  <a:cubicBezTo>
                    <a:pt x="138256" y="39941"/>
                    <a:pt x="136940" y="32256"/>
                    <a:pt x="134744" y="24803"/>
                  </a:cubicBezTo>
                  <a:cubicBezTo>
                    <a:pt x="134551" y="24146"/>
                    <a:pt x="134351" y="23492"/>
                    <a:pt x="134145" y="22842"/>
                  </a:cubicBezTo>
                  <a:cubicBezTo>
                    <a:pt x="134071" y="22620"/>
                    <a:pt x="134003" y="22395"/>
                    <a:pt x="133926" y="22172"/>
                  </a:cubicBezTo>
                  <a:cubicBezTo>
                    <a:pt x="132326" y="17247"/>
                    <a:pt x="130351" y="12451"/>
                    <a:pt x="128018" y="7826"/>
                  </a:cubicBezTo>
                  <a:cubicBezTo>
                    <a:pt x="122643" y="5909"/>
                    <a:pt x="117207" y="4168"/>
                    <a:pt x="111708" y="2598"/>
                  </a:cubicBezTo>
                  <a:cubicBezTo>
                    <a:pt x="107398" y="1369"/>
                    <a:pt x="103007" y="241"/>
                    <a:pt x="98506" y="35"/>
                  </a:cubicBezTo>
                  <a:cubicBezTo>
                    <a:pt x="97994" y="12"/>
                    <a:pt x="97484" y="1"/>
                    <a:pt x="96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15;p37"/>
            <p:cNvSpPr/>
            <p:nvPr/>
          </p:nvSpPr>
          <p:spPr>
            <a:xfrm>
              <a:off x="2224690" y="567422"/>
              <a:ext cx="176315" cy="93941"/>
            </a:xfrm>
            <a:custGeom>
              <a:avLst/>
              <a:gdLst/>
              <a:ahLst/>
              <a:cxnLst/>
              <a:rect l="l" t="t" r="r" b="b"/>
              <a:pathLst>
                <a:path w="51581" h="24803" extrusionOk="0">
                  <a:moveTo>
                    <a:pt x="13812" y="1"/>
                  </a:moveTo>
                  <a:cubicBezTo>
                    <a:pt x="9054" y="1"/>
                    <a:pt x="4457" y="993"/>
                    <a:pt x="1" y="2569"/>
                  </a:cubicBezTo>
                  <a:cubicBezTo>
                    <a:pt x="2541" y="2596"/>
                    <a:pt x="5116" y="2927"/>
                    <a:pt x="7779" y="3592"/>
                  </a:cubicBezTo>
                  <a:cubicBezTo>
                    <a:pt x="14589" y="5293"/>
                    <a:pt x="20805" y="8563"/>
                    <a:pt x="26940" y="11801"/>
                  </a:cubicBezTo>
                  <a:cubicBezTo>
                    <a:pt x="34206" y="15633"/>
                    <a:pt x="41473" y="19467"/>
                    <a:pt x="48740" y="23300"/>
                  </a:cubicBezTo>
                  <a:cubicBezTo>
                    <a:pt x="49687" y="23799"/>
                    <a:pt x="50633" y="24300"/>
                    <a:pt x="51580" y="24803"/>
                  </a:cubicBezTo>
                  <a:cubicBezTo>
                    <a:pt x="51386" y="24146"/>
                    <a:pt x="51187" y="23492"/>
                    <a:pt x="50981" y="22842"/>
                  </a:cubicBezTo>
                  <a:cubicBezTo>
                    <a:pt x="50907" y="22620"/>
                    <a:pt x="50839" y="22395"/>
                    <a:pt x="50762" y="22172"/>
                  </a:cubicBezTo>
                  <a:cubicBezTo>
                    <a:pt x="49162" y="17247"/>
                    <a:pt x="47187" y="12451"/>
                    <a:pt x="44854" y="7826"/>
                  </a:cubicBezTo>
                  <a:cubicBezTo>
                    <a:pt x="39479" y="5909"/>
                    <a:pt x="34043" y="4168"/>
                    <a:pt x="28544" y="2598"/>
                  </a:cubicBezTo>
                  <a:cubicBezTo>
                    <a:pt x="24234" y="1369"/>
                    <a:pt x="19843" y="241"/>
                    <a:pt x="15342" y="35"/>
                  </a:cubicBezTo>
                  <a:cubicBezTo>
                    <a:pt x="14830" y="12"/>
                    <a:pt x="14320" y="1"/>
                    <a:pt x="13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6;p37"/>
            <p:cNvSpPr/>
            <p:nvPr/>
          </p:nvSpPr>
          <p:spPr>
            <a:xfrm>
              <a:off x="1578027" y="549727"/>
              <a:ext cx="637566" cy="249021"/>
            </a:xfrm>
            <a:custGeom>
              <a:avLst/>
              <a:gdLst/>
              <a:ahLst/>
              <a:cxnLst/>
              <a:rect l="l" t="t" r="r" b="b"/>
              <a:pathLst>
                <a:path w="171647" h="65748" extrusionOk="0">
                  <a:moveTo>
                    <a:pt x="61776" y="0"/>
                  </a:moveTo>
                  <a:cubicBezTo>
                    <a:pt x="54805" y="0"/>
                    <a:pt x="48212" y="2692"/>
                    <a:pt x="41890" y="6184"/>
                  </a:cubicBezTo>
                  <a:cubicBezTo>
                    <a:pt x="38183" y="8231"/>
                    <a:pt x="34566" y="10554"/>
                    <a:pt x="31024" y="12771"/>
                  </a:cubicBezTo>
                  <a:cubicBezTo>
                    <a:pt x="22460" y="18121"/>
                    <a:pt x="13677" y="23028"/>
                    <a:pt x="4671" y="27490"/>
                  </a:cubicBezTo>
                  <a:cubicBezTo>
                    <a:pt x="2855" y="33213"/>
                    <a:pt x="1559" y="39089"/>
                    <a:pt x="798" y="45045"/>
                  </a:cubicBezTo>
                  <a:cubicBezTo>
                    <a:pt x="267" y="49253"/>
                    <a:pt x="0" y="53491"/>
                    <a:pt x="0" y="57734"/>
                  </a:cubicBezTo>
                  <a:cubicBezTo>
                    <a:pt x="0" y="58610"/>
                    <a:pt x="12" y="59483"/>
                    <a:pt x="38" y="60355"/>
                  </a:cubicBezTo>
                  <a:cubicBezTo>
                    <a:pt x="63" y="61362"/>
                    <a:pt x="103" y="62365"/>
                    <a:pt x="160" y="63365"/>
                  </a:cubicBezTo>
                  <a:cubicBezTo>
                    <a:pt x="22604" y="65198"/>
                    <a:pt x="45144" y="65747"/>
                    <a:pt x="67677" y="65747"/>
                  </a:cubicBezTo>
                  <a:cubicBezTo>
                    <a:pt x="73831" y="65747"/>
                    <a:pt x="79985" y="65706"/>
                    <a:pt x="86136" y="65639"/>
                  </a:cubicBezTo>
                  <a:cubicBezTo>
                    <a:pt x="104898" y="65435"/>
                    <a:pt x="123773" y="64976"/>
                    <a:pt x="142314" y="62257"/>
                  </a:cubicBezTo>
                  <a:cubicBezTo>
                    <a:pt x="142612" y="62216"/>
                    <a:pt x="142909" y="62170"/>
                    <a:pt x="143207" y="62127"/>
                  </a:cubicBezTo>
                  <a:cubicBezTo>
                    <a:pt x="148953" y="61266"/>
                    <a:pt x="154668" y="60181"/>
                    <a:pt x="160336" y="58817"/>
                  </a:cubicBezTo>
                  <a:cubicBezTo>
                    <a:pt x="164406" y="57839"/>
                    <a:pt x="168636" y="56609"/>
                    <a:pt x="171647" y="53601"/>
                  </a:cubicBezTo>
                  <a:cubicBezTo>
                    <a:pt x="154691" y="50653"/>
                    <a:pt x="139225" y="41949"/>
                    <a:pt x="124652" y="32421"/>
                  </a:cubicBezTo>
                  <a:cubicBezTo>
                    <a:pt x="124117" y="32072"/>
                    <a:pt x="123584" y="31721"/>
                    <a:pt x="123050" y="31368"/>
                  </a:cubicBezTo>
                  <a:cubicBezTo>
                    <a:pt x="108006" y="21435"/>
                    <a:pt x="93337" y="10575"/>
                    <a:pt x="76800" y="3664"/>
                  </a:cubicBezTo>
                  <a:cubicBezTo>
                    <a:pt x="72533" y="1880"/>
                    <a:pt x="68098" y="357"/>
                    <a:pt x="63506" y="56"/>
                  </a:cubicBezTo>
                  <a:cubicBezTo>
                    <a:pt x="62927" y="19"/>
                    <a:pt x="62350" y="0"/>
                    <a:pt x="617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17;p37"/>
            <p:cNvSpPr/>
            <p:nvPr/>
          </p:nvSpPr>
          <p:spPr>
            <a:xfrm>
              <a:off x="1730020" y="549727"/>
              <a:ext cx="491455" cy="235798"/>
            </a:xfrm>
            <a:custGeom>
              <a:avLst/>
              <a:gdLst/>
              <a:ahLst/>
              <a:cxnLst/>
              <a:rect l="l" t="t" r="r" b="b"/>
              <a:pathLst>
                <a:path w="129757" h="62257" extrusionOk="0">
                  <a:moveTo>
                    <a:pt x="19886" y="0"/>
                  </a:moveTo>
                  <a:cubicBezTo>
                    <a:pt x="12915" y="0"/>
                    <a:pt x="6322" y="2692"/>
                    <a:pt x="0" y="6184"/>
                  </a:cubicBezTo>
                  <a:cubicBezTo>
                    <a:pt x="2567" y="6823"/>
                    <a:pt x="6471" y="6710"/>
                    <a:pt x="8008" y="7013"/>
                  </a:cubicBezTo>
                  <a:cubicBezTo>
                    <a:pt x="18222" y="9018"/>
                    <a:pt x="27793" y="13392"/>
                    <a:pt x="36431" y="18771"/>
                  </a:cubicBezTo>
                  <a:cubicBezTo>
                    <a:pt x="49636" y="26986"/>
                    <a:pt x="61000" y="37485"/>
                    <a:pt x="73425" y="46700"/>
                  </a:cubicBezTo>
                  <a:cubicBezTo>
                    <a:pt x="81709" y="52846"/>
                    <a:pt x="90701" y="58507"/>
                    <a:pt x="100424" y="62257"/>
                  </a:cubicBezTo>
                  <a:cubicBezTo>
                    <a:pt x="100722" y="62214"/>
                    <a:pt x="101020" y="62170"/>
                    <a:pt x="101317" y="62127"/>
                  </a:cubicBezTo>
                  <a:cubicBezTo>
                    <a:pt x="107063" y="61266"/>
                    <a:pt x="112778" y="60181"/>
                    <a:pt x="118446" y="58817"/>
                  </a:cubicBezTo>
                  <a:cubicBezTo>
                    <a:pt x="122516" y="57839"/>
                    <a:pt x="126746" y="56609"/>
                    <a:pt x="129757" y="53601"/>
                  </a:cubicBezTo>
                  <a:cubicBezTo>
                    <a:pt x="112801" y="50653"/>
                    <a:pt x="97335" y="41949"/>
                    <a:pt x="82760" y="32421"/>
                  </a:cubicBezTo>
                  <a:cubicBezTo>
                    <a:pt x="82227" y="32072"/>
                    <a:pt x="81694" y="31721"/>
                    <a:pt x="81160" y="31368"/>
                  </a:cubicBezTo>
                  <a:cubicBezTo>
                    <a:pt x="66115" y="21435"/>
                    <a:pt x="51447" y="10575"/>
                    <a:pt x="34910" y="3664"/>
                  </a:cubicBezTo>
                  <a:cubicBezTo>
                    <a:pt x="30643" y="1880"/>
                    <a:pt x="26208" y="357"/>
                    <a:pt x="21616" y="56"/>
                  </a:cubicBezTo>
                  <a:cubicBezTo>
                    <a:pt x="21037" y="19"/>
                    <a:pt x="20460" y="0"/>
                    <a:pt x="198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18;p37"/>
            <p:cNvSpPr/>
            <p:nvPr/>
          </p:nvSpPr>
          <p:spPr>
            <a:xfrm>
              <a:off x="1862093" y="971768"/>
              <a:ext cx="65952" cy="54498"/>
            </a:xfrm>
            <a:custGeom>
              <a:avLst/>
              <a:gdLst/>
              <a:ahLst/>
              <a:cxnLst/>
              <a:rect l="l" t="t" r="r" b="b"/>
              <a:pathLst>
                <a:path w="17413" h="14389" extrusionOk="0">
                  <a:moveTo>
                    <a:pt x="6470" y="0"/>
                  </a:moveTo>
                  <a:cubicBezTo>
                    <a:pt x="5716" y="0"/>
                    <a:pt x="5197" y="932"/>
                    <a:pt x="5030" y="1695"/>
                  </a:cubicBezTo>
                  <a:cubicBezTo>
                    <a:pt x="4590" y="3698"/>
                    <a:pt x="4472" y="5761"/>
                    <a:pt x="4682" y="7802"/>
                  </a:cubicBezTo>
                  <a:cubicBezTo>
                    <a:pt x="4257" y="6084"/>
                    <a:pt x="3445" y="4450"/>
                    <a:pt x="2312" y="3039"/>
                  </a:cubicBezTo>
                  <a:cubicBezTo>
                    <a:pt x="1959" y="2599"/>
                    <a:pt x="1369" y="2164"/>
                    <a:pt x="848" y="2164"/>
                  </a:cubicBezTo>
                  <a:cubicBezTo>
                    <a:pt x="659" y="2164"/>
                    <a:pt x="479" y="2221"/>
                    <a:pt x="323" y="2357"/>
                  </a:cubicBezTo>
                  <a:cubicBezTo>
                    <a:pt x="29" y="2614"/>
                    <a:pt x="1" y="3035"/>
                    <a:pt x="12" y="3409"/>
                  </a:cubicBezTo>
                  <a:cubicBezTo>
                    <a:pt x="97" y="6397"/>
                    <a:pt x="1800" y="10601"/>
                    <a:pt x="3962" y="12885"/>
                  </a:cubicBezTo>
                  <a:cubicBezTo>
                    <a:pt x="4988" y="13968"/>
                    <a:pt x="6150" y="14388"/>
                    <a:pt x="7342" y="14388"/>
                  </a:cubicBezTo>
                  <a:cubicBezTo>
                    <a:pt x="9647" y="14388"/>
                    <a:pt x="12062" y="12816"/>
                    <a:pt x="13811" y="11420"/>
                  </a:cubicBezTo>
                  <a:cubicBezTo>
                    <a:pt x="15526" y="10053"/>
                    <a:pt x="17412" y="8276"/>
                    <a:pt x="17027" y="6202"/>
                  </a:cubicBezTo>
                  <a:cubicBezTo>
                    <a:pt x="16907" y="6195"/>
                    <a:pt x="16787" y="6191"/>
                    <a:pt x="16667" y="6191"/>
                  </a:cubicBezTo>
                  <a:cubicBezTo>
                    <a:pt x="14526" y="6191"/>
                    <a:pt x="12413" y="7333"/>
                    <a:pt x="11374" y="9084"/>
                  </a:cubicBezTo>
                  <a:cubicBezTo>
                    <a:pt x="12184" y="7269"/>
                    <a:pt x="12757" y="5356"/>
                    <a:pt x="13077" y="3394"/>
                  </a:cubicBezTo>
                  <a:cubicBezTo>
                    <a:pt x="13183" y="2748"/>
                    <a:pt x="13158" y="1917"/>
                    <a:pt x="12518" y="1651"/>
                  </a:cubicBezTo>
                  <a:cubicBezTo>
                    <a:pt x="12401" y="1603"/>
                    <a:pt x="12283" y="1581"/>
                    <a:pt x="12166" y="1581"/>
                  </a:cubicBezTo>
                  <a:cubicBezTo>
                    <a:pt x="11622" y="1581"/>
                    <a:pt x="11093" y="2051"/>
                    <a:pt x="10739" y="2496"/>
                  </a:cubicBezTo>
                  <a:cubicBezTo>
                    <a:pt x="9546" y="3992"/>
                    <a:pt x="8580" y="5656"/>
                    <a:pt x="7874" y="7435"/>
                  </a:cubicBezTo>
                  <a:cubicBezTo>
                    <a:pt x="7787" y="5538"/>
                    <a:pt x="7702" y="3644"/>
                    <a:pt x="7616" y="1747"/>
                  </a:cubicBezTo>
                  <a:cubicBezTo>
                    <a:pt x="7586" y="1066"/>
                    <a:pt x="7423" y="220"/>
                    <a:pt x="6719" y="33"/>
                  </a:cubicBezTo>
                  <a:cubicBezTo>
                    <a:pt x="6633" y="11"/>
                    <a:pt x="6550" y="0"/>
                    <a:pt x="6470" y="0"/>
                  </a:cubicBezTo>
                  <a:close/>
                </a:path>
              </a:pathLst>
            </a:custGeom>
            <a:solidFill>
              <a:srgbClr val="1A5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19;p37"/>
            <p:cNvSpPr/>
            <p:nvPr/>
          </p:nvSpPr>
          <p:spPr>
            <a:xfrm>
              <a:off x="1847917" y="433818"/>
              <a:ext cx="104743" cy="42632"/>
            </a:xfrm>
            <a:custGeom>
              <a:avLst/>
              <a:gdLst/>
              <a:ahLst/>
              <a:cxnLst/>
              <a:rect l="l" t="t" r="r" b="b"/>
              <a:pathLst>
                <a:path w="27655" h="11256" extrusionOk="0">
                  <a:moveTo>
                    <a:pt x="12262" y="1"/>
                  </a:moveTo>
                  <a:cubicBezTo>
                    <a:pt x="11512" y="1"/>
                    <a:pt x="10765" y="207"/>
                    <a:pt x="10162" y="621"/>
                  </a:cubicBezTo>
                  <a:cubicBezTo>
                    <a:pt x="9822" y="854"/>
                    <a:pt x="9526" y="1145"/>
                    <a:pt x="9286" y="1481"/>
                  </a:cubicBezTo>
                  <a:cubicBezTo>
                    <a:pt x="8551" y="2492"/>
                    <a:pt x="8301" y="3844"/>
                    <a:pt x="8156" y="5098"/>
                  </a:cubicBezTo>
                  <a:cubicBezTo>
                    <a:pt x="7706" y="4421"/>
                    <a:pt x="6863" y="4083"/>
                    <a:pt x="6005" y="4083"/>
                  </a:cubicBezTo>
                  <a:cubicBezTo>
                    <a:pt x="5446" y="4083"/>
                    <a:pt x="4880" y="4227"/>
                    <a:pt x="4416" y="4515"/>
                  </a:cubicBezTo>
                  <a:cubicBezTo>
                    <a:pt x="3239" y="5242"/>
                    <a:pt x="2693" y="6643"/>
                    <a:pt x="2755" y="7958"/>
                  </a:cubicBezTo>
                  <a:cubicBezTo>
                    <a:pt x="2561" y="7865"/>
                    <a:pt x="2353" y="7824"/>
                    <a:pt x="2144" y="7824"/>
                  </a:cubicBezTo>
                  <a:cubicBezTo>
                    <a:pt x="1484" y="7824"/>
                    <a:pt x="806" y="8239"/>
                    <a:pt x="459" y="8793"/>
                  </a:cubicBezTo>
                  <a:cubicBezTo>
                    <a:pt x="1" y="9521"/>
                    <a:pt x="231" y="10411"/>
                    <a:pt x="209" y="11255"/>
                  </a:cubicBezTo>
                  <a:lnTo>
                    <a:pt x="27135" y="11255"/>
                  </a:lnTo>
                  <a:cubicBezTo>
                    <a:pt x="27654" y="10438"/>
                    <a:pt x="27563" y="9147"/>
                    <a:pt x="26932" y="8401"/>
                  </a:cubicBezTo>
                  <a:cubicBezTo>
                    <a:pt x="26452" y="7832"/>
                    <a:pt x="25675" y="7503"/>
                    <a:pt x="24903" y="7503"/>
                  </a:cubicBezTo>
                  <a:cubicBezTo>
                    <a:pt x="24662" y="7503"/>
                    <a:pt x="24420" y="7536"/>
                    <a:pt x="24188" y="7603"/>
                  </a:cubicBezTo>
                  <a:cubicBezTo>
                    <a:pt x="24361" y="5425"/>
                    <a:pt x="24032" y="2934"/>
                    <a:pt x="22163" y="1623"/>
                  </a:cubicBezTo>
                  <a:cubicBezTo>
                    <a:pt x="21451" y="1123"/>
                    <a:pt x="20561" y="856"/>
                    <a:pt x="19671" y="856"/>
                  </a:cubicBezTo>
                  <a:cubicBezTo>
                    <a:pt x="19376" y="856"/>
                    <a:pt x="19082" y="885"/>
                    <a:pt x="18794" y="945"/>
                  </a:cubicBezTo>
                  <a:cubicBezTo>
                    <a:pt x="17639" y="1186"/>
                    <a:pt x="16610" y="1919"/>
                    <a:pt x="16056" y="2896"/>
                  </a:cubicBezTo>
                  <a:cubicBezTo>
                    <a:pt x="15755" y="1760"/>
                    <a:pt x="14889" y="751"/>
                    <a:pt x="13740" y="284"/>
                  </a:cubicBezTo>
                  <a:cubicBezTo>
                    <a:pt x="13276" y="95"/>
                    <a:pt x="12769" y="1"/>
                    <a:pt x="12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20;p37"/>
            <p:cNvSpPr/>
            <p:nvPr/>
          </p:nvSpPr>
          <p:spPr>
            <a:xfrm>
              <a:off x="1883080" y="433814"/>
              <a:ext cx="69580" cy="42636"/>
            </a:xfrm>
            <a:custGeom>
              <a:avLst/>
              <a:gdLst/>
              <a:ahLst/>
              <a:cxnLst/>
              <a:rect l="l" t="t" r="r" b="b"/>
              <a:pathLst>
                <a:path w="18371" h="11257" extrusionOk="0">
                  <a:moveTo>
                    <a:pt x="2976" y="1"/>
                  </a:moveTo>
                  <a:cubicBezTo>
                    <a:pt x="2227" y="1"/>
                    <a:pt x="1480" y="207"/>
                    <a:pt x="876" y="621"/>
                  </a:cubicBezTo>
                  <a:cubicBezTo>
                    <a:pt x="538" y="855"/>
                    <a:pt x="242" y="1146"/>
                    <a:pt x="0" y="1480"/>
                  </a:cubicBezTo>
                  <a:cubicBezTo>
                    <a:pt x="457" y="1298"/>
                    <a:pt x="959" y="1204"/>
                    <a:pt x="1460" y="1204"/>
                  </a:cubicBezTo>
                  <a:cubicBezTo>
                    <a:pt x="1893" y="1204"/>
                    <a:pt x="2325" y="1274"/>
                    <a:pt x="2727" y="1420"/>
                  </a:cubicBezTo>
                  <a:cubicBezTo>
                    <a:pt x="4226" y="1962"/>
                    <a:pt x="5250" y="3372"/>
                    <a:pt x="5483" y="4856"/>
                  </a:cubicBezTo>
                  <a:cubicBezTo>
                    <a:pt x="6220" y="4542"/>
                    <a:pt x="7040" y="4360"/>
                    <a:pt x="7849" y="4360"/>
                  </a:cubicBezTo>
                  <a:cubicBezTo>
                    <a:pt x="8556" y="4360"/>
                    <a:pt x="9255" y="4499"/>
                    <a:pt x="9881" y="4811"/>
                  </a:cubicBezTo>
                  <a:cubicBezTo>
                    <a:pt x="11222" y="5478"/>
                    <a:pt x="12072" y="7041"/>
                    <a:pt x="11581" y="8382"/>
                  </a:cubicBezTo>
                  <a:cubicBezTo>
                    <a:pt x="11710" y="8338"/>
                    <a:pt x="11840" y="8318"/>
                    <a:pt x="11971" y="8318"/>
                  </a:cubicBezTo>
                  <a:cubicBezTo>
                    <a:pt x="12663" y="8318"/>
                    <a:pt x="13331" y="8895"/>
                    <a:pt x="13525" y="9551"/>
                  </a:cubicBezTo>
                  <a:cubicBezTo>
                    <a:pt x="13688" y="10107"/>
                    <a:pt x="13611" y="10687"/>
                    <a:pt x="13465" y="11256"/>
                  </a:cubicBezTo>
                  <a:lnTo>
                    <a:pt x="17851" y="11256"/>
                  </a:lnTo>
                  <a:cubicBezTo>
                    <a:pt x="18370" y="10439"/>
                    <a:pt x="18277" y="9148"/>
                    <a:pt x="17648" y="8400"/>
                  </a:cubicBezTo>
                  <a:cubicBezTo>
                    <a:pt x="17167" y="7832"/>
                    <a:pt x="16391" y="7503"/>
                    <a:pt x="15618" y="7503"/>
                  </a:cubicBezTo>
                  <a:cubicBezTo>
                    <a:pt x="15376" y="7503"/>
                    <a:pt x="15135" y="7535"/>
                    <a:pt x="14903" y="7602"/>
                  </a:cubicBezTo>
                  <a:cubicBezTo>
                    <a:pt x="15076" y="5426"/>
                    <a:pt x="14748" y="2935"/>
                    <a:pt x="12878" y="1623"/>
                  </a:cubicBezTo>
                  <a:cubicBezTo>
                    <a:pt x="12167" y="1123"/>
                    <a:pt x="11276" y="857"/>
                    <a:pt x="10387" y="857"/>
                  </a:cubicBezTo>
                  <a:cubicBezTo>
                    <a:pt x="10092" y="857"/>
                    <a:pt x="9798" y="886"/>
                    <a:pt x="9510" y="946"/>
                  </a:cubicBezTo>
                  <a:cubicBezTo>
                    <a:pt x="8353" y="1185"/>
                    <a:pt x="7326" y="1919"/>
                    <a:pt x="6772" y="2897"/>
                  </a:cubicBezTo>
                  <a:cubicBezTo>
                    <a:pt x="6469" y="1760"/>
                    <a:pt x="5605" y="751"/>
                    <a:pt x="4455" y="283"/>
                  </a:cubicBezTo>
                  <a:cubicBezTo>
                    <a:pt x="3991" y="95"/>
                    <a:pt x="3483" y="1"/>
                    <a:pt x="2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21;p37"/>
            <p:cNvSpPr/>
            <p:nvPr/>
          </p:nvSpPr>
          <p:spPr>
            <a:xfrm>
              <a:off x="1999182" y="480757"/>
              <a:ext cx="113314" cy="42863"/>
            </a:xfrm>
            <a:custGeom>
              <a:avLst/>
              <a:gdLst/>
              <a:ahLst/>
              <a:cxnLst/>
              <a:rect l="l" t="t" r="r" b="b"/>
              <a:pathLst>
                <a:path w="29918" h="11317" extrusionOk="0">
                  <a:moveTo>
                    <a:pt x="11061" y="1"/>
                  </a:moveTo>
                  <a:cubicBezTo>
                    <a:pt x="10885" y="1"/>
                    <a:pt x="10709" y="13"/>
                    <a:pt x="10533" y="39"/>
                  </a:cubicBezTo>
                  <a:cubicBezTo>
                    <a:pt x="9874" y="133"/>
                    <a:pt x="9270" y="410"/>
                    <a:pt x="8753" y="801"/>
                  </a:cubicBezTo>
                  <a:cubicBezTo>
                    <a:pt x="8095" y="1304"/>
                    <a:pt x="7577" y="1993"/>
                    <a:pt x="7260" y="2732"/>
                  </a:cubicBezTo>
                  <a:cubicBezTo>
                    <a:pt x="6693" y="4051"/>
                    <a:pt x="6665" y="5512"/>
                    <a:pt x="6750" y="6930"/>
                  </a:cubicBezTo>
                  <a:cubicBezTo>
                    <a:pt x="6389" y="5836"/>
                    <a:pt x="5150" y="5125"/>
                    <a:pt x="3921" y="5125"/>
                  </a:cubicBezTo>
                  <a:cubicBezTo>
                    <a:pt x="3778" y="5125"/>
                    <a:pt x="3634" y="5134"/>
                    <a:pt x="3492" y="5154"/>
                  </a:cubicBezTo>
                  <a:cubicBezTo>
                    <a:pt x="2136" y="5345"/>
                    <a:pt x="1001" y="6338"/>
                    <a:pt x="501" y="7528"/>
                  </a:cubicBezTo>
                  <a:cubicBezTo>
                    <a:pt x="0" y="8716"/>
                    <a:pt x="41" y="10094"/>
                    <a:pt x="444" y="11316"/>
                  </a:cubicBezTo>
                  <a:lnTo>
                    <a:pt x="29382" y="11316"/>
                  </a:lnTo>
                  <a:cubicBezTo>
                    <a:pt x="29460" y="10554"/>
                    <a:pt x="29918" y="9646"/>
                    <a:pt x="29485" y="8995"/>
                  </a:cubicBezTo>
                  <a:cubicBezTo>
                    <a:pt x="29197" y="8561"/>
                    <a:pt x="28634" y="8266"/>
                    <a:pt x="28108" y="8266"/>
                  </a:cubicBezTo>
                  <a:cubicBezTo>
                    <a:pt x="27843" y="8266"/>
                    <a:pt x="27588" y="8341"/>
                    <a:pt x="27381" y="8511"/>
                  </a:cubicBezTo>
                  <a:cubicBezTo>
                    <a:pt x="27278" y="7127"/>
                    <a:pt x="26571" y="5504"/>
                    <a:pt x="25097" y="5319"/>
                  </a:cubicBezTo>
                  <a:cubicBezTo>
                    <a:pt x="25010" y="5308"/>
                    <a:pt x="24925" y="5303"/>
                    <a:pt x="24840" y="5303"/>
                  </a:cubicBezTo>
                  <a:cubicBezTo>
                    <a:pt x="23720" y="5303"/>
                    <a:pt x="22752" y="6202"/>
                    <a:pt x="22245" y="7164"/>
                  </a:cubicBezTo>
                  <a:cubicBezTo>
                    <a:pt x="22422" y="5529"/>
                    <a:pt x="21808" y="3732"/>
                    <a:pt x="20342" y="2817"/>
                  </a:cubicBezTo>
                  <a:cubicBezTo>
                    <a:pt x="19798" y="2477"/>
                    <a:pt x="19135" y="2310"/>
                    <a:pt x="18477" y="2310"/>
                  </a:cubicBezTo>
                  <a:cubicBezTo>
                    <a:pt x="17363" y="2310"/>
                    <a:pt x="16261" y="2789"/>
                    <a:pt x="15774" y="3719"/>
                  </a:cubicBezTo>
                  <a:cubicBezTo>
                    <a:pt x="15340" y="2692"/>
                    <a:pt x="14716" y="1710"/>
                    <a:pt x="13814" y="998"/>
                  </a:cubicBezTo>
                  <a:cubicBezTo>
                    <a:pt x="13047" y="394"/>
                    <a:pt x="12058" y="1"/>
                    <a:pt x="11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22;p37"/>
            <p:cNvSpPr/>
            <p:nvPr/>
          </p:nvSpPr>
          <p:spPr>
            <a:xfrm>
              <a:off x="2032338" y="480764"/>
              <a:ext cx="80159" cy="42856"/>
            </a:xfrm>
            <a:custGeom>
              <a:avLst/>
              <a:gdLst/>
              <a:ahLst/>
              <a:cxnLst/>
              <a:rect l="l" t="t" r="r" b="b"/>
              <a:pathLst>
                <a:path w="21164" h="11315" extrusionOk="0">
                  <a:moveTo>
                    <a:pt x="2307" y="0"/>
                  </a:moveTo>
                  <a:cubicBezTo>
                    <a:pt x="2131" y="0"/>
                    <a:pt x="1955" y="13"/>
                    <a:pt x="1779" y="38"/>
                  </a:cubicBezTo>
                  <a:cubicBezTo>
                    <a:pt x="1120" y="133"/>
                    <a:pt x="518" y="410"/>
                    <a:pt x="1" y="800"/>
                  </a:cubicBezTo>
                  <a:cubicBezTo>
                    <a:pt x="815" y="805"/>
                    <a:pt x="1609" y="1017"/>
                    <a:pt x="2289" y="1486"/>
                  </a:cubicBezTo>
                  <a:cubicBezTo>
                    <a:pt x="3701" y="2459"/>
                    <a:pt x="4387" y="4123"/>
                    <a:pt x="4631" y="5745"/>
                  </a:cubicBezTo>
                  <a:cubicBezTo>
                    <a:pt x="5548" y="5344"/>
                    <a:pt x="6571" y="5071"/>
                    <a:pt x="7574" y="5071"/>
                  </a:cubicBezTo>
                  <a:cubicBezTo>
                    <a:pt x="8128" y="5071"/>
                    <a:pt x="8675" y="5154"/>
                    <a:pt x="9194" y="5346"/>
                  </a:cubicBezTo>
                  <a:cubicBezTo>
                    <a:pt x="10656" y="5883"/>
                    <a:pt x="11720" y="7486"/>
                    <a:pt x="11168" y="8860"/>
                  </a:cubicBezTo>
                  <a:cubicBezTo>
                    <a:pt x="11559" y="8632"/>
                    <a:pt x="12008" y="8527"/>
                    <a:pt x="12462" y="8527"/>
                  </a:cubicBezTo>
                  <a:cubicBezTo>
                    <a:pt x="13355" y="8527"/>
                    <a:pt x="14271" y="8932"/>
                    <a:pt x="14814" y="9608"/>
                  </a:cubicBezTo>
                  <a:cubicBezTo>
                    <a:pt x="15212" y="10101"/>
                    <a:pt x="15420" y="10700"/>
                    <a:pt x="15459" y="11314"/>
                  </a:cubicBezTo>
                  <a:lnTo>
                    <a:pt x="20628" y="11314"/>
                  </a:lnTo>
                  <a:cubicBezTo>
                    <a:pt x="20706" y="10552"/>
                    <a:pt x="21164" y="9645"/>
                    <a:pt x="20731" y="8994"/>
                  </a:cubicBezTo>
                  <a:cubicBezTo>
                    <a:pt x="20443" y="8560"/>
                    <a:pt x="19881" y="8265"/>
                    <a:pt x="19355" y="8265"/>
                  </a:cubicBezTo>
                  <a:cubicBezTo>
                    <a:pt x="19089" y="8265"/>
                    <a:pt x="18834" y="8340"/>
                    <a:pt x="18627" y="8510"/>
                  </a:cubicBezTo>
                  <a:cubicBezTo>
                    <a:pt x="18524" y="7127"/>
                    <a:pt x="17817" y="5503"/>
                    <a:pt x="16343" y="5318"/>
                  </a:cubicBezTo>
                  <a:cubicBezTo>
                    <a:pt x="16256" y="5307"/>
                    <a:pt x="16171" y="5302"/>
                    <a:pt x="16086" y="5302"/>
                  </a:cubicBezTo>
                  <a:cubicBezTo>
                    <a:pt x="14966" y="5302"/>
                    <a:pt x="13998" y="6202"/>
                    <a:pt x="13491" y="7164"/>
                  </a:cubicBezTo>
                  <a:cubicBezTo>
                    <a:pt x="13668" y="5527"/>
                    <a:pt x="13054" y="3732"/>
                    <a:pt x="11589" y="2816"/>
                  </a:cubicBezTo>
                  <a:cubicBezTo>
                    <a:pt x="11045" y="2476"/>
                    <a:pt x="10382" y="2309"/>
                    <a:pt x="9723" y="2309"/>
                  </a:cubicBezTo>
                  <a:cubicBezTo>
                    <a:pt x="8609" y="2309"/>
                    <a:pt x="7507" y="2788"/>
                    <a:pt x="7020" y="3717"/>
                  </a:cubicBezTo>
                  <a:cubicBezTo>
                    <a:pt x="6588" y="2690"/>
                    <a:pt x="5962" y="1709"/>
                    <a:pt x="5060" y="998"/>
                  </a:cubicBezTo>
                  <a:cubicBezTo>
                    <a:pt x="4293" y="393"/>
                    <a:pt x="3304" y="0"/>
                    <a:pt x="2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23;p37"/>
            <p:cNvSpPr/>
            <p:nvPr/>
          </p:nvSpPr>
          <p:spPr>
            <a:xfrm>
              <a:off x="2023661" y="564059"/>
              <a:ext cx="97358" cy="36826"/>
            </a:xfrm>
            <a:custGeom>
              <a:avLst/>
              <a:gdLst/>
              <a:ahLst/>
              <a:cxnLst/>
              <a:rect l="l" t="t" r="r" b="b"/>
              <a:pathLst>
                <a:path w="25705" h="9723" extrusionOk="0">
                  <a:moveTo>
                    <a:pt x="9506" y="1"/>
                  </a:moveTo>
                  <a:cubicBezTo>
                    <a:pt x="9355" y="1"/>
                    <a:pt x="9203" y="11"/>
                    <a:pt x="9051" y="33"/>
                  </a:cubicBezTo>
                  <a:cubicBezTo>
                    <a:pt x="8484" y="114"/>
                    <a:pt x="7965" y="353"/>
                    <a:pt x="7523" y="687"/>
                  </a:cubicBezTo>
                  <a:cubicBezTo>
                    <a:pt x="6956" y="1119"/>
                    <a:pt x="6511" y="1711"/>
                    <a:pt x="6239" y="2346"/>
                  </a:cubicBezTo>
                  <a:cubicBezTo>
                    <a:pt x="5751" y="3479"/>
                    <a:pt x="5728" y="4735"/>
                    <a:pt x="5800" y="5952"/>
                  </a:cubicBezTo>
                  <a:cubicBezTo>
                    <a:pt x="5490" y="5013"/>
                    <a:pt x="4426" y="4402"/>
                    <a:pt x="3370" y="4402"/>
                  </a:cubicBezTo>
                  <a:cubicBezTo>
                    <a:pt x="3247" y="4402"/>
                    <a:pt x="3123" y="4410"/>
                    <a:pt x="3001" y="4428"/>
                  </a:cubicBezTo>
                  <a:cubicBezTo>
                    <a:pt x="1835" y="4591"/>
                    <a:pt x="860" y="5444"/>
                    <a:pt x="430" y="6467"/>
                  </a:cubicBezTo>
                  <a:cubicBezTo>
                    <a:pt x="1" y="7491"/>
                    <a:pt x="36" y="8674"/>
                    <a:pt x="382" y="9723"/>
                  </a:cubicBezTo>
                  <a:lnTo>
                    <a:pt x="25244" y="9723"/>
                  </a:lnTo>
                  <a:cubicBezTo>
                    <a:pt x="25311" y="9068"/>
                    <a:pt x="25705" y="8287"/>
                    <a:pt x="25333" y="7728"/>
                  </a:cubicBezTo>
                  <a:cubicBezTo>
                    <a:pt x="25086" y="7355"/>
                    <a:pt x="24602" y="7101"/>
                    <a:pt x="24151" y="7101"/>
                  </a:cubicBezTo>
                  <a:cubicBezTo>
                    <a:pt x="23923" y="7101"/>
                    <a:pt x="23703" y="7166"/>
                    <a:pt x="23526" y="7312"/>
                  </a:cubicBezTo>
                  <a:cubicBezTo>
                    <a:pt x="23437" y="6122"/>
                    <a:pt x="22828" y="4728"/>
                    <a:pt x="21563" y="4570"/>
                  </a:cubicBezTo>
                  <a:cubicBezTo>
                    <a:pt x="21488" y="4561"/>
                    <a:pt x="21414" y="4556"/>
                    <a:pt x="21340" y="4556"/>
                  </a:cubicBezTo>
                  <a:cubicBezTo>
                    <a:pt x="20380" y="4556"/>
                    <a:pt x="19548" y="5329"/>
                    <a:pt x="19113" y="6155"/>
                  </a:cubicBezTo>
                  <a:cubicBezTo>
                    <a:pt x="19265" y="4749"/>
                    <a:pt x="18736" y="3205"/>
                    <a:pt x="17478" y="2419"/>
                  </a:cubicBezTo>
                  <a:cubicBezTo>
                    <a:pt x="17011" y="2127"/>
                    <a:pt x="16441" y="1983"/>
                    <a:pt x="15875" y="1983"/>
                  </a:cubicBezTo>
                  <a:cubicBezTo>
                    <a:pt x="14918" y="1983"/>
                    <a:pt x="13972" y="2395"/>
                    <a:pt x="13553" y="3194"/>
                  </a:cubicBezTo>
                  <a:cubicBezTo>
                    <a:pt x="13181" y="2311"/>
                    <a:pt x="12645" y="1467"/>
                    <a:pt x="11869" y="857"/>
                  </a:cubicBezTo>
                  <a:cubicBezTo>
                    <a:pt x="11211" y="338"/>
                    <a:pt x="10362" y="1"/>
                    <a:pt x="9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24;p37"/>
            <p:cNvSpPr/>
            <p:nvPr/>
          </p:nvSpPr>
          <p:spPr>
            <a:xfrm>
              <a:off x="2052146" y="564063"/>
              <a:ext cx="68868" cy="36822"/>
            </a:xfrm>
            <a:custGeom>
              <a:avLst/>
              <a:gdLst/>
              <a:ahLst/>
              <a:cxnLst/>
              <a:rect l="l" t="t" r="r" b="b"/>
              <a:pathLst>
                <a:path w="18183" h="9722" extrusionOk="0">
                  <a:moveTo>
                    <a:pt x="1984" y="1"/>
                  </a:moveTo>
                  <a:cubicBezTo>
                    <a:pt x="1832" y="1"/>
                    <a:pt x="1680" y="12"/>
                    <a:pt x="1529" y="34"/>
                  </a:cubicBezTo>
                  <a:cubicBezTo>
                    <a:pt x="961" y="115"/>
                    <a:pt x="443" y="353"/>
                    <a:pt x="0" y="688"/>
                  </a:cubicBezTo>
                  <a:cubicBezTo>
                    <a:pt x="699" y="693"/>
                    <a:pt x="1382" y="875"/>
                    <a:pt x="1966" y="1277"/>
                  </a:cubicBezTo>
                  <a:cubicBezTo>
                    <a:pt x="3180" y="2115"/>
                    <a:pt x="3769" y="3542"/>
                    <a:pt x="3978" y="4937"/>
                  </a:cubicBezTo>
                  <a:cubicBezTo>
                    <a:pt x="4766" y="4593"/>
                    <a:pt x="5645" y="4358"/>
                    <a:pt x="6507" y="4358"/>
                  </a:cubicBezTo>
                  <a:cubicBezTo>
                    <a:pt x="6982" y="4358"/>
                    <a:pt x="7453" y="4430"/>
                    <a:pt x="7899" y="4594"/>
                  </a:cubicBezTo>
                  <a:cubicBezTo>
                    <a:pt x="9155" y="5056"/>
                    <a:pt x="10070" y="6434"/>
                    <a:pt x="9595" y="7613"/>
                  </a:cubicBezTo>
                  <a:cubicBezTo>
                    <a:pt x="9931" y="7418"/>
                    <a:pt x="10317" y="7327"/>
                    <a:pt x="10708" y="7327"/>
                  </a:cubicBezTo>
                  <a:cubicBezTo>
                    <a:pt x="11475" y="7327"/>
                    <a:pt x="12261" y="7676"/>
                    <a:pt x="12728" y="8256"/>
                  </a:cubicBezTo>
                  <a:cubicBezTo>
                    <a:pt x="13070" y="8680"/>
                    <a:pt x="13249" y="9194"/>
                    <a:pt x="13282" y="9722"/>
                  </a:cubicBezTo>
                  <a:lnTo>
                    <a:pt x="17723" y="9722"/>
                  </a:lnTo>
                  <a:cubicBezTo>
                    <a:pt x="17790" y="9067"/>
                    <a:pt x="18182" y="8288"/>
                    <a:pt x="17811" y="7728"/>
                  </a:cubicBezTo>
                  <a:cubicBezTo>
                    <a:pt x="17564" y="7356"/>
                    <a:pt x="17080" y="7102"/>
                    <a:pt x="16628" y="7102"/>
                  </a:cubicBezTo>
                  <a:cubicBezTo>
                    <a:pt x="16401" y="7102"/>
                    <a:pt x="16181" y="7167"/>
                    <a:pt x="16004" y="7313"/>
                  </a:cubicBezTo>
                  <a:cubicBezTo>
                    <a:pt x="15915" y="6124"/>
                    <a:pt x="15306" y="4730"/>
                    <a:pt x="14040" y="4571"/>
                  </a:cubicBezTo>
                  <a:cubicBezTo>
                    <a:pt x="13966" y="4561"/>
                    <a:pt x="13891" y="4557"/>
                    <a:pt x="13818" y="4557"/>
                  </a:cubicBezTo>
                  <a:cubicBezTo>
                    <a:pt x="12858" y="4557"/>
                    <a:pt x="12026" y="5329"/>
                    <a:pt x="11590" y="6156"/>
                  </a:cubicBezTo>
                  <a:cubicBezTo>
                    <a:pt x="11742" y="4749"/>
                    <a:pt x="11213" y="3205"/>
                    <a:pt x="9956" y="2419"/>
                  </a:cubicBezTo>
                  <a:cubicBezTo>
                    <a:pt x="9488" y="2128"/>
                    <a:pt x="8919" y="1984"/>
                    <a:pt x="8353" y="1984"/>
                  </a:cubicBezTo>
                  <a:cubicBezTo>
                    <a:pt x="7395" y="1984"/>
                    <a:pt x="6449" y="2395"/>
                    <a:pt x="6030" y="3194"/>
                  </a:cubicBezTo>
                  <a:cubicBezTo>
                    <a:pt x="5659" y="2311"/>
                    <a:pt x="5123" y="1469"/>
                    <a:pt x="4347" y="858"/>
                  </a:cubicBezTo>
                  <a:cubicBezTo>
                    <a:pt x="3689" y="338"/>
                    <a:pt x="2840" y="1"/>
                    <a:pt x="1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25;p37"/>
            <p:cNvSpPr/>
            <p:nvPr/>
          </p:nvSpPr>
          <p:spPr>
            <a:xfrm>
              <a:off x="1576662" y="663689"/>
              <a:ext cx="847816" cy="503592"/>
            </a:xfrm>
            <a:custGeom>
              <a:avLst/>
              <a:gdLst/>
              <a:ahLst/>
              <a:cxnLst/>
              <a:rect l="l" t="t" r="r" b="b"/>
              <a:pathLst>
                <a:path w="228321" h="137428" extrusionOk="0">
                  <a:moveTo>
                    <a:pt x="223430" y="1"/>
                  </a:moveTo>
                  <a:cubicBezTo>
                    <a:pt x="220769" y="785"/>
                    <a:pt x="218129" y="1604"/>
                    <a:pt x="215512" y="2456"/>
                  </a:cubicBezTo>
                  <a:cubicBezTo>
                    <a:pt x="194568" y="9297"/>
                    <a:pt x="174416" y="18312"/>
                    <a:pt x="152636" y="22695"/>
                  </a:cubicBezTo>
                  <a:cubicBezTo>
                    <a:pt x="140196" y="25200"/>
                    <a:pt x="127611" y="26132"/>
                    <a:pt x="114936" y="26132"/>
                  </a:cubicBezTo>
                  <a:cubicBezTo>
                    <a:pt x="77980" y="26132"/>
                    <a:pt x="40270" y="18206"/>
                    <a:pt x="3244" y="18206"/>
                  </a:cubicBezTo>
                  <a:cubicBezTo>
                    <a:pt x="2429" y="18206"/>
                    <a:pt x="1615" y="18210"/>
                    <a:pt x="800" y="18217"/>
                  </a:cubicBezTo>
                  <a:cubicBezTo>
                    <a:pt x="518" y="20448"/>
                    <a:pt x="311" y="22698"/>
                    <a:pt x="179" y="24965"/>
                  </a:cubicBezTo>
                  <a:cubicBezTo>
                    <a:pt x="152" y="25435"/>
                    <a:pt x="126" y="25905"/>
                    <a:pt x="105" y="26378"/>
                  </a:cubicBezTo>
                  <a:cubicBezTo>
                    <a:pt x="37" y="27882"/>
                    <a:pt x="2" y="29395"/>
                    <a:pt x="2" y="30915"/>
                  </a:cubicBezTo>
                  <a:cubicBezTo>
                    <a:pt x="1" y="31791"/>
                    <a:pt x="13" y="32666"/>
                    <a:pt x="39" y="33540"/>
                  </a:cubicBezTo>
                  <a:cubicBezTo>
                    <a:pt x="167" y="38567"/>
                    <a:pt x="674" y="43578"/>
                    <a:pt x="1557" y="48529"/>
                  </a:cubicBezTo>
                  <a:cubicBezTo>
                    <a:pt x="1989" y="50949"/>
                    <a:pt x="2507" y="53341"/>
                    <a:pt x="3113" y="55708"/>
                  </a:cubicBezTo>
                  <a:cubicBezTo>
                    <a:pt x="7309" y="72130"/>
                    <a:pt x="15575" y="87071"/>
                    <a:pt x="26871" y="99556"/>
                  </a:cubicBezTo>
                  <a:cubicBezTo>
                    <a:pt x="47805" y="122714"/>
                    <a:pt x="79141" y="137428"/>
                    <a:pt x="114160" y="137428"/>
                  </a:cubicBezTo>
                  <a:cubicBezTo>
                    <a:pt x="158497" y="137428"/>
                    <a:pt x="196932" y="113843"/>
                    <a:pt x="215834" y="79387"/>
                  </a:cubicBezTo>
                  <a:cubicBezTo>
                    <a:pt x="221319" y="69393"/>
                    <a:pt x="225158" y="58484"/>
                    <a:pt x="227027" y="46972"/>
                  </a:cubicBezTo>
                  <a:cubicBezTo>
                    <a:pt x="227319" y="45175"/>
                    <a:pt x="227561" y="43362"/>
                    <a:pt x="227755" y="41535"/>
                  </a:cubicBezTo>
                  <a:cubicBezTo>
                    <a:pt x="228132" y="38008"/>
                    <a:pt x="228320" y="34462"/>
                    <a:pt x="228318" y="30915"/>
                  </a:cubicBezTo>
                  <a:cubicBezTo>
                    <a:pt x="228321" y="24397"/>
                    <a:pt x="227687" y="17892"/>
                    <a:pt x="226426" y="11496"/>
                  </a:cubicBezTo>
                  <a:cubicBezTo>
                    <a:pt x="225930" y="8982"/>
                    <a:pt x="225340" y="6501"/>
                    <a:pt x="224657" y="4055"/>
                  </a:cubicBezTo>
                  <a:cubicBezTo>
                    <a:pt x="224341" y="2920"/>
                    <a:pt x="224006" y="1793"/>
                    <a:pt x="223651" y="674"/>
                  </a:cubicBezTo>
                  <a:cubicBezTo>
                    <a:pt x="223578" y="451"/>
                    <a:pt x="223508" y="224"/>
                    <a:pt x="223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26;p37"/>
            <p:cNvSpPr/>
            <p:nvPr/>
          </p:nvSpPr>
          <p:spPr>
            <a:xfrm>
              <a:off x="1578027" y="640756"/>
              <a:ext cx="830443" cy="161169"/>
            </a:xfrm>
            <a:custGeom>
              <a:avLst/>
              <a:gdLst/>
              <a:ahLst/>
              <a:cxnLst/>
              <a:rect l="l" t="t" r="r" b="b"/>
              <a:pathLst>
                <a:path w="226250" h="42553" extrusionOk="0">
                  <a:moveTo>
                    <a:pt x="223253" y="0"/>
                  </a:moveTo>
                  <a:cubicBezTo>
                    <a:pt x="220592" y="815"/>
                    <a:pt x="217952" y="1665"/>
                    <a:pt x="215335" y="2551"/>
                  </a:cubicBezTo>
                  <a:cubicBezTo>
                    <a:pt x="194391" y="9657"/>
                    <a:pt x="174239" y="19023"/>
                    <a:pt x="152459" y="23575"/>
                  </a:cubicBezTo>
                  <a:cubicBezTo>
                    <a:pt x="140019" y="26177"/>
                    <a:pt x="127433" y="27145"/>
                    <a:pt x="114758" y="27145"/>
                  </a:cubicBezTo>
                  <a:cubicBezTo>
                    <a:pt x="77803" y="27145"/>
                    <a:pt x="40094" y="18912"/>
                    <a:pt x="3069" y="18912"/>
                  </a:cubicBezTo>
                  <a:cubicBezTo>
                    <a:pt x="2253" y="18912"/>
                    <a:pt x="1438" y="18916"/>
                    <a:pt x="623" y="18924"/>
                  </a:cubicBezTo>
                  <a:cubicBezTo>
                    <a:pt x="339" y="21242"/>
                    <a:pt x="132" y="23578"/>
                    <a:pt x="1" y="25934"/>
                  </a:cubicBezTo>
                  <a:cubicBezTo>
                    <a:pt x="3281" y="25499"/>
                    <a:pt x="6667" y="24831"/>
                    <a:pt x="9618" y="24827"/>
                  </a:cubicBezTo>
                  <a:cubicBezTo>
                    <a:pt x="9685" y="24827"/>
                    <a:pt x="9753" y="24827"/>
                    <a:pt x="9821" y="24827"/>
                  </a:cubicBezTo>
                  <a:cubicBezTo>
                    <a:pt x="20739" y="24827"/>
                    <a:pt x="31367" y="26582"/>
                    <a:pt x="42061" y="28526"/>
                  </a:cubicBezTo>
                  <a:cubicBezTo>
                    <a:pt x="60131" y="32216"/>
                    <a:pt x="77811" y="37698"/>
                    <a:pt x="96054" y="40485"/>
                  </a:cubicBezTo>
                  <a:cubicBezTo>
                    <a:pt x="105120" y="41871"/>
                    <a:pt x="114289" y="42552"/>
                    <a:pt x="123460" y="42552"/>
                  </a:cubicBezTo>
                  <a:cubicBezTo>
                    <a:pt x="159827" y="42552"/>
                    <a:pt x="196215" y="31844"/>
                    <a:pt x="226249" y="11941"/>
                  </a:cubicBezTo>
                  <a:cubicBezTo>
                    <a:pt x="225753" y="9329"/>
                    <a:pt x="225163" y="6753"/>
                    <a:pt x="224480" y="4212"/>
                  </a:cubicBezTo>
                  <a:cubicBezTo>
                    <a:pt x="224164" y="3032"/>
                    <a:pt x="223829" y="1861"/>
                    <a:pt x="223474" y="698"/>
                  </a:cubicBezTo>
                  <a:cubicBezTo>
                    <a:pt x="223401" y="466"/>
                    <a:pt x="223331" y="232"/>
                    <a:pt x="223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27;p37"/>
            <p:cNvSpPr/>
            <p:nvPr/>
          </p:nvSpPr>
          <p:spPr>
            <a:xfrm>
              <a:off x="2183095" y="547205"/>
              <a:ext cx="31406" cy="50442"/>
            </a:xfrm>
            <a:custGeom>
              <a:avLst/>
              <a:gdLst/>
              <a:ahLst/>
              <a:cxnLst/>
              <a:rect l="l" t="t" r="r" b="b"/>
              <a:pathLst>
                <a:path w="8292" h="13318" extrusionOk="0">
                  <a:moveTo>
                    <a:pt x="3991" y="0"/>
                  </a:moveTo>
                  <a:cubicBezTo>
                    <a:pt x="3917" y="0"/>
                    <a:pt x="3842" y="4"/>
                    <a:pt x="3768" y="11"/>
                  </a:cubicBezTo>
                  <a:cubicBezTo>
                    <a:pt x="3339" y="50"/>
                    <a:pt x="2948" y="199"/>
                    <a:pt x="2598" y="418"/>
                  </a:cubicBezTo>
                  <a:cubicBezTo>
                    <a:pt x="1928" y="840"/>
                    <a:pt x="1407" y="1530"/>
                    <a:pt x="1060" y="2232"/>
                  </a:cubicBezTo>
                  <a:cubicBezTo>
                    <a:pt x="150" y="4062"/>
                    <a:pt x="0" y="6146"/>
                    <a:pt x="121" y="8162"/>
                  </a:cubicBezTo>
                  <a:cubicBezTo>
                    <a:pt x="192" y="9371"/>
                    <a:pt x="372" y="10623"/>
                    <a:pt x="1068" y="11647"/>
                  </a:cubicBezTo>
                  <a:cubicBezTo>
                    <a:pt x="1767" y="12674"/>
                    <a:pt x="3205" y="13318"/>
                    <a:pt x="4571" y="13318"/>
                  </a:cubicBezTo>
                  <a:cubicBezTo>
                    <a:pt x="4636" y="13318"/>
                    <a:pt x="4700" y="13316"/>
                    <a:pt x="4765" y="13313"/>
                  </a:cubicBezTo>
                  <a:cubicBezTo>
                    <a:pt x="5692" y="13272"/>
                    <a:pt x="6568" y="12924"/>
                    <a:pt x="7135" y="12189"/>
                  </a:cubicBezTo>
                  <a:cubicBezTo>
                    <a:pt x="7707" y="11449"/>
                    <a:pt x="7918" y="10520"/>
                    <a:pt x="8031" y="9614"/>
                  </a:cubicBezTo>
                  <a:cubicBezTo>
                    <a:pt x="8291" y="7507"/>
                    <a:pt x="8090" y="5366"/>
                    <a:pt x="7441" y="3344"/>
                  </a:cubicBezTo>
                  <a:cubicBezTo>
                    <a:pt x="7177" y="2513"/>
                    <a:pt x="6824" y="1685"/>
                    <a:pt x="6214" y="1034"/>
                  </a:cubicBezTo>
                  <a:cubicBezTo>
                    <a:pt x="5654" y="435"/>
                    <a:pt x="4837" y="0"/>
                    <a:pt x="39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28;p37"/>
            <p:cNvSpPr/>
            <p:nvPr/>
          </p:nvSpPr>
          <p:spPr>
            <a:xfrm>
              <a:off x="2192939" y="547205"/>
              <a:ext cx="21562" cy="50427"/>
            </a:xfrm>
            <a:custGeom>
              <a:avLst/>
              <a:gdLst/>
              <a:ahLst/>
              <a:cxnLst/>
              <a:rect l="l" t="t" r="r" b="b"/>
              <a:pathLst>
                <a:path w="5693" h="13314" extrusionOk="0">
                  <a:moveTo>
                    <a:pt x="1396" y="0"/>
                  </a:moveTo>
                  <a:cubicBezTo>
                    <a:pt x="1321" y="0"/>
                    <a:pt x="1246" y="4"/>
                    <a:pt x="1170" y="11"/>
                  </a:cubicBezTo>
                  <a:cubicBezTo>
                    <a:pt x="740" y="49"/>
                    <a:pt x="350" y="197"/>
                    <a:pt x="1" y="418"/>
                  </a:cubicBezTo>
                  <a:cubicBezTo>
                    <a:pt x="463" y="534"/>
                    <a:pt x="870" y="703"/>
                    <a:pt x="1250" y="983"/>
                  </a:cubicBezTo>
                  <a:cubicBezTo>
                    <a:pt x="2727" y="2071"/>
                    <a:pt x="3389" y="3877"/>
                    <a:pt x="3581" y="5624"/>
                  </a:cubicBezTo>
                  <a:cubicBezTo>
                    <a:pt x="3747" y="7138"/>
                    <a:pt x="3615" y="8669"/>
                    <a:pt x="3194" y="10134"/>
                  </a:cubicBezTo>
                  <a:cubicBezTo>
                    <a:pt x="2955" y="10967"/>
                    <a:pt x="2625" y="11772"/>
                    <a:pt x="2343" y="12595"/>
                  </a:cubicBezTo>
                  <a:cubicBezTo>
                    <a:pt x="2263" y="12826"/>
                    <a:pt x="2186" y="13071"/>
                    <a:pt x="2166" y="13313"/>
                  </a:cubicBezTo>
                  <a:cubicBezTo>
                    <a:pt x="3093" y="13272"/>
                    <a:pt x="3969" y="12924"/>
                    <a:pt x="4536" y="12189"/>
                  </a:cubicBezTo>
                  <a:cubicBezTo>
                    <a:pt x="5108" y="11449"/>
                    <a:pt x="5319" y="10520"/>
                    <a:pt x="5432" y="9614"/>
                  </a:cubicBezTo>
                  <a:cubicBezTo>
                    <a:pt x="5692" y="7505"/>
                    <a:pt x="5491" y="5366"/>
                    <a:pt x="4843" y="3342"/>
                  </a:cubicBezTo>
                  <a:cubicBezTo>
                    <a:pt x="4579" y="2513"/>
                    <a:pt x="4226" y="1685"/>
                    <a:pt x="3616" y="1032"/>
                  </a:cubicBezTo>
                  <a:cubicBezTo>
                    <a:pt x="3056" y="434"/>
                    <a:pt x="2241" y="0"/>
                    <a:pt x="1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29;p37"/>
            <p:cNvSpPr/>
            <p:nvPr/>
          </p:nvSpPr>
          <p:spPr>
            <a:xfrm>
              <a:off x="2188129" y="561396"/>
              <a:ext cx="19968" cy="44272"/>
            </a:xfrm>
            <a:custGeom>
              <a:avLst/>
              <a:gdLst/>
              <a:ahLst/>
              <a:cxnLst/>
              <a:rect l="l" t="t" r="r" b="b"/>
              <a:pathLst>
                <a:path w="5272" h="11689" extrusionOk="0">
                  <a:moveTo>
                    <a:pt x="3213" y="0"/>
                  </a:moveTo>
                  <a:cubicBezTo>
                    <a:pt x="3134" y="0"/>
                    <a:pt x="3053" y="41"/>
                    <a:pt x="3037" y="119"/>
                  </a:cubicBezTo>
                  <a:cubicBezTo>
                    <a:pt x="2953" y="511"/>
                    <a:pt x="2960" y="2674"/>
                    <a:pt x="2945" y="3073"/>
                  </a:cubicBezTo>
                  <a:cubicBezTo>
                    <a:pt x="2931" y="3477"/>
                    <a:pt x="2919" y="3882"/>
                    <a:pt x="2916" y="4286"/>
                  </a:cubicBezTo>
                  <a:cubicBezTo>
                    <a:pt x="2909" y="5003"/>
                    <a:pt x="2909" y="5719"/>
                    <a:pt x="2915" y="6436"/>
                  </a:cubicBezTo>
                  <a:cubicBezTo>
                    <a:pt x="2566" y="5981"/>
                    <a:pt x="2246" y="5515"/>
                    <a:pt x="1975" y="5002"/>
                  </a:cubicBezTo>
                  <a:cubicBezTo>
                    <a:pt x="1793" y="4652"/>
                    <a:pt x="1629" y="4294"/>
                    <a:pt x="1483" y="3928"/>
                  </a:cubicBezTo>
                  <a:cubicBezTo>
                    <a:pt x="1411" y="3749"/>
                    <a:pt x="1350" y="3566"/>
                    <a:pt x="1283" y="3385"/>
                  </a:cubicBezTo>
                  <a:cubicBezTo>
                    <a:pt x="1228" y="3234"/>
                    <a:pt x="1188" y="3042"/>
                    <a:pt x="1027" y="2964"/>
                  </a:cubicBezTo>
                  <a:cubicBezTo>
                    <a:pt x="1012" y="2957"/>
                    <a:pt x="996" y="2953"/>
                    <a:pt x="981" y="2953"/>
                  </a:cubicBezTo>
                  <a:cubicBezTo>
                    <a:pt x="949" y="2953"/>
                    <a:pt x="918" y="2968"/>
                    <a:pt x="899" y="2994"/>
                  </a:cubicBezTo>
                  <a:cubicBezTo>
                    <a:pt x="788" y="3132"/>
                    <a:pt x="848" y="3330"/>
                    <a:pt x="880" y="3489"/>
                  </a:cubicBezTo>
                  <a:cubicBezTo>
                    <a:pt x="918" y="3676"/>
                    <a:pt x="973" y="3862"/>
                    <a:pt x="1029" y="4045"/>
                  </a:cubicBezTo>
                  <a:cubicBezTo>
                    <a:pt x="1150" y="4445"/>
                    <a:pt x="1316" y="4836"/>
                    <a:pt x="1502" y="5212"/>
                  </a:cubicBezTo>
                  <a:cubicBezTo>
                    <a:pt x="1533" y="5272"/>
                    <a:pt x="1563" y="5332"/>
                    <a:pt x="1594" y="5393"/>
                  </a:cubicBezTo>
                  <a:cubicBezTo>
                    <a:pt x="1422" y="5364"/>
                    <a:pt x="1245" y="5343"/>
                    <a:pt x="1083" y="5310"/>
                  </a:cubicBezTo>
                  <a:cubicBezTo>
                    <a:pt x="927" y="5279"/>
                    <a:pt x="768" y="5249"/>
                    <a:pt x="615" y="5202"/>
                  </a:cubicBezTo>
                  <a:cubicBezTo>
                    <a:pt x="465" y="5155"/>
                    <a:pt x="315" y="5065"/>
                    <a:pt x="156" y="5043"/>
                  </a:cubicBezTo>
                  <a:cubicBezTo>
                    <a:pt x="149" y="5042"/>
                    <a:pt x="142" y="5042"/>
                    <a:pt x="136" y="5042"/>
                  </a:cubicBezTo>
                  <a:cubicBezTo>
                    <a:pt x="64" y="5042"/>
                    <a:pt x="0" y="5094"/>
                    <a:pt x="22" y="5169"/>
                  </a:cubicBezTo>
                  <a:cubicBezTo>
                    <a:pt x="105" y="5464"/>
                    <a:pt x="519" y="5619"/>
                    <a:pt x="799" y="5705"/>
                  </a:cubicBezTo>
                  <a:cubicBezTo>
                    <a:pt x="990" y="5764"/>
                    <a:pt x="1190" y="5801"/>
                    <a:pt x="1385" y="5846"/>
                  </a:cubicBezTo>
                  <a:cubicBezTo>
                    <a:pt x="1557" y="5886"/>
                    <a:pt x="1737" y="5941"/>
                    <a:pt x="1915" y="5959"/>
                  </a:cubicBezTo>
                  <a:cubicBezTo>
                    <a:pt x="2203" y="6428"/>
                    <a:pt x="2540" y="6877"/>
                    <a:pt x="2922" y="7265"/>
                  </a:cubicBezTo>
                  <a:cubicBezTo>
                    <a:pt x="2930" y="7906"/>
                    <a:pt x="2943" y="8545"/>
                    <a:pt x="2963" y="9186"/>
                  </a:cubicBezTo>
                  <a:cubicBezTo>
                    <a:pt x="2975" y="9606"/>
                    <a:pt x="2990" y="10027"/>
                    <a:pt x="3008" y="10446"/>
                  </a:cubicBezTo>
                  <a:cubicBezTo>
                    <a:pt x="3022" y="10814"/>
                    <a:pt x="2993" y="11246"/>
                    <a:pt x="3175" y="11580"/>
                  </a:cubicBezTo>
                  <a:cubicBezTo>
                    <a:pt x="3217" y="11656"/>
                    <a:pt x="3292" y="11689"/>
                    <a:pt x="3369" y="11689"/>
                  </a:cubicBezTo>
                  <a:cubicBezTo>
                    <a:pt x="3495" y="11689"/>
                    <a:pt x="3626" y="11601"/>
                    <a:pt x="3622" y="11467"/>
                  </a:cubicBezTo>
                  <a:cubicBezTo>
                    <a:pt x="3618" y="11268"/>
                    <a:pt x="3566" y="11073"/>
                    <a:pt x="3554" y="10873"/>
                  </a:cubicBezTo>
                  <a:cubicBezTo>
                    <a:pt x="3541" y="10667"/>
                    <a:pt x="3536" y="10460"/>
                    <a:pt x="3528" y="10253"/>
                  </a:cubicBezTo>
                  <a:cubicBezTo>
                    <a:pt x="3514" y="9865"/>
                    <a:pt x="3502" y="9477"/>
                    <a:pt x="3491" y="9089"/>
                  </a:cubicBezTo>
                  <a:cubicBezTo>
                    <a:pt x="3467" y="8280"/>
                    <a:pt x="3448" y="7473"/>
                    <a:pt x="3437" y="6664"/>
                  </a:cubicBezTo>
                  <a:cubicBezTo>
                    <a:pt x="3432" y="6251"/>
                    <a:pt x="3429" y="5838"/>
                    <a:pt x="3426" y="5425"/>
                  </a:cubicBezTo>
                  <a:lnTo>
                    <a:pt x="3430" y="5423"/>
                  </a:lnTo>
                  <a:cubicBezTo>
                    <a:pt x="3895" y="4969"/>
                    <a:pt x="4297" y="4452"/>
                    <a:pt x="4620" y="3888"/>
                  </a:cubicBezTo>
                  <a:cubicBezTo>
                    <a:pt x="4915" y="3374"/>
                    <a:pt x="5254" y="2728"/>
                    <a:pt x="5269" y="2133"/>
                  </a:cubicBezTo>
                  <a:cubicBezTo>
                    <a:pt x="5271" y="2031"/>
                    <a:pt x="5170" y="1963"/>
                    <a:pt x="5074" y="1963"/>
                  </a:cubicBezTo>
                  <a:cubicBezTo>
                    <a:pt x="5015" y="1963"/>
                    <a:pt x="4957" y="1988"/>
                    <a:pt x="4926" y="2047"/>
                  </a:cubicBezTo>
                  <a:cubicBezTo>
                    <a:pt x="4792" y="2299"/>
                    <a:pt x="4720" y="2580"/>
                    <a:pt x="4609" y="2841"/>
                  </a:cubicBezTo>
                  <a:cubicBezTo>
                    <a:pt x="4490" y="3122"/>
                    <a:pt x="4354" y="3396"/>
                    <a:pt x="4202" y="3659"/>
                  </a:cubicBezTo>
                  <a:cubicBezTo>
                    <a:pt x="3979" y="4042"/>
                    <a:pt x="3720" y="4401"/>
                    <a:pt x="3427" y="4733"/>
                  </a:cubicBezTo>
                  <a:lnTo>
                    <a:pt x="3427" y="4237"/>
                  </a:lnTo>
                  <a:cubicBezTo>
                    <a:pt x="3429" y="3849"/>
                    <a:pt x="3426" y="3461"/>
                    <a:pt x="3423" y="3073"/>
                  </a:cubicBezTo>
                  <a:cubicBezTo>
                    <a:pt x="3422" y="2674"/>
                    <a:pt x="3444" y="515"/>
                    <a:pt x="3380" y="119"/>
                  </a:cubicBezTo>
                  <a:cubicBezTo>
                    <a:pt x="3366" y="39"/>
                    <a:pt x="3290" y="0"/>
                    <a:pt x="321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30;p37"/>
            <p:cNvSpPr/>
            <p:nvPr/>
          </p:nvSpPr>
          <p:spPr>
            <a:xfrm>
              <a:off x="2150004" y="574047"/>
              <a:ext cx="28247" cy="39212"/>
            </a:xfrm>
            <a:custGeom>
              <a:avLst/>
              <a:gdLst/>
              <a:ahLst/>
              <a:cxnLst/>
              <a:rect l="l" t="t" r="r" b="b"/>
              <a:pathLst>
                <a:path w="7458" h="10353" extrusionOk="0">
                  <a:moveTo>
                    <a:pt x="3593" y="0"/>
                  </a:moveTo>
                  <a:cubicBezTo>
                    <a:pt x="3525" y="0"/>
                    <a:pt x="3458" y="3"/>
                    <a:pt x="3390" y="8"/>
                  </a:cubicBezTo>
                  <a:cubicBezTo>
                    <a:pt x="3021" y="38"/>
                    <a:pt x="2662" y="147"/>
                    <a:pt x="2337" y="325"/>
                  </a:cubicBezTo>
                  <a:cubicBezTo>
                    <a:pt x="1733" y="654"/>
                    <a:pt x="1266" y="1189"/>
                    <a:pt x="953" y="1734"/>
                  </a:cubicBezTo>
                  <a:cubicBezTo>
                    <a:pt x="135" y="3159"/>
                    <a:pt x="0" y="4778"/>
                    <a:pt x="107" y="6346"/>
                  </a:cubicBezTo>
                  <a:cubicBezTo>
                    <a:pt x="172" y="7286"/>
                    <a:pt x="335" y="8258"/>
                    <a:pt x="960" y="9055"/>
                  </a:cubicBezTo>
                  <a:cubicBezTo>
                    <a:pt x="1588" y="9852"/>
                    <a:pt x="2881" y="10353"/>
                    <a:pt x="4110" y="10353"/>
                  </a:cubicBezTo>
                  <a:cubicBezTo>
                    <a:pt x="4169" y="10353"/>
                    <a:pt x="4228" y="10351"/>
                    <a:pt x="4286" y="10349"/>
                  </a:cubicBezTo>
                  <a:cubicBezTo>
                    <a:pt x="5120" y="10318"/>
                    <a:pt x="5907" y="10048"/>
                    <a:pt x="6419" y="9476"/>
                  </a:cubicBezTo>
                  <a:cubicBezTo>
                    <a:pt x="6933" y="8900"/>
                    <a:pt x="7122" y="8179"/>
                    <a:pt x="7223" y="7474"/>
                  </a:cubicBezTo>
                  <a:cubicBezTo>
                    <a:pt x="7458" y="5842"/>
                    <a:pt x="7277" y="4174"/>
                    <a:pt x="6694" y="2600"/>
                  </a:cubicBezTo>
                  <a:cubicBezTo>
                    <a:pt x="6456" y="1954"/>
                    <a:pt x="6139" y="1309"/>
                    <a:pt x="5590" y="803"/>
                  </a:cubicBezTo>
                  <a:cubicBezTo>
                    <a:pt x="5086" y="338"/>
                    <a:pt x="4353" y="0"/>
                    <a:pt x="35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31;p37"/>
            <p:cNvSpPr/>
            <p:nvPr/>
          </p:nvSpPr>
          <p:spPr>
            <a:xfrm>
              <a:off x="2158852" y="574047"/>
              <a:ext cx="19400" cy="39201"/>
            </a:xfrm>
            <a:custGeom>
              <a:avLst/>
              <a:gdLst/>
              <a:ahLst/>
              <a:cxnLst/>
              <a:rect l="l" t="t" r="r" b="b"/>
              <a:pathLst>
                <a:path w="5122" h="10350" extrusionOk="0">
                  <a:moveTo>
                    <a:pt x="1257" y="0"/>
                  </a:moveTo>
                  <a:cubicBezTo>
                    <a:pt x="1189" y="0"/>
                    <a:pt x="1122" y="3"/>
                    <a:pt x="1054" y="8"/>
                  </a:cubicBezTo>
                  <a:cubicBezTo>
                    <a:pt x="684" y="38"/>
                    <a:pt x="326" y="145"/>
                    <a:pt x="1" y="325"/>
                  </a:cubicBezTo>
                  <a:cubicBezTo>
                    <a:pt x="418" y="415"/>
                    <a:pt x="784" y="547"/>
                    <a:pt x="1125" y="764"/>
                  </a:cubicBezTo>
                  <a:cubicBezTo>
                    <a:pt x="2454" y="1610"/>
                    <a:pt x="3050" y="3014"/>
                    <a:pt x="3223" y="4371"/>
                  </a:cubicBezTo>
                  <a:cubicBezTo>
                    <a:pt x="3371" y="5552"/>
                    <a:pt x="3252" y="6750"/>
                    <a:pt x="2875" y="7878"/>
                  </a:cubicBezTo>
                  <a:cubicBezTo>
                    <a:pt x="2661" y="8526"/>
                    <a:pt x="2363" y="9152"/>
                    <a:pt x="2110" y="9791"/>
                  </a:cubicBezTo>
                  <a:cubicBezTo>
                    <a:pt x="2037" y="9972"/>
                    <a:pt x="1968" y="10161"/>
                    <a:pt x="1950" y="10349"/>
                  </a:cubicBezTo>
                  <a:cubicBezTo>
                    <a:pt x="2784" y="10318"/>
                    <a:pt x="3571" y="10048"/>
                    <a:pt x="4083" y="9476"/>
                  </a:cubicBezTo>
                  <a:cubicBezTo>
                    <a:pt x="4597" y="8900"/>
                    <a:pt x="4786" y="8179"/>
                    <a:pt x="4887" y="7474"/>
                  </a:cubicBezTo>
                  <a:cubicBezTo>
                    <a:pt x="5122" y="5842"/>
                    <a:pt x="4941" y="4174"/>
                    <a:pt x="4358" y="2598"/>
                  </a:cubicBezTo>
                  <a:cubicBezTo>
                    <a:pt x="4120" y="1954"/>
                    <a:pt x="3803" y="1309"/>
                    <a:pt x="3253" y="803"/>
                  </a:cubicBezTo>
                  <a:cubicBezTo>
                    <a:pt x="2749" y="338"/>
                    <a:pt x="2017" y="0"/>
                    <a:pt x="12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32;p37"/>
            <p:cNvSpPr/>
            <p:nvPr/>
          </p:nvSpPr>
          <p:spPr>
            <a:xfrm>
              <a:off x="2154534" y="585076"/>
              <a:ext cx="17960" cy="34421"/>
            </a:xfrm>
            <a:custGeom>
              <a:avLst/>
              <a:gdLst/>
              <a:ahLst/>
              <a:cxnLst/>
              <a:rect l="l" t="t" r="r" b="b"/>
              <a:pathLst>
                <a:path w="4742" h="9088" extrusionOk="0">
                  <a:moveTo>
                    <a:pt x="2889" y="0"/>
                  </a:moveTo>
                  <a:cubicBezTo>
                    <a:pt x="2817" y="0"/>
                    <a:pt x="2744" y="32"/>
                    <a:pt x="2730" y="92"/>
                  </a:cubicBezTo>
                  <a:cubicBezTo>
                    <a:pt x="2654" y="398"/>
                    <a:pt x="2661" y="2079"/>
                    <a:pt x="2648" y="2389"/>
                  </a:cubicBezTo>
                  <a:cubicBezTo>
                    <a:pt x="2634" y="2703"/>
                    <a:pt x="2624" y="3018"/>
                    <a:pt x="2620" y="3332"/>
                  </a:cubicBezTo>
                  <a:cubicBezTo>
                    <a:pt x="2615" y="3889"/>
                    <a:pt x="2615" y="4447"/>
                    <a:pt x="2620" y="5003"/>
                  </a:cubicBezTo>
                  <a:cubicBezTo>
                    <a:pt x="2306" y="4650"/>
                    <a:pt x="2018" y="4289"/>
                    <a:pt x="1774" y="3889"/>
                  </a:cubicBezTo>
                  <a:cubicBezTo>
                    <a:pt x="1612" y="3619"/>
                    <a:pt x="1464" y="3340"/>
                    <a:pt x="1333" y="3055"/>
                  </a:cubicBezTo>
                  <a:cubicBezTo>
                    <a:pt x="1267" y="2915"/>
                    <a:pt x="1212" y="2773"/>
                    <a:pt x="1153" y="2633"/>
                  </a:cubicBezTo>
                  <a:cubicBezTo>
                    <a:pt x="1104" y="2515"/>
                    <a:pt x="1067" y="2365"/>
                    <a:pt x="923" y="2305"/>
                  </a:cubicBezTo>
                  <a:cubicBezTo>
                    <a:pt x="909" y="2299"/>
                    <a:pt x="895" y="2296"/>
                    <a:pt x="881" y="2296"/>
                  </a:cubicBezTo>
                  <a:cubicBezTo>
                    <a:pt x="854" y="2296"/>
                    <a:pt x="827" y="2307"/>
                    <a:pt x="808" y="2328"/>
                  </a:cubicBezTo>
                  <a:cubicBezTo>
                    <a:pt x="708" y="2435"/>
                    <a:pt x="762" y="2590"/>
                    <a:pt x="791" y="2712"/>
                  </a:cubicBezTo>
                  <a:cubicBezTo>
                    <a:pt x="827" y="2859"/>
                    <a:pt x="872" y="3003"/>
                    <a:pt x="924" y="3146"/>
                  </a:cubicBezTo>
                  <a:cubicBezTo>
                    <a:pt x="1034" y="3455"/>
                    <a:pt x="1183" y="3760"/>
                    <a:pt x="1351" y="4052"/>
                  </a:cubicBezTo>
                  <a:cubicBezTo>
                    <a:pt x="1378" y="4098"/>
                    <a:pt x="1405" y="4146"/>
                    <a:pt x="1434" y="4193"/>
                  </a:cubicBezTo>
                  <a:cubicBezTo>
                    <a:pt x="1277" y="4171"/>
                    <a:pt x="1119" y="4155"/>
                    <a:pt x="973" y="4129"/>
                  </a:cubicBezTo>
                  <a:cubicBezTo>
                    <a:pt x="834" y="4104"/>
                    <a:pt x="690" y="4081"/>
                    <a:pt x="553" y="4045"/>
                  </a:cubicBezTo>
                  <a:cubicBezTo>
                    <a:pt x="417" y="4009"/>
                    <a:pt x="282" y="3939"/>
                    <a:pt x="140" y="3922"/>
                  </a:cubicBezTo>
                  <a:cubicBezTo>
                    <a:pt x="133" y="3921"/>
                    <a:pt x="126" y="3920"/>
                    <a:pt x="120" y="3920"/>
                  </a:cubicBezTo>
                  <a:cubicBezTo>
                    <a:pt x="55" y="3920"/>
                    <a:pt x="1" y="3962"/>
                    <a:pt x="19" y="4019"/>
                  </a:cubicBezTo>
                  <a:cubicBezTo>
                    <a:pt x="95" y="4248"/>
                    <a:pt x="468" y="4369"/>
                    <a:pt x="718" y="4436"/>
                  </a:cubicBezTo>
                  <a:cubicBezTo>
                    <a:pt x="890" y="4481"/>
                    <a:pt x="1069" y="4511"/>
                    <a:pt x="1245" y="4545"/>
                  </a:cubicBezTo>
                  <a:cubicBezTo>
                    <a:pt x="1400" y="4576"/>
                    <a:pt x="1562" y="4620"/>
                    <a:pt x="1723" y="4633"/>
                  </a:cubicBezTo>
                  <a:cubicBezTo>
                    <a:pt x="1985" y="5005"/>
                    <a:pt x="2288" y="5346"/>
                    <a:pt x="2628" y="5649"/>
                  </a:cubicBezTo>
                  <a:cubicBezTo>
                    <a:pt x="2635" y="6147"/>
                    <a:pt x="2648" y="6645"/>
                    <a:pt x="2664" y="7142"/>
                  </a:cubicBezTo>
                  <a:cubicBezTo>
                    <a:pt x="2676" y="7469"/>
                    <a:pt x="2690" y="7795"/>
                    <a:pt x="2705" y="8123"/>
                  </a:cubicBezTo>
                  <a:cubicBezTo>
                    <a:pt x="2719" y="8408"/>
                    <a:pt x="2693" y="8742"/>
                    <a:pt x="2856" y="9003"/>
                  </a:cubicBezTo>
                  <a:cubicBezTo>
                    <a:pt x="2894" y="9062"/>
                    <a:pt x="2961" y="9087"/>
                    <a:pt x="3031" y="9087"/>
                  </a:cubicBezTo>
                  <a:cubicBezTo>
                    <a:pt x="3144" y="9087"/>
                    <a:pt x="3261" y="9019"/>
                    <a:pt x="3258" y="8915"/>
                  </a:cubicBezTo>
                  <a:cubicBezTo>
                    <a:pt x="3254" y="8760"/>
                    <a:pt x="3207" y="8608"/>
                    <a:pt x="3196" y="8452"/>
                  </a:cubicBezTo>
                  <a:cubicBezTo>
                    <a:pt x="3185" y="8291"/>
                    <a:pt x="3180" y="8131"/>
                    <a:pt x="3173" y="7971"/>
                  </a:cubicBezTo>
                  <a:cubicBezTo>
                    <a:pt x="3160" y="7669"/>
                    <a:pt x="3149" y="7367"/>
                    <a:pt x="3138" y="7066"/>
                  </a:cubicBezTo>
                  <a:cubicBezTo>
                    <a:pt x="3118" y="6438"/>
                    <a:pt x="3101" y="5808"/>
                    <a:pt x="3092" y="5180"/>
                  </a:cubicBezTo>
                  <a:cubicBezTo>
                    <a:pt x="3086" y="4859"/>
                    <a:pt x="3084" y="4539"/>
                    <a:pt x="3081" y="4218"/>
                  </a:cubicBezTo>
                  <a:lnTo>
                    <a:pt x="3085" y="4216"/>
                  </a:lnTo>
                  <a:cubicBezTo>
                    <a:pt x="3496" y="3871"/>
                    <a:pt x="3857" y="3469"/>
                    <a:pt x="4156" y="3024"/>
                  </a:cubicBezTo>
                  <a:cubicBezTo>
                    <a:pt x="4420" y="2623"/>
                    <a:pt x="4725" y="2121"/>
                    <a:pt x="4739" y="1659"/>
                  </a:cubicBezTo>
                  <a:cubicBezTo>
                    <a:pt x="4741" y="1580"/>
                    <a:pt x="4649" y="1527"/>
                    <a:pt x="4562" y="1527"/>
                  </a:cubicBezTo>
                  <a:cubicBezTo>
                    <a:pt x="4509" y="1527"/>
                    <a:pt x="4458" y="1546"/>
                    <a:pt x="4430" y="1592"/>
                  </a:cubicBezTo>
                  <a:cubicBezTo>
                    <a:pt x="4309" y="1788"/>
                    <a:pt x="4245" y="2006"/>
                    <a:pt x="4145" y="2209"/>
                  </a:cubicBezTo>
                  <a:cubicBezTo>
                    <a:pt x="4037" y="2428"/>
                    <a:pt x="3915" y="2641"/>
                    <a:pt x="3777" y="2845"/>
                  </a:cubicBezTo>
                  <a:cubicBezTo>
                    <a:pt x="3574" y="3146"/>
                    <a:pt x="3340" y="3425"/>
                    <a:pt x="3081" y="3680"/>
                  </a:cubicBezTo>
                  <a:lnTo>
                    <a:pt x="3081" y="3294"/>
                  </a:lnTo>
                  <a:cubicBezTo>
                    <a:pt x="3082" y="2992"/>
                    <a:pt x="3080" y="2690"/>
                    <a:pt x="3078" y="2389"/>
                  </a:cubicBezTo>
                  <a:cubicBezTo>
                    <a:pt x="3077" y="2079"/>
                    <a:pt x="3095" y="401"/>
                    <a:pt x="3038" y="92"/>
                  </a:cubicBezTo>
                  <a:cubicBezTo>
                    <a:pt x="3026" y="30"/>
                    <a:pt x="2958" y="0"/>
                    <a:pt x="288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33;p37"/>
            <p:cNvSpPr/>
            <p:nvPr/>
          </p:nvSpPr>
          <p:spPr>
            <a:xfrm>
              <a:off x="2076780" y="624470"/>
              <a:ext cx="28251" cy="39220"/>
            </a:xfrm>
            <a:custGeom>
              <a:avLst/>
              <a:gdLst/>
              <a:ahLst/>
              <a:cxnLst/>
              <a:rect l="l" t="t" r="r" b="b"/>
              <a:pathLst>
                <a:path w="7459" h="10355" extrusionOk="0">
                  <a:moveTo>
                    <a:pt x="3590" y="1"/>
                  </a:moveTo>
                  <a:cubicBezTo>
                    <a:pt x="3524" y="1"/>
                    <a:pt x="3457" y="3"/>
                    <a:pt x="3390" y="9"/>
                  </a:cubicBezTo>
                  <a:cubicBezTo>
                    <a:pt x="3021" y="39"/>
                    <a:pt x="2662" y="147"/>
                    <a:pt x="2338" y="325"/>
                  </a:cubicBezTo>
                  <a:cubicBezTo>
                    <a:pt x="1734" y="655"/>
                    <a:pt x="1266" y="1189"/>
                    <a:pt x="954" y="1735"/>
                  </a:cubicBezTo>
                  <a:cubicBezTo>
                    <a:pt x="135" y="3160"/>
                    <a:pt x="1" y="4779"/>
                    <a:pt x="109" y="6346"/>
                  </a:cubicBezTo>
                  <a:cubicBezTo>
                    <a:pt x="172" y="7287"/>
                    <a:pt x="335" y="8260"/>
                    <a:pt x="961" y="9055"/>
                  </a:cubicBezTo>
                  <a:cubicBezTo>
                    <a:pt x="1589" y="9853"/>
                    <a:pt x="2884" y="10354"/>
                    <a:pt x="4114" y="10354"/>
                  </a:cubicBezTo>
                  <a:cubicBezTo>
                    <a:pt x="4171" y="10354"/>
                    <a:pt x="4228" y="10353"/>
                    <a:pt x="4285" y="10351"/>
                  </a:cubicBezTo>
                  <a:cubicBezTo>
                    <a:pt x="5119" y="10318"/>
                    <a:pt x="5907" y="10048"/>
                    <a:pt x="6418" y="9476"/>
                  </a:cubicBezTo>
                  <a:cubicBezTo>
                    <a:pt x="6932" y="8900"/>
                    <a:pt x="7122" y="8179"/>
                    <a:pt x="7224" y="7474"/>
                  </a:cubicBezTo>
                  <a:cubicBezTo>
                    <a:pt x="7458" y="5843"/>
                    <a:pt x="7277" y="4174"/>
                    <a:pt x="6695" y="2600"/>
                  </a:cubicBezTo>
                  <a:cubicBezTo>
                    <a:pt x="6456" y="1954"/>
                    <a:pt x="6139" y="1310"/>
                    <a:pt x="5591" y="804"/>
                  </a:cubicBezTo>
                  <a:cubicBezTo>
                    <a:pt x="5086" y="337"/>
                    <a:pt x="4351" y="1"/>
                    <a:pt x="35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34;p37"/>
            <p:cNvSpPr/>
            <p:nvPr/>
          </p:nvSpPr>
          <p:spPr>
            <a:xfrm>
              <a:off x="2085632" y="624470"/>
              <a:ext cx="19400" cy="39208"/>
            </a:xfrm>
            <a:custGeom>
              <a:avLst/>
              <a:gdLst/>
              <a:ahLst/>
              <a:cxnLst/>
              <a:rect l="l" t="t" r="r" b="b"/>
              <a:pathLst>
                <a:path w="5122" h="10352" extrusionOk="0">
                  <a:moveTo>
                    <a:pt x="1253" y="1"/>
                  </a:moveTo>
                  <a:cubicBezTo>
                    <a:pt x="1186" y="1"/>
                    <a:pt x="1120" y="3"/>
                    <a:pt x="1053" y="9"/>
                  </a:cubicBezTo>
                  <a:cubicBezTo>
                    <a:pt x="683" y="39"/>
                    <a:pt x="325" y="147"/>
                    <a:pt x="0" y="325"/>
                  </a:cubicBezTo>
                  <a:cubicBezTo>
                    <a:pt x="417" y="416"/>
                    <a:pt x="783" y="548"/>
                    <a:pt x="1124" y="766"/>
                  </a:cubicBezTo>
                  <a:cubicBezTo>
                    <a:pt x="2453" y="1612"/>
                    <a:pt x="3049" y="3014"/>
                    <a:pt x="3222" y="4373"/>
                  </a:cubicBezTo>
                  <a:cubicBezTo>
                    <a:pt x="3370" y="5552"/>
                    <a:pt x="3251" y="6750"/>
                    <a:pt x="2874" y="7879"/>
                  </a:cubicBezTo>
                  <a:cubicBezTo>
                    <a:pt x="2659" y="8526"/>
                    <a:pt x="2361" y="9153"/>
                    <a:pt x="2108" y="9792"/>
                  </a:cubicBezTo>
                  <a:cubicBezTo>
                    <a:pt x="2036" y="9973"/>
                    <a:pt x="1968" y="10162"/>
                    <a:pt x="1948" y="10351"/>
                  </a:cubicBezTo>
                  <a:cubicBezTo>
                    <a:pt x="2782" y="10318"/>
                    <a:pt x="3570" y="10048"/>
                    <a:pt x="4081" y="9476"/>
                  </a:cubicBezTo>
                  <a:cubicBezTo>
                    <a:pt x="4595" y="8900"/>
                    <a:pt x="4785" y="8179"/>
                    <a:pt x="4887" y="7474"/>
                  </a:cubicBezTo>
                  <a:cubicBezTo>
                    <a:pt x="5121" y="5843"/>
                    <a:pt x="4940" y="4174"/>
                    <a:pt x="4358" y="2600"/>
                  </a:cubicBezTo>
                  <a:cubicBezTo>
                    <a:pt x="4119" y="1954"/>
                    <a:pt x="3802" y="1311"/>
                    <a:pt x="3252" y="804"/>
                  </a:cubicBezTo>
                  <a:cubicBezTo>
                    <a:pt x="2748" y="339"/>
                    <a:pt x="2014" y="1"/>
                    <a:pt x="1253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35;p37"/>
            <p:cNvSpPr/>
            <p:nvPr/>
          </p:nvSpPr>
          <p:spPr>
            <a:xfrm>
              <a:off x="2081310" y="635499"/>
              <a:ext cx="17957" cy="34421"/>
            </a:xfrm>
            <a:custGeom>
              <a:avLst/>
              <a:gdLst/>
              <a:ahLst/>
              <a:cxnLst/>
              <a:rect l="l" t="t" r="r" b="b"/>
              <a:pathLst>
                <a:path w="4741" h="9088" extrusionOk="0">
                  <a:moveTo>
                    <a:pt x="2889" y="1"/>
                  </a:moveTo>
                  <a:cubicBezTo>
                    <a:pt x="2817" y="1"/>
                    <a:pt x="2744" y="32"/>
                    <a:pt x="2729" y="93"/>
                  </a:cubicBezTo>
                  <a:cubicBezTo>
                    <a:pt x="2653" y="398"/>
                    <a:pt x="2660" y="2079"/>
                    <a:pt x="2647" y="2389"/>
                  </a:cubicBezTo>
                  <a:cubicBezTo>
                    <a:pt x="2634" y="2703"/>
                    <a:pt x="2623" y="3019"/>
                    <a:pt x="2621" y="3333"/>
                  </a:cubicBezTo>
                  <a:cubicBezTo>
                    <a:pt x="2615" y="3889"/>
                    <a:pt x="2615" y="4447"/>
                    <a:pt x="2621" y="5004"/>
                  </a:cubicBezTo>
                  <a:cubicBezTo>
                    <a:pt x="2307" y="4650"/>
                    <a:pt x="2019" y="4288"/>
                    <a:pt x="1776" y="3889"/>
                  </a:cubicBezTo>
                  <a:cubicBezTo>
                    <a:pt x="1613" y="3619"/>
                    <a:pt x="1465" y="3341"/>
                    <a:pt x="1333" y="3054"/>
                  </a:cubicBezTo>
                  <a:cubicBezTo>
                    <a:pt x="1267" y="2916"/>
                    <a:pt x="1212" y="2773"/>
                    <a:pt x="1153" y="2632"/>
                  </a:cubicBezTo>
                  <a:cubicBezTo>
                    <a:pt x="1104" y="2514"/>
                    <a:pt x="1067" y="2366"/>
                    <a:pt x="923" y="2304"/>
                  </a:cubicBezTo>
                  <a:cubicBezTo>
                    <a:pt x="910" y="2298"/>
                    <a:pt x="896" y="2295"/>
                    <a:pt x="882" y="2295"/>
                  </a:cubicBezTo>
                  <a:cubicBezTo>
                    <a:pt x="854" y="2295"/>
                    <a:pt x="827" y="2307"/>
                    <a:pt x="808" y="2329"/>
                  </a:cubicBezTo>
                  <a:cubicBezTo>
                    <a:pt x="708" y="2436"/>
                    <a:pt x="763" y="2589"/>
                    <a:pt x="791" y="2713"/>
                  </a:cubicBezTo>
                  <a:cubicBezTo>
                    <a:pt x="827" y="2860"/>
                    <a:pt x="872" y="3003"/>
                    <a:pt x="924" y="3145"/>
                  </a:cubicBezTo>
                  <a:cubicBezTo>
                    <a:pt x="1034" y="3456"/>
                    <a:pt x="1182" y="3759"/>
                    <a:pt x="1351" y="4052"/>
                  </a:cubicBezTo>
                  <a:cubicBezTo>
                    <a:pt x="1378" y="4099"/>
                    <a:pt x="1406" y="4146"/>
                    <a:pt x="1433" y="4192"/>
                  </a:cubicBezTo>
                  <a:cubicBezTo>
                    <a:pt x="1277" y="4170"/>
                    <a:pt x="1119" y="4154"/>
                    <a:pt x="974" y="4128"/>
                  </a:cubicBezTo>
                  <a:cubicBezTo>
                    <a:pt x="833" y="4104"/>
                    <a:pt x="690" y="4081"/>
                    <a:pt x="553" y="4044"/>
                  </a:cubicBezTo>
                  <a:cubicBezTo>
                    <a:pt x="417" y="4009"/>
                    <a:pt x="283" y="3939"/>
                    <a:pt x="140" y="3921"/>
                  </a:cubicBezTo>
                  <a:cubicBezTo>
                    <a:pt x="134" y="3920"/>
                    <a:pt x="128" y="3920"/>
                    <a:pt x="122" y="3920"/>
                  </a:cubicBezTo>
                  <a:cubicBezTo>
                    <a:pt x="57" y="3920"/>
                    <a:pt x="1" y="3960"/>
                    <a:pt x="20" y="4019"/>
                  </a:cubicBezTo>
                  <a:cubicBezTo>
                    <a:pt x="95" y="4248"/>
                    <a:pt x="468" y="4369"/>
                    <a:pt x="719" y="4435"/>
                  </a:cubicBezTo>
                  <a:cubicBezTo>
                    <a:pt x="890" y="4482"/>
                    <a:pt x="1070" y="4510"/>
                    <a:pt x="1245" y="4546"/>
                  </a:cubicBezTo>
                  <a:cubicBezTo>
                    <a:pt x="1400" y="4576"/>
                    <a:pt x="1562" y="4619"/>
                    <a:pt x="1724" y="4634"/>
                  </a:cubicBezTo>
                  <a:cubicBezTo>
                    <a:pt x="1983" y="4997"/>
                    <a:pt x="2285" y="5347"/>
                    <a:pt x="2627" y="5648"/>
                  </a:cubicBezTo>
                  <a:cubicBezTo>
                    <a:pt x="2636" y="6146"/>
                    <a:pt x="2648" y="6644"/>
                    <a:pt x="2664" y="7142"/>
                  </a:cubicBezTo>
                  <a:cubicBezTo>
                    <a:pt x="2677" y="7469"/>
                    <a:pt x="2689" y="7796"/>
                    <a:pt x="2706" y="8122"/>
                  </a:cubicBezTo>
                  <a:cubicBezTo>
                    <a:pt x="2719" y="8407"/>
                    <a:pt x="2693" y="8743"/>
                    <a:pt x="2856" y="9003"/>
                  </a:cubicBezTo>
                  <a:cubicBezTo>
                    <a:pt x="2894" y="9062"/>
                    <a:pt x="2961" y="9088"/>
                    <a:pt x="3031" y="9088"/>
                  </a:cubicBezTo>
                  <a:cubicBezTo>
                    <a:pt x="3144" y="9088"/>
                    <a:pt x="3262" y="9019"/>
                    <a:pt x="3258" y="8914"/>
                  </a:cubicBezTo>
                  <a:cubicBezTo>
                    <a:pt x="3254" y="8761"/>
                    <a:pt x="3207" y="8609"/>
                    <a:pt x="3196" y="8452"/>
                  </a:cubicBezTo>
                  <a:cubicBezTo>
                    <a:pt x="3185" y="8292"/>
                    <a:pt x="3180" y="8131"/>
                    <a:pt x="3173" y="7971"/>
                  </a:cubicBezTo>
                  <a:cubicBezTo>
                    <a:pt x="3161" y="7669"/>
                    <a:pt x="3150" y="7368"/>
                    <a:pt x="3139" y="7066"/>
                  </a:cubicBezTo>
                  <a:cubicBezTo>
                    <a:pt x="3118" y="6437"/>
                    <a:pt x="3102" y="5809"/>
                    <a:pt x="3091" y="5181"/>
                  </a:cubicBezTo>
                  <a:cubicBezTo>
                    <a:pt x="3087" y="4860"/>
                    <a:pt x="3083" y="4539"/>
                    <a:pt x="3081" y="4218"/>
                  </a:cubicBezTo>
                  <a:cubicBezTo>
                    <a:pt x="3083" y="4217"/>
                    <a:pt x="3084" y="4217"/>
                    <a:pt x="3084" y="4216"/>
                  </a:cubicBezTo>
                  <a:cubicBezTo>
                    <a:pt x="3495" y="3871"/>
                    <a:pt x="3856" y="3470"/>
                    <a:pt x="4155" y="3024"/>
                  </a:cubicBezTo>
                  <a:cubicBezTo>
                    <a:pt x="4419" y="2624"/>
                    <a:pt x="4724" y="2122"/>
                    <a:pt x="4738" y="1660"/>
                  </a:cubicBezTo>
                  <a:cubicBezTo>
                    <a:pt x="4740" y="1581"/>
                    <a:pt x="4649" y="1527"/>
                    <a:pt x="4562" y="1527"/>
                  </a:cubicBezTo>
                  <a:cubicBezTo>
                    <a:pt x="4509" y="1527"/>
                    <a:pt x="4457" y="1547"/>
                    <a:pt x="4429" y="1593"/>
                  </a:cubicBezTo>
                  <a:cubicBezTo>
                    <a:pt x="4308" y="1789"/>
                    <a:pt x="4245" y="2007"/>
                    <a:pt x="4144" y="2210"/>
                  </a:cubicBezTo>
                  <a:cubicBezTo>
                    <a:pt x="4036" y="2429"/>
                    <a:pt x="3914" y="2642"/>
                    <a:pt x="3778" y="2846"/>
                  </a:cubicBezTo>
                  <a:cubicBezTo>
                    <a:pt x="3573" y="3146"/>
                    <a:pt x="3340" y="3426"/>
                    <a:pt x="3080" y="3681"/>
                  </a:cubicBezTo>
                  <a:lnTo>
                    <a:pt x="3080" y="3296"/>
                  </a:lnTo>
                  <a:cubicBezTo>
                    <a:pt x="3083" y="2993"/>
                    <a:pt x="3080" y="2691"/>
                    <a:pt x="3077" y="2389"/>
                  </a:cubicBezTo>
                  <a:cubicBezTo>
                    <a:pt x="3076" y="2079"/>
                    <a:pt x="3095" y="401"/>
                    <a:pt x="3037" y="93"/>
                  </a:cubicBezTo>
                  <a:cubicBezTo>
                    <a:pt x="3026" y="30"/>
                    <a:pt x="2958" y="1"/>
                    <a:pt x="288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36;p37"/>
            <p:cNvSpPr/>
            <p:nvPr/>
          </p:nvSpPr>
          <p:spPr>
            <a:xfrm>
              <a:off x="2180520" y="669204"/>
              <a:ext cx="28247" cy="39220"/>
            </a:xfrm>
            <a:custGeom>
              <a:avLst/>
              <a:gdLst/>
              <a:ahLst/>
              <a:cxnLst/>
              <a:rect l="l" t="t" r="r" b="b"/>
              <a:pathLst>
                <a:path w="7458" h="10355" extrusionOk="0">
                  <a:moveTo>
                    <a:pt x="3589" y="1"/>
                  </a:moveTo>
                  <a:cubicBezTo>
                    <a:pt x="3523" y="1"/>
                    <a:pt x="3456" y="3"/>
                    <a:pt x="3389" y="8"/>
                  </a:cubicBezTo>
                  <a:cubicBezTo>
                    <a:pt x="3019" y="39"/>
                    <a:pt x="2661" y="147"/>
                    <a:pt x="2336" y="325"/>
                  </a:cubicBezTo>
                  <a:cubicBezTo>
                    <a:pt x="1733" y="654"/>
                    <a:pt x="1264" y="1190"/>
                    <a:pt x="953" y="1736"/>
                  </a:cubicBezTo>
                  <a:cubicBezTo>
                    <a:pt x="134" y="3159"/>
                    <a:pt x="0" y="4779"/>
                    <a:pt x="107" y="6346"/>
                  </a:cubicBezTo>
                  <a:cubicBezTo>
                    <a:pt x="171" y="7286"/>
                    <a:pt x="333" y="8260"/>
                    <a:pt x="960" y="9055"/>
                  </a:cubicBezTo>
                  <a:cubicBezTo>
                    <a:pt x="1589" y="9853"/>
                    <a:pt x="2882" y="10354"/>
                    <a:pt x="4113" y="10354"/>
                  </a:cubicBezTo>
                  <a:cubicBezTo>
                    <a:pt x="4170" y="10354"/>
                    <a:pt x="4228" y="10353"/>
                    <a:pt x="4285" y="10351"/>
                  </a:cubicBezTo>
                  <a:cubicBezTo>
                    <a:pt x="5118" y="10318"/>
                    <a:pt x="5907" y="10048"/>
                    <a:pt x="6417" y="9476"/>
                  </a:cubicBezTo>
                  <a:cubicBezTo>
                    <a:pt x="6931" y="8900"/>
                    <a:pt x="7122" y="8179"/>
                    <a:pt x="7222" y="7474"/>
                  </a:cubicBezTo>
                  <a:cubicBezTo>
                    <a:pt x="7458" y="5844"/>
                    <a:pt x="7275" y="4174"/>
                    <a:pt x="6694" y="2600"/>
                  </a:cubicBezTo>
                  <a:cubicBezTo>
                    <a:pt x="6455" y="1954"/>
                    <a:pt x="6137" y="1310"/>
                    <a:pt x="5589" y="804"/>
                  </a:cubicBezTo>
                  <a:cubicBezTo>
                    <a:pt x="5084" y="338"/>
                    <a:pt x="4350" y="1"/>
                    <a:pt x="3589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37;p37"/>
            <p:cNvSpPr/>
            <p:nvPr/>
          </p:nvSpPr>
          <p:spPr>
            <a:xfrm>
              <a:off x="2189368" y="669207"/>
              <a:ext cx="19400" cy="39201"/>
            </a:xfrm>
            <a:custGeom>
              <a:avLst/>
              <a:gdLst/>
              <a:ahLst/>
              <a:cxnLst/>
              <a:rect l="l" t="t" r="r" b="b"/>
              <a:pathLst>
                <a:path w="5122" h="10350" extrusionOk="0">
                  <a:moveTo>
                    <a:pt x="1255" y="1"/>
                  </a:moveTo>
                  <a:cubicBezTo>
                    <a:pt x="1188" y="1"/>
                    <a:pt x="1120" y="3"/>
                    <a:pt x="1052" y="9"/>
                  </a:cubicBezTo>
                  <a:cubicBezTo>
                    <a:pt x="683" y="38"/>
                    <a:pt x="324" y="146"/>
                    <a:pt x="0" y="326"/>
                  </a:cubicBezTo>
                  <a:cubicBezTo>
                    <a:pt x="416" y="415"/>
                    <a:pt x="783" y="546"/>
                    <a:pt x="1125" y="764"/>
                  </a:cubicBezTo>
                  <a:cubicBezTo>
                    <a:pt x="2452" y="1610"/>
                    <a:pt x="3048" y="3014"/>
                    <a:pt x="3221" y="4372"/>
                  </a:cubicBezTo>
                  <a:cubicBezTo>
                    <a:pt x="3369" y="5551"/>
                    <a:pt x="3250" y="6749"/>
                    <a:pt x="2873" y="7878"/>
                  </a:cubicBezTo>
                  <a:cubicBezTo>
                    <a:pt x="2659" y="8525"/>
                    <a:pt x="2361" y="9151"/>
                    <a:pt x="2108" y="9790"/>
                  </a:cubicBezTo>
                  <a:cubicBezTo>
                    <a:pt x="2035" y="9971"/>
                    <a:pt x="1967" y="10161"/>
                    <a:pt x="1949" y="10350"/>
                  </a:cubicBezTo>
                  <a:cubicBezTo>
                    <a:pt x="2782" y="10317"/>
                    <a:pt x="3571" y="10047"/>
                    <a:pt x="4081" y="9475"/>
                  </a:cubicBezTo>
                  <a:cubicBezTo>
                    <a:pt x="4595" y="8899"/>
                    <a:pt x="4786" y="8178"/>
                    <a:pt x="4886" y="7473"/>
                  </a:cubicBezTo>
                  <a:cubicBezTo>
                    <a:pt x="5122" y="5843"/>
                    <a:pt x="4939" y="4173"/>
                    <a:pt x="4356" y="2599"/>
                  </a:cubicBezTo>
                  <a:cubicBezTo>
                    <a:pt x="4118" y="1954"/>
                    <a:pt x="3801" y="1310"/>
                    <a:pt x="3253" y="803"/>
                  </a:cubicBezTo>
                  <a:cubicBezTo>
                    <a:pt x="2749" y="338"/>
                    <a:pt x="2015" y="1"/>
                    <a:pt x="1255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38;p37"/>
            <p:cNvSpPr/>
            <p:nvPr/>
          </p:nvSpPr>
          <p:spPr>
            <a:xfrm>
              <a:off x="2185050" y="680237"/>
              <a:ext cx="17953" cy="34417"/>
            </a:xfrm>
            <a:custGeom>
              <a:avLst/>
              <a:gdLst/>
              <a:ahLst/>
              <a:cxnLst/>
              <a:rect l="l" t="t" r="r" b="b"/>
              <a:pathLst>
                <a:path w="4740" h="9087" extrusionOk="0">
                  <a:moveTo>
                    <a:pt x="2887" y="0"/>
                  </a:moveTo>
                  <a:cubicBezTo>
                    <a:pt x="2816" y="0"/>
                    <a:pt x="2743" y="32"/>
                    <a:pt x="2728" y="93"/>
                  </a:cubicBezTo>
                  <a:cubicBezTo>
                    <a:pt x="2653" y="397"/>
                    <a:pt x="2660" y="2078"/>
                    <a:pt x="2647" y="2389"/>
                  </a:cubicBezTo>
                  <a:cubicBezTo>
                    <a:pt x="2634" y="2703"/>
                    <a:pt x="2624" y="3017"/>
                    <a:pt x="2620" y="3331"/>
                  </a:cubicBezTo>
                  <a:cubicBezTo>
                    <a:pt x="2614" y="3889"/>
                    <a:pt x="2614" y="4446"/>
                    <a:pt x="2620" y="5004"/>
                  </a:cubicBezTo>
                  <a:cubicBezTo>
                    <a:pt x="2306" y="4649"/>
                    <a:pt x="2018" y="4287"/>
                    <a:pt x="1775" y="3888"/>
                  </a:cubicBezTo>
                  <a:cubicBezTo>
                    <a:pt x="1612" y="3619"/>
                    <a:pt x="1464" y="3340"/>
                    <a:pt x="1332" y="3054"/>
                  </a:cubicBezTo>
                  <a:cubicBezTo>
                    <a:pt x="1267" y="2915"/>
                    <a:pt x="1212" y="2772"/>
                    <a:pt x="1153" y="2632"/>
                  </a:cubicBezTo>
                  <a:cubicBezTo>
                    <a:pt x="1103" y="2514"/>
                    <a:pt x="1066" y="2365"/>
                    <a:pt x="922" y="2304"/>
                  </a:cubicBezTo>
                  <a:cubicBezTo>
                    <a:pt x="909" y="2298"/>
                    <a:pt x="895" y="2295"/>
                    <a:pt x="881" y="2295"/>
                  </a:cubicBezTo>
                  <a:cubicBezTo>
                    <a:pt x="853" y="2295"/>
                    <a:pt x="826" y="2307"/>
                    <a:pt x="807" y="2328"/>
                  </a:cubicBezTo>
                  <a:cubicBezTo>
                    <a:pt x="707" y="2435"/>
                    <a:pt x="762" y="2590"/>
                    <a:pt x="791" y="2712"/>
                  </a:cubicBezTo>
                  <a:cubicBezTo>
                    <a:pt x="828" y="2858"/>
                    <a:pt x="872" y="3002"/>
                    <a:pt x="925" y="3145"/>
                  </a:cubicBezTo>
                  <a:cubicBezTo>
                    <a:pt x="1033" y="3455"/>
                    <a:pt x="1183" y="3759"/>
                    <a:pt x="1350" y="4053"/>
                  </a:cubicBezTo>
                  <a:cubicBezTo>
                    <a:pt x="1378" y="4099"/>
                    <a:pt x="1405" y="4146"/>
                    <a:pt x="1434" y="4192"/>
                  </a:cubicBezTo>
                  <a:cubicBezTo>
                    <a:pt x="1278" y="4170"/>
                    <a:pt x="1118" y="4154"/>
                    <a:pt x="973" y="4128"/>
                  </a:cubicBezTo>
                  <a:cubicBezTo>
                    <a:pt x="833" y="4103"/>
                    <a:pt x="689" y="4080"/>
                    <a:pt x="552" y="4044"/>
                  </a:cubicBezTo>
                  <a:cubicBezTo>
                    <a:pt x="416" y="4009"/>
                    <a:pt x="282" y="3939"/>
                    <a:pt x="140" y="3921"/>
                  </a:cubicBezTo>
                  <a:cubicBezTo>
                    <a:pt x="133" y="3920"/>
                    <a:pt x="126" y="3920"/>
                    <a:pt x="120" y="3920"/>
                  </a:cubicBezTo>
                  <a:cubicBezTo>
                    <a:pt x="56" y="3920"/>
                    <a:pt x="0" y="3961"/>
                    <a:pt x="19" y="4018"/>
                  </a:cubicBezTo>
                  <a:cubicBezTo>
                    <a:pt x="94" y="4247"/>
                    <a:pt x="467" y="4368"/>
                    <a:pt x="718" y="4435"/>
                  </a:cubicBezTo>
                  <a:cubicBezTo>
                    <a:pt x="889" y="4480"/>
                    <a:pt x="1069" y="4510"/>
                    <a:pt x="1245" y="4545"/>
                  </a:cubicBezTo>
                  <a:cubicBezTo>
                    <a:pt x="1398" y="4575"/>
                    <a:pt x="1561" y="4619"/>
                    <a:pt x="1722" y="4633"/>
                  </a:cubicBezTo>
                  <a:cubicBezTo>
                    <a:pt x="1984" y="5004"/>
                    <a:pt x="2288" y="5345"/>
                    <a:pt x="2627" y="5649"/>
                  </a:cubicBezTo>
                  <a:cubicBezTo>
                    <a:pt x="2635" y="6145"/>
                    <a:pt x="2646" y="6644"/>
                    <a:pt x="2664" y="7142"/>
                  </a:cubicBezTo>
                  <a:cubicBezTo>
                    <a:pt x="2675" y="7468"/>
                    <a:pt x="2688" y="7794"/>
                    <a:pt x="2705" y="8122"/>
                  </a:cubicBezTo>
                  <a:cubicBezTo>
                    <a:pt x="2717" y="8407"/>
                    <a:pt x="2691" y="8742"/>
                    <a:pt x="2856" y="9002"/>
                  </a:cubicBezTo>
                  <a:cubicBezTo>
                    <a:pt x="2893" y="9061"/>
                    <a:pt x="2960" y="9087"/>
                    <a:pt x="3029" y="9087"/>
                  </a:cubicBezTo>
                  <a:cubicBezTo>
                    <a:pt x="3142" y="9087"/>
                    <a:pt x="3260" y="9018"/>
                    <a:pt x="3257" y="8914"/>
                  </a:cubicBezTo>
                  <a:cubicBezTo>
                    <a:pt x="3253" y="8760"/>
                    <a:pt x="3207" y="8607"/>
                    <a:pt x="3196" y="8451"/>
                  </a:cubicBezTo>
                  <a:cubicBezTo>
                    <a:pt x="3183" y="8291"/>
                    <a:pt x="3178" y="8130"/>
                    <a:pt x="3172" y="7970"/>
                  </a:cubicBezTo>
                  <a:cubicBezTo>
                    <a:pt x="3160" y="7668"/>
                    <a:pt x="3148" y="7367"/>
                    <a:pt x="3138" y="7065"/>
                  </a:cubicBezTo>
                  <a:cubicBezTo>
                    <a:pt x="3118" y="6437"/>
                    <a:pt x="3100" y="5808"/>
                    <a:pt x="3090" y="5180"/>
                  </a:cubicBezTo>
                  <a:cubicBezTo>
                    <a:pt x="3086" y="4859"/>
                    <a:pt x="3082" y="4538"/>
                    <a:pt x="3081" y="4218"/>
                  </a:cubicBezTo>
                  <a:lnTo>
                    <a:pt x="3083" y="4216"/>
                  </a:lnTo>
                  <a:cubicBezTo>
                    <a:pt x="3495" y="3870"/>
                    <a:pt x="3855" y="3470"/>
                    <a:pt x="4154" y="3023"/>
                  </a:cubicBezTo>
                  <a:cubicBezTo>
                    <a:pt x="4419" y="2622"/>
                    <a:pt x="4723" y="2122"/>
                    <a:pt x="4737" y="1660"/>
                  </a:cubicBezTo>
                  <a:cubicBezTo>
                    <a:pt x="4739" y="1580"/>
                    <a:pt x="4648" y="1526"/>
                    <a:pt x="4561" y="1526"/>
                  </a:cubicBezTo>
                  <a:cubicBezTo>
                    <a:pt x="4508" y="1526"/>
                    <a:pt x="4456" y="1546"/>
                    <a:pt x="4428" y="1591"/>
                  </a:cubicBezTo>
                  <a:cubicBezTo>
                    <a:pt x="4309" y="1787"/>
                    <a:pt x="4245" y="2005"/>
                    <a:pt x="4143" y="2208"/>
                  </a:cubicBezTo>
                  <a:cubicBezTo>
                    <a:pt x="4036" y="2429"/>
                    <a:pt x="3913" y="2642"/>
                    <a:pt x="3777" y="2846"/>
                  </a:cubicBezTo>
                  <a:cubicBezTo>
                    <a:pt x="3573" y="3146"/>
                    <a:pt x="3340" y="3426"/>
                    <a:pt x="3081" y="3680"/>
                  </a:cubicBezTo>
                  <a:lnTo>
                    <a:pt x="3081" y="3294"/>
                  </a:lnTo>
                  <a:cubicBezTo>
                    <a:pt x="3082" y="2993"/>
                    <a:pt x="3079" y="2691"/>
                    <a:pt x="3078" y="2389"/>
                  </a:cubicBezTo>
                  <a:cubicBezTo>
                    <a:pt x="3075" y="2078"/>
                    <a:pt x="3094" y="401"/>
                    <a:pt x="3037" y="93"/>
                  </a:cubicBezTo>
                  <a:cubicBezTo>
                    <a:pt x="3025" y="30"/>
                    <a:pt x="2957" y="0"/>
                    <a:pt x="288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39;p37"/>
            <p:cNvSpPr/>
            <p:nvPr/>
          </p:nvSpPr>
          <p:spPr>
            <a:xfrm>
              <a:off x="2305273" y="629621"/>
              <a:ext cx="55097" cy="69323"/>
            </a:xfrm>
            <a:custGeom>
              <a:avLst/>
              <a:gdLst/>
              <a:ahLst/>
              <a:cxnLst/>
              <a:rect l="l" t="t" r="r" b="b"/>
              <a:pathLst>
                <a:path w="14547" h="18303" extrusionOk="0">
                  <a:moveTo>
                    <a:pt x="6218" y="0"/>
                  </a:moveTo>
                  <a:cubicBezTo>
                    <a:pt x="6016" y="0"/>
                    <a:pt x="5814" y="13"/>
                    <a:pt x="5612" y="38"/>
                  </a:cubicBezTo>
                  <a:cubicBezTo>
                    <a:pt x="4096" y="223"/>
                    <a:pt x="2673" y="1102"/>
                    <a:pt x="2009" y="2386"/>
                  </a:cubicBezTo>
                  <a:cubicBezTo>
                    <a:pt x="1338" y="3685"/>
                    <a:pt x="1449" y="5200"/>
                    <a:pt x="1185" y="6620"/>
                  </a:cubicBezTo>
                  <a:cubicBezTo>
                    <a:pt x="989" y="7669"/>
                    <a:pt x="584" y="8677"/>
                    <a:pt x="391" y="9726"/>
                  </a:cubicBezTo>
                  <a:cubicBezTo>
                    <a:pt x="0" y="11855"/>
                    <a:pt x="532" y="14120"/>
                    <a:pt x="1842" y="15903"/>
                  </a:cubicBezTo>
                  <a:cubicBezTo>
                    <a:pt x="2386" y="16643"/>
                    <a:pt x="3066" y="17308"/>
                    <a:pt x="3902" y="17752"/>
                  </a:cubicBezTo>
                  <a:cubicBezTo>
                    <a:pt x="4486" y="18062"/>
                    <a:pt x="5178" y="18239"/>
                    <a:pt x="5891" y="18289"/>
                  </a:cubicBezTo>
                  <a:cubicBezTo>
                    <a:pt x="6026" y="18298"/>
                    <a:pt x="6163" y="18302"/>
                    <a:pt x="6300" y="18302"/>
                  </a:cubicBezTo>
                  <a:cubicBezTo>
                    <a:pt x="7565" y="18302"/>
                    <a:pt x="8854" y="17910"/>
                    <a:pt x="9720" y="17149"/>
                  </a:cubicBezTo>
                  <a:cubicBezTo>
                    <a:pt x="10519" y="16449"/>
                    <a:pt x="11006" y="15446"/>
                    <a:pt x="11046" y="14425"/>
                  </a:cubicBezTo>
                  <a:cubicBezTo>
                    <a:pt x="12610" y="13668"/>
                    <a:pt x="13784" y="12242"/>
                    <a:pt x="14165" y="10636"/>
                  </a:cubicBezTo>
                  <a:cubicBezTo>
                    <a:pt x="14546" y="9031"/>
                    <a:pt x="14125" y="7276"/>
                    <a:pt x="13048" y="5975"/>
                  </a:cubicBezTo>
                  <a:cubicBezTo>
                    <a:pt x="12606" y="5441"/>
                    <a:pt x="12062" y="4979"/>
                    <a:pt x="11677" y="4409"/>
                  </a:cubicBezTo>
                  <a:cubicBezTo>
                    <a:pt x="11313" y="3866"/>
                    <a:pt x="11106" y="3245"/>
                    <a:pt x="10788" y="2677"/>
                  </a:cubicBezTo>
                  <a:cubicBezTo>
                    <a:pt x="9949" y="1180"/>
                    <a:pt x="8263" y="98"/>
                    <a:pt x="6454" y="6"/>
                  </a:cubicBezTo>
                  <a:cubicBezTo>
                    <a:pt x="6375" y="2"/>
                    <a:pt x="6297" y="0"/>
                    <a:pt x="6218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40;p37"/>
            <p:cNvSpPr/>
            <p:nvPr/>
          </p:nvSpPr>
          <p:spPr>
            <a:xfrm>
              <a:off x="2312609" y="654557"/>
              <a:ext cx="35046" cy="52116"/>
            </a:xfrm>
            <a:custGeom>
              <a:avLst/>
              <a:gdLst/>
              <a:ahLst/>
              <a:cxnLst/>
              <a:rect l="l" t="t" r="r" b="b"/>
              <a:pathLst>
                <a:path w="9253" h="13760" extrusionOk="0">
                  <a:moveTo>
                    <a:pt x="4737" y="1"/>
                  </a:moveTo>
                  <a:cubicBezTo>
                    <a:pt x="4635" y="1"/>
                    <a:pt x="4529" y="55"/>
                    <a:pt x="4501" y="154"/>
                  </a:cubicBezTo>
                  <a:cubicBezTo>
                    <a:pt x="4318" y="793"/>
                    <a:pt x="4277" y="1487"/>
                    <a:pt x="4263" y="2175"/>
                  </a:cubicBezTo>
                  <a:cubicBezTo>
                    <a:pt x="4257" y="2171"/>
                    <a:pt x="4250" y="2166"/>
                    <a:pt x="4243" y="2160"/>
                  </a:cubicBezTo>
                  <a:cubicBezTo>
                    <a:pt x="4003" y="1985"/>
                    <a:pt x="3785" y="1780"/>
                    <a:pt x="3592" y="1556"/>
                  </a:cubicBezTo>
                  <a:cubicBezTo>
                    <a:pt x="3378" y="1312"/>
                    <a:pt x="3206" y="1043"/>
                    <a:pt x="3027" y="778"/>
                  </a:cubicBezTo>
                  <a:cubicBezTo>
                    <a:pt x="2932" y="638"/>
                    <a:pt x="2861" y="475"/>
                    <a:pt x="2665" y="475"/>
                  </a:cubicBezTo>
                  <a:cubicBezTo>
                    <a:pt x="2661" y="475"/>
                    <a:pt x="2656" y="475"/>
                    <a:pt x="2651" y="475"/>
                  </a:cubicBezTo>
                  <a:cubicBezTo>
                    <a:pt x="2624" y="477"/>
                    <a:pt x="2599" y="486"/>
                    <a:pt x="2577" y="503"/>
                  </a:cubicBezTo>
                  <a:cubicBezTo>
                    <a:pt x="2485" y="563"/>
                    <a:pt x="2458" y="640"/>
                    <a:pt x="2473" y="743"/>
                  </a:cubicBezTo>
                  <a:cubicBezTo>
                    <a:pt x="2543" y="1224"/>
                    <a:pt x="2789" y="1654"/>
                    <a:pt x="3109" y="2031"/>
                  </a:cubicBezTo>
                  <a:cubicBezTo>
                    <a:pt x="3278" y="2233"/>
                    <a:pt x="3467" y="2418"/>
                    <a:pt x="3671" y="2583"/>
                  </a:cubicBezTo>
                  <a:cubicBezTo>
                    <a:pt x="3759" y="2654"/>
                    <a:pt x="3851" y="2721"/>
                    <a:pt x="3944" y="2785"/>
                  </a:cubicBezTo>
                  <a:cubicBezTo>
                    <a:pt x="3988" y="2817"/>
                    <a:pt x="4207" y="2923"/>
                    <a:pt x="4210" y="2928"/>
                  </a:cubicBezTo>
                  <a:cubicBezTo>
                    <a:pt x="4221" y="2954"/>
                    <a:pt x="4236" y="2979"/>
                    <a:pt x="4252" y="3001"/>
                  </a:cubicBezTo>
                  <a:cubicBezTo>
                    <a:pt x="4250" y="3147"/>
                    <a:pt x="4247" y="3291"/>
                    <a:pt x="4241" y="3434"/>
                  </a:cubicBezTo>
                  <a:cubicBezTo>
                    <a:pt x="4202" y="4535"/>
                    <a:pt x="4202" y="5637"/>
                    <a:pt x="4204" y="6738"/>
                  </a:cubicBezTo>
                  <a:cubicBezTo>
                    <a:pt x="4206" y="6811"/>
                    <a:pt x="4207" y="6882"/>
                    <a:pt x="4207" y="6955"/>
                  </a:cubicBezTo>
                  <a:cubicBezTo>
                    <a:pt x="3607" y="6599"/>
                    <a:pt x="3044" y="6208"/>
                    <a:pt x="2528" y="5750"/>
                  </a:cubicBezTo>
                  <a:cubicBezTo>
                    <a:pt x="2739" y="5141"/>
                    <a:pt x="2765" y="4392"/>
                    <a:pt x="2565" y="3784"/>
                  </a:cubicBezTo>
                  <a:cubicBezTo>
                    <a:pt x="2523" y="3657"/>
                    <a:pt x="2423" y="3602"/>
                    <a:pt x="2321" y="3602"/>
                  </a:cubicBezTo>
                  <a:cubicBezTo>
                    <a:pt x="2187" y="3602"/>
                    <a:pt x="2048" y="3697"/>
                    <a:pt x="2028" y="3852"/>
                  </a:cubicBezTo>
                  <a:cubicBezTo>
                    <a:pt x="1976" y="4273"/>
                    <a:pt x="1928" y="4687"/>
                    <a:pt x="1871" y="5103"/>
                  </a:cubicBezTo>
                  <a:cubicBezTo>
                    <a:pt x="1591" y="4793"/>
                    <a:pt x="1339" y="4464"/>
                    <a:pt x="1085" y="4132"/>
                  </a:cubicBezTo>
                  <a:cubicBezTo>
                    <a:pt x="871" y="3852"/>
                    <a:pt x="650" y="3337"/>
                    <a:pt x="280" y="3224"/>
                  </a:cubicBezTo>
                  <a:cubicBezTo>
                    <a:pt x="271" y="3221"/>
                    <a:pt x="262" y="3220"/>
                    <a:pt x="254" y="3220"/>
                  </a:cubicBezTo>
                  <a:cubicBezTo>
                    <a:pt x="214" y="3220"/>
                    <a:pt x="181" y="3249"/>
                    <a:pt x="166" y="3285"/>
                  </a:cubicBezTo>
                  <a:cubicBezTo>
                    <a:pt x="1" y="3657"/>
                    <a:pt x="426" y="4279"/>
                    <a:pt x="620" y="4601"/>
                  </a:cubicBezTo>
                  <a:cubicBezTo>
                    <a:pt x="892" y="5046"/>
                    <a:pt x="1248" y="5466"/>
                    <a:pt x="1610" y="5853"/>
                  </a:cubicBezTo>
                  <a:cubicBezTo>
                    <a:pt x="2331" y="6623"/>
                    <a:pt x="3230" y="7324"/>
                    <a:pt x="4214" y="7789"/>
                  </a:cubicBezTo>
                  <a:cubicBezTo>
                    <a:pt x="4235" y="9668"/>
                    <a:pt x="4296" y="11548"/>
                    <a:pt x="4409" y="13424"/>
                  </a:cubicBezTo>
                  <a:cubicBezTo>
                    <a:pt x="4422" y="13647"/>
                    <a:pt x="4616" y="13760"/>
                    <a:pt x="4803" y="13760"/>
                  </a:cubicBezTo>
                  <a:cubicBezTo>
                    <a:pt x="4988" y="13760"/>
                    <a:pt x="5168" y="13648"/>
                    <a:pt x="5156" y="13424"/>
                  </a:cubicBezTo>
                  <a:cubicBezTo>
                    <a:pt x="5041" y="11197"/>
                    <a:pt x="4967" y="8969"/>
                    <a:pt x="4957" y="6740"/>
                  </a:cubicBezTo>
                  <a:lnTo>
                    <a:pt x="4957" y="6386"/>
                  </a:lnTo>
                  <a:cubicBezTo>
                    <a:pt x="5545" y="5962"/>
                    <a:pt x="6083" y="5440"/>
                    <a:pt x="6563" y="4889"/>
                  </a:cubicBezTo>
                  <a:cubicBezTo>
                    <a:pt x="6778" y="4920"/>
                    <a:pt x="6996" y="4933"/>
                    <a:pt x="7215" y="4933"/>
                  </a:cubicBezTo>
                  <a:cubicBezTo>
                    <a:pt x="7444" y="4933"/>
                    <a:pt x="7675" y="4919"/>
                    <a:pt x="7902" y="4896"/>
                  </a:cubicBezTo>
                  <a:cubicBezTo>
                    <a:pt x="8327" y="4854"/>
                    <a:pt x="8799" y="4797"/>
                    <a:pt x="9127" y="4523"/>
                  </a:cubicBezTo>
                  <a:cubicBezTo>
                    <a:pt x="9253" y="4417"/>
                    <a:pt x="9180" y="4227"/>
                    <a:pt x="9031" y="4184"/>
                  </a:cubicBezTo>
                  <a:cubicBezTo>
                    <a:pt x="8892" y="4145"/>
                    <a:pt x="8747" y="4131"/>
                    <a:pt x="8599" y="4131"/>
                  </a:cubicBezTo>
                  <a:cubicBezTo>
                    <a:pt x="8341" y="4131"/>
                    <a:pt x="8075" y="4172"/>
                    <a:pt x="7826" y="4188"/>
                  </a:cubicBezTo>
                  <a:cubicBezTo>
                    <a:pt x="7627" y="4201"/>
                    <a:pt x="7429" y="4202"/>
                    <a:pt x="7231" y="4202"/>
                  </a:cubicBezTo>
                  <a:cubicBezTo>
                    <a:pt x="7195" y="4202"/>
                    <a:pt x="7159" y="4202"/>
                    <a:pt x="7124" y="4202"/>
                  </a:cubicBezTo>
                  <a:cubicBezTo>
                    <a:pt x="7166" y="4146"/>
                    <a:pt x="7207" y="4091"/>
                    <a:pt x="7248" y="4036"/>
                  </a:cubicBezTo>
                  <a:cubicBezTo>
                    <a:pt x="7605" y="3557"/>
                    <a:pt x="7938" y="3050"/>
                    <a:pt x="8194" y="2519"/>
                  </a:cubicBezTo>
                  <a:cubicBezTo>
                    <a:pt x="8330" y="2240"/>
                    <a:pt x="8732" y="1660"/>
                    <a:pt x="8464" y="1384"/>
                  </a:cubicBezTo>
                  <a:cubicBezTo>
                    <a:pt x="8436" y="1355"/>
                    <a:pt x="8405" y="1343"/>
                    <a:pt x="8373" y="1343"/>
                  </a:cubicBezTo>
                  <a:cubicBezTo>
                    <a:pt x="8149" y="1343"/>
                    <a:pt x="7850" y="1938"/>
                    <a:pt x="7808" y="2007"/>
                  </a:cubicBezTo>
                  <a:cubicBezTo>
                    <a:pt x="7503" y="2493"/>
                    <a:pt x="7184" y="2976"/>
                    <a:pt x="6836" y="3434"/>
                  </a:cubicBezTo>
                  <a:cubicBezTo>
                    <a:pt x="6273" y="4172"/>
                    <a:pt x="5633" y="4793"/>
                    <a:pt x="4961" y="5414"/>
                  </a:cubicBezTo>
                  <a:cubicBezTo>
                    <a:pt x="4967" y="4728"/>
                    <a:pt x="4975" y="4043"/>
                    <a:pt x="4980" y="3357"/>
                  </a:cubicBezTo>
                  <a:cubicBezTo>
                    <a:pt x="4990" y="2310"/>
                    <a:pt x="5138" y="1188"/>
                    <a:pt x="4945" y="154"/>
                  </a:cubicBezTo>
                  <a:cubicBezTo>
                    <a:pt x="4925" y="50"/>
                    <a:pt x="4833" y="1"/>
                    <a:pt x="473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41;p37"/>
            <p:cNvSpPr/>
            <p:nvPr/>
          </p:nvSpPr>
          <p:spPr>
            <a:xfrm>
              <a:off x="2326528" y="629621"/>
              <a:ext cx="33841" cy="69323"/>
            </a:xfrm>
            <a:custGeom>
              <a:avLst/>
              <a:gdLst/>
              <a:ahLst/>
              <a:cxnLst/>
              <a:rect l="l" t="t" r="r" b="b"/>
              <a:pathLst>
                <a:path w="8935" h="18303" extrusionOk="0">
                  <a:moveTo>
                    <a:pt x="606" y="0"/>
                  </a:moveTo>
                  <a:cubicBezTo>
                    <a:pt x="404" y="0"/>
                    <a:pt x="202" y="13"/>
                    <a:pt x="0" y="38"/>
                  </a:cubicBezTo>
                  <a:cubicBezTo>
                    <a:pt x="129" y="45"/>
                    <a:pt x="258" y="55"/>
                    <a:pt x="387" y="73"/>
                  </a:cubicBezTo>
                  <a:cubicBezTo>
                    <a:pt x="1596" y="234"/>
                    <a:pt x="2770" y="881"/>
                    <a:pt x="3317" y="1901"/>
                  </a:cubicBezTo>
                  <a:cubicBezTo>
                    <a:pt x="4060" y="3283"/>
                    <a:pt x="3544" y="5013"/>
                    <a:pt x="4193" y="6437"/>
                  </a:cubicBezTo>
                  <a:cubicBezTo>
                    <a:pt x="4444" y="6988"/>
                    <a:pt x="4855" y="7457"/>
                    <a:pt x="5214" y="7953"/>
                  </a:cubicBezTo>
                  <a:cubicBezTo>
                    <a:pt x="5653" y="8559"/>
                    <a:pt x="6025" y="9224"/>
                    <a:pt x="6161" y="9944"/>
                  </a:cubicBezTo>
                  <a:cubicBezTo>
                    <a:pt x="6296" y="10665"/>
                    <a:pt x="6174" y="11449"/>
                    <a:pt x="5705" y="12036"/>
                  </a:cubicBezTo>
                  <a:cubicBezTo>
                    <a:pt x="5283" y="12566"/>
                    <a:pt x="4614" y="12900"/>
                    <a:pt x="4241" y="13461"/>
                  </a:cubicBezTo>
                  <a:cubicBezTo>
                    <a:pt x="3846" y="14059"/>
                    <a:pt x="3852" y="14806"/>
                    <a:pt x="3642" y="15481"/>
                  </a:cubicBezTo>
                  <a:cubicBezTo>
                    <a:pt x="3292" y="16599"/>
                    <a:pt x="2330" y="17502"/>
                    <a:pt x="1193" y="17987"/>
                  </a:cubicBezTo>
                  <a:cubicBezTo>
                    <a:pt x="897" y="18112"/>
                    <a:pt x="591" y="18213"/>
                    <a:pt x="279" y="18289"/>
                  </a:cubicBezTo>
                  <a:cubicBezTo>
                    <a:pt x="414" y="18298"/>
                    <a:pt x="551" y="18302"/>
                    <a:pt x="688" y="18302"/>
                  </a:cubicBezTo>
                  <a:cubicBezTo>
                    <a:pt x="1953" y="18302"/>
                    <a:pt x="3242" y="17910"/>
                    <a:pt x="4108" y="17149"/>
                  </a:cubicBezTo>
                  <a:cubicBezTo>
                    <a:pt x="4907" y="16449"/>
                    <a:pt x="5394" y="15446"/>
                    <a:pt x="5434" y="14425"/>
                  </a:cubicBezTo>
                  <a:cubicBezTo>
                    <a:pt x="6998" y="13668"/>
                    <a:pt x="8172" y="12242"/>
                    <a:pt x="8553" y="10636"/>
                  </a:cubicBezTo>
                  <a:cubicBezTo>
                    <a:pt x="8934" y="9031"/>
                    <a:pt x="8513" y="7276"/>
                    <a:pt x="7436" y="5975"/>
                  </a:cubicBezTo>
                  <a:cubicBezTo>
                    <a:pt x="6994" y="5441"/>
                    <a:pt x="6450" y="4979"/>
                    <a:pt x="6065" y="4409"/>
                  </a:cubicBezTo>
                  <a:cubicBezTo>
                    <a:pt x="5701" y="3866"/>
                    <a:pt x="5494" y="3245"/>
                    <a:pt x="5176" y="2677"/>
                  </a:cubicBezTo>
                  <a:cubicBezTo>
                    <a:pt x="4337" y="1180"/>
                    <a:pt x="2651" y="98"/>
                    <a:pt x="842" y="6"/>
                  </a:cubicBezTo>
                  <a:cubicBezTo>
                    <a:pt x="763" y="2"/>
                    <a:pt x="685" y="0"/>
                    <a:pt x="60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42;p37"/>
            <p:cNvSpPr/>
            <p:nvPr/>
          </p:nvSpPr>
          <p:spPr>
            <a:xfrm>
              <a:off x="2302197" y="747385"/>
              <a:ext cx="71735" cy="101448"/>
            </a:xfrm>
            <a:custGeom>
              <a:avLst/>
              <a:gdLst/>
              <a:ahLst/>
              <a:cxnLst/>
              <a:rect l="l" t="t" r="r" b="b"/>
              <a:pathLst>
                <a:path w="18940" h="26785" extrusionOk="0">
                  <a:moveTo>
                    <a:pt x="9705" y="1"/>
                  </a:moveTo>
                  <a:cubicBezTo>
                    <a:pt x="9463" y="1"/>
                    <a:pt x="9220" y="28"/>
                    <a:pt x="8979" y="85"/>
                  </a:cubicBezTo>
                  <a:cubicBezTo>
                    <a:pt x="8902" y="105"/>
                    <a:pt x="8826" y="124"/>
                    <a:pt x="8752" y="148"/>
                  </a:cubicBezTo>
                  <a:cubicBezTo>
                    <a:pt x="7511" y="539"/>
                    <a:pt x="6645" y="1629"/>
                    <a:pt x="6021" y="2723"/>
                  </a:cubicBezTo>
                  <a:cubicBezTo>
                    <a:pt x="5397" y="3815"/>
                    <a:pt x="4913" y="4982"/>
                    <a:pt x="4580" y="6195"/>
                  </a:cubicBezTo>
                  <a:cubicBezTo>
                    <a:pt x="3192" y="6472"/>
                    <a:pt x="2444" y="7890"/>
                    <a:pt x="2145" y="9184"/>
                  </a:cubicBezTo>
                  <a:cubicBezTo>
                    <a:pt x="1702" y="11111"/>
                    <a:pt x="1795" y="13122"/>
                    <a:pt x="2415" y="14999"/>
                  </a:cubicBezTo>
                  <a:cubicBezTo>
                    <a:pt x="424" y="17053"/>
                    <a:pt x="1" y="20296"/>
                    <a:pt x="1399" y="22735"/>
                  </a:cubicBezTo>
                  <a:cubicBezTo>
                    <a:pt x="2744" y="25079"/>
                    <a:pt x="5122" y="25905"/>
                    <a:pt x="7751" y="26372"/>
                  </a:cubicBezTo>
                  <a:cubicBezTo>
                    <a:pt x="8879" y="26573"/>
                    <a:pt x="10049" y="26785"/>
                    <a:pt x="11193" y="26785"/>
                  </a:cubicBezTo>
                  <a:cubicBezTo>
                    <a:pt x="11734" y="26785"/>
                    <a:pt x="12270" y="26737"/>
                    <a:pt x="12793" y="26619"/>
                  </a:cubicBezTo>
                  <a:cubicBezTo>
                    <a:pt x="13402" y="26485"/>
                    <a:pt x="13983" y="26245"/>
                    <a:pt x="14510" y="25910"/>
                  </a:cubicBezTo>
                  <a:cubicBezTo>
                    <a:pt x="15968" y="24983"/>
                    <a:pt x="16827" y="23172"/>
                    <a:pt x="16270" y="21612"/>
                  </a:cubicBezTo>
                  <a:cubicBezTo>
                    <a:pt x="16171" y="21336"/>
                    <a:pt x="16030" y="21054"/>
                    <a:pt x="16095" y="20770"/>
                  </a:cubicBezTo>
                  <a:cubicBezTo>
                    <a:pt x="16134" y="20592"/>
                    <a:pt x="16250" y="20441"/>
                    <a:pt x="16358" y="20291"/>
                  </a:cubicBezTo>
                  <a:cubicBezTo>
                    <a:pt x="18336" y="17559"/>
                    <a:pt x="18940" y="13997"/>
                    <a:pt x="17955" y="10829"/>
                  </a:cubicBezTo>
                  <a:cubicBezTo>
                    <a:pt x="17414" y="9089"/>
                    <a:pt x="16152" y="7299"/>
                    <a:pt x="14231" y="7048"/>
                  </a:cubicBezTo>
                  <a:cubicBezTo>
                    <a:pt x="14201" y="5405"/>
                    <a:pt x="14123" y="3693"/>
                    <a:pt x="13299" y="2242"/>
                  </a:cubicBezTo>
                  <a:cubicBezTo>
                    <a:pt x="12592" y="996"/>
                    <a:pt x="11172" y="1"/>
                    <a:pt x="9705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43;p37"/>
            <p:cNvSpPr/>
            <p:nvPr/>
          </p:nvSpPr>
          <p:spPr>
            <a:xfrm>
              <a:off x="2335345" y="747385"/>
              <a:ext cx="38587" cy="100823"/>
            </a:xfrm>
            <a:custGeom>
              <a:avLst/>
              <a:gdLst/>
              <a:ahLst/>
              <a:cxnLst/>
              <a:rect l="l" t="t" r="r" b="b"/>
              <a:pathLst>
                <a:path w="10188" h="26620" extrusionOk="0">
                  <a:moveTo>
                    <a:pt x="953" y="1"/>
                  </a:moveTo>
                  <a:cubicBezTo>
                    <a:pt x="711" y="1"/>
                    <a:pt x="468" y="28"/>
                    <a:pt x="227" y="85"/>
                  </a:cubicBezTo>
                  <a:cubicBezTo>
                    <a:pt x="151" y="105"/>
                    <a:pt x="74" y="124"/>
                    <a:pt x="0" y="148"/>
                  </a:cubicBezTo>
                  <a:cubicBezTo>
                    <a:pt x="912" y="669"/>
                    <a:pt x="1658" y="1470"/>
                    <a:pt x="2089" y="2382"/>
                  </a:cubicBezTo>
                  <a:cubicBezTo>
                    <a:pt x="2984" y="4276"/>
                    <a:pt x="2784" y="6456"/>
                    <a:pt x="2401" y="8494"/>
                  </a:cubicBezTo>
                  <a:cubicBezTo>
                    <a:pt x="4742" y="9643"/>
                    <a:pt x="6358" y="11985"/>
                    <a:pt x="6508" y="14445"/>
                  </a:cubicBezTo>
                  <a:cubicBezTo>
                    <a:pt x="6657" y="16906"/>
                    <a:pt x="5341" y="19404"/>
                    <a:pt x="3157" y="20793"/>
                  </a:cubicBezTo>
                  <a:cubicBezTo>
                    <a:pt x="4595" y="22371"/>
                    <a:pt x="4857" y="24712"/>
                    <a:pt x="4041" y="26619"/>
                  </a:cubicBezTo>
                  <a:cubicBezTo>
                    <a:pt x="4650" y="26485"/>
                    <a:pt x="5231" y="26245"/>
                    <a:pt x="5758" y="25910"/>
                  </a:cubicBezTo>
                  <a:cubicBezTo>
                    <a:pt x="7216" y="24983"/>
                    <a:pt x="8075" y="23172"/>
                    <a:pt x="7518" y="21612"/>
                  </a:cubicBezTo>
                  <a:cubicBezTo>
                    <a:pt x="7419" y="21336"/>
                    <a:pt x="7278" y="21054"/>
                    <a:pt x="7343" y="20770"/>
                  </a:cubicBezTo>
                  <a:cubicBezTo>
                    <a:pt x="7382" y="20592"/>
                    <a:pt x="7498" y="20441"/>
                    <a:pt x="7606" y="20291"/>
                  </a:cubicBezTo>
                  <a:cubicBezTo>
                    <a:pt x="9584" y="17559"/>
                    <a:pt x="10188" y="13997"/>
                    <a:pt x="9203" y="10829"/>
                  </a:cubicBezTo>
                  <a:cubicBezTo>
                    <a:pt x="8662" y="9089"/>
                    <a:pt x="7400" y="7299"/>
                    <a:pt x="5479" y="7048"/>
                  </a:cubicBezTo>
                  <a:cubicBezTo>
                    <a:pt x="5449" y="5405"/>
                    <a:pt x="5371" y="3693"/>
                    <a:pt x="4547" y="2242"/>
                  </a:cubicBezTo>
                  <a:cubicBezTo>
                    <a:pt x="3840" y="996"/>
                    <a:pt x="2420" y="1"/>
                    <a:pt x="953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44;p37"/>
            <p:cNvSpPr/>
            <p:nvPr/>
          </p:nvSpPr>
          <p:spPr>
            <a:xfrm>
              <a:off x="2313590" y="773633"/>
              <a:ext cx="48768" cy="87116"/>
            </a:xfrm>
            <a:custGeom>
              <a:avLst/>
              <a:gdLst/>
              <a:ahLst/>
              <a:cxnLst/>
              <a:rect l="l" t="t" r="r" b="b"/>
              <a:pathLst>
                <a:path w="12876" h="23001" extrusionOk="0">
                  <a:moveTo>
                    <a:pt x="6036" y="1"/>
                  </a:moveTo>
                  <a:cubicBezTo>
                    <a:pt x="5906" y="1"/>
                    <a:pt x="5786" y="70"/>
                    <a:pt x="5764" y="232"/>
                  </a:cubicBezTo>
                  <a:cubicBezTo>
                    <a:pt x="5410" y="2782"/>
                    <a:pt x="5400" y="5402"/>
                    <a:pt x="5415" y="8002"/>
                  </a:cubicBezTo>
                  <a:cubicBezTo>
                    <a:pt x="4800" y="7263"/>
                    <a:pt x="4295" y="6473"/>
                    <a:pt x="3893" y="5574"/>
                  </a:cubicBezTo>
                  <a:cubicBezTo>
                    <a:pt x="3413" y="4497"/>
                    <a:pt x="3283" y="3293"/>
                    <a:pt x="2758" y="2257"/>
                  </a:cubicBezTo>
                  <a:cubicBezTo>
                    <a:pt x="2719" y="2179"/>
                    <a:pt x="2621" y="2123"/>
                    <a:pt x="2530" y="2123"/>
                  </a:cubicBezTo>
                  <a:cubicBezTo>
                    <a:pt x="2464" y="2123"/>
                    <a:pt x="2401" y="2153"/>
                    <a:pt x="2370" y="2228"/>
                  </a:cubicBezTo>
                  <a:cubicBezTo>
                    <a:pt x="1269" y="4818"/>
                    <a:pt x="3481" y="8218"/>
                    <a:pt x="5411" y="9954"/>
                  </a:cubicBezTo>
                  <a:cubicBezTo>
                    <a:pt x="5415" y="9957"/>
                    <a:pt x="5419" y="9960"/>
                    <a:pt x="5423" y="9964"/>
                  </a:cubicBezTo>
                  <a:cubicBezTo>
                    <a:pt x="5423" y="10322"/>
                    <a:pt x="5425" y="10680"/>
                    <a:pt x="5422" y="11035"/>
                  </a:cubicBezTo>
                  <a:cubicBezTo>
                    <a:pt x="5414" y="12321"/>
                    <a:pt x="5411" y="13607"/>
                    <a:pt x="5413" y="14894"/>
                  </a:cubicBezTo>
                  <a:cubicBezTo>
                    <a:pt x="3947" y="14288"/>
                    <a:pt x="3036" y="13315"/>
                    <a:pt x="2255" y="11908"/>
                  </a:cubicBezTo>
                  <a:cubicBezTo>
                    <a:pt x="2187" y="11784"/>
                    <a:pt x="1635" y="10233"/>
                    <a:pt x="1088" y="10233"/>
                  </a:cubicBezTo>
                  <a:cubicBezTo>
                    <a:pt x="1018" y="10233"/>
                    <a:pt x="947" y="10259"/>
                    <a:pt x="878" y="10316"/>
                  </a:cubicBezTo>
                  <a:cubicBezTo>
                    <a:pt x="1" y="11047"/>
                    <a:pt x="1609" y="13305"/>
                    <a:pt x="2123" y="13969"/>
                  </a:cubicBezTo>
                  <a:cubicBezTo>
                    <a:pt x="2918" y="14997"/>
                    <a:pt x="4051" y="15912"/>
                    <a:pt x="5413" y="16117"/>
                  </a:cubicBezTo>
                  <a:cubicBezTo>
                    <a:pt x="5414" y="18185"/>
                    <a:pt x="5414" y="20254"/>
                    <a:pt x="5396" y="22322"/>
                  </a:cubicBezTo>
                  <a:cubicBezTo>
                    <a:pt x="5391" y="22779"/>
                    <a:pt x="5763" y="23001"/>
                    <a:pt x="6148" y="23001"/>
                  </a:cubicBezTo>
                  <a:cubicBezTo>
                    <a:pt x="6563" y="23001"/>
                    <a:pt x="6994" y="22743"/>
                    <a:pt x="6985" y="22245"/>
                  </a:cubicBezTo>
                  <a:cubicBezTo>
                    <a:pt x="6928" y="19253"/>
                    <a:pt x="6907" y="16260"/>
                    <a:pt x="6874" y="13268"/>
                  </a:cubicBezTo>
                  <a:cubicBezTo>
                    <a:pt x="9637" y="11945"/>
                    <a:pt x="12875" y="8535"/>
                    <a:pt x="12567" y="5472"/>
                  </a:cubicBezTo>
                  <a:cubicBezTo>
                    <a:pt x="12546" y="5266"/>
                    <a:pt x="12372" y="5150"/>
                    <a:pt x="12194" y="5150"/>
                  </a:cubicBezTo>
                  <a:cubicBezTo>
                    <a:pt x="12069" y="5150"/>
                    <a:pt x="11942" y="5207"/>
                    <a:pt x="11864" y="5330"/>
                  </a:cubicBezTo>
                  <a:cubicBezTo>
                    <a:pt x="11141" y="6469"/>
                    <a:pt x="10761" y="7707"/>
                    <a:pt x="10007" y="8830"/>
                  </a:cubicBezTo>
                  <a:cubicBezTo>
                    <a:pt x="9762" y="8390"/>
                    <a:pt x="9557" y="7946"/>
                    <a:pt x="9402" y="7449"/>
                  </a:cubicBezTo>
                  <a:cubicBezTo>
                    <a:pt x="9210" y="6838"/>
                    <a:pt x="9190" y="6214"/>
                    <a:pt x="9032" y="5601"/>
                  </a:cubicBezTo>
                  <a:cubicBezTo>
                    <a:pt x="9010" y="5512"/>
                    <a:pt x="8929" y="5470"/>
                    <a:pt x="8845" y="5470"/>
                  </a:cubicBezTo>
                  <a:cubicBezTo>
                    <a:pt x="8766" y="5470"/>
                    <a:pt x="8684" y="5507"/>
                    <a:pt x="8644" y="5574"/>
                  </a:cubicBezTo>
                  <a:cubicBezTo>
                    <a:pt x="7894" y="6843"/>
                    <a:pt x="8347" y="8702"/>
                    <a:pt x="9164" y="9871"/>
                  </a:cubicBezTo>
                  <a:cubicBezTo>
                    <a:pt x="8471" y="10608"/>
                    <a:pt x="7698" y="11220"/>
                    <a:pt x="6856" y="11805"/>
                  </a:cubicBezTo>
                  <a:cubicBezTo>
                    <a:pt x="6854" y="11622"/>
                    <a:pt x="6852" y="11439"/>
                    <a:pt x="6849" y="11255"/>
                  </a:cubicBezTo>
                  <a:cubicBezTo>
                    <a:pt x="6797" y="7630"/>
                    <a:pt x="6939" y="3875"/>
                    <a:pt x="6402" y="281"/>
                  </a:cubicBezTo>
                  <a:cubicBezTo>
                    <a:pt x="6377" y="109"/>
                    <a:pt x="6199" y="1"/>
                    <a:pt x="603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45;p37"/>
            <p:cNvSpPr/>
            <p:nvPr/>
          </p:nvSpPr>
          <p:spPr>
            <a:xfrm>
              <a:off x="1888492" y="716498"/>
              <a:ext cx="59888" cy="84692"/>
            </a:xfrm>
            <a:custGeom>
              <a:avLst/>
              <a:gdLst/>
              <a:ahLst/>
              <a:cxnLst/>
              <a:rect l="l" t="t" r="r" b="b"/>
              <a:pathLst>
                <a:path w="15812" h="22361" extrusionOk="0">
                  <a:moveTo>
                    <a:pt x="8102" y="1"/>
                  </a:moveTo>
                  <a:cubicBezTo>
                    <a:pt x="7900" y="1"/>
                    <a:pt x="7697" y="23"/>
                    <a:pt x="7496" y="71"/>
                  </a:cubicBezTo>
                  <a:cubicBezTo>
                    <a:pt x="7431" y="86"/>
                    <a:pt x="7368" y="103"/>
                    <a:pt x="7307" y="122"/>
                  </a:cubicBezTo>
                  <a:cubicBezTo>
                    <a:pt x="6271" y="448"/>
                    <a:pt x="5548" y="1360"/>
                    <a:pt x="5027" y="2272"/>
                  </a:cubicBezTo>
                  <a:cubicBezTo>
                    <a:pt x="4506" y="3184"/>
                    <a:pt x="4101" y="4159"/>
                    <a:pt x="3823" y="5170"/>
                  </a:cubicBezTo>
                  <a:cubicBezTo>
                    <a:pt x="2664" y="5402"/>
                    <a:pt x="2040" y="6585"/>
                    <a:pt x="1791" y="7667"/>
                  </a:cubicBezTo>
                  <a:cubicBezTo>
                    <a:pt x="1421" y="9276"/>
                    <a:pt x="1497" y="10954"/>
                    <a:pt x="2016" y="12522"/>
                  </a:cubicBezTo>
                  <a:cubicBezTo>
                    <a:pt x="352" y="14236"/>
                    <a:pt x="0" y="16943"/>
                    <a:pt x="1168" y="18979"/>
                  </a:cubicBezTo>
                  <a:cubicBezTo>
                    <a:pt x="2290" y="20937"/>
                    <a:pt x="4275" y="21625"/>
                    <a:pt x="6472" y="22016"/>
                  </a:cubicBezTo>
                  <a:cubicBezTo>
                    <a:pt x="7412" y="22184"/>
                    <a:pt x="8387" y="22360"/>
                    <a:pt x="9341" y="22360"/>
                  </a:cubicBezTo>
                  <a:cubicBezTo>
                    <a:pt x="9794" y="22360"/>
                    <a:pt x="10242" y="22320"/>
                    <a:pt x="10680" y="22222"/>
                  </a:cubicBezTo>
                  <a:cubicBezTo>
                    <a:pt x="11188" y="22111"/>
                    <a:pt x="11674" y="21910"/>
                    <a:pt x="12112" y="21631"/>
                  </a:cubicBezTo>
                  <a:cubicBezTo>
                    <a:pt x="13331" y="20856"/>
                    <a:pt x="14047" y="19345"/>
                    <a:pt x="13582" y="18041"/>
                  </a:cubicBezTo>
                  <a:cubicBezTo>
                    <a:pt x="13500" y="17812"/>
                    <a:pt x="13383" y="17575"/>
                    <a:pt x="13437" y="17339"/>
                  </a:cubicBezTo>
                  <a:cubicBezTo>
                    <a:pt x="13470" y="17191"/>
                    <a:pt x="13566" y="17065"/>
                    <a:pt x="13656" y="16939"/>
                  </a:cubicBezTo>
                  <a:cubicBezTo>
                    <a:pt x="15308" y="14659"/>
                    <a:pt x="15812" y="11685"/>
                    <a:pt x="14989" y="9040"/>
                  </a:cubicBezTo>
                  <a:cubicBezTo>
                    <a:pt x="14538" y="7588"/>
                    <a:pt x="13485" y="6093"/>
                    <a:pt x="11881" y="5883"/>
                  </a:cubicBezTo>
                  <a:cubicBezTo>
                    <a:pt x="11856" y="4511"/>
                    <a:pt x="11790" y="3082"/>
                    <a:pt x="11102" y="1870"/>
                  </a:cubicBezTo>
                  <a:cubicBezTo>
                    <a:pt x="10511" y="831"/>
                    <a:pt x="9326" y="1"/>
                    <a:pt x="8102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46;p37"/>
            <p:cNvSpPr/>
            <p:nvPr/>
          </p:nvSpPr>
          <p:spPr>
            <a:xfrm>
              <a:off x="1916164" y="716494"/>
              <a:ext cx="32224" cy="84170"/>
            </a:xfrm>
            <a:custGeom>
              <a:avLst/>
              <a:gdLst/>
              <a:ahLst/>
              <a:cxnLst/>
              <a:rect l="l" t="t" r="r" b="b"/>
              <a:pathLst>
                <a:path w="8508" h="22223" extrusionOk="0">
                  <a:moveTo>
                    <a:pt x="796" y="0"/>
                  </a:moveTo>
                  <a:cubicBezTo>
                    <a:pt x="594" y="0"/>
                    <a:pt x="391" y="23"/>
                    <a:pt x="190" y="71"/>
                  </a:cubicBezTo>
                  <a:cubicBezTo>
                    <a:pt x="127" y="87"/>
                    <a:pt x="62" y="104"/>
                    <a:pt x="1" y="123"/>
                  </a:cubicBezTo>
                  <a:cubicBezTo>
                    <a:pt x="762" y="559"/>
                    <a:pt x="1384" y="1227"/>
                    <a:pt x="1745" y="1988"/>
                  </a:cubicBezTo>
                  <a:cubicBezTo>
                    <a:pt x="2492" y="3569"/>
                    <a:pt x="2325" y="5388"/>
                    <a:pt x="2005" y="7091"/>
                  </a:cubicBezTo>
                  <a:cubicBezTo>
                    <a:pt x="3959" y="8051"/>
                    <a:pt x="5308" y="10005"/>
                    <a:pt x="5433" y="12060"/>
                  </a:cubicBezTo>
                  <a:cubicBezTo>
                    <a:pt x="5558" y="14114"/>
                    <a:pt x="4460" y="16199"/>
                    <a:pt x="2636" y="17359"/>
                  </a:cubicBezTo>
                  <a:cubicBezTo>
                    <a:pt x="3836" y="18677"/>
                    <a:pt x="4055" y="20631"/>
                    <a:pt x="3374" y="22223"/>
                  </a:cubicBezTo>
                  <a:cubicBezTo>
                    <a:pt x="3882" y="22112"/>
                    <a:pt x="4368" y="21911"/>
                    <a:pt x="4806" y="21632"/>
                  </a:cubicBezTo>
                  <a:cubicBezTo>
                    <a:pt x="6025" y="20857"/>
                    <a:pt x="6741" y="19346"/>
                    <a:pt x="6276" y="18042"/>
                  </a:cubicBezTo>
                  <a:cubicBezTo>
                    <a:pt x="6194" y="17813"/>
                    <a:pt x="6077" y="17576"/>
                    <a:pt x="6131" y="17340"/>
                  </a:cubicBezTo>
                  <a:cubicBezTo>
                    <a:pt x="6164" y="17191"/>
                    <a:pt x="6260" y="17066"/>
                    <a:pt x="6350" y="16940"/>
                  </a:cubicBezTo>
                  <a:cubicBezTo>
                    <a:pt x="8002" y="14660"/>
                    <a:pt x="8507" y="11686"/>
                    <a:pt x="7684" y="9041"/>
                  </a:cubicBezTo>
                  <a:cubicBezTo>
                    <a:pt x="7232" y="7589"/>
                    <a:pt x="6179" y="6093"/>
                    <a:pt x="4575" y="5883"/>
                  </a:cubicBezTo>
                  <a:cubicBezTo>
                    <a:pt x="4550" y="4512"/>
                    <a:pt x="4484" y="3083"/>
                    <a:pt x="3796" y="1871"/>
                  </a:cubicBezTo>
                  <a:cubicBezTo>
                    <a:pt x="3206" y="831"/>
                    <a:pt x="2020" y="0"/>
                    <a:pt x="796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47;p37"/>
            <p:cNvSpPr/>
            <p:nvPr/>
          </p:nvSpPr>
          <p:spPr>
            <a:xfrm>
              <a:off x="1898003" y="738409"/>
              <a:ext cx="40716" cy="72731"/>
            </a:xfrm>
            <a:custGeom>
              <a:avLst/>
              <a:gdLst/>
              <a:ahLst/>
              <a:cxnLst/>
              <a:rect l="l" t="t" r="r" b="b"/>
              <a:pathLst>
                <a:path w="10750" h="19203" extrusionOk="0">
                  <a:moveTo>
                    <a:pt x="5039" y="0"/>
                  </a:moveTo>
                  <a:cubicBezTo>
                    <a:pt x="4930" y="0"/>
                    <a:pt x="4830" y="58"/>
                    <a:pt x="4811" y="192"/>
                  </a:cubicBezTo>
                  <a:cubicBezTo>
                    <a:pt x="4515" y="2322"/>
                    <a:pt x="4508" y="4509"/>
                    <a:pt x="4520" y="6680"/>
                  </a:cubicBezTo>
                  <a:cubicBezTo>
                    <a:pt x="4006" y="6063"/>
                    <a:pt x="3585" y="5403"/>
                    <a:pt x="3249" y="4652"/>
                  </a:cubicBezTo>
                  <a:cubicBezTo>
                    <a:pt x="2849" y="3754"/>
                    <a:pt x="2740" y="2750"/>
                    <a:pt x="2302" y="1882"/>
                  </a:cubicBezTo>
                  <a:cubicBezTo>
                    <a:pt x="2269" y="1818"/>
                    <a:pt x="2187" y="1771"/>
                    <a:pt x="2111" y="1771"/>
                  </a:cubicBezTo>
                  <a:cubicBezTo>
                    <a:pt x="2056" y="1771"/>
                    <a:pt x="2004" y="1796"/>
                    <a:pt x="1978" y="1859"/>
                  </a:cubicBezTo>
                  <a:cubicBezTo>
                    <a:pt x="1058" y="4021"/>
                    <a:pt x="2905" y="6861"/>
                    <a:pt x="4516" y="8310"/>
                  </a:cubicBezTo>
                  <a:cubicBezTo>
                    <a:pt x="4520" y="8313"/>
                    <a:pt x="4523" y="8314"/>
                    <a:pt x="4527" y="8317"/>
                  </a:cubicBezTo>
                  <a:cubicBezTo>
                    <a:pt x="4527" y="8616"/>
                    <a:pt x="4528" y="8915"/>
                    <a:pt x="4527" y="9212"/>
                  </a:cubicBezTo>
                  <a:cubicBezTo>
                    <a:pt x="4520" y="10286"/>
                    <a:pt x="4517" y="11359"/>
                    <a:pt x="4519" y="12434"/>
                  </a:cubicBezTo>
                  <a:cubicBezTo>
                    <a:pt x="3294" y="11928"/>
                    <a:pt x="2535" y="11115"/>
                    <a:pt x="1882" y="9940"/>
                  </a:cubicBezTo>
                  <a:cubicBezTo>
                    <a:pt x="1825" y="9838"/>
                    <a:pt x="1365" y="8544"/>
                    <a:pt x="908" y="8544"/>
                  </a:cubicBezTo>
                  <a:cubicBezTo>
                    <a:pt x="850" y="8544"/>
                    <a:pt x="791" y="8565"/>
                    <a:pt x="733" y="8613"/>
                  </a:cubicBezTo>
                  <a:cubicBezTo>
                    <a:pt x="1" y="9223"/>
                    <a:pt x="1343" y="11108"/>
                    <a:pt x="1772" y="11662"/>
                  </a:cubicBezTo>
                  <a:cubicBezTo>
                    <a:pt x="2436" y="12521"/>
                    <a:pt x="3382" y="13284"/>
                    <a:pt x="4519" y="13456"/>
                  </a:cubicBezTo>
                  <a:cubicBezTo>
                    <a:pt x="4519" y="15182"/>
                    <a:pt x="4520" y="16908"/>
                    <a:pt x="4504" y="18636"/>
                  </a:cubicBezTo>
                  <a:cubicBezTo>
                    <a:pt x="4500" y="19017"/>
                    <a:pt x="4810" y="19202"/>
                    <a:pt x="5132" y="19202"/>
                  </a:cubicBezTo>
                  <a:cubicBezTo>
                    <a:pt x="5479" y="19202"/>
                    <a:pt x="5839" y="18987"/>
                    <a:pt x="5831" y="18571"/>
                  </a:cubicBezTo>
                  <a:cubicBezTo>
                    <a:pt x="5783" y="16073"/>
                    <a:pt x="5766" y="13575"/>
                    <a:pt x="5738" y="11077"/>
                  </a:cubicBezTo>
                  <a:cubicBezTo>
                    <a:pt x="8045" y="9972"/>
                    <a:pt x="10749" y="7124"/>
                    <a:pt x="10491" y="4567"/>
                  </a:cubicBezTo>
                  <a:cubicBezTo>
                    <a:pt x="10474" y="4395"/>
                    <a:pt x="10328" y="4298"/>
                    <a:pt x="10179" y="4298"/>
                  </a:cubicBezTo>
                  <a:cubicBezTo>
                    <a:pt x="10075" y="4298"/>
                    <a:pt x="9969" y="4346"/>
                    <a:pt x="9903" y="4449"/>
                  </a:cubicBezTo>
                  <a:cubicBezTo>
                    <a:pt x="9301" y="5399"/>
                    <a:pt x="8983" y="6433"/>
                    <a:pt x="8354" y="7371"/>
                  </a:cubicBezTo>
                  <a:cubicBezTo>
                    <a:pt x="8149" y="7003"/>
                    <a:pt x="7978" y="6632"/>
                    <a:pt x="7849" y="6218"/>
                  </a:cubicBezTo>
                  <a:cubicBezTo>
                    <a:pt x="7689" y="5708"/>
                    <a:pt x="7671" y="5187"/>
                    <a:pt x="7541" y="4675"/>
                  </a:cubicBezTo>
                  <a:cubicBezTo>
                    <a:pt x="7522" y="4601"/>
                    <a:pt x="7454" y="4566"/>
                    <a:pt x="7383" y="4566"/>
                  </a:cubicBezTo>
                  <a:cubicBezTo>
                    <a:pt x="7317" y="4566"/>
                    <a:pt x="7249" y="4596"/>
                    <a:pt x="7216" y="4652"/>
                  </a:cubicBezTo>
                  <a:cubicBezTo>
                    <a:pt x="6589" y="5712"/>
                    <a:pt x="6968" y="7264"/>
                    <a:pt x="7649" y="8240"/>
                  </a:cubicBezTo>
                  <a:cubicBezTo>
                    <a:pt x="7072" y="8857"/>
                    <a:pt x="6426" y="9367"/>
                    <a:pt x="5723" y="9855"/>
                  </a:cubicBezTo>
                  <a:cubicBezTo>
                    <a:pt x="5721" y="9702"/>
                    <a:pt x="5720" y="9550"/>
                    <a:pt x="5717" y="9396"/>
                  </a:cubicBezTo>
                  <a:cubicBezTo>
                    <a:pt x="5675" y="6370"/>
                    <a:pt x="5791" y="3234"/>
                    <a:pt x="5344" y="234"/>
                  </a:cubicBezTo>
                  <a:cubicBezTo>
                    <a:pt x="5323" y="90"/>
                    <a:pt x="5174" y="0"/>
                    <a:pt x="503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48;p37"/>
            <p:cNvSpPr/>
            <p:nvPr/>
          </p:nvSpPr>
          <p:spPr>
            <a:xfrm>
              <a:off x="2224194" y="703689"/>
              <a:ext cx="77670" cy="115155"/>
            </a:xfrm>
            <a:custGeom>
              <a:avLst/>
              <a:gdLst/>
              <a:ahLst/>
              <a:cxnLst/>
              <a:rect l="l" t="t" r="r" b="b"/>
              <a:pathLst>
                <a:path w="20507" h="30404" extrusionOk="0">
                  <a:moveTo>
                    <a:pt x="12881" y="0"/>
                  </a:moveTo>
                  <a:cubicBezTo>
                    <a:pt x="11875" y="0"/>
                    <a:pt x="10848" y="377"/>
                    <a:pt x="10078" y="998"/>
                  </a:cubicBezTo>
                  <a:cubicBezTo>
                    <a:pt x="9794" y="1228"/>
                    <a:pt x="9535" y="1487"/>
                    <a:pt x="9306" y="1771"/>
                  </a:cubicBezTo>
                  <a:cubicBezTo>
                    <a:pt x="8604" y="2637"/>
                    <a:pt x="8176" y="3704"/>
                    <a:pt x="7942" y="4779"/>
                  </a:cubicBezTo>
                  <a:cubicBezTo>
                    <a:pt x="7596" y="4613"/>
                    <a:pt x="7231" y="4538"/>
                    <a:pt x="6866" y="4538"/>
                  </a:cubicBezTo>
                  <a:cubicBezTo>
                    <a:pt x="5442" y="4538"/>
                    <a:pt x="3999" y="5681"/>
                    <a:pt x="3559" y="7035"/>
                  </a:cubicBezTo>
                  <a:cubicBezTo>
                    <a:pt x="3007" y="8735"/>
                    <a:pt x="3554" y="10556"/>
                    <a:pt x="4102" y="12259"/>
                  </a:cubicBezTo>
                  <a:cubicBezTo>
                    <a:pt x="3802" y="12102"/>
                    <a:pt x="3476" y="12031"/>
                    <a:pt x="3147" y="12031"/>
                  </a:cubicBezTo>
                  <a:cubicBezTo>
                    <a:pt x="2152" y="12031"/>
                    <a:pt x="1122" y="12677"/>
                    <a:pt x="640" y="13539"/>
                  </a:cubicBezTo>
                  <a:cubicBezTo>
                    <a:pt x="0" y="14685"/>
                    <a:pt x="81" y="16054"/>
                    <a:pt x="240" y="17337"/>
                  </a:cubicBezTo>
                  <a:cubicBezTo>
                    <a:pt x="565" y="19934"/>
                    <a:pt x="1170" y="22583"/>
                    <a:pt x="2608" y="24858"/>
                  </a:cubicBezTo>
                  <a:cubicBezTo>
                    <a:pt x="4254" y="27460"/>
                    <a:pt x="8071" y="30403"/>
                    <a:pt x="11650" y="30403"/>
                  </a:cubicBezTo>
                  <a:cubicBezTo>
                    <a:pt x="12088" y="30403"/>
                    <a:pt x="12522" y="30359"/>
                    <a:pt x="12947" y="30265"/>
                  </a:cubicBezTo>
                  <a:cubicBezTo>
                    <a:pt x="13090" y="30235"/>
                    <a:pt x="13233" y="30198"/>
                    <a:pt x="13373" y="30156"/>
                  </a:cubicBezTo>
                  <a:cubicBezTo>
                    <a:pt x="18672" y="28543"/>
                    <a:pt x="20280" y="23994"/>
                    <a:pt x="20471" y="19264"/>
                  </a:cubicBezTo>
                  <a:cubicBezTo>
                    <a:pt x="20505" y="18390"/>
                    <a:pt x="20506" y="17465"/>
                    <a:pt x="20025" y="16713"/>
                  </a:cubicBezTo>
                  <a:cubicBezTo>
                    <a:pt x="19683" y="16178"/>
                    <a:pt x="19011" y="15795"/>
                    <a:pt x="18373" y="15795"/>
                  </a:cubicBezTo>
                  <a:cubicBezTo>
                    <a:pt x="18114" y="15795"/>
                    <a:pt x="17860" y="15858"/>
                    <a:pt x="17637" y="16000"/>
                  </a:cubicBezTo>
                  <a:cubicBezTo>
                    <a:pt x="17979" y="11716"/>
                    <a:pt x="18302" y="7275"/>
                    <a:pt x="16719" y="3239"/>
                  </a:cubicBezTo>
                  <a:cubicBezTo>
                    <a:pt x="16267" y="2082"/>
                    <a:pt x="15588" y="906"/>
                    <a:pt x="14416" y="337"/>
                  </a:cubicBezTo>
                  <a:cubicBezTo>
                    <a:pt x="13938" y="106"/>
                    <a:pt x="13412" y="0"/>
                    <a:pt x="12881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49;p37"/>
            <p:cNvSpPr/>
            <p:nvPr/>
          </p:nvSpPr>
          <p:spPr>
            <a:xfrm>
              <a:off x="2259436" y="703689"/>
              <a:ext cx="42428" cy="114632"/>
            </a:xfrm>
            <a:custGeom>
              <a:avLst/>
              <a:gdLst/>
              <a:ahLst/>
              <a:cxnLst/>
              <a:rect l="l" t="t" r="r" b="b"/>
              <a:pathLst>
                <a:path w="11202" h="30266" extrusionOk="0">
                  <a:moveTo>
                    <a:pt x="3576" y="0"/>
                  </a:moveTo>
                  <a:cubicBezTo>
                    <a:pt x="2570" y="0"/>
                    <a:pt x="1543" y="377"/>
                    <a:pt x="773" y="998"/>
                  </a:cubicBezTo>
                  <a:cubicBezTo>
                    <a:pt x="489" y="1228"/>
                    <a:pt x="230" y="1487"/>
                    <a:pt x="1" y="1771"/>
                  </a:cubicBezTo>
                  <a:cubicBezTo>
                    <a:pt x="146" y="1793"/>
                    <a:pt x="285" y="1805"/>
                    <a:pt x="408" y="1816"/>
                  </a:cubicBezTo>
                  <a:cubicBezTo>
                    <a:pt x="1602" y="1908"/>
                    <a:pt x="2696" y="2200"/>
                    <a:pt x="3599" y="2980"/>
                  </a:cubicBezTo>
                  <a:cubicBezTo>
                    <a:pt x="5115" y="4286"/>
                    <a:pt x="5742" y="6265"/>
                    <a:pt x="5997" y="8174"/>
                  </a:cubicBezTo>
                  <a:cubicBezTo>
                    <a:pt x="6494" y="11849"/>
                    <a:pt x="5847" y="15649"/>
                    <a:pt x="4159" y="19002"/>
                  </a:cubicBezTo>
                  <a:cubicBezTo>
                    <a:pt x="4236" y="18989"/>
                    <a:pt x="4313" y="18983"/>
                    <a:pt x="4390" y="18983"/>
                  </a:cubicBezTo>
                  <a:cubicBezTo>
                    <a:pt x="4988" y="18983"/>
                    <a:pt x="5565" y="19360"/>
                    <a:pt x="5875" y="19850"/>
                  </a:cubicBezTo>
                  <a:cubicBezTo>
                    <a:pt x="6224" y="20402"/>
                    <a:pt x="6305" y="21065"/>
                    <a:pt x="6316" y="21707"/>
                  </a:cubicBezTo>
                  <a:cubicBezTo>
                    <a:pt x="6370" y="24379"/>
                    <a:pt x="5410" y="26990"/>
                    <a:pt x="4091" y="29360"/>
                  </a:cubicBezTo>
                  <a:cubicBezTo>
                    <a:pt x="3928" y="29655"/>
                    <a:pt x="3758" y="29954"/>
                    <a:pt x="3642" y="30265"/>
                  </a:cubicBezTo>
                  <a:cubicBezTo>
                    <a:pt x="3785" y="30235"/>
                    <a:pt x="3928" y="30198"/>
                    <a:pt x="4068" y="30156"/>
                  </a:cubicBezTo>
                  <a:cubicBezTo>
                    <a:pt x="9367" y="28543"/>
                    <a:pt x="10975" y="23994"/>
                    <a:pt x="11166" y="19264"/>
                  </a:cubicBezTo>
                  <a:cubicBezTo>
                    <a:pt x="11200" y="18390"/>
                    <a:pt x="11201" y="17465"/>
                    <a:pt x="10720" y="16713"/>
                  </a:cubicBezTo>
                  <a:cubicBezTo>
                    <a:pt x="10378" y="16178"/>
                    <a:pt x="9704" y="15794"/>
                    <a:pt x="9066" y="15794"/>
                  </a:cubicBezTo>
                  <a:cubicBezTo>
                    <a:pt x="8807" y="15794"/>
                    <a:pt x="8553" y="15857"/>
                    <a:pt x="8330" y="15999"/>
                  </a:cubicBezTo>
                  <a:cubicBezTo>
                    <a:pt x="8673" y="11716"/>
                    <a:pt x="8995" y="7275"/>
                    <a:pt x="7414" y="3239"/>
                  </a:cubicBezTo>
                  <a:cubicBezTo>
                    <a:pt x="6962" y="2082"/>
                    <a:pt x="6282" y="906"/>
                    <a:pt x="5111" y="337"/>
                  </a:cubicBezTo>
                  <a:cubicBezTo>
                    <a:pt x="4633" y="106"/>
                    <a:pt x="4107" y="0"/>
                    <a:pt x="35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50;p37"/>
            <p:cNvSpPr/>
            <p:nvPr/>
          </p:nvSpPr>
          <p:spPr>
            <a:xfrm>
              <a:off x="2241343" y="734500"/>
              <a:ext cx="43045" cy="103963"/>
            </a:xfrm>
            <a:custGeom>
              <a:avLst/>
              <a:gdLst/>
              <a:ahLst/>
              <a:cxnLst/>
              <a:rect l="l" t="t" r="r" b="b"/>
              <a:pathLst>
                <a:path w="11365" h="27449" extrusionOk="0">
                  <a:moveTo>
                    <a:pt x="7036" y="1"/>
                  </a:moveTo>
                  <a:cubicBezTo>
                    <a:pt x="6860" y="1"/>
                    <a:pt x="6693" y="92"/>
                    <a:pt x="6649" y="300"/>
                  </a:cubicBezTo>
                  <a:cubicBezTo>
                    <a:pt x="6246" y="2227"/>
                    <a:pt x="6143" y="4213"/>
                    <a:pt x="6050" y="6179"/>
                  </a:cubicBezTo>
                  <a:cubicBezTo>
                    <a:pt x="5579" y="5576"/>
                    <a:pt x="5133" y="4967"/>
                    <a:pt x="4763" y="4277"/>
                  </a:cubicBezTo>
                  <a:cubicBezTo>
                    <a:pt x="4202" y="3236"/>
                    <a:pt x="3941" y="2167"/>
                    <a:pt x="3544" y="1077"/>
                  </a:cubicBezTo>
                  <a:cubicBezTo>
                    <a:pt x="3485" y="915"/>
                    <a:pt x="3332" y="837"/>
                    <a:pt x="3182" y="837"/>
                  </a:cubicBezTo>
                  <a:cubicBezTo>
                    <a:pt x="3003" y="837"/>
                    <a:pt x="2829" y="949"/>
                    <a:pt x="2828" y="1166"/>
                  </a:cubicBezTo>
                  <a:cubicBezTo>
                    <a:pt x="2824" y="2322"/>
                    <a:pt x="3305" y="3556"/>
                    <a:pt x="3797" y="4601"/>
                  </a:cubicBezTo>
                  <a:cubicBezTo>
                    <a:pt x="4301" y="5672"/>
                    <a:pt x="5034" y="6819"/>
                    <a:pt x="5946" y="7632"/>
                  </a:cubicBezTo>
                  <a:cubicBezTo>
                    <a:pt x="5957" y="7643"/>
                    <a:pt x="5969" y="7651"/>
                    <a:pt x="5980" y="7661"/>
                  </a:cubicBezTo>
                  <a:cubicBezTo>
                    <a:pt x="5888" y="9652"/>
                    <a:pt x="5827" y="11644"/>
                    <a:pt x="5814" y="13636"/>
                  </a:cubicBezTo>
                  <a:cubicBezTo>
                    <a:pt x="5809" y="14448"/>
                    <a:pt x="5812" y="15260"/>
                    <a:pt x="5818" y="16071"/>
                  </a:cubicBezTo>
                  <a:cubicBezTo>
                    <a:pt x="5600" y="15914"/>
                    <a:pt x="5385" y="15752"/>
                    <a:pt x="5175" y="15582"/>
                  </a:cubicBezTo>
                  <a:cubicBezTo>
                    <a:pt x="4590" y="15112"/>
                    <a:pt x="4035" y="14603"/>
                    <a:pt x="3515" y="14060"/>
                  </a:cubicBezTo>
                  <a:cubicBezTo>
                    <a:pt x="3016" y="13532"/>
                    <a:pt x="2552" y="12973"/>
                    <a:pt x="2127" y="12383"/>
                  </a:cubicBezTo>
                  <a:cubicBezTo>
                    <a:pt x="1693" y="11785"/>
                    <a:pt x="1354" y="11119"/>
                    <a:pt x="885" y="10546"/>
                  </a:cubicBezTo>
                  <a:cubicBezTo>
                    <a:pt x="782" y="10419"/>
                    <a:pt x="635" y="10361"/>
                    <a:pt x="493" y="10361"/>
                  </a:cubicBezTo>
                  <a:cubicBezTo>
                    <a:pt x="238" y="10361"/>
                    <a:pt x="1" y="10551"/>
                    <a:pt x="78" y="10863"/>
                  </a:cubicBezTo>
                  <a:cubicBezTo>
                    <a:pt x="433" y="12302"/>
                    <a:pt x="1593" y="13688"/>
                    <a:pt x="2596" y="14795"/>
                  </a:cubicBezTo>
                  <a:cubicBezTo>
                    <a:pt x="3120" y="15374"/>
                    <a:pt x="3686" y="15912"/>
                    <a:pt x="4291" y="16407"/>
                  </a:cubicBezTo>
                  <a:cubicBezTo>
                    <a:pt x="4709" y="16747"/>
                    <a:pt x="5258" y="17301"/>
                    <a:pt x="5836" y="17469"/>
                  </a:cubicBezTo>
                  <a:cubicBezTo>
                    <a:pt x="5853" y="18398"/>
                    <a:pt x="5876" y="19326"/>
                    <a:pt x="5908" y="20256"/>
                  </a:cubicBezTo>
                  <a:cubicBezTo>
                    <a:pt x="5946" y="21394"/>
                    <a:pt x="5997" y="22532"/>
                    <a:pt x="6058" y="23670"/>
                  </a:cubicBezTo>
                  <a:cubicBezTo>
                    <a:pt x="6119" y="24774"/>
                    <a:pt x="6091" y="25939"/>
                    <a:pt x="6323" y="27025"/>
                  </a:cubicBezTo>
                  <a:cubicBezTo>
                    <a:pt x="6386" y="27320"/>
                    <a:pt x="6620" y="27449"/>
                    <a:pt x="6867" y="27449"/>
                  </a:cubicBezTo>
                  <a:cubicBezTo>
                    <a:pt x="7192" y="27449"/>
                    <a:pt x="7542" y="27227"/>
                    <a:pt x="7565" y="26868"/>
                  </a:cubicBezTo>
                  <a:cubicBezTo>
                    <a:pt x="7637" y="25749"/>
                    <a:pt x="7442" y="24578"/>
                    <a:pt x="7382" y="23458"/>
                  </a:cubicBezTo>
                  <a:cubicBezTo>
                    <a:pt x="7325" y="22391"/>
                    <a:pt x="7277" y="21324"/>
                    <a:pt x="7240" y="20256"/>
                  </a:cubicBezTo>
                  <a:cubicBezTo>
                    <a:pt x="7164" y="18051"/>
                    <a:pt x="7131" y="15844"/>
                    <a:pt x="7143" y="13636"/>
                  </a:cubicBezTo>
                  <a:lnTo>
                    <a:pt x="7143" y="13584"/>
                  </a:lnTo>
                  <a:cubicBezTo>
                    <a:pt x="7830" y="12904"/>
                    <a:pt x="8343" y="12028"/>
                    <a:pt x="8818" y="11214"/>
                  </a:cubicBezTo>
                  <a:cubicBezTo>
                    <a:pt x="9286" y="10416"/>
                    <a:pt x="9693" y="9585"/>
                    <a:pt x="10037" y="8726"/>
                  </a:cubicBezTo>
                  <a:cubicBezTo>
                    <a:pt x="10720" y="7013"/>
                    <a:pt x="11365" y="5048"/>
                    <a:pt x="11185" y="3204"/>
                  </a:cubicBezTo>
                  <a:cubicBezTo>
                    <a:pt x="11167" y="3021"/>
                    <a:pt x="11010" y="2915"/>
                    <a:pt x="10855" y="2915"/>
                  </a:cubicBezTo>
                  <a:cubicBezTo>
                    <a:pt x="10734" y="2915"/>
                    <a:pt x="10615" y="2980"/>
                    <a:pt x="10565" y="3125"/>
                  </a:cubicBezTo>
                  <a:cubicBezTo>
                    <a:pt x="9980" y="4831"/>
                    <a:pt x="9680" y="6586"/>
                    <a:pt x="8950" y="8255"/>
                  </a:cubicBezTo>
                  <a:cubicBezTo>
                    <a:pt x="8596" y="9069"/>
                    <a:pt x="8195" y="9862"/>
                    <a:pt x="7746" y="10628"/>
                  </a:cubicBezTo>
                  <a:cubicBezTo>
                    <a:pt x="7567" y="10934"/>
                    <a:pt x="7368" y="11227"/>
                    <a:pt x="7165" y="11521"/>
                  </a:cubicBezTo>
                  <a:cubicBezTo>
                    <a:pt x="7187" y="10019"/>
                    <a:pt x="7224" y="8518"/>
                    <a:pt x="7284" y="7018"/>
                  </a:cubicBezTo>
                  <a:cubicBezTo>
                    <a:pt x="7375" y="4820"/>
                    <a:pt x="7609" y="2610"/>
                    <a:pt x="7524" y="411"/>
                  </a:cubicBezTo>
                  <a:cubicBezTo>
                    <a:pt x="7515" y="156"/>
                    <a:pt x="7267" y="1"/>
                    <a:pt x="703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51;p37"/>
            <p:cNvSpPr/>
            <p:nvPr/>
          </p:nvSpPr>
          <p:spPr>
            <a:xfrm>
              <a:off x="2036659" y="831222"/>
              <a:ext cx="63728" cy="49760"/>
            </a:xfrm>
            <a:custGeom>
              <a:avLst/>
              <a:gdLst/>
              <a:ahLst/>
              <a:cxnLst/>
              <a:rect l="l" t="t" r="r" b="b"/>
              <a:pathLst>
                <a:path w="16826" h="13138" extrusionOk="0">
                  <a:moveTo>
                    <a:pt x="8060" y="1"/>
                  </a:moveTo>
                  <a:cubicBezTo>
                    <a:pt x="7116" y="1"/>
                    <a:pt x="6172" y="181"/>
                    <a:pt x="5308" y="537"/>
                  </a:cubicBezTo>
                  <a:cubicBezTo>
                    <a:pt x="5289" y="545"/>
                    <a:pt x="5268" y="553"/>
                    <a:pt x="5249" y="563"/>
                  </a:cubicBezTo>
                  <a:cubicBezTo>
                    <a:pt x="3756" y="1192"/>
                    <a:pt x="2523" y="2345"/>
                    <a:pt x="1854" y="3741"/>
                  </a:cubicBezTo>
                  <a:cubicBezTo>
                    <a:pt x="1555" y="4361"/>
                    <a:pt x="1366" y="5022"/>
                    <a:pt x="1114" y="5658"/>
                  </a:cubicBezTo>
                  <a:cubicBezTo>
                    <a:pt x="885" y="6238"/>
                    <a:pt x="602" y="6801"/>
                    <a:pt x="457" y="7402"/>
                  </a:cubicBezTo>
                  <a:cubicBezTo>
                    <a:pt x="1" y="9280"/>
                    <a:pt x="1038" y="11344"/>
                    <a:pt x="2792" y="12361"/>
                  </a:cubicBezTo>
                  <a:cubicBezTo>
                    <a:pt x="3698" y="12886"/>
                    <a:pt x="4763" y="13138"/>
                    <a:pt x="5826" y="13138"/>
                  </a:cubicBezTo>
                  <a:cubicBezTo>
                    <a:pt x="5879" y="13138"/>
                    <a:pt x="5932" y="13137"/>
                    <a:pt x="5984" y="13136"/>
                  </a:cubicBezTo>
                  <a:cubicBezTo>
                    <a:pt x="6464" y="13125"/>
                    <a:pt x="6941" y="13063"/>
                    <a:pt x="7409" y="12952"/>
                  </a:cubicBezTo>
                  <a:cubicBezTo>
                    <a:pt x="7838" y="12849"/>
                    <a:pt x="8308" y="12549"/>
                    <a:pt x="8737" y="12507"/>
                  </a:cubicBezTo>
                  <a:cubicBezTo>
                    <a:pt x="8789" y="12501"/>
                    <a:pt x="8841" y="12499"/>
                    <a:pt x="8894" y="12499"/>
                  </a:cubicBezTo>
                  <a:cubicBezTo>
                    <a:pt x="9307" y="12499"/>
                    <a:pt x="9756" y="12644"/>
                    <a:pt x="10206" y="12763"/>
                  </a:cubicBezTo>
                  <a:cubicBezTo>
                    <a:pt x="10521" y="12848"/>
                    <a:pt x="10835" y="12919"/>
                    <a:pt x="11138" y="12921"/>
                  </a:cubicBezTo>
                  <a:cubicBezTo>
                    <a:pt x="11143" y="12921"/>
                    <a:pt x="11148" y="12921"/>
                    <a:pt x="11153" y="12921"/>
                  </a:cubicBezTo>
                  <a:cubicBezTo>
                    <a:pt x="12806" y="12921"/>
                    <a:pt x="14482" y="12226"/>
                    <a:pt x="15480" y="10979"/>
                  </a:cubicBezTo>
                  <a:cubicBezTo>
                    <a:pt x="16561" y="9630"/>
                    <a:pt x="16825" y="7760"/>
                    <a:pt x="16207" y="6178"/>
                  </a:cubicBezTo>
                  <a:cubicBezTo>
                    <a:pt x="15671" y="4804"/>
                    <a:pt x="14495" y="3659"/>
                    <a:pt x="13047" y="3101"/>
                  </a:cubicBezTo>
                  <a:cubicBezTo>
                    <a:pt x="12890" y="1745"/>
                    <a:pt x="11562" y="738"/>
                    <a:pt x="10173" y="313"/>
                  </a:cubicBezTo>
                  <a:cubicBezTo>
                    <a:pt x="9492" y="104"/>
                    <a:pt x="8776" y="1"/>
                    <a:pt x="8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52;p37"/>
            <p:cNvSpPr/>
            <p:nvPr/>
          </p:nvSpPr>
          <p:spPr>
            <a:xfrm>
              <a:off x="2056540" y="831218"/>
              <a:ext cx="43848" cy="48942"/>
            </a:xfrm>
            <a:custGeom>
              <a:avLst/>
              <a:gdLst/>
              <a:ahLst/>
              <a:cxnLst/>
              <a:rect l="l" t="t" r="r" b="b"/>
              <a:pathLst>
                <a:path w="11577" h="12922" extrusionOk="0">
                  <a:moveTo>
                    <a:pt x="2813" y="1"/>
                  </a:moveTo>
                  <a:cubicBezTo>
                    <a:pt x="1869" y="1"/>
                    <a:pt x="925" y="181"/>
                    <a:pt x="60" y="536"/>
                  </a:cubicBezTo>
                  <a:cubicBezTo>
                    <a:pt x="40" y="545"/>
                    <a:pt x="21" y="553"/>
                    <a:pt x="0" y="562"/>
                  </a:cubicBezTo>
                  <a:cubicBezTo>
                    <a:pt x="1057" y="572"/>
                    <a:pt x="2123" y="764"/>
                    <a:pt x="3015" y="1282"/>
                  </a:cubicBezTo>
                  <a:cubicBezTo>
                    <a:pt x="4052" y="1884"/>
                    <a:pt x="4810" y="2987"/>
                    <a:pt x="4703" y="4122"/>
                  </a:cubicBezTo>
                  <a:cubicBezTo>
                    <a:pt x="6126" y="4334"/>
                    <a:pt x="7323" y="5398"/>
                    <a:pt x="7769" y="6679"/>
                  </a:cubicBezTo>
                  <a:cubicBezTo>
                    <a:pt x="8214" y="7958"/>
                    <a:pt x="7958" y="9402"/>
                    <a:pt x="7238" y="10567"/>
                  </a:cubicBezTo>
                  <a:cubicBezTo>
                    <a:pt x="6686" y="11459"/>
                    <a:pt x="5881" y="12195"/>
                    <a:pt x="4957" y="12764"/>
                  </a:cubicBezTo>
                  <a:cubicBezTo>
                    <a:pt x="5272" y="12849"/>
                    <a:pt x="5586" y="12920"/>
                    <a:pt x="5889" y="12922"/>
                  </a:cubicBezTo>
                  <a:cubicBezTo>
                    <a:pt x="5894" y="12922"/>
                    <a:pt x="5899" y="12922"/>
                    <a:pt x="5904" y="12922"/>
                  </a:cubicBezTo>
                  <a:cubicBezTo>
                    <a:pt x="7557" y="12922"/>
                    <a:pt x="9233" y="12227"/>
                    <a:pt x="10231" y="10980"/>
                  </a:cubicBezTo>
                  <a:cubicBezTo>
                    <a:pt x="11312" y="9631"/>
                    <a:pt x="11576" y="7761"/>
                    <a:pt x="10959" y="6177"/>
                  </a:cubicBezTo>
                  <a:cubicBezTo>
                    <a:pt x="10422" y="4803"/>
                    <a:pt x="9247" y="3658"/>
                    <a:pt x="7799" y="3100"/>
                  </a:cubicBezTo>
                  <a:cubicBezTo>
                    <a:pt x="7643" y="1744"/>
                    <a:pt x="6313" y="738"/>
                    <a:pt x="4925" y="313"/>
                  </a:cubicBezTo>
                  <a:cubicBezTo>
                    <a:pt x="4245" y="104"/>
                    <a:pt x="3529" y="1"/>
                    <a:pt x="2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53;p37"/>
            <p:cNvSpPr/>
            <p:nvPr/>
          </p:nvSpPr>
          <p:spPr>
            <a:xfrm>
              <a:off x="2204048" y="803342"/>
              <a:ext cx="98157" cy="79772"/>
            </a:xfrm>
            <a:custGeom>
              <a:avLst/>
              <a:gdLst/>
              <a:ahLst/>
              <a:cxnLst/>
              <a:rect l="l" t="t" r="r" b="b"/>
              <a:pathLst>
                <a:path w="25916" h="21062" extrusionOk="0">
                  <a:moveTo>
                    <a:pt x="11019" y="0"/>
                  </a:moveTo>
                  <a:cubicBezTo>
                    <a:pt x="10725" y="0"/>
                    <a:pt x="10429" y="24"/>
                    <a:pt x="10137" y="74"/>
                  </a:cubicBezTo>
                  <a:cubicBezTo>
                    <a:pt x="9161" y="240"/>
                    <a:pt x="8266" y="686"/>
                    <a:pt x="7536" y="1308"/>
                  </a:cubicBezTo>
                  <a:cubicBezTo>
                    <a:pt x="6369" y="2302"/>
                    <a:pt x="5630" y="3751"/>
                    <a:pt x="5684" y="5231"/>
                  </a:cubicBezTo>
                  <a:cubicBezTo>
                    <a:pt x="5320" y="5054"/>
                    <a:pt x="4924" y="4973"/>
                    <a:pt x="4522" y="4973"/>
                  </a:cubicBezTo>
                  <a:cubicBezTo>
                    <a:pt x="3547" y="4973"/>
                    <a:pt x="2545" y="5450"/>
                    <a:pt x="1920" y="6174"/>
                  </a:cubicBezTo>
                  <a:cubicBezTo>
                    <a:pt x="567" y="7744"/>
                    <a:pt x="166" y="10984"/>
                    <a:pt x="44" y="12942"/>
                  </a:cubicBezTo>
                  <a:cubicBezTo>
                    <a:pt x="1" y="13645"/>
                    <a:pt x="88" y="21062"/>
                    <a:pt x="534" y="21062"/>
                  </a:cubicBezTo>
                  <a:lnTo>
                    <a:pt x="25431" y="21062"/>
                  </a:lnTo>
                  <a:cubicBezTo>
                    <a:pt x="25594" y="18076"/>
                    <a:pt x="25665" y="15088"/>
                    <a:pt x="25831" y="12103"/>
                  </a:cubicBezTo>
                  <a:cubicBezTo>
                    <a:pt x="25880" y="11206"/>
                    <a:pt x="25916" y="10252"/>
                    <a:pt x="25440" y="9470"/>
                  </a:cubicBezTo>
                  <a:cubicBezTo>
                    <a:pt x="25105" y="8922"/>
                    <a:pt x="24420" y="8527"/>
                    <a:pt x="23776" y="8527"/>
                  </a:cubicBezTo>
                  <a:cubicBezTo>
                    <a:pt x="23502" y="8527"/>
                    <a:pt x="23235" y="8599"/>
                    <a:pt x="23005" y="8760"/>
                  </a:cubicBezTo>
                  <a:cubicBezTo>
                    <a:pt x="23069" y="6974"/>
                    <a:pt x="22706" y="5058"/>
                    <a:pt x="21382" y="3765"/>
                  </a:cubicBezTo>
                  <a:cubicBezTo>
                    <a:pt x="20636" y="3036"/>
                    <a:pt x="19521" y="2610"/>
                    <a:pt x="18453" y="2610"/>
                  </a:cubicBezTo>
                  <a:cubicBezTo>
                    <a:pt x="17628" y="2610"/>
                    <a:pt x="16832" y="2865"/>
                    <a:pt x="16256" y="3431"/>
                  </a:cubicBezTo>
                  <a:cubicBezTo>
                    <a:pt x="15524" y="1414"/>
                    <a:pt x="13283" y="0"/>
                    <a:pt x="11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54;p37"/>
            <p:cNvSpPr/>
            <p:nvPr/>
          </p:nvSpPr>
          <p:spPr>
            <a:xfrm>
              <a:off x="2232591" y="803342"/>
              <a:ext cx="69614" cy="79772"/>
            </a:xfrm>
            <a:custGeom>
              <a:avLst/>
              <a:gdLst/>
              <a:ahLst/>
              <a:cxnLst/>
              <a:rect l="l" t="t" r="r" b="b"/>
              <a:pathLst>
                <a:path w="18380" h="21062" extrusionOk="0">
                  <a:moveTo>
                    <a:pt x="3483" y="0"/>
                  </a:moveTo>
                  <a:cubicBezTo>
                    <a:pt x="3189" y="0"/>
                    <a:pt x="2893" y="24"/>
                    <a:pt x="2601" y="74"/>
                  </a:cubicBezTo>
                  <a:cubicBezTo>
                    <a:pt x="1625" y="240"/>
                    <a:pt x="730" y="686"/>
                    <a:pt x="0" y="1308"/>
                  </a:cubicBezTo>
                  <a:cubicBezTo>
                    <a:pt x="1018" y="2249"/>
                    <a:pt x="2927" y="2151"/>
                    <a:pt x="4002" y="3305"/>
                  </a:cubicBezTo>
                  <a:cubicBezTo>
                    <a:pt x="5153" y="4540"/>
                    <a:pt x="5627" y="6277"/>
                    <a:pt x="5485" y="7885"/>
                  </a:cubicBezTo>
                  <a:cubicBezTo>
                    <a:pt x="6322" y="7307"/>
                    <a:pt x="7361" y="7018"/>
                    <a:pt x="8400" y="7018"/>
                  </a:cubicBezTo>
                  <a:cubicBezTo>
                    <a:pt x="9418" y="7018"/>
                    <a:pt x="10436" y="7296"/>
                    <a:pt x="11264" y="7852"/>
                  </a:cubicBezTo>
                  <a:cubicBezTo>
                    <a:pt x="12935" y="8978"/>
                    <a:pt x="13692" y="11154"/>
                    <a:pt x="13050" y="12982"/>
                  </a:cubicBezTo>
                  <a:cubicBezTo>
                    <a:pt x="15736" y="13260"/>
                    <a:pt x="17188" y="16111"/>
                    <a:pt x="17463" y="18618"/>
                  </a:cubicBezTo>
                  <a:cubicBezTo>
                    <a:pt x="17552" y="19430"/>
                    <a:pt x="17572" y="20247"/>
                    <a:pt x="17524" y="21062"/>
                  </a:cubicBezTo>
                  <a:lnTo>
                    <a:pt x="17895" y="21062"/>
                  </a:lnTo>
                  <a:cubicBezTo>
                    <a:pt x="18058" y="18076"/>
                    <a:pt x="18129" y="15088"/>
                    <a:pt x="18295" y="12103"/>
                  </a:cubicBezTo>
                  <a:cubicBezTo>
                    <a:pt x="18344" y="11206"/>
                    <a:pt x="18380" y="10252"/>
                    <a:pt x="17904" y="9470"/>
                  </a:cubicBezTo>
                  <a:cubicBezTo>
                    <a:pt x="17569" y="8922"/>
                    <a:pt x="16884" y="8527"/>
                    <a:pt x="16240" y="8527"/>
                  </a:cubicBezTo>
                  <a:cubicBezTo>
                    <a:pt x="15966" y="8527"/>
                    <a:pt x="15699" y="8599"/>
                    <a:pt x="15469" y="8760"/>
                  </a:cubicBezTo>
                  <a:cubicBezTo>
                    <a:pt x="15533" y="6974"/>
                    <a:pt x="15170" y="5058"/>
                    <a:pt x="13846" y="3765"/>
                  </a:cubicBezTo>
                  <a:cubicBezTo>
                    <a:pt x="13100" y="3036"/>
                    <a:pt x="11985" y="2610"/>
                    <a:pt x="10917" y="2610"/>
                  </a:cubicBezTo>
                  <a:cubicBezTo>
                    <a:pt x="10092" y="2610"/>
                    <a:pt x="9296" y="2865"/>
                    <a:pt x="8720" y="3431"/>
                  </a:cubicBezTo>
                  <a:cubicBezTo>
                    <a:pt x="7988" y="1414"/>
                    <a:pt x="5747" y="0"/>
                    <a:pt x="3483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55;p37"/>
            <p:cNvSpPr/>
            <p:nvPr/>
          </p:nvSpPr>
          <p:spPr>
            <a:xfrm>
              <a:off x="2094195" y="711923"/>
              <a:ext cx="119443" cy="171718"/>
            </a:xfrm>
            <a:custGeom>
              <a:avLst/>
              <a:gdLst/>
              <a:ahLst/>
              <a:cxnLst/>
              <a:rect l="l" t="t" r="r" b="b"/>
              <a:pathLst>
                <a:path w="31536" h="45338" extrusionOk="0">
                  <a:moveTo>
                    <a:pt x="15947" y="0"/>
                  </a:moveTo>
                  <a:lnTo>
                    <a:pt x="0" y="14434"/>
                  </a:lnTo>
                  <a:lnTo>
                    <a:pt x="0" y="45337"/>
                  </a:lnTo>
                  <a:lnTo>
                    <a:pt x="31536" y="45337"/>
                  </a:lnTo>
                  <a:lnTo>
                    <a:pt x="31536" y="14434"/>
                  </a:lnTo>
                  <a:lnTo>
                    <a:pt x="159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56;p37"/>
            <p:cNvSpPr/>
            <p:nvPr/>
          </p:nvSpPr>
          <p:spPr>
            <a:xfrm>
              <a:off x="2065751" y="700704"/>
              <a:ext cx="176308" cy="91824"/>
            </a:xfrm>
            <a:custGeom>
              <a:avLst/>
              <a:gdLst/>
              <a:ahLst/>
              <a:cxnLst/>
              <a:rect l="l" t="t" r="r" b="b"/>
              <a:pathLst>
                <a:path w="46550" h="24244" extrusionOk="0">
                  <a:moveTo>
                    <a:pt x="23525" y="1"/>
                  </a:moveTo>
                  <a:cubicBezTo>
                    <a:pt x="22723" y="1"/>
                    <a:pt x="21920" y="283"/>
                    <a:pt x="21303" y="846"/>
                  </a:cubicBezTo>
                  <a:lnTo>
                    <a:pt x="1273" y="19166"/>
                  </a:lnTo>
                  <a:cubicBezTo>
                    <a:pt x="21" y="20311"/>
                    <a:pt x="1" y="22186"/>
                    <a:pt x="1229" y="23355"/>
                  </a:cubicBezTo>
                  <a:cubicBezTo>
                    <a:pt x="1411" y="23529"/>
                    <a:pt x="1616" y="23681"/>
                    <a:pt x="1836" y="23804"/>
                  </a:cubicBezTo>
                  <a:cubicBezTo>
                    <a:pt x="2339" y="24092"/>
                    <a:pt x="2908" y="24243"/>
                    <a:pt x="3486" y="24243"/>
                  </a:cubicBezTo>
                  <a:cubicBezTo>
                    <a:pt x="3489" y="24243"/>
                    <a:pt x="3491" y="24243"/>
                    <a:pt x="3494" y="24243"/>
                  </a:cubicBezTo>
                  <a:cubicBezTo>
                    <a:pt x="4295" y="24243"/>
                    <a:pt x="5098" y="23962"/>
                    <a:pt x="5715" y="23397"/>
                  </a:cubicBezTo>
                  <a:lnTo>
                    <a:pt x="23515" y="7118"/>
                  </a:lnTo>
                  <a:lnTo>
                    <a:pt x="40829" y="23109"/>
                  </a:lnTo>
                  <a:cubicBezTo>
                    <a:pt x="41448" y="23679"/>
                    <a:pt x="42254" y="23964"/>
                    <a:pt x="43060" y="23964"/>
                  </a:cubicBezTo>
                  <a:cubicBezTo>
                    <a:pt x="43638" y="23964"/>
                    <a:pt x="44215" y="23818"/>
                    <a:pt x="44722" y="23526"/>
                  </a:cubicBezTo>
                  <a:cubicBezTo>
                    <a:pt x="44937" y="23404"/>
                    <a:pt x="45136" y="23257"/>
                    <a:pt x="45316" y="23087"/>
                  </a:cubicBezTo>
                  <a:cubicBezTo>
                    <a:pt x="46550" y="21925"/>
                    <a:pt x="46540" y="20049"/>
                    <a:pt x="45292" y="18900"/>
                  </a:cubicBezTo>
                  <a:lnTo>
                    <a:pt x="25757" y="857"/>
                  </a:lnTo>
                  <a:cubicBezTo>
                    <a:pt x="25139" y="286"/>
                    <a:pt x="24332" y="1"/>
                    <a:pt x="23525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57;p37"/>
            <p:cNvSpPr/>
            <p:nvPr/>
          </p:nvSpPr>
          <p:spPr>
            <a:xfrm>
              <a:off x="2072705" y="720225"/>
              <a:ext cx="162431" cy="72303"/>
            </a:xfrm>
            <a:custGeom>
              <a:avLst/>
              <a:gdLst/>
              <a:ahLst/>
              <a:cxnLst/>
              <a:rect l="l" t="t" r="r" b="b"/>
              <a:pathLst>
                <a:path w="42886" h="19090" extrusionOk="0">
                  <a:moveTo>
                    <a:pt x="21689" y="1"/>
                  </a:moveTo>
                  <a:cubicBezTo>
                    <a:pt x="20887" y="1"/>
                    <a:pt x="20084" y="283"/>
                    <a:pt x="19467" y="846"/>
                  </a:cubicBezTo>
                  <a:lnTo>
                    <a:pt x="0" y="18650"/>
                  </a:lnTo>
                  <a:cubicBezTo>
                    <a:pt x="503" y="18938"/>
                    <a:pt x="1072" y="19089"/>
                    <a:pt x="1650" y="19089"/>
                  </a:cubicBezTo>
                  <a:cubicBezTo>
                    <a:pt x="1653" y="19089"/>
                    <a:pt x="1655" y="19089"/>
                    <a:pt x="1658" y="19089"/>
                  </a:cubicBezTo>
                  <a:cubicBezTo>
                    <a:pt x="2459" y="19089"/>
                    <a:pt x="3262" y="18808"/>
                    <a:pt x="3879" y="18243"/>
                  </a:cubicBezTo>
                  <a:lnTo>
                    <a:pt x="21679" y="1964"/>
                  </a:lnTo>
                  <a:lnTo>
                    <a:pt x="38993" y="17955"/>
                  </a:lnTo>
                  <a:cubicBezTo>
                    <a:pt x="39612" y="18525"/>
                    <a:pt x="40418" y="18810"/>
                    <a:pt x="41224" y="18810"/>
                  </a:cubicBezTo>
                  <a:cubicBezTo>
                    <a:pt x="41802" y="18810"/>
                    <a:pt x="42379" y="18664"/>
                    <a:pt x="42886" y="18372"/>
                  </a:cubicBezTo>
                  <a:lnTo>
                    <a:pt x="23921" y="857"/>
                  </a:lnTo>
                  <a:cubicBezTo>
                    <a:pt x="23303" y="287"/>
                    <a:pt x="22496" y="1"/>
                    <a:pt x="21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58;p37"/>
            <p:cNvSpPr/>
            <p:nvPr/>
          </p:nvSpPr>
          <p:spPr>
            <a:xfrm>
              <a:off x="2131502" y="755373"/>
              <a:ext cx="42825" cy="39958"/>
            </a:xfrm>
            <a:custGeom>
              <a:avLst/>
              <a:gdLst/>
              <a:ahLst/>
              <a:cxnLst/>
              <a:rect l="l" t="t" r="r" b="b"/>
              <a:pathLst>
                <a:path w="11307" h="10550" extrusionOk="0">
                  <a:moveTo>
                    <a:pt x="5653" y="1"/>
                  </a:moveTo>
                  <a:cubicBezTo>
                    <a:pt x="5388" y="1"/>
                    <a:pt x="5123" y="19"/>
                    <a:pt x="4859" y="55"/>
                  </a:cubicBezTo>
                  <a:cubicBezTo>
                    <a:pt x="2273" y="391"/>
                    <a:pt x="251" y="2361"/>
                    <a:pt x="25" y="4813"/>
                  </a:cubicBezTo>
                  <a:cubicBezTo>
                    <a:pt x="8" y="4966"/>
                    <a:pt x="0" y="5120"/>
                    <a:pt x="0" y="5275"/>
                  </a:cubicBezTo>
                  <a:cubicBezTo>
                    <a:pt x="0" y="5618"/>
                    <a:pt x="36" y="5958"/>
                    <a:pt x="108" y="6292"/>
                  </a:cubicBezTo>
                  <a:cubicBezTo>
                    <a:pt x="564" y="8480"/>
                    <a:pt x="2472" y="10185"/>
                    <a:pt x="4859" y="10495"/>
                  </a:cubicBezTo>
                  <a:cubicBezTo>
                    <a:pt x="5123" y="10531"/>
                    <a:pt x="5388" y="10549"/>
                    <a:pt x="5653" y="10549"/>
                  </a:cubicBezTo>
                  <a:cubicBezTo>
                    <a:pt x="5919" y="10549"/>
                    <a:pt x="6184" y="10531"/>
                    <a:pt x="6447" y="10495"/>
                  </a:cubicBezTo>
                  <a:cubicBezTo>
                    <a:pt x="8834" y="10185"/>
                    <a:pt x="10743" y="8480"/>
                    <a:pt x="11198" y="6292"/>
                  </a:cubicBezTo>
                  <a:cubicBezTo>
                    <a:pt x="11271" y="5958"/>
                    <a:pt x="11306" y="5618"/>
                    <a:pt x="11306" y="5275"/>
                  </a:cubicBezTo>
                  <a:cubicBezTo>
                    <a:pt x="11306" y="5120"/>
                    <a:pt x="11298" y="4966"/>
                    <a:pt x="11282" y="4813"/>
                  </a:cubicBezTo>
                  <a:cubicBezTo>
                    <a:pt x="11055" y="2363"/>
                    <a:pt x="9033" y="391"/>
                    <a:pt x="6447" y="55"/>
                  </a:cubicBezTo>
                  <a:cubicBezTo>
                    <a:pt x="6184" y="19"/>
                    <a:pt x="5919" y="1"/>
                    <a:pt x="565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59;p37"/>
            <p:cNvSpPr/>
            <p:nvPr/>
          </p:nvSpPr>
          <p:spPr>
            <a:xfrm>
              <a:off x="2131502" y="755373"/>
              <a:ext cx="42825" cy="39958"/>
            </a:xfrm>
            <a:custGeom>
              <a:avLst/>
              <a:gdLst/>
              <a:ahLst/>
              <a:cxnLst/>
              <a:rect l="l" t="t" r="r" b="b"/>
              <a:pathLst>
                <a:path w="11307" h="10550" extrusionOk="0">
                  <a:moveTo>
                    <a:pt x="5654" y="1"/>
                  </a:moveTo>
                  <a:cubicBezTo>
                    <a:pt x="5389" y="1"/>
                    <a:pt x="5124" y="19"/>
                    <a:pt x="4861" y="55"/>
                  </a:cubicBezTo>
                  <a:lnTo>
                    <a:pt x="4861" y="4813"/>
                  </a:lnTo>
                  <a:lnTo>
                    <a:pt x="25" y="4813"/>
                  </a:lnTo>
                  <a:cubicBezTo>
                    <a:pt x="10" y="4966"/>
                    <a:pt x="2" y="5120"/>
                    <a:pt x="2" y="5275"/>
                  </a:cubicBezTo>
                  <a:cubicBezTo>
                    <a:pt x="0" y="5618"/>
                    <a:pt x="37" y="5958"/>
                    <a:pt x="108" y="6292"/>
                  </a:cubicBezTo>
                  <a:lnTo>
                    <a:pt x="4859" y="6292"/>
                  </a:lnTo>
                  <a:lnTo>
                    <a:pt x="4859" y="10495"/>
                  </a:lnTo>
                  <a:cubicBezTo>
                    <a:pt x="5123" y="10531"/>
                    <a:pt x="5388" y="10549"/>
                    <a:pt x="5653" y="10549"/>
                  </a:cubicBezTo>
                  <a:cubicBezTo>
                    <a:pt x="5919" y="10549"/>
                    <a:pt x="6184" y="10531"/>
                    <a:pt x="6447" y="10495"/>
                  </a:cubicBezTo>
                  <a:lnTo>
                    <a:pt x="6447" y="6292"/>
                  </a:lnTo>
                  <a:lnTo>
                    <a:pt x="11198" y="6292"/>
                  </a:lnTo>
                  <a:cubicBezTo>
                    <a:pt x="11271" y="5958"/>
                    <a:pt x="11306" y="5618"/>
                    <a:pt x="11306" y="5275"/>
                  </a:cubicBezTo>
                  <a:cubicBezTo>
                    <a:pt x="11306" y="5120"/>
                    <a:pt x="11298" y="4966"/>
                    <a:pt x="11283" y="4813"/>
                  </a:cubicBezTo>
                  <a:lnTo>
                    <a:pt x="6447" y="4813"/>
                  </a:lnTo>
                  <a:lnTo>
                    <a:pt x="6447" y="55"/>
                  </a:lnTo>
                  <a:cubicBezTo>
                    <a:pt x="6184" y="19"/>
                    <a:pt x="5919" y="1"/>
                    <a:pt x="5654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60;p37"/>
            <p:cNvSpPr/>
            <p:nvPr/>
          </p:nvSpPr>
          <p:spPr>
            <a:xfrm>
              <a:off x="2102395" y="806538"/>
              <a:ext cx="19532" cy="60975"/>
            </a:xfrm>
            <a:custGeom>
              <a:avLst/>
              <a:gdLst/>
              <a:ahLst/>
              <a:cxnLst/>
              <a:rect l="l" t="t" r="r" b="b"/>
              <a:pathLst>
                <a:path w="5157" h="16099" extrusionOk="0">
                  <a:moveTo>
                    <a:pt x="0" y="1"/>
                  </a:moveTo>
                  <a:lnTo>
                    <a:pt x="0" y="16099"/>
                  </a:lnTo>
                  <a:lnTo>
                    <a:pt x="5157" y="16099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61;p37"/>
            <p:cNvSpPr/>
            <p:nvPr/>
          </p:nvSpPr>
          <p:spPr>
            <a:xfrm>
              <a:off x="2185027" y="806538"/>
              <a:ext cx="19532" cy="60975"/>
            </a:xfrm>
            <a:custGeom>
              <a:avLst/>
              <a:gdLst/>
              <a:ahLst/>
              <a:cxnLst/>
              <a:rect l="l" t="t" r="r" b="b"/>
              <a:pathLst>
                <a:path w="5157" h="16099" extrusionOk="0">
                  <a:moveTo>
                    <a:pt x="0" y="1"/>
                  </a:moveTo>
                  <a:lnTo>
                    <a:pt x="0" y="16099"/>
                  </a:lnTo>
                  <a:lnTo>
                    <a:pt x="5157" y="16099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62;p37"/>
            <p:cNvSpPr/>
            <p:nvPr/>
          </p:nvSpPr>
          <p:spPr>
            <a:xfrm>
              <a:off x="2135509" y="818454"/>
              <a:ext cx="36815" cy="65187"/>
            </a:xfrm>
            <a:custGeom>
              <a:avLst/>
              <a:gdLst/>
              <a:ahLst/>
              <a:cxnLst/>
              <a:rect l="l" t="t" r="r" b="b"/>
              <a:pathLst>
                <a:path w="9720" h="17211" extrusionOk="0">
                  <a:moveTo>
                    <a:pt x="4860" y="0"/>
                  </a:moveTo>
                  <a:cubicBezTo>
                    <a:pt x="2186" y="0"/>
                    <a:pt x="1" y="2039"/>
                    <a:pt x="1" y="4534"/>
                  </a:cubicBezTo>
                  <a:lnTo>
                    <a:pt x="1" y="17210"/>
                  </a:lnTo>
                  <a:lnTo>
                    <a:pt x="9719" y="17210"/>
                  </a:lnTo>
                  <a:lnTo>
                    <a:pt x="9719" y="4534"/>
                  </a:lnTo>
                  <a:cubicBezTo>
                    <a:pt x="9719" y="3287"/>
                    <a:pt x="9172" y="2154"/>
                    <a:pt x="8292" y="1333"/>
                  </a:cubicBezTo>
                  <a:cubicBezTo>
                    <a:pt x="7410" y="511"/>
                    <a:pt x="6197" y="0"/>
                    <a:pt x="4860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63;p37"/>
            <p:cNvSpPr/>
            <p:nvPr/>
          </p:nvSpPr>
          <p:spPr>
            <a:xfrm>
              <a:off x="2217300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5" y="1"/>
                  </a:moveTo>
                  <a:lnTo>
                    <a:pt x="1" y="1073"/>
                  </a:lnTo>
                  <a:lnTo>
                    <a:pt x="1" y="10876"/>
                  </a:lnTo>
                  <a:lnTo>
                    <a:pt x="1971" y="10876"/>
                  </a:lnTo>
                  <a:lnTo>
                    <a:pt x="1971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64;p37"/>
            <p:cNvSpPr/>
            <p:nvPr/>
          </p:nvSpPr>
          <p:spPr>
            <a:xfrm>
              <a:off x="2232844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5" y="1"/>
                  </a:moveTo>
                  <a:lnTo>
                    <a:pt x="0" y="1073"/>
                  </a:lnTo>
                  <a:lnTo>
                    <a:pt x="0" y="10876"/>
                  </a:lnTo>
                  <a:lnTo>
                    <a:pt x="1971" y="10876"/>
                  </a:lnTo>
                  <a:lnTo>
                    <a:pt x="1971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65;p37"/>
            <p:cNvSpPr/>
            <p:nvPr/>
          </p:nvSpPr>
          <p:spPr>
            <a:xfrm>
              <a:off x="2248388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6" y="1"/>
                  </a:moveTo>
                  <a:lnTo>
                    <a:pt x="0" y="1073"/>
                  </a:lnTo>
                  <a:lnTo>
                    <a:pt x="0" y="10876"/>
                  </a:lnTo>
                  <a:lnTo>
                    <a:pt x="1970" y="10876"/>
                  </a:lnTo>
                  <a:lnTo>
                    <a:pt x="1970" y="1073"/>
                  </a:lnTo>
                  <a:lnTo>
                    <a:pt x="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66;p37"/>
            <p:cNvSpPr/>
            <p:nvPr/>
          </p:nvSpPr>
          <p:spPr>
            <a:xfrm>
              <a:off x="2263936" y="842444"/>
              <a:ext cx="7461" cy="41197"/>
            </a:xfrm>
            <a:custGeom>
              <a:avLst/>
              <a:gdLst/>
              <a:ahLst/>
              <a:cxnLst/>
              <a:rect l="l" t="t" r="r" b="b"/>
              <a:pathLst>
                <a:path w="1970" h="10877" extrusionOk="0">
                  <a:moveTo>
                    <a:pt x="985" y="1"/>
                  </a:moveTo>
                  <a:lnTo>
                    <a:pt x="0" y="1073"/>
                  </a:lnTo>
                  <a:lnTo>
                    <a:pt x="0" y="10876"/>
                  </a:lnTo>
                  <a:lnTo>
                    <a:pt x="1969" y="10876"/>
                  </a:lnTo>
                  <a:lnTo>
                    <a:pt x="1969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067;p37"/>
            <p:cNvSpPr/>
            <p:nvPr/>
          </p:nvSpPr>
          <p:spPr>
            <a:xfrm>
              <a:off x="2279476" y="842444"/>
              <a:ext cx="7461" cy="41197"/>
            </a:xfrm>
            <a:custGeom>
              <a:avLst/>
              <a:gdLst/>
              <a:ahLst/>
              <a:cxnLst/>
              <a:rect l="l" t="t" r="r" b="b"/>
              <a:pathLst>
                <a:path w="1970" h="10877" extrusionOk="0">
                  <a:moveTo>
                    <a:pt x="985" y="1"/>
                  </a:moveTo>
                  <a:lnTo>
                    <a:pt x="1" y="1073"/>
                  </a:lnTo>
                  <a:lnTo>
                    <a:pt x="1" y="10876"/>
                  </a:lnTo>
                  <a:lnTo>
                    <a:pt x="1970" y="10876"/>
                  </a:lnTo>
                  <a:lnTo>
                    <a:pt x="1970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68;p37"/>
            <p:cNvSpPr/>
            <p:nvPr/>
          </p:nvSpPr>
          <p:spPr>
            <a:xfrm>
              <a:off x="2295020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5" y="1"/>
                  </a:moveTo>
                  <a:lnTo>
                    <a:pt x="1" y="1073"/>
                  </a:lnTo>
                  <a:lnTo>
                    <a:pt x="1" y="10876"/>
                  </a:lnTo>
                  <a:lnTo>
                    <a:pt x="1971" y="10876"/>
                  </a:lnTo>
                  <a:lnTo>
                    <a:pt x="1971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69;p37"/>
            <p:cNvSpPr/>
            <p:nvPr/>
          </p:nvSpPr>
          <p:spPr>
            <a:xfrm>
              <a:off x="2213566" y="852886"/>
              <a:ext cx="93271" cy="5223"/>
            </a:xfrm>
            <a:custGeom>
              <a:avLst/>
              <a:gdLst/>
              <a:ahLst/>
              <a:cxnLst/>
              <a:rect l="l" t="t" r="r" b="b"/>
              <a:pathLst>
                <a:path w="24626" h="1379" extrusionOk="0">
                  <a:moveTo>
                    <a:pt x="1" y="1"/>
                  </a:moveTo>
                  <a:lnTo>
                    <a:pt x="1" y="1379"/>
                  </a:lnTo>
                  <a:lnTo>
                    <a:pt x="24626" y="1379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70;p37"/>
            <p:cNvSpPr/>
            <p:nvPr/>
          </p:nvSpPr>
          <p:spPr>
            <a:xfrm>
              <a:off x="2213566" y="872611"/>
              <a:ext cx="93271" cy="5223"/>
            </a:xfrm>
            <a:custGeom>
              <a:avLst/>
              <a:gdLst/>
              <a:ahLst/>
              <a:cxnLst/>
              <a:rect l="l" t="t" r="r" b="b"/>
              <a:pathLst>
                <a:path w="24626" h="1379" extrusionOk="0">
                  <a:moveTo>
                    <a:pt x="1" y="0"/>
                  </a:moveTo>
                  <a:lnTo>
                    <a:pt x="1" y="1378"/>
                  </a:lnTo>
                  <a:lnTo>
                    <a:pt x="24626" y="1378"/>
                  </a:lnTo>
                  <a:lnTo>
                    <a:pt x="24626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71;p37"/>
            <p:cNvSpPr/>
            <p:nvPr/>
          </p:nvSpPr>
          <p:spPr>
            <a:xfrm>
              <a:off x="2219160" y="854045"/>
              <a:ext cx="3121" cy="2909"/>
            </a:xfrm>
            <a:custGeom>
              <a:avLst/>
              <a:gdLst/>
              <a:ahLst/>
              <a:cxnLst/>
              <a:rect l="l" t="t" r="r" b="b"/>
              <a:pathLst>
                <a:path w="824" h="768" extrusionOk="0">
                  <a:moveTo>
                    <a:pt x="412" y="1"/>
                  </a:moveTo>
                  <a:cubicBezTo>
                    <a:pt x="186" y="1"/>
                    <a:pt x="0" y="172"/>
                    <a:pt x="0" y="385"/>
                  </a:cubicBezTo>
                  <a:cubicBezTo>
                    <a:pt x="0" y="596"/>
                    <a:pt x="184" y="767"/>
                    <a:pt x="412" y="767"/>
                  </a:cubicBezTo>
                  <a:cubicBezTo>
                    <a:pt x="639" y="767"/>
                    <a:pt x="823" y="596"/>
                    <a:pt x="823" y="385"/>
                  </a:cubicBezTo>
                  <a:cubicBezTo>
                    <a:pt x="823" y="172"/>
                    <a:pt x="638" y="1"/>
                    <a:pt x="41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072;p37"/>
            <p:cNvSpPr/>
            <p:nvPr/>
          </p:nvSpPr>
          <p:spPr>
            <a:xfrm>
              <a:off x="2219164" y="873770"/>
              <a:ext cx="3117" cy="2905"/>
            </a:xfrm>
            <a:custGeom>
              <a:avLst/>
              <a:gdLst/>
              <a:ahLst/>
              <a:cxnLst/>
              <a:rect l="l" t="t" r="r" b="b"/>
              <a:pathLst>
                <a:path w="823" h="767" extrusionOk="0">
                  <a:moveTo>
                    <a:pt x="411" y="0"/>
                  </a:moveTo>
                  <a:cubicBezTo>
                    <a:pt x="185" y="0"/>
                    <a:pt x="1" y="173"/>
                    <a:pt x="1" y="384"/>
                  </a:cubicBezTo>
                  <a:cubicBezTo>
                    <a:pt x="1" y="595"/>
                    <a:pt x="185" y="767"/>
                    <a:pt x="411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1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73;p37"/>
            <p:cNvSpPr/>
            <p:nvPr/>
          </p:nvSpPr>
          <p:spPr>
            <a:xfrm>
              <a:off x="2234708" y="854045"/>
              <a:ext cx="3113" cy="2909"/>
            </a:xfrm>
            <a:custGeom>
              <a:avLst/>
              <a:gdLst/>
              <a:ahLst/>
              <a:cxnLst/>
              <a:rect l="l" t="t" r="r" b="b"/>
              <a:pathLst>
                <a:path w="822" h="768" extrusionOk="0">
                  <a:moveTo>
                    <a:pt x="412" y="1"/>
                  </a:moveTo>
                  <a:cubicBezTo>
                    <a:pt x="184" y="1"/>
                    <a:pt x="1" y="172"/>
                    <a:pt x="1" y="385"/>
                  </a:cubicBezTo>
                  <a:cubicBezTo>
                    <a:pt x="1" y="596"/>
                    <a:pt x="184" y="767"/>
                    <a:pt x="412" y="767"/>
                  </a:cubicBezTo>
                  <a:cubicBezTo>
                    <a:pt x="638" y="767"/>
                    <a:pt x="822" y="596"/>
                    <a:pt x="822" y="385"/>
                  </a:cubicBezTo>
                  <a:cubicBezTo>
                    <a:pt x="822" y="172"/>
                    <a:pt x="640" y="1"/>
                    <a:pt x="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74;p37"/>
            <p:cNvSpPr/>
            <p:nvPr/>
          </p:nvSpPr>
          <p:spPr>
            <a:xfrm>
              <a:off x="2234708" y="873770"/>
              <a:ext cx="3113" cy="2905"/>
            </a:xfrm>
            <a:custGeom>
              <a:avLst/>
              <a:gdLst/>
              <a:ahLst/>
              <a:cxnLst/>
              <a:rect l="l" t="t" r="r" b="b"/>
              <a:pathLst>
                <a:path w="822" h="767" extrusionOk="0">
                  <a:moveTo>
                    <a:pt x="412" y="0"/>
                  </a:moveTo>
                  <a:cubicBezTo>
                    <a:pt x="184" y="0"/>
                    <a:pt x="1" y="173"/>
                    <a:pt x="1" y="384"/>
                  </a:cubicBezTo>
                  <a:cubicBezTo>
                    <a:pt x="1" y="595"/>
                    <a:pt x="184" y="767"/>
                    <a:pt x="412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2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75;p37"/>
            <p:cNvSpPr/>
            <p:nvPr/>
          </p:nvSpPr>
          <p:spPr>
            <a:xfrm>
              <a:off x="2250873" y="854045"/>
              <a:ext cx="3117" cy="2909"/>
            </a:xfrm>
            <a:custGeom>
              <a:avLst/>
              <a:gdLst/>
              <a:ahLst/>
              <a:cxnLst/>
              <a:rect l="l" t="t" r="r" b="b"/>
              <a:pathLst>
                <a:path w="823" h="768" extrusionOk="0">
                  <a:moveTo>
                    <a:pt x="412" y="1"/>
                  </a:moveTo>
                  <a:cubicBezTo>
                    <a:pt x="185" y="1"/>
                    <a:pt x="1" y="172"/>
                    <a:pt x="1" y="385"/>
                  </a:cubicBezTo>
                  <a:cubicBezTo>
                    <a:pt x="1" y="596"/>
                    <a:pt x="185" y="767"/>
                    <a:pt x="412" y="767"/>
                  </a:cubicBezTo>
                  <a:cubicBezTo>
                    <a:pt x="638" y="767"/>
                    <a:pt x="822" y="596"/>
                    <a:pt x="822" y="385"/>
                  </a:cubicBezTo>
                  <a:cubicBezTo>
                    <a:pt x="822" y="172"/>
                    <a:pt x="638" y="1"/>
                    <a:pt x="41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76;p37"/>
            <p:cNvSpPr/>
            <p:nvPr/>
          </p:nvSpPr>
          <p:spPr>
            <a:xfrm>
              <a:off x="2250873" y="873770"/>
              <a:ext cx="3117" cy="2905"/>
            </a:xfrm>
            <a:custGeom>
              <a:avLst/>
              <a:gdLst/>
              <a:ahLst/>
              <a:cxnLst/>
              <a:rect l="l" t="t" r="r" b="b"/>
              <a:pathLst>
                <a:path w="823" h="767" extrusionOk="0">
                  <a:moveTo>
                    <a:pt x="411" y="0"/>
                  </a:moveTo>
                  <a:cubicBezTo>
                    <a:pt x="185" y="0"/>
                    <a:pt x="1" y="173"/>
                    <a:pt x="1" y="384"/>
                  </a:cubicBezTo>
                  <a:cubicBezTo>
                    <a:pt x="1" y="595"/>
                    <a:pt x="185" y="767"/>
                    <a:pt x="411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1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77;p37"/>
            <p:cNvSpPr/>
            <p:nvPr/>
          </p:nvSpPr>
          <p:spPr>
            <a:xfrm>
              <a:off x="2266420" y="854045"/>
              <a:ext cx="3110" cy="2909"/>
            </a:xfrm>
            <a:custGeom>
              <a:avLst/>
              <a:gdLst/>
              <a:ahLst/>
              <a:cxnLst/>
              <a:rect l="l" t="t" r="r" b="b"/>
              <a:pathLst>
                <a:path w="821" h="768" extrusionOk="0">
                  <a:moveTo>
                    <a:pt x="411" y="1"/>
                  </a:moveTo>
                  <a:cubicBezTo>
                    <a:pt x="185" y="1"/>
                    <a:pt x="1" y="172"/>
                    <a:pt x="1" y="385"/>
                  </a:cubicBezTo>
                  <a:cubicBezTo>
                    <a:pt x="1" y="596"/>
                    <a:pt x="183" y="767"/>
                    <a:pt x="411" y="767"/>
                  </a:cubicBezTo>
                  <a:cubicBezTo>
                    <a:pt x="637" y="767"/>
                    <a:pt x="821" y="596"/>
                    <a:pt x="821" y="385"/>
                  </a:cubicBezTo>
                  <a:cubicBezTo>
                    <a:pt x="821" y="172"/>
                    <a:pt x="637" y="1"/>
                    <a:pt x="41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78;p37"/>
            <p:cNvSpPr/>
            <p:nvPr/>
          </p:nvSpPr>
          <p:spPr>
            <a:xfrm>
              <a:off x="2266420" y="873774"/>
              <a:ext cx="3110" cy="2901"/>
            </a:xfrm>
            <a:custGeom>
              <a:avLst/>
              <a:gdLst/>
              <a:ahLst/>
              <a:cxnLst/>
              <a:rect l="l" t="t" r="r" b="b"/>
              <a:pathLst>
                <a:path w="821" h="766" extrusionOk="0">
                  <a:moveTo>
                    <a:pt x="411" y="1"/>
                  </a:moveTo>
                  <a:cubicBezTo>
                    <a:pt x="185" y="1"/>
                    <a:pt x="1" y="172"/>
                    <a:pt x="1" y="383"/>
                  </a:cubicBezTo>
                  <a:cubicBezTo>
                    <a:pt x="1" y="594"/>
                    <a:pt x="183" y="766"/>
                    <a:pt x="411" y="766"/>
                  </a:cubicBezTo>
                  <a:cubicBezTo>
                    <a:pt x="637" y="766"/>
                    <a:pt x="821" y="594"/>
                    <a:pt x="821" y="383"/>
                  </a:cubicBezTo>
                  <a:cubicBezTo>
                    <a:pt x="821" y="172"/>
                    <a:pt x="637" y="1"/>
                    <a:pt x="41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79;p37"/>
            <p:cNvSpPr/>
            <p:nvPr/>
          </p:nvSpPr>
          <p:spPr>
            <a:xfrm>
              <a:off x="2281964" y="854045"/>
              <a:ext cx="3110" cy="2909"/>
            </a:xfrm>
            <a:custGeom>
              <a:avLst/>
              <a:gdLst/>
              <a:ahLst/>
              <a:cxnLst/>
              <a:rect l="l" t="t" r="r" b="b"/>
              <a:pathLst>
                <a:path w="821" h="768" extrusionOk="0">
                  <a:moveTo>
                    <a:pt x="411" y="1"/>
                  </a:moveTo>
                  <a:cubicBezTo>
                    <a:pt x="184" y="1"/>
                    <a:pt x="1" y="172"/>
                    <a:pt x="1" y="385"/>
                  </a:cubicBezTo>
                  <a:cubicBezTo>
                    <a:pt x="1" y="596"/>
                    <a:pt x="184" y="767"/>
                    <a:pt x="411" y="767"/>
                  </a:cubicBezTo>
                  <a:cubicBezTo>
                    <a:pt x="637" y="767"/>
                    <a:pt x="821" y="596"/>
                    <a:pt x="821" y="385"/>
                  </a:cubicBezTo>
                  <a:cubicBezTo>
                    <a:pt x="821" y="172"/>
                    <a:pt x="637" y="1"/>
                    <a:pt x="41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080;p37"/>
            <p:cNvSpPr/>
            <p:nvPr/>
          </p:nvSpPr>
          <p:spPr>
            <a:xfrm>
              <a:off x="2281961" y="873770"/>
              <a:ext cx="3113" cy="2905"/>
            </a:xfrm>
            <a:custGeom>
              <a:avLst/>
              <a:gdLst/>
              <a:ahLst/>
              <a:cxnLst/>
              <a:rect l="l" t="t" r="r" b="b"/>
              <a:pathLst>
                <a:path w="822" h="767" extrusionOk="0">
                  <a:moveTo>
                    <a:pt x="412" y="0"/>
                  </a:moveTo>
                  <a:cubicBezTo>
                    <a:pt x="185" y="0"/>
                    <a:pt x="0" y="173"/>
                    <a:pt x="0" y="384"/>
                  </a:cubicBezTo>
                  <a:cubicBezTo>
                    <a:pt x="0" y="595"/>
                    <a:pt x="185" y="767"/>
                    <a:pt x="412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2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081;p37"/>
            <p:cNvSpPr/>
            <p:nvPr/>
          </p:nvSpPr>
          <p:spPr>
            <a:xfrm>
              <a:off x="2297508" y="854045"/>
              <a:ext cx="3110" cy="2909"/>
            </a:xfrm>
            <a:custGeom>
              <a:avLst/>
              <a:gdLst/>
              <a:ahLst/>
              <a:cxnLst/>
              <a:rect l="l" t="t" r="r" b="b"/>
              <a:pathLst>
                <a:path w="821" h="768" extrusionOk="0">
                  <a:moveTo>
                    <a:pt x="410" y="1"/>
                  </a:moveTo>
                  <a:cubicBezTo>
                    <a:pt x="184" y="1"/>
                    <a:pt x="0" y="172"/>
                    <a:pt x="0" y="385"/>
                  </a:cubicBezTo>
                  <a:cubicBezTo>
                    <a:pt x="0" y="596"/>
                    <a:pt x="184" y="767"/>
                    <a:pt x="410" y="767"/>
                  </a:cubicBezTo>
                  <a:cubicBezTo>
                    <a:pt x="637" y="767"/>
                    <a:pt x="820" y="596"/>
                    <a:pt x="820" y="385"/>
                  </a:cubicBezTo>
                  <a:cubicBezTo>
                    <a:pt x="820" y="172"/>
                    <a:pt x="638" y="1"/>
                    <a:pt x="410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82;p37"/>
            <p:cNvSpPr/>
            <p:nvPr/>
          </p:nvSpPr>
          <p:spPr>
            <a:xfrm>
              <a:off x="2297508" y="873770"/>
              <a:ext cx="3110" cy="2905"/>
            </a:xfrm>
            <a:custGeom>
              <a:avLst/>
              <a:gdLst/>
              <a:ahLst/>
              <a:cxnLst/>
              <a:rect l="l" t="t" r="r" b="b"/>
              <a:pathLst>
                <a:path w="821" h="767" extrusionOk="0">
                  <a:moveTo>
                    <a:pt x="410" y="0"/>
                  </a:moveTo>
                  <a:cubicBezTo>
                    <a:pt x="184" y="0"/>
                    <a:pt x="0" y="173"/>
                    <a:pt x="0" y="384"/>
                  </a:cubicBezTo>
                  <a:cubicBezTo>
                    <a:pt x="0" y="595"/>
                    <a:pt x="184" y="767"/>
                    <a:pt x="410" y="767"/>
                  </a:cubicBezTo>
                  <a:cubicBezTo>
                    <a:pt x="637" y="767"/>
                    <a:pt x="820" y="595"/>
                    <a:pt x="820" y="384"/>
                  </a:cubicBezTo>
                  <a:cubicBezTo>
                    <a:pt x="820" y="173"/>
                    <a:pt x="637" y="0"/>
                    <a:pt x="410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083;p37"/>
            <p:cNvSpPr/>
            <p:nvPr/>
          </p:nvSpPr>
          <p:spPr>
            <a:xfrm>
              <a:off x="2097543" y="849307"/>
              <a:ext cx="28380" cy="17085"/>
            </a:xfrm>
            <a:custGeom>
              <a:avLst/>
              <a:gdLst/>
              <a:ahLst/>
              <a:cxnLst/>
              <a:rect l="l" t="t" r="r" b="b"/>
              <a:pathLst>
                <a:path w="7493" h="4511" extrusionOk="0">
                  <a:moveTo>
                    <a:pt x="3272" y="0"/>
                  </a:moveTo>
                  <a:cubicBezTo>
                    <a:pt x="3223" y="0"/>
                    <a:pt x="3173" y="2"/>
                    <a:pt x="3124" y="7"/>
                  </a:cubicBezTo>
                  <a:cubicBezTo>
                    <a:pt x="2215" y="89"/>
                    <a:pt x="1468" y="932"/>
                    <a:pt x="1550" y="1781"/>
                  </a:cubicBezTo>
                  <a:cubicBezTo>
                    <a:pt x="1454" y="1737"/>
                    <a:pt x="1349" y="1716"/>
                    <a:pt x="1244" y="1716"/>
                  </a:cubicBezTo>
                  <a:cubicBezTo>
                    <a:pt x="960" y="1716"/>
                    <a:pt x="669" y="1865"/>
                    <a:pt x="512" y="2094"/>
                  </a:cubicBezTo>
                  <a:cubicBezTo>
                    <a:pt x="0" y="2834"/>
                    <a:pt x="753" y="3966"/>
                    <a:pt x="1522" y="4261"/>
                  </a:cubicBezTo>
                  <a:cubicBezTo>
                    <a:pt x="2019" y="4453"/>
                    <a:pt x="2662" y="4511"/>
                    <a:pt x="3314" y="4511"/>
                  </a:cubicBezTo>
                  <a:cubicBezTo>
                    <a:pt x="3996" y="4511"/>
                    <a:pt x="4688" y="4448"/>
                    <a:pt x="5234" y="4409"/>
                  </a:cubicBezTo>
                  <a:cubicBezTo>
                    <a:pt x="5695" y="4378"/>
                    <a:pt x="6173" y="4320"/>
                    <a:pt x="6561" y="4087"/>
                  </a:cubicBezTo>
                  <a:cubicBezTo>
                    <a:pt x="7052" y="3790"/>
                    <a:pt x="7322" y="3249"/>
                    <a:pt x="7415" y="2711"/>
                  </a:cubicBezTo>
                  <a:cubicBezTo>
                    <a:pt x="7492" y="2258"/>
                    <a:pt x="7458" y="1775"/>
                    <a:pt x="7228" y="1372"/>
                  </a:cubicBezTo>
                  <a:cubicBezTo>
                    <a:pt x="6997" y="968"/>
                    <a:pt x="6546" y="658"/>
                    <a:pt x="6055" y="654"/>
                  </a:cubicBezTo>
                  <a:cubicBezTo>
                    <a:pt x="6053" y="654"/>
                    <a:pt x="6052" y="654"/>
                    <a:pt x="6050" y="654"/>
                  </a:cubicBezTo>
                  <a:cubicBezTo>
                    <a:pt x="5561" y="654"/>
                    <a:pt x="5075" y="1009"/>
                    <a:pt x="5037" y="1464"/>
                  </a:cubicBezTo>
                  <a:cubicBezTo>
                    <a:pt x="4946" y="663"/>
                    <a:pt x="4129" y="0"/>
                    <a:pt x="3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084;p37"/>
            <p:cNvSpPr/>
            <p:nvPr/>
          </p:nvSpPr>
          <p:spPr>
            <a:xfrm>
              <a:off x="2099388" y="864707"/>
              <a:ext cx="25547" cy="5613"/>
            </a:xfrm>
            <a:custGeom>
              <a:avLst/>
              <a:gdLst/>
              <a:ahLst/>
              <a:cxnLst/>
              <a:rect l="l" t="t" r="r" b="b"/>
              <a:pathLst>
                <a:path w="6745" h="1482" extrusionOk="0">
                  <a:moveTo>
                    <a:pt x="0" y="1"/>
                  </a:moveTo>
                  <a:lnTo>
                    <a:pt x="0" y="1481"/>
                  </a:lnTo>
                  <a:lnTo>
                    <a:pt x="6745" y="1481"/>
                  </a:lnTo>
                  <a:lnTo>
                    <a:pt x="6745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085;p37"/>
            <p:cNvSpPr/>
            <p:nvPr/>
          </p:nvSpPr>
          <p:spPr>
            <a:xfrm>
              <a:off x="2180175" y="849307"/>
              <a:ext cx="28380" cy="17085"/>
            </a:xfrm>
            <a:custGeom>
              <a:avLst/>
              <a:gdLst/>
              <a:ahLst/>
              <a:cxnLst/>
              <a:rect l="l" t="t" r="r" b="b"/>
              <a:pathLst>
                <a:path w="7493" h="4511" extrusionOk="0">
                  <a:moveTo>
                    <a:pt x="3272" y="0"/>
                  </a:moveTo>
                  <a:cubicBezTo>
                    <a:pt x="3223" y="0"/>
                    <a:pt x="3173" y="2"/>
                    <a:pt x="3124" y="7"/>
                  </a:cubicBezTo>
                  <a:cubicBezTo>
                    <a:pt x="2215" y="89"/>
                    <a:pt x="1466" y="932"/>
                    <a:pt x="1550" y="1781"/>
                  </a:cubicBezTo>
                  <a:cubicBezTo>
                    <a:pt x="1454" y="1737"/>
                    <a:pt x="1349" y="1716"/>
                    <a:pt x="1244" y="1716"/>
                  </a:cubicBezTo>
                  <a:cubicBezTo>
                    <a:pt x="959" y="1716"/>
                    <a:pt x="668" y="1865"/>
                    <a:pt x="511" y="2094"/>
                  </a:cubicBezTo>
                  <a:cubicBezTo>
                    <a:pt x="1" y="2834"/>
                    <a:pt x="753" y="3966"/>
                    <a:pt x="1522" y="4261"/>
                  </a:cubicBezTo>
                  <a:cubicBezTo>
                    <a:pt x="2019" y="4453"/>
                    <a:pt x="2662" y="4511"/>
                    <a:pt x="3314" y="4511"/>
                  </a:cubicBezTo>
                  <a:cubicBezTo>
                    <a:pt x="3996" y="4511"/>
                    <a:pt x="4688" y="4448"/>
                    <a:pt x="5234" y="4409"/>
                  </a:cubicBezTo>
                  <a:cubicBezTo>
                    <a:pt x="5695" y="4378"/>
                    <a:pt x="6173" y="4320"/>
                    <a:pt x="6561" y="4087"/>
                  </a:cubicBezTo>
                  <a:cubicBezTo>
                    <a:pt x="7052" y="3790"/>
                    <a:pt x="7322" y="3249"/>
                    <a:pt x="7414" y="2711"/>
                  </a:cubicBezTo>
                  <a:cubicBezTo>
                    <a:pt x="7492" y="2258"/>
                    <a:pt x="7458" y="1775"/>
                    <a:pt x="7228" y="1372"/>
                  </a:cubicBezTo>
                  <a:cubicBezTo>
                    <a:pt x="6997" y="968"/>
                    <a:pt x="6545" y="658"/>
                    <a:pt x="6054" y="654"/>
                  </a:cubicBezTo>
                  <a:cubicBezTo>
                    <a:pt x="6052" y="654"/>
                    <a:pt x="6050" y="654"/>
                    <a:pt x="6048" y="654"/>
                  </a:cubicBezTo>
                  <a:cubicBezTo>
                    <a:pt x="5559" y="654"/>
                    <a:pt x="5074" y="1009"/>
                    <a:pt x="5035" y="1464"/>
                  </a:cubicBezTo>
                  <a:cubicBezTo>
                    <a:pt x="4947" y="663"/>
                    <a:pt x="4129" y="0"/>
                    <a:pt x="3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086;p37"/>
            <p:cNvSpPr/>
            <p:nvPr/>
          </p:nvSpPr>
          <p:spPr>
            <a:xfrm>
              <a:off x="2182020" y="864707"/>
              <a:ext cx="25543" cy="5613"/>
            </a:xfrm>
            <a:custGeom>
              <a:avLst/>
              <a:gdLst/>
              <a:ahLst/>
              <a:cxnLst/>
              <a:rect l="l" t="t" r="r" b="b"/>
              <a:pathLst>
                <a:path w="6744" h="1482" extrusionOk="0">
                  <a:moveTo>
                    <a:pt x="0" y="1"/>
                  </a:moveTo>
                  <a:lnTo>
                    <a:pt x="0" y="1481"/>
                  </a:lnTo>
                  <a:lnTo>
                    <a:pt x="6743" y="1481"/>
                  </a:lnTo>
                  <a:lnTo>
                    <a:pt x="6743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087;p37"/>
            <p:cNvSpPr/>
            <p:nvPr/>
          </p:nvSpPr>
          <p:spPr>
            <a:xfrm>
              <a:off x="1815575" y="701742"/>
              <a:ext cx="55877" cy="40697"/>
            </a:xfrm>
            <a:custGeom>
              <a:avLst/>
              <a:gdLst/>
              <a:ahLst/>
              <a:cxnLst/>
              <a:rect l="l" t="t" r="r" b="b"/>
              <a:pathLst>
                <a:path w="14753" h="10745" extrusionOk="0">
                  <a:moveTo>
                    <a:pt x="6702" y="0"/>
                  </a:moveTo>
                  <a:cubicBezTo>
                    <a:pt x="6591" y="0"/>
                    <a:pt x="6481" y="6"/>
                    <a:pt x="6370" y="18"/>
                  </a:cubicBezTo>
                  <a:cubicBezTo>
                    <a:pt x="5745" y="91"/>
                    <a:pt x="5158" y="361"/>
                    <a:pt x="4696" y="789"/>
                  </a:cubicBezTo>
                  <a:cubicBezTo>
                    <a:pt x="4382" y="1078"/>
                    <a:pt x="4136" y="1436"/>
                    <a:pt x="3996" y="1839"/>
                  </a:cubicBezTo>
                  <a:cubicBezTo>
                    <a:pt x="3802" y="1724"/>
                    <a:pt x="3591" y="1672"/>
                    <a:pt x="3377" y="1672"/>
                  </a:cubicBezTo>
                  <a:cubicBezTo>
                    <a:pt x="2709" y="1672"/>
                    <a:pt x="2014" y="2174"/>
                    <a:pt x="1751" y="2817"/>
                  </a:cubicBezTo>
                  <a:cubicBezTo>
                    <a:pt x="1404" y="3667"/>
                    <a:pt x="1599" y="4628"/>
                    <a:pt x="1840" y="5511"/>
                  </a:cubicBezTo>
                  <a:cubicBezTo>
                    <a:pt x="1012" y="5578"/>
                    <a:pt x="317" y="6282"/>
                    <a:pt x="159" y="7082"/>
                  </a:cubicBezTo>
                  <a:cubicBezTo>
                    <a:pt x="0" y="7883"/>
                    <a:pt x="322" y="8731"/>
                    <a:pt x="887" y="9328"/>
                  </a:cubicBezTo>
                  <a:cubicBezTo>
                    <a:pt x="1870" y="10365"/>
                    <a:pt x="3237" y="10573"/>
                    <a:pt x="4602" y="10647"/>
                  </a:cubicBezTo>
                  <a:cubicBezTo>
                    <a:pt x="5396" y="10691"/>
                    <a:pt x="6194" y="10715"/>
                    <a:pt x="6989" y="10726"/>
                  </a:cubicBezTo>
                  <a:cubicBezTo>
                    <a:pt x="7240" y="10731"/>
                    <a:pt x="7489" y="10734"/>
                    <a:pt x="7739" y="10734"/>
                  </a:cubicBezTo>
                  <a:cubicBezTo>
                    <a:pt x="8261" y="10741"/>
                    <a:pt x="8784" y="10742"/>
                    <a:pt x="9305" y="10745"/>
                  </a:cubicBezTo>
                  <a:cubicBezTo>
                    <a:pt x="9380" y="10745"/>
                    <a:pt x="9455" y="10745"/>
                    <a:pt x="9531" y="10745"/>
                  </a:cubicBezTo>
                  <a:cubicBezTo>
                    <a:pt x="10277" y="10745"/>
                    <a:pt x="11026" y="10733"/>
                    <a:pt x="11756" y="10586"/>
                  </a:cubicBezTo>
                  <a:cubicBezTo>
                    <a:pt x="12560" y="10424"/>
                    <a:pt x="13348" y="10084"/>
                    <a:pt x="13906" y="9494"/>
                  </a:cubicBezTo>
                  <a:cubicBezTo>
                    <a:pt x="13918" y="9482"/>
                    <a:pt x="13929" y="9470"/>
                    <a:pt x="13940" y="9456"/>
                  </a:cubicBezTo>
                  <a:cubicBezTo>
                    <a:pt x="14475" y="8869"/>
                    <a:pt x="14752" y="8026"/>
                    <a:pt x="14526" y="7272"/>
                  </a:cubicBezTo>
                  <a:cubicBezTo>
                    <a:pt x="14317" y="6568"/>
                    <a:pt x="13619" y="6006"/>
                    <a:pt x="12884" y="6006"/>
                  </a:cubicBezTo>
                  <a:cubicBezTo>
                    <a:pt x="12812" y="6006"/>
                    <a:pt x="12740" y="6012"/>
                    <a:pt x="12668" y="6023"/>
                  </a:cubicBezTo>
                  <a:cubicBezTo>
                    <a:pt x="12970" y="5363"/>
                    <a:pt x="12757" y="4513"/>
                    <a:pt x="12178" y="4063"/>
                  </a:cubicBezTo>
                  <a:cubicBezTo>
                    <a:pt x="11885" y="3835"/>
                    <a:pt x="11511" y="3720"/>
                    <a:pt x="11137" y="3720"/>
                  </a:cubicBezTo>
                  <a:cubicBezTo>
                    <a:pt x="10773" y="3720"/>
                    <a:pt x="10410" y="3828"/>
                    <a:pt x="10120" y="4044"/>
                  </a:cubicBezTo>
                  <a:cubicBezTo>
                    <a:pt x="10216" y="3009"/>
                    <a:pt x="9904" y="1927"/>
                    <a:pt x="9207" y="1143"/>
                  </a:cubicBezTo>
                  <a:cubicBezTo>
                    <a:pt x="8584" y="442"/>
                    <a:pt x="7648" y="0"/>
                    <a:pt x="6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088;p37"/>
            <p:cNvSpPr/>
            <p:nvPr/>
          </p:nvSpPr>
          <p:spPr>
            <a:xfrm>
              <a:off x="1833365" y="701742"/>
              <a:ext cx="38087" cy="35815"/>
            </a:xfrm>
            <a:custGeom>
              <a:avLst/>
              <a:gdLst/>
              <a:ahLst/>
              <a:cxnLst/>
              <a:rect l="l" t="t" r="r" b="b"/>
              <a:pathLst>
                <a:path w="10056" h="9456" extrusionOk="0">
                  <a:moveTo>
                    <a:pt x="2004" y="0"/>
                  </a:moveTo>
                  <a:cubicBezTo>
                    <a:pt x="1894" y="0"/>
                    <a:pt x="1784" y="6"/>
                    <a:pt x="1675" y="18"/>
                  </a:cubicBezTo>
                  <a:cubicBezTo>
                    <a:pt x="1050" y="91"/>
                    <a:pt x="463" y="361"/>
                    <a:pt x="1" y="790"/>
                  </a:cubicBezTo>
                  <a:cubicBezTo>
                    <a:pt x="312" y="781"/>
                    <a:pt x="671" y="733"/>
                    <a:pt x="949" y="733"/>
                  </a:cubicBezTo>
                  <a:cubicBezTo>
                    <a:pt x="1038" y="733"/>
                    <a:pt x="1120" y="738"/>
                    <a:pt x="1188" y="751"/>
                  </a:cubicBezTo>
                  <a:cubicBezTo>
                    <a:pt x="1802" y="863"/>
                    <a:pt x="2392" y="1110"/>
                    <a:pt x="2888" y="1484"/>
                  </a:cubicBezTo>
                  <a:cubicBezTo>
                    <a:pt x="4087" y="2384"/>
                    <a:pt x="4700" y="3976"/>
                    <a:pt x="4406" y="5428"/>
                  </a:cubicBezTo>
                  <a:cubicBezTo>
                    <a:pt x="4594" y="5372"/>
                    <a:pt x="4789" y="5345"/>
                    <a:pt x="4984" y="5345"/>
                  </a:cubicBezTo>
                  <a:cubicBezTo>
                    <a:pt x="5522" y="5345"/>
                    <a:pt x="6061" y="5549"/>
                    <a:pt x="6446" y="5918"/>
                  </a:cubicBezTo>
                  <a:cubicBezTo>
                    <a:pt x="6971" y="6422"/>
                    <a:pt x="7188" y="7213"/>
                    <a:pt x="6991" y="7907"/>
                  </a:cubicBezTo>
                  <a:cubicBezTo>
                    <a:pt x="7133" y="7850"/>
                    <a:pt x="7279" y="7825"/>
                    <a:pt x="7424" y="7825"/>
                  </a:cubicBezTo>
                  <a:cubicBezTo>
                    <a:pt x="8084" y="7825"/>
                    <a:pt x="8736" y="8357"/>
                    <a:pt x="9047" y="8970"/>
                  </a:cubicBezTo>
                  <a:cubicBezTo>
                    <a:pt x="9127" y="9125"/>
                    <a:pt x="9193" y="9289"/>
                    <a:pt x="9243" y="9456"/>
                  </a:cubicBezTo>
                  <a:cubicBezTo>
                    <a:pt x="9778" y="8869"/>
                    <a:pt x="10055" y="8026"/>
                    <a:pt x="9830" y="7272"/>
                  </a:cubicBezTo>
                  <a:cubicBezTo>
                    <a:pt x="9621" y="6569"/>
                    <a:pt x="8925" y="6007"/>
                    <a:pt x="8190" y="6007"/>
                  </a:cubicBezTo>
                  <a:cubicBezTo>
                    <a:pt x="8118" y="6007"/>
                    <a:pt x="8045" y="6013"/>
                    <a:pt x="7972" y="6024"/>
                  </a:cubicBezTo>
                  <a:cubicBezTo>
                    <a:pt x="8274" y="5363"/>
                    <a:pt x="8061" y="4514"/>
                    <a:pt x="7483" y="4065"/>
                  </a:cubicBezTo>
                  <a:cubicBezTo>
                    <a:pt x="7189" y="3836"/>
                    <a:pt x="6815" y="3722"/>
                    <a:pt x="6440" y="3722"/>
                  </a:cubicBezTo>
                  <a:cubicBezTo>
                    <a:pt x="6077" y="3722"/>
                    <a:pt x="5714" y="3829"/>
                    <a:pt x="5425" y="4045"/>
                  </a:cubicBezTo>
                  <a:cubicBezTo>
                    <a:pt x="5521" y="3009"/>
                    <a:pt x="5207" y="1927"/>
                    <a:pt x="4512" y="1144"/>
                  </a:cubicBezTo>
                  <a:cubicBezTo>
                    <a:pt x="3887" y="441"/>
                    <a:pt x="2950" y="0"/>
                    <a:pt x="2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089;p37"/>
            <p:cNvSpPr/>
            <p:nvPr/>
          </p:nvSpPr>
          <p:spPr>
            <a:xfrm>
              <a:off x="1823624" y="714438"/>
              <a:ext cx="30569" cy="27959"/>
            </a:xfrm>
            <a:custGeom>
              <a:avLst/>
              <a:gdLst/>
              <a:ahLst/>
              <a:cxnLst/>
              <a:rect l="l" t="t" r="r" b="b"/>
              <a:pathLst>
                <a:path w="8071" h="7382" extrusionOk="0">
                  <a:moveTo>
                    <a:pt x="4624" y="1"/>
                  </a:moveTo>
                  <a:cubicBezTo>
                    <a:pt x="4533" y="1"/>
                    <a:pt x="4437" y="75"/>
                    <a:pt x="4431" y="174"/>
                  </a:cubicBezTo>
                  <a:cubicBezTo>
                    <a:pt x="4374" y="1040"/>
                    <a:pt x="4613" y="1956"/>
                    <a:pt x="4703" y="2819"/>
                  </a:cubicBezTo>
                  <a:cubicBezTo>
                    <a:pt x="4795" y="3707"/>
                    <a:pt x="4846" y="4597"/>
                    <a:pt x="4869" y="5488"/>
                  </a:cubicBezTo>
                  <a:cubicBezTo>
                    <a:pt x="4871" y="5550"/>
                    <a:pt x="4871" y="5612"/>
                    <a:pt x="4872" y="5673"/>
                  </a:cubicBezTo>
                  <a:cubicBezTo>
                    <a:pt x="4671" y="5458"/>
                    <a:pt x="4461" y="5250"/>
                    <a:pt x="4274" y="5023"/>
                  </a:cubicBezTo>
                  <a:cubicBezTo>
                    <a:pt x="3890" y="4557"/>
                    <a:pt x="3541" y="4065"/>
                    <a:pt x="3228" y="3549"/>
                  </a:cubicBezTo>
                  <a:cubicBezTo>
                    <a:pt x="2645" y="2586"/>
                    <a:pt x="2234" y="1564"/>
                    <a:pt x="1773" y="543"/>
                  </a:cubicBezTo>
                  <a:cubicBezTo>
                    <a:pt x="1751" y="494"/>
                    <a:pt x="1703" y="472"/>
                    <a:pt x="1653" y="472"/>
                  </a:cubicBezTo>
                  <a:cubicBezTo>
                    <a:pt x="1571" y="472"/>
                    <a:pt x="1483" y="530"/>
                    <a:pt x="1495" y="618"/>
                  </a:cubicBezTo>
                  <a:cubicBezTo>
                    <a:pt x="1639" y="1752"/>
                    <a:pt x="2118" y="2868"/>
                    <a:pt x="2702" y="3851"/>
                  </a:cubicBezTo>
                  <a:cubicBezTo>
                    <a:pt x="3186" y="4667"/>
                    <a:pt x="3803" y="5632"/>
                    <a:pt x="4558" y="6286"/>
                  </a:cubicBezTo>
                  <a:cubicBezTo>
                    <a:pt x="3816" y="6218"/>
                    <a:pt x="3062" y="6012"/>
                    <a:pt x="2385" y="5771"/>
                  </a:cubicBezTo>
                  <a:cubicBezTo>
                    <a:pt x="1562" y="5476"/>
                    <a:pt x="947" y="4934"/>
                    <a:pt x="217" y="4489"/>
                  </a:cubicBezTo>
                  <a:cubicBezTo>
                    <a:pt x="195" y="4475"/>
                    <a:pt x="172" y="4469"/>
                    <a:pt x="150" y="4469"/>
                  </a:cubicBezTo>
                  <a:cubicBezTo>
                    <a:pt x="69" y="4469"/>
                    <a:pt x="0" y="4552"/>
                    <a:pt x="20" y="4637"/>
                  </a:cubicBezTo>
                  <a:cubicBezTo>
                    <a:pt x="221" y="5544"/>
                    <a:pt x="1158" y="6094"/>
                    <a:pt x="1969" y="6430"/>
                  </a:cubicBezTo>
                  <a:cubicBezTo>
                    <a:pt x="2778" y="6763"/>
                    <a:pt x="3780" y="7067"/>
                    <a:pt x="4711" y="7067"/>
                  </a:cubicBezTo>
                  <a:cubicBezTo>
                    <a:pt x="4766" y="7067"/>
                    <a:pt x="4820" y="7066"/>
                    <a:pt x="4873" y="7064"/>
                  </a:cubicBezTo>
                  <a:lnTo>
                    <a:pt x="4873" y="7064"/>
                  </a:lnTo>
                  <a:cubicBezTo>
                    <a:pt x="4871" y="7168"/>
                    <a:pt x="4868" y="7271"/>
                    <a:pt x="4865" y="7374"/>
                  </a:cubicBezTo>
                  <a:cubicBezTo>
                    <a:pt x="5115" y="7379"/>
                    <a:pt x="5366" y="7382"/>
                    <a:pt x="5615" y="7382"/>
                  </a:cubicBezTo>
                  <a:cubicBezTo>
                    <a:pt x="5617" y="7256"/>
                    <a:pt x="5617" y="7128"/>
                    <a:pt x="5615" y="7002"/>
                  </a:cubicBezTo>
                  <a:cubicBezTo>
                    <a:pt x="6208" y="6576"/>
                    <a:pt x="6734" y="6065"/>
                    <a:pt x="7181" y="5490"/>
                  </a:cubicBezTo>
                  <a:cubicBezTo>
                    <a:pt x="7570" y="4989"/>
                    <a:pt x="8071" y="4295"/>
                    <a:pt x="8052" y="3637"/>
                  </a:cubicBezTo>
                  <a:cubicBezTo>
                    <a:pt x="8048" y="3547"/>
                    <a:pt x="7978" y="3495"/>
                    <a:pt x="7902" y="3495"/>
                  </a:cubicBezTo>
                  <a:cubicBezTo>
                    <a:pt x="7866" y="3495"/>
                    <a:pt x="7827" y="3507"/>
                    <a:pt x="7795" y="3534"/>
                  </a:cubicBezTo>
                  <a:cubicBezTo>
                    <a:pt x="7303" y="3942"/>
                    <a:pt x="7004" y="4624"/>
                    <a:pt x="6598" y="5117"/>
                  </a:cubicBezTo>
                  <a:cubicBezTo>
                    <a:pt x="6298" y="5481"/>
                    <a:pt x="5958" y="5806"/>
                    <a:pt x="5597" y="6111"/>
                  </a:cubicBezTo>
                  <a:cubicBezTo>
                    <a:pt x="5591" y="5863"/>
                    <a:pt x="5582" y="5616"/>
                    <a:pt x="5571" y="5373"/>
                  </a:cubicBezTo>
                  <a:cubicBezTo>
                    <a:pt x="5534" y="4442"/>
                    <a:pt x="5447" y="3512"/>
                    <a:pt x="5322" y="2588"/>
                  </a:cubicBezTo>
                  <a:cubicBezTo>
                    <a:pt x="5212" y="1767"/>
                    <a:pt x="5128" y="839"/>
                    <a:pt x="4760" y="87"/>
                  </a:cubicBezTo>
                  <a:cubicBezTo>
                    <a:pt x="4729" y="26"/>
                    <a:pt x="4678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090;p37"/>
            <p:cNvSpPr/>
            <p:nvPr/>
          </p:nvSpPr>
          <p:spPr>
            <a:xfrm>
              <a:off x="1559764" y="815556"/>
              <a:ext cx="889749" cy="351730"/>
            </a:xfrm>
            <a:custGeom>
              <a:avLst/>
              <a:gdLst/>
              <a:ahLst/>
              <a:cxnLst/>
              <a:rect l="l" t="t" r="r" b="b"/>
              <a:pathLst>
                <a:path w="225470" h="92866" extrusionOk="0">
                  <a:moveTo>
                    <a:pt x="29732" y="1"/>
                  </a:moveTo>
                  <a:cubicBezTo>
                    <a:pt x="19417" y="1"/>
                    <a:pt x="9078" y="1049"/>
                    <a:pt x="0" y="3964"/>
                  </a:cubicBezTo>
                  <a:cubicBezTo>
                    <a:pt x="432" y="6388"/>
                    <a:pt x="950" y="8782"/>
                    <a:pt x="1556" y="11146"/>
                  </a:cubicBezTo>
                  <a:cubicBezTo>
                    <a:pt x="1687" y="11654"/>
                    <a:pt x="1821" y="12162"/>
                    <a:pt x="1959" y="12668"/>
                  </a:cubicBezTo>
                  <a:cubicBezTo>
                    <a:pt x="6268" y="28488"/>
                    <a:pt x="14371" y="42897"/>
                    <a:pt x="25314" y="54997"/>
                  </a:cubicBezTo>
                  <a:cubicBezTo>
                    <a:pt x="46250" y="78153"/>
                    <a:pt x="77587" y="92866"/>
                    <a:pt x="112603" y="92866"/>
                  </a:cubicBezTo>
                  <a:cubicBezTo>
                    <a:pt x="156940" y="92866"/>
                    <a:pt x="195375" y="69281"/>
                    <a:pt x="214277" y="34826"/>
                  </a:cubicBezTo>
                  <a:cubicBezTo>
                    <a:pt x="218099" y="27864"/>
                    <a:pt x="221123" y="20456"/>
                    <a:pt x="223233" y="12707"/>
                  </a:cubicBezTo>
                  <a:cubicBezTo>
                    <a:pt x="224160" y="9317"/>
                    <a:pt x="224907" y="5881"/>
                    <a:pt x="225470" y="2410"/>
                  </a:cubicBezTo>
                  <a:lnTo>
                    <a:pt x="225470" y="2410"/>
                  </a:lnTo>
                  <a:cubicBezTo>
                    <a:pt x="203640" y="11131"/>
                    <a:pt x="180501" y="16911"/>
                    <a:pt x="156896" y="17236"/>
                  </a:cubicBezTo>
                  <a:cubicBezTo>
                    <a:pt x="156208" y="17247"/>
                    <a:pt x="155519" y="17252"/>
                    <a:pt x="154829" y="17252"/>
                  </a:cubicBezTo>
                  <a:cubicBezTo>
                    <a:pt x="154515" y="17252"/>
                    <a:pt x="154202" y="17251"/>
                    <a:pt x="153888" y="17249"/>
                  </a:cubicBezTo>
                  <a:cubicBezTo>
                    <a:pt x="151726" y="17235"/>
                    <a:pt x="149568" y="17177"/>
                    <a:pt x="147416" y="17074"/>
                  </a:cubicBezTo>
                  <a:cubicBezTo>
                    <a:pt x="119351" y="15771"/>
                    <a:pt x="92062" y="7474"/>
                    <a:pt x="64263" y="3071"/>
                  </a:cubicBezTo>
                  <a:cubicBezTo>
                    <a:pt x="54229" y="1483"/>
                    <a:pt x="41998" y="1"/>
                    <a:pt x="29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91;p37"/>
            <p:cNvSpPr/>
            <p:nvPr/>
          </p:nvSpPr>
          <p:spPr>
            <a:xfrm>
              <a:off x="1557033" y="797511"/>
              <a:ext cx="896324" cy="139916"/>
            </a:xfrm>
            <a:custGeom>
              <a:avLst/>
              <a:gdLst/>
              <a:ahLst/>
              <a:cxnLst/>
              <a:rect l="l" t="t" r="r" b="b"/>
              <a:pathLst>
                <a:path w="225470" h="30867" extrusionOk="0">
                  <a:moveTo>
                    <a:pt x="29732" y="1"/>
                  </a:moveTo>
                  <a:cubicBezTo>
                    <a:pt x="19417" y="1"/>
                    <a:pt x="9078" y="1049"/>
                    <a:pt x="0" y="3964"/>
                  </a:cubicBezTo>
                  <a:cubicBezTo>
                    <a:pt x="432" y="6388"/>
                    <a:pt x="950" y="8782"/>
                    <a:pt x="1556" y="11146"/>
                  </a:cubicBezTo>
                  <a:cubicBezTo>
                    <a:pt x="1687" y="11654"/>
                    <a:pt x="1821" y="12162"/>
                    <a:pt x="1959" y="12668"/>
                  </a:cubicBezTo>
                  <a:cubicBezTo>
                    <a:pt x="6658" y="10925"/>
                    <a:pt x="11704" y="9895"/>
                    <a:pt x="16744" y="9424"/>
                  </a:cubicBezTo>
                  <a:cubicBezTo>
                    <a:pt x="19431" y="9171"/>
                    <a:pt x="22124" y="9065"/>
                    <a:pt x="24820" y="9065"/>
                  </a:cubicBezTo>
                  <a:cubicBezTo>
                    <a:pt x="31311" y="9065"/>
                    <a:pt x="37817" y="9677"/>
                    <a:pt x="44283" y="10322"/>
                  </a:cubicBezTo>
                  <a:cubicBezTo>
                    <a:pt x="56868" y="11575"/>
                    <a:pt x="69465" y="12952"/>
                    <a:pt x="81832" y="15465"/>
                  </a:cubicBezTo>
                  <a:cubicBezTo>
                    <a:pt x="102700" y="19707"/>
                    <a:pt x="123142" y="27208"/>
                    <a:pt x="144108" y="29885"/>
                  </a:cubicBezTo>
                  <a:cubicBezTo>
                    <a:pt x="148578" y="30454"/>
                    <a:pt x="153068" y="30805"/>
                    <a:pt x="157593" y="30860"/>
                  </a:cubicBezTo>
                  <a:cubicBezTo>
                    <a:pt x="157979" y="30864"/>
                    <a:pt x="158365" y="30867"/>
                    <a:pt x="158751" y="30867"/>
                  </a:cubicBezTo>
                  <a:cubicBezTo>
                    <a:pt x="159952" y="30867"/>
                    <a:pt x="161157" y="30844"/>
                    <a:pt x="162364" y="30801"/>
                  </a:cubicBezTo>
                  <a:cubicBezTo>
                    <a:pt x="183858" y="30023"/>
                    <a:pt x="203969" y="22063"/>
                    <a:pt x="223233" y="12707"/>
                  </a:cubicBezTo>
                  <a:cubicBezTo>
                    <a:pt x="224160" y="9317"/>
                    <a:pt x="224907" y="5881"/>
                    <a:pt x="225470" y="2410"/>
                  </a:cubicBezTo>
                  <a:lnTo>
                    <a:pt x="225470" y="2410"/>
                  </a:lnTo>
                  <a:cubicBezTo>
                    <a:pt x="203640" y="11131"/>
                    <a:pt x="180501" y="16911"/>
                    <a:pt x="156896" y="17236"/>
                  </a:cubicBezTo>
                  <a:cubicBezTo>
                    <a:pt x="156208" y="17247"/>
                    <a:pt x="155519" y="17252"/>
                    <a:pt x="154829" y="17252"/>
                  </a:cubicBezTo>
                  <a:cubicBezTo>
                    <a:pt x="154515" y="17252"/>
                    <a:pt x="154202" y="17251"/>
                    <a:pt x="153888" y="17249"/>
                  </a:cubicBezTo>
                  <a:cubicBezTo>
                    <a:pt x="151726" y="17235"/>
                    <a:pt x="149568" y="17177"/>
                    <a:pt x="147416" y="17074"/>
                  </a:cubicBezTo>
                  <a:cubicBezTo>
                    <a:pt x="119351" y="15771"/>
                    <a:pt x="92062" y="7474"/>
                    <a:pt x="64263" y="3071"/>
                  </a:cubicBezTo>
                  <a:cubicBezTo>
                    <a:pt x="54229" y="1483"/>
                    <a:pt x="41998" y="1"/>
                    <a:pt x="29732" y="1"/>
                  </a:cubicBezTo>
                  <a:close/>
                </a:path>
              </a:pathLst>
            </a:custGeom>
            <a:solidFill>
              <a:srgbClr val="ADDB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92;p37"/>
            <p:cNvSpPr/>
            <p:nvPr/>
          </p:nvSpPr>
          <p:spPr>
            <a:xfrm>
              <a:off x="1658777" y="931488"/>
              <a:ext cx="755216" cy="235794"/>
            </a:xfrm>
            <a:custGeom>
              <a:avLst/>
              <a:gdLst/>
              <a:ahLst/>
              <a:cxnLst/>
              <a:rect l="l" t="t" r="r" b="b"/>
              <a:pathLst>
                <a:path w="188966" h="58042" extrusionOk="0">
                  <a:moveTo>
                    <a:pt x="188965" y="1"/>
                  </a:moveTo>
                  <a:lnTo>
                    <a:pt x="188965" y="1"/>
                  </a:lnTo>
                  <a:cubicBezTo>
                    <a:pt x="174312" y="7792"/>
                    <a:pt x="158909" y="14212"/>
                    <a:pt x="142315" y="17428"/>
                  </a:cubicBezTo>
                  <a:cubicBezTo>
                    <a:pt x="131996" y="19425"/>
                    <a:pt x="121567" y="20123"/>
                    <a:pt x="111072" y="20123"/>
                  </a:cubicBezTo>
                  <a:cubicBezTo>
                    <a:pt x="86795" y="20123"/>
                    <a:pt x="62162" y="16391"/>
                    <a:pt x="37717" y="16391"/>
                  </a:cubicBezTo>
                  <a:cubicBezTo>
                    <a:pt x="33166" y="16391"/>
                    <a:pt x="28620" y="16520"/>
                    <a:pt x="24085" y="16827"/>
                  </a:cubicBezTo>
                  <a:cubicBezTo>
                    <a:pt x="15987" y="17372"/>
                    <a:pt x="7939" y="18489"/>
                    <a:pt x="0" y="20171"/>
                  </a:cubicBezTo>
                  <a:cubicBezTo>
                    <a:pt x="3325" y="23845"/>
                    <a:pt x="6891" y="27292"/>
                    <a:pt x="10678" y="30489"/>
                  </a:cubicBezTo>
                  <a:cubicBezTo>
                    <a:pt x="13369" y="32765"/>
                    <a:pt x="16170" y="34916"/>
                    <a:pt x="19083" y="36943"/>
                  </a:cubicBezTo>
                  <a:cubicBezTo>
                    <a:pt x="25146" y="41163"/>
                    <a:pt x="31599" y="44794"/>
                    <a:pt x="38354" y="47784"/>
                  </a:cubicBezTo>
                  <a:cubicBezTo>
                    <a:pt x="42921" y="49809"/>
                    <a:pt x="47613" y="51542"/>
                    <a:pt x="52401" y="52974"/>
                  </a:cubicBezTo>
                  <a:cubicBezTo>
                    <a:pt x="61589" y="55723"/>
                    <a:pt x="71286" y="57415"/>
                    <a:pt x="81325" y="57898"/>
                  </a:cubicBezTo>
                  <a:cubicBezTo>
                    <a:pt x="83299" y="57994"/>
                    <a:pt x="85289" y="58042"/>
                    <a:pt x="87291" y="58042"/>
                  </a:cubicBezTo>
                  <a:cubicBezTo>
                    <a:pt x="128121" y="58042"/>
                    <a:pt x="163945" y="38041"/>
                    <a:pt x="184121" y="7968"/>
                  </a:cubicBezTo>
                  <a:cubicBezTo>
                    <a:pt x="185854" y="5383"/>
                    <a:pt x="187469" y="2727"/>
                    <a:pt x="188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093;p37"/>
            <p:cNvSpPr/>
            <p:nvPr/>
          </p:nvSpPr>
          <p:spPr>
            <a:xfrm>
              <a:off x="1673654" y="947452"/>
              <a:ext cx="715709" cy="139922"/>
            </a:xfrm>
            <a:custGeom>
              <a:avLst/>
              <a:gdLst/>
              <a:ahLst/>
              <a:cxnLst/>
              <a:rect l="l" t="t" r="r" b="b"/>
              <a:pathLst>
                <a:path w="188966" h="36943" extrusionOk="0">
                  <a:moveTo>
                    <a:pt x="188965" y="1"/>
                  </a:moveTo>
                  <a:lnTo>
                    <a:pt x="188965" y="1"/>
                  </a:lnTo>
                  <a:cubicBezTo>
                    <a:pt x="174312" y="7792"/>
                    <a:pt x="158909" y="14212"/>
                    <a:pt x="142315" y="17428"/>
                  </a:cubicBezTo>
                  <a:cubicBezTo>
                    <a:pt x="131996" y="19425"/>
                    <a:pt x="121567" y="20123"/>
                    <a:pt x="111072" y="20123"/>
                  </a:cubicBezTo>
                  <a:cubicBezTo>
                    <a:pt x="86795" y="20123"/>
                    <a:pt x="62162" y="16391"/>
                    <a:pt x="37717" y="16391"/>
                  </a:cubicBezTo>
                  <a:cubicBezTo>
                    <a:pt x="33166" y="16391"/>
                    <a:pt x="28620" y="16520"/>
                    <a:pt x="24085" y="16827"/>
                  </a:cubicBezTo>
                  <a:cubicBezTo>
                    <a:pt x="15987" y="17372"/>
                    <a:pt x="7939" y="18489"/>
                    <a:pt x="0" y="20170"/>
                  </a:cubicBezTo>
                  <a:cubicBezTo>
                    <a:pt x="3325" y="23845"/>
                    <a:pt x="6891" y="27292"/>
                    <a:pt x="10678" y="30488"/>
                  </a:cubicBezTo>
                  <a:cubicBezTo>
                    <a:pt x="13369" y="32765"/>
                    <a:pt x="16170" y="34916"/>
                    <a:pt x="19083" y="36943"/>
                  </a:cubicBezTo>
                  <a:cubicBezTo>
                    <a:pt x="21387" y="35657"/>
                    <a:pt x="23749" y="34476"/>
                    <a:pt x="26168" y="33400"/>
                  </a:cubicBezTo>
                  <a:cubicBezTo>
                    <a:pt x="32345" y="30654"/>
                    <a:pt x="38863" y="28585"/>
                    <a:pt x="45528" y="27142"/>
                  </a:cubicBezTo>
                  <a:cubicBezTo>
                    <a:pt x="54653" y="25171"/>
                    <a:pt x="64008" y="24355"/>
                    <a:pt x="73383" y="24355"/>
                  </a:cubicBezTo>
                  <a:cubicBezTo>
                    <a:pt x="79395" y="24355"/>
                    <a:pt x="85415" y="24690"/>
                    <a:pt x="91389" y="25273"/>
                  </a:cubicBezTo>
                  <a:cubicBezTo>
                    <a:pt x="96971" y="25818"/>
                    <a:pt x="102532" y="26576"/>
                    <a:pt x="108134" y="26868"/>
                  </a:cubicBezTo>
                  <a:cubicBezTo>
                    <a:pt x="109916" y="26960"/>
                    <a:pt x="111698" y="27005"/>
                    <a:pt x="113477" y="27005"/>
                  </a:cubicBezTo>
                  <a:cubicBezTo>
                    <a:pt x="130009" y="27005"/>
                    <a:pt x="146413" y="23138"/>
                    <a:pt x="161920" y="17670"/>
                  </a:cubicBezTo>
                  <a:cubicBezTo>
                    <a:pt x="169556" y="14978"/>
                    <a:pt x="177102" y="11846"/>
                    <a:pt x="184121" y="7968"/>
                  </a:cubicBezTo>
                  <a:cubicBezTo>
                    <a:pt x="185854" y="5383"/>
                    <a:pt x="187469" y="2727"/>
                    <a:pt x="188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094;p37"/>
            <p:cNvSpPr/>
            <p:nvPr/>
          </p:nvSpPr>
          <p:spPr>
            <a:xfrm>
              <a:off x="1950672" y="882512"/>
              <a:ext cx="99354" cy="125033"/>
            </a:xfrm>
            <a:custGeom>
              <a:avLst/>
              <a:gdLst/>
              <a:ahLst/>
              <a:cxnLst/>
              <a:rect l="l" t="t" r="r" b="b"/>
              <a:pathLst>
                <a:path w="26232" h="33012" extrusionOk="0">
                  <a:moveTo>
                    <a:pt x="15024" y="0"/>
                  </a:moveTo>
                  <a:cubicBezTo>
                    <a:pt x="14881" y="0"/>
                    <a:pt x="14738" y="4"/>
                    <a:pt x="14595" y="11"/>
                  </a:cubicBezTo>
                  <a:cubicBezTo>
                    <a:pt x="11332" y="177"/>
                    <a:pt x="8290" y="2128"/>
                    <a:pt x="6778" y="4829"/>
                  </a:cubicBezTo>
                  <a:cubicBezTo>
                    <a:pt x="6205" y="5853"/>
                    <a:pt x="5832" y="6973"/>
                    <a:pt x="5174" y="7951"/>
                  </a:cubicBezTo>
                  <a:cubicBezTo>
                    <a:pt x="4480" y="8981"/>
                    <a:pt x="3497" y="9813"/>
                    <a:pt x="2700" y="10775"/>
                  </a:cubicBezTo>
                  <a:cubicBezTo>
                    <a:pt x="759" y="13123"/>
                    <a:pt x="1" y="16289"/>
                    <a:pt x="686" y="19183"/>
                  </a:cubicBezTo>
                  <a:cubicBezTo>
                    <a:pt x="1372" y="22079"/>
                    <a:pt x="3490" y="24651"/>
                    <a:pt x="6312" y="26017"/>
                  </a:cubicBezTo>
                  <a:cubicBezTo>
                    <a:pt x="6383" y="27861"/>
                    <a:pt x="7262" y="29668"/>
                    <a:pt x="8702" y="30932"/>
                  </a:cubicBezTo>
                  <a:cubicBezTo>
                    <a:pt x="10265" y="32303"/>
                    <a:pt x="12587" y="33011"/>
                    <a:pt x="14868" y="33011"/>
                  </a:cubicBezTo>
                  <a:cubicBezTo>
                    <a:pt x="15116" y="33011"/>
                    <a:pt x="15363" y="33003"/>
                    <a:pt x="15609" y="32986"/>
                  </a:cubicBezTo>
                  <a:cubicBezTo>
                    <a:pt x="16897" y="32898"/>
                    <a:pt x="18143" y="32579"/>
                    <a:pt x="19196" y="32019"/>
                  </a:cubicBezTo>
                  <a:cubicBezTo>
                    <a:pt x="20702" y="31217"/>
                    <a:pt x="21930" y="30018"/>
                    <a:pt x="22911" y="28683"/>
                  </a:cubicBezTo>
                  <a:cubicBezTo>
                    <a:pt x="25273" y="25470"/>
                    <a:pt x="26231" y="21384"/>
                    <a:pt x="25527" y="17542"/>
                  </a:cubicBezTo>
                  <a:cubicBezTo>
                    <a:pt x="25178" y="15650"/>
                    <a:pt x="24449" y="13832"/>
                    <a:pt x="24098" y="11939"/>
                  </a:cubicBezTo>
                  <a:cubicBezTo>
                    <a:pt x="23621" y="9380"/>
                    <a:pt x="23821" y="6647"/>
                    <a:pt x="22610" y="4306"/>
                  </a:cubicBezTo>
                  <a:cubicBezTo>
                    <a:pt x="21412" y="1989"/>
                    <a:pt x="18845" y="401"/>
                    <a:pt x="16111" y="67"/>
                  </a:cubicBezTo>
                  <a:cubicBezTo>
                    <a:pt x="15750" y="23"/>
                    <a:pt x="15387" y="0"/>
                    <a:pt x="15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95;p37"/>
            <p:cNvSpPr/>
            <p:nvPr/>
          </p:nvSpPr>
          <p:spPr>
            <a:xfrm>
              <a:off x="1973590" y="927496"/>
              <a:ext cx="63210" cy="93991"/>
            </a:xfrm>
            <a:custGeom>
              <a:avLst/>
              <a:gdLst/>
              <a:ahLst/>
              <a:cxnLst/>
              <a:rect l="l" t="t" r="r" b="b"/>
              <a:pathLst>
                <a:path w="16689" h="24816" extrusionOk="0">
                  <a:moveTo>
                    <a:pt x="8149" y="1"/>
                  </a:moveTo>
                  <a:cubicBezTo>
                    <a:pt x="7975" y="1"/>
                    <a:pt x="7807" y="89"/>
                    <a:pt x="7772" y="278"/>
                  </a:cubicBezTo>
                  <a:cubicBezTo>
                    <a:pt x="7422" y="2144"/>
                    <a:pt x="7691" y="4166"/>
                    <a:pt x="7707" y="6054"/>
                  </a:cubicBezTo>
                  <a:cubicBezTo>
                    <a:pt x="7717" y="7290"/>
                    <a:pt x="7733" y="8526"/>
                    <a:pt x="7743" y="9762"/>
                  </a:cubicBezTo>
                  <a:cubicBezTo>
                    <a:pt x="6532" y="8643"/>
                    <a:pt x="5375" y="7521"/>
                    <a:pt x="4363" y="6193"/>
                  </a:cubicBezTo>
                  <a:cubicBezTo>
                    <a:pt x="3733" y="5365"/>
                    <a:pt x="3159" y="4494"/>
                    <a:pt x="2610" y="3618"/>
                  </a:cubicBezTo>
                  <a:cubicBezTo>
                    <a:pt x="2533" y="3494"/>
                    <a:pt x="1993" y="2420"/>
                    <a:pt x="1590" y="2420"/>
                  </a:cubicBezTo>
                  <a:cubicBezTo>
                    <a:pt x="1532" y="2420"/>
                    <a:pt x="1476" y="2443"/>
                    <a:pt x="1425" y="2495"/>
                  </a:cubicBezTo>
                  <a:cubicBezTo>
                    <a:pt x="941" y="2991"/>
                    <a:pt x="1668" y="4037"/>
                    <a:pt x="1912" y="4542"/>
                  </a:cubicBezTo>
                  <a:cubicBezTo>
                    <a:pt x="2374" y="5500"/>
                    <a:pt x="2976" y="6413"/>
                    <a:pt x="3619" y="7276"/>
                  </a:cubicBezTo>
                  <a:cubicBezTo>
                    <a:pt x="3693" y="7376"/>
                    <a:pt x="3768" y="7476"/>
                    <a:pt x="3844" y="7576"/>
                  </a:cubicBezTo>
                  <a:cubicBezTo>
                    <a:pt x="3749" y="7576"/>
                    <a:pt x="3655" y="7577"/>
                    <a:pt x="3560" y="7577"/>
                  </a:cubicBezTo>
                  <a:cubicBezTo>
                    <a:pt x="3232" y="7577"/>
                    <a:pt x="2904" y="7573"/>
                    <a:pt x="2575" y="7553"/>
                  </a:cubicBezTo>
                  <a:cubicBezTo>
                    <a:pt x="2125" y="7525"/>
                    <a:pt x="1644" y="7449"/>
                    <a:pt x="1176" y="7449"/>
                  </a:cubicBezTo>
                  <a:cubicBezTo>
                    <a:pt x="911" y="7449"/>
                    <a:pt x="650" y="7474"/>
                    <a:pt x="401" y="7545"/>
                  </a:cubicBezTo>
                  <a:cubicBezTo>
                    <a:pt x="133" y="7621"/>
                    <a:pt x="0" y="7966"/>
                    <a:pt x="228" y="8156"/>
                  </a:cubicBezTo>
                  <a:cubicBezTo>
                    <a:pt x="819" y="8650"/>
                    <a:pt x="1670" y="8753"/>
                    <a:pt x="2437" y="8829"/>
                  </a:cubicBezTo>
                  <a:cubicBezTo>
                    <a:pt x="2846" y="8870"/>
                    <a:pt x="3259" y="8896"/>
                    <a:pt x="3672" y="8896"/>
                  </a:cubicBezTo>
                  <a:cubicBezTo>
                    <a:pt x="4067" y="8896"/>
                    <a:pt x="4463" y="8872"/>
                    <a:pt x="4853" y="8814"/>
                  </a:cubicBezTo>
                  <a:cubicBezTo>
                    <a:pt x="5719" y="9808"/>
                    <a:pt x="6689" y="10752"/>
                    <a:pt x="7749" y="11514"/>
                  </a:cubicBezTo>
                  <a:cubicBezTo>
                    <a:pt x="7749" y="11728"/>
                    <a:pt x="7750" y="11942"/>
                    <a:pt x="7749" y="12156"/>
                  </a:cubicBezTo>
                  <a:cubicBezTo>
                    <a:pt x="7731" y="16176"/>
                    <a:pt x="7598" y="20194"/>
                    <a:pt x="7389" y="24209"/>
                  </a:cubicBezTo>
                  <a:cubicBezTo>
                    <a:pt x="7369" y="24614"/>
                    <a:pt x="7693" y="24815"/>
                    <a:pt x="8029" y="24815"/>
                  </a:cubicBezTo>
                  <a:cubicBezTo>
                    <a:pt x="8365" y="24815"/>
                    <a:pt x="8713" y="24613"/>
                    <a:pt x="8737" y="24209"/>
                  </a:cubicBezTo>
                  <a:cubicBezTo>
                    <a:pt x="8940" y="20825"/>
                    <a:pt x="9051" y="17436"/>
                    <a:pt x="9088" y="14045"/>
                  </a:cubicBezTo>
                  <a:cubicBezTo>
                    <a:pt x="10865" y="13205"/>
                    <a:pt x="12483" y="11942"/>
                    <a:pt x="13784" y="10551"/>
                  </a:cubicBezTo>
                  <a:cubicBezTo>
                    <a:pt x="14438" y="9855"/>
                    <a:pt x="15079" y="9101"/>
                    <a:pt x="15569" y="8295"/>
                  </a:cubicBezTo>
                  <a:cubicBezTo>
                    <a:pt x="15922" y="7716"/>
                    <a:pt x="16688" y="6596"/>
                    <a:pt x="16389" y="5923"/>
                  </a:cubicBezTo>
                  <a:cubicBezTo>
                    <a:pt x="16361" y="5860"/>
                    <a:pt x="16302" y="5806"/>
                    <a:pt x="16229" y="5806"/>
                  </a:cubicBezTo>
                  <a:cubicBezTo>
                    <a:pt x="16214" y="5806"/>
                    <a:pt x="16199" y="5808"/>
                    <a:pt x="16184" y="5813"/>
                  </a:cubicBezTo>
                  <a:cubicBezTo>
                    <a:pt x="15515" y="6016"/>
                    <a:pt x="15116" y="6947"/>
                    <a:pt x="14732" y="7453"/>
                  </a:cubicBezTo>
                  <a:cubicBezTo>
                    <a:pt x="14275" y="8051"/>
                    <a:pt x="13818" y="8643"/>
                    <a:pt x="13315" y="9204"/>
                  </a:cubicBezTo>
                  <a:cubicBezTo>
                    <a:pt x="13212" y="8454"/>
                    <a:pt x="13125" y="7705"/>
                    <a:pt x="13031" y="6948"/>
                  </a:cubicBezTo>
                  <a:cubicBezTo>
                    <a:pt x="12997" y="6669"/>
                    <a:pt x="12746" y="6498"/>
                    <a:pt x="12505" y="6498"/>
                  </a:cubicBezTo>
                  <a:cubicBezTo>
                    <a:pt x="12320" y="6498"/>
                    <a:pt x="12140" y="6598"/>
                    <a:pt x="12065" y="6826"/>
                  </a:cubicBezTo>
                  <a:cubicBezTo>
                    <a:pt x="11703" y="7923"/>
                    <a:pt x="11749" y="9274"/>
                    <a:pt x="12132" y="10372"/>
                  </a:cubicBezTo>
                  <a:cubicBezTo>
                    <a:pt x="11200" y="11197"/>
                    <a:pt x="10185" y="11902"/>
                    <a:pt x="9100" y="12545"/>
                  </a:cubicBezTo>
                  <a:cubicBezTo>
                    <a:pt x="9100" y="12415"/>
                    <a:pt x="9103" y="12285"/>
                    <a:pt x="9103" y="12156"/>
                  </a:cubicBezTo>
                  <a:cubicBezTo>
                    <a:pt x="9110" y="10169"/>
                    <a:pt x="9109" y="8181"/>
                    <a:pt x="9037" y="6195"/>
                  </a:cubicBezTo>
                  <a:cubicBezTo>
                    <a:pt x="9029" y="5939"/>
                    <a:pt x="9024" y="5678"/>
                    <a:pt x="9020" y="5414"/>
                  </a:cubicBezTo>
                  <a:cubicBezTo>
                    <a:pt x="9050" y="5374"/>
                    <a:pt x="9074" y="5330"/>
                    <a:pt x="9095" y="5284"/>
                  </a:cubicBezTo>
                  <a:cubicBezTo>
                    <a:pt x="9099" y="5273"/>
                    <a:pt x="9495" y="5081"/>
                    <a:pt x="9575" y="5026"/>
                  </a:cubicBezTo>
                  <a:cubicBezTo>
                    <a:pt x="9744" y="4909"/>
                    <a:pt x="9908" y="4787"/>
                    <a:pt x="10067" y="4660"/>
                  </a:cubicBezTo>
                  <a:cubicBezTo>
                    <a:pt x="10437" y="4361"/>
                    <a:pt x="10777" y="4028"/>
                    <a:pt x="11084" y="3663"/>
                  </a:cubicBezTo>
                  <a:cubicBezTo>
                    <a:pt x="11660" y="2982"/>
                    <a:pt x="12105" y="2205"/>
                    <a:pt x="12231" y="1338"/>
                  </a:cubicBezTo>
                  <a:cubicBezTo>
                    <a:pt x="12258" y="1154"/>
                    <a:pt x="12209" y="1014"/>
                    <a:pt x="12043" y="906"/>
                  </a:cubicBezTo>
                  <a:cubicBezTo>
                    <a:pt x="11999" y="877"/>
                    <a:pt x="11963" y="859"/>
                    <a:pt x="11910" y="856"/>
                  </a:cubicBezTo>
                  <a:cubicBezTo>
                    <a:pt x="11901" y="856"/>
                    <a:pt x="11892" y="856"/>
                    <a:pt x="11883" y="856"/>
                  </a:cubicBezTo>
                  <a:cubicBezTo>
                    <a:pt x="11531" y="856"/>
                    <a:pt x="11402" y="1149"/>
                    <a:pt x="11231" y="1402"/>
                  </a:cubicBezTo>
                  <a:cubicBezTo>
                    <a:pt x="10908" y="1881"/>
                    <a:pt x="10596" y="2365"/>
                    <a:pt x="10214" y="2805"/>
                  </a:cubicBezTo>
                  <a:cubicBezTo>
                    <a:pt x="9864" y="3206"/>
                    <a:pt x="9478" y="3578"/>
                    <a:pt x="9040" y="3897"/>
                  </a:cubicBezTo>
                  <a:cubicBezTo>
                    <a:pt x="9026" y="3906"/>
                    <a:pt x="9013" y="3914"/>
                    <a:pt x="9000" y="3923"/>
                  </a:cubicBezTo>
                  <a:cubicBezTo>
                    <a:pt x="8976" y="2683"/>
                    <a:pt x="8903" y="1431"/>
                    <a:pt x="8573" y="278"/>
                  </a:cubicBezTo>
                  <a:cubicBezTo>
                    <a:pt x="8522" y="98"/>
                    <a:pt x="8332" y="1"/>
                    <a:pt x="814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96;p37"/>
            <p:cNvSpPr/>
            <p:nvPr/>
          </p:nvSpPr>
          <p:spPr>
            <a:xfrm>
              <a:off x="1950672" y="882512"/>
              <a:ext cx="61024" cy="125033"/>
            </a:xfrm>
            <a:custGeom>
              <a:avLst/>
              <a:gdLst/>
              <a:ahLst/>
              <a:cxnLst/>
              <a:rect l="l" t="t" r="r" b="b"/>
              <a:pathLst>
                <a:path w="16112" h="33012" extrusionOk="0">
                  <a:moveTo>
                    <a:pt x="15024" y="0"/>
                  </a:moveTo>
                  <a:cubicBezTo>
                    <a:pt x="14881" y="0"/>
                    <a:pt x="14738" y="4"/>
                    <a:pt x="14595" y="11"/>
                  </a:cubicBezTo>
                  <a:cubicBezTo>
                    <a:pt x="11332" y="177"/>
                    <a:pt x="8290" y="2128"/>
                    <a:pt x="6778" y="4829"/>
                  </a:cubicBezTo>
                  <a:cubicBezTo>
                    <a:pt x="6205" y="5853"/>
                    <a:pt x="5832" y="6973"/>
                    <a:pt x="5174" y="7951"/>
                  </a:cubicBezTo>
                  <a:cubicBezTo>
                    <a:pt x="4480" y="8981"/>
                    <a:pt x="3497" y="9813"/>
                    <a:pt x="2700" y="10775"/>
                  </a:cubicBezTo>
                  <a:cubicBezTo>
                    <a:pt x="759" y="13123"/>
                    <a:pt x="1" y="16289"/>
                    <a:pt x="686" y="19183"/>
                  </a:cubicBezTo>
                  <a:cubicBezTo>
                    <a:pt x="1372" y="22079"/>
                    <a:pt x="3490" y="24651"/>
                    <a:pt x="6311" y="26015"/>
                  </a:cubicBezTo>
                  <a:cubicBezTo>
                    <a:pt x="6383" y="27861"/>
                    <a:pt x="7262" y="29667"/>
                    <a:pt x="8702" y="30931"/>
                  </a:cubicBezTo>
                  <a:cubicBezTo>
                    <a:pt x="10265" y="32302"/>
                    <a:pt x="12588" y="33011"/>
                    <a:pt x="14868" y="33011"/>
                  </a:cubicBezTo>
                  <a:cubicBezTo>
                    <a:pt x="15115" y="33011"/>
                    <a:pt x="15362" y="33003"/>
                    <a:pt x="15608" y="32986"/>
                  </a:cubicBezTo>
                  <a:cubicBezTo>
                    <a:pt x="15045" y="32849"/>
                    <a:pt x="14493" y="32667"/>
                    <a:pt x="13960" y="32440"/>
                  </a:cubicBezTo>
                  <a:cubicBezTo>
                    <a:pt x="11909" y="31566"/>
                    <a:pt x="10173" y="29939"/>
                    <a:pt x="9545" y="27920"/>
                  </a:cubicBezTo>
                  <a:cubicBezTo>
                    <a:pt x="9167" y="26704"/>
                    <a:pt x="9178" y="25354"/>
                    <a:pt x="8463" y="24278"/>
                  </a:cubicBezTo>
                  <a:cubicBezTo>
                    <a:pt x="7793" y="23266"/>
                    <a:pt x="6586" y="22663"/>
                    <a:pt x="5822" y="21707"/>
                  </a:cubicBezTo>
                  <a:cubicBezTo>
                    <a:pt x="4978" y="20650"/>
                    <a:pt x="4758" y="19235"/>
                    <a:pt x="5003" y="17935"/>
                  </a:cubicBezTo>
                  <a:cubicBezTo>
                    <a:pt x="5248" y="16635"/>
                    <a:pt x="5917" y="15437"/>
                    <a:pt x="6710" y="14344"/>
                  </a:cubicBezTo>
                  <a:cubicBezTo>
                    <a:pt x="7358" y="13449"/>
                    <a:pt x="8098" y="12602"/>
                    <a:pt x="8551" y="11609"/>
                  </a:cubicBezTo>
                  <a:cubicBezTo>
                    <a:pt x="9721" y="9042"/>
                    <a:pt x="8792" y="5922"/>
                    <a:pt x="10130" y="3428"/>
                  </a:cubicBezTo>
                  <a:cubicBezTo>
                    <a:pt x="11116" y="1588"/>
                    <a:pt x="13233" y="421"/>
                    <a:pt x="15416" y="131"/>
                  </a:cubicBezTo>
                  <a:cubicBezTo>
                    <a:pt x="15649" y="101"/>
                    <a:pt x="15881" y="79"/>
                    <a:pt x="16111" y="67"/>
                  </a:cubicBezTo>
                  <a:cubicBezTo>
                    <a:pt x="15750" y="23"/>
                    <a:pt x="15387" y="0"/>
                    <a:pt x="15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97;p37"/>
            <p:cNvSpPr/>
            <p:nvPr/>
          </p:nvSpPr>
          <p:spPr>
            <a:xfrm>
              <a:off x="1692898" y="976325"/>
              <a:ext cx="55877" cy="40697"/>
            </a:xfrm>
            <a:custGeom>
              <a:avLst/>
              <a:gdLst/>
              <a:ahLst/>
              <a:cxnLst/>
              <a:rect l="l" t="t" r="r" b="b"/>
              <a:pathLst>
                <a:path w="14753" h="10745" extrusionOk="0">
                  <a:moveTo>
                    <a:pt x="6702" y="1"/>
                  </a:moveTo>
                  <a:cubicBezTo>
                    <a:pt x="6592" y="1"/>
                    <a:pt x="6481" y="7"/>
                    <a:pt x="6371" y="19"/>
                  </a:cubicBezTo>
                  <a:cubicBezTo>
                    <a:pt x="5746" y="92"/>
                    <a:pt x="5160" y="362"/>
                    <a:pt x="4698" y="790"/>
                  </a:cubicBezTo>
                  <a:cubicBezTo>
                    <a:pt x="4383" y="1079"/>
                    <a:pt x="4136" y="1438"/>
                    <a:pt x="3996" y="1840"/>
                  </a:cubicBezTo>
                  <a:cubicBezTo>
                    <a:pt x="3803" y="1724"/>
                    <a:pt x="3591" y="1673"/>
                    <a:pt x="3377" y="1673"/>
                  </a:cubicBezTo>
                  <a:cubicBezTo>
                    <a:pt x="2710" y="1673"/>
                    <a:pt x="2014" y="2175"/>
                    <a:pt x="1751" y="2819"/>
                  </a:cubicBezTo>
                  <a:cubicBezTo>
                    <a:pt x="1405" y="3668"/>
                    <a:pt x="1599" y="4629"/>
                    <a:pt x="1841" y="5512"/>
                  </a:cubicBezTo>
                  <a:cubicBezTo>
                    <a:pt x="1012" y="5580"/>
                    <a:pt x="317" y="6284"/>
                    <a:pt x="160" y="7083"/>
                  </a:cubicBezTo>
                  <a:cubicBezTo>
                    <a:pt x="1" y="7882"/>
                    <a:pt x="323" y="8731"/>
                    <a:pt x="888" y="9328"/>
                  </a:cubicBezTo>
                  <a:cubicBezTo>
                    <a:pt x="1871" y="10366"/>
                    <a:pt x="3238" y="10573"/>
                    <a:pt x="4602" y="10648"/>
                  </a:cubicBezTo>
                  <a:cubicBezTo>
                    <a:pt x="5397" y="10692"/>
                    <a:pt x="6194" y="10714"/>
                    <a:pt x="6989" y="10726"/>
                  </a:cubicBezTo>
                  <a:cubicBezTo>
                    <a:pt x="7240" y="10730"/>
                    <a:pt x="7490" y="10733"/>
                    <a:pt x="7739" y="10734"/>
                  </a:cubicBezTo>
                  <a:cubicBezTo>
                    <a:pt x="8261" y="10740"/>
                    <a:pt x="8784" y="10741"/>
                    <a:pt x="9305" y="10744"/>
                  </a:cubicBezTo>
                  <a:cubicBezTo>
                    <a:pt x="9405" y="10744"/>
                    <a:pt x="9505" y="10745"/>
                    <a:pt x="9606" y="10745"/>
                  </a:cubicBezTo>
                  <a:cubicBezTo>
                    <a:pt x="10328" y="10745"/>
                    <a:pt x="11051" y="10728"/>
                    <a:pt x="11756" y="10586"/>
                  </a:cubicBezTo>
                  <a:cubicBezTo>
                    <a:pt x="12560" y="10424"/>
                    <a:pt x="13348" y="10084"/>
                    <a:pt x="13906" y="9495"/>
                  </a:cubicBezTo>
                  <a:cubicBezTo>
                    <a:pt x="13919" y="9481"/>
                    <a:pt x="13930" y="9469"/>
                    <a:pt x="13941" y="9456"/>
                  </a:cubicBezTo>
                  <a:cubicBezTo>
                    <a:pt x="14475" y="8868"/>
                    <a:pt x="14752" y="8026"/>
                    <a:pt x="14526" y="7272"/>
                  </a:cubicBezTo>
                  <a:cubicBezTo>
                    <a:pt x="14318" y="6570"/>
                    <a:pt x="13621" y="6008"/>
                    <a:pt x="12886" y="6008"/>
                  </a:cubicBezTo>
                  <a:cubicBezTo>
                    <a:pt x="12814" y="6008"/>
                    <a:pt x="12741" y="6013"/>
                    <a:pt x="12668" y="6025"/>
                  </a:cubicBezTo>
                  <a:cubicBezTo>
                    <a:pt x="12970" y="5364"/>
                    <a:pt x="12757" y="4514"/>
                    <a:pt x="12179" y="4064"/>
                  </a:cubicBezTo>
                  <a:cubicBezTo>
                    <a:pt x="11886" y="3836"/>
                    <a:pt x="11511" y="3721"/>
                    <a:pt x="11137" y="3721"/>
                  </a:cubicBezTo>
                  <a:cubicBezTo>
                    <a:pt x="10774" y="3721"/>
                    <a:pt x="10411" y="3829"/>
                    <a:pt x="10122" y="4045"/>
                  </a:cubicBezTo>
                  <a:cubicBezTo>
                    <a:pt x="10217" y="3010"/>
                    <a:pt x="9904" y="1928"/>
                    <a:pt x="9208" y="1143"/>
                  </a:cubicBezTo>
                  <a:cubicBezTo>
                    <a:pt x="8584" y="442"/>
                    <a:pt x="7648" y="1"/>
                    <a:pt x="670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98;p37"/>
            <p:cNvSpPr/>
            <p:nvPr/>
          </p:nvSpPr>
          <p:spPr>
            <a:xfrm>
              <a:off x="1710688" y="976321"/>
              <a:ext cx="38087" cy="35822"/>
            </a:xfrm>
            <a:custGeom>
              <a:avLst/>
              <a:gdLst/>
              <a:ahLst/>
              <a:cxnLst/>
              <a:rect l="l" t="t" r="r" b="b"/>
              <a:pathLst>
                <a:path w="10056" h="9458" extrusionOk="0">
                  <a:moveTo>
                    <a:pt x="2004" y="1"/>
                  </a:moveTo>
                  <a:cubicBezTo>
                    <a:pt x="1894" y="1"/>
                    <a:pt x="1785" y="7"/>
                    <a:pt x="1675" y="19"/>
                  </a:cubicBezTo>
                  <a:cubicBezTo>
                    <a:pt x="1050" y="93"/>
                    <a:pt x="463" y="363"/>
                    <a:pt x="1" y="791"/>
                  </a:cubicBezTo>
                  <a:cubicBezTo>
                    <a:pt x="312" y="781"/>
                    <a:pt x="671" y="733"/>
                    <a:pt x="949" y="733"/>
                  </a:cubicBezTo>
                  <a:cubicBezTo>
                    <a:pt x="1039" y="733"/>
                    <a:pt x="1120" y="738"/>
                    <a:pt x="1188" y="751"/>
                  </a:cubicBezTo>
                  <a:cubicBezTo>
                    <a:pt x="1803" y="865"/>
                    <a:pt x="2392" y="1112"/>
                    <a:pt x="2889" y="1484"/>
                  </a:cubicBezTo>
                  <a:cubicBezTo>
                    <a:pt x="4087" y="2385"/>
                    <a:pt x="4700" y="3977"/>
                    <a:pt x="4406" y="5429"/>
                  </a:cubicBezTo>
                  <a:cubicBezTo>
                    <a:pt x="4595" y="5373"/>
                    <a:pt x="4790" y="5346"/>
                    <a:pt x="4986" y="5346"/>
                  </a:cubicBezTo>
                  <a:cubicBezTo>
                    <a:pt x="5523" y="5346"/>
                    <a:pt x="6062" y="5550"/>
                    <a:pt x="6447" y="5920"/>
                  </a:cubicBezTo>
                  <a:cubicBezTo>
                    <a:pt x="6972" y="6423"/>
                    <a:pt x="7188" y="7214"/>
                    <a:pt x="6991" y="7908"/>
                  </a:cubicBezTo>
                  <a:cubicBezTo>
                    <a:pt x="7134" y="7852"/>
                    <a:pt x="7279" y="7826"/>
                    <a:pt x="7425" y="7826"/>
                  </a:cubicBezTo>
                  <a:cubicBezTo>
                    <a:pt x="8085" y="7826"/>
                    <a:pt x="8736" y="8357"/>
                    <a:pt x="9048" y="8971"/>
                  </a:cubicBezTo>
                  <a:cubicBezTo>
                    <a:pt x="9127" y="9127"/>
                    <a:pt x="9193" y="9289"/>
                    <a:pt x="9244" y="9457"/>
                  </a:cubicBezTo>
                  <a:cubicBezTo>
                    <a:pt x="9778" y="8869"/>
                    <a:pt x="10055" y="8027"/>
                    <a:pt x="9829" y="7273"/>
                  </a:cubicBezTo>
                  <a:cubicBezTo>
                    <a:pt x="9620" y="6570"/>
                    <a:pt x="8924" y="6008"/>
                    <a:pt x="8188" y="6008"/>
                  </a:cubicBezTo>
                  <a:cubicBezTo>
                    <a:pt x="8117" y="6008"/>
                    <a:pt x="8045" y="6013"/>
                    <a:pt x="7973" y="6024"/>
                  </a:cubicBezTo>
                  <a:cubicBezTo>
                    <a:pt x="8274" y="5363"/>
                    <a:pt x="8060" y="4515"/>
                    <a:pt x="7483" y="4065"/>
                  </a:cubicBezTo>
                  <a:cubicBezTo>
                    <a:pt x="7189" y="3837"/>
                    <a:pt x="6815" y="3722"/>
                    <a:pt x="6441" y="3722"/>
                  </a:cubicBezTo>
                  <a:cubicBezTo>
                    <a:pt x="6078" y="3722"/>
                    <a:pt x="5715" y="3830"/>
                    <a:pt x="5425" y="4046"/>
                  </a:cubicBezTo>
                  <a:cubicBezTo>
                    <a:pt x="5521" y="3011"/>
                    <a:pt x="5207" y="1929"/>
                    <a:pt x="4512" y="1144"/>
                  </a:cubicBezTo>
                  <a:cubicBezTo>
                    <a:pt x="3888" y="442"/>
                    <a:pt x="2951" y="1"/>
                    <a:pt x="2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99;p37"/>
            <p:cNvSpPr/>
            <p:nvPr/>
          </p:nvSpPr>
          <p:spPr>
            <a:xfrm>
              <a:off x="1700947" y="989016"/>
              <a:ext cx="30573" cy="27967"/>
            </a:xfrm>
            <a:custGeom>
              <a:avLst/>
              <a:gdLst/>
              <a:ahLst/>
              <a:cxnLst/>
              <a:rect l="l" t="t" r="r" b="b"/>
              <a:pathLst>
                <a:path w="8072" h="7384" extrusionOk="0">
                  <a:moveTo>
                    <a:pt x="4625" y="1"/>
                  </a:moveTo>
                  <a:cubicBezTo>
                    <a:pt x="4534" y="1"/>
                    <a:pt x="4437" y="76"/>
                    <a:pt x="4431" y="175"/>
                  </a:cubicBezTo>
                  <a:cubicBezTo>
                    <a:pt x="4375" y="1041"/>
                    <a:pt x="4613" y="1957"/>
                    <a:pt x="4704" y="2819"/>
                  </a:cubicBezTo>
                  <a:cubicBezTo>
                    <a:pt x="4796" y="3709"/>
                    <a:pt x="4846" y="4599"/>
                    <a:pt x="4870" y="5490"/>
                  </a:cubicBezTo>
                  <a:cubicBezTo>
                    <a:pt x="4871" y="5550"/>
                    <a:pt x="4871" y="5612"/>
                    <a:pt x="4872" y="5674"/>
                  </a:cubicBezTo>
                  <a:cubicBezTo>
                    <a:pt x="4671" y="5460"/>
                    <a:pt x="4461" y="5250"/>
                    <a:pt x="4275" y="5024"/>
                  </a:cubicBezTo>
                  <a:cubicBezTo>
                    <a:pt x="3891" y="4559"/>
                    <a:pt x="3541" y="4067"/>
                    <a:pt x="3228" y="3550"/>
                  </a:cubicBezTo>
                  <a:cubicBezTo>
                    <a:pt x="2646" y="2586"/>
                    <a:pt x="2234" y="1566"/>
                    <a:pt x="1774" y="544"/>
                  </a:cubicBezTo>
                  <a:cubicBezTo>
                    <a:pt x="1752" y="495"/>
                    <a:pt x="1703" y="473"/>
                    <a:pt x="1653" y="473"/>
                  </a:cubicBezTo>
                  <a:cubicBezTo>
                    <a:pt x="1571" y="473"/>
                    <a:pt x="1483" y="530"/>
                    <a:pt x="1495" y="618"/>
                  </a:cubicBezTo>
                  <a:cubicBezTo>
                    <a:pt x="1641" y="1754"/>
                    <a:pt x="2116" y="2868"/>
                    <a:pt x="2702" y="3853"/>
                  </a:cubicBezTo>
                  <a:cubicBezTo>
                    <a:pt x="3186" y="4667"/>
                    <a:pt x="3801" y="5632"/>
                    <a:pt x="4558" y="6288"/>
                  </a:cubicBezTo>
                  <a:cubicBezTo>
                    <a:pt x="3817" y="6218"/>
                    <a:pt x="3062" y="6014"/>
                    <a:pt x="2385" y="5771"/>
                  </a:cubicBezTo>
                  <a:cubicBezTo>
                    <a:pt x="1562" y="5478"/>
                    <a:pt x="947" y="4935"/>
                    <a:pt x="216" y="4489"/>
                  </a:cubicBezTo>
                  <a:cubicBezTo>
                    <a:pt x="194" y="4476"/>
                    <a:pt x="172" y="4470"/>
                    <a:pt x="150" y="4470"/>
                  </a:cubicBezTo>
                  <a:cubicBezTo>
                    <a:pt x="69" y="4470"/>
                    <a:pt x="0" y="4553"/>
                    <a:pt x="20" y="4637"/>
                  </a:cubicBezTo>
                  <a:cubicBezTo>
                    <a:pt x="222" y="5546"/>
                    <a:pt x="1158" y="6096"/>
                    <a:pt x="1970" y="6430"/>
                  </a:cubicBezTo>
                  <a:cubicBezTo>
                    <a:pt x="2778" y="6765"/>
                    <a:pt x="3780" y="7068"/>
                    <a:pt x="4712" y="7068"/>
                  </a:cubicBezTo>
                  <a:cubicBezTo>
                    <a:pt x="4766" y="7068"/>
                    <a:pt x="4820" y="7067"/>
                    <a:pt x="4874" y="7065"/>
                  </a:cubicBezTo>
                  <a:lnTo>
                    <a:pt x="4874" y="7065"/>
                  </a:lnTo>
                  <a:cubicBezTo>
                    <a:pt x="4871" y="7169"/>
                    <a:pt x="4868" y="7271"/>
                    <a:pt x="4865" y="7375"/>
                  </a:cubicBezTo>
                  <a:cubicBezTo>
                    <a:pt x="5115" y="7379"/>
                    <a:pt x="5366" y="7382"/>
                    <a:pt x="5615" y="7383"/>
                  </a:cubicBezTo>
                  <a:cubicBezTo>
                    <a:pt x="5617" y="7257"/>
                    <a:pt x="5617" y="7128"/>
                    <a:pt x="5615" y="7002"/>
                  </a:cubicBezTo>
                  <a:cubicBezTo>
                    <a:pt x="6208" y="6576"/>
                    <a:pt x="6734" y="6067"/>
                    <a:pt x="7181" y="5490"/>
                  </a:cubicBezTo>
                  <a:cubicBezTo>
                    <a:pt x="7571" y="4989"/>
                    <a:pt x="8071" y="4296"/>
                    <a:pt x="8052" y="3637"/>
                  </a:cubicBezTo>
                  <a:cubicBezTo>
                    <a:pt x="8048" y="3548"/>
                    <a:pt x="7978" y="3496"/>
                    <a:pt x="7902" y="3496"/>
                  </a:cubicBezTo>
                  <a:cubicBezTo>
                    <a:pt x="7865" y="3496"/>
                    <a:pt x="7827" y="3508"/>
                    <a:pt x="7796" y="3535"/>
                  </a:cubicBezTo>
                  <a:cubicBezTo>
                    <a:pt x="7303" y="3943"/>
                    <a:pt x="7004" y="4626"/>
                    <a:pt x="6599" y="5117"/>
                  </a:cubicBezTo>
                  <a:cubicBezTo>
                    <a:pt x="6298" y="5482"/>
                    <a:pt x="5958" y="5808"/>
                    <a:pt x="5598" y="6111"/>
                  </a:cubicBezTo>
                  <a:cubicBezTo>
                    <a:pt x="5591" y="5863"/>
                    <a:pt x="5583" y="5616"/>
                    <a:pt x="5572" y="5373"/>
                  </a:cubicBezTo>
                  <a:cubicBezTo>
                    <a:pt x="5535" y="4442"/>
                    <a:pt x="5447" y="3513"/>
                    <a:pt x="5322" y="2589"/>
                  </a:cubicBezTo>
                  <a:cubicBezTo>
                    <a:pt x="5212" y="1767"/>
                    <a:pt x="5129" y="839"/>
                    <a:pt x="4760" y="88"/>
                  </a:cubicBezTo>
                  <a:cubicBezTo>
                    <a:pt x="4730" y="27"/>
                    <a:pt x="4678" y="1"/>
                    <a:pt x="4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100;p37"/>
            <p:cNvSpPr/>
            <p:nvPr/>
          </p:nvSpPr>
          <p:spPr>
            <a:xfrm>
              <a:off x="1791203" y="931109"/>
              <a:ext cx="109512" cy="64675"/>
            </a:xfrm>
            <a:custGeom>
              <a:avLst/>
              <a:gdLst/>
              <a:ahLst/>
              <a:cxnLst/>
              <a:rect l="l" t="t" r="r" b="b"/>
              <a:pathLst>
                <a:path w="28914" h="17076" extrusionOk="0">
                  <a:moveTo>
                    <a:pt x="23117" y="0"/>
                  </a:moveTo>
                  <a:cubicBezTo>
                    <a:pt x="22910" y="0"/>
                    <a:pt x="22710" y="84"/>
                    <a:pt x="22564" y="233"/>
                  </a:cubicBezTo>
                  <a:cubicBezTo>
                    <a:pt x="22407" y="393"/>
                    <a:pt x="22342" y="621"/>
                    <a:pt x="22390" y="839"/>
                  </a:cubicBezTo>
                  <a:lnTo>
                    <a:pt x="23215" y="4550"/>
                  </a:lnTo>
                  <a:lnTo>
                    <a:pt x="23215" y="4550"/>
                  </a:lnTo>
                  <a:lnTo>
                    <a:pt x="9723" y="3367"/>
                  </a:lnTo>
                  <a:lnTo>
                    <a:pt x="8844" y="584"/>
                  </a:lnTo>
                  <a:cubicBezTo>
                    <a:pt x="8749" y="281"/>
                    <a:pt x="8451" y="85"/>
                    <a:pt x="8129" y="85"/>
                  </a:cubicBezTo>
                  <a:cubicBezTo>
                    <a:pt x="8060" y="85"/>
                    <a:pt x="7989" y="94"/>
                    <a:pt x="7919" y="113"/>
                  </a:cubicBezTo>
                  <a:cubicBezTo>
                    <a:pt x="7524" y="222"/>
                    <a:pt x="7298" y="610"/>
                    <a:pt x="7414" y="977"/>
                  </a:cubicBezTo>
                  <a:lnTo>
                    <a:pt x="8263" y="3665"/>
                  </a:lnTo>
                  <a:lnTo>
                    <a:pt x="195" y="13700"/>
                  </a:lnTo>
                  <a:cubicBezTo>
                    <a:pt x="32" y="13899"/>
                    <a:pt x="1" y="14177"/>
                    <a:pt x="114" y="14409"/>
                  </a:cubicBezTo>
                  <a:cubicBezTo>
                    <a:pt x="230" y="14640"/>
                    <a:pt x="467" y="14797"/>
                    <a:pt x="745" y="14812"/>
                  </a:cubicBezTo>
                  <a:lnTo>
                    <a:pt x="10828" y="15410"/>
                  </a:lnTo>
                  <a:cubicBezTo>
                    <a:pt x="10844" y="15410"/>
                    <a:pt x="10859" y="15411"/>
                    <a:pt x="10874" y="15411"/>
                  </a:cubicBezTo>
                  <a:cubicBezTo>
                    <a:pt x="11266" y="15411"/>
                    <a:pt x="11594" y="15128"/>
                    <a:pt x="11619" y="14758"/>
                  </a:cubicBezTo>
                  <a:cubicBezTo>
                    <a:pt x="11646" y="14374"/>
                    <a:pt x="11334" y="14044"/>
                    <a:pt x="10923" y="14021"/>
                  </a:cubicBezTo>
                  <a:lnTo>
                    <a:pt x="2218" y="13504"/>
                  </a:lnTo>
                  <a:lnTo>
                    <a:pt x="8789" y="5329"/>
                  </a:lnTo>
                  <a:lnTo>
                    <a:pt x="11251" y="13118"/>
                  </a:lnTo>
                  <a:cubicBezTo>
                    <a:pt x="11340" y="13400"/>
                    <a:pt x="11602" y="13589"/>
                    <a:pt x="11896" y="13615"/>
                  </a:cubicBezTo>
                  <a:cubicBezTo>
                    <a:pt x="11919" y="13617"/>
                    <a:pt x="11941" y="13618"/>
                    <a:pt x="11963" y="13618"/>
                  </a:cubicBezTo>
                  <a:cubicBezTo>
                    <a:pt x="12035" y="13618"/>
                    <a:pt x="12107" y="13608"/>
                    <a:pt x="12177" y="13589"/>
                  </a:cubicBezTo>
                  <a:cubicBezTo>
                    <a:pt x="12572" y="13480"/>
                    <a:pt x="12799" y="13092"/>
                    <a:pt x="12682" y="12725"/>
                  </a:cubicBezTo>
                  <a:lnTo>
                    <a:pt x="10178" y="4805"/>
                  </a:lnTo>
                  <a:lnTo>
                    <a:pt x="22414" y="5878"/>
                  </a:lnTo>
                  <a:lnTo>
                    <a:pt x="14000" y="13109"/>
                  </a:lnTo>
                  <a:cubicBezTo>
                    <a:pt x="13697" y="13369"/>
                    <a:pt x="13677" y="13809"/>
                    <a:pt x="13956" y="14092"/>
                  </a:cubicBezTo>
                  <a:cubicBezTo>
                    <a:pt x="14085" y="14221"/>
                    <a:pt x="14253" y="14299"/>
                    <a:pt x="14434" y="14314"/>
                  </a:cubicBezTo>
                  <a:cubicBezTo>
                    <a:pt x="14458" y="14316"/>
                    <a:pt x="14482" y="14317"/>
                    <a:pt x="14506" y="14317"/>
                  </a:cubicBezTo>
                  <a:cubicBezTo>
                    <a:pt x="14689" y="14317"/>
                    <a:pt x="14868" y="14252"/>
                    <a:pt x="15010" y="14133"/>
                  </a:cubicBezTo>
                  <a:lnTo>
                    <a:pt x="23687" y="6677"/>
                  </a:lnTo>
                  <a:lnTo>
                    <a:pt x="25865" y="16520"/>
                  </a:lnTo>
                  <a:cubicBezTo>
                    <a:pt x="25934" y="16827"/>
                    <a:pt x="26208" y="17045"/>
                    <a:pt x="26526" y="17073"/>
                  </a:cubicBezTo>
                  <a:cubicBezTo>
                    <a:pt x="26550" y="17075"/>
                    <a:pt x="26573" y="17076"/>
                    <a:pt x="26597" y="17076"/>
                  </a:cubicBezTo>
                  <a:cubicBezTo>
                    <a:pt x="26647" y="17076"/>
                    <a:pt x="26697" y="17071"/>
                    <a:pt x="26747" y="17062"/>
                  </a:cubicBezTo>
                  <a:cubicBezTo>
                    <a:pt x="27150" y="16984"/>
                    <a:pt x="27411" y="16616"/>
                    <a:pt x="27327" y="16239"/>
                  </a:cubicBezTo>
                  <a:lnTo>
                    <a:pt x="24881" y="5191"/>
                  </a:lnTo>
                  <a:lnTo>
                    <a:pt x="24881" y="5189"/>
                  </a:lnTo>
                  <a:lnTo>
                    <a:pt x="24055" y="1478"/>
                  </a:lnTo>
                  <a:lnTo>
                    <a:pt x="24055" y="1478"/>
                  </a:lnTo>
                  <a:lnTo>
                    <a:pt x="28062" y="1830"/>
                  </a:lnTo>
                  <a:cubicBezTo>
                    <a:pt x="28085" y="1832"/>
                    <a:pt x="28109" y="1833"/>
                    <a:pt x="28132" y="1833"/>
                  </a:cubicBezTo>
                  <a:cubicBezTo>
                    <a:pt x="28513" y="1833"/>
                    <a:pt x="28839" y="1563"/>
                    <a:pt x="28875" y="1202"/>
                  </a:cubicBezTo>
                  <a:cubicBezTo>
                    <a:pt x="28913" y="820"/>
                    <a:pt x="28612" y="480"/>
                    <a:pt x="28202" y="444"/>
                  </a:cubicBezTo>
                  <a:lnTo>
                    <a:pt x="23189" y="4"/>
                  </a:lnTo>
                  <a:cubicBezTo>
                    <a:pt x="23165" y="1"/>
                    <a:pt x="23141" y="0"/>
                    <a:pt x="23117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101;p37"/>
            <p:cNvSpPr/>
            <p:nvPr/>
          </p:nvSpPr>
          <p:spPr>
            <a:xfrm>
              <a:off x="1829529" y="976699"/>
              <a:ext cx="20661" cy="19112"/>
            </a:xfrm>
            <a:custGeom>
              <a:avLst/>
              <a:gdLst/>
              <a:ahLst/>
              <a:cxnLst/>
              <a:rect l="l" t="t" r="r" b="b"/>
              <a:pathLst>
                <a:path w="5455" h="5046" extrusionOk="0">
                  <a:moveTo>
                    <a:pt x="2710" y="1392"/>
                  </a:moveTo>
                  <a:cubicBezTo>
                    <a:pt x="2747" y="1392"/>
                    <a:pt x="2784" y="1394"/>
                    <a:pt x="2821" y="1397"/>
                  </a:cubicBezTo>
                  <a:cubicBezTo>
                    <a:pt x="3210" y="1431"/>
                    <a:pt x="3546" y="1629"/>
                    <a:pt x="3746" y="1944"/>
                  </a:cubicBezTo>
                  <a:cubicBezTo>
                    <a:pt x="3879" y="2145"/>
                    <a:pt x="3938" y="2388"/>
                    <a:pt x="3914" y="2629"/>
                  </a:cubicBezTo>
                  <a:cubicBezTo>
                    <a:pt x="3855" y="3214"/>
                    <a:pt x="3325" y="3654"/>
                    <a:pt x="2707" y="3654"/>
                  </a:cubicBezTo>
                  <a:cubicBezTo>
                    <a:pt x="2670" y="3654"/>
                    <a:pt x="2632" y="3653"/>
                    <a:pt x="2595" y="3650"/>
                  </a:cubicBezTo>
                  <a:cubicBezTo>
                    <a:pt x="2009" y="3597"/>
                    <a:pt x="1548" y="3164"/>
                    <a:pt x="1499" y="2628"/>
                  </a:cubicBezTo>
                  <a:cubicBezTo>
                    <a:pt x="1494" y="2558"/>
                    <a:pt x="1495" y="2487"/>
                    <a:pt x="1500" y="2417"/>
                  </a:cubicBezTo>
                  <a:cubicBezTo>
                    <a:pt x="1540" y="2022"/>
                    <a:pt x="1793" y="1683"/>
                    <a:pt x="2176" y="1508"/>
                  </a:cubicBezTo>
                  <a:cubicBezTo>
                    <a:pt x="2344" y="1431"/>
                    <a:pt x="2526" y="1392"/>
                    <a:pt x="2710" y="1392"/>
                  </a:cubicBezTo>
                  <a:close/>
                  <a:moveTo>
                    <a:pt x="2702" y="0"/>
                  </a:moveTo>
                  <a:cubicBezTo>
                    <a:pt x="2295" y="0"/>
                    <a:pt x="1891" y="88"/>
                    <a:pt x="1518" y="259"/>
                  </a:cubicBezTo>
                  <a:cubicBezTo>
                    <a:pt x="667" y="648"/>
                    <a:pt x="105" y="1405"/>
                    <a:pt x="16" y="2287"/>
                  </a:cubicBezTo>
                  <a:cubicBezTo>
                    <a:pt x="2" y="2436"/>
                    <a:pt x="0" y="2586"/>
                    <a:pt x="13" y="2735"/>
                  </a:cubicBezTo>
                  <a:cubicBezTo>
                    <a:pt x="122" y="3953"/>
                    <a:pt x="1149" y="4921"/>
                    <a:pt x="2455" y="5034"/>
                  </a:cubicBezTo>
                  <a:cubicBezTo>
                    <a:pt x="2540" y="5042"/>
                    <a:pt x="2626" y="5046"/>
                    <a:pt x="2710" y="5046"/>
                  </a:cubicBezTo>
                  <a:cubicBezTo>
                    <a:pt x="4087" y="5046"/>
                    <a:pt x="5268" y="4065"/>
                    <a:pt x="5400" y="2760"/>
                  </a:cubicBezTo>
                  <a:cubicBezTo>
                    <a:pt x="5455" y="2221"/>
                    <a:pt x="5323" y="1679"/>
                    <a:pt x="5026" y="1227"/>
                  </a:cubicBezTo>
                  <a:cubicBezTo>
                    <a:pt x="4587" y="541"/>
                    <a:pt x="3815" y="86"/>
                    <a:pt x="2961" y="12"/>
                  </a:cubicBezTo>
                  <a:cubicBezTo>
                    <a:pt x="2874" y="4"/>
                    <a:pt x="2788" y="0"/>
                    <a:pt x="2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102;p37"/>
            <p:cNvSpPr/>
            <p:nvPr/>
          </p:nvSpPr>
          <p:spPr>
            <a:xfrm>
              <a:off x="1807758" y="927973"/>
              <a:ext cx="28842" cy="10507"/>
            </a:xfrm>
            <a:custGeom>
              <a:avLst/>
              <a:gdLst/>
              <a:ahLst/>
              <a:cxnLst/>
              <a:rect l="l" t="t" r="r" b="b"/>
              <a:pathLst>
                <a:path w="7615" h="2774" extrusionOk="0">
                  <a:moveTo>
                    <a:pt x="1572" y="1"/>
                  </a:moveTo>
                  <a:cubicBezTo>
                    <a:pt x="196" y="1"/>
                    <a:pt x="1" y="2066"/>
                    <a:pt x="1365" y="2297"/>
                  </a:cubicBezTo>
                  <a:cubicBezTo>
                    <a:pt x="2339" y="2462"/>
                    <a:pt x="3350" y="2472"/>
                    <a:pt x="4332" y="2591"/>
                  </a:cubicBezTo>
                  <a:cubicBezTo>
                    <a:pt x="4820" y="2650"/>
                    <a:pt x="5394" y="2773"/>
                    <a:pt x="5943" y="2773"/>
                  </a:cubicBezTo>
                  <a:cubicBezTo>
                    <a:pt x="6356" y="2773"/>
                    <a:pt x="6756" y="2703"/>
                    <a:pt x="7095" y="2483"/>
                  </a:cubicBezTo>
                  <a:cubicBezTo>
                    <a:pt x="7455" y="2247"/>
                    <a:pt x="7615" y="1785"/>
                    <a:pt x="7335" y="1412"/>
                  </a:cubicBezTo>
                  <a:cubicBezTo>
                    <a:pt x="6743" y="619"/>
                    <a:pt x="5587" y="549"/>
                    <a:pt x="4695" y="403"/>
                  </a:cubicBezTo>
                  <a:cubicBezTo>
                    <a:pt x="3685" y="237"/>
                    <a:pt x="2624" y="19"/>
                    <a:pt x="1597" y="1"/>
                  </a:cubicBezTo>
                  <a:cubicBezTo>
                    <a:pt x="1589" y="1"/>
                    <a:pt x="1580" y="1"/>
                    <a:pt x="1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103;p37"/>
            <p:cNvSpPr/>
            <p:nvPr/>
          </p:nvSpPr>
          <p:spPr>
            <a:xfrm>
              <a:off x="1858651" y="963492"/>
              <a:ext cx="66569" cy="59308"/>
            </a:xfrm>
            <a:custGeom>
              <a:avLst/>
              <a:gdLst/>
              <a:ahLst/>
              <a:cxnLst/>
              <a:rect l="l" t="t" r="r" b="b"/>
              <a:pathLst>
                <a:path w="17576" h="15659" extrusionOk="0">
                  <a:moveTo>
                    <a:pt x="8783" y="1392"/>
                  </a:moveTo>
                  <a:cubicBezTo>
                    <a:pt x="8998" y="1392"/>
                    <a:pt x="9215" y="1401"/>
                    <a:pt x="9434" y="1420"/>
                  </a:cubicBezTo>
                  <a:cubicBezTo>
                    <a:pt x="13221" y="1752"/>
                    <a:pt x="16012" y="4898"/>
                    <a:pt x="15657" y="8431"/>
                  </a:cubicBezTo>
                  <a:cubicBezTo>
                    <a:pt x="15321" y="11762"/>
                    <a:pt x="12309" y="14266"/>
                    <a:pt x="8793" y="14266"/>
                  </a:cubicBezTo>
                  <a:cubicBezTo>
                    <a:pt x="8578" y="14266"/>
                    <a:pt x="8361" y="14257"/>
                    <a:pt x="8142" y="14238"/>
                  </a:cubicBezTo>
                  <a:cubicBezTo>
                    <a:pt x="4355" y="13906"/>
                    <a:pt x="1564" y="10760"/>
                    <a:pt x="1919" y="7227"/>
                  </a:cubicBezTo>
                  <a:cubicBezTo>
                    <a:pt x="2255" y="3896"/>
                    <a:pt x="5267" y="1392"/>
                    <a:pt x="8783" y="1392"/>
                  </a:cubicBezTo>
                  <a:close/>
                  <a:moveTo>
                    <a:pt x="8781" y="1"/>
                  </a:moveTo>
                  <a:cubicBezTo>
                    <a:pt x="4505" y="1"/>
                    <a:pt x="842" y="3047"/>
                    <a:pt x="434" y="7097"/>
                  </a:cubicBezTo>
                  <a:cubicBezTo>
                    <a:pt x="1" y="11394"/>
                    <a:pt x="3397" y="15219"/>
                    <a:pt x="8002" y="15624"/>
                  </a:cubicBezTo>
                  <a:cubicBezTo>
                    <a:pt x="8268" y="15647"/>
                    <a:pt x="8533" y="15659"/>
                    <a:pt x="8795" y="15659"/>
                  </a:cubicBezTo>
                  <a:cubicBezTo>
                    <a:pt x="13071" y="15659"/>
                    <a:pt x="16734" y="12611"/>
                    <a:pt x="17142" y="8563"/>
                  </a:cubicBezTo>
                  <a:cubicBezTo>
                    <a:pt x="17576" y="4264"/>
                    <a:pt x="14181" y="440"/>
                    <a:pt x="9574" y="36"/>
                  </a:cubicBezTo>
                  <a:cubicBezTo>
                    <a:pt x="9308" y="12"/>
                    <a:pt x="9043" y="1"/>
                    <a:pt x="8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104;p37"/>
            <p:cNvSpPr/>
            <p:nvPr/>
          </p:nvSpPr>
          <p:spPr>
            <a:xfrm>
              <a:off x="1760217" y="954857"/>
              <a:ext cx="66562" cy="59312"/>
            </a:xfrm>
            <a:custGeom>
              <a:avLst/>
              <a:gdLst/>
              <a:ahLst/>
              <a:cxnLst/>
              <a:rect l="l" t="t" r="r" b="b"/>
              <a:pathLst>
                <a:path w="17574" h="15660" extrusionOk="0">
                  <a:moveTo>
                    <a:pt x="8780" y="1393"/>
                  </a:moveTo>
                  <a:cubicBezTo>
                    <a:pt x="8995" y="1393"/>
                    <a:pt x="9213" y="1402"/>
                    <a:pt x="9432" y="1422"/>
                  </a:cubicBezTo>
                  <a:cubicBezTo>
                    <a:pt x="13220" y="1753"/>
                    <a:pt x="16012" y="4899"/>
                    <a:pt x="15656" y="8432"/>
                  </a:cubicBezTo>
                  <a:cubicBezTo>
                    <a:pt x="15321" y="11762"/>
                    <a:pt x="12307" y="14267"/>
                    <a:pt x="8792" y="14267"/>
                  </a:cubicBezTo>
                  <a:cubicBezTo>
                    <a:pt x="8577" y="14267"/>
                    <a:pt x="8360" y="14258"/>
                    <a:pt x="8142" y="14239"/>
                  </a:cubicBezTo>
                  <a:cubicBezTo>
                    <a:pt x="4354" y="13907"/>
                    <a:pt x="1562" y="10762"/>
                    <a:pt x="1918" y="7227"/>
                  </a:cubicBezTo>
                  <a:cubicBezTo>
                    <a:pt x="2253" y="3898"/>
                    <a:pt x="5265" y="1393"/>
                    <a:pt x="8780" y="1393"/>
                  </a:cubicBezTo>
                  <a:close/>
                  <a:moveTo>
                    <a:pt x="8780" y="1"/>
                  </a:moveTo>
                  <a:cubicBezTo>
                    <a:pt x="4504" y="1"/>
                    <a:pt x="840" y="3048"/>
                    <a:pt x="434" y="7097"/>
                  </a:cubicBezTo>
                  <a:cubicBezTo>
                    <a:pt x="0" y="11395"/>
                    <a:pt x="3395" y="15220"/>
                    <a:pt x="8002" y="15625"/>
                  </a:cubicBezTo>
                  <a:cubicBezTo>
                    <a:pt x="8267" y="15648"/>
                    <a:pt x="8531" y="15660"/>
                    <a:pt x="8792" y="15660"/>
                  </a:cubicBezTo>
                  <a:cubicBezTo>
                    <a:pt x="13068" y="15660"/>
                    <a:pt x="16733" y="12613"/>
                    <a:pt x="17141" y="8562"/>
                  </a:cubicBezTo>
                  <a:cubicBezTo>
                    <a:pt x="17574" y="4265"/>
                    <a:pt x="14179" y="440"/>
                    <a:pt x="9572" y="35"/>
                  </a:cubicBezTo>
                  <a:cubicBezTo>
                    <a:pt x="9306" y="12"/>
                    <a:pt x="9042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105;p37"/>
            <p:cNvSpPr/>
            <p:nvPr/>
          </p:nvSpPr>
          <p:spPr>
            <a:xfrm>
              <a:off x="1926030" y="983657"/>
              <a:ext cx="52381" cy="38394"/>
            </a:xfrm>
            <a:custGeom>
              <a:avLst/>
              <a:gdLst/>
              <a:ahLst/>
              <a:cxnLst/>
              <a:rect l="l" t="t" r="r" b="b"/>
              <a:pathLst>
                <a:path w="13830" h="10137" extrusionOk="0">
                  <a:moveTo>
                    <a:pt x="7824" y="0"/>
                  </a:moveTo>
                  <a:cubicBezTo>
                    <a:pt x="7747" y="0"/>
                    <a:pt x="7670" y="6"/>
                    <a:pt x="7593" y="19"/>
                  </a:cubicBezTo>
                  <a:cubicBezTo>
                    <a:pt x="7047" y="110"/>
                    <a:pt x="6669" y="494"/>
                    <a:pt x="6415" y="942"/>
                  </a:cubicBezTo>
                  <a:cubicBezTo>
                    <a:pt x="6313" y="1127"/>
                    <a:pt x="6228" y="1320"/>
                    <a:pt x="6161" y="1519"/>
                  </a:cubicBezTo>
                  <a:cubicBezTo>
                    <a:pt x="6016" y="1958"/>
                    <a:pt x="5914" y="2409"/>
                    <a:pt x="5861" y="2868"/>
                  </a:cubicBezTo>
                  <a:cubicBezTo>
                    <a:pt x="5595" y="2484"/>
                    <a:pt x="5251" y="2121"/>
                    <a:pt x="4790" y="1918"/>
                  </a:cubicBezTo>
                  <a:cubicBezTo>
                    <a:pt x="4569" y="1821"/>
                    <a:pt x="4317" y="1767"/>
                    <a:pt x="4069" y="1767"/>
                  </a:cubicBezTo>
                  <a:cubicBezTo>
                    <a:pt x="3800" y="1767"/>
                    <a:pt x="3536" y="1830"/>
                    <a:pt x="3320" y="1969"/>
                  </a:cubicBezTo>
                  <a:cubicBezTo>
                    <a:pt x="2909" y="2236"/>
                    <a:pt x="2758" y="2712"/>
                    <a:pt x="2711" y="3158"/>
                  </a:cubicBezTo>
                  <a:cubicBezTo>
                    <a:pt x="2607" y="4198"/>
                    <a:pt x="2956" y="5268"/>
                    <a:pt x="3673" y="6106"/>
                  </a:cubicBezTo>
                  <a:cubicBezTo>
                    <a:pt x="3128" y="5818"/>
                    <a:pt x="2552" y="5538"/>
                    <a:pt x="1920" y="5479"/>
                  </a:cubicBezTo>
                  <a:cubicBezTo>
                    <a:pt x="1851" y="5472"/>
                    <a:pt x="1780" y="5469"/>
                    <a:pt x="1710" y="5469"/>
                  </a:cubicBezTo>
                  <a:cubicBezTo>
                    <a:pt x="1137" y="5469"/>
                    <a:pt x="547" y="5682"/>
                    <a:pt x="272" y="6112"/>
                  </a:cubicBezTo>
                  <a:cubicBezTo>
                    <a:pt x="1" y="6542"/>
                    <a:pt x="94" y="7080"/>
                    <a:pt x="319" y="7530"/>
                  </a:cubicBezTo>
                  <a:cubicBezTo>
                    <a:pt x="789" y="8480"/>
                    <a:pt x="1785" y="9186"/>
                    <a:pt x="2892" y="9561"/>
                  </a:cubicBezTo>
                  <a:cubicBezTo>
                    <a:pt x="3553" y="9783"/>
                    <a:pt x="4264" y="9938"/>
                    <a:pt x="4992" y="10028"/>
                  </a:cubicBezTo>
                  <a:cubicBezTo>
                    <a:pt x="5365" y="10076"/>
                    <a:pt x="5743" y="10108"/>
                    <a:pt x="6124" y="10123"/>
                  </a:cubicBezTo>
                  <a:cubicBezTo>
                    <a:pt x="6252" y="10128"/>
                    <a:pt x="6379" y="10132"/>
                    <a:pt x="6507" y="10134"/>
                  </a:cubicBezTo>
                  <a:cubicBezTo>
                    <a:pt x="6548" y="10134"/>
                    <a:pt x="6588" y="10135"/>
                    <a:pt x="6627" y="10135"/>
                  </a:cubicBezTo>
                  <a:cubicBezTo>
                    <a:pt x="6681" y="10137"/>
                    <a:pt x="6733" y="10137"/>
                    <a:pt x="6785" y="10137"/>
                  </a:cubicBezTo>
                  <a:cubicBezTo>
                    <a:pt x="6904" y="10135"/>
                    <a:pt x="7022" y="10134"/>
                    <a:pt x="7142" y="10131"/>
                  </a:cubicBezTo>
                  <a:cubicBezTo>
                    <a:pt x="7224" y="10128"/>
                    <a:pt x="7307" y="10126"/>
                    <a:pt x="7391" y="10121"/>
                  </a:cubicBezTo>
                  <a:lnTo>
                    <a:pt x="7417" y="10121"/>
                  </a:lnTo>
                  <a:cubicBezTo>
                    <a:pt x="7679" y="10109"/>
                    <a:pt x="7941" y="10090"/>
                    <a:pt x="8199" y="10067"/>
                  </a:cubicBezTo>
                  <a:cubicBezTo>
                    <a:pt x="8478" y="10039"/>
                    <a:pt x="8754" y="10005"/>
                    <a:pt x="9027" y="9965"/>
                  </a:cubicBezTo>
                  <a:cubicBezTo>
                    <a:pt x="9483" y="9895"/>
                    <a:pt x="9930" y="9808"/>
                    <a:pt x="10358" y="9703"/>
                  </a:cubicBezTo>
                  <a:cubicBezTo>
                    <a:pt x="11140" y="9510"/>
                    <a:pt x="12400" y="9067"/>
                    <a:pt x="13103" y="8397"/>
                  </a:cubicBezTo>
                  <a:cubicBezTo>
                    <a:pt x="13615" y="7909"/>
                    <a:pt x="13830" y="7297"/>
                    <a:pt x="13344" y="6576"/>
                  </a:cubicBezTo>
                  <a:cubicBezTo>
                    <a:pt x="13181" y="6332"/>
                    <a:pt x="12849" y="6169"/>
                    <a:pt x="12535" y="6169"/>
                  </a:cubicBezTo>
                  <a:cubicBezTo>
                    <a:pt x="12387" y="6169"/>
                    <a:pt x="12244" y="6205"/>
                    <a:pt x="12123" y="6285"/>
                  </a:cubicBezTo>
                  <a:cubicBezTo>
                    <a:pt x="12559" y="5738"/>
                    <a:pt x="12963" y="5125"/>
                    <a:pt x="12952" y="4460"/>
                  </a:cubicBezTo>
                  <a:cubicBezTo>
                    <a:pt x="12941" y="3802"/>
                    <a:pt x="12366" y="3111"/>
                    <a:pt x="11611" y="3111"/>
                  </a:cubicBezTo>
                  <a:cubicBezTo>
                    <a:pt x="11604" y="3111"/>
                    <a:pt x="11597" y="3111"/>
                    <a:pt x="11591" y="3111"/>
                  </a:cubicBezTo>
                  <a:cubicBezTo>
                    <a:pt x="10872" y="3126"/>
                    <a:pt x="10362" y="3702"/>
                    <a:pt x="9965" y="4223"/>
                  </a:cubicBezTo>
                  <a:cubicBezTo>
                    <a:pt x="9948" y="3341"/>
                    <a:pt x="9929" y="2450"/>
                    <a:pt x="9655" y="1603"/>
                  </a:cubicBezTo>
                  <a:cubicBezTo>
                    <a:pt x="9518" y="1179"/>
                    <a:pt x="9311" y="762"/>
                    <a:pt x="8960" y="448"/>
                  </a:cubicBezTo>
                  <a:cubicBezTo>
                    <a:pt x="8663" y="182"/>
                    <a:pt x="8247" y="0"/>
                    <a:pt x="7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106;p37"/>
            <p:cNvSpPr/>
            <p:nvPr/>
          </p:nvSpPr>
          <p:spPr>
            <a:xfrm>
              <a:off x="1950323" y="983657"/>
              <a:ext cx="28088" cy="31804"/>
            </a:xfrm>
            <a:custGeom>
              <a:avLst/>
              <a:gdLst/>
              <a:ahLst/>
              <a:cxnLst/>
              <a:rect l="l" t="t" r="r" b="b"/>
              <a:pathLst>
                <a:path w="7416" h="8397" extrusionOk="0">
                  <a:moveTo>
                    <a:pt x="1410" y="0"/>
                  </a:moveTo>
                  <a:cubicBezTo>
                    <a:pt x="1333" y="0"/>
                    <a:pt x="1255" y="6"/>
                    <a:pt x="1179" y="19"/>
                  </a:cubicBezTo>
                  <a:cubicBezTo>
                    <a:pt x="633" y="110"/>
                    <a:pt x="255" y="494"/>
                    <a:pt x="1" y="942"/>
                  </a:cubicBezTo>
                  <a:cubicBezTo>
                    <a:pt x="234" y="854"/>
                    <a:pt x="484" y="807"/>
                    <a:pt x="733" y="807"/>
                  </a:cubicBezTo>
                  <a:cubicBezTo>
                    <a:pt x="1059" y="807"/>
                    <a:pt x="1384" y="888"/>
                    <a:pt x="1669" y="1064"/>
                  </a:cubicBezTo>
                  <a:cubicBezTo>
                    <a:pt x="2392" y="1507"/>
                    <a:pt x="2698" y="2313"/>
                    <a:pt x="2773" y="3078"/>
                  </a:cubicBezTo>
                  <a:cubicBezTo>
                    <a:pt x="2849" y="3845"/>
                    <a:pt x="2740" y="4619"/>
                    <a:pt x="2847" y="5382"/>
                  </a:cubicBezTo>
                  <a:cubicBezTo>
                    <a:pt x="3061" y="4939"/>
                    <a:pt x="3607" y="4642"/>
                    <a:pt x="4155" y="4642"/>
                  </a:cubicBezTo>
                  <a:cubicBezTo>
                    <a:pt x="4256" y="4642"/>
                    <a:pt x="4356" y="4652"/>
                    <a:pt x="4454" y="4673"/>
                  </a:cubicBezTo>
                  <a:cubicBezTo>
                    <a:pt x="5090" y="4807"/>
                    <a:pt x="5565" y="5373"/>
                    <a:pt x="5515" y="5941"/>
                  </a:cubicBezTo>
                  <a:cubicBezTo>
                    <a:pt x="5467" y="6477"/>
                    <a:pt x="5016" y="6938"/>
                    <a:pt x="4962" y="7475"/>
                  </a:cubicBezTo>
                  <a:cubicBezTo>
                    <a:pt x="5091" y="7421"/>
                    <a:pt x="5227" y="7396"/>
                    <a:pt x="5363" y="7396"/>
                  </a:cubicBezTo>
                  <a:cubicBezTo>
                    <a:pt x="5878" y="7396"/>
                    <a:pt x="6400" y="7747"/>
                    <a:pt x="6607" y="8183"/>
                  </a:cubicBezTo>
                  <a:cubicBezTo>
                    <a:pt x="6638" y="8253"/>
                    <a:pt x="6667" y="8324"/>
                    <a:pt x="6689" y="8397"/>
                  </a:cubicBezTo>
                  <a:cubicBezTo>
                    <a:pt x="7201" y="7907"/>
                    <a:pt x="7416" y="7297"/>
                    <a:pt x="6929" y="6576"/>
                  </a:cubicBezTo>
                  <a:cubicBezTo>
                    <a:pt x="6766" y="6331"/>
                    <a:pt x="6434" y="6167"/>
                    <a:pt x="6120" y="6167"/>
                  </a:cubicBezTo>
                  <a:cubicBezTo>
                    <a:pt x="5973" y="6167"/>
                    <a:pt x="5830" y="6203"/>
                    <a:pt x="5709" y="6284"/>
                  </a:cubicBezTo>
                  <a:cubicBezTo>
                    <a:pt x="6145" y="5738"/>
                    <a:pt x="6549" y="5125"/>
                    <a:pt x="6538" y="4460"/>
                  </a:cubicBezTo>
                  <a:cubicBezTo>
                    <a:pt x="6527" y="3802"/>
                    <a:pt x="5953" y="3111"/>
                    <a:pt x="5199" y="3111"/>
                  </a:cubicBezTo>
                  <a:cubicBezTo>
                    <a:pt x="5192" y="3111"/>
                    <a:pt x="5184" y="3111"/>
                    <a:pt x="5177" y="3111"/>
                  </a:cubicBezTo>
                  <a:cubicBezTo>
                    <a:pt x="4458" y="3125"/>
                    <a:pt x="3948" y="3702"/>
                    <a:pt x="3551" y="4222"/>
                  </a:cubicBezTo>
                  <a:cubicBezTo>
                    <a:pt x="3534" y="3341"/>
                    <a:pt x="3514" y="2449"/>
                    <a:pt x="3239" y="1601"/>
                  </a:cubicBezTo>
                  <a:cubicBezTo>
                    <a:pt x="3104" y="1179"/>
                    <a:pt x="2898" y="761"/>
                    <a:pt x="2546" y="447"/>
                  </a:cubicBezTo>
                  <a:cubicBezTo>
                    <a:pt x="2249" y="181"/>
                    <a:pt x="1832" y="0"/>
                    <a:pt x="1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107;p37"/>
            <p:cNvSpPr/>
            <p:nvPr/>
          </p:nvSpPr>
          <p:spPr>
            <a:xfrm>
              <a:off x="1935919" y="996470"/>
              <a:ext cx="27751" cy="25585"/>
            </a:xfrm>
            <a:custGeom>
              <a:avLst/>
              <a:gdLst/>
              <a:ahLst/>
              <a:cxnLst/>
              <a:rect l="l" t="t" r="r" b="b"/>
              <a:pathLst>
                <a:path w="7327" h="6755" extrusionOk="0">
                  <a:moveTo>
                    <a:pt x="4939" y="0"/>
                  </a:moveTo>
                  <a:cubicBezTo>
                    <a:pt x="4907" y="0"/>
                    <a:pt x="4875" y="16"/>
                    <a:pt x="4862" y="49"/>
                  </a:cubicBezTo>
                  <a:cubicBezTo>
                    <a:pt x="4588" y="797"/>
                    <a:pt x="4658" y="1693"/>
                    <a:pt x="4574" y="2474"/>
                  </a:cubicBezTo>
                  <a:cubicBezTo>
                    <a:pt x="4521" y="2964"/>
                    <a:pt x="4463" y="3452"/>
                    <a:pt x="4398" y="3940"/>
                  </a:cubicBezTo>
                  <a:cubicBezTo>
                    <a:pt x="4101" y="3552"/>
                    <a:pt x="3823" y="3156"/>
                    <a:pt x="3568" y="2746"/>
                  </a:cubicBezTo>
                  <a:cubicBezTo>
                    <a:pt x="3199" y="2149"/>
                    <a:pt x="2893" y="1516"/>
                    <a:pt x="2482" y="944"/>
                  </a:cubicBezTo>
                  <a:cubicBezTo>
                    <a:pt x="2452" y="902"/>
                    <a:pt x="2409" y="884"/>
                    <a:pt x="2367" y="884"/>
                  </a:cubicBezTo>
                  <a:cubicBezTo>
                    <a:pt x="2288" y="884"/>
                    <a:pt x="2212" y="947"/>
                    <a:pt x="2227" y="1033"/>
                  </a:cubicBezTo>
                  <a:cubicBezTo>
                    <a:pt x="2463" y="2361"/>
                    <a:pt x="3403" y="3660"/>
                    <a:pt x="4270" y="4745"/>
                  </a:cubicBezTo>
                  <a:cubicBezTo>
                    <a:pt x="4273" y="4749"/>
                    <a:pt x="4274" y="4749"/>
                    <a:pt x="4276" y="4752"/>
                  </a:cubicBezTo>
                  <a:cubicBezTo>
                    <a:pt x="4254" y="4890"/>
                    <a:pt x="4232" y="5031"/>
                    <a:pt x="4207" y="5170"/>
                  </a:cubicBezTo>
                  <a:cubicBezTo>
                    <a:pt x="4170" y="5378"/>
                    <a:pt x="4132" y="5585"/>
                    <a:pt x="4092" y="5792"/>
                  </a:cubicBezTo>
                  <a:cubicBezTo>
                    <a:pt x="3856" y="5732"/>
                    <a:pt x="3608" y="5702"/>
                    <a:pt x="3372" y="5637"/>
                  </a:cubicBezTo>
                  <a:cubicBezTo>
                    <a:pt x="2936" y="5517"/>
                    <a:pt x="2514" y="5352"/>
                    <a:pt x="2112" y="5145"/>
                  </a:cubicBezTo>
                  <a:cubicBezTo>
                    <a:pt x="1399" y="4782"/>
                    <a:pt x="800" y="4302"/>
                    <a:pt x="143" y="3871"/>
                  </a:cubicBezTo>
                  <a:cubicBezTo>
                    <a:pt x="131" y="3863"/>
                    <a:pt x="117" y="3860"/>
                    <a:pt x="104" y="3860"/>
                  </a:cubicBezTo>
                  <a:cubicBezTo>
                    <a:pt x="53" y="3860"/>
                    <a:pt x="0" y="3906"/>
                    <a:pt x="20" y="3951"/>
                  </a:cubicBezTo>
                  <a:cubicBezTo>
                    <a:pt x="339" y="4675"/>
                    <a:pt x="1025" y="5233"/>
                    <a:pt x="1775" y="5633"/>
                  </a:cubicBezTo>
                  <a:cubicBezTo>
                    <a:pt x="2346" y="5938"/>
                    <a:pt x="3228" y="6350"/>
                    <a:pt x="3977" y="6377"/>
                  </a:cubicBezTo>
                  <a:cubicBezTo>
                    <a:pt x="3951" y="6501"/>
                    <a:pt x="3925" y="6627"/>
                    <a:pt x="3896" y="6752"/>
                  </a:cubicBezTo>
                  <a:cubicBezTo>
                    <a:pt x="3937" y="6754"/>
                    <a:pt x="3977" y="6754"/>
                    <a:pt x="4016" y="6754"/>
                  </a:cubicBezTo>
                  <a:cubicBezTo>
                    <a:pt x="4070" y="6755"/>
                    <a:pt x="4122" y="6755"/>
                    <a:pt x="4174" y="6755"/>
                  </a:cubicBezTo>
                  <a:cubicBezTo>
                    <a:pt x="4293" y="6754"/>
                    <a:pt x="4411" y="6752"/>
                    <a:pt x="4531" y="6749"/>
                  </a:cubicBezTo>
                  <a:cubicBezTo>
                    <a:pt x="4554" y="6630"/>
                    <a:pt x="4577" y="6511"/>
                    <a:pt x="4600" y="6392"/>
                  </a:cubicBezTo>
                  <a:cubicBezTo>
                    <a:pt x="4627" y="6386"/>
                    <a:pt x="4651" y="6379"/>
                    <a:pt x="4676" y="6370"/>
                  </a:cubicBezTo>
                  <a:cubicBezTo>
                    <a:pt x="5693" y="5993"/>
                    <a:pt x="7238" y="5148"/>
                    <a:pt x="7323" y="4073"/>
                  </a:cubicBezTo>
                  <a:cubicBezTo>
                    <a:pt x="7327" y="4044"/>
                    <a:pt x="7296" y="4021"/>
                    <a:pt x="7265" y="4021"/>
                  </a:cubicBezTo>
                  <a:cubicBezTo>
                    <a:pt x="7255" y="4021"/>
                    <a:pt x="7245" y="4024"/>
                    <a:pt x="7236" y="4029"/>
                  </a:cubicBezTo>
                  <a:cubicBezTo>
                    <a:pt x="6783" y="4273"/>
                    <a:pt x="6471" y="4669"/>
                    <a:pt x="6072" y="4971"/>
                  </a:cubicBezTo>
                  <a:cubicBezTo>
                    <a:pt x="5656" y="5285"/>
                    <a:pt x="5209" y="5552"/>
                    <a:pt x="4714" y="5754"/>
                  </a:cubicBezTo>
                  <a:cubicBezTo>
                    <a:pt x="4743" y="5587"/>
                    <a:pt x="4772" y="5417"/>
                    <a:pt x="4797" y="5247"/>
                  </a:cubicBezTo>
                  <a:cubicBezTo>
                    <a:pt x="4925" y="4390"/>
                    <a:pt x="5024" y="3529"/>
                    <a:pt x="5079" y="2665"/>
                  </a:cubicBezTo>
                  <a:cubicBezTo>
                    <a:pt x="5132" y="1849"/>
                    <a:pt x="5287" y="841"/>
                    <a:pt x="5017" y="50"/>
                  </a:cubicBezTo>
                  <a:cubicBezTo>
                    <a:pt x="5006" y="17"/>
                    <a:pt x="4972" y="0"/>
                    <a:pt x="49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108;p37"/>
            <p:cNvSpPr/>
            <p:nvPr/>
          </p:nvSpPr>
          <p:spPr>
            <a:xfrm>
              <a:off x="1686471" y="820420"/>
              <a:ext cx="47783" cy="67455"/>
            </a:xfrm>
            <a:custGeom>
              <a:avLst/>
              <a:gdLst/>
              <a:ahLst/>
              <a:cxnLst/>
              <a:rect l="l" t="t" r="r" b="b"/>
              <a:pathLst>
                <a:path w="12616" h="17810" extrusionOk="0">
                  <a:moveTo>
                    <a:pt x="6466" y="1"/>
                  </a:moveTo>
                  <a:cubicBezTo>
                    <a:pt x="6304" y="1"/>
                    <a:pt x="6142" y="19"/>
                    <a:pt x="5981" y="57"/>
                  </a:cubicBezTo>
                  <a:cubicBezTo>
                    <a:pt x="5683" y="130"/>
                    <a:pt x="5404" y="261"/>
                    <a:pt x="5160" y="444"/>
                  </a:cubicBezTo>
                  <a:cubicBezTo>
                    <a:pt x="4674" y="790"/>
                    <a:pt x="4303" y="1301"/>
                    <a:pt x="4011" y="1812"/>
                  </a:cubicBezTo>
                  <a:cubicBezTo>
                    <a:pt x="3594" y="2537"/>
                    <a:pt x="3272" y="3313"/>
                    <a:pt x="3051" y="4120"/>
                  </a:cubicBezTo>
                  <a:cubicBezTo>
                    <a:pt x="2125" y="4305"/>
                    <a:pt x="1628" y="5247"/>
                    <a:pt x="1427" y="6108"/>
                  </a:cubicBezTo>
                  <a:cubicBezTo>
                    <a:pt x="1133" y="7388"/>
                    <a:pt x="1194" y="8725"/>
                    <a:pt x="1608" y="9973"/>
                  </a:cubicBezTo>
                  <a:cubicBezTo>
                    <a:pt x="281" y="11338"/>
                    <a:pt x="0" y="13494"/>
                    <a:pt x="932" y="15117"/>
                  </a:cubicBezTo>
                  <a:cubicBezTo>
                    <a:pt x="1829" y="16675"/>
                    <a:pt x="3411" y="17225"/>
                    <a:pt x="5164" y="17535"/>
                  </a:cubicBezTo>
                  <a:cubicBezTo>
                    <a:pt x="5915" y="17669"/>
                    <a:pt x="6691" y="17809"/>
                    <a:pt x="7452" y="17809"/>
                  </a:cubicBezTo>
                  <a:cubicBezTo>
                    <a:pt x="7559" y="17809"/>
                    <a:pt x="7666" y="17806"/>
                    <a:pt x="7772" y="17801"/>
                  </a:cubicBezTo>
                  <a:cubicBezTo>
                    <a:pt x="8428" y="17765"/>
                    <a:pt x="9070" y="17604"/>
                    <a:pt x="9665" y="17227"/>
                  </a:cubicBezTo>
                  <a:cubicBezTo>
                    <a:pt x="10637" y="16610"/>
                    <a:pt x="11209" y="15409"/>
                    <a:pt x="10837" y="14370"/>
                  </a:cubicBezTo>
                  <a:cubicBezTo>
                    <a:pt x="10772" y="14186"/>
                    <a:pt x="10680" y="13998"/>
                    <a:pt x="10721" y="13811"/>
                  </a:cubicBezTo>
                  <a:cubicBezTo>
                    <a:pt x="10748" y="13693"/>
                    <a:pt x="10822" y="13591"/>
                    <a:pt x="10896" y="13492"/>
                  </a:cubicBezTo>
                  <a:cubicBezTo>
                    <a:pt x="12215" y="11677"/>
                    <a:pt x="12616" y="9308"/>
                    <a:pt x="11960" y="7202"/>
                  </a:cubicBezTo>
                  <a:cubicBezTo>
                    <a:pt x="11601" y="6045"/>
                    <a:pt x="10761" y="4854"/>
                    <a:pt x="9479" y="4687"/>
                  </a:cubicBezTo>
                  <a:cubicBezTo>
                    <a:pt x="9461" y="3594"/>
                    <a:pt x="9406" y="2459"/>
                    <a:pt x="8857" y="1492"/>
                  </a:cubicBezTo>
                  <a:cubicBezTo>
                    <a:pt x="8387" y="662"/>
                    <a:pt x="7442" y="1"/>
                    <a:pt x="64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109;p37"/>
            <p:cNvSpPr/>
            <p:nvPr/>
          </p:nvSpPr>
          <p:spPr>
            <a:xfrm>
              <a:off x="1706007" y="820420"/>
              <a:ext cx="28243" cy="67421"/>
            </a:xfrm>
            <a:custGeom>
              <a:avLst/>
              <a:gdLst/>
              <a:ahLst/>
              <a:cxnLst/>
              <a:rect l="l" t="t" r="r" b="b"/>
              <a:pathLst>
                <a:path w="7457" h="17801" extrusionOk="0">
                  <a:moveTo>
                    <a:pt x="1306" y="1"/>
                  </a:moveTo>
                  <a:cubicBezTo>
                    <a:pt x="1145" y="1"/>
                    <a:pt x="983" y="19"/>
                    <a:pt x="822" y="57"/>
                  </a:cubicBezTo>
                  <a:cubicBezTo>
                    <a:pt x="525" y="130"/>
                    <a:pt x="246" y="261"/>
                    <a:pt x="0" y="442"/>
                  </a:cubicBezTo>
                  <a:cubicBezTo>
                    <a:pt x="79" y="435"/>
                    <a:pt x="156" y="430"/>
                    <a:pt x="228" y="430"/>
                  </a:cubicBezTo>
                  <a:cubicBezTo>
                    <a:pt x="296" y="430"/>
                    <a:pt x="360" y="435"/>
                    <a:pt x="414" y="446"/>
                  </a:cubicBezTo>
                  <a:cubicBezTo>
                    <a:pt x="846" y="533"/>
                    <a:pt x="1252" y="719"/>
                    <a:pt x="1599" y="992"/>
                  </a:cubicBezTo>
                  <a:cubicBezTo>
                    <a:pt x="2343" y="1583"/>
                    <a:pt x="2738" y="2502"/>
                    <a:pt x="2792" y="3412"/>
                  </a:cubicBezTo>
                  <a:cubicBezTo>
                    <a:pt x="2847" y="4322"/>
                    <a:pt x="2592" y="5230"/>
                    <a:pt x="2213" y="6073"/>
                  </a:cubicBezTo>
                  <a:cubicBezTo>
                    <a:pt x="3072" y="6455"/>
                    <a:pt x="3698" y="7198"/>
                    <a:pt x="4093" y="8003"/>
                  </a:cubicBezTo>
                  <a:cubicBezTo>
                    <a:pt x="4822" y="9487"/>
                    <a:pt x="4848" y="11258"/>
                    <a:pt x="4162" y="12759"/>
                  </a:cubicBezTo>
                  <a:cubicBezTo>
                    <a:pt x="3912" y="13301"/>
                    <a:pt x="3536" y="13841"/>
                    <a:pt x="2949" y="14064"/>
                  </a:cubicBezTo>
                  <a:cubicBezTo>
                    <a:pt x="3590" y="14840"/>
                    <a:pt x="3642" y="15954"/>
                    <a:pt x="3235" y="16857"/>
                  </a:cubicBezTo>
                  <a:cubicBezTo>
                    <a:pt x="3077" y="17201"/>
                    <a:pt x="2867" y="17519"/>
                    <a:pt x="2614" y="17801"/>
                  </a:cubicBezTo>
                  <a:cubicBezTo>
                    <a:pt x="3270" y="17765"/>
                    <a:pt x="3912" y="17604"/>
                    <a:pt x="4507" y="17227"/>
                  </a:cubicBezTo>
                  <a:cubicBezTo>
                    <a:pt x="5479" y="16610"/>
                    <a:pt x="6051" y="15409"/>
                    <a:pt x="5679" y="14370"/>
                  </a:cubicBezTo>
                  <a:cubicBezTo>
                    <a:pt x="5614" y="14186"/>
                    <a:pt x="5522" y="13998"/>
                    <a:pt x="5563" y="13809"/>
                  </a:cubicBezTo>
                  <a:cubicBezTo>
                    <a:pt x="5589" y="13693"/>
                    <a:pt x="5664" y="13590"/>
                    <a:pt x="5737" y="13491"/>
                  </a:cubicBezTo>
                  <a:cubicBezTo>
                    <a:pt x="7056" y="11676"/>
                    <a:pt x="7456" y="9306"/>
                    <a:pt x="6801" y="7200"/>
                  </a:cubicBezTo>
                  <a:cubicBezTo>
                    <a:pt x="6442" y="6043"/>
                    <a:pt x="5603" y="4853"/>
                    <a:pt x="4319" y="4687"/>
                  </a:cubicBezTo>
                  <a:cubicBezTo>
                    <a:pt x="4301" y="3594"/>
                    <a:pt x="4247" y="2459"/>
                    <a:pt x="3698" y="1491"/>
                  </a:cubicBezTo>
                  <a:cubicBezTo>
                    <a:pt x="3227" y="662"/>
                    <a:pt x="2283" y="1"/>
                    <a:pt x="13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110;p37"/>
            <p:cNvSpPr/>
            <p:nvPr/>
          </p:nvSpPr>
          <p:spPr>
            <a:xfrm>
              <a:off x="1694057" y="840444"/>
              <a:ext cx="32485" cy="69054"/>
            </a:xfrm>
            <a:custGeom>
              <a:avLst/>
              <a:gdLst/>
              <a:ahLst/>
              <a:cxnLst/>
              <a:rect l="l" t="t" r="r" b="b"/>
              <a:pathLst>
                <a:path w="8577" h="18232" extrusionOk="0">
                  <a:moveTo>
                    <a:pt x="4020" y="1"/>
                  </a:moveTo>
                  <a:cubicBezTo>
                    <a:pt x="3934" y="1"/>
                    <a:pt x="3854" y="47"/>
                    <a:pt x="3839" y="154"/>
                  </a:cubicBezTo>
                  <a:cubicBezTo>
                    <a:pt x="3604" y="1850"/>
                    <a:pt x="3597" y="3592"/>
                    <a:pt x="3606" y="5321"/>
                  </a:cubicBezTo>
                  <a:cubicBezTo>
                    <a:pt x="3195" y="4831"/>
                    <a:pt x="2855" y="4288"/>
                    <a:pt x="2593" y="3705"/>
                  </a:cubicBezTo>
                  <a:cubicBezTo>
                    <a:pt x="2274" y="2990"/>
                    <a:pt x="2187" y="2190"/>
                    <a:pt x="1838" y="1501"/>
                  </a:cubicBezTo>
                  <a:cubicBezTo>
                    <a:pt x="1811" y="1449"/>
                    <a:pt x="1746" y="1412"/>
                    <a:pt x="1685" y="1412"/>
                  </a:cubicBezTo>
                  <a:cubicBezTo>
                    <a:pt x="1641" y="1412"/>
                    <a:pt x="1599" y="1432"/>
                    <a:pt x="1578" y="1482"/>
                  </a:cubicBezTo>
                  <a:cubicBezTo>
                    <a:pt x="845" y="3204"/>
                    <a:pt x="2319" y="5465"/>
                    <a:pt x="3604" y="6619"/>
                  </a:cubicBezTo>
                  <a:cubicBezTo>
                    <a:pt x="3606" y="6620"/>
                    <a:pt x="3609" y="6622"/>
                    <a:pt x="3612" y="6625"/>
                  </a:cubicBezTo>
                  <a:cubicBezTo>
                    <a:pt x="3612" y="6863"/>
                    <a:pt x="3613" y="7100"/>
                    <a:pt x="3612" y="7338"/>
                  </a:cubicBezTo>
                  <a:cubicBezTo>
                    <a:pt x="3606" y="8192"/>
                    <a:pt x="3605" y="9047"/>
                    <a:pt x="3606" y="9903"/>
                  </a:cubicBezTo>
                  <a:cubicBezTo>
                    <a:pt x="2629" y="9500"/>
                    <a:pt x="2023" y="8853"/>
                    <a:pt x="1503" y="7918"/>
                  </a:cubicBezTo>
                  <a:cubicBezTo>
                    <a:pt x="1457" y="7835"/>
                    <a:pt x="1090" y="6805"/>
                    <a:pt x="726" y="6805"/>
                  </a:cubicBezTo>
                  <a:cubicBezTo>
                    <a:pt x="679" y="6805"/>
                    <a:pt x="632" y="6822"/>
                    <a:pt x="586" y="6860"/>
                  </a:cubicBezTo>
                  <a:cubicBezTo>
                    <a:pt x="0" y="7346"/>
                    <a:pt x="1073" y="8847"/>
                    <a:pt x="1414" y="9289"/>
                  </a:cubicBezTo>
                  <a:cubicBezTo>
                    <a:pt x="1945" y="9971"/>
                    <a:pt x="2699" y="10580"/>
                    <a:pt x="3606" y="10716"/>
                  </a:cubicBezTo>
                  <a:cubicBezTo>
                    <a:pt x="3606" y="12091"/>
                    <a:pt x="3606" y="16405"/>
                    <a:pt x="3594" y="17780"/>
                  </a:cubicBezTo>
                  <a:cubicBezTo>
                    <a:pt x="3591" y="18085"/>
                    <a:pt x="3839" y="18232"/>
                    <a:pt x="4095" y="18232"/>
                  </a:cubicBezTo>
                  <a:cubicBezTo>
                    <a:pt x="4372" y="18232"/>
                    <a:pt x="4659" y="18060"/>
                    <a:pt x="4652" y="17729"/>
                  </a:cubicBezTo>
                  <a:cubicBezTo>
                    <a:pt x="4614" y="15740"/>
                    <a:pt x="4602" y="10812"/>
                    <a:pt x="4578" y="8821"/>
                  </a:cubicBezTo>
                  <a:cubicBezTo>
                    <a:pt x="6420" y="7944"/>
                    <a:pt x="8577" y="5676"/>
                    <a:pt x="8371" y="3640"/>
                  </a:cubicBezTo>
                  <a:cubicBezTo>
                    <a:pt x="8357" y="3503"/>
                    <a:pt x="8241" y="3425"/>
                    <a:pt x="8122" y="3425"/>
                  </a:cubicBezTo>
                  <a:cubicBezTo>
                    <a:pt x="8039" y="3425"/>
                    <a:pt x="7954" y="3463"/>
                    <a:pt x="7902" y="3545"/>
                  </a:cubicBezTo>
                  <a:cubicBezTo>
                    <a:pt x="7421" y="4302"/>
                    <a:pt x="7168" y="5126"/>
                    <a:pt x="6665" y="5872"/>
                  </a:cubicBezTo>
                  <a:cubicBezTo>
                    <a:pt x="6499" y="5581"/>
                    <a:pt x="6365" y="5273"/>
                    <a:pt x="6264" y="4955"/>
                  </a:cubicBezTo>
                  <a:cubicBezTo>
                    <a:pt x="6136" y="4547"/>
                    <a:pt x="6121" y="4132"/>
                    <a:pt x="6017" y="3725"/>
                  </a:cubicBezTo>
                  <a:cubicBezTo>
                    <a:pt x="6002" y="3665"/>
                    <a:pt x="5948" y="3638"/>
                    <a:pt x="5892" y="3638"/>
                  </a:cubicBezTo>
                  <a:cubicBezTo>
                    <a:pt x="5839" y="3638"/>
                    <a:pt x="5784" y="3662"/>
                    <a:pt x="5758" y="3707"/>
                  </a:cubicBezTo>
                  <a:cubicBezTo>
                    <a:pt x="5259" y="4550"/>
                    <a:pt x="5560" y="5787"/>
                    <a:pt x="6104" y="6564"/>
                  </a:cubicBezTo>
                  <a:cubicBezTo>
                    <a:pt x="5644" y="7055"/>
                    <a:pt x="5127" y="7461"/>
                    <a:pt x="4566" y="7849"/>
                  </a:cubicBezTo>
                  <a:cubicBezTo>
                    <a:pt x="4565" y="7727"/>
                    <a:pt x="4563" y="7606"/>
                    <a:pt x="4562" y="7484"/>
                  </a:cubicBezTo>
                  <a:cubicBezTo>
                    <a:pt x="4528" y="5074"/>
                    <a:pt x="4621" y="2577"/>
                    <a:pt x="4264" y="187"/>
                  </a:cubicBezTo>
                  <a:cubicBezTo>
                    <a:pt x="4247" y="72"/>
                    <a:pt x="4128" y="1"/>
                    <a:pt x="40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111;p37"/>
            <p:cNvSpPr/>
            <p:nvPr/>
          </p:nvSpPr>
          <p:spPr>
            <a:xfrm>
              <a:off x="1723933" y="795744"/>
              <a:ext cx="47791" cy="67452"/>
            </a:xfrm>
            <a:custGeom>
              <a:avLst/>
              <a:gdLst/>
              <a:ahLst/>
              <a:cxnLst/>
              <a:rect l="l" t="t" r="r" b="b"/>
              <a:pathLst>
                <a:path w="12618" h="17809" extrusionOk="0">
                  <a:moveTo>
                    <a:pt x="6467" y="0"/>
                  </a:moveTo>
                  <a:cubicBezTo>
                    <a:pt x="6305" y="0"/>
                    <a:pt x="6143" y="18"/>
                    <a:pt x="5982" y="56"/>
                  </a:cubicBezTo>
                  <a:cubicBezTo>
                    <a:pt x="5685" y="129"/>
                    <a:pt x="5405" y="261"/>
                    <a:pt x="5160" y="443"/>
                  </a:cubicBezTo>
                  <a:cubicBezTo>
                    <a:pt x="4676" y="790"/>
                    <a:pt x="4303" y="1300"/>
                    <a:pt x="4012" y="1811"/>
                  </a:cubicBezTo>
                  <a:cubicBezTo>
                    <a:pt x="3595" y="2537"/>
                    <a:pt x="3273" y="3313"/>
                    <a:pt x="3052" y="4119"/>
                  </a:cubicBezTo>
                  <a:cubicBezTo>
                    <a:pt x="2127" y="4304"/>
                    <a:pt x="1629" y="5246"/>
                    <a:pt x="1429" y="6107"/>
                  </a:cubicBezTo>
                  <a:cubicBezTo>
                    <a:pt x="1134" y="7388"/>
                    <a:pt x="1196" y="8726"/>
                    <a:pt x="1610" y="9974"/>
                  </a:cubicBezTo>
                  <a:cubicBezTo>
                    <a:pt x="283" y="11338"/>
                    <a:pt x="0" y="13493"/>
                    <a:pt x="934" y="15117"/>
                  </a:cubicBezTo>
                  <a:cubicBezTo>
                    <a:pt x="1829" y="16676"/>
                    <a:pt x="3413" y="17224"/>
                    <a:pt x="5165" y="17535"/>
                  </a:cubicBezTo>
                  <a:cubicBezTo>
                    <a:pt x="5917" y="17669"/>
                    <a:pt x="6693" y="17809"/>
                    <a:pt x="7454" y="17809"/>
                  </a:cubicBezTo>
                  <a:cubicBezTo>
                    <a:pt x="7561" y="17809"/>
                    <a:pt x="7667" y="17806"/>
                    <a:pt x="7773" y="17800"/>
                  </a:cubicBezTo>
                  <a:cubicBezTo>
                    <a:pt x="8430" y="17764"/>
                    <a:pt x="9072" y="17604"/>
                    <a:pt x="9667" y="17227"/>
                  </a:cubicBezTo>
                  <a:cubicBezTo>
                    <a:pt x="10639" y="16610"/>
                    <a:pt x="11211" y="15409"/>
                    <a:pt x="10839" y="14371"/>
                  </a:cubicBezTo>
                  <a:cubicBezTo>
                    <a:pt x="10773" y="14187"/>
                    <a:pt x="10680" y="13998"/>
                    <a:pt x="10722" y="13810"/>
                  </a:cubicBezTo>
                  <a:cubicBezTo>
                    <a:pt x="10750" y="13692"/>
                    <a:pt x="10824" y="13591"/>
                    <a:pt x="10897" y="13492"/>
                  </a:cubicBezTo>
                  <a:cubicBezTo>
                    <a:pt x="12216" y="11677"/>
                    <a:pt x="12617" y="9307"/>
                    <a:pt x="11961" y="7201"/>
                  </a:cubicBezTo>
                  <a:cubicBezTo>
                    <a:pt x="11601" y="6044"/>
                    <a:pt x="10762" y="4854"/>
                    <a:pt x="9480" y="4687"/>
                  </a:cubicBezTo>
                  <a:cubicBezTo>
                    <a:pt x="9461" y="3594"/>
                    <a:pt x="9407" y="2459"/>
                    <a:pt x="8859" y="1492"/>
                  </a:cubicBezTo>
                  <a:cubicBezTo>
                    <a:pt x="8388" y="662"/>
                    <a:pt x="7444" y="0"/>
                    <a:pt x="6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112;p37"/>
            <p:cNvSpPr/>
            <p:nvPr/>
          </p:nvSpPr>
          <p:spPr>
            <a:xfrm>
              <a:off x="1743480" y="795748"/>
              <a:ext cx="28243" cy="67414"/>
            </a:xfrm>
            <a:custGeom>
              <a:avLst/>
              <a:gdLst/>
              <a:ahLst/>
              <a:cxnLst/>
              <a:rect l="l" t="t" r="r" b="b"/>
              <a:pathLst>
                <a:path w="7457" h="17799" extrusionOk="0">
                  <a:moveTo>
                    <a:pt x="1306" y="0"/>
                  </a:moveTo>
                  <a:cubicBezTo>
                    <a:pt x="1145" y="0"/>
                    <a:pt x="983" y="18"/>
                    <a:pt x="821" y="57"/>
                  </a:cubicBezTo>
                  <a:cubicBezTo>
                    <a:pt x="525" y="129"/>
                    <a:pt x="246" y="261"/>
                    <a:pt x="0" y="443"/>
                  </a:cubicBezTo>
                  <a:cubicBezTo>
                    <a:pt x="82" y="436"/>
                    <a:pt x="161" y="431"/>
                    <a:pt x="234" y="431"/>
                  </a:cubicBezTo>
                  <a:cubicBezTo>
                    <a:pt x="300" y="431"/>
                    <a:pt x="360" y="435"/>
                    <a:pt x="413" y="446"/>
                  </a:cubicBezTo>
                  <a:cubicBezTo>
                    <a:pt x="845" y="533"/>
                    <a:pt x="1251" y="718"/>
                    <a:pt x="1598" y="991"/>
                  </a:cubicBezTo>
                  <a:cubicBezTo>
                    <a:pt x="2342" y="1581"/>
                    <a:pt x="2736" y="2500"/>
                    <a:pt x="2790" y="3411"/>
                  </a:cubicBezTo>
                  <a:cubicBezTo>
                    <a:pt x="2845" y="4322"/>
                    <a:pt x="2590" y="5230"/>
                    <a:pt x="2212" y="6072"/>
                  </a:cubicBezTo>
                  <a:cubicBezTo>
                    <a:pt x="3070" y="6453"/>
                    <a:pt x="3697" y="7196"/>
                    <a:pt x="4092" y="8001"/>
                  </a:cubicBezTo>
                  <a:cubicBezTo>
                    <a:pt x="4821" y="9486"/>
                    <a:pt x="4847" y="11256"/>
                    <a:pt x="4160" y="12757"/>
                  </a:cubicBezTo>
                  <a:cubicBezTo>
                    <a:pt x="3911" y="13300"/>
                    <a:pt x="3535" y="13841"/>
                    <a:pt x="2948" y="14063"/>
                  </a:cubicBezTo>
                  <a:cubicBezTo>
                    <a:pt x="3588" y="14839"/>
                    <a:pt x="3640" y="15952"/>
                    <a:pt x="3233" y="16857"/>
                  </a:cubicBezTo>
                  <a:cubicBezTo>
                    <a:pt x="3076" y="17201"/>
                    <a:pt x="2866" y="17518"/>
                    <a:pt x="2612" y="17799"/>
                  </a:cubicBezTo>
                  <a:cubicBezTo>
                    <a:pt x="3269" y="17763"/>
                    <a:pt x="3911" y="17603"/>
                    <a:pt x="4506" y="17226"/>
                  </a:cubicBezTo>
                  <a:cubicBezTo>
                    <a:pt x="5478" y="16609"/>
                    <a:pt x="6050" y="15408"/>
                    <a:pt x="5678" y="14370"/>
                  </a:cubicBezTo>
                  <a:cubicBezTo>
                    <a:pt x="5612" y="14186"/>
                    <a:pt x="5519" y="13997"/>
                    <a:pt x="5561" y="13809"/>
                  </a:cubicBezTo>
                  <a:cubicBezTo>
                    <a:pt x="5589" y="13693"/>
                    <a:pt x="5663" y="13591"/>
                    <a:pt x="5737" y="13492"/>
                  </a:cubicBezTo>
                  <a:cubicBezTo>
                    <a:pt x="7056" y="11677"/>
                    <a:pt x="7456" y="9308"/>
                    <a:pt x="6801" y="7202"/>
                  </a:cubicBezTo>
                  <a:cubicBezTo>
                    <a:pt x="6442" y="6043"/>
                    <a:pt x="5601" y="4854"/>
                    <a:pt x="4319" y="4687"/>
                  </a:cubicBezTo>
                  <a:cubicBezTo>
                    <a:pt x="4301" y="3594"/>
                    <a:pt x="4246" y="2459"/>
                    <a:pt x="3698" y="1491"/>
                  </a:cubicBezTo>
                  <a:cubicBezTo>
                    <a:pt x="3227" y="661"/>
                    <a:pt x="2283" y="0"/>
                    <a:pt x="1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113;p37"/>
            <p:cNvSpPr/>
            <p:nvPr/>
          </p:nvSpPr>
          <p:spPr>
            <a:xfrm>
              <a:off x="1731523" y="815769"/>
              <a:ext cx="32489" cy="69054"/>
            </a:xfrm>
            <a:custGeom>
              <a:avLst/>
              <a:gdLst/>
              <a:ahLst/>
              <a:cxnLst/>
              <a:rect l="l" t="t" r="r" b="b"/>
              <a:pathLst>
                <a:path w="8578" h="18232" extrusionOk="0">
                  <a:moveTo>
                    <a:pt x="4021" y="0"/>
                  </a:moveTo>
                  <a:cubicBezTo>
                    <a:pt x="3935" y="0"/>
                    <a:pt x="3855" y="46"/>
                    <a:pt x="3840" y="154"/>
                  </a:cubicBezTo>
                  <a:cubicBezTo>
                    <a:pt x="3604" y="1850"/>
                    <a:pt x="3597" y="3593"/>
                    <a:pt x="3607" y="5320"/>
                  </a:cubicBezTo>
                  <a:cubicBezTo>
                    <a:pt x="3196" y="4832"/>
                    <a:pt x="2856" y="4288"/>
                    <a:pt x="2594" y="3705"/>
                  </a:cubicBezTo>
                  <a:cubicBezTo>
                    <a:pt x="2274" y="2991"/>
                    <a:pt x="2188" y="2190"/>
                    <a:pt x="1838" y="1500"/>
                  </a:cubicBezTo>
                  <a:cubicBezTo>
                    <a:pt x="1812" y="1449"/>
                    <a:pt x="1746" y="1412"/>
                    <a:pt x="1686" y="1412"/>
                  </a:cubicBezTo>
                  <a:cubicBezTo>
                    <a:pt x="1641" y="1412"/>
                    <a:pt x="1600" y="1432"/>
                    <a:pt x="1579" y="1481"/>
                  </a:cubicBezTo>
                  <a:cubicBezTo>
                    <a:pt x="845" y="3203"/>
                    <a:pt x="2319" y="5464"/>
                    <a:pt x="3604" y="6619"/>
                  </a:cubicBezTo>
                  <a:cubicBezTo>
                    <a:pt x="3607" y="6621"/>
                    <a:pt x="3610" y="6623"/>
                    <a:pt x="3612" y="6624"/>
                  </a:cubicBezTo>
                  <a:cubicBezTo>
                    <a:pt x="3612" y="6863"/>
                    <a:pt x="3614" y="7100"/>
                    <a:pt x="3612" y="7337"/>
                  </a:cubicBezTo>
                  <a:cubicBezTo>
                    <a:pt x="3607" y="8193"/>
                    <a:pt x="3606" y="9048"/>
                    <a:pt x="3607" y="9902"/>
                  </a:cubicBezTo>
                  <a:cubicBezTo>
                    <a:pt x="2629" y="9499"/>
                    <a:pt x="2023" y="8852"/>
                    <a:pt x="1502" y="7917"/>
                  </a:cubicBezTo>
                  <a:cubicBezTo>
                    <a:pt x="1457" y="7836"/>
                    <a:pt x="1091" y="6804"/>
                    <a:pt x="726" y="6804"/>
                  </a:cubicBezTo>
                  <a:cubicBezTo>
                    <a:pt x="679" y="6804"/>
                    <a:pt x="633" y="6821"/>
                    <a:pt x="586" y="6860"/>
                  </a:cubicBezTo>
                  <a:cubicBezTo>
                    <a:pt x="1" y="7345"/>
                    <a:pt x="1073" y="8847"/>
                    <a:pt x="1414" y="9288"/>
                  </a:cubicBezTo>
                  <a:cubicBezTo>
                    <a:pt x="1945" y="9972"/>
                    <a:pt x="2699" y="10580"/>
                    <a:pt x="3607" y="10717"/>
                  </a:cubicBezTo>
                  <a:cubicBezTo>
                    <a:pt x="3607" y="12092"/>
                    <a:pt x="3607" y="16404"/>
                    <a:pt x="3595" y="17779"/>
                  </a:cubicBezTo>
                  <a:cubicBezTo>
                    <a:pt x="3592" y="18084"/>
                    <a:pt x="3839" y="18231"/>
                    <a:pt x="4096" y="18231"/>
                  </a:cubicBezTo>
                  <a:cubicBezTo>
                    <a:pt x="4372" y="18231"/>
                    <a:pt x="4659" y="18060"/>
                    <a:pt x="4653" y="17729"/>
                  </a:cubicBezTo>
                  <a:cubicBezTo>
                    <a:pt x="4615" y="15739"/>
                    <a:pt x="4602" y="10811"/>
                    <a:pt x="4579" y="8822"/>
                  </a:cubicBezTo>
                  <a:cubicBezTo>
                    <a:pt x="6420" y="7943"/>
                    <a:pt x="8577" y="5675"/>
                    <a:pt x="8371" y="3639"/>
                  </a:cubicBezTo>
                  <a:cubicBezTo>
                    <a:pt x="8358" y="3502"/>
                    <a:pt x="8242" y="3425"/>
                    <a:pt x="8123" y="3425"/>
                  </a:cubicBezTo>
                  <a:cubicBezTo>
                    <a:pt x="8039" y="3425"/>
                    <a:pt x="7955" y="3463"/>
                    <a:pt x="7903" y="3545"/>
                  </a:cubicBezTo>
                  <a:cubicBezTo>
                    <a:pt x="7421" y="4301"/>
                    <a:pt x="7169" y="5125"/>
                    <a:pt x="6666" y="5871"/>
                  </a:cubicBezTo>
                  <a:cubicBezTo>
                    <a:pt x="6500" y="5581"/>
                    <a:pt x="6366" y="5274"/>
                    <a:pt x="6264" y="4954"/>
                  </a:cubicBezTo>
                  <a:cubicBezTo>
                    <a:pt x="6137" y="4547"/>
                    <a:pt x="6122" y="4131"/>
                    <a:pt x="6017" y="3726"/>
                  </a:cubicBezTo>
                  <a:cubicBezTo>
                    <a:pt x="6002" y="3666"/>
                    <a:pt x="5948" y="3638"/>
                    <a:pt x="5892" y="3638"/>
                  </a:cubicBezTo>
                  <a:cubicBezTo>
                    <a:pt x="5839" y="3638"/>
                    <a:pt x="5785" y="3662"/>
                    <a:pt x="5758" y="3706"/>
                  </a:cubicBezTo>
                  <a:cubicBezTo>
                    <a:pt x="5259" y="4551"/>
                    <a:pt x="5559" y="5786"/>
                    <a:pt x="6104" y="6564"/>
                  </a:cubicBezTo>
                  <a:cubicBezTo>
                    <a:pt x="5644" y="7055"/>
                    <a:pt x="5127" y="7460"/>
                    <a:pt x="4567" y="7848"/>
                  </a:cubicBezTo>
                  <a:cubicBezTo>
                    <a:pt x="4565" y="7726"/>
                    <a:pt x="4564" y="7606"/>
                    <a:pt x="4563" y="7484"/>
                  </a:cubicBezTo>
                  <a:cubicBezTo>
                    <a:pt x="4528" y="5073"/>
                    <a:pt x="4623" y="2577"/>
                    <a:pt x="4265" y="187"/>
                  </a:cubicBezTo>
                  <a:cubicBezTo>
                    <a:pt x="4248" y="72"/>
                    <a:pt x="4129" y="0"/>
                    <a:pt x="402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924" y="1906249"/>
            <a:ext cx="4144563" cy="241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113"/>
          <p:cNvSpPr txBox="1"/>
          <p:nvPr/>
        </p:nvSpPr>
        <p:spPr>
          <a:xfrm>
            <a:off x="2105628" y="4628551"/>
            <a:ext cx="591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학원사업체수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와 </a:t>
            </a:r>
            <a:r>
              <a:rPr lang="ko-KR" altLang="en-US" dirty="0">
                <a:solidFill>
                  <a:srgbClr val="82463A"/>
                </a:solidFill>
                <a:latin typeface="HY강B" pitchFamily="18" charset="-127"/>
                <a:ea typeface="HY강B" pitchFamily="18" charset="-127"/>
              </a:rPr>
              <a:t>아파트 매매가격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은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밀접한 관계가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있다고 볼 수 있음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5" name="톱니 모양의 오른쪽 화살표 114"/>
          <p:cNvSpPr/>
          <p:nvPr/>
        </p:nvSpPr>
        <p:spPr>
          <a:xfrm>
            <a:off x="1157258" y="4636616"/>
            <a:ext cx="863149" cy="215294"/>
          </a:xfrm>
          <a:prstGeom prst="notchedRightArrow">
            <a:avLst>
              <a:gd name="adj1" fmla="val 50000"/>
              <a:gd name="adj2" fmla="val 99438"/>
            </a:avLst>
          </a:prstGeom>
          <a:solidFill>
            <a:schemeClr val="accent5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2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889;p36"/>
          <p:cNvSpPr/>
          <p:nvPr/>
        </p:nvSpPr>
        <p:spPr>
          <a:xfrm>
            <a:off x="944935" y="811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890;p36"/>
          <p:cNvSpPr/>
          <p:nvPr/>
        </p:nvSpPr>
        <p:spPr>
          <a:xfrm>
            <a:off x="5479175" y="312600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184;p17"/>
          <p:cNvSpPr txBox="1">
            <a:spLocks noGrp="1"/>
          </p:cNvSpPr>
          <p:nvPr>
            <p:ph type="ctrTitle"/>
          </p:nvPr>
        </p:nvSpPr>
        <p:spPr>
          <a:xfrm>
            <a:off x="2162864" y="664713"/>
            <a:ext cx="6632621" cy="830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3.4 </a:t>
            </a:r>
            <a:r>
              <a:rPr lang="ko-KR" altLang="en-US" sz="2000" dirty="0" smtClean="0">
                <a:solidFill>
                  <a:srgbClr val="00B0F0"/>
                </a:solidFill>
                <a:latin typeface="HY강B" pitchFamily="18" charset="-127"/>
                <a:ea typeface="HY강B" pitchFamily="18" charset="-127"/>
              </a:rPr>
              <a:t>학원사업체수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&amp;</a:t>
            </a:r>
            <a:r>
              <a:rPr lang="ko-KR" altLang="en-US" sz="2000" dirty="0" smtClean="0">
                <a:solidFill>
                  <a:srgbClr val="82463A"/>
                </a:solidFill>
                <a:latin typeface="HY강B" pitchFamily="18" charset="-127"/>
                <a:ea typeface="HY강B" pitchFamily="18" charset="-127"/>
              </a:rPr>
              <a:t>아파트매매가격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각 연도의 월별로 평균을 내어 가장 연관이 높은 월을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추출</a:t>
            </a:r>
            <a:endParaRPr sz="1800" dirty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39121" y="646087"/>
            <a:ext cx="1928834" cy="2029170"/>
            <a:chOff x="3682542" y="871394"/>
            <a:chExt cx="3321965" cy="3519630"/>
          </a:xfrm>
        </p:grpSpPr>
        <p:sp>
          <p:nvSpPr>
            <p:cNvPr id="280" name="타원 279"/>
            <p:cNvSpPr/>
            <p:nvPr/>
          </p:nvSpPr>
          <p:spPr>
            <a:xfrm>
              <a:off x="3682542" y="871394"/>
              <a:ext cx="1668247" cy="16630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3682542" y="1709175"/>
              <a:ext cx="1752600" cy="758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n w="12700">
                    <a:noFill/>
                  </a:ln>
                  <a:latin typeface="HY강B" pitchFamily="18" charset="-127"/>
                  <a:ea typeface="HY강B" pitchFamily="18" charset="-127"/>
                </a:rPr>
                <a:t>아파트 매매가</a:t>
              </a:r>
            </a:p>
          </p:txBody>
        </p:sp>
        <p:grpSp>
          <p:nvGrpSpPr>
            <p:cNvPr id="282" name="그룹 281"/>
            <p:cNvGrpSpPr/>
            <p:nvPr/>
          </p:nvGrpSpPr>
          <p:grpSpPr>
            <a:xfrm>
              <a:off x="4293479" y="1137578"/>
              <a:ext cx="511678" cy="562072"/>
              <a:chOff x="3717871" y="2064224"/>
              <a:chExt cx="679557" cy="1015052"/>
            </a:xfrm>
          </p:grpSpPr>
          <p:sp>
            <p:nvSpPr>
              <p:cNvPr id="283" name="Google Shape;2267;p37"/>
              <p:cNvSpPr/>
              <p:nvPr/>
            </p:nvSpPr>
            <p:spPr>
              <a:xfrm>
                <a:off x="3748927" y="2461832"/>
                <a:ext cx="617460" cy="617444"/>
              </a:xfrm>
              <a:custGeom>
                <a:avLst/>
                <a:gdLst/>
                <a:ahLst/>
                <a:cxnLst/>
                <a:rect l="l" t="t" r="r" b="b"/>
                <a:pathLst>
                  <a:path w="37696" h="37695" extrusionOk="0">
                    <a:moveTo>
                      <a:pt x="0" y="1"/>
                    </a:moveTo>
                    <a:lnTo>
                      <a:pt x="0" y="37695"/>
                    </a:lnTo>
                    <a:lnTo>
                      <a:pt x="37695" y="37695"/>
                    </a:lnTo>
                    <a:lnTo>
                      <a:pt x="376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84" name="Google Shape;2268;p37"/>
              <p:cNvSpPr/>
              <p:nvPr/>
            </p:nvSpPr>
            <p:spPr>
              <a:xfrm>
                <a:off x="3717871" y="2437082"/>
                <a:ext cx="679557" cy="24767"/>
              </a:xfrm>
              <a:custGeom>
                <a:avLst/>
                <a:gdLst/>
                <a:ahLst/>
                <a:cxnLst/>
                <a:rect l="l" t="t" r="r" b="b"/>
                <a:pathLst>
                  <a:path w="41487" h="1512" extrusionOk="0">
                    <a:moveTo>
                      <a:pt x="1" y="0"/>
                    </a:moveTo>
                    <a:lnTo>
                      <a:pt x="1" y="1512"/>
                    </a:lnTo>
                    <a:lnTo>
                      <a:pt x="41487" y="1512"/>
                    </a:lnTo>
                    <a:lnTo>
                      <a:pt x="41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85" name="Google Shape;2269;p37"/>
              <p:cNvSpPr/>
              <p:nvPr/>
            </p:nvSpPr>
            <p:spPr>
              <a:xfrm>
                <a:off x="3941212" y="2101112"/>
                <a:ext cx="232891" cy="978164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59717" extrusionOk="0">
                    <a:moveTo>
                      <a:pt x="0" y="1"/>
                    </a:moveTo>
                    <a:lnTo>
                      <a:pt x="0" y="59717"/>
                    </a:lnTo>
                    <a:lnTo>
                      <a:pt x="14217" y="59717"/>
                    </a:lnTo>
                    <a:lnTo>
                      <a:pt x="1421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86" name="Google Shape;2270;p37"/>
              <p:cNvSpPr/>
              <p:nvPr/>
            </p:nvSpPr>
            <p:spPr>
              <a:xfrm>
                <a:off x="3999214" y="2987155"/>
                <a:ext cx="122293" cy="92121"/>
              </a:xfrm>
              <a:custGeom>
                <a:avLst/>
                <a:gdLst/>
                <a:ahLst/>
                <a:cxnLst/>
                <a:rect l="l" t="t" r="r" b="b"/>
                <a:pathLst>
                  <a:path w="7466" h="5624" extrusionOk="0">
                    <a:moveTo>
                      <a:pt x="1" y="0"/>
                    </a:moveTo>
                    <a:lnTo>
                      <a:pt x="1" y="5624"/>
                    </a:lnTo>
                    <a:lnTo>
                      <a:pt x="7466" y="5624"/>
                    </a:lnTo>
                    <a:lnTo>
                      <a:pt x="7466" y="0"/>
                    </a:lnTo>
                    <a:close/>
                  </a:path>
                </a:pathLst>
              </a:custGeom>
              <a:solidFill>
                <a:srgbClr val="2A2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87" name="Google Shape;2271;p37"/>
              <p:cNvSpPr/>
              <p:nvPr/>
            </p:nvSpPr>
            <p:spPr>
              <a:xfrm>
                <a:off x="3971859" y="2064224"/>
                <a:ext cx="166798" cy="36904"/>
              </a:xfrm>
              <a:custGeom>
                <a:avLst/>
                <a:gdLst/>
                <a:ahLst/>
                <a:cxnLst/>
                <a:rect l="l" t="t" r="r" b="b"/>
                <a:pathLst>
                  <a:path w="10183" h="2253" extrusionOk="0">
                    <a:moveTo>
                      <a:pt x="1" y="0"/>
                    </a:moveTo>
                    <a:lnTo>
                      <a:pt x="1" y="2253"/>
                    </a:lnTo>
                    <a:lnTo>
                      <a:pt x="10183" y="2253"/>
                    </a:lnTo>
                    <a:lnTo>
                      <a:pt x="10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88" name="Google Shape;2272;p37"/>
              <p:cNvSpPr/>
              <p:nvPr/>
            </p:nvSpPr>
            <p:spPr>
              <a:xfrm>
                <a:off x="4077871" y="2327352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0" y="3289"/>
                    </a:lnTo>
                    <a:lnTo>
                      <a:pt x="3288" y="32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89" name="Google Shape;2273;p37"/>
              <p:cNvSpPr/>
              <p:nvPr/>
            </p:nvSpPr>
            <p:spPr>
              <a:xfrm>
                <a:off x="4077871" y="2327352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90" name="Google Shape;2274;p37"/>
              <p:cNvSpPr/>
              <p:nvPr/>
            </p:nvSpPr>
            <p:spPr>
              <a:xfrm>
                <a:off x="4286617" y="2494002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91" name="Google Shape;2275;p37"/>
              <p:cNvSpPr/>
              <p:nvPr/>
            </p:nvSpPr>
            <p:spPr>
              <a:xfrm>
                <a:off x="4286617" y="2494002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92" name="Google Shape;2276;p37"/>
              <p:cNvSpPr/>
              <p:nvPr/>
            </p:nvSpPr>
            <p:spPr>
              <a:xfrm>
                <a:off x="3984734" y="2147385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1" y="3288"/>
                    </a:lnTo>
                    <a:lnTo>
                      <a:pt x="3288" y="328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93" name="Google Shape;2277;p37"/>
              <p:cNvSpPr/>
              <p:nvPr/>
            </p:nvSpPr>
            <p:spPr>
              <a:xfrm>
                <a:off x="3984734" y="2147385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3288" y="3288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94" name="Google Shape;2278;p37"/>
              <p:cNvSpPr/>
              <p:nvPr/>
            </p:nvSpPr>
            <p:spPr>
              <a:xfrm>
                <a:off x="4077871" y="2147385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0" y="3288"/>
                    </a:lnTo>
                    <a:lnTo>
                      <a:pt x="3288" y="328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95" name="Google Shape;2279;p37"/>
              <p:cNvSpPr/>
              <p:nvPr/>
            </p:nvSpPr>
            <p:spPr>
              <a:xfrm>
                <a:off x="4077871" y="2147385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3288" y="3288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96" name="Google Shape;2280;p37"/>
              <p:cNvSpPr/>
              <p:nvPr/>
            </p:nvSpPr>
            <p:spPr>
              <a:xfrm>
                <a:off x="3984734" y="2237393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1" y="3286"/>
                    </a:lnTo>
                    <a:lnTo>
                      <a:pt x="3288" y="32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97" name="Google Shape;2281;p37"/>
              <p:cNvSpPr/>
              <p:nvPr/>
            </p:nvSpPr>
            <p:spPr>
              <a:xfrm>
                <a:off x="3984734" y="2237393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3288" y="3286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98" name="Google Shape;2282;p37"/>
              <p:cNvSpPr/>
              <p:nvPr/>
            </p:nvSpPr>
            <p:spPr>
              <a:xfrm>
                <a:off x="4077871" y="2237393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0" y="3286"/>
                    </a:lnTo>
                    <a:lnTo>
                      <a:pt x="3288" y="3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299" name="Google Shape;2283;p37"/>
              <p:cNvSpPr/>
              <p:nvPr/>
            </p:nvSpPr>
            <p:spPr>
              <a:xfrm>
                <a:off x="4077871" y="2237393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3288" y="3286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00" name="Google Shape;2284;p37"/>
              <p:cNvSpPr/>
              <p:nvPr/>
            </p:nvSpPr>
            <p:spPr>
              <a:xfrm>
                <a:off x="3984734" y="2327352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1" y="3289"/>
                    </a:lnTo>
                    <a:lnTo>
                      <a:pt x="3288" y="328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01" name="Google Shape;2285;p37"/>
              <p:cNvSpPr/>
              <p:nvPr/>
            </p:nvSpPr>
            <p:spPr>
              <a:xfrm>
                <a:off x="3984734" y="2327352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02" name="Google Shape;2286;p37"/>
              <p:cNvSpPr/>
              <p:nvPr/>
            </p:nvSpPr>
            <p:spPr>
              <a:xfrm>
                <a:off x="3984734" y="2417328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1" y="3289"/>
                    </a:lnTo>
                    <a:lnTo>
                      <a:pt x="3288" y="328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03" name="Google Shape;2287;p37"/>
              <p:cNvSpPr/>
              <p:nvPr/>
            </p:nvSpPr>
            <p:spPr>
              <a:xfrm>
                <a:off x="3984734" y="2417328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04" name="Google Shape;2288;p37"/>
              <p:cNvSpPr/>
              <p:nvPr/>
            </p:nvSpPr>
            <p:spPr>
              <a:xfrm>
                <a:off x="4077871" y="2417328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0" y="3289"/>
                    </a:lnTo>
                    <a:lnTo>
                      <a:pt x="3288" y="32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05" name="Google Shape;2289;p37"/>
              <p:cNvSpPr/>
              <p:nvPr/>
            </p:nvSpPr>
            <p:spPr>
              <a:xfrm>
                <a:off x="4077871" y="2417328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06" name="Google Shape;2290;p37"/>
              <p:cNvSpPr/>
              <p:nvPr/>
            </p:nvSpPr>
            <p:spPr>
              <a:xfrm>
                <a:off x="4206339" y="2494002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07" name="Google Shape;2291;p37"/>
              <p:cNvSpPr/>
              <p:nvPr/>
            </p:nvSpPr>
            <p:spPr>
              <a:xfrm>
                <a:off x="4206339" y="2494002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08" name="Google Shape;2292;p37"/>
              <p:cNvSpPr/>
              <p:nvPr/>
            </p:nvSpPr>
            <p:spPr>
              <a:xfrm>
                <a:off x="4206339" y="2582848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09" name="Google Shape;2293;p37"/>
              <p:cNvSpPr/>
              <p:nvPr/>
            </p:nvSpPr>
            <p:spPr>
              <a:xfrm>
                <a:off x="4206339" y="2582848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10" name="Google Shape;2294;p37"/>
              <p:cNvSpPr/>
              <p:nvPr/>
            </p:nvSpPr>
            <p:spPr>
              <a:xfrm>
                <a:off x="4286617" y="2582848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11" name="Google Shape;2295;p37"/>
              <p:cNvSpPr/>
              <p:nvPr/>
            </p:nvSpPr>
            <p:spPr>
              <a:xfrm>
                <a:off x="4286617" y="2582848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12" name="Google Shape;2296;p37"/>
              <p:cNvSpPr/>
              <p:nvPr/>
            </p:nvSpPr>
            <p:spPr>
              <a:xfrm>
                <a:off x="4206339" y="2671709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13" name="Google Shape;2297;p37"/>
              <p:cNvSpPr/>
              <p:nvPr/>
            </p:nvSpPr>
            <p:spPr>
              <a:xfrm>
                <a:off x="4206339" y="2671709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14" name="Google Shape;2298;p37"/>
              <p:cNvSpPr/>
              <p:nvPr/>
            </p:nvSpPr>
            <p:spPr>
              <a:xfrm>
                <a:off x="4286617" y="2671709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15" name="Google Shape;2299;p37"/>
              <p:cNvSpPr/>
              <p:nvPr/>
            </p:nvSpPr>
            <p:spPr>
              <a:xfrm>
                <a:off x="4286617" y="2671709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16" name="Google Shape;2300;p37"/>
              <p:cNvSpPr/>
              <p:nvPr/>
            </p:nvSpPr>
            <p:spPr>
              <a:xfrm>
                <a:off x="4206339" y="2760571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17" name="Google Shape;2301;p37"/>
              <p:cNvSpPr/>
              <p:nvPr/>
            </p:nvSpPr>
            <p:spPr>
              <a:xfrm>
                <a:off x="4206339" y="2760571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18" name="Google Shape;2302;p37"/>
              <p:cNvSpPr/>
              <p:nvPr/>
            </p:nvSpPr>
            <p:spPr>
              <a:xfrm>
                <a:off x="4286617" y="2760571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19" name="Google Shape;2303;p37"/>
              <p:cNvSpPr/>
              <p:nvPr/>
            </p:nvSpPr>
            <p:spPr>
              <a:xfrm>
                <a:off x="4286617" y="2760571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20" name="Google Shape;2304;p37"/>
              <p:cNvSpPr/>
              <p:nvPr/>
            </p:nvSpPr>
            <p:spPr>
              <a:xfrm>
                <a:off x="4206339" y="2849416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21" name="Google Shape;2305;p37"/>
              <p:cNvSpPr/>
              <p:nvPr/>
            </p:nvSpPr>
            <p:spPr>
              <a:xfrm>
                <a:off x="4206339" y="2849416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22" name="Google Shape;2306;p37"/>
              <p:cNvSpPr/>
              <p:nvPr/>
            </p:nvSpPr>
            <p:spPr>
              <a:xfrm>
                <a:off x="4286617" y="2849416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23" name="Google Shape;2307;p37"/>
              <p:cNvSpPr/>
              <p:nvPr/>
            </p:nvSpPr>
            <p:spPr>
              <a:xfrm>
                <a:off x="4286617" y="2849416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24" name="Google Shape;2308;p37"/>
              <p:cNvSpPr/>
              <p:nvPr/>
            </p:nvSpPr>
            <p:spPr>
              <a:xfrm>
                <a:off x="4206339" y="2938277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25" name="Google Shape;2309;p37"/>
              <p:cNvSpPr/>
              <p:nvPr/>
            </p:nvSpPr>
            <p:spPr>
              <a:xfrm>
                <a:off x="4206339" y="2938277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26" name="Google Shape;2310;p37"/>
              <p:cNvSpPr/>
              <p:nvPr/>
            </p:nvSpPr>
            <p:spPr>
              <a:xfrm>
                <a:off x="4286617" y="2938277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27" name="Google Shape;2311;p37"/>
              <p:cNvSpPr/>
              <p:nvPr/>
            </p:nvSpPr>
            <p:spPr>
              <a:xfrm>
                <a:off x="4286617" y="2938277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28" name="Google Shape;2312;p37"/>
              <p:cNvSpPr/>
              <p:nvPr/>
            </p:nvSpPr>
            <p:spPr>
              <a:xfrm>
                <a:off x="3781769" y="2494002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29" name="Google Shape;2313;p37"/>
              <p:cNvSpPr/>
              <p:nvPr/>
            </p:nvSpPr>
            <p:spPr>
              <a:xfrm>
                <a:off x="3781769" y="2494002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30" name="Google Shape;2314;p37"/>
              <p:cNvSpPr/>
              <p:nvPr/>
            </p:nvSpPr>
            <p:spPr>
              <a:xfrm>
                <a:off x="3862015" y="2494002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31" name="Google Shape;2315;p37"/>
              <p:cNvSpPr/>
              <p:nvPr/>
            </p:nvSpPr>
            <p:spPr>
              <a:xfrm>
                <a:off x="3862015" y="2494002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2835" y="283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32" name="Google Shape;2316;p37"/>
              <p:cNvSpPr/>
              <p:nvPr/>
            </p:nvSpPr>
            <p:spPr>
              <a:xfrm>
                <a:off x="3781769" y="2582848"/>
                <a:ext cx="46405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4" extrusionOk="0">
                    <a:moveTo>
                      <a:pt x="0" y="1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33" name="Google Shape;2317;p37"/>
              <p:cNvSpPr/>
              <p:nvPr/>
            </p:nvSpPr>
            <p:spPr>
              <a:xfrm>
                <a:off x="3781769" y="2582848"/>
                <a:ext cx="46405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4" extrusionOk="0">
                    <a:moveTo>
                      <a:pt x="0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34" name="Google Shape;2318;p37"/>
              <p:cNvSpPr/>
              <p:nvPr/>
            </p:nvSpPr>
            <p:spPr>
              <a:xfrm>
                <a:off x="3862015" y="2582848"/>
                <a:ext cx="46437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35" name="Google Shape;2319;p37"/>
              <p:cNvSpPr/>
              <p:nvPr/>
            </p:nvSpPr>
            <p:spPr>
              <a:xfrm>
                <a:off x="3862015" y="2582848"/>
                <a:ext cx="46437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4" extrusionOk="0">
                    <a:moveTo>
                      <a:pt x="1" y="1"/>
                    </a:moveTo>
                    <a:lnTo>
                      <a:pt x="2835" y="2833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36" name="Google Shape;2320;p37"/>
              <p:cNvSpPr/>
              <p:nvPr/>
            </p:nvSpPr>
            <p:spPr>
              <a:xfrm>
                <a:off x="3781769" y="2671709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37" name="Google Shape;2321;p37"/>
              <p:cNvSpPr/>
              <p:nvPr/>
            </p:nvSpPr>
            <p:spPr>
              <a:xfrm>
                <a:off x="3781769" y="2671709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38" name="Google Shape;2322;p37"/>
              <p:cNvSpPr/>
              <p:nvPr/>
            </p:nvSpPr>
            <p:spPr>
              <a:xfrm>
                <a:off x="3862015" y="2671709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39" name="Google Shape;2323;p37"/>
              <p:cNvSpPr/>
              <p:nvPr/>
            </p:nvSpPr>
            <p:spPr>
              <a:xfrm>
                <a:off x="3862015" y="2671709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2835" y="283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40" name="Google Shape;2324;p37"/>
              <p:cNvSpPr/>
              <p:nvPr/>
            </p:nvSpPr>
            <p:spPr>
              <a:xfrm>
                <a:off x="3781769" y="2760571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41" name="Google Shape;2325;p37"/>
              <p:cNvSpPr/>
              <p:nvPr/>
            </p:nvSpPr>
            <p:spPr>
              <a:xfrm>
                <a:off x="3781769" y="2760571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42" name="Google Shape;2326;p37"/>
              <p:cNvSpPr/>
              <p:nvPr/>
            </p:nvSpPr>
            <p:spPr>
              <a:xfrm>
                <a:off x="3862015" y="2760571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43" name="Google Shape;2327;p37"/>
              <p:cNvSpPr/>
              <p:nvPr/>
            </p:nvSpPr>
            <p:spPr>
              <a:xfrm>
                <a:off x="3862015" y="2760571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2835" y="283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44" name="Google Shape;2328;p37"/>
              <p:cNvSpPr/>
              <p:nvPr/>
            </p:nvSpPr>
            <p:spPr>
              <a:xfrm>
                <a:off x="3781769" y="2849416"/>
                <a:ext cx="46405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4" extrusionOk="0">
                    <a:moveTo>
                      <a:pt x="0" y="1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45" name="Google Shape;2329;p37"/>
              <p:cNvSpPr/>
              <p:nvPr/>
            </p:nvSpPr>
            <p:spPr>
              <a:xfrm>
                <a:off x="3781769" y="2849416"/>
                <a:ext cx="46405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4" extrusionOk="0">
                    <a:moveTo>
                      <a:pt x="0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46" name="Google Shape;2330;p37"/>
              <p:cNvSpPr/>
              <p:nvPr/>
            </p:nvSpPr>
            <p:spPr>
              <a:xfrm>
                <a:off x="3862015" y="2849416"/>
                <a:ext cx="46437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47" name="Google Shape;2331;p37"/>
              <p:cNvSpPr/>
              <p:nvPr/>
            </p:nvSpPr>
            <p:spPr>
              <a:xfrm>
                <a:off x="3862015" y="2849416"/>
                <a:ext cx="46437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4" extrusionOk="0">
                    <a:moveTo>
                      <a:pt x="1" y="1"/>
                    </a:moveTo>
                    <a:lnTo>
                      <a:pt x="2835" y="2833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48" name="Google Shape;2332;p37"/>
              <p:cNvSpPr/>
              <p:nvPr/>
            </p:nvSpPr>
            <p:spPr>
              <a:xfrm>
                <a:off x="3781769" y="2938277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49" name="Google Shape;2333;p37"/>
              <p:cNvSpPr/>
              <p:nvPr/>
            </p:nvSpPr>
            <p:spPr>
              <a:xfrm>
                <a:off x="3781769" y="2938277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50" name="Google Shape;2334;p37"/>
              <p:cNvSpPr/>
              <p:nvPr/>
            </p:nvSpPr>
            <p:spPr>
              <a:xfrm>
                <a:off x="3862015" y="2938277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51" name="Google Shape;2335;p37"/>
              <p:cNvSpPr/>
              <p:nvPr/>
            </p:nvSpPr>
            <p:spPr>
              <a:xfrm>
                <a:off x="3862015" y="2938277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2835" y="283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52" name="Google Shape;2336;p37"/>
              <p:cNvSpPr/>
              <p:nvPr/>
            </p:nvSpPr>
            <p:spPr>
              <a:xfrm>
                <a:off x="3984734" y="2507336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1" y="3286"/>
                    </a:lnTo>
                    <a:lnTo>
                      <a:pt x="3288" y="32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53" name="Google Shape;2337;p37"/>
              <p:cNvSpPr/>
              <p:nvPr/>
            </p:nvSpPr>
            <p:spPr>
              <a:xfrm>
                <a:off x="3984734" y="2507336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3288" y="3286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54" name="Google Shape;2338;p37"/>
              <p:cNvSpPr/>
              <p:nvPr/>
            </p:nvSpPr>
            <p:spPr>
              <a:xfrm>
                <a:off x="4077871" y="2507336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0" y="3286"/>
                    </a:lnTo>
                    <a:lnTo>
                      <a:pt x="3288" y="3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55" name="Google Shape;2339;p37"/>
              <p:cNvSpPr/>
              <p:nvPr/>
            </p:nvSpPr>
            <p:spPr>
              <a:xfrm>
                <a:off x="4077871" y="2507336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3288" y="3286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56" name="Google Shape;2340;p37"/>
              <p:cNvSpPr/>
              <p:nvPr/>
            </p:nvSpPr>
            <p:spPr>
              <a:xfrm>
                <a:off x="3984734" y="2597311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1" y="0"/>
                    </a:moveTo>
                    <a:lnTo>
                      <a:pt x="1" y="3288"/>
                    </a:lnTo>
                    <a:lnTo>
                      <a:pt x="3288" y="328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57" name="Google Shape;2341;p37"/>
              <p:cNvSpPr/>
              <p:nvPr/>
            </p:nvSpPr>
            <p:spPr>
              <a:xfrm>
                <a:off x="3984734" y="2597311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1" y="0"/>
                    </a:moveTo>
                    <a:lnTo>
                      <a:pt x="3288" y="3288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58" name="Google Shape;2342;p37"/>
              <p:cNvSpPr/>
              <p:nvPr/>
            </p:nvSpPr>
            <p:spPr>
              <a:xfrm>
                <a:off x="4077871" y="2597311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0" y="0"/>
                    </a:moveTo>
                    <a:lnTo>
                      <a:pt x="0" y="3288"/>
                    </a:lnTo>
                    <a:lnTo>
                      <a:pt x="3288" y="32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59" name="Google Shape;2343;p37"/>
              <p:cNvSpPr/>
              <p:nvPr/>
            </p:nvSpPr>
            <p:spPr>
              <a:xfrm>
                <a:off x="4077871" y="2597311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0" y="0"/>
                    </a:moveTo>
                    <a:lnTo>
                      <a:pt x="3288" y="3288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60" name="Google Shape;2344;p37"/>
              <p:cNvSpPr/>
              <p:nvPr/>
            </p:nvSpPr>
            <p:spPr>
              <a:xfrm>
                <a:off x="3984734" y="2687270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1" y="3289"/>
                    </a:lnTo>
                    <a:lnTo>
                      <a:pt x="3288" y="328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61" name="Google Shape;2345;p37"/>
              <p:cNvSpPr/>
              <p:nvPr/>
            </p:nvSpPr>
            <p:spPr>
              <a:xfrm>
                <a:off x="3984734" y="2687270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62" name="Google Shape;2346;p37"/>
              <p:cNvSpPr/>
              <p:nvPr/>
            </p:nvSpPr>
            <p:spPr>
              <a:xfrm>
                <a:off x="4077871" y="2687270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0" y="3289"/>
                    </a:lnTo>
                    <a:lnTo>
                      <a:pt x="3288" y="32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63" name="Google Shape;2347;p37"/>
              <p:cNvSpPr/>
              <p:nvPr/>
            </p:nvSpPr>
            <p:spPr>
              <a:xfrm>
                <a:off x="4077871" y="2687270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64" name="Google Shape;2348;p37"/>
              <p:cNvSpPr/>
              <p:nvPr/>
            </p:nvSpPr>
            <p:spPr>
              <a:xfrm>
                <a:off x="3984734" y="2777278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1" y="3287"/>
                    </a:lnTo>
                    <a:lnTo>
                      <a:pt x="3288" y="32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65" name="Google Shape;2349;p37"/>
              <p:cNvSpPr/>
              <p:nvPr/>
            </p:nvSpPr>
            <p:spPr>
              <a:xfrm>
                <a:off x="3984734" y="2777278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3288" y="3287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66" name="Google Shape;2350;p37"/>
              <p:cNvSpPr/>
              <p:nvPr/>
            </p:nvSpPr>
            <p:spPr>
              <a:xfrm>
                <a:off x="4077871" y="2777278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0" y="3287"/>
                    </a:lnTo>
                    <a:lnTo>
                      <a:pt x="3288" y="32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67" name="Google Shape;2351;p37"/>
              <p:cNvSpPr/>
              <p:nvPr/>
            </p:nvSpPr>
            <p:spPr>
              <a:xfrm>
                <a:off x="4077871" y="2777278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3288" y="3287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68" name="Google Shape;2352;p37"/>
              <p:cNvSpPr/>
              <p:nvPr/>
            </p:nvSpPr>
            <p:spPr>
              <a:xfrm>
                <a:off x="3984734" y="2867253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1" y="0"/>
                    </a:moveTo>
                    <a:lnTo>
                      <a:pt x="1" y="3288"/>
                    </a:lnTo>
                    <a:lnTo>
                      <a:pt x="3288" y="328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69" name="Google Shape;2353;p37"/>
              <p:cNvSpPr/>
              <p:nvPr/>
            </p:nvSpPr>
            <p:spPr>
              <a:xfrm>
                <a:off x="3984734" y="2867253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1" y="0"/>
                    </a:moveTo>
                    <a:lnTo>
                      <a:pt x="3288" y="3288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70" name="Google Shape;2354;p37"/>
              <p:cNvSpPr/>
              <p:nvPr/>
            </p:nvSpPr>
            <p:spPr>
              <a:xfrm>
                <a:off x="4077871" y="2867253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0" y="0"/>
                    </a:moveTo>
                    <a:lnTo>
                      <a:pt x="0" y="3288"/>
                    </a:lnTo>
                    <a:lnTo>
                      <a:pt x="3288" y="32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371" name="Google Shape;2355;p37"/>
              <p:cNvSpPr/>
              <p:nvPr/>
            </p:nvSpPr>
            <p:spPr>
              <a:xfrm>
                <a:off x="4077871" y="2867253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0" y="0"/>
                    </a:moveTo>
                    <a:lnTo>
                      <a:pt x="3288" y="3288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</p:grpSp>
        <p:grpSp>
          <p:nvGrpSpPr>
            <p:cNvPr id="372" name="그룹 371"/>
            <p:cNvGrpSpPr/>
            <p:nvPr/>
          </p:nvGrpSpPr>
          <p:grpSpPr>
            <a:xfrm>
              <a:off x="5251907" y="2728009"/>
              <a:ext cx="1752600" cy="1663015"/>
              <a:chOff x="5251907" y="2728009"/>
              <a:chExt cx="1752600" cy="1663015"/>
            </a:xfrm>
          </p:grpSpPr>
          <p:sp>
            <p:nvSpPr>
              <p:cNvPr id="373" name="타원 372"/>
              <p:cNvSpPr/>
              <p:nvPr/>
            </p:nvSpPr>
            <p:spPr>
              <a:xfrm>
                <a:off x="5261431" y="2728009"/>
                <a:ext cx="1668247" cy="166301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5251907" y="3528864"/>
                <a:ext cx="1752600" cy="758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ln w="12700">
                      <a:noFill/>
                    </a:ln>
                    <a:latin typeface="HY강B" pitchFamily="18" charset="-127"/>
                    <a:ea typeface="HY강B" pitchFamily="18" charset="-127"/>
                  </a:rPr>
                  <a:t>학원사업체수</a:t>
                </a:r>
              </a:p>
            </p:txBody>
          </p:sp>
          <p:sp>
            <p:nvSpPr>
              <p:cNvPr id="375" name="Google Shape;6196;p43"/>
              <p:cNvSpPr/>
              <p:nvPr/>
            </p:nvSpPr>
            <p:spPr>
              <a:xfrm rot="16200000">
                <a:off x="5998764" y="3142328"/>
                <a:ext cx="213418" cy="512294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11952" extrusionOk="0">
                    <a:moveTo>
                      <a:pt x="1310" y="572"/>
                    </a:moveTo>
                    <a:cubicBezTo>
                      <a:pt x="1537" y="976"/>
                      <a:pt x="1560" y="1060"/>
                      <a:pt x="1560" y="1060"/>
                    </a:cubicBezTo>
                    <a:lnTo>
                      <a:pt x="1560" y="1072"/>
                    </a:lnTo>
                    <a:cubicBezTo>
                      <a:pt x="1489" y="1119"/>
                      <a:pt x="1382" y="1131"/>
                      <a:pt x="1298" y="1131"/>
                    </a:cubicBezTo>
                    <a:cubicBezTo>
                      <a:pt x="1203" y="1131"/>
                      <a:pt x="1120" y="1095"/>
                      <a:pt x="1025" y="1072"/>
                    </a:cubicBezTo>
                    <a:lnTo>
                      <a:pt x="1310" y="572"/>
                    </a:lnTo>
                    <a:close/>
                    <a:moveTo>
                      <a:pt x="1739" y="1369"/>
                    </a:moveTo>
                    <a:lnTo>
                      <a:pt x="2156" y="2155"/>
                    </a:lnTo>
                    <a:lnTo>
                      <a:pt x="465" y="2155"/>
                    </a:lnTo>
                    <a:lnTo>
                      <a:pt x="882" y="1369"/>
                    </a:lnTo>
                    <a:cubicBezTo>
                      <a:pt x="1013" y="1441"/>
                      <a:pt x="1156" y="1476"/>
                      <a:pt x="1310" y="1476"/>
                    </a:cubicBezTo>
                    <a:cubicBezTo>
                      <a:pt x="1453" y="1476"/>
                      <a:pt x="1608" y="1441"/>
                      <a:pt x="1739" y="1369"/>
                    </a:cubicBezTo>
                    <a:close/>
                    <a:moveTo>
                      <a:pt x="2263" y="9763"/>
                    </a:moveTo>
                    <a:lnTo>
                      <a:pt x="2263" y="10454"/>
                    </a:lnTo>
                    <a:lnTo>
                      <a:pt x="358" y="10454"/>
                    </a:lnTo>
                    <a:lnTo>
                      <a:pt x="358" y="9763"/>
                    </a:lnTo>
                    <a:close/>
                    <a:moveTo>
                      <a:pt x="1310" y="0"/>
                    </a:moveTo>
                    <a:cubicBezTo>
                      <a:pt x="1251" y="0"/>
                      <a:pt x="1191" y="36"/>
                      <a:pt x="1144" y="95"/>
                    </a:cubicBezTo>
                    <a:lnTo>
                      <a:pt x="656" y="1024"/>
                    </a:lnTo>
                    <a:lnTo>
                      <a:pt x="132" y="2012"/>
                    </a:lnTo>
                    <a:cubicBezTo>
                      <a:pt x="48" y="2179"/>
                      <a:pt x="1" y="2357"/>
                      <a:pt x="1" y="2548"/>
                    </a:cubicBezTo>
                    <a:lnTo>
                      <a:pt x="1" y="5727"/>
                    </a:lnTo>
                    <a:cubicBezTo>
                      <a:pt x="1" y="5834"/>
                      <a:pt x="72" y="5906"/>
                      <a:pt x="179" y="5906"/>
                    </a:cubicBezTo>
                    <a:cubicBezTo>
                      <a:pt x="286" y="5906"/>
                      <a:pt x="358" y="5834"/>
                      <a:pt x="358" y="5727"/>
                    </a:cubicBezTo>
                    <a:lnTo>
                      <a:pt x="358" y="2512"/>
                    </a:lnTo>
                    <a:lnTo>
                      <a:pt x="1132" y="2512"/>
                    </a:lnTo>
                    <a:lnTo>
                      <a:pt x="1132" y="9406"/>
                    </a:lnTo>
                    <a:lnTo>
                      <a:pt x="1132" y="9418"/>
                    </a:lnTo>
                    <a:lnTo>
                      <a:pt x="358" y="9418"/>
                    </a:lnTo>
                    <a:lnTo>
                      <a:pt x="358" y="6465"/>
                    </a:lnTo>
                    <a:cubicBezTo>
                      <a:pt x="358" y="6358"/>
                      <a:pt x="286" y="6287"/>
                      <a:pt x="179" y="6287"/>
                    </a:cubicBezTo>
                    <a:cubicBezTo>
                      <a:pt x="72" y="6287"/>
                      <a:pt x="1" y="6358"/>
                      <a:pt x="1" y="6465"/>
                    </a:cubicBezTo>
                    <a:lnTo>
                      <a:pt x="1" y="10644"/>
                    </a:lnTo>
                    <a:cubicBezTo>
                      <a:pt x="1" y="10882"/>
                      <a:pt x="60" y="11120"/>
                      <a:pt x="191" y="11311"/>
                    </a:cubicBezTo>
                    <a:cubicBezTo>
                      <a:pt x="227" y="11370"/>
                      <a:pt x="286" y="11406"/>
                      <a:pt x="346" y="11406"/>
                    </a:cubicBezTo>
                    <a:cubicBezTo>
                      <a:pt x="477" y="11406"/>
                      <a:pt x="560" y="11251"/>
                      <a:pt x="489" y="11132"/>
                    </a:cubicBezTo>
                    <a:cubicBezTo>
                      <a:pt x="429" y="11025"/>
                      <a:pt x="382" y="10930"/>
                      <a:pt x="370" y="10823"/>
                    </a:cubicBezTo>
                    <a:lnTo>
                      <a:pt x="2227" y="10823"/>
                    </a:lnTo>
                    <a:cubicBezTo>
                      <a:pt x="2144" y="11251"/>
                      <a:pt x="1775" y="11597"/>
                      <a:pt x="1310" y="11597"/>
                    </a:cubicBezTo>
                    <a:cubicBezTo>
                      <a:pt x="1179" y="11597"/>
                      <a:pt x="1037" y="11561"/>
                      <a:pt x="917" y="11525"/>
                    </a:cubicBezTo>
                    <a:cubicBezTo>
                      <a:pt x="895" y="11512"/>
                      <a:pt x="870" y="11506"/>
                      <a:pt x="845" y="11506"/>
                    </a:cubicBezTo>
                    <a:cubicBezTo>
                      <a:pt x="780" y="11506"/>
                      <a:pt x="714" y="11548"/>
                      <a:pt x="679" y="11609"/>
                    </a:cubicBezTo>
                    <a:cubicBezTo>
                      <a:pt x="644" y="11704"/>
                      <a:pt x="679" y="11799"/>
                      <a:pt x="775" y="11847"/>
                    </a:cubicBezTo>
                    <a:cubicBezTo>
                      <a:pt x="941" y="11918"/>
                      <a:pt x="1111" y="11951"/>
                      <a:pt x="1277" y="11951"/>
                    </a:cubicBezTo>
                    <a:cubicBezTo>
                      <a:pt x="1966" y="11951"/>
                      <a:pt x="2584" y="11383"/>
                      <a:pt x="2584" y="10644"/>
                    </a:cubicBezTo>
                    <a:cubicBezTo>
                      <a:pt x="2620" y="10608"/>
                      <a:pt x="2620" y="9596"/>
                      <a:pt x="2620" y="9585"/>
                    </a:cubicBezTo>
                    <a:lnTo>
                      <a:pt x="2620" y="8049"/>
                    </a:lnTo>
                    <a:cubicBezTo>
                      <a:pt x="2620" y="7953"/>
                      <a:pt x="2549" y="7870"/>
                      <a:pt x="2441" y="7870"/>
                    </a:cubicBezTo>
                    <a:cubicBezTo>
                      <a:pt x="2334" y="7870"/>
                      <a:pt x="2263" y="7953"/>
                      <a:pt x="2263" y="8049"/>
                    </a:cubicBezTo>
                    <a:lnTo>
                      <a:pt x="2263" y="9406"/>
                    </a:lnTo>
                    <a:lnTo>
                      <a:pt x="1489" y="9406"/>
                    </a:lnTo>
                    <a:lnTo>
                      <a:pt x="1489" y="9394"/>
                    </a:lnTo>
                    <a:lnTo>
                      <a:pt x="1489" y="2500"/>
                    </a:lnTo>
                    <a:lnTo>
                      <a:pt x="2263" y="2500"/>
                    </a:lnTo>
                    <a:lnTo>
                      <a:pt x="2263" y="2548"/>
                    </a:lnTo>
                    <a:lnTo>
                      <a:pt x="2263" y="7334"/>
                    </a:lnTo>
                    <a:cubicBezTo>
                      <a:pt x="2263" y="7441"/>
                      <a:pt x="2334" y="7513"/>
                      <a:pt x="2441" y="7513"/>
                    </a:cubicBezTo>
                    <a:cubicBezTo>
                      <a:pt x="2549" y="7513"/>
                      <a:pt x="2620" y="7441"/>
                      <a:pt x="2620" y="7334"/>
                    </a:cubicBezTo>
                    <a:lnTo>
                      <a:pt x="2620" y="2548"/>
                    </a:lnTo>
                    <a:cubicBezTo>
                      <a:pt x="2620" y="2369"/>
                      <a:pt x="2572" y="2191"/>
                      <a:pt x="2489" y="2012"/>
                    </a:cubicBezTo>
                    <a:lnTo>
                      <a:pt x="1477" y="95"/>
                    </a:lnTo>
                    <a:cubicBezTo>
                      <a:pt x="1441" y="36"/>
                      <a:pt x="1382" y="0"/>
                      <a:pt x="131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</p:grpSp>
        <p:sp>
          <p:nvSpPr>
            <p:cNvPr id="376" name="위쪽/아래쪽 화살표 375"/>
            <p:cNvSpPr/>
            <p:nvPr/>
          </p:nvSpPr>
          <p:spPr>
            <a:xfrm rot="19449717">
              <a:off x="5255983" y="2348135"/>
              <a:ext cx="263068" cy="548051"/>
            </a:xfrm>
            <a:prstGeom prst="up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377" name="Google Shape;202;p18"/>
          <p:cNvSpPr txBox="1">
            <a:spLocks/>
          </p:cNvSpPr>
          <p:nvPr/>
        </p:nvSpPr>
        <p:spPr>
          <a:xfrm>
            <a:off x="762026" y="45350"/>
            <a:ext cx="4965005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데이터 분석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2000" dirty="0" smtClean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세부기준설정</a:t>
            </a:r>
            <a:r>
              <a:rPr lang="en-US" altLang="ko-KR" sz="2000" dirty="0" smtClean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000" dirty="0" smtClean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월별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000" dirty="0">
              <a:solidFill>
                <a:schemeClr val="accent4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8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9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03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710425" y="4384605"/>
            <a:ext cx="5185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9, 10, 11</a:t>
            </a:r>
            <a:r>
              <a:rPr lang="ko-KR" altLang="en-US" dirty="0" err="1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월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매매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 가격이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그 해 사업체 수에 가장 영향을 준다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0" name="톱니 모양의 오른쪽 화살표 379"/>
          <p:cNvSpPr/>
          <p:nvPr/>
        </p:nvSpPr>
        <p:spPr>
          <a:xfrm>
            <a:off x="1263101" y="4421322"/>
            <a:ext cx="863149" cy="215294"/>
          </a:xfrm>
          <a:prstGeom prst="notchedRightArrow">
            <a:avLst>
              <a:gd name="adj1" fmla="val 50000"/>
              <a:gd name="adj2" fmla="val 99438"/>
            </a:avLst>
          </a:prstGeom>
          <a:solidFill>
            <a:schemeClr val="accent5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/>
          <p:cNvGrpSpPr/>
          <p:nvPr/>
        </p:nvGrpSpPr>
        <p:grpSpPr>
          <a:xfrm>
            <a:off x="2089898" y="1447432"/>
            <a:ext cx="4626644" cy="1475888"/>
            <a:chOff x="2237384" y="1447432"/>
            <a:chExt cx="4626644" cy="147588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043"/>
            <a:stretch/>
          </p:blipFill>
          <p:spPr bwMode="auto">
            <a:xfrm>
              <a:off x="2237384" y="1447432"/>
              <a:ext cx="4626644" cy="1086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2" name="Picture 4" descr="C:\Users\TJ\Downloads\1604999234751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90" r="9625" b="87844"/>
            <a:stretch/>
          </p:blipFill>
          <p:spPr bwMode="auto">
            <a:xfrm>
              <a:off x="2256434" y="2544933"/>
              <a:ext cx="4515841" cy="378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83" name="Picture 4" descr="C:\Users\TJ\Downloads\160499923475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4" t="46651" r="49196" b="4205"/>
          <a:stretch/>
        </p:blipFill>
        <p:spPr bwMode="auto">
          <a:xfrm>
            <a:off x="5303325" y="1828245"/>
            <a:ext cx="3509921" cy="239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4" name="타원 383"/>
          <p:cNvSpPr/>
          <p:nvPr/>
        </p:nvSpPr>
        <p:spPr>
          <a:xfrm>
            <a:off x="1898036" y="2484975"/>
            <a:ext cx="1757923" cy="479251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3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38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889;p36"/>
          <p:cNvSpPr/>
          <p:nvPr/>
        </p:nvSpPr>
        <p:spPr>
          <a:xfrm>
            <a:off x="944935" y="811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890;p36"/>
          <p:cNvSpPr/>
          <p:nvPr/>
        </p:nvSpPr>
        <p:spPr>
          <a:xfrm>
            <a:off x="5479175" y="312600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그룹 3"/>
          <p:cNvGrpSpPr/>
          <p:nvPr/>
        </p:nvGrpSpPr>
        <p:grpSpPr>
          <a:xfrm>
            <a:off x="1" y="811246"/>
            <a:ext cx="1653824" cy="1742301"/>
            <a:chOff x="2198903" y="871394"/>
            <a:chExt cx="3236240" cy="3529155"/>
          </a:xfrm>
        </p:grpSpPr>
        <p:sp>
          <p:nvSpPr>
            <p:cNvPr id="179" name="타원 178"/>
            <p:cNvSpPr/>
            <p:nvPr/>
          </p:nvSpPr>
          <p:spPr>
            <a:xfrm>
              <a:off x="3682542" y="871394"/>
              <a:ext cx="1668247" cy="16630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682543" y="1709174"/>
              <a:ext cx="1752600" cy="460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dirty="0">
                  <a:ln w="12700">
                    <a:noFill/>
                  </a:ln>
                  <a:latin typeface="HY강B" pitchFamily="18" charset="-127"/>
                  <a:ea typeface="HY강B" pitchFamily="18" charset="-127"/>
                </a:rPr>
                <a:t>아파트 매매가</a:t>
              </a:r>
            </a:p>
          </p:txBody>
        </p:sp>
        <p:grpSp>
          <p:nvGrpSpPr>
            <p:cNvPr id="181" name="그룹 180"/>
            <p:cNvGrpSpPr/>
            <p:nvPr/>
          </p:nvGrpSpPr>
          <p:grpSpPr>
            <a:xfrm>
              <a:off x="4293479" y="1137578"/>
              <a:ext cx="511678" cy="562072"/>
              <a:chOff x="3717871" y="2064224"/>
              <a:chExt cx="679557" cy="1015052"/>
            </a:xfrm>
          </p:grpSpPr>
          <p:sp>
            <p:nvSpPr>
              <p:cNvPr id="182" name="Google Shape;2267;p37"/>
              <p:cNvSpPr/>
              <p:nvPr/>
            </p:nvSpPr>
            <p:spPr>
              <a:xfrm>
                <a:off x="3748927" y="2461832"/>
                <a:ext cx="617460" cy="617444"/>
              </a:xfrm>
              <a:custGeom>
                <a:avLst/>
                <a:gdLst/>
                <a:ahLst/>
                <a:cxnLst/>
                <a:rect l="l" t="t" r="r" b="b"/>
                <a:pathLst>
                  <a:path w="37696" h="37695" extrusionOk="0">
                    <a:moveTo>
                      <a:pt x="0" y="1"/>
                    </a:moveTo>
                    <a:lnTo>
                      <a:pt x="0" y="37695"/>
                    </a:lnTo>
                    <a:lnTo>
                      <a:pt x="37695" y="37695"/>
                    </a:lnTo>
                    <a:lnTo>
                      <a:pt x="376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83" name="Google Shape;2268;p37"/>
              <p:cNvSpPr/>
              <p:nvPr/>
            </p:nvSpPr>
            <p:spPr>
              <a:xfrm>
                <a:off x="3717871" y="2437082"/>
                <a:ext cx="679557" cy="24767"/>
              </a:xfrm>
              <a:custGeom>
                <a:avLst/>
                <a:gdLst/>
                <a:ahLst/>
                <a:cxnLst/>
                <a:rect l="l" t="t" r="r" b="b"/>
                <a:pathLst>
                  <a:path w="41487" h="1512" extrusionOk="0">
                    <a:moveTo>
                      <a:pt x="1" y="0"/>
                    </a:moveTo>
                    <a:lnTo>
                      <a:pt x="1" y="1512"/>
                    </a:lnTo>
                    <a:lnTo>
                      <a:pt x="41487" y="1512"/>
                    </a:lnTo>
                    <a:lnTo>
                      <a:pt x="41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84" name="Google Shape;2269;p37"/>
              <p:cNvSpPr/>
              <p:nvPr/>
            </p:nvSpPr>
            <p:spPr>
              <a:xfrm>
                <a:off x="3941212" y="2101112"/>
                <a:ext cx="232891" cy="978164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59717" extrusionOk="0">
                    <a:moveTo>
                      <a:pt x="0" y="1"/>
                    </a:moveTo>
                    <a:lnTo>
                      <a:pt x="0" y="59717"/>
                    </a:lnTo>
                    <a:lnTo>
                      <a:pt x="14217" y="59717"/>
                    </a:lnTo>
                    <a:lnTo>
                      <a:pt x="1421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85" name="Google Shape;2270;p37"/>
              <p:cNvSpPr/>
              <p:nvPr/>
            </p:nvSpPr>
            <p:spPr>
              <a:xfrm>
                <a:off x="3999214" y="2987155"/>
                <a:ext cx="122293" cy="92121"/>
              </a:xfrm>
              <a:custGeom>
                <a:avLst/>
                <a:gdLst/>
                <a:ahLst/>
                <a:cxnLst/>
                <a:rect l="l" t="t" r="r" b="b"/>
                <a:pathLst>
                  <a:path w="7466" h="5624" extrusionOk="0">
                    <a:moveTo>
                      <a:pt x="1" y="0"/>
                    </a:moveTo>
                    <a:lnTo>
                      <a:pt x="1" y="5624"/>
                    </a:lnTo>
                    <a:lnTo>
                      <a:pt x="7466" y="5624"/>
                    </a:lnTo>
                    <a:lnTo>
                      <a:pt x="7466" y="0"/>
                    </a:lnTo>
                    <a:close/>
                  </a:path>
                </a:pathLst>
              </a:custGeom>
              <a:solidFill>
                <a:srgbClr val="2A2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86" name="Google Shape;2271;p37"/>
              <p:cNvSpPr/>
              <p:nvPr/>
            </p:nvSpPr>
            <p:spPr>
              <a:xfrm>
                <a:off x="3971859" y="2064224"/>
                <a:ext cx="166798" cy="36904"/>
              </a:xfrm>
              <a:custGeom>
                <a:avLst/>
                <a:gdLst/>
                <a:ahLst/>
                <a:cxnLst/>
                <a:rect l="l" t="t" r="r" b="b"/>
                <a:pathLst>
                  <a:path w="10183" h="2253" extrusionOk="0">
                    <a:moveTo>
                      <a:pt x="1" y="0"/>
                    </a:moveTo>
                    <a:lnTo>
                      <a:pt x="1" y="2253"/>
                    </a:lnTo>
                    <a:lnTo>
                      <a:pt x="10183" y="2253"/>
                    </a:lnTo>
                    <a:lnTo>
                      <a:pt x="10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87" name="Google Shape;2272;p37"/>
              <p:cNvSpPr/>
              <p:nvPr/>
            </p:nvSpPr>
            <p:spPr>
              <a:xfrm>
                <a:off x="4077871" y="2327352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0" y="3289"/>
                    </a:lnTo>
                    <a:lnTo>
                      <a:pt x="3288" y="32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88" name="Google Shape;2273;p37"/>
              <p:cNvSpPr/>
              <p:nvPr/>
            </p:nvSpPr>
            <p:spPr>
              <a:xfrm>
                <a:off x="4077871" y="2327352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89" name="Google Shape;2274;p37"/>
              <p:cNvSpPr/>
              <p:nvPr/>
            </p:nvSpPr>
            <p:spPr>
              <a:xfrm>
                <a:off x="4286617" y="2494002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90" name="Google Shape;2275;p37"/>
              <p:cNvSpPr/>
              <p:nvPr/>
            </p:nvSpPr>
            <p:spPr>
              <a:xfrm>
                <a:off x="4286617" y="2494002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91" name="Google Shape;2276;p37"/>
              <p:cNvSpPr/>
              <p:nvPr/>
            </p:nvSpPr>
            <p:spPr>
              <a:xfrm>
                <a:off x="3984734" y="2147385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1" y="3288"/>
                    </a:lnTo>
                    <a:lnTo>
                      <a:pt x="3288" y="328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92" name="Google Shape;2277;p37"/>
              <p:cNvSpPr/>
              <p:nvPr/>
            </p:nvSpPr>
            <p:spPr>
              <a:xfrm>
                <a:off x="3984734" y="2147385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3288" y="3288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93" name="Google Shape;2278;p37"/>
              <p:cNvSpPr/>
              <p:nvPr/>
            </p:nvSpPr>
            <p:spPr>
              <a:xfrm>
                <a:off x="4077871" y="2147385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0" y="3288"/>
                    </a:lnTo>
                    <a:lnTo>
                      <a:pt x="3288" y="328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94" name="Google Shape;2279;p37"/>
              <p:cNvSpPr/>
              <p:nvPr/>
            </p:nvSpPr>
            <p:spPr>
              <a:xfrm>
                <a:off x="4077871" y="2147385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3288" y="3288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95" name="Google Shape;2280;p37"/>
              <p:cNvSpPr/>
              <p:nvPr/>
            </p:nvSpPr>
            <p:spPr>
              <a:xfrm>
                <a:off x="3984734" y="2237393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1" y="3286"/>
                    </a:lnTo>
                    <a:lnTo>
                      <a:pt x="3288" y="32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96" name="Google Shape;2281;p37"/>
              <p:cNvSpPr/>
              <p:nvPr/>
            </p:nvSpPr>
            <p:spPr>
              <a:xfrm>
                <a:off x="3984734" y="2237393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3288" y="3286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97" name="Google Shape;2282;p37"/>
              <p:cNvSpPr/>
              <p:nvPr/>
            </p:nvSpPr>
            <p:spPr>
              <a:xfrm>
                <a:off x="4077871" y="2237393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0" y="3286"/>
                    </a:lnTo>
                    <a:lnTo>
                      <a:pt x="3288" y="3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98" name="Google Shape;2283;p37"/>
              <p:cNvSpPr/>
              <p:nvPr/>
            </p:nvSpPr>
            <p:spPr>
              <a:xfrm>
                <a:off x="4077871" y="2237393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3288" y="3286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199" name="Google Shape;2284;p37"/>
              <p:cNvSpPr/>
              <p:nvPr/>
            </p:nvSpPr>
            <p:spPr>
              <a:xfrm>
                <a:off x="3984734" y="2327352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1" y="3289"/>
                    </a:lnTo>
                    <a:lnTo>
                      <a:pt x="3288" y="328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00" name="Google Shape;2285;p37"/>
              <p:cNvSpPr/>
              <p:nvPr/>
            </p:nvSpPr>
            <p:spPr>
              <a:xfrm>
                <a:off x="3984734" y="2327352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01" name="Google Shape;2286;p37"/>
              <p:cNvSpPr/>
              <p:nvPr/>
            </p:nvSpPr>
            <p:spPr>
              <a:xfrm>
                <a:off x="3984734" y="2417328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1" y="3289"/>
                    </a:lnTo>
                    <a:lnTo>
                      <a:pt x="3288" y="328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02" name="Google Shape;2287;p37"/>
              <p:cNvSpPr/>
              <p:nvPr/>
            </p:nvSpPr>
            <p:spPr>
              <a:xfrm>
                <a:off x="3984734" y="2417328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03" name="Google Shape;2288;p37"/>
              <p:cNvSpPr/>
              <p:nvPr/>
            </p:nvSpPr>
            <p:spPr>
              <a:xfrm>
                <a:off x="4077871" y="2417328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0" y="3289"/>
                    </a:lnTo>
                    <a:lnTo>
                      <a:pt x="3288" y="32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04" name="Google Shape;2289;p37"/>
              <p:cNvSpPr/>
              <p:nvPr/>
            </p:nvSpPr>
            <p:spPr>
              <a:xfrm>
                <a:off x="4077871" y="2417328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05" name="Google Shape;2290;p37"/>
              <p:cNvSpPr/>
              <p:nvPr/>
            </p:nvSpPr>
            <p:spPr>
              <a:xfrm>
                <a:off x="4206339" y="2494002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06" name="Google Shape;2291;p37"/>
              <p:cNvSpPr/>
              <p:nvPr/>
            </p:nvSpPr>
            <p:spPr>
              <a:xfrm>
                <a:off x="4206339" y="2494002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07" name="Google Shape;2292;p37"/>
              <p:cNvSpPr/>
              <p:nvPr/>
            </p:nvSpPr>
            <p:spPr>
              <a:xfrm>
                <a:off x="4206339" y="2582848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08" name="Google Shape;2293;p37"/>
              <p:cNvSpPr/>
              <p:nvPr/>
            </p:nvSpPr>
            <p:spPr>
              <a:xfrm>
                <a:off x="4206339" y="2582848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09" name="Google Shape;2294;p37"/>
              <p:cNvSpPr/>
              <p:nvPr/>
            </p:nvSpPr>
            <p:spPr>
              <a:xfrm>
                <a:off x="4286617" y="2582848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10" name="Google Shape;2295;p37"/>
              <p:cNvSpPr/>
              <p:nvPr/>
            </p:nvSpPr>
            <p:spPr>
              <a:xfrm>
                <a:off x="4286617" y="2582848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11" name="Google Shape;2296;p37"/>
              <p:cNvSpPr/>
              <p:nvPr/>
            </p:nvSpPr>
            <p:spPr>
              <a:xfrm>
                <a:off x="4206339" y="2671709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12" name="Google Shape;2297;p37"/>
              <p:cNvSpPr/>
              <p:nvPr/>
            </p:nvSpPr>
            <p:spPr>
              <a:xfrm>
                <a:off x="4206339" y="2671709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13" name="Google Shape;2298;p37"/>
              <p:cNvSpPr/>
              <p:nvPr/>
            </p:nvSpPr>
            <p:spPr>
              <a:xfrm>
                <a:off x="4286617" y="2671709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14" name="Google Shape;2299;p37"/>
              <p:cNvSpPr/>
              <p:nvPr/>
            </p:nvSpPr>
            <p:spPr>
              <a:xfrm>
                <a:off x="4286617" y="2671709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15" name="Google Shape;2300;p37"/>
              <p:cNvSpPr/>
              <p:nvPr/>
            </p:nvSpPr>
            <p:spPr>
              <a:xfrm>
                <a:off x="4206339" y="2760571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16" name="Google Shape;2301;p37"/>
              <p:cNvSpPr/>
              <p:nvPr/>
            </p:nvSpPr>
            <p:spPr>
              <a:xfrm>
                <a:off x="4206339" y="2760571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17" name="Google Shape;2302;p37"/>
              <p:cNvSpPr/>
              <p:nvPr/>
            </p:nvSpPr>
            <p:spPr>
              <a:xfrm>
                <a:off x="4286617" y="2760571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19" name="Google Shape;2303;p37"/>
              <p:cNvSpPr/>
              <p:nvPr/>
            </p:nvSpPr>
            <p:spPr>
              <a:xfrm>
                <a:off x="4286617" y="2760571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22" name="Google Shape;2304;p37"/>
              <p:cNvSpPr/>
              <p:nvPr/>
            </p:nvSpPr>
            <p:spPr>
              <a:xfrm>
                <a:off x="4206339" y="2849416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23" name="Google Shape;2305;p37"/>
              <p:cNvSpPr/>
              <p:nvPr/>
            </p:nvSpPr>
            <p:spPr>
              <a:xfrm>
                <a:off x="4206339" y="2849416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24" name="Google Shape;2306;p37"/>
              <p:cNvSpPr/>
              <p:nvPr/>
            </p:nvSpPr>
            <p:spPr>
              <a:xfrm>
                <a:off x="4286617" y="2849416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25" name="Google Shape;2307;p37"/>
              <p:cNvSpPr/>
              <p:nvPr/>
            </p:nvSpPr>
            <p:spPr>
              <a:xfrm>
                <a:off x="4286617" y="2849416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26" name="Google Shape;2308;p37"/>
              <p:cNvSpPr/>
              <p:nvPr/>
            </p:nvSpPr>
            <p:spPr>
              <a:xfrm>
                <a:off x="4206339" y="2938277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27" name="Google Shape;2309;p37"/>
              <p:cNvSpPr/>
              <p:nvPr/>
            </p:nvSpPr>
            <p:spPr>
              <a:xfrm>
                <a:off x="4206339" y="2938277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28" name="Google Shape;2310;p37"/>
              <p:cNvSpPr/>
              <p:nvPr/>
            </p:nvSpPr>
            <p:spPr>
              <a:xfrm>
                <a:off x="4286617" y="2938277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29" name="Google Shape;2311;p37"/>
              <p:cNvSpPr/>
              <p:nvPr/>
            </p:nvSpPr>
            <p:spPr>
              <a:xfrm>
                <a:off x="4286617" y="2938277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30" name="Google Shape;2312;p37"/>
              <p:cNvSpPr/>
              <p:nvPr/>
            </p:nvSpPr>
            <p:spPr>
              <a:xfrm>
                <a:off x="3781769" y="2494002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31" name="Google Shape;2313;p37"/>
              <p:cNvSpPr/>
              <p:nvPr/>
            </p:nvSpPr>
            <p:spPr>
              <a:xfrm>
                <a:off x="3781769" y="2494002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32" name="Google Shape;2314;p37"/>
              <p:cNvSpPr/>
              <p:nvPr/>
            </p:nvSpPr>
            <p:spPr>
              <a:xfrm>
                <a:off x="3862015" y="2494002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33" name="Google Shape;2315;p37"/>
              <p:cNvSpPr/>
              <p:nvPr/>
            </p:nvSpPr>
            <p:spPr>
              <a:xfrm>
                <a:off x="3862015" y="2494002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2835" y="283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34" name="Google Shape;2316;p37"/>
              <p:cNvSpPr/>
              <p:nvPr/>
            </p:nvSpPr>
            <p:spPr>
              <a:xfrm>
                <a:off x="3781769" y="2582848"/>
                <a:ext cx="46405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4" extrusionOk="0">
                    <a:moveTo>
                      <a:pt x="0" y="1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35" name="Google Shape;2317;p37"/>
              <p:cNvSpPr/>
              <p:nvPr/>
            </p:nvSpPr>
            <p:spPr>
              <a:xfrm>
                <a:off x="3781769" y="2582848"/>
                <a:ext cx="46405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4" extrusionOk="0">
                    <a:moveTo>
                      <a:pt x="0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36" name="Google Shape;2318;p37"/>
              <p:cNvSpPr/>
              <p:nvPr/>
            </p:nvSpPr>
            <p:spPr>
              <a:xfrm>
                <a:off x="3862015" y="2582848"/>
                <a:ext cx="46437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37" name="Google Shape;2319;p37"/>
              <p:cNvSpPr/>
              <p:nvPr/>
            </p:nvSpPr>
            <p:spPr>
              <a:xfrm>
                <a:off x="3862015" y="2582848"/>
                <a:ext cx="46437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4" extrusionOk="0">
                    <a:moveTo>
                      <a:pt x="1" y="1"/>
                    </a:moveTo>
                    <a:lnTo>
                      <a:pt x="2835" y="2833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38" name="Google Shape;2320;p37"/>
              <p:cNvSpPr/>
              <p:nvPr/>
            </p:nvSpPr>
            <p:spPr>
              <a:xfrm>
                <a:off x="3781769" y="2671709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39" name="Google Shape;2321;p37"/>
              <p:cNvSpPr/>
              <p:nvPr/>
            </p:nvSpPr>
            <p:spPr>
              <a:xfrm>
                <a:off x="3781769" y="2671709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40" name="Google Shape;2322;p37"/>
              <p:cNvSpPr/>
              <p:nvPr/>
            </p:nvSpPr>
            <p:spPr>
              <a:xfrm>
                <a:off x="3862015" y="2671709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41" name="Google Shape;2323;p37"/>
              <p:cNvSpPr/>
              <p:nvPr/>
            </p:nvSpPr>
            <p:spPr>
              <a:xfrm>
                <a:off x="3862015" y="2671709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2835" y="283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42" name="Google Shape;2324;p37"/>
              <p:cNvSpPr/>
              <p:nvPr/>
            </p:nvSpPr>
            <p:spPr>
              <a:xfrm>
                <a:off x="3781769" y="2760571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43" name="Google Shape;2325;p37"/>
              <p:cNvSpPr/>
              <p:nvPr/>
            </p:nvSpPr>
            <p:spPr>
              <a:xfrm>
                <a:off x="3781769" y="2760571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44" name="Google Shape;2326;p37"/>
              <p:cNvSpPr/>
              <p:nvPr/>
            </p:nvSpPr>
            <p:spPr>
              <a:xfrm>
                <a:off x="3862015" y="2760571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45" name="Google Shape;2327;p37"/>
              <p:cNvSpPr/>
              <p:nvPr/>
            </p:nvSpPr>
            <p:spPr>
              <a:xfrm>
                <a:off x="3862015" y="2760571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2835" y="283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46" name="Google Shape;2328;p37"/>
              <p:cNvSpPr/>
              <p:nvPr/>
            </p:nvSpPr>
            <p:spPr>
              <a:xfrm>
                <a:off x="3781769" y="2849416"/>
                <a:ext cx="46405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4" extrusionOk="0">
                    <a:moveTo>
                      <a:pt x="0" y="1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47" name="Google Shape;2329;p37"/>
              <p:cNvSpPr/>
              <p:nvPr/>
            </p:nvSpPr>
            <p:spPr>
              <a:xfrm>
                <a:off x="3781769" y="2849416"/>
                <a:ext cx="46405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4" extrusionOk="0">
                    <a:moveTo>
                      <a:pt x="0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48" name="Google Shape;2330;p37"/>
              <p:cNvSpPr/>
              <p:nvPr/>
            </p:nvSpPr>
            <p:spPr>
              <a:xfrm>
                <a:off x="3862015" y="2849416"/>
                <a:ext cx="46437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49" name="Google Shape;2331;p37"/>
              <p:cNvSpPr/>
              <p:nvPr/>
            </p:nvSpPr>
            <p:spPr>
              <a:xfrm>
                <a:off x="3862015" y="2849416"/>
                <a:ext cx="46437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4" extrusionOk="0">
                    <a:moveTo>
                      <a:pt x="1" y="1"/>
                    </a:moveTo>
                    <a:lnTo>
                      <a:pt x="2835" y="2833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50" name="Google Shape;2332;p37"/>
              <p:cNvSpPr/>
              <p:nvPr/>
            </p:nvSpPr>
            <p:spPr>
              <a:xfrm>
                <a:off x="3781769" y="2938277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51" name="Google Shape;2333;p37"/>
              <p:cNvSpPr/>
              <p:nvPr/>
            </p:nvSpPr>
            <p:spPr>
              <a:xfrm>
                <a:off x="3781769" y="2938277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52" name="Google Shape;2334;p37"/>
              <p:cNvSpPr/>
              <p:nvPr/>
            </p:nvSpPr>
            <p:spPr>
              <a:xfrm>
                <a:off x="3862015" y="2938277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53" name="Google Shape;2335;p37"/>
              <p:cNvSpPr/>
              <p:nvPr/>
            </p:nvSpPr>
            <p:spPr>
              <a:xfrm>
                <a:off x="3862015" y="2938277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2835" y="283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54" name="Google Shape;2336;p37"/>
              <p:cNvSpPr/>
              <p:nvPr/>
            </p:nvSpPr>
            <p:spPr>
              <a:xfrm>
                <a:off x="3984734" y="2507336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1" y="3286"/>
                    </a:lnTo>
                    <a:lnTo>
                      <a:pt x="3288" y="32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55" name="Google Shape;2337;p37"/>
              <p:cNvSpPr/>
              <p:nvPr/>
            </p:nvSpPr>
            <p:spPr>
              <a:xfrm>
                <a:off x="3984734" y="2507336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3288" y="3286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56" name="Google Shape;2338;p37"/>
              <p:cNvSpPr/>
              <p:nvPr/>
            </p:nvSpPr>
            <p:spPr>
              <a:xfrm>
                <a:off x="4077871" y="2507336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0" y="3286"/>
                    </a:lnTo>
                    <a:lnTo>
                      <a:pt x="3288" y="3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57" name="Google Shape;2339;p37"/>
              <p:cNvSpPr/>
              <p:nvPr/>
            </p:nvSpPr>
            <p:spPr>
              <a:xfrm>
                <a:off x="4077871" y="2507336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3288" y="3286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58" name="Google Shape;2340;p37"/>
              <p:cNvSpPr/>
              <p:nvPr/>
            </p:nvSpPr>
            <p:spPr>
              <a:xfrm>
                <a:off x="3984734" y="2597311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1" y="0"/>
                    </a:moveTo>
                    <a:lnTo>
                      <a:pt x="1" y="3288"/>
                    </a:lnTo>
                    <a:lnTo>
                      <a:pt x="3288" y="328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59" name="Google Shape;2341;p37"/>
              <p:cNvSpPr/>
              <p:nvPr/>
            </p:nvSpPr>
            <p:spPr>
              <a:xfrm>
                <a:off x="3984734" y="2597311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1" y="0"/>
                    </a:moveTo>
                    <a:lnTo>
                      <a:pt x="3288" y="3288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60" name="Google Shape;2342;p37"/>
              <p:cNvSpPr/>
              <p:nvPr/>
            </p:nvSpPr>
            <p:spPr>
              <a:xfrm>
                <a:off x="4077871" y="2597311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0" y="0"/>
                    </a:moveTo>
                    <a:lnTo>
                      <a:pt x="0" y="3288"/>
                    </a:lnTo>
                    <a:lnTo>
                      <a:pt x="3288" y="32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61" name="Google Shape;2343;p37"/>
              <p:cNvSpPr/>
              <p:nvPr/>
            </p:nvSpPr>
            <p:spPr>
              <a:xfrm>
                <a:off x="4077871" y="2597311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0" y="0"/>
                    </a:moveTo>
                    <a:lnTo>
                      <a:pt x="3288" y="3288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62" name="Google Shape;2344;p37"/>
              <p:cNvSpPr/>
              <p:nvPr/>
            </p:nvSpPr>
            <p:spPr>
              <a:xfrm>
                <a:off x="3984734" y="2687270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1" y="3289"/>
                    </a:lnTo>
                    <a:lnTo>
                      <a:pt x="3288" y="328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63" name="Google Shape;2345;p37"/>
              <p:cNvSpPr/>
              <p:nvPr/>
            </p:nvSpPr>
            <p:spPr>
              <a:xfrm>
                <a:off x="3984734" y="2687270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64" name="Google Shape;2346;p37"/>
              <p:cNvSpPr/>
              <p:nvPr/>
            </p:nvSpPr>
            <p:spPr>
              <a:xfrm>
                <a:off x="4077871" y="2687270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0" y="3289"/>
                    </a:lnTo>
                    <a:lnTo>
                      <a:pt x="3288" y="32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65" name="Google Shape;2347;p37"/>
              <p:cNvSpPr/>
              <p:nvPr/>
            </p:nvSpPr>
            <p:spPr>
              <a:xfrm>
                <a:off x="4077871" y="2687270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66" name="Google Shape;2348;p37"/>
              <p:cNvSpPr/>
              <p:nvPr/>
            </p:nvSpPr>
            <p:spPr>
              <a:xfrm>
                <a:off x="3984734" y="2777278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1" y="3287"/>
                    </a:lnTo>
                    <a:lnTo>
                      <a:pt x="3288" y="32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67" name="Google Shape;2349;p37"/>
              <p:cNvSpPr/>
              <p:nvPr/>
            </p:nvSpPr>
            <p:spPr>
              <a:xfrm>
                <a:off x="3984734" y="2777278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3288" y="3287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68" name="Google Shape;2350;p37"/>
              <p:cNvSpPr/>
              <p:nvPr/>
            </p:nvSpPr>
            <p:spPr>
              <a:xfrm>
                <a:off x="4077871" y="2777278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0" y="3287"/>
                    </a:lnTo>
                    <a:lnTo>
                      <a:pt x="3288" y="32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69" name="Google Shape;2351;p37"/>
              <p:cNvSpPr/>
              <p:nvPr/>
            </p:nvSpPr>
            <p:spPr>
              <a:xfrm>
                <a:off x="4077871" y="2777278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3288" y="3287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70" name="Google Shape;2352;p37"/>
              <p:cNvSpPr/>
              <p:nvPr/>
            </p:nvSpPr>
            <p:spPr>
              <a:xfrm>
                <a:off x="3984734" y="2867253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1" y="0"/>
                    </a:moveTo>
                    <a:lnTo>
                      <a:pt x="1" y="3288"/>
                    </a:lnTo>
                    <a:lnTo>
                      <a:pt x="3288" y="328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71" name="Google Shape;2353;p37"/>
              <p:cNvSpPr/>
              <p:nvPr/>
            </p:nvSpPr>
            <p:spPr>
              <a:xfrm>
                <a:off x="3984734" y="2867253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1" y="0"/>
                    </a:moveTo>
                    <a:lnTo>
                      <a:pt x="3288" y="3288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72" name="Google Shape;2354;p37"/>
              <p:cNvSpPr/>
              <p:nvPr/>
            </p:nvSpPr>
            <p:spPr>
              <a:xfrm>
                <a:off x="4077871" y="2867253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0" y="0"/>
                    </a:moveTo>
                    <a:lnTo>
                      <a:pt x="0" y="3288"/>
                    </a:lnTo>
                    <a:lnTo>
                      <a:pt x="3288" y="32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  <p:sp>
            <p:nvSpPr>
              <p:cNvPr id="273" name="Google Shape;2355;p37"/>
              <p:cNvSpPr/>
              <p:nvPr/>
            </p:nvSpPr>
            <p:spPr>
              <a:xfrm>
                <a:off x="4077871" y="2867253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0" y="0"/>
                    </a:moveTo>
                    <a:lnTo>
                      <a:pt x="3288" y="3288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/>
              </a:p>
            </p:txBody>
          </p:sp>
        </p:grpSp>
        <p:grpSp>
          <p:nvGrpSpPr>
            <p:cNvPr id="274" name="그룹 273"/>
            <p:cNvGrpSpPr/>
            <p:nvPr/>
          </p:nvGrpSpPr>
          <p:grpSpPr>
            <a:xfrm>
              <a:off x="2198903" y="2737534"/>
              <a:ext cx="1752601" cy="1663015"/>
              <a:chOff x="2198903" y="2737534"/>
              <a:chExt cx="1752601" cy="1663015"/>
            </a:xfrm>
          </p:grpSpPr>
          <p:sp>
            <p:nvSpPr>
              <p:cNvPr id="275" name="타원 274"/>
              <p:cNvSpPr/>
              <p:nvPr/>
            </p:nvSpPr>
            <p:spPr>
              <a:xfrm>
                <a:off x="2198903" y="2737534"/>
                <a:ext cx="1668247" cy="1663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2198903" y="3528866"/>
                <a:ext cx="1752601" cy="460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b="1" dirty="0">
                    <a:ln w="12700">
                      <a:noFill/>
                    </a:ln>
                    <a:latin typeface="HY강B" pitchFamily="18" charset="-127"/>
                    <a:ea typeface="HY강B" pitchFamily="18" charset="-127"/>
                  </a:rPr>
                  <a:t>서울대입학수</a:t>
                </a:r>
              </a:p>
            </p:txBody>
          </p:sp>
          <p:pic>
            <p:nvPicPr>
              <p:cNvPr id="277" name="Picture 2" descr="서울대학교 마크 스마트폰 배경화면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004" t="27611" r="10316" b="28497"/>
              <a:stretch/>
            </p:blipFill>
            <p:spPr bwMode="auto">
              <a:xfrm>
                <a:off x="2810639" y="3007044"/>
                <a:ext cx="510079" cy="512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8" name="위쪽/아래쪽 화살표 277"/>
            <p:cNvSpPr/>
            <p:nvPr/>
          </p:nvSpPr>
          <p:spPr>
            <a:xfrm rot="2514422">
              <a:off x="3608158" y="2365025"/>
              <a:ext cx="263068" cy="548051"/>
            </a:xfrm>
            <a:prstGeom prst="up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</p:grpSp>
      <p:sp>
        <p:nvSpPr>
          <p:cNvPr id="279" name="Google Shape;184;p17"/>
          <p:cNvSpPr txBox="1">
            <a:spLocks noGrp="1"/>
          </p:cNvSpPr>
          <p:nvPr>
            <p:ph type="ctrTitle"/>
          </p:nvPr>
        </p:nvSpPr>
        <p:spPr>
          <a:xfrm>
            <a:off x="1729720" y="659383"/>
            <a:ext cx="6582922" cy="830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3.5 </a:t>
            </a:r>
            <a:r>
              <a:rPr lang="ko-KR" altLang="en-US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서울대</a:t>
            </a:r>
            <a:r>
              <a:rPr lang="en-US" altLang="ko-KR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정시</a:t>
            </a:r>
            <a:r>
              <a:rPr lang="en-US" altLang="ko-KR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2000" dirty="0" err="1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입</a:t>
            </a:r>
            <a:r>
              <a:rPr lang="ko-KR" altLang="en-US" sz="2000" dirty="0" err="1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학수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&amp;</a:t>
            </a:r>
            <a:r>
              <a:rPr lang="ko-KR" altLang="en-US" sz="2000" dirty="0" smtClean="0">
                <a:solidFill>
                  <a:srgbClr val="82463A"/>
                </a:solidFill>
                <a:latin typeface="HY강B" pitchFamily="18" charset="-127"/>
                <a:ea typeface="HY강B" pitchFamily="18" charset="-127"/>
              </a:rPr>
              <a:t>아파트매매가격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</a:b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각 연도의 월별로 평균을 내어 가장 연관이 높은 월을 추출</a:t>
            </a:r>
            <a:endParaRPr sz="1400" dirty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1" name="Google Shape;202;p18"/>
          <p:cNvSpPr txBox="1">
            <a:spLocks/>
          </p:cNvSpPr>
          <p:nvPr/>
        </p:nvSpPr>
        <p:spPr>
          <a:xfrm>
            <a:off x="762026" y="45350"/>
            <a:ext cx="4965005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데이터 분석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2000" dirty="0" smtClean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세부기준설정</a:t>
            </a:r>
            <a:r>
              <a:rPr lang="en-US" altLang="ko-KR" sz="2000" dirty="0" smtClean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000" dirty="0" smtClean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월별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000" dirty="0">
              <a:solidFill>
                <a:schemeClr val="accent4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2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3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03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238575" y="4267359"/>
            <a:ext cx="648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7, 8, 9, 10, 11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월에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가장 높은 상관관계를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보여주므로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고등학교 입학 전 중학교 </a:t>
            </a:r>
            <a:r>
              <a:rPr lang="en-US" altLang="ko-KR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학년 </a:t>
            </a:r>
            <a:r>
              <a:rPr lang="en-US" altLang="ko-KR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학기 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학생들의 이동으로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부동산 가격 상승에 큰 영향을 준다고 예측해봄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톱니 모양의 오른쪽 화살표 114"/>
          <p:cNvSpPr/>
          <p:nvPr/>
        </p:nvSpPr>
        <p:spPr>
          <a:xfrm>
            <a:off x="1263101" y="4421322"/>
            <a:ext cx="863149" cy="215294"/>
          </a:xfrm>
          <a:prstGeom prst="notchedRightArrow">
            <a:avLst>
              <a:gd name="adj1" fmla="val 50000"/>
              <a:gd name="adj2" fmla="val 99438"/>
            </a:avLst>
          </a:prstGeom>
          <a:solidFill>
            <a:schemeClr val="accent5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 descr="C:\Users\TJ\Downloads\160499954776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7" t="12983" b="60950"/>
          <a:stretch/>
        </p:blipFill>
        <p:spPr bwMode="auto">
          <a:xfrm>
            <a:off x="1653824" y="1447432"/>
            <a:ext cx="6754640" cy="121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6" descr="C:\Users\TJ\Downloads\160499954776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7" t="50000" r="42759" b="-687"/>
          <a:stretch/>
        </p:blipFill>
        <p:spPr bwMode="auto">
          <a:xfrm>
            <a:off x="4973994" y="1738318"/>
            <a:ext cx="3524251" cy="236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28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6" descr="C:\Users\TJ\Downloads\160499954776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7" t="50000" r="42759" b="-687"/>
          <a:stretch/>
        </p:blipFill>
        <p:spPr bwMode="auto">
          <a:xfrm>
            <a:off x="3343590" y="3544104"/>
            <a:ext cx="1824888" cy="122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7" name="Google Shape;1087;p2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Results</a:t>
            </a:r>
            <a:endParaRPr dirty="0"/>
          </a:p>
        </p:txBody>
      </p:sp>
      <p:sp>
        <p:nvSpPr>
          <p:cNvPr id="25" name="Google Shape;202;p18"/>
          <p:cNvSpPr txBox="1">
            <a:spLocks/>
          </p:cNvSpPr>
          <p:nvPr/>
        </p:nvSpPr>
        <p:spPr>
          <a:xfrm>
            <a:off x="762026" y="122012"/>
            <a:ext cx="4965005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2800" dirty="0" smtClean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결론 및 정리</a:t>
            </a:r>
            <a:endParaRPr lang="ko-KR" altLang="en-US" sz="2800" dirty="0">
              <a:solidFill>
                <a:schemeClr val="accent4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04</a:t>
            </a:r>
          </a:p>
        </p:txBody>
      </p:sp>
      <p:grpSp>
        <p:nvGrpSpPr>
          <p:cNvPr id="1095" name="Google Shape;1095;p28"/>
          <p:cNvGrpSpPr/>
          <p:nvPr/>
        </p:nvGrpSpPr>
        <p:grpSpPr>
          <a:xfrm>
            <a:off x="3378081" y="3149071"/>
            <a:ext cx="1514576" cy="331426"/>
            <a:chOff x="3515000" y="3112625"/>
            <a:chExt cx="282025" cy="67650"/>
          </a:xfrm>
        </p:grpSpPr>
        <p:sp>
          <p:nvSpPr>
            <p:cNvPr id="1096" name="Google Shape;1096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97" name="Google Shape;1097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1098" name="Google Shape;1098;p28"/>
          <p:cNvGrpSpPr/>
          <p:nvPr/>
        </p:nvGrpSpPr>
        <p:grpSpPr>
          <a:xfrm rot="10800000">
            <a:off x="811383" y="3149069"/>
            <a:ext cx="1514576" cy="331426"/>
            <a:chOff x="3515000" y="3112625"/>
            <a:chExt cx="282025" cy="67650"/>
          </a:xfrm>
        </p:grpSpPr>
        <p:sp>
          <p:nvSpPr>
            <p:cNvPr id="1099" name="Google Shape;1099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00" name="Google Shape;1100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1101" name="Google Shape;1101;p28"/>
          <p:cNvGrpSpPr/>
          <p:nvPr/>
        </p:nvGrpSpPr>
        <p:grpSpPr>
          <a:xfrm rot="10800000">
            <a:off x="811383" y="1370624"/>
            <a:ext cx="1514576" cy="331426"/>
            <a:chOff x="3515000" y="3114446"/>
            <a:chExt cx="282025" cy="67650"/>
          </a:xfrm>
        </p:grpSpPr>
        <p:sp>
          <p:nvSpPr>
            <p:cNvPr id="1102" name="Google Shape;1102;p28"/>
            <p:cNvSpPr/>
            <p:nvPr/>
          </p:nvSpPr>
          <p:spPr>
            <a:xfrm>
              <a:off x="3515000" y="3114446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03" name="Google Shape;1103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105" name="Google Shape;1105;p28"/>
          <p:cNvSpPr txBox="1"/>
          <p:nvPr/>
        </p:nvSpPr>
        <p:spPr>
          <a:xfrm>
            <a:off x="631067" y="1311817"/>
            <a:ext cx="1393523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Montserrat ExtraBold"/>
                <a:sym typeface="Montserrat ExtraBold"/>
              </a:rPr>
              <a:t>서울대정시입학 </a:t>
            </a:r>
            <a:r>
              <a:rPr lang="en-US" altLang="ko-KR" sz="900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Montserrat ExtraBold"/>
                <a:sym typeface="Montserrat ExtraBold"/>
              </a:rPr>
              <a:t>&amp; </a:t>
            </a:r>
            <a:r>
              <a:rPr lang="ko-KR" altLang="en-US" sz="900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Montserrat ExtraBold"/>
                <a:sym typeface="Montserrat ExtraBold"/>
              </a:rPr>
              <a:t>아파트매매가</a:t>
            </a:r>
            <a:endParaRPr sz="900" b="1" dirty="0">
              <a:solidFill>
                <a:schemeClr val="bg1"/>
              </a:solidFill>
              <a:latin typeface="HY강B" pitchFamily="18" charset="-127"/>
              <a:ea typeface="HY강B" pitchFamily="18" charset="-127"/>
              <a:cs typeface="Montserrat ExtraBold"/>
              <a:sym typeface="Montserrat ExtraBold"/>
            </a:endParaRPr>
          </a:p>
        </p:txBody>
      </p:sp>
      <p:sp>
        <p:nvSpPr>
          <p:cNvPr id="1106" name="Google Shape;1106;p28"/>
          <p:cNvSpPr txBox="1"/>
          <p:nvPr/>
        </p:nvSpPr>
        <p:spPr>
          <a:xfrm>
            <a:off x="792657" y="3095889"/>
            <a:ext cx="1202241" cy="26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ko-KR" altLang="en-US" sz="900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Montserrat ExtraBold"/>
                <a:sym typeface="Montserrat ExtraBold"/>
              </a:rPr>
              <a:t>아파트매매가 </a:t>
            </a:r>
            <a:r>
              <a:rPr lang="en-US" altLang="ko-KR" sz="900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Montserrat ExtraBold"/>
                <a:sym typeface="Montserrat ExtraBold"/>
              </a:rPr>
              <a:t>&amp;</a:t>
            </a:r>
          </a:p>
          <a:p>
            <a:pPr lvl="0" algn="r"/>
            <a:r>
              <a:rPr lang="ko-KR" altLang="en-US" sz="900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Montserrat ExtraBold"/>
                <a:sym typeface="Montserrat ExtraBold"/>
              </a:rPr>
              <a:t>학원사업체</a:t>
            </a:r>
            <a:endParaRPr lang="ko-KR" altLang="en-US" sz="900" b="1" dirty="0">
              <a:solidFill>
                <a:schemeClr val="bg1"/>
              </a:solidFill>
              <a:latin typeface="HY강B" pitchFamily="18" charset="-127"/>
              <a:ea typeface="HY강B" pitchFamily="18" charset="-127"/>
              <a:cs typeface="Montserrat ExtraBold"/>
              <a:sym typeface="Montserrat ExtraBold"/>
            </a:endParaRPr>
          </a:p>
        </p:txBody>
      </p:sp>
      <p:sp>
        <p:nvSpPr>
          <p:cNvPr id="1107" name="Google Shape;1107;p28"/>
          <p:cNvSpPr txBox="1"/>
          <p:nvPr/>
        </p:nvSpPr>
        <p:spPr>
          <a:xfrm>
            <a:off x="3682154" y="3099038"/>
            <a:ext cx="1476812" cy="26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Montserrat ExtraBold"/>
                <a:sym typeface="Montserrat ExtraBold"/>
              </a:rPr>
              <a:t>서울대정시입학 </a:t>
            </a:r>
            <a:r>
              <a:rPr lang="en-US" altLang="ko-KR" sz="900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Montserrat ExtraBold"/>
                <a:sym typeface="Montserrat ExtraBold"/>
              </a:rPr>
              <a:t>&amp;</a:t>
            </a:r>
          </a:p>
          <a:p>
            <a:r>
              <a:rPr lang="ko-KR" altLang="en-US" sz="900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Montserrat ExtraBold"/>
                <a:sym typeface="Montserrat ExtraBold"/>
              </a:rPr>
              <a:t>월별 아파트 매매가</a:t>
            </a:r>
            <a:endParaRPr lang="ko-KR" altLang="en-US" sz="900" b="1" dirty="0">
              <a:solidFill>
                <a:schemeClr val="bg1"/>
              </a:solidFill>
              <a:latin typeface="HY강B" pitchFamily="18" charset="-127"/>
              <a:ea typeface="HY강B" pitchFamily="18" charset="-127"/>
              <a:cs typeface="Montserrat ExtraBold"/>
              <a:sym typeface="Montserrat ExtraBold"/>
            </a:endParaRPr>
          </a:p>
        </p:txBody>
      </p:sp>
      <p:cxnSp>
        <p:nvCxnSpPr>
          <p:cNvPr id="1108" name="Google Shape;1108;p28"/>
          <p:cNvCxnSpPr/>
          <p:nvPr/>
        </p:nvCxnSpPr>
        <p:spPr>
          <a:xfrm>
            <a:off x="453717" y="2997198"/>
            <a:ext cx="4745167" cy="0"/>
          </a:xfrm>
          <a:prstGeom prst="straightConnector1">
            <a:avLst/>
          </a:prstGeom>
          <a:noFill/>
          <a:ln w="38100" cap="flat" cmpd="sng">
            <a:solidFill>
              <a:srgbClr val="FFCB6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9" name="Google Shape;1109;p28"/>
          <p:cNvCxnSpPr/>
          <p:nvPr/>
        </p:nvCxnSpPr>
        <p:spPr>
          <a:xfrm>
            <a:off x="2866650" y="1821268"/>
            <a:ext cx="0" cy="2655749"/>
          </a:xfrm>
          <a:prstGeom prst="straightConnector1">
            <a:avLst/>
          </a:prstGeom>
          <a:noFill/>
          <a:ln w="38100" cap="flat" cmpd="sng">
            <a:solidFill>
              <a:srgbClr val="FFCB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184;p17"/>
          <p:cNvSpPr txBox="1">
            <a:spLocks/>
          </p:cNvSpPr>
          <p:nvPr/>
        </p:nvSpPr>
        <p:spPr>
          <a:xfrm>
            <a:off x="5562598" y="1486265"/>
            <a:ext cx="3343275" cy="57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lvl="0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4.1.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서울대정시입학자수 기준으로 아파트 값을 예측 가능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Google Shape;164;p16"/>
          <p:cNvSpPr txBox="1">
            <a:spLocks/>
          </p:cNvSpPr>
          <p:nvPr/>
        </p:nvSpPr>
        <p:spPr>
          <a:xfrm>
            <a:off x="1824835" y="1338820"/>
            <a:ext cx="645506" cy="3954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 smtClean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4.1.</a:t>
            </a:r>
            <a:endParaRPr lang="en" dirty="0">
              <a:solidFill>
                <a:srgbClr val="054957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Google Shape;184;p17"/>
          <p:cNvSpPr txBox="1">
            <a:spLocks/>
          </p:cNvSpPr>
          <p:nvPr/>
        </p:nvSpPr>
        <p:spPr>
          <a:xfrm>
            <a:off x="5562598" y="2153470"/>
            <a:ext cx="3343275" cy="57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4.2.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서울대정시입학자수 기준으로 학원 개업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및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폐업률을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 예측 가능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Google Shape;184;p17"/>
          <p:cNvSpPr txBox="1">
            <a:spLocks/>
          </p:cNvSpPr>
          <p:nvPr/>
        </p:nvSpPr>
        <p:spPr>
          <a:xfrm>
            <a:off x="5562598" y="2813871"/>
            <a:ext cx="3343275" cy="57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4.3.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학원사업체수가 아파트매매가격에 영향을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준다고 판단할 수 있음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Google Shape;164;p16"/>
          <p:cNvSpPr txBox="1">
            <a:spLocks/>
          </p:cNvSpPr>
          <p:nvPr/>
        </p:nvSpPr>
        <p:spPr>
          <a:xfrm>
            <a:off x="1824835" y="3117082"/>
            <a:ext cx="645506" cy="3954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 smtClean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4.3.</a:t>
            </a:r>
            <a:endParaRPr lang="en" dirty="0">
              <a:solidFill>
                <a:srgbClr val="054957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1" name="Google Shape;164;p16"/>
          <p:cNvSpPr txBox="1">
            <a:spLocks/>
          </p:cNvSpPr>
          <p:nvPr/>
        </p:nvSpPr>
        <p:spPr>
          <a:xfrm>
            <a:off x="3244942" y="3117082"/>
            <a:ext cx="645506" cy="3954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 smtClean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4.4.</a:t>
            </a:r>
            <a:endParaRPr lang="en" dirty="0">
              <a:solidFill>
                <a:srgbClr val="054957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2" name="Google Shape;184;p17"/>
          <p:cNvSpPr txBox="1">
            <a:spLocks/>
          </p:cNvSpPr>
          <p:nvPr/>
        </p:nvSpPr>
        <p:spPr>
          <a:xfrm>
            <a:off x="5562598" y="3437494"/>
            <a:ext cx="3343275" cy="1043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4.4.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교육성과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서울대정시입학자수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가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7,8,9,10,11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월에 반영됨으로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고등학교 </a:t>
            </a:r>
            <a:r>
              <a:rPr lang="ko-KR" altLang="en-US" sz="14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입학 전 중학교 </a:t>
            </a:r>
            <a:r>
              <a:rPr lang="en-US" altLang="ko-KR" sz="14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14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학년 </a:t>
            </a:r>
            <a:r>
              <a:rPr lang="en-US" altLang="ko-KR" sz="14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14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학기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시기이동을 하여 대학입시를 준비한다고 예측됨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44" y="1686146"/>
            <a:ext cx="2205254" cy="128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34" y="3544104"/>
            <a:ext cx="2267874" cy="1323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987" y="1714718"/>
            <a:ext cx="2115511" cy="1222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92" name="Google Shape;1092;p28"/>
          <p:cNvGrpSpPr/>
          <p:nvPr/>
        </p:nvGrpSpPr>
        <p:grpSpPr>
          <a:xfrm>
            <a:off x="3368452" y="1388497"/>
            <a:ext cx="1514576" cy="331426"/>
            <a:chOff x="3515000" y="3112625"/>
            <a:chExt cx="282025" cy="67650"/>
          </a:xfrm>
        </p:grpSpPr>
        <p:sp>
          <p:nvSpPr>
            <p:cNvPr id="1093" name="Google Shape;1093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94" name="Google Shape;1094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32" name="Google Shape;1105;p28"/>
          <p:cNvSpPr txBox="1"/>
          <p:nvPr/>
        </p:nvSpPr>
        <p:spPr>
          <a:xfrm>
            <a:off x="3658975" y="1326889"/>
            <a:ext cx="1393523" cy="26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Montserrat ExtraBold"/>
                <a:sym typeface="Montserrat ExtraBold"/>
              </a:rPr>
              <a:t>서울대정시입학 </a:t>
            </a:r>
            <a:r>
              <a:rPr lang="en-US" altLang="ko-KR" sz="900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Montserrat ExtraBold"/>
                <a:sym typeface="Montserrat ExtraBold"/>
              </a:rPr>
              <a:t>&amp; </a:t>
            </a:r>
            <a:r>
              <a:rPr lang="ko-KR" altLang="en-US" sz="900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Montserrat ExtraBold"/>
                <a:sym typeface="Montserrat ExtraBold"/>
              </a:rPr>
              <a:t>학원사업체</a:t>
            </a:r>
            <a:endParaRPr sz="900" b="1" dirty="0">
              <a:solidFill>
                <a:schemeClr val="bg1"/>
              </a:solidFill>
              <a:latin typeface="HY강B" pitchFamily="18" charset="-127"/>
              <a:ea typeface="HY강B" pitchFamily="18" charset="-127"/>
              <a:cs typeface="Montserrat ExtraBold"/>
              <a:sym typeface="Montserrat ExtraBold"/>
            </a:endParaRPr>
          </a:p>
        </p:txBody>
      </p:sp>
      <p:sp>
        <p:nvSpPr>
          <p:cNvPr id="38" name="Google Shape;164;p16"/>
          <p:cNvSpPr txBox="1">
            <a:spLocks/>
          </p:cNvSpPr>
          <p:nvPr/>
        </p:nvSpPr>
        <p:spPr>
          <a:xfrm>
            <a:off x="3222727" y="1356142"/>
            <a:ext cx="645506" cy="3954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 smtClean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4.2.</a:t>
            </a:r>
            <a:endParaRPr lang="en" dirty="0">
              <a:solidFill>
                <a:srgbClr val="054957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11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" grpId="0"/>
      <p:bldP spid="1106" grpId="0"/>
      <p:bldP spid="1107" grpId="0"/>
      <p:bldP spid="34" grpId="0"/>
      <p:bldP spid="35" grpId="0"/>
      <p:bldP spid="37" grpId="0"/>
      <p:bldP spid="39" grpId="0"/>
      <p:bldP spid="40" grpId="0"/>
      <p:bldP spid="41" grpId="0"/>
      <p:bldP spid="42" grpId="0"/>
      <p:bldP spid="32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345978" y="3441469"/>
            <a:ext cx="798290" cy="1787600"/>
            <a:chOff x="8123018" y="3183594"/>
            <a:chExt cx="1183175" cy="2255025"/>
          </a:xfrm>
        </p:grpSpPr>
        <p:grpSp>
          <p:nvGrpSpPr>
            <p:cNvPr id="174" name="Google Shape;174;p16"/>
            <p:cNvGrpSpPr/>
            <p:nvPr/>
          </p:nvGrpSpPr>
          <p:grpSpPr>
            <a:xfrm>
              <a:off x="8267746" y="3183594"/>
              <a:ext cx="1038447" cy="2176554"/>
              <a:chOff x="2106350" y="2477950"/>
              <a:chExt cx="872425" cy="1828576"/>
            </a:xfrm>
          </p:grpSpPr>
          <p:sp>
            <p:nvSpPr>
              <p:cNvPr id="175" name="Google Shape;175;p16"/>
              <p:cNvSpPr/>
              <p:nvPr/>
            </p:nvSpPr>
            <p:spPr>
              <a:xfrm>
                <a:off x="2106350" y="2477950"/>
                <a:ext cx="872425" cy="1131600"/>
              </a:xfrm>
              <a:custGeom>
                <a:avLst/>
                <a:gdLst/>
                <a:ahLst/>
                <a:cxnLst/>
                <a:rect l="l" t="t" r="r" b="b"/>
                <a:pathLst>
                  <a:path w="34897" h="45264" extrusionOk="0">
                    <a:moveTo>
                      <a:pt x="17276" y="0"/>
                    </a:moveTo>
                    <a:cubicBezTo>
                      <a:pt x="7751" y="0"/>
                      <a:pt x="0" y="7161"/>
                      <a:pt x="0" y="16027"/>
                    </a:cubicBezTo>
                    <a:cubicBezTo>
                      <a:pt x="0" y="19703"/>
                      <a:pt x="1310" y="23294"/>
                      <a:pt x="3760" y="26082"/>
                    </a:cubicBezTo>
                    <a:cubicBezTo>
                      <a:pt x="5619" y="28152"/>
                      <a:pt x="6464" y="30898"/>
                      <a:pt x="6168" y="33687"/>
                    </a:cubicBezTo>
                    <a:cubicBezTo>
                      <a:pt x="6084" y="34194"/>
                      <a:pt x="6084" y="34701"/>
                      <a:pt x="6084" y="35208"/>
                    </a:cubicBezTo>
                    <a:cubicBezTo>
                      <a:pt x="6251" y="40775"/>
                      <a:pt x="11271" y="45264"/>
                      <a:pt x="17281" y="45264"/>
                    </a:cubicBezTo>
                    <a:cubicBezTo>
                      <a:pt x="17337" y="45264"/>
                      <a:pt x="17393" y="45263"/>
                      <a:pt x="17449" y="45263"/>
                    </a:cubicBezTo>
                    <a:cubicBezTo>
                      <a:pt x="23490" y="45136"/>
                      <a:pt x="28391" y="40573"/>
                      <a:pt x="28391" y="34912"/>
                    </a:cubicBezTo>
                    <a:lnTo>
                      <a:pt x="28391" y="34236"/>
                    </a:lnTo>
                    <a:cubicBezTo>
                      <a:pt x="28180" y="31109"/>
                      <a:pt x="29151" y="28025"/>
                      <a:pt x="31095" y="25617"/>
                    </a:cubicBezTo>
                    <a:cubicBezTo>
                      <a:pt x="33714" y="22364"/>
                      <a:pt x="34897" y="18224"/>
                      <a:pt x="34390" y="14084"/>
                    </a:cubicBezTo>
                    <a:cubicBezTo>
                      <a:pt x="33460" y="6775"/>
                      <a:pt x="27166" y="944"/>
                      <a:pt x="19223" y="99"/>
                    </a:cubicBezTo>
                    <a:cubicBezTo>
                      <a:pt x="18567" y="33"/>
                      <a:pt x="17917" y="0"/>
                      <a:pt x="17276" y="0"/>
                    </a:cubicBezTo>
                    <a:close/>
                  </a:path>
                </a:pathLst>
              </a:custGeom>
              <a:solidFill>
                <a:srgbClr val="74C1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2366600" y="3007376"/>
                <a:ext cx="343900" cy="1299150"/>
              </a:xfrm>
              <a:custGeom>
                <a:avLst/>
                <a:gdLst/>
                <a:ahLst/>
                <a:cxnLst/>
                <a:rect l="l" t="t" r="r" b="b"/>
                <a:pathLst>
                  <a:path w="13756" h="51966" extrusionOk="0">
                    <a:moveTo>
                      <a:pt x="6954" y="1"/>
                    </a:moveTo>
                    <a:cubicBezTo>
                      <a:pt x="6574" y="1"/>
                      <a:pt x="6320" y="296"/>
                      <a:pt x="6320" y="634"/>
                    </a:cubicBezTo>
                    <a:lnTo>
                      <a:pt x="6320" y="9887"/>
                    </a:lnTo>
                    <a:lnTo>
                      <a:pt x="1673" y="3549"/>
                    </a:lnTo>
                    <a:cubicBezTo>
                      <a:pt x="1543" y="3336"/>
                      <a:pt x="1360" y="3249"/>
                      <a:pt x="1176" y="3249"/>
                    </a:cubicBezTo>
                    <a:cubicBezTo>
                      <a:pt x="705" y="3249"/>
                      <a:pt x="233" y="3823"/>
                      <a:pt x="659" y="4310"/>
                    </a:cubicBezTo>
                    <a:lnTo>
                      <a:pt x="5940" y="11577"/>
                    </a:lnTo>
                    <a:cubicBezTo>
                      <a:pt x="6025" y="11703"/>
                      <a:pt x="6151" y="11788"/>
                      <a:pt x="6320" y="11830"/>
                    </a:cubicBezTo>
                    <a:lnTo>
                      <a:pt x="6320" y="17069"/>
                    </a:lnTo>
                    <a:lnTo>
                      <a:pt x="1293" y="11112"/>
                    </a:lnTo>
                    <a:cubicBezTo>
                      <a:pt x="1160" y="10979"/>
                      <a:pt x="1010" y="10923"/>
                      <a:pt x="865" y="10923"/>
                    </a:cubicBezTo>
                    <a:cubicBezTo>
                      <a:pt x="409" y="10923"/>
                      <a:pt x="1" y="11476"/>
                      <a:pt x="321" y="11957"/>
                    </a:cubicBezTo>
                    <a:lnTo>
                      <a:pt x="6320" y="19012"/>
                    </a:lnTo>
                    <a:lnTo>
                      <a:pt x="6320" y="51332"/>
                    </a:lnTo>
                    <a:cubicBezTo>
                      <a:pt x="6278" y="51670"/>
                      <a:pt x="6574" y="51966"/>
                      <a:pt x="6954" y="51966"/>
                    </a:cubicBezTo>
                    <a:cubicBezTo>
                      <a:pt x="7292" y="51966"/>
                      <a:pt x="7546" y="51670"/>
                      <a:pt x="7546" y="51332"/>
                    </a:cubicBezTo>
                    <a:lnTo>
                      <a:pt x="7546" y="19012"/>
                    </a:lnTo>
                    <a:lnTo>
                      <a:pt x="13545" y="11915"/>
                    </a:lnTo>
                    <a:cubicBezTo>
                      <a:pt x="13756" y="11661"/>
                      <a:pt x="13714" y="11281"/>
                      <a:pt x="13460" y="11027"/>
                    </a:cubicBezTo>
                    <a:cubicBezTo>
                      <a:pt x="13351" y="10936"/>
                      <a:pt x="13210" y="10892"/>
                      <a:pt x="13068" y="10892"/>
                    </a:cubicBezTo>
                    <a:cubicBezTo>
                      <a:pt x="12881" y="10892"/>
                      <a:pt x="12693" y="10968"/>
                      <a:pt x="12573" y="11112"/>
                    </a:cubicBezTo>
                    <a:lnTo>
                      <a:pt x="7588" y="17069"/>
                    </a:lnTo>
                    <a:lnTo>
                      <a:pt x="7588" y="11788"/>
                    </a:lnTo>
                    <a:cubicBezTo>
                      <a:pt x="7715" y="11788"/>
                      <a:pt x="7841" y="11703"/>
                      <a:pt x="7926" y="11577"/>
                    </a:cubicBezTo>
                    <a:lnTo>
                      <a:pt x="13207" y="4310"/>
                    </a:lnTo>
                    <a:cubicBezTo>
                      <a:pt x="13515" y="3816"/>
                      <a:pt x="13103" y="3323"/>
                      <a:pt x="12660" y="3323"/>
                    </a:cubicBezTo>
                    <a:cubicBezTo>
                      <a:pt x="12497" y="3323"/>
                      <a:pt x="12330" y="3390"/>
                      <a:pt x="12193" y="3549"/>
                    </a:cubicBezTo>
                    <a:lnTo>
                      <a:pt x="7588" y="9887"/>
                    </a:lnTo>
                    <a:lnTo>
                      <a:pt x="7588" y="634"/>
                    </a:lnTo>
                    <a:cubicBezTo>
                      <a:pt x="7588" y="296"/>
                      <a:pt x="7292" y="1"/>
                      <a:pt x="695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6"/>
            <p:cNvGrpSpPr/>
            <p:nvPr/>
          </p:nvGrpSpPr>
          <p:grpSpPr>
            <a:xfrm>
              <a:off x="8123018" y="4138811"/>
              <a:ext cx="755602" cy="1299808"/>
              <a:chOff x="5609750" y="3138575"/>
              <a:chExt cx="634800" cy="1092000"/>
            </a:xfrm>
          </p:grpSpPr>
          <p:sp>
            <p:nvSpPr>
              <p:cNvPr id="178" name="Google Shape;178;p16"/>
              <p:cNvSpPr/>
              <p:nvPr/>
            </p:nvSpPr>
            <p:spPr>
              <a:xfrm>
                <a:off x="5609750" y="3138575"/>
                <a:ext cx="634800" cy="822675"/>
              </a:xfrm>
              <a:custGeom>
                <a:avLst/>
                <a:gdLst/>
                <a:ahLst/>
                <a:cxnLst/>
                <a:rect l="l" t="t" r="r" b="b"/>
                <a:pathLst>
                  <a:path w="25392" h="32907" extrusionOk="0">
                    <a:moveTo>
                      <a:pt x="12801" y="1"/>
                    </a:moveTo>
                    <a:cubicBezTo>
                      <a:pt x="12314" y="1"/>
                      <a:pt x="11821" y="27"/>
                      <a:pt x="11323" y="79"/>
                    </a:cubicBezTo>
                    <a:cubicBezTo>
                      <a:pt x="5577" y="713"/>
                      <a:pt x="1014" y="4980"/>
                      <a:pt x="338" y="10303"/>
                    </a:cubicBezTo>
                    <a:cubicBezTo>
                      <a:pt x="0" y="13303"/>
                      <a:pt x="845" y="16345"/>
                      <a:pt x="2789" y="18669"/>
                    </a:cubicBezTo>
                    <a:cubicBezTo>
                      <a:pt x="4225" y="20443"/>
                      <a:pt x="4943" y="22682"/>
                      <a:pt x="4817" y="24964"/>
                    </a:cubicBezTo>
                    <a:lnTo>
                      <a:pt x="4817" y="25428"/>
                    </a:lnTo>
                    <a:cubicBezTo>
                      <a:pt x="4817" y="29526"/>
                      <a:pt x="8365" y="32864"/>
                      <a:pt x="12802" y="32906"/>
                    </a:cubicBezTo>
                    <a:cubicBezTo>
                      <a:pt x="12830" y="32906"/>
                      <a:pt x="12858" y="32907"/>
                      <a:pt x="12886" y="32907"/>
                    </a:cubicBezTo>
                    <a:cubicBezTo>
                      <a:pt x="17243" y="32907"/>
                      <a:pt x="20914" y="29669"/>
                      <a:pt x="20998" y="25555"/>
                    </a:cubicBezTo>
                    <a:cubicBezTo>
                      <a:pt x="21040" y="25217"/>
                      <a:pt x="20998" y="24837"/>
                      <a:pt x="20955" y="24457"/>
                    </a:cubicBezTo>
                    <a:cubicBezTo>
                      <a:pt x="20702" y="22429"/>
                      <a:pt x="21336" y="20443"/>
                      <a:pt x="22688" y="18922"/>
                    </a:cubicBezTo>
                    <a:cubicBezTo>
                      <a:pt x="24420" y="16894"/>
                      <a:pt x="25391" y="14275"/>
                      <a:pt x="25391" y="11613"/>
                    </a:cubicBezTo>
                    <a:cubicBezTo>
                      <a:pt x="25352" y="5180"/>
                      <a:pt x="19709" y="1"/>
                      <a:pt x="12801" y="1"/>
                    </a:cubicBez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5807250" y="3453975"/>
                <a:ext cx="259150" cy="776600"/>
              </a:xfrm>
              <a:custGeom>
                <a:avLst/>
                <a:gdLst/>
                <a:ahLst/>
                <a:cxnLst/>
                <a:rect l="l" t="t" r="r" b="b"/>
                <a:pathLst>
                  <a:path w="10366" h="31064" extrusionOk="0">
                    <a:moveTo>
                      <a:pt x="4902" y="1"/>
                    </a:moveTo>
                    <a:cubicBezTo>
                      <a:pt x="4542" y="1"/>
                      <a:pt x="4183" y="243"/>
                      <a:pt x="4226" y="729"/>
                    </a:cubicBezTo>
                    <a:lnTo>
                      <a:pt x="4226" y="6855"/>
                    </a:lnTo>
                    <a:lnTo>
                      <a:pt x="1226" y="2757"/>
                    </a:lnTo>
                    <a:cubicBezTo>
                      <a:pt x="1100" y="2582"/>
                      <a:pt x="900" y="2480"/>
                      <a:pt x="697" y="2480"/>
                    </a:cubicBezTo>
                    <a:cubicBezTo>
                      <a:pt x="557" y="2480"/>
                      <a:pt x="417" y="2528"/>
                      <a:pt x="296" y="2630"/>
                    </a:cubicBezTo>
                    <a:cubicBezTo>
                      <a:pt x="43" y="2842"/>
                      <a:pt x="1" y="3264"/>
                      <a:pt x="212" y="3518"/>
                    </a:cubicBezTo>
                    <a:lnTo>
                      <a:pt x="4057" y="8799"/>
                    </a:lnTo>
                    <a:cubicBezTo>
                      <a:pt x="4141" y="8883"/>
                      <a:pt x="4226" y="8968"/>
                      <a:pt x="4310" y="9010"/>
                    </a:cubicBezTo>
                    <a:lnTo>
                      <a:pt x="4395" y="30430"/>
                    </a:lnTo>
                    <a:cubicBezTo>
                      <a:pt x="4437" y="30852"/>
                      <a:pt x="4754" y="31063"/>
                      <a:pt x="5071" y="31063"/>
                    </a:cubicBezTo>
                    <a:cubicBezTo>
                      <a:pt x="5387" y="31063"/>
                      <a:pt x="5704" y="30852"/>
                      <a:pt x="5746" y="30430"/>
                    </a:cubicBezTo>
                    <a:lnTo>
                      <a:pt x="5662" y="14206"/>
                    </a:lnTo>
                    <a:lnTo>
                      <a:pt x="9929" y="9094"/>
                    </a:lnTo>
                    <a:cubicBezTo>
                      <a:pt x="10366" y="8564"/>
                      <a:pt x="9904" y="7941"/>
                      <a:pt x="9394" y="7941"/>
                    </a:cubicBezTo>
                    <a:cubicBezTo>
                      <a:pt x="9214" y="7941"/>
                      <a:pt x="9027" y="8019"/>
                      <a:pt x="8873" y="8207"/>
                    </a:cubicBezTo>
                    <a:lnTo>
                      <a:pt x="5662" y="12094"/>
                    </a:lnTo>
                    <a:lnTo>
                      <a:pt x="5577" y="729"/>
                    </a:lnTo>
                    <a:cubicBezTo>
                      <a:pt x="5620" y="243"/>
                      <a:pt x="5261" y="1"/>
                      <a:pt x="4902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16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53" name="Google Shape;153;p16"/>
          <p:cNvSpPr/>
          <p:nvPr/>
        </p:nvSpPr>
        <p:spPr>
          <a:xfrm>
            <a:off x="5199718" y="1519000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893322" y="1519000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title" idx="2"/>
          </p:nvPr>
        </p:nvSpPr>
        <p:spPr>
          <a:xfrm>
            <a:off x="2687424" y="157466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931614" y="3114028"/>
            <a:ext cx="657300" cy="6573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 idx="8"/>
          </p:nvPr>
        </p:nvSpPr>
        <p:spPr>
          <a:xfrm>
            <a:off x="4854578" y="158256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title" idx="5"/>
          </p:nvPr>
        </p:nvSpPr>
        <p:spPr>
          <a:xfrm>
            <a:off x="578472" y="319352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Y견고딕" pitchFamily="18" charset="-127"/>
                <a:ea typeface="HY견고딕" pitchFamily="18" charset="-127"/>
              </a:rPr>
              <a:t>05</a:t>
            </a:r>
            <a:endParaRPr dirty="0">
              <a:solidFill>
                <a:srgbClr val="FFFFFF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subTitle" idx="13"/>
          </p:nvPr>
        </p:nvSpPr>
        <p:spPr>
          <a:xfrm>
            <a:off x="2639183" y="4114687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1" dirty="0" err="1">
                <a:latin typeface="HY강B" pitchFamily="18" charset="-127"/>
                <a:ea typeface="HY강B" pitchFamily="18" charset="-127"/>
              </a:rPr>
              <a:t>향후과제</a:t>
            </a:r>
            <a:endParaRPr sz="105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1" name="Google Shape;161;p16"/>
          <p:cNvSpPr txBox="1">
            <a:spLocks noGrp="1"/>
          </p:cNvSpPr>
          <p:nvPr>
            <p:ph type="title" idx="14"/>
          </p:nvPr>
        </p:nvSpPr>
        <p:spPr>
          <a:xfrm>
            <a:off x="2682878" y="32056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Y견고딕" pitchFamily="18" charset="-127"/>
                <a:ea typeface="HY견고딕" pitchFamily="18" charset="-127"/>
              </a:rPr>
              <a:t>06</a:t>
            </a:r>
            <a:endParaRPr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ctrTitle" idx="6"/>
          </p:nvPr>
        </p:nvSpPr>
        <p:spPr>
          <a:xfrm>
            <a:off x="175305" y="3594697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데이터 전처리</a:t>
            </a:r>
            <a:endParaRPr sz="1400" b="1" dirty="0">
              <a:solidFill>
                <a:srgbClr val="054957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title" idx="18"/>
          </p:nvPr>
        </p:nvSpPr>
        <p:spPr>
          <a:xfrm>
            <a:off x="533947" y="157466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ctrTitle" idx="9"/>
          </p:nvPr>
        </p:nvSpPr>
        <p:spPr>
          <a:xfrm>
            <a:off x="2412214" y="363028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 err="1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향후발전</a:t>
            </a:r>
            <a:r>
              <a:rPr lang="ko-KR" altLang="en-US" sz="1400" b="1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 및 개선방향</a:t>
            </a:r>
            <a:endParaRPr sz="1400" b="1" dirty="0">
              <a:solidFill>
                <a:srgbClr val="054957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6" name="Google Shape;166;p16"/>
          <p:cNvSpPr txBox="1">
            <a:spLocks noGrp="1"/>
          </p:cNvSpPr>
          <p:nvPr>
            <p:ph type="ctrTitle" idx="16"/>
          </p:nvPr>
        </p:nvSpPr>
        <p:spPr>
          <a:xfrm>
            <a:off x="214447" y="1850806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프로젝트 개요</a:t>
            </a:r>
            <a:endParaRPr sz="1400" b="1" dirty="0">
              <a:solidFill>
                <a:srgbClr val="054957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7" name="Google Shape;167;p16"/>
          <p:cNvSpPr txBox="1">
            <a:spLocks noGrp="1"/>
          </p:cNvSpPr>
          <p:nvPr>
            <p:ph type="subTitle" idx="17"/>
          </p:nvPr>
        </p:nvSpPr>
        <p:spPr>
          <a:xfrm>
            <a:off x="457597" y="2324275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1" dirty="0">
                <a:latin typeface="HY강B" pitchFamily="18" charset="-127"/>
                <a:ea typeface="HY강B" pitchFamily="18" charset="-127"/>
              </a:rPr>
              <a:t>프로젝트 목표</a:t>
            </a:r>
            <a:endParaRPr lang="en-US" altLang="ko-KR" sz="1050" b="1" dirty="0">
              <a:latin typeface="HY강B" pitchFamily="18" charset="-127"/>
              <a:ea typeface="HY강B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1" dirty="0">
                <a:latin typeface="HY강B" pitchFamily="18" charset="-127"/>
                <a:ea typeface="HY강B" pitchFamily="18" charset="-127"/>
              </a:rPr>
              <a:t>가설설정</a:t>
            </a:r>
            <a:endParaRPr lang="en-US" altLang="ko-KR" sz="105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8" name="Google Shape;168;p16"/>
          <p:cNvSpPr txBox="1">
            <a:spLocks noGrp="1"/>
          </p:cNvSpPr>
          <p:nvPr>
            <p:ph type="ctrTitle" idx="19"/>
          </p:nvPr>
        </p:nvSpPr>
        <p:spPr>
          <a:xfrm>
            <a:off x="4488653" y="1928205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데이터 분석</a:t>
            </a:r>
            <a:r>
              <a:rPr lang="en-US" altLang="ko-KR" sz="1400" b="1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b="1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및 시각화</a:t>
            </a:r>
            <a:endParaRPr sz="1400" b="1" dirty="0">
              <a:solidFill>
                <a:srgbClr val="054957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0" name="Google Shape;170;p16"/>
          <p:cNvSpPr txBox="1">
            <a:spLocks noGrp="1"/>
          </p:cNvSpPr>
          <p:nvPr>
            <p:ph type="title" idx="21"/>
          </p:nvPr>
        </p:nvSpPr>
        <p:spPr>
          <a:xfrm>
            <a:off x="6965853" y="158766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Y견고딕" pitchFamily="18" charset="-127"/>
                <a:ea typeface="HY견고딕" pitchFamily="18" charset="-127"/>
              </a:rPr>
              <a:t>04</a:t>
            </a:r>
            <a:endParaRPr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1" name="Google Shape;171;p16"/>
          <p:cNvSpPr txBox="1">
            <a:spLocks noGrp="1"/>
          </p:cNvSpPr>
          <p:nvPr>
            <p:ph type="ctrTitle"/>
          </p:nvPr>
        </p:nvSpPr>
        <p:spPr>
          <a:xfrm>
            <a:off x="2402962" y="1872974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데이터 수집</a:t>
            </a:r>
            <a:endParaRPr sz="1400" b="1" dirty="0">
              <a:solidFill>
                <a:srgbClr val="054957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1"/>
          </p:nvPr>
        </p:nvSpPr>
        <p:spPr>
          <a:xfrm>
            <a:off x="2562934" y="2299747"/>
            <a:ext cx="2044134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 err="1">
                <a:latin typeface="HY강B" pitchFamily="18" charset="-127"/>
                <a:ea typeface="HY강B" pitchFamily="18" charset="-127"/>
              </a:rPr>
              <a:t>수집계획</a:t>
            </a:r>
            <a:endParaRPr lang="en-US" altLang="ko-KR" sz="10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3" name="Google Shape;173;p16"/>
          <p:cNvSpPr txBox="1">
            <a:spLocks noGrp="1"/>
          </p:cNvSpPr>
          <p:nvPr>
            <p:ph type="ctrTitle" idx="3"/>
          </p:nvPr>
        </p:nvSpPr>
        <p:spPr>
          <a:xfrm>
            <a:off x="6673771" y="192945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결론</a:t>
            </a:r>
            <a:endParaRPr sz="1400" b="1" dirty="0">
              <a:solidFill>
                <a:srgbClr val="054957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16904" y="3185637"/>
            <a:ext cx="1753800" cy="1329923"/>
            <a:chOff x="4888329" y="3157062"/>
            <a:chExt cx="1753800" cy="1329923"/>
          </a:xfrm>
        </p:grpSpPr>
        <p:sp>
          <p:nvSpPr>
            <p:cNvPr id="30" name="Google Shape;156;p16"/>
            <p:cNvSpPr/>
            <p:nvPr/>
          </p:nvSpPr>
          <p:spPr>
            <a:xfrm>
              <a:off x="5241471" y="3157062"/>
              <a:ext cx="657300" cy="657300"/>
            </a:xfrm>
            <a:prstGeom prst="ellipse">
              <a:avLst/>
            </a:pr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2" name="Google Shape;159;p16"/>
            <p:cNvSpPr txBox="1">
              <a:spLocks/>
            </p:cNvSpPr>
            <p:nvPr/>
          </p:nvSpPr>
          <p:spPr>
            <a:xfrm>
              <a:off x="4888329" y="3236554"/>
              <a:ext cx="1753800" cy="5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3600"/>
                <a:buFont typeface="Montserrat ExtraBold"/>
                <a:buNone/>
                <a:defRPr sz="3600" b="0" i="0" u="none" strike="noStrike" cap="none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r>
                <a:rPr lang="en" dirty="0">
                  <a:latin typeface="HY견고딕" pitchFamily="18" charset="-127"/>
                  <a:ea typeface="HY견고딕" pitchFamily="18" charset="-127"/>
                </a:rPr>
                <a:t>07</a:t>
              </a:r>
              <a:endParaRPr lang="en" dirty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3" name="Google Shape;162;p16"/>
            <p:cNvSpPr txBox="1">
              <a:spLocks/>
            </p:cNvSpPr>
            <p:nvPr/>
          </p:nvSpPr>
          <p:spPr>
            <a:xfrm>
              <a:off x="4993709" y="3595092"/>
              <a:ext cx="1264832" cy="5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Montserrat ExtraBold"/>
                <a:buNone/>
                <a:defRPr sz="1200" b="0" i="0" u="none" strike="noStrike" cap="none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Squada One"/>
                <a:buNone/>
                <a:defRPr sz="1200" b="0" i="0" u="none" strike="noStrike" cap="none">
                  <a:solidFill>
                    <a:srgbClr val="434343"/>
                  </a:solidFill>
                  <a:latin typeface="Squada One"/>
                  <a:ea typeface="Squada One"/>
                  <a:cs typeface="Squada One"/>
                  <a:sym typeface="Squada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Squada One"/>
                <a:buNone/>
                <a:defRPr sz="1200" b="0" i="0" u="none" strike="noStrike" cap="none">
                  <a:solidFill>
                    <a:srgbClr val="434343"/>
                  </a:solidFill>
                  <a:latin typeface="Squada One"/>
                  <a:ea typeface="Squada One"/>
                  <a:cs typeface="Squada One"/>
                  <a:sym typeface="Squada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Squada One"/>
                <a:buNone/>
                <a:defRPr sz="1200" b="0" i="0" u="none" strike="noStrike" cap="none">
                  <a:solidFill>
                    <a:srgbClr val="434343"/>
                  </a:solidFill>
                  <a:latin typeface="Squada One"/>
                  <a:ea typeface="Squada One"/>
                  <a:cs typeface="Squada One"/>
                  <a:sym typeface="Squada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Squada One"/>
                <a:buNone/>
                <a:defRPr sz="1200" b="0" i="0" u="none" strike="noStrike" cap="none">
                  <a:solidFill>
                    <a:srgbClr val="434343"/>
                  </a:solidFill>
                  <a:latin typeface="Squada One"/>
                  <a:ea typeface="Squada One"/>
                  <a:cs typeface="Squada One"/>
                  <a:sym typeface="Squada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Squada One"/>
                <a:buNone/>
                <a:defRPr sz="1200" b="0" i="0" u="none" strike="noStrike" cap="none">
                  <a:solidFill>
                    <a:srgbClr val="434343"/>
                  </a:solidFill>
                  <a:latin typeface="Squada One"/>
                  <a:ea typeface="Squada One"/>
                  <a:cs typeface="Squada One"/>
                  <a:sym typeface="Squada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Squada One"/>
                <a:buNone/>
                <a:defRPr sz="1200" b="0" i="0" u="none" strike="noStrike" cap="none">
                  <a:solidFill>
                    <a:srgbClr val="434343"/>
                  </a:solidFill>
                  <a:latin typeface="Squada One"/>
                  <a:ea typeface="Squada One"/>
                  <a:cs typeface="Squada One"/>
                  <a:sym typeface="Squada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Squada One"/>
                <a:buNone/>
                <a:defRPr sz="1200" b="0" i="0" u="none" strike="noStrike" cap="none">
                  <a:solidFill>
                    <a:srgbClr val="434343"/>
                  </a:solidFill>
                  <a:latin typeface="Squada One"/>
                  <a:ea typeface="Squada One"/>
                  <a:cs typeface="Squada One"/>
                  <a:sym typeface="Squada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Squada One"/>
                <a:buNone/>
                <a:defRPr sz="1200" b="0" i="0" u="none" strike="noStrike" cap="none">
                  <a:solidFill>
                    <a:srgbClr val="434343"/>
                  </a:solidFill>
                  <a:latin typeface="Squada One"/>
                  <a:ea typeface="Squada One"/>
                  <a:cs typeface="Squada One"/>
                  <a:sym typeface="Squada One"/>
                </a:defRPr>
              </a:lvl9pPr>
            </a:lstStyle>
            <a:p>
              <a:r>
                <a:rPr lang="ko-KR" altLang="en-US" sz="1600" b="1" dirty="0">
                  <a:solidFill>
                    <a:srgbClr val="054957"/>
                  </a:solidFill>
                  <a:latin typeface="HY강B" pitchFamily="18" charset="-127"/>
                  <a:ea typeface="HY강B" pitchFamily="18" charset="-127"/>
                </a:rPr>
                <a:t>출처</a:t>
              </a:r>
            </a:p>
          </p:txBody>
        </p:sp>
        <p:sp>
          <p:nvSpPr>
            <p:cNvPr id="34" name="Google Shape;160;p16"/>
            <p:cNvSpPr txBox="1">
              <a:spLocks/>
            </p:cNvSpPr>
            <p:nvPr/>
          </p:nvSpPr>
          <p:spPr>
            <a:xfrm>
              <a:off x="4936457" y="4103855"/>
              <a:ext cx="1418836" cy="383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EB Garamond"/>
                <a:buNone/>
                <a:defRPr sz="12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EB Garamond"/>
                <a:buNone/>
                <a:defRPr sz="12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EB Garamond"/>
                <a:buNone/>
                <a:defRPr sz="12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EB Garamond"/>
                <a:buNone/>
                <a:defRPr sz="12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EB Garamond"/>
                <a:buNone/>
                <a:defRPr sz="12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EB Garamond"/>
                <a:buNone/>
                <a:defRPr sz="12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EB Garamond"/>
                <a:buNone/>
                <a:defRPr sz="12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EB Garamond"/>
                <a:buNone/>
                <a:defRPr sz="12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EB Garamond"/>
                <a:buNone/>
                <a:defRPr sz="12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9pPr>
            </a:lstStyle>
            <a:p>
              <a:pPr marL="0" indent="0"/>
              <a:r>
                <a:rPr lang="ko-KR" altLang="en-US" sz="1050" b="1" dirty="0">
                  <a:latin typeface="HY강B" pitchFamily="18" charset="-127"/>
                  <a:ea typeface="HY강B" pitchFamily="18" charset="-127"/>
                </a:rPr>
                <a:t>자료출처</a:t>
              </a:r>
            </a:p>
          </p:txBody>
        </p:sp>
      </p:grpSp>
      <p:sp>
        <p:nvSpPr>
          <p:cNvPr id="35" name="Google Shape;160;p16"/>
          <p:cNvSpPr txBox="1">
            <a:spLocks/>
          </p:cNvSpPr>
          <p:nvPr/>
        </p:nvSpPr>
        <p:spPr>
          <a:xfrm>
            <a:off x="6864166" y="4172279"/>
            <a:ext cx="19065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indent="0"/>
            <a:r>
              <a:rPr lang="ko-KR" altLang="en-US" sz="1050" b="1" dirty="0">
                <a:latin typeface="HY강B" pitchFamily="18" charset="-127"/>
                <a:ea typeface="HY강B" pitchFamily="18" charset="-127"/>
              </a:rPr>
              <a:t>질문 및 조언</a:t>
            </a:r>
          </a:p>
        </p:txBody>
      </p:sp>
      <p:sp>
        <p:nvSpPr>
          <p:cNvPr id="36" name="Google Shape;161;p16"/>
          <p:cNvSpPr txBox="1">
            <a:spLocks/>
          </p:cNvSpPr>
          <p:nvPr/>
        </p:nvSpPr>
        <p:spPr>
          <a:xfrm>
            <a:off x="6907861" y="3225129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latin typeface="HY견고딕" pitchFamily="18" charset="-127"/>
                <a:ea typeface="HY견고딕" pitchFamily="18" charset="-127"/>
              </a:rPr>
              <a:t>08</a:t>
            </a:r>
          </a:p>
        </p:txBody>
      </p:sp>
      <p:sp>
        <p:nvSpPr>
          <p:cNvPr id="37" name="Google Shape;165;p16"/>
          <p:cNvSpPr txBox="1">
            <a:spLocks/>
          </p:cNvSpPr>
          <p:nvPr/>
        </p:nvSpPr>
        <p:spPr>
          <a:xfrm>
            <a:off x="6637197" y="3757839"/>
            <a:ext cx="2322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altLang="ko-KR" sz="2800" b="1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Q&amp;A</a:t>
            </a:r>
            <a:endParaRPr lang="ko-KR" altLang="en-US" sz="2800" b="1" dirty="0">
              <a:solidFill>
                <a:srgbClr val="054957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2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Results</a:t>
            </a:r>
            <a:endParaRPr dirty="0"/>
          </a:p>
        </p:txBody>
      </p:sp>
      <p:sp>
        <p:nvSpPr>
          <p:cNvPr id="25" name="Google Shape;202;p18"/>
          <p:cNvSpPr txBox="1">
            <a:spLocks/>
          </p:cNvSpPr>
          <p:nvPr/>
        </p:nvSpPr>
        <p:spPr>
          <a:xfrm>
            <a:off x="762026" y="122012"/>
            <a:ext cx="4965005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2800" dirty="0" smtClean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결론 및 정리</a:t>
            </a:r>
            <a:endParaRPr lang="ko-KR" altLang="en-US" sz="2800" dirty="0">
              <a:solidFill>
                <a:schemeClr val="accent4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04</a:t>
            </a:r>
          </a:p>
        </p:txBody>
      </p:sp>
      <p:cxnSp>
        <p:nvCxnSpPr>
          <p:cNvPr id="1108" name="Google Shape;1108;p28"/>
          <p:cNvCxnSpPr/>
          <p:nvPr/>
        </p:nvCxnSpPr>
        <p:spPr>
          <a:xfrm>
            <a:off x="431417" y="4407813"/>
            <a:ext cx="8220204" cy="0"/>
          </a:xfrm>
          <a:prstGeom prst="straightConnector1">
            <a:avLst/>
          </a:prstGeom>
          <a:noFill/>
          <a:ln w="38100" cap="flat" cmpd="sng">
            <a:solidFill>
              <a:srgbClr val="FFCB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" name="그룹 30"/>
          <p:cNvGrpSpPr/>
          <p:nvPr/>
        </p:nvGrpSpPr>
        <p:grpSpPr>
          <a:xfrm>
            <a:off x="6852255" y="1052621"/>
            <a:ext cx="2093392" cy="395408"/>
            <a:chOff x="693657" y="3117082"/>
            <a:chExt cx="1776684" cy="395408"/>
          </a:xfrm>
        </p:grpSpPr>
        <p:sp>
          <p:nvSpPr>
            <p:cNvPr id="40" name="Google Shape;1099;p28"/>
            <p:cNvSpPr/>
            <p:nvPr/>
          </p:nvSpPr>
          <p:spPr>
            <a:xfrm rot="10800000">
              <a:off x="811383" y="3149064"/>
              <a:ext cx="1514576" cy="331426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9" name="Google Shape;164;p16"/>
            <p:cNvSpPr txBox="1">
              <a:spLocks/>
            </p:cNvSpPr>
            <p:nvPr/>
          </p:nvSpPr>
          <p:spPr>
            <a:xfrm>
              <a:off x="693657" y="3117082"/>
              <a:ext cx="1776684" cy="395408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600" b="1" dirty="0" smtClean="0">
                  <a:solidFill>
                    <a:srgbClr val="054957"/>
                  </a:solidFill>
                  <a:latin typeface="HY강B" pitchFamily="18" charset="-127"/>
                  <a:ea typeface="HY강B" pitchFamily="18" charset="-127"/>
                </a:rPr>
                <a:t>최종결론</a:t>
              </a:r>
              <a:endParaRPr lang="en" sz="1600" b="1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22" name="Google Shape;184;p17"/>
          <p:cNvSpPr txBox="1">
            <a:spLocks/>
          </p:cNvSpPr>
          <p:nvPr/>
        </p:nvSpPr>
        <p:spPr>
          <a:xfrm>
            <a:off x="371805" y="4485069"/>
            <a:ext cx="8364828" cy="55915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1400" dirty="0" smtClean="0">
                <a:solidFill>
                  <a:srgbClr val="82463A"/>
                </a:solidFill>
                <a:latin typeface="HY강B" pitchFamily="18" charset="-127"/>
                <a:ea typeface="HY강B" pitchFamily="18" charset="-127"/>
              </a:rPr>
              <a:t>교육성과</a:t>
            </a:r>
            <a:r>
              <a:rPr lang="en-US" altLang="ko-KR" sz="1400" dirty="0">
                <a:solidFill>
                  <a:srgbClr val="82463A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400" dirty="0">
                <a:solidFill>
                  <a:srgbClr val="82463A"/>
                </a:solidFill>
                <a:latin typeface="HY강B" pitchFamily="18" charset="-127"/>
                <a:ea typeface="HY강B" pitchFamily="18" charset="-127"/>
              </a:rPr>
              <a:t>서울대입학자수</a:t>
            </a:r>
            <a:r>
              <a:rPr lang="en-US" altLang="ko-KR" sz="1400" dirty="0" smtClean="0">
                <a:solidFill>
                  <a:srgbClr val="82463A"/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1400" dirty="0" smtClean="0">
                <a:solidFill>
                  <a:srgbClr val="3D6E1C"/>
                </a:solidFill>
                <a:latin typeface="HY강B" pitchFamily="18" charset="-127"/>
                <a:ea typeface="HY강B" pitchFamily="18" charset="-127"/>
              </a:rPr>
              <a:t>서울 학원사업체수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1400" dirty="0">
                <a:solidFill>
                  <a:srgbClr val="002060"/>
                </a:solidFill>
                <a:latin typeface="HY강B" pitchFamily="18" charset="-127"/>
                <a:ea typeface="HY강B" pitchFamily="18" charset="-127"/>
              </a:rPr>
              <a:t>서울아파트매매가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에 영향을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미친다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26" y="1020871"/>
            <a:ext cx="1828774" cy="3355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Google Shape;184;p17"/>
          <p:cNvSpPr txBox="1">
            <a:spLocks/>
          </p:cNvSpPr>
          <p:nvPr/>
        </p:nvSpPr>
        <p:spPr>
          <a:xfrm>
            <a:off x="2476494" y="3435350"/>
            <a:ext cx="6616705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lvl="0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4.5.‘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서울대정시입학생수 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&amp;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서울아파트매매가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&amp;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서울시학원사업체수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의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각각의 상관계수를 하나의 </a:t>
            </a:r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heatmap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으로 표현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…</a:t>
            </a:r>
          </a:p>
          <a:p>
            <a:pPr lvl="0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4.6.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 ‘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서울대정시입학생수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&amp;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서울아파트매매가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 &amp;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서울시학원사업체수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’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2013~2018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년 까지의 전체적 변화</a:t>
            </a:r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lvl="0"/>
            <a:endParaRPr lang="en-US" altLang="ko-KR" sz="800" dirty="0">
              <a:solidFill>
                <a:srgbClr val="0070C0"/>
              </a:solidFill>
              <a:latin typeface="HY강B" pitchFamily="18" charset="-127"/>
              <a:ea typeface="HY강B" pitchFamily="18" charset="-127"/>
            </a:endParaRPr>
          </a:p>
          <a:p>
            <a:pPr lvl="0"/>
            <a:r>
              <a:rPr lang="en-US" altLang="ko-KR" sz="1400" dirty="0" smtClean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=&gt;  </a:t>
            </a:r>
            <a:r>
              <a:rPr lang="ko-KR" altLang="en-US" sz="1400" dirty="0" smtClean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전반적으로 </a:t>
            </a:r>
            <a:r>
              <a:rPr lang="en-US" altLang="ko-KR" sz="1400" b="1" dirty="0" smtClean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0.5</a:t>
            </a:r>
            <a:r>
              <a:rPr lang="ko-KR" altLang="en-US" sz="1400" dirty="0" smtClean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이상의 상관계수를 가지고 있음 </a:t>
            </a:r>
            <a:r>
              <a:rPr lang="en-US" altLang="ko-KR" sz="1400" dirty="0" smtClean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400" dirty="0" smtClean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특히 입학생과 아파트</a:t>
            </a:r>
            <a:r>
              <a:rPr lang="en-US" altLang="ko-KR" sz="1400" dirty="0" smtClean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  <a:p>
            <a:pPr lvl="0"/>
            <a:r>
              <a:rPr lang="en-US" altLang="ko-KR" sz="1400" dirty="0" smtClean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=&gt;  </a:t>
            </a:r>
            <a:r>
              <a:rPr lang="ko-KR" altLang="en-US" sz="1400" dirty="0" smtClean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서로 밀접한 관계를 가지고 </a:t>
            </a:r>
            <a:r>
              <a:rPr lang="ko-KR" altLang="en-US" sz="1400" dirty="0" smtClean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있음을 확인가능</a:t>
            </a:r>
            <a:r>
              <a:rPr lang="en-US" altLang="ko-KR" sz="1400" dirty="0" smtClean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en-US" altLang="ko-KR" sz="1400" dirty="0" smtClean="0">
              <a:solidFill>
                <a:srgbClr val="0070C0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099" y="1084603"/>
            <a:ext cx="3829655" cy="236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6555" y="1052853"/>
            <a:ext cx="330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4.5.</a:t>
            </a:r>
            <a:endParaRPr lang="ko-KR" altLang="en-US" sz="7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353505" y="1027453"/>
            <a:ext cx="330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4.6.</a:t>
            </a:r>
            <a:endParaRPr lang="ko-KR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97133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6167" b="24110"/>
          <a:stretch/>
        </p:blipFill>
        <p:spPr>
          <a:xfrm>
            <a:off x="762026" y="1701746"/>
            <a:ext cx="7653815" cy="33466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02;p18"/>
          <p:cNvSpPr txBox="1">
            <a:spLocks/>
          </p:cNvSpPr>
          <p:nvPr/>
        </p:nvSpPr>
        <p:spPr>
          <a:xfrm>
            <a:off x="762026" y="122012"/>
            <a:ext cx="4965005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28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전처리 코드</a:t>
            </a:r>
            <a:endParaRPr lang="ko-KR" altLang="en-US" sz="2800" dirty="0">
              <a:solidFill>
                <a:schemeClr val="accent4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05</a:t>
            </a:r>
          </a:p>
        </p:txBody>
      </p:sp>
      <p:sp>
        <p:nvSpPr>
          <p:cNvPr id="8" name="Google Shape;184;p17"/>
          <p:cNvSpPr txBox="1">
            <a:spLocks/>
          </p:cNvSpPr>
          <p:nvPr/>
        </p:nvSpPr>
        <p:spPr>
          <a:xfrm>
            <a:off x="331409" y="700787"/>
            <a:ext cx="8538271" cy="139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5.1  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서울대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2013~2020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년 입학 고등학교 명단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pPr algn="l"/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5.2  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서울대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입학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고등학교 위도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경도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주소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2799">
            <a:off x="6314226" y="160140"/>
            <a:ext cx="1187650" cy="95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330770" y="1042614"/>
            <a:ext cx="127951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dirty="0"/>
              <a:t>서울대학교 </a:t>
            </a:r>
            <a:r>
              <a:rPr lang="en-US" altLang="ko-KR" sz="700" b="1" dirty="0"/>
              <a:t>2013-2020.xlsx</a:t>
            </a:r>
            <a:endParaRPr lang="ko-KR" altLang="en-US" sz="7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2;p18"/>
          <p:cNvSpPr txBox="1">
            <a:spLocks/>
          </p:cNvSpPr>
          <p:nvPr/>
        </p:nvSpPr>
        <p:spPr>
          <a:xfrm>
            <a:off x="762026" y="122012"/>
            <a:ext cx="4965005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28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전처리 코드</a:t>
            </a:r>
            <a:endParaRPr lang="ko-KR" altLang="en-US" sz="2800" dirty="0">
              <a:solidFill>
                <a:schemeClr val="accent4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05</a:t>
            </a:r>
          </a:p>
        </p:txBody>
      </p:sp>
      <p:sp>
        <p:nvSpPr>
          <p:cNvPr id="8" name="Google Shape;184;p17"/>
          <p:cNvSpPr txBox="1">
            <a:spLocks/>
          </p:cNvSpPr>
          <p:nvPr/>
        </p:nvSpPr>
        <p:spPr>
          <a:xfrm>
            <a:off x="331409" y="700786"/>
            <a:ext cx="8538271" cy="444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5.3   2013~2018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년 학원사업체 명단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pPr algn="l"/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       - ‘</a:t>
            </a:r>
            <a:r>
              <a:rPr lang="ko-KR" altLang="en-US" sz="1800" dirty="0" err="1">
                <a:latin typeface="HY강B" pitchFamily="18" charset="-127"/>
                <a:ea typeface="HY강B" pitchFamily="18" charset="-127"/>
              </a:rPr>
              <a:t>열린데이터광장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에서 소상공인상업정보 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2013~2018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년 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txt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파일 다운</a:t>
            </a:r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r>
              <a:rPr lang="en-US" altLang="ko-KR" sz="1800" dirty="0" err="1">
                <a:latin typeface="HY강B" pitchFamily="18" charset="-127"/>
                <a:ea typeface="HY강B" pitchFamily="18" charset="-127"/>
              </a:rPr>
              <a:t>df.to_excel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('./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서울자치구별학원사업체수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_2013_2018.xlsx')</a:t>
            </a: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18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73"/>
          <a:stretch/>
        </p:blipFill>
        <p:spPr bwMode="auto">
          <a:xfrm>
            <a:off x="331409" y="1480458"/>
            <a:ext cx="5140476" cy="312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75" y="1517101"/>
            <a:ext cx="2784022" cy="3053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42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2;p18"/>
          <p:cNvSpPr txBox="1">
            <a:spLocks/>
          </p:cNvSpPr>
          <p:nvPr/>
        </p:nvSpPr>
        <p:spPr>
          <a:xfrm>
            <a:off x="762026" y="122012"/>
            <a:ext cx="4965005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28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전처리 코드</a:t>
            </a:r>
            <a:endParaRPr lang="ko-KR" altLang="en-US" sz="2800" dirty="0">
              <a:solidFill>
                <a:schemeClr val="accent4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05</a:t>
            </a:r>
          </a:p>
        </p:txBody>
      </p:sp>
      <p:sp>
        <p:nvSpPr>
          <p:cNvPr id="8" name="Google Shape;184;p17"/>
          <p:cNvSpPr txBox="1">
            <a:spLocks/>
          </p:cNvSpPr>
          <p:nvPr/>
        </p:nvSpPr>
        <p:spPr>
          <a:xfrm>
            <a:off x="331409" y="700786"/>
            <a:ext cx="8538271" cy="64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5.4  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부동산 매매 가격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2013.1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월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~2020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년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월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83"/>
          <a:stretch/>
        </p:blipFill>
        <p:spPr>
          <a:xfrm>
            <a:off x="320899" y="1258866"/>
            <a:ext cx="5493032" cy="37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30"/>
          <p:cNvSpPr/>
          <p:nvPr/>
        </p:nvSpPr>
        <p:spPr>
          <a:xfrm>
            <a:off x="-6767089" y="740625"/>
            <a:ext cx="70075" cy="17525"/>
          </a:xfrm>
          <a:custGeom>
            <a:avLst/>
            <a:gdLst/>
            <a:ahLst/>
            <a:cxnLst/>
            <a:rect l="l" t="t" r="r" b="b"/>
            <a:pathLst>
              <a:path w="2803" h="701" extrusionOk="0">
                <a:moveTo>
                  <a:pt x="367" y="1"/>
                </a:moveTo>
                <a:cubicBezTo>
                  <a:pt x="167" y="1"/>
                  <a:pt x="0" y="134"/>
                  <a:pt x="0" y="334"/>
                </a:cubicBezTo>
                <a:cubicBezTo>
                  <a:pt x="0" y="534"/>
                  <a:pt x="167" y="701"/>
                  <a:pt x="367" y="701"/>
                </a:cubicBezTo>
                <a:lnTo>
                  <a:pt x="2435" y="701"/>
                </a:lnTo>
                <a:cubicBezTo>
                  <a:pt x="2636" y="701"/>
                  <a:pt x="2769" y="534"/>
                  <a:pt x="2802" y="334"/>
                </a:cubicBezTo>
                <a:cubicBezTo>
                  <a:pt x="2802" y="134"/>
                  <a:pt x="2636" y="1"/>
                  <a:pt x="2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0"/>
          <p:cNvSpPr/>
          <p:nvPr/>
        </p:nvSpPr>
        <p:spPr>
          <a:xfrm>
            <a:off x="-6753739" y="773150"/>
            <a:ext cx="43375" cy="17525"/>
          </a:xfrm>
          <a:custGeom>
            <a:avLst/>
            <a:gdLst/>
            <a:ahLst/>
            <a:cxnLst/>
            <a:rect l="l" t="t" r="r" b="b"/>
            <a:pathLst>
              <a:path w="1735" h="701" extrusionOk="0">
                <a:moveTo>
                  <a:pt x="334" y="0"/>
                </a:moveTo>
                <a:cubicBezTo>
                  <a:pt x="134" y="0"/>
                  <a:pt x="0" y="167"/>
                  <a:pt x="0" y="367"/>
                </a:cubicBezTo>
                <a:cubicBezTo>
                  <a:pt x="0" y="568"/>
                  <a:pt x="134" y="701"/>
                  <a:pt x="334" y="701"/>
                </a:cubicBezTo>
                <a:lnTo>
                  <a:pt x="1401" y="701"/>
                </a:lnTo>
                <a:cubicBezTo>
                  <a:pt x="1601" y="701"/>
                  <a:pt x="1735" y="568"/>
                  <a:pt x="1735" y="367"/>
                </a:cubicBezTo>
                <a:cubicBezTo>
                  <a:pt x="1735" y="167"/>
                  <a:pt x="1601" y="0"/>
                  <a:pt x="14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02;p18"/>
          <p:cNvSpPr txBox="1">
            <a:spLocks/>
          </p:cNvSpPr>
          <p:nvPr/>
        </p:nvSpPr>
        <p:spPr>
          <a:xfrm>
            <a:off x="762026" y="122012"/>
            <a:ext cx="4965005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2800" dirty="0" err="1">
                <a:solidFill>
                  <a:schemeClr val="accent4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향후발전</a:t>
            </a:r>
            <a:r>
              <a:rPr lang="ko-KR" altLang="en-US" sz="2800" dirty="0">
                <a:solidFill>
                  <a:schemeClr val="accent4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 및 개선방향</a:t>
            </a:r>
          </a:p>
        </p:txBody>
      </p:sp>
      <p:sp>
        <p:nvSpPr>
          <p:cNvPr id="35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06</a:t>
            </a:r>
          </a:p>
        </p:txBody>
      </p:sp>
      <p:sp>
        <p:nvSpPr>
          <p:cNvPr id="7" name="Google Shape;184;p17"/>
          <p:cNvSpPr txBox="1">
            <a:spLocks/>
          </p:cNvSpPr>
          <p:nvPr/>
        </p:nvSpPr>
        <p:spPr>
          <a:xfrm>
            <a:off x="331408" y="1180846"/>
            <a:ext cx="8538271" cy="3704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6.1. </a:t>
            </a:r>
            <a:r>
              <a:rPr lang="ko-KR" altLang="en-US" sz="20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한계점</a:t>
            </a:r>
            <a:r>
              <a:rPr lang="en-US" altLang="ko-KR" sz="20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:</a:t>
            </a:r>
          </a:p>
          <a:p>
            <a:pPr algn="l"/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  -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서울대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이외의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주요대학교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입학 리스트 자료를 수집하기 어려움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l"/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  -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외부요인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코로나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정책 등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의 영향력이 상당함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l"/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pPr algn="l"/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pPr algn="l"/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6.2. </a:t>
            </a:r>
            <a:r>
              <a:rPr lang="ko-KR" altLang="en-US" sz="2000" dirty="0" err="1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향후발전</a:t>
            </a:r>
            <a:r>
              <a:rPr lang="ko-KR" altLang="en-US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 및 개선방향</a:t>
            </a:r>
            <a:r>
              <a:rPr lang="en-US" altLang="ko-KR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:</a:t>
            </a:r>
          </a:p>
          <a:p>
            <a:pPr algn="l"/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   -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다양한 변수들을 추가하여 </a:t>
            </a:r>
            <a:r>
              <a:rPr lang="ko-KR" altLang="en-US" sz="2000" dirty="0" err="1" smtClean="0">
                <a:latin typeface="HY강B" pitchFamily="18" charset="-127"/>
                <a:ea typeface="HY강B" pitchFamily="18" charset="-127"/>
              </a:rPr>
              <a:t>머신러닝을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 통해서 부동산매매가격을    </a:t>
            </a:r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pPr algn="l"/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   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세부적으로 예측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l"/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  -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매매가격과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교육성과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서울대입학수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의 선후관계가 명확하지 않아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 </a:t>
            </a:r>
          </a:p>
          <a:p>
            <a:pPr algn="l"/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   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앞으로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파악해 볼 예정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l"/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2"/>
          <p:cNvSpPr/>
          <p:nvPr/>
        </p:nvSpPr>
        <p:spPr>
          <a:xfrm>
            <a:off x="2227749" y="4583328"/>
            <a:ext cx="854242" cy="608617"/>
          </a:xfrm>
          <a:custGeom>
            <a:avLst/>
            <a:gdLst/>
            <a:ahLst/>
            <a:cxnLst/>
            <a:rect l="l" t="t" r="r" b="b"/>
            <a:pathLst>
              <a:path w="40016" h="28510" extrusionOk="0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2"/>
          <p:cNvSpPr/>
          <p:nvPr/>
        </p:nvSpPr>
        <p:spPr>
          <a:xfrm>
            <a:off x="782423" y="4808729"/>
            <a:ext cx="577374" cy="411357"/>
          </a:xfrm>
          <a:custGeom>
            <a:avLst/>
            <a:gdLst/>
            <a:ahLst/>
            <a:cxnLst/>
            <a:rect l="l" t="t" r="r" b="b"/>
            <a:pathLst>
              <a:path w="40019" h="28512" extrusionOk="0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2"/>
          <p:cNvSpPr/>
          <p:nvPr/>
        </p:nvSpPr>
        <p:spPr>
          <a:xfrm>
            <a:off x="1619377" y="4644539"/>
            <a:ext cx="778032" cy="554434"/>
          </a:xfrm>
          <a:custGeom>
            <a:avLst/>
            <a:gdLst/>
            <a:ahLst/>
            <a:cxnLst/>
            <a:rect l="l" t="t" r="r" b="b"/>
            <a:pathLst>
              <a:path w="53927" h="38429" extrusionOk="0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2"/>
          <p:cNvSpPr/>
          <p:nvPr/>
        </p:nvSpPr>
        <p:spPr>
          <a:xfrm>
            <a:off x="7050821" y="4820690"/>
            <a:ext cx="687424" cy="489827"/>
          </a:xfrm>
          <a:custGeom>
            <a:avLst/>
            <a:gdLst/>
            <a:ahLst/>
            <a:cxnLst/>
            <a:rect l="l" t="t" r="r" b="b"/>
            <a:pathLst>
              <a:path w="29042" h="20694" extrusionOk="0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2"/>
          <p:cNvSpPr/>
          <p:nvPr/>
        </p:nvSpPr>
        <p:spPr>
          <a:xfrm>
            <a:off x="6257830" y="4591630"/>
            <a:ext cx="926562" cy="660251"/>
          </a:xfrm>
          <a:custGeom>
            <a:avLst/>
            <a:gdLst/>
            <a:ahLst/>
            <a:cxnLst/>
            <a:rect l="l" t="t" r="r" b="b"/>
            <a:pathLst>
              <a:path w="39145" h="27894" extrusionOk="0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2"/>
          <p:cNvSpPr/>
          <p:nvPr/>
        </p:nvSpPr>
        <p:spPr>
          <a:xfrm>
            <a:off x="7004265" y="2769088"/>
            <a:ext cx="1645822" cy="2130963"/>
          </a:xfrm>
          <a:custGeom>
            <a:avLst/>
            <a:gdLst/>
            <a:ahLst/>
            <a:cxnLst/>
            <a:rect l="l" t="t" r="r" b="b"/>
            <a:pathLst>
              <a:path w="69532" h="90028" extrusionOk="0">
                <a:moveTo>
                  <a:pt x="35340" y="1"/>
                </a:moveTo>
                <a:cubicBezTo>
                  <a:pt x="35243" y="1"/>
                  <a:pt x="35145" y="2"/>
                  <a:pt x="35047" y="3"/>
                </a:cubicBezTo>
                <a:cubicBezTo>
                  <a:pt x="22984" y="151"/>
                  <a:pt x="13225" y="9251"/>
                  <a:pt x="13167" y="20503"/>
                </a:cubicBezTo>
                <a:cubicBezTo>
                  <a:pt x="13164" y="20948"/>
                  <a:pt x="13177" y="21386"/>
                  <a:pt x="13204" y="21825"/>
                </a:cubicBezTo>
                <a:cubicBezTo>
                  <a:pt x="13594" y="27979"/>
                  <a:pt x="11701" y="34048"/>
                  <a:pt x="7706" y="38975"/>
                </a:cubicBezTo>
                <a:cubicBezTo>
                  <a:pt x="2653" y="45210"/>
                  <a:pt x="0" y="53224"/>
                  <a:pt x="1044" y="61837"/>
                </a:cubicBezTo>
                <a:cubicBezTo>
                  <a:pt x="2810" y="76450"/>
                  <a:pt x="15315" y="88104"/>
                  <a:pt x="31043" y="89804"/>
                </a:cubicBezTo>
                <a:cubicBezTo>
                  <a:pt x="32431" y="89954"/>
                  <a:pt x="33805" y="90027"/>
                  <a:pt x="35160" y="90027"/>
                </a:cubicBezTo>
                <a:cubicBezTo>
                  <a:pt x="54050" y="90027"/>
                  <a:pt x="69404" y="75848"/>
                  <a:pt x="69492" y="58287"/>
                </a:cubicBezTo>
                <a:cubicBezTo>
                  <a:pt x="69531" y="50760"/>
                  <a:pt x="66758" y="43828"/>
                  <a:pt x="62089" y="38355"/>
                </a:cubicBezTo>
                <a:cubicBezTo>
                  <a:pt x="58421" y="34051"/>
                  <a:pt x="56624" y="28611"/>
                  <a:pt x="57356" y="23165"/>
                </a:cubicBezTo>
                <a:cubicBezTo>
                  <a:pt x="57489" y="22151"/>
                  <a:pt x="57547" y="21129"/>
                  <a:pt x="57519" y="20107"/>
                </a:cubicBezTo>
                <a:cubicBezTo>
                  <a:pt x="57240" y="8978"/>
                  <a:pt x="47294" y="1"/>
                  <a:pt x="35340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2"/>
          <p:cNvSpPr/>
          <p:nvPr/>
        </p:nvSpPr>
        <p:spPr>
          <a:xfrm>
            <a:off x="7569118" y="3651835"/>
            <a:ext cx="529593" cy="1765995"/>
          </a:xfrm>
          <a:custGeom>
            <a:avLst/>
            <a:gdLst/>
            <a:ahLst/>
            <a:cxnLst/>
            <a:rect l="l" t="t" r="r" b="b"/>
            <a:pathLst>
              <a:path w="22374" h="74609" extrusionOk="0">
                <a:moveTo>
                  <a:pt x="11181" y="0"/>
                </a:moveTo>
                <a:cubicBezTo>
                  <a:pt x="10637" y="0"/>
                  <a:pt x="10198" y="442"/>
                  <a:pt x="10198" y="986"/>
                </a:cubicBezTo>
                <a:lnTo>
                  <a:pt x="10198" y="30547"/>
                </a:lnTo>
                <a:lnTo>
                  <a:pt x="1852" y="20531"/>
                </a:lnTo>
                <a:cubicBezTo>
                  <a:pt x="1657" y="20307"/>
                  <a:pt x="1383" y="20192"/>
                  <a:pt x="1106" y="20192"/>
                </a:cubicBezTo>
                <a:cubicBezTo>
                  <a:pt x="883" y="20192"/>
                  <a:pt x="659" y="20266"/>
                  <a:pt x="476" y="20419"/>
                </a:cubicBezTo>
                <a:cubicBezTo>
                  <a:pt x="61" y="20764"/>
                  <a:pt x="1" y="21375"/>
                  <a:pt x="336" y="21795"/>
                </a:cubicBezTo>
                <a:lnTo>
                  <a:pt x="10195" y="33625"/>
                </a:lnTo>
                <a:lnTo>
                  <a:pt x="10195" y="73622"/>
                </a:lnTo>
                <a:cubicBezTo>
                  <a:pt x="10195" y="74167"/>
                  <a:pt x="10637" y="74608"/>
                  <a:pt x="11181" y="74608"/>
                </a:cubicBezTo>
                <a:cubicBezTo>
                  <a:pt x="11725" y="74608"/>
                  <a:pt x="12167" y="74167"/>
                  <a:pt x="12167" y="73622"/>
                </a:cubicBezTo>
                <a:lnTo>
                  <a:pt x="12167" y="32754"/>
                </a:lnTo>
                <a:lnTo>
                  <a:pt x="22016" y="21399"/>
                </a:lnTo>
                <a:cubicBezTo>
                  <a:pt x="22373" y="20988"/>
                  <a:pt x="22328" y="20365"/>
                  <a:pt x="21917" y="20008"/>
                </a:cubicBezTo>
                <a:cubicBezTo>
                  <a:pt x="21730" y="19846"/>
                  <a:pt x="21501" y="19767"/>
                  <a:pt x="21272" y="19767"/>
                </a:cubicBezTo>
                <a:cubicBezTo>
                  <a:pt x="20996" y="19767"/>
                  <a:pt x="20721" y="19883"/>
                  <a:pt x="20526" y="20108"/>
                </a:cubicBezTo>
                <a:lnTo>
                  <a:pt x="12167" y="29745"/>
                </a:lnTo>
                <a:lnTo>
                  <a:pt x="12167" y="15955"/>
                </a:lnTo>
                <a:lnTo>
                  <a:pt x="19295" y="7739"/>
                </a:lnTo>
                <a:cubicBezTo>
                  <a:pt x="19570" y="7421"/>
                  <a:pt x="19537" y="6944"/>
                  <a:pt x="19219" y="6668"/>
                </a:cubicBezTo>
                <a:cubicBezTo>
                  <a:pt x="19075" y="6544"/>
                  <a:pt x="18899" y="6483"/>
                  <a:pt x="18723" y="6483"/>
                </a:cubicBezTo>
                <a:cubicBezTo>
                  <a:pt x="18511" y="6483"/>
                  <a:pt x="18299" y="6572"/>
                  <a:pt x="18149" y="6744"/>
                </a:cubicBezTo>
                <a:lnTo>
                  <a:pt x="12167" y="13639"/>
                </a:lnTo>
                <a:lnTo>
                  <a:pt x="12167" y="986"/>
                </a:lnTo>
                <a:cubicBezTo>
                  <a:pt x="12167" y="442"/>
                  <a:pt x="11725" y="0"/>
                  <a:pt x="1118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2"/>
          <p:cNvSpPr/>
          <p:nvPr/>
        </p:nvSpPr>
        <p:spPr>
          <a:xfrm>
            <a:off x="8124645" y="3736010"/>
            <a:ext cx="711615" cy="1192282"/>
          </a:xfrm>
          <a:custGeom>
            <a:avLst/>
            <a:gdLst/>
            <a:ahLst/>
            <a:cxnLst/>
            <a:rect l="l" t="t" r="r" b="b"/>
            <a:pathLst>
              <a:path w="30064" h="50371" extrusionOk="0">
                <a:moveTo>
                  <a:pt x="15034" y="1"/>
                </a:moveTo>
                <a:cubicBezTo>
                  <a:pt x="14716" y="1"/>
                  <a:pt x="14399" y="57"/>
                  <a:pt x="14096" y="171"/>
                </a:cubicBezTo>
                <a:cubicBezTo>
                  <a:pt x="11145" y="1148"/>
                  <a:pt x="10358" y="8034"/>
                  <a:pt x="10150" y="11614"/>
                </a:cubicBezTo>
                <a:cubicBezTo>
                  <a:pt x="10106" y="12369"/>
                  <a:pt x="9716" y="12953"/>
                  <a:pt x="9249" y="12953"/>
                </a:cubicBezTo>
                <a:cubicBezTo>
                  <a:pt x="9232" y="12953"/>
                  <a:pt x="9215" y="12952"/>
                  <a:pt x="9197" y="12951"/>
                </a:cubicBezTo>
                <a:cubicBezTo>
                  <a:pt x="9141" y="12946"/>
                  <a:pt x="9082" y="12943"/>
                  <a:pt x="9022" y="12943"/>
                </a:cubicBezTo>
                <a:cubicBezTo>
                  <a:pt x="7939" y="12943"/>
                  <a:pt x="6280" y="13762"/>
                  <a:pt x="5326" y="15294"/>
                </a:cubicBezTo>
                <a:cubicBezTo>
                  <a:pt x="3929" y="17538"/>
                  <a:pt x="4074" y="23910"/>
                  <a:pt x="4247" y="27122"/>
                </a:cubicBezTo>
                <a:cubicBezTo>
                  <a:pt x="4295" y="28002"/>
                  <a:pt x="3856" y="28713"/>
                  <a:pt x="3308" y="28713"/>
                </a:cubicBezTo>
                <a:cubicBezTo>
                  <a:pt x="3304" y="28713"/>
                  <a:pt x="3301" y="28713"/>
                  <a:pt x="3297" y="28713"/>
                </a:cubicBezTo>
                <a:cubicBezTo>
                  <a:pt x="3288" y="28712"/>
                  <a:pt x="3279" y="28712"/>
                  <a:pt x="3270" y="28712"/>
                </a:cubicBezTo>
                <a:cubicBezTo>
                  <a:pt x="1277" y="28712"/>
                  <a:pt x="578" y="32075"/>
                  <a:pt x="578" y="32075"/>
                </a:cubicBezTo>
                <a:cubicBezTo>
                  <a:pt x="82" y="33866"/>
                  <a:pt x="1" y="35689"/>
                  <a:pt x="228" y="37501"/>
                </a:cubicBezTo>
                <a:cubicBezTo>
                  <a:pt x="1304" y="46079"/>
                  <a:pt x="8158" y="50371"/>
                  <a:pt x="15017" y="50371"/>
                </a:cubicBezTo>
                <a:cubicBezTo>
                  <a:pt x="21864" y="50371"/>
                  <a:pt x="28714" y="46095"/>
                  <a:pt x="29828" y="37537"/>
                </a:cubicBezTo>
                <a:cubicBezTo>
                  <a:pt x="30064" y="35713"/>
                  <a:pt x="29988" y="33878"/>
                  <a:pt x="29489" y="32075"/>
                </a:cubicBezTo>
                <a:cubicBezTo>
                  <a:pt x="29489" y="32075"/>
                  <a:pt x="28791" y="28712"/>
                  <a:pt x="26797" y="28712"/>
                </a:cubicBezTo>
                <a:cubicBezTo>
                  <a:pt x="26788" y="28712"/>
                  <a:pt x="26779" y="28712"/>
                  <a:pt x="26770" y="28713"/>
                </a:cubicBezTo>
                <a:cubicBezTo>
                  <a:pt x="26767" y="28713"/>
                  <a:pt x="26763" y="28713"/>
                  <a:pt x="26760" y="28713"/>
                </a:cubicBezTo>
                <a:cubicBezTo>
                  <a:pt x="26214" y="28713"/>
                  <a:pt x="25773" y="28002"/>
                  <a:pt x="25821" y="27122"/>
                </a:cubicBezTo>
                <a:cubicBezTo>
                  <a:pt x="25993" y="23910"/>
                  <a:pt x="26141" y="17538"/>
                  <a:pt x="24741" y="15294"/>
                </a:cubicBezTo>
                <a:cubicBezTo>
                  <a:pt x="23787" y="13759"/>
                  <a:pt x="22129" y="12943"/>
                  <a:pt x="21046" y="12943"/>
                </a:cubicBezTo>
                <a:cubicBezTo>
                  <a:pt x="20986" y="12943"/>
                  <a:pt x="20927" y="12946"/>
                  <a:pt x="20870" y="12951"/>
                </a:cubicBezTo>
                <a:cubicBezTo>
                  <a:pt x="20853" y="12952"/>
                  <a:pt x="20835" y="12953"/>
                  <a:pt x="20818" y="12953"/>
                </a:cubicBezTo>
                <a:cubicBezTo>
                  <a:pt x="20351" y="12953"/>
                  <a:pt x="19961" y="12369"/>
                  <a:pt x="19918" y="11614"/>
                </a:cubicBezTo>
                <a:cubicBezTo>
                  <a:pt x="19709" y="8034"/>
                  <a:pt x="18923" y="1148"/>
                  <a:pt x="15971" y="171"/>
                </a:cubicBezTo>
                <a:cubicBezTo>
                  <a:pt x="15669" y="57"/>
                  <a:pt x="15351" y="1"/>
                  <a:pt x="150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2"/>
          <p:cNvSpPr/>
          <p:nvPr/>
        </p:nvSpPr>
        <p:spPr>
          <a:xfrm>
            <a:off x="8346273" y="4112419"/>
            <a:ext cx="258145" cy="1222627"/>
          </a:xfrm>
          <a:custGeom>
            <a:avLst/>
            <a:gdLst/>
            <a:ahLst/>
            <a:cxnLst/>
            <a:rect l="l" t="t" r="r" b="b"/>
            <a:pathLst>
              <a:path w="10906" h="51653" extrusionOk="0">
                <a:moveTo>
                  <a:pt x="5689" y="0"/>
                </a:moveTo>
                <a:cubicBezTo>
                  <a:pt x="5311" y="0"/>
                  <a:pt x="5005" y="306"/>
                  <a:pt x="5005" y="684"/>
                </a:cubicBezTo>
                <a:lnTo>
                  <a:pt x="5005" y="9641"/>
                </a:lnTo>
                <a:lnTo>
                  <a:pt x="887" y="4890"/>
                </a:lnTo>
                <a:cubicBezTo>
                  <a:pt x="792" y="4786"/>
                  <a:pt x="663" y="4734"/>
                  <a:pt x="534" y="4734"/>
                </a:cubicBezTo>
                <a:cubicBezTo>
                  <a:pt x="422" y="4734"/>
                  <a:pt x="311" y="4773"/>
                  <a:pt x="221" y="4851"/>
                </a:cubicBezTo>
                <a:cubicBezTo>
                  <a:pt x="25" y="5020"/>
                  <a:pt x="0" y="5314"/>
                  <a:pt x="164" y="5516"/>
                </a:cubicBezTo>
                <a:lnTo>
                  <a:pt x="5005" y="11096"/>
                </a:lnTo>
                <a:lnTo>
                  <a:pt x="5005" y="21399"/>
                </a:lnTo>
                <a:lnTo>
                  <a:pt x="1156" y="16781"/>
                </a:lnTo>
                <a:cubicBezTo>
                  <a:pt x="1058" y="16653"/>
                  <a:pt x="909" y="16585"/>
                  <a:pt x="759" y="16585"/>
                </a:cubicBezTo>
                <a:cubicBezTo>
                  <a:pt x="647" y="16585"/>
                  <a:pt x="535" y="16622"/>
                  <a:pt x="442" y="16700"/>
                </a:cubicBezTo>
                <a:cubicBezTo>
                  <a:pt x="224" y="16881"/>
                  <a:pt x="203" y="17205"/>
                  <a:pt x="391" y="17416"/>
                </a:cubicBezTo>
                <a:lnTo>
                  <a:pt x="5005" y="22953"/>
                </a:lnTo>
                <a:lnTo>
                  <a:pt x="5005" y="50969"/>
                </a:lnTo>
                <a:cubicBezTo>
                  <a:pt x="5005" y="51347"/>
                  <a:pt x="5311" y="51652"/>
                  <a:pt x="5689" y="51652"/>
                </a:cubicBezTo>
                <a:cubicBezTo>
                  <a:pt x="6064" y="51652"/>
                  <a:pt x="6369" y="51347"/>
                  <a:pt x="6369" y="50969"/>
                </a:cubicBezTo>
                <a:lnTo>
                  <a:pt x="6369" y="21689"/>
                </a:lnTo>
                <a:lnTo>
                  <a:pt x="10730" y="16660"/>
                </a:lnTo>
                <a:cubicBezTo>
                  <a:pt x="10905" y="16461"/>
                  <a:pt x="10881" y="16158"/>
                  <a:pt x="10682" y="15986"/>
                </a:cubicBezTo>
                <a:cubicBezTo>
                  <a:pt x="10593" y="15908"/>
                  <a:pt x="10482" y="15869"/>
                  <a:pt x="10371" y="15869"/>
                </a:cubicBezTo>
                <a:cubicBezTo>
                  <a:pt x="10238" y="15869"/>
                  <a:pt x="10105" y="15925"/>
                  <a:pt x="10010" y="16034"/>
                </a:cubicBezTo>
                <a:lnTo>
                  <a:pt x="6372" y="20232"/>
                </a:lnTo>
                <a:lnTo>
                  <a:pt x="6372" y="11162"/>
                </a:lnTo>
                <a:lnTo>
                  <a:pt x="10733" y="6136"/>
                </a:lnTo>
                <a:cubicBezTo>
                  <a:pt x="10905" y="5937"/>
                  <a:pt x="10884" y="5634"/>
                  <a:pt x="10685" y="5462"/>
                </a:cubicBezTo>
                <a:cubicBezTo>
                  <a:pt x="10594" y="5384"/>
                  <a:pt x="10483" y="5345"/>
                  <a:pt x="10372" y="5345"/>
                </a:cubicBezTo>
                <a:cubicBezTo>
                  <a:pt x="10238" y="5345"/>
                  <a:pt x="10105" y="5401"/>
                  <a:pt x="10010" y="5510"/>
                </a:cubicBezTo>
                <a:lnTo>
                  <a:pt x="6372" y="9705"/>
                </a:lnTo>
                <a:lnTo>
                  <a:pt x="6372" y="684"/>
                </a:lnTo>
                <a:cubicBezTo>
                  <a:pt x="6372" y="306"/>
                  <a:pt x="6064" y="0"/>
                  <a:pt x="568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2"/>
          <p:cNvSpPr/>
          <p:nvPr/>
        </p:nvSpPr>
        <p:spPr>
          <a:xfrm>
            <a:off x="2438860" y="3453301"/>
            <a:ext cx="1081101" cy="1399756"/>
          </a:xfrm>
          <a:custGeom>
            <a:avLst/>
            <a:gdLst/>
            <a:ahLst/>
            <a:cxnLst/>
            <a:rect l="l" t="t" r="r" b="b"/>
            <a:pathLst>
              <a:path w="50643" h="65570" extrusionOk="0">
                <a:moveTo>
                  <a:pt x="25739" y="0"/>
                </a:moveTo>
                <a:cubicBezTo>
                  <a:pt x="25667" y="0"/>
                  <a:pt x="25596" y="1"/>
                  <a:pt x="25524" y="2"/>
                </a:cubicBezTo>
                <a:cubicBezTo>
                  <a:pt x="16739" y="108"/>
                  <a:pt x="9629" y="6736"/>
                  <a:pt x="9590" y="14932"/>
                </a:cubicBezTo>
                <a:cubicBezTo>
                  <a:pt x="9587" y="15255"/>
                  <a:pt x="9596" y="15576"/>
                  <a:pt x="9617" y="15893"/>
                </a:cubicBezTo>
                <a:cubicBezTo>
                  <a:pt x="9901" y="20378"/>
                  <a:pt x="8519" y="24796"/>
                  <a:pt x="5613" y="28386"/>
                </a:cubicBezTo>
                <a:cubicBezTo>
                  <a:pt x="1930" y="32928"/>
                  <a:pt x="0" y="38765"/>
                  <a:pt x="759" y="45037"/>
                </a:cubicBezTo>
                <a:cubicBezTo>
                  <a:pt x="2044" y="55682"/>
                  <a:pt x="11153" y="64170"/>
                  <a:pt x="22612" y="65407"/>
                </a:cubicBezTo>
                <a:cubicBezTo>
                  <a:pt x="23621" y="65516"/>
                  <a:pt x="24620" y="65569"/>
                  <a:pt x="25606" y="65569"/>
                </a:cubicBezTo>
                <a:cubicBezTo>
                  <a:pt x="39363" y="65569"/>
                  <a:pt x="50550" y="55243"/>
                  <a:pt x="50615" y="42451"/>
                </a:cubicBezTo>
                <a:cubicBezTo>
                  <a:pt x="50642" y="36969"/>
                  <a:pt x="48622" y="31921"/>
                  <a:pt x="45220" y="27935"/>
                </a:cubicBezTo>
                <a:cubicBezTo>
                  <a:pt x="42550" y="24799"/>
                  <a:pt x="41240" y="20838"/>
                  <a:pt x="41772" y="16870"/>
                </a:cubicBezTo>
                <a:cubicBezTo>
                  <a:pt x="41872" y="16132"/>
                  <a:pt x="41912" y="15388"/>
                  <a:pt x="41893" y="14644"/>
                </a:cubicBezTo>
                <a:cubicBezTo>
                  <a:pt x="41689" y="6537"/>
                  <a:pt x="34447" y="0"/>
                  <a:pt x="25739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2"/>
          <p:cNvSpPr/>
          <p:nvPr/>
        </p:nvSpPr>
        <p:spPr>
          <a:xfrm>
            <a:off x="2767000" y="3991678"/>
            <a:ext cx="433141" cy="1320556"/>
          </a:xfrm>
          <a:custGeom>
            <a:avLst/>
            <a:gdLst/>
            <a:ahLst/>
            <a:cxnLst/>
            <a:rect l="l" t="t" r="r" b="b"/>
            <a:pathLst>
              <a:path w="20290" h="61860" extrusionOk="0">
                <a:moveTo>
                  <a:pt x="10419" y="1"/>
                </a:moveTo>
                <a:cubicBezTo>
                  <a:pt x="9684" y="1"/>
                  <a:pt x="9082" y="595"/>
                  <a:pt x="9079" y="1334"/>
                </a:cubicBezTo>
                <a:lnTo>
                  <a:pt x="8973" y="23985"/>
                </a:lnTo>
                <a:lnTo>
                  <a:pt x="2520" y="16237"/>
                </a:lnTo>
                <a:cubicBezTo>
                  <a:pt x="2255" y="15928"/>
                  <a:pt x="1879" y="15770"/>
                  <a:pt x="1502" y="15770"/>
                </a:cubicBezTo>
                <a:cubicBezTo>
                  <a:pt x="1199" y="15770"/>
                  <a:pt x="895" y="15872"/>
                  <a:pt x="645" y="16080"/>
                </a:cubicBezTo>
                <a:cubicBezTo>
                  <a:pt x="82" y="16549"/>
                  <a:pt x="1" y="17380"/>
                  <a:pt x="460" y="17952"/>
                </a:cubicBezTo>
                <a:lnTo>
                  <a:pt x="8952" y="28149"/>
                </a:lnTo>
                <a:lnTo>
                  <a:pt x="8801" y="60513"/>
                </a:lnTo>
                <a:cubicBezTo>
                  <a:pt x="8798" y="61254"/>
                  <a:pt x="9397" y="61856"/>
                  <a:pt x="10135" y="61859"/>
                </a:cubicBezTo>
                <a:cubicBezTo>
                  <a:pt x="10138" y="61859"/>
                  <a:pt x="10142" y="61859"/>
                  <a:pt x="10146" y="61859"/>
                </a:cubicBezTo>
                <a:cubicBezTo>
                  <a:pt x="10882" y="61859"/>
                  <a:pt x="11477" y="61263"/>
                  <a:pt x="11480" y="60529"/>
                </a:cubicBezTo>
                <a:lnTo>
                  <a:pt x="11683" y="17846"/>
                </a:lnTo>
                <a:cubicBezTo>
                  <a:pt x="11864" y="17752"/>
                  <a:pt x="12025" y="17616"/>
                  <a:pt x="12146" y="17453"/>
                </a:cubicBezTo>
                <a:lnTo>
                  <a:pt x="19854" y="6959"/>
                </a:lnTo>
                <a:cubicBezTo>
                  <a:pt x="20290" y="6364"/>
                  <a:pt x="20163" y="5526"/>
                  <a:pt x="19567" y="5087"/>
                </a:cubicBezTo>
                <a:cubicBezTo>
                  <a:pt x="19328" y="4912"/>
                  <a:pt x="19050" y="4827"/>
                  <a:pt x="18774" y="4827"/>
                </a:cubicBezTo>
                <a:cubicBezTo>
                  <a:pt x="18362" y="4827"/>
                  <a:pt x="17956" y="5016"/>
                  <a:pt x="17695" y="5375"/>
                </a:cubicBezTo>
                <a:lnTo>
                  <a:pt x="11701" y="13531"/>
                </a:lnTo>
                <a:lnTo>
                  <a:pt x="11759" y="1347"/>
                </a:lnTo>
                <a:cubicBezTo>
                  <a:pt x="11762" y="609"/>
                  <a:pt x="11166" y="4"/>
                  <a:pt x="10425" y="1"/>
                </a:cubicBezTo>
                <a:cubicBezTo>
                  <a:pt x="10423" y="1"/>
                  <a:pt x="10421" y="1"/>
                  <a:pt x="10419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2"/>
          <p:cNvSpPr/>
          <p:nvPr/>
        </p:nvSpPr>
        <p:spPr>
          <a:xfrm>
            <a:off x="3527790" y="4198961"/>
            <a:ext cx="751500" cy="1104411"/>
          </a:xfrm>
          <a:custGeom>
            <a:avLst/>
            <a:gdLst/>
            <a:ahLst/>
            <a:cxnLst/>
            <a:rect l="l" t="t" r="r" b="b"/>
            <a:pathLst>
              <a:path w="27968" h="41102" extrusionOk="0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2"/>
          <p:cNvSpPr/>
          <p:nvPr/>
        </p:nvSpPr>
        <p:spPr>
          <a:xfrm>
            <a:off x="4265210" y="4669454"/>
            <a:ext cx="1092964" cy="633917"/>
          </a:xfrm>
          <a:custGeom>
            <a:avLst/>
            <a:gdLst/>
            <a:ahLst/>
            <a:cxnLst/>
            <a:rect l="l" t="t" r="r" b="b"/>
            <a:pathLst>
              <a:path w="40676" h="23592" extrusionOk="0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2"/>
          <p:cNvSpPr/>
          <p:nvPr/>
        </p:nvSpPr>
        <p:spPr>
          <a:xfrm>
            <a:off x="4380187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2"/>
          <p:cNvSpPr/>
          <p:nvPr/>
        </p:nvSpPr>
        <p:spPr>
          <a:xfrm>
            <a:off x="3741272" y="4695545"/>
            <a:ext cx="259967" cy="454828"/>
          </a:xfrm>
          <a:custGeom>
            <a:avLst/>
            <a:gdLst/>
            <a:ahLst/>
            <a:cxnLst/>
            <a:rect l="l" t="t" r="r" b="b"/>
            <a:pathLst>
              <a:path w="9675" h="16927" extrusionOk="0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2"/>
          <p:cNvSpPr/>
          <p:nvPr/>
        </p:nvSpPr>
        <p:spPr>
          <a:xfrm>
            <a:off x="4686290" y="4882829"/>
            <a:ext cx="284204" cy="415356"/>
          </a:xfrm>
          <a:custGeom>
            <a:avLst/>
            <a:gdLst/>
            <a:ahLst/>
            <a:cxnLst/>
            <a:rect l="l" t="t" r="r" b="b"/>
            <a:pathLst>
              <a:path w="10577" h="15458" extrusionOk="0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2"/>
          <p:cNvSpPr/>
          <p:nvPr/>
        </p:nvSpPr>
        <p:spPr>
          <a:xfrm>
            <a:off x="5052609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2"/>
          <p:cNvSpPr/>
          <p:nvPr/>
        </p:nvSpPr>
        <p:spPr>
          <a:xfrm>
            <a:off x="3413297" y="4166717"/>
            <a:ext cx="2081780" cy="502765"/>
          </a:xfrm>
          <a:custGeom>
            <a:avLst/>
            <a:gdLst/>
            <a:ahLst/>
            <a:cxnLst/>
            <a:rect l="l" t="t" r="r" b="b"/>
            <a:pathLst>
              <a:path w="77476" h="18711" extrusionOk="0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2"/>
          <p:cNvSpPr/>
          <p:nvPr/>
        </p:nvSpPr>
        <p:spPr>
          <a:xfrm>
            <a:off x="5733451" y="3476738"/>
            <a:ext cx="1403087" cy="1442450"/>
          </a:xfrm>
          <a:custGeom>
            <a:avLst/>
            <a:gdLst/>
            <a:ahLst/>
            <a:cxnLst/>
            <a:rect l="l" t="t" r="r" b="b"/>
            <a:pathLst>
              <a:path w="59277" h="60940" extrusionOk="0">
                <a:moveTo>
                  <a:pt x="29640" y="1"/>
                </a:moveTo>
                <a:cubicBezTo>
                  <a:pt x="29123" y="1"/>
                  <a:pt x="28607" y="58"/>
                  <a:pt x="28101" y="173"/>
                </a:cubicBezTo>
                <a:cubicBezTo>
                  <a:pt x="23244" y="1174"/>
                  <a:pt x="21952" y="8220"/>
                  <a:pt x="21608" y="11889"/>
                </a:cubicBezTo>
                <a:cubicBezTo>
                  <a:pt x="21535" y="12662"/>
                  <a:pt x="20893" y="13258"/>
                  <a:pt x="20125" y="13258"/>
                </a:cubicBezTo>
                <a:cubicBezTo>
                  <a:pt x="20097" y="13258"/>
                  <a:pt x="20069" y="13257"/>
                  <a:pt x="20041" y="13256"/>
                </a:cubicBezTo>
                <a:cubicBezTo>
                  <a:pt x="19950" y="13250"/>
                  <a:pt x="19855" y="13248"/>
                  <a:pt x="19758" y="13248"/>
                </a:cubicBezTo>
                <a:cubicBezTo>
                  <a:pt x="17978" y="13248"/>
                  <a:pt x="15247" y="14083"/>
                  <a:pt x="13675" y="15654"/>
                </a:cubicBezTo>
                <a:cubicBezTo>
                  <a:pt x="11377" y="17952"/>
                  <a:pt x="11613" y="24475"/>
                  <a:pt x="11900" y="27762"/>
                </a:cubicBezTo>
                <a:cubicBezTo>
                  <a:pt x="11978" y="28661"/>
                  <a:pt x="11253" y="29389"/>
                  <a:pt x="10353" y="29389"/>
                </a:cubicBezTo>
                <a:cubicBezTo>
                  <a:pt x="10348" y="29389"/>
                  <a:pt x="10342" y="29389"/>
                  <a:pt x="10337" y="29389"/>
                </a:cubicBezTo>
                <a:cubicBezTo>
                  <a:pt x="10321" y="29389"/>
                  <a:pt x="10305" y="29389"/>
                  <a:pt x="10290" y="29389"/>
                </a:cubicBezTo>
                <a:cubicBezTo>
                  <a:pt x="7014" y="29389"/>
                  <a:pt x="5867" y="32831"/>
                  <a:pt x="5867" y="32831"/>
                </a:cubicBezTo>
                <a:cubicBezTo>
                  <a:pt x="0" y="46025"/>
                  <a:pt x="25796" y="59222"/>
                  <a:pt x="28975" y="60786"/>
                </a:cubicBezTo>
                <a:cubicBezTo>
                  <a:pt x="29180" y="60888"/>
                  <a:pt x="29407" y="60940"/>
                  <a:pt x="29640" y="60940"/>
                </a:cubicBezTo>
                <a:cubicBezTo>
                  <a:pt x="29870" y="60940"/>
                  <a:pt x="30099" y="60888"/>
                  <a:pt x="30305" y="60786"/>
                </a:cubicBezTo>
                <a:cubicBezTo>
                  <a:pt x="33480" y="59222"/>
                  <a:pt x="59276" y="46025"/>
                  <a:pt x="53412" y="32831"/>
                </a:cubicBezTo>
                <a:cubicBezTo>
                  <a:pt x="53412" y="32831"/>
                  <a:pt x="52264" y="29389"/>
                  <a:pt x="48986" y="29389"/>
                </a:cubicBezTo>
                <a:cubicBezTo>
                  <a:pt x="48972" y="29389"/>
                  <a:pt x="48957" y="29389"/>
                  <a:pt x="48943" y="29389"/>
                </a:cubicBezTo>
                <a:cubicBezTo>
                  <a:pt x="48937" y="29389"/>
                  <a:pt x="48932" y="29389"/>
                  <a:pt x="48926" y="29389"/>
                </a:cubicBezTo>
                <a:cubicBezTo>
                  <a:pt x="48027" y="29389"/>
                  <a:pt x="47301" y="28661"/>
                  <a:pt x="47379" y="27762"/>
                </a:cubicBezTo>
                <a:cubicBezTo>
                  <a:pt x="47664" y="24475"/>
                  <a:pt x="47903" y="17952"/>
                  <a:pt x="45604" y="15654"/>
                </a:cubicBezTo>
                <a:cubicBezTo>
                  <a:pt x="44033" y="14083"/>
                  <a:pt x="41301" y="13248"/>
                  <a:pt x="39519" y="13248"/>
                </a:cubicBezTo>
                <a:cubicBezTo>
                  <a:pt x="39422" y="13248"/>
                  <a:pt x="39327" y="13250"/>
                  <a:pt x="39235" y="13256"/>
                </a:cubicBezTo>
                <a:cubicBezTo>
                  <a:pt x="39207" y="13257"/>
                  <a:pt x="39179" y="13258"/>
                  <a:pt x="39152" y="13258"/>
                </a:cubicBezTo>
                <a:cubicBezTo>
                  <a:pt x="38387" y="13258"/>
                  <a:pt x="37745" y="12662"/>
                  <a:pt x="37672" y="11889"/>
                </a:cubicBezTo>
                <a:cubicBezTo>
                  <a:pt x="37327" y="8223"/>
                  <a:pt x="36036" y="1174"/>
                  <a:pt x="31179" y="173"/>
                </a:cubicBezTo>
                <a:cubicBezTo>
                  <a:pt x="30673" y="58"/>
                  <a:pt x="30156" y="1"/>
                  <a:pt x="2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2"/>
          <p:cNvSpPr/>
          <p:nvPr/>
        </p:nvSpPr>
        <p:spPr>
          <a:xfrm>
            <a:off x="6240050" y="3921130"/>
            <a:ext cx="410248" cy="1367653"/>
          </a:xfrm>
          <a:custGeom>
            <a:avLst/>
            <a:gdLst/>
            <a:ahLst/>
            <a:cxnLst/>
            <a:rect l="l" t="t" r="r" b="b"/>
            <a:pathLst>
              <a:path w="17332" h="57780" extrusionOk="0">
                <a:moveTo>
                  <a:pt x="8670" y="1"/>
                </a:moveTo>
                <a:cubicBezTo>
                  <a:pt x="8241" y="1"/>
                  <a:pt x="7896" y="351"/>
                  <a:pt x="7908" y="781"/>
                </a:cubicBezTo>
                <a:lnTo>
                  <a:pt x="7908" y="23658"/>
                </a:lnTo>
                <a:lnTo>
                  <a:pt x="1449" y="15907"/>
                </a:lnTo>
                <a:cubicBezTo>
                  <a:pt x="1297" y="15722"/>
                  <a:pt x="1077" y="15626"/>
                  <a:pt x="855" y="15626"/>
                </a:cubicBezTo>
                <a:cubicBezTo>
                  <a:pt x="682" y="15626"/>
                  <a:pt x="509" y="15684"/>
                  <a:pt x="366" y="15802"/>
                </a:cubicBezTo>
                <a:cubicBezTo>
                  <a:pt x="39" y="16074"/>
                  <a:pt x="0" y="16561"/>
                  <a:pt x="275" y="16884"/>
                </a:cubicBezTo>
                <a:lnTo>
                  <a:pt x="7908" y="26041"/>
                </a:lnTo>
                <a:lnTo>
                  <a:pt x="7908" y="56999"/>
                </a:lnTo>
                <a:cubicBezTo>
                  <a:pt x="7896" y="57426"/>
                  <a:pt x="8241" y="57779"/>
                  <a:pt x="8670" y="57779"/>
                </a:cubicBezTo>
                <a:cubicBezTo>
                  <a:pt x="9097" y="57779"/>
                  <a:pt x="9441" y="57426"/>
                  <a:pt x="9432" y="56999"/>
                </a:cubicBezTo>
                <a:lnTo>
                  <a:pt x="9432" y="19440"/>
                </a:lnTo>
                <a:lnTo>
                  <a:pt x="17053" y="10651"/>
                </a:lnTo>
                <a:cubicBezTo>
                  <a:pt x="17331" y="10334"/>
                  <a:pt x="17295" y="9853"/>
                  <a:pt x="16978" y="9575"/>
                </a:cubicBezTo>
                <a:cubicBezTo>
                  <a:pt x="16833" y="9450"/>
                  <a:pt x="16655" y="9389"/>
                  <a:pt x="16477" y="9389"/>
                </a:cubicBezTo>
                <a:cubicBezTo>
                  <a:pt x="16264" y="9389"/>
                  <a:pt x="16051" y="9477"/>
                  <a:pt x="15901" y="9651"/>
                </a:cubicBezTo>
                <a:lnTo>
                  <a:pt x="9432" y="17111"/>
                </a:lnTo>
                <a:lnTo>
                  <a:pt x="9432" y="781"/>
                </a:lnTo>
                <a:cubicBezTo>
                  <a:pt x="9441" y="351"/>
                  <a:pt x="9097" y="1"/>
                  <a:pt x="86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2"/>
          <p:cNvSpPr/>
          <p:nvPr/>
        </p:nvSpPr>
        <p:spPr>
          <a:xfrm>
            <a:off x="5209084" y="4820708"/>
            <a:ext cx="524368" cy="387385"/>
          </a:xfrm>
          <a:custGeom>
            <a:avLst/>
            <a:gdLst/>
            <a:ahLst/>
            <a:cxnLst/>
            <a:rect l="l" t="t" r="r" b="b"/>
            <a:pathLst>
              <a:path w="19515" h="14417" extrusionOk="0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2"/>
          <p:cNvSpPr/>
          <p:nvPr/>
        </p:nvSpPr>
        <p:spPr>
          <a:xfrm>
            <a:off x="1058330" y="2330676"/>
            <a:ext cx="1339065" cy="2243750"/>
          </a:xfrm>
          <a:custGeom>
            <a:avLst/>
            <a:gdLst/>
            <a:ahLst/>
            <a:cxnLst/>
            <a:rect l="l" t="t" r="r" b="b"/>
            <a:pathLst>
              <a:path w="62727" h="105106" extrusionOk="0">
                <a:moveTo>
                  <a:pt x="31083" y="0"/>
                </a:moveTo>
                <a:cubicBezTo>
                  <a:pt x="30660" y="0"/>
                  <a:pt x="30078" y="77"/>
                  <a:pt x="29410" y="366"/>
                </a:cubicBezTo>
                <a:cubicBezTo>
                  <a:pt x="23250" y="2407"/>
                  <a:pt x="21611" y="16772"/>
                  <a:pt x="21172" y="24241"/>
                </a:cubicBezTo>
                <a:cubicBezTo>
                  <a:pt x="21082" y="25817"/>
                  <a:pt x="20271" y="27035"/>
                  <a:pt x="19296" y="27035"/>
                </a:cubicBezTo>
                <a:cubicBezTo>
                  <a:pt x="19260" y="27035"/>
                  <a:pt x="19224" y="27033"/>
                  <a:pt x="19188" y="27030"/>
                </a:cubicBezTo>
                <a:cubicBezTo>
                  <a:pt x="19071" y="27019"/>
                  <a:pt x="18950" y="27014"/>
                  <a:pt x="18825" y="27014"/>
                </a:cubicBezTo>
                <a:cubicBezTo>
                  <a:pt x="16566" y="27014"/>
                  <a:pt x="13102" y="28718"/>
                  <a:pt x="11108" y="31917"/>
                </a:cubicBezTo>
                <a:cubicBezTo>
                  <a:pt x="8196" y="36601"/>
                  <a:pt x="8495" y="49895"/>
                  <a:pt x="8858" y="56599"/>
                </a:cubicBezTo>
                <a:cubicBezTo>
                  <a:pt x="8957" y="58430"/>
                  <a:pt x="8037" y="59917"/>
                  <a:pt x="6895" y="59917"/>
                </a:cubicBezTo>
                <a:cubicBezTo>
                  <a:pt x="6888" y="59917"/>
                  <a:pt x="6881" y="59917"/>
                  <a:pt x="6874" y="59917"/>
                </a:cubicBezTo>
                <a:cubicBezTo>
                  <a:pt x="6854" y="59917"/>
                  <a:pt x="6835" y="59916"/>
                  <a:pt x="6815" y="59916"/>
                </a:cubicBezTo>
                <a:cubicBezTo>
                  <a:pt x="2657" y="59916"/>
                  <a:pt x="1204" y="66933"/>
                  <a:pt x="1204" y="66933"/>
                </a:cubicBezTo>
                <a:cubicBezTo>
                  <a:pt x="170" y="70668"/>
                  <a:pt x="0" y="74469"/>
                  <a:pt x="472" y="78249"/>
                </a:cubicBezTo>
                <a:cubicBezTo>
                  <a:pt x="2716" y="96150"/>
                  <a:pt x="17018" y="105106"/>
                  <a:pt x="31329" y="105106"/>
                </a:cubicBezTo>
                <a:cubicBezTo>
                  <a:pt x="45614" y="105106"/>
                  <a:pt x="59909" y="96183"/>
                  <a:pt x="62231" y="78325"/>
                </a:cubicBezTo>
                <a:cubicBezTo>
                  <a:pt x="62727" y="74520"/>
                  <a:pt x="62566" y="70692"/>
                  <a:pt x="61526" y="66933"/>
                </a:cubicBezTo>
                <a:cubicBezTo>
                  <a:pt x="61526" y="66933"/>
                  <a:pt x="60070" y="59916"/>
                  <a:pt x="55912" y="59916"/>
                </a:cubicBezTo>
                <a:cubicBezTo>
                  <a:pt x="55892" y="59916"/>
                  <a:pt x="55872" y="59917"/>
                  <a:pt x="55853" y="59917"/>
                </a:cubicBezTo>
                <a:cubicBezTo>
                  <a:pt x="55846" y="59917"/>
                  <a:pt x="55839" y="59917"/>
                  <a:pt x="55832" y="59917"/>
                </a:cubicBezTo>
                <a:cubicBezTo>
                  <a:pt x="54689" y="59917"/>
                  <a:pt x="53770" y="58430"/>
                  <a:pt x="53869" y="56599"/>
                </a:cubicBezTo>
                <a:cubicBezTo>
                  <a:pt x="54232" y="49895"/>
                  <a:pt x="54534" y="36601"/>
                  <a:pt x="51619" y="31917"/>
                </a:cubicBezTo>
                <a:cubicBezTo>
                  <a:pt x="49627" y="28718"/>
                  <a:pt x="46161" y="27014"/>
                  <a:pt x="43904" y="27014"/>
                </a:cubicBezTo>
                <a:cubicBezTo>
                  <a:pt x="43780" y="27014"/>
                  <a:pt x="43659" y="27019"/>
                  <a:pt x="43542" y="27030"/>
                </a:cubicBezTo>
                <a:cubicBezTo>
                  <a:pt x="43505" y="27033"/>
                  <a:pt x="43470" y="27035"/>
                  <a:pt x="43434" y="27035"/>
                </a:cubicBezTo>
                <a:cubicBezTo>
                  <a:pt x="42459" y="27035"/>
                  <a:pt x="41648" y="25817"/>
                  <a:pt x="41555" y="24241"/>
                </a:cubicBezTo>
                <a:cubicBezTo>
                  <a:pt x="41119" y="16772"/>
                  <a:pt x="39480" y="2407"/>
                  <a:pt x="33317" y="366"/>
                </a:cubicBezTo>
                <a:cubicBezTo>
                  <a:pt x="32649" y="77"/>
                  <a:pt x="32066" y="0"/>
                  <a:pt x="31644" y="0"/>
                </a:cubicBezTo>
                <a:cubicBezTo>
                  <a:pt x="31540" y="0"/>
                  <a:pt x="31447" y="5"/>
                  <a:pt x="31363" y="12"/>
                </a:cubicBezTo>
                <a:cubicBezTo>
                  <a:pt x="31280" y="5"/>
                  <a:pt x="31186" y="0"/>
                  <a:pt x="3108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2"/>
          <p:cNvSpPr/>
          <p:nvPr/>
        </p:nvSpPr>
        <p:spPr>
          <a:xfrm>
            <a:off x="1484864" y="3039133"/>
            <a:ext cx="475943" cy="2300727"/>
          </a:xfrm>
          <a:custGeom>
            <a:avLst/>
            <a:gdLst/>
            <a:ahLst/>
            <a:cxnLst/>
            <a:rect l="l" t="t" r="r" b="b"/>
            <a:pathLst>
              <a:path w="22295" h="107775" extrusionOk="0">
                <a:moveTo>
                  <a:pt x="11420" y="1"/>
                </a:moveTo>
                <a:cubicBezTo>
                  <a:pt x="10633" y="1"/>
                  <a:pt x="9998" y="639"/>
                  <a:pt x="9998" y="1425"/>
                </a:cubicBezTo>
                <a:lnTo>
                  <a:pt x="9998" y="44649"/>
                </a:lnTo>
                <a:lnTo>
                  <a:pt x="1966" y="35011"/>
                </a:lnTo>
                <a:cubicBezTo>
                  <a:pt x="1760" y="34764"/>
                  <a:pt x="1464" y="34636"/>
                  <a:pt x="1167" y="34636"/>
                </a:cubicBezTo>
                <a:cubicBezTo>
                  <a:pt x="933" y="34636"/>
                  <a:pt x="697" y="34715"/>
                  <a:pt x="503" y="34878"/>
                </a:cubicBezTo>
                <a:cubicBezTo>
                  <a:pt x="61" y="35244"/>
                  <a:pt x="1" y="35900"/>
                  <a:pt x="370" y="36342"/>
                </a:cubicBezTo>
                <a:lnTo>
                  <a:pt x="9998" y="47894"/>
                </a:lnTo>
                <a:lnTo>
                  <a:pt x="9998" y="106350"/>
                </a:lnTo>
                <a:cubicBezTo>
                  <a:pt x="9998" y="107136"/>
                  <a:pt x="10633" y="107774"/>
                  <a:pt x="11420" y="107774"/>
                </a:cubicBezTo>
                <a:cubicBezTo>
                  <a:pt x="12206" y="107774"/>
                  <a:pt x="12844" y="107136"/>
                  <a:pt x="12844" y="106350"/>
                </a:cubicBezTo>
                <a:lnTo>
                  <a:pt x="12844" y="34905"/>
                </a:lnTo>
                <a:lnTo>
                  <a:pt x="21944" y="24414"/>
                </a:lnTo>
                <a:cubicBezTo>
                  <a:pt x="22294" y="23997"/>
                  <a:pt x="22246" y="23377"/>
                  <a:pt x="21835" y="23020"/>
                </a:cubicBezTo>
                <a:cubicBezTo>
                  <a:pt x="21646" y="22857"/>
                  <a:pt x="21414" y="22776"/>
                  <a:pt x="21183" y="22776"/>
                </a:cubicBezTo>
                <a:cubicBezTo>
                  <a:pt x="20909" y="22776"/>
                  <a:pt x="20637" y="22889"/>
                  <a:pt x="20441" y="23108"/>
                </a:cubicBezTo>
                <a:lnTo>
                  <a:pt x="20441" y="23111"/>
                </a:lnTo>
                <a:lnTo>
                  <a:pt x="12844" y="31866"/>
                </a:lnTo>
                <a:lnTo>
                  <a:pt x="12844" y="19413"/>
                </a:lnTo>
                <a:lnTo>
                  <a:pt x="21944" y="8922"/>
                </a:lnTo>
                <a:cubicBezTo>
                  <a:pt x="22294" y="8505"/>
                  <a:pt x="22246" y="7885"/>
                  <a:pt x="21835" y="7528"/>
                </a:cubicBezTo>
                <a:cubicBezTo>
                  <a:pt x="21646" y="7364"/>
                  <a:pt x="21414" y="7284"/>
                  <a:pt x="21183" y="7284"/>
                </a:cubicBezTo>
                <a:cubicBezTo>
                  <a:pt x="20909" y="7284"/>
                  <a:pt x="20637" y="7396"/>
                  <a:pt x="20441" y="7615"/>
                </a:cubicBezTo>
                <a:lnTo>
                  <a:pt x="12844" y="16373"/>
                </a:lnTo>
                <a:lnTo>
                  <a:pt x="12844" y="1425"/>
                </a:lnTo>
                <a:cubicBezTo>
                  <a:pt x="12844" y="639"/>
                  <a:pt x="12206" y="1"/>
                  <a:pt x="1142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-7" y="2864687"/>
            <a:ext cx="1851853" cy="1904112"/>
          </a:xfrm>
          <a:custGeom>
            <a:avLst/>
            <a:gdLst/>
            <a:ahLst/>
            <a:cxnLst/>
            <a:rect l="l" t="t" r="r" b="b"/>
            <a:pathLst>
              <a:path w="86748" h="89196" extrusionOk="0">
                <a:moveTo>
                  <a:pt x="43054" y="1"/>
                </a:moveTo>
                <a:cubicBezTo>
                  <a:pt x="42402" y="1"/>
                  <a:pt x="41751" y="88"/>
                  <a:pt x="41123" y="262"/>
                </a:cubicBezTo>
                <a:cubicBezTo>
                  <a:pt x="34016" y="1728"/>
                  <a:pt x="32123" y="12041"/>
                  <a:pt x="31621" y="17405"/>
                </a:cubicBezTo>
                <a:cubicBezTo>
                  <a:pt x="31513" y="18538"/>
                  <a:pt x="30574" y="19411"/>
                  <a:pt x="29452" y="19411"/>
                </a:cubicBezTo>
                <a:cubicBezTo>
                  <a:pt x="29411" y="19411"/>
                  <a:pt x="29370" y="19410"/>
                  <a:pt x="29329" y="19407"/>
                </a:cubicBezTo>
                <a:cubicBezTo>
                  <a:pt x="29192" y="19400"/>
                  <a:pt x="29051" y="19396"/>
                  <a:pt x="28905" y="19396"/>
                </a:cubicBezTo>
                <a:cubicBezTo>
                  <a:pt x="26301" y="19396"/>
                  <a:pt x="22308" y="20621"/>
                  <a:pt x="20011" y="22918"/>
                </a:cubicBezTo>
                <a:cubicBezTo>
                  <a:pt x="16648" y="26278"/>
                  <a:pt x="16996" y="35825"/>
                  <a:pt x="17414" y="40637"/>
                </a:cubicBezTo>
                <a:cubicBezTo>
                  <a:pt x="17531" y="41954"/>
                  <a:pt x="16467" y="43020"/>
                  <a:pt x="15150" y="43020"/>
                </a:cubicBezTo>
                <a:cubicBezTo>
                  <a:pt x="15142" y="43020"/>
                  <a:pt x="15135" y="43020"/>
                  <a:pt x="15127" y="43020"/>
                </a:cubicBezTo>
                <a:cubicBezTo>
                  <a:pt x="15104" y="43020"/>
                  <a:pt x="15081" y="43019"/>
                  <a:pt x="15059" y="43019"/>
                </a:cubicBezTo>
                <a:cubicBezTo>
                  <a:pt x="10264" y="43019"/>
                  <a:pt x="8583" y="48058"/>
                  <a:pt x="8583" y="48058"/>
                </a:cubicBezTo>
                <a:cubicBezTo>
                  <a:pt x="1" y="67367"/>
                  <a:pt x="37751" y="86679"/>
                  <a:pt x="42399" y="88968"/>
                </a:cubicBezTo>
                <a:cubicBezTo>
                  <a:pt x="42704" y="89116"/>
                  <a:pt x="43037" y="89195"/>
                  <a:pt x="43376" y="89195"/>
                </a:cubicBezTo>
                <a:cubicBezTo>
                  <a:pt x="43714" y="89195"/>
                  <a:pt x="44047" y="89116"/>
                  <a:pt x="44349" y="88968"/>
                </a:cubicBezTo>
                <a:cubicBezTo>
                  <a:pt x="48998" y="86679"/>
                  <a:pt x="86748" y="67367"/>
                  <a:pt x="78165" y="48058"/>
                </a:cubicBezTo>
                <a:cubicBezTo>
                  <a:pt x="78165" y="48058"/>
                  <a:pt x="76488" y="43019"/>
                  <a:pt x="71693" y="43019"/>
                </a:cubicBezTo>
                <a:cubicBezTo>
                  <a:pt x="71670" y="43019"/>
                  <a:pt x="71647" y="43020"/>
                  <a:pt x="71624" y="43020"/>
                </a:cubicBezTo>
                <a:cubicBezTo>
                  <a:pt x="71617" y="43020"/>
                  <a:pt x="71609" y="43020"/>
                  <a:pt x="71602" y="43020"/>
                </a:cubicBezTo>
                <a:cubicBezTo>
                  <a:pt x="70282" y="43020"/>
                  <a:pt x="69224" y="41954"/>
                  <a:pt x="69335" y="40637"/>
                </a:cubicBezTo>
                <a:cubicBezTo>
                  <a:pt x="69755" y="35825"/>
                  <a:pt x="70103" y="26278"/>
                  <a:pt x="66740" y="22918"/>
                </a:cubicBezTo>
                <a:cubicBezTo>
                  <a:pt x="64443" y="20621"/>
                  <a:pt x="60448" y="19396"/>
                  <a:pt x="57843" y="19396"/>
                </a:cubicBezTo>
                <a:cubicBezTo>
                  <a:pt x="57697" y="19396"/>
                  <a:pt x="57556" y="19400"/>
                  <a:pt x="57420" y="19407"/>
                </a:cubicBezTo>
                <a:cubicBezTo>
                  <a:pt x="57379" y="19410"/>
                  <a:pt x="57338" y="19411"/>
                  <a:pt x="57297" y="19411"/>
                </a:cubicBezTo>
                <a:cubicBezTo>
                  <a:pt x="56174" y="19411"/>
                  <a:pt x="55236" y="18535"/>
                  <a:pt x="55130" y="17405"/>
                </a:cubicBezTo>
                <a:cubicBezTo>
                  <a:pt x="54625" y="12041"/>
                  <a:pt x="52735" y="1728"/>
                  <a:pt x="45629" y="262"/>
                </a:cubicBezTo>
                <a:cubicBezTo>
                  <a:pt x="44997" y="88"/>
                  <a:pt x="44348" y="1"/>
                  <a:pt x="43697" y="1"/>
                </a:cubicBezTo>
                <a:cubicBezTo>
                  <a:pt x="43590" y="1"/>
                  <a:pt x="43483" y="3"/>
                  <a:pt x="43376" y="8"/>
                </a:cubicBezTo>
                <a:cubicBezTo>
                  <a:pt x="43269" y="3"/>
                  <a:pt x="43162" y="1"/>
                  <a:pt x="430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2"/>
          <p:cNvSpPr/>
          <p:nvPr/>
        </p:nvSpPr>
        <p:spPr>
          <a:xfrm>
            <a:off x="668763" y="3518238"/>
            <a:ext cx="541266" cy="1804013"/>
          </a:xfrm>
          <a:custGeom>
            <a:avLst/>
            <a:gdLst/>
            <a:ahLst/>
            <a:cxnLst/>
            <a:rect l="l" t="t" r="r" b="b"/>
            <a:pathLst>
              <a:path w="25355" h="84507" extrusionOk="0">
                <a:moveTo>
                  <a:pt x="12681" y="1"/>
                </a:moveTo>
                <a:cubicBezTo>
                  <a:pt x="12064" y="1"/>
                  <a:pt x="11565" y="500"/>
                  <a:pt x="11565" y="1117"/>
                </a:cubicBezTo>
                <a:lnTo>
                  <a:pt x="11565" y="34600"/>
                </a:lnTo>
                <a:lnTo>
                  <a:pt x="2111" y="23256"/>
                </a:lnTo>
                <a:cubicBezTo>
                  <a:pt x="1890" y="22990"/>
                  <a:pt x="1571" y="22854"/>
                  <a:pt x="1251" y="22854"/>
                </a:cubicBezTo>
                <a:cubicBezTo>
                  <a:pt x="999" y="22854"/>
                  <a:pt x="746" y="22938"/>
                  <a:pt x="539" y="23111"/>
                </a:cubicBezTo>
                <a:cubicBezTo>
                  <a:pt x="64" y="23507"/>
                  <a:pt x="1" y="24212"/>
                  <a:pt x="397" y="24687"/>
                </a:cubicBezTo>
                <a:lnTo>
                  <a:pt x="11565" y="38087"/>
                </a:lnTo>
                <a:lnTo>
                  <a:pt x="11565" y="83391"/>
                </a:lnTo>
                <a:cubicBezTo>
                  <a:pt x="11565" y="84008"/>
                  <a:pt x="12064" y="84507"/>
                  <a:pt x="12681" y="84507"/>
                </a:cubicBezTo>
                <a:cubicBezTo>
                  <a:pt x="13295" y="84507"/>
                  <a:pt x="13797" y="84008"/>
                  <a:pt x="13797" y="83391"/>
                </a:cubicBezTo>
                <a:lnTo>
                  <a:pt x="13797" y="28419"/>
                </a:lnTo>
                <a:lnTo>
                  <a:pt x="24950" y="15560"/>
                </a:lnTo>
                <a:cubicBezTo>
                  <a:pt x="25355" y="15094"/>
                  <a:pt x="25303" y="14390"/>
                  <a:pt x="24838" y="13984"/>
                </a:cubicBezTo>
                <a:cubicBezTo>
                  <a:pt x="24627" y="13801"/>
                  <a:pt x="24367" y="13711"/>
                  <a:pt x="24109" y="13711"/>
                </a:cubicBezTo>
                <a:cubicBezTo>
                  <a:pt x="23796" y="13711"/>
                  <a:pt x="23485" y="13843"/>
                  <a:pt x="23265" y="14099"/>
                </a:cubicBezTo>
                <a:lnTo>
                  <a:pt x="13797" y="25013"/>
                </a:lnTo>
                <a:lnTo>
                  <a:pt x="13797" y="1117"/>
                </a:lnTo>
                <a:cubicBezTo>
                  <a:pt x="13797" y="500"/>
                  <a:pt x="13298" y="1"/>
                  <a:pt x="1268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02;p18"/>
          <p:cNvSpPr txBox="1">
            <a:spLocks/>
          </p:cNvSpPr>
          <p:nvPr/>
        </p:nvSpPr>
        <p:spPr>
          <a:xfrm>
            <a:off x="762026" y="122012"/>
            <a:ext cx="4965005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2800" dirty="0">
                <a:solidFill>
                  <a:schemeClr val="accent4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자료출처</a:t>
            </a:r>
          </a:p>
        </p:txBody>
      </p:sp>
      <p:sp>
        <p:nvSpPr>
          <p:cNvPr id="30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2800" dirty="0">
              <a:solidFill>
                <a:srgbClr val="054957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86036" y="1007867"/>
            <a:ext cx="8161141" cy="3508653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자료출처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8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서울대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입학 고등학교 명단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2013~2020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년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네이버검색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)</a:t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아파트매매가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한국감정원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      https://www.r-one.co.kr/rone/resis/statistics/statisticsViewer.do?menuId=LHT_61010</a:t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   -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서울시소상공인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열린데이터광장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     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  <a:hlinkClick r:id="rId3"/>
              </a:rPr>
              <a:t>https://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  <a:hlinkClick r:id="rId3"/>
              </a:rPr>
              <a:t>data.seoul.go.kr/dataList/11049/S/2/datasetView.do</a:t>
            </a: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  - 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참고논문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: &lt;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 사교육시장 및 교육성과가 아파트가격에 미치는 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영향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   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  <a:hlinkClick r:id="rId4"/>
              </a:rPr>
              <a:t>http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  <a:hlinkClick r:id="rId4"/>
              </a:rPr>
              <a:t>://file.joinsland.com/www/Service/%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  <a:hlinkClick r:id="rId4"/>
              </a:rPr>
              <a:t>B1%B9%C5%E4%BF%AC%B1%B8%BF%F8.pdf</a:t>
            </a: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32" name="Google Shape;164;p16"/>
          <p:cNvSpPr txBox="1">
            <a:spLocks/>
          </p:cNvSpPr>
          <p:nvPr/>
        </p:nvSpPr>
        <p:spPr>
          <a:xfrm>
            <a:off x="9524" y="27577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2"/>
          <p:cNvSpPr/>
          <p:nvPr/>
        </p:nvSpPr>
        <p:spPr>
          <a:xfrm>
            <a:off x="2227749" y="4583328"/>
            <a:ext cx="854242" cy="608617"/>
          </a:xfrm>
          <a:custGeom>
            <a:avLst/>
            <a:gdLst/>
            <a:ahLst/>
            <a:cxnLst/>
            <a:rect l="l" t="t" r="r" b="b"/>
            <a:pathLst>
              <a:path w="40016" h="28510" extrusionOk="0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2"/>
          <p:cNvSpPr/>
          <p:nvPr/>
        </p:nvSpPr>
        <p:spPr>
          <a:xfrm>
            <a:off x="782423" y="4808729"/>
            <a:ext cx="577374" cy="411357"/>
          </a:xfrm>
          <a:custGeom>
            <a:avLst/>
            <a:gdLst/>
            <a:ahLst/>
            <a:cxnLst/>
            <a:rect l="l" t="t" r="r" b="b"/>
            <a:pathLst>
              <a:path w="40019" h="28512" extrusionOk="0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2"/>
          <p:cNvSpPr/>
          <p:nvPr/>
        </p:nvSpPr>
        <p:spPr>
          <a:xfrm>
            <a:off x="1619377" y="4644539"/>
            <a:ext cx="778032" cy="554434"/>
          </a:xfrm>
          <a:custGeom>
            <a:avLst/>
            <a:gdLst/>
            <a:ahLst/>
            <a:cxnLst/>
            <a:rect l="l" t="t" r="r" b="b"/>
            <a:pathLst>
              <a:path w="53927" h="38429" extrusionOk="0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2"/>
          <p:cNvSpPr/>
          <p:nvPr/>
        </p:nvSpPr>
        <p:spPr>
          <a:xfrm>
            <a:off x="7050821" y="4820690"/>
            <a:ext cx="687424" cy="489827"/>
          </a:xfrm>
          <a:custGeom>
            <a:avLst/>
            <a:gdLst/>
            <a:ahLst/>
            <a:cxnLst/>
            <a:rect l="l" t="t" r="r" b="b"/>
            <a:pathLst>
              <a:path w="29042" h="20694" extrusionOk="0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2"/>
          <p:cNvSpPr/>
          <p:nvPr/>
        </p:nvSpPr>
        <p:spPr>
          <a:xfrm>
            <a:off x="6257830" y="4591630"/>
            <a:ext cx="926562" cy="660251"/>
          </a:xfrm>
          <a:custGeom>
            <a:avLst/>
            <a:gdLst/>
            <a:ahLst/>
            <a:cxnLst/>
            <a:rect l="l" t="t" r="r" b="b"/>
            <a:pathLst>
              <a:path w="39145" h="27894" extrusionOk="0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2"/>
          <p:cNvSpPr/>
          <p:nvPr/>
        </p:nvSpPr>
        <p:spPr>
          <a:xfrm>
            <a:off x="7004265" y="2769088"/>
            <a:ext cx="1645822" cy="2130963"/>
          </a:xfrm>
          <a:custGeom>
            <a:avLst/>
            <a:gdLst/>
            <a:ahLst/>
            <a:cxnLst/>
            <a:rect l="l" t="t" r="r" b="b"/>
            <a:pathLst>
              <a:path w="69532" h="90028" extrusionOk="0">
                <a:moveTo>
                  <a:pt x="35340" y="1"/>
                </a:moveTo>
                <a:cubicBezTo>
                  <a:pt x="35243" y="1"/>
                  <a:pt x="35145" y="2"/>
                  <a:pt x="35047" y="3"/>
                </a:cubicBezTo>
                <a:cubicBezTo>
                  <a:pt x="22984" y="151"/>
                  <a:pt x="13225" y="9251"/>
                  <a:pt x="13167" y="20503"/>
                </a:cubicBezTo>
                <a:cubicBezTo>
                  <a:pt x="13164" y="20948"/>
                  <a:pt x="13177" y="21386"/>
                  <a:pt x="13204" y="21825"/>
                </a:cubicBezTo>
                <a:cubicBezTo>
                  <a:pt x="13594" y="27979"/>
                  <a:pt x="11701" y="34048"/>
                  <a:pt x="7706" y="38975"/>
                </a:cubicBezTo>
                <a:cubicBezTo>
                  <a:pt x="2653" y="45210"/>
                  <a:pt x="0" y="53224"/>
                  <a:pt x="1044" y="61837"/>
                </a:cubicBezTo>
                <a:cubicBezTo>
                  <a:pt x="2810" y="76450"/>
                  <a:pt x="15315" y="88104"/>
                  <a:pt x="31043" y="89804"/>
                </a:cubicBezTo>
                <a:cubicBezTo>
                  <a:pt x="32431" y="89954"/>
                  <a:pt x="33805" y="90027"/>
                  <a:pt x="35160" y="90027"/>
                </a:cubicBezTo>
                <a:cubicBezTo>
                  <a:pt x="54050" y="90027"/>
                  <a:pt x="69404" y="75848"/>
                  <a:pt x="69492" y="58287"/>
                </a:cubicBezTo>
                <a:cubicBezTo>
                  <a:pt x="69531" y="50760"/>
                  <a:pt x="66758" y="43828"/>
                  <a:pt x="62089" y="38355"/>
                </a:cubicBezTo>
                <a:cubicBezTo>
                  <a:pt x="58421" y="34051"/>
                  <a:pt x="56624" y="28611"/>
                  <a:pt x="57356" y="23165"/>
                </a:cubicBezTo>
                <a:cubicBezTo>
                  <a:pt x="57489" y="22151"/>
                  <a:pt x="57547" y="21129"/>
                  <a:pt x="57519" y="20107"/>
                </a:cubicBezTo>
                <a:cubicBezTo>
                  <a:pt x="57240" y="8978"/>
                  <a:pt x="47294" y="1"/>
                  <a:pt x="35340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2"/>
          <p:cNvSpPr/>
          <p:nvPr/>
        </p:nvSpPr>
        <p:spPr>
          <a:xfrm>
            <a:off x="7569118" y="3651835"/>
            <a:ext cx="529593" cy="1765995"/>
          </a:xfrm>
          <a:custGeom>
            <a:avLst/>
            <a:gdLst/>
            <a:ahLst/>
            <a:cxnLst/>
            <a:rect l="l" t="t" r="r" b="b"/>
            <a:pathLst>
              <a:path w="22374" h="74609" extrusionOk="0">
                <a:moveTo>
                  <a:pt x="11181" y="0"/>
                </a:moveTo>
                <a:cubicBezTo>
                  <a:pt x="10637" y="0"/>
                  <a:pt x="10198" y="442"/>
                  <a:pt x="10198" y="986"/>
                </a:cubicBezTo>
                <a:lnTo>
                  <a:pt x="10198" y="30547"/>
                </a:lnTo>
                <a:lnTo>
                  <a:pt x="1852" y="20531"/>
                </a:lnTo>
                <a:cubicBezTo>
                  <a:pt x="1657" y="20307"/>
                  <a:pt x="1383" y="20192"/>
                  <a:pt x="1106" y="20192"/>
                </a:cubicBezTo>
                <a:cubicBezTo>
                  <a:pt x="883" y="20192"/>
                  <a:pt x="659" y="20266"/>
                  <a:pt x="476" y="20419"/>
                </a:cubicBezTo>
                <a:cubicBezTo>
                  <a:pt x="61" y="20764"/>
                  <a:pt x="1" y="21375"/>
                  <a:pt x="336" y="21795"/>
                </a:cubicBezTo>
                <a:lnTo>
                  <a:pt x="10195" y="33625"/>
                </a:lnTo>
                <a:lnTo>
                  <a:pt x="10195" y="73622"/>
                </a:lnTo>
                <a:cubicBezTo>
                  <a:pt x="10195" y="74167"/>
                  <a:pt x="10637" y="74608"/>
                  <a:pt x="11181" y="74608"/>
                </a:cubicBezTo>
                <a:cubicBezTo>
                  <a:pt x="11725" y="74608"/>
                  <a:pt x="12167" y="74167"/>
                  <a:pt x="12167" y="73622"/>
                </a:cubicBezTo>
                <a:lnTo>
                  <a:pt x="12167" y="32754"/>
                </a:lnTo>
                <a:lnTo>
                  <a:pt x="22016" y="21399"/>
                </a:lnTo>
                <a:cubicBezTo>
                  <a:pt x="22373" y="20988"/>
                  <a:pt x="22328" y="20365"/>
                  <a:pt x="21917" y="20008"/>
                </a:cubicBezTo>
                <a:cubicBezTo>
                  <a:pt x="21730" y="19846"/>
                  <a:pt x="21501" y="19767"/>
                  <a:pt x="21272" y="19767"/>
                </a:cubicBezTo>
                <a:cubicBezTo>
                  <a:pt x="20996" y="19767"/>
                  <a:pt x="20721" y="19883"/>
                  <a:pt x="20526" y="20108"/>
                </a:cubicBezTo>
                <a:lnTo>
                  <a:pt x="12167" y="29745"/>
                </a:lnTo>
                <a:lnTo>
                  <a:pt x="12167" y="15955"/>
                </a:lnTo>
                <a:lnTo>
                  <a:pt x="19295" y="7739"/>
                </a:lnTo>
                <a:cubicBezTo>
                  <a:pt x="19570" y="7421"/>
                  <a:pt x="19537" y="6944"/>
                  <a:pt x="19219" y="6668"/>
                </a:cubicBezTo>
                <a:cubicBezTo>
                  <a:pt x="19075" y="6544"/>
                  <a:pt x="18899" y="6483"/>
                  <a:pt x="18723" y="6483"/>
                </a:cubicBezTo>
                <a:cubicBezTo>
                  <a:pt x="18511" y="6483"/>
                  <a:pt x="18299" y="6572"/>
                  <a:pt x="18149" y="6744"/>
                </a:cubicBezTo>
                <a:lnTo>
                  <a:pt x="12167" y="13639"/>
                </a:lnTo>
                <a:lnTo>
                  <a:pt x="12167" y="986"/>
                </a:lnTo>
                <a:cubicBezTo>
                  <a:pt x="12167" y="442"/>
                  <a:pt x="11725" y="0"/>
                  <a:pt x="1118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2"/>
          <p:cNvSpPr/>
          <p:nvPr/>
        </p:nvSpPr>
        <p:spPr>
          <a:xfrm>
            <a:off x="8124645" y="3736010"/>
            <a:ext cx="711615" cy="1192282"/>
          </a:xfrm>
          <a:custGeom>
            <a:avLst/>
            <a:gdLst/>
            <a:ahLst/>
            <a:cxnLst/>
            <a:rect l="l" t="t" r="r" b="b"/>
            <a:pathLst>
              <a:path w="30064" h="50371" extrusionOk="0">
                <a:moveTo>
                  <a:pt x="15034" y="1"/>
                </a:moveTo>
                <a:cubicBezTo>
                  <a:pt x="14716" y="1"/>
                  <a:pt x="14399" y="57"/>
                  <a:pt x="14096" y="171"/>
                </a:cubicBezTo>
                <a:cubicBezTo>
                  <a:pt x="11145" y="1148"/>
                  <a:pt x="10358" y="8034"/>
                  <a:pt x="10150" y="11614"/>
                </a:cubicBezTo>
                <a:cubicBezTo>
                  <a:pt x="10106" y="12369"/>
                  <a:pt x="9716" y="12953"/>
                  <a:pt x="9249" y="12953"/>
                </a:cubicBezTo>
                <a:cubicBezTo>
                  <a:pt x="9232" y="12953"/>
                  <a:pt x="9215" y="12952"/>
                  <a:pt x="9197" y="12951"/>
                </a:cubicBezTo>
                <a:cubicBezTo>
                  <a:pt x="9141" y="12946"/>
                  <a:pt x="9082" y="12943"/>
                  <a:pt x="9022" y="12943"/>
                </a:cubicBezTo>
                <a:cubicBezTo>
                  <a:pt x="7939" y="12943"/>
                  <a:pt x="6280" y="13762"/>
                  <a:pt x="5326" y="15294"/>
                </a:cubicBezTo>
                <a:cubicBezTo>
                  <a:pt x="3929" y="17538"/>
                  <a:pt x="4074" y="23910"/>
                  <a:pt x="4247" y="27122"/>
                </a:cubicBezTo>
                <a:cubicBezTo>
                  <a:pt x="4295" y="28002"/>
                  <a:pt x="3856" y="28713"/>
                  <a:pt x="3308" y="28713"/>
                </a:cubicBezTo>
                <a:cubicBezTo>
                  <a:pt x="3304" y="28713"/>
                  <a:pt x="3301" y="28713"/>
                  <a:pt x="3297" y="28713"/>
                </a:cubicBezTo>
                <a:cubicBezTo>
                  <a:pt x="3288" y="28712"/>
                  <a:pt x="3279" y="28712"/>
                  <a:pt x="3270" y="28712"/>
                </a:cubicBezTo>
                <a:cubicBezTo>
                  <a:pt x="1277" y="28712"/>
                  <a:pt x="578" y="32075"/>
                  <a:pt x="578" y="32075"/>
                </a:cubicBezTo>
                <a:cubicBezTo>
                  <a:pt x="82" y="33866"/>
                  <a:pt x="1" y="35689"/>
                  <a:pt x="228" y="37501"/>
                </a:cubicBezTo>
                <a:cubicBezTo>
                  <a:pt x="1304" y="46079"/>
                  <a:pt x="8158" y="50371"/>
                  <a:pt x="15017" y="50371"/>
                </a:cubicBezTo>
                <a:cubicBezTo>
                  <a:pt x="21864" y="50371"/>
                  <a:pt x="28714" y="46095"/>
                  <a:pt x="29828" y="37537"/>
                </a:cubicBezTo>
                <a:cubicBezTo>
                  <a:pt x="30064" y="35713"/>
                  <a:pt x="29988" y="33878"/>
                  <a:pt x="29489" y="32075"/>
                </a:cubicBezTo>
                <a:cubicBezTo>
                  <a:pt x="29489" y="32075"/>
                  <a:pt x="28791" y="28712"/>
                  <a:pt x="26797" y="28712"/>
                </a:cubicBezTo>
                <a:cubicBezTo>
                  <a:pt x="26788" y="28712"/>
                  <a:pt x="26779" y="28712"/>
                  <a:pt x="26770" y="28713"/>
                </a:cubicBezTo>
                <a:cubicBezTo>
                  <a:pt x="26767" y="28713"/>
                  <a:pt x="26763" y="28713"/>
                  <a:pt x="26760" y="28713"/>
                </a:cubicBezTo>
                <a:cubicBezTo>
                  <a:pt x="26214" y="28713"/>
                  <a:pt x="25773" y="28002"/>
                  <a:pt x="25821" y="27122"/>
                </a:cubicBezTo>
                <a:cubicBezTo>
                  <a:pt x="25993" y="23910"/>
                  <a:pt x="26141" y="17538"/>
                  <a:pt x="24741" y="15294"/>
                </a:cubicBezTo>
                <a:cubicBezTo>
                  <a:pt x="23787" y="13759"/>
                  <a:pt x="22129" y="12943"/>
                  <a:pt x="21046" y="12943"/>
                </a:cubicBezTo>
                <a:cubicBezTo>
                  <a:pt x="20986" y="12943"/>
                  <a:pt x="20927" y="12946"/>
                  <a:pt x="20870" y="12951"/>
                </a:cubicBezTo>
                <a:cubicBezTo>
                  <a:pt x="20853" y="12952"/>
                  <a:pt x="20835" y="12953"/>
                  <a:pt x="20818" y="12953"/>
                </a:cubicBezTo>
                <a:cubicBezTo>
                  <a:pt x="20351" y="12953"/>
                  <a:pt x="19961" y="12369"/>
                  <a:pt x="19918" y="11614"/>
                </a:cubicBezTo>
                <a:cubicBezTo>
                  <a:pt x="19709" y="8034"/>
                  <a:pt x="18923" y="1148"/>
                  <a:pt x="15971" y="171"/>
                </a:cubicBezTo>
                <a:cubicBezTo>
                  <a:pt x="15669" y="57"/>
                  <a:pt x="15351" y="1"/>
                  <a:pt x="150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2"/>
          <p:cNvSpPr/>
          <p:nvPr/>
        </p:nvSpPr>
        <p:spPr>
          <a:xfrm>
            <a:off x="8346273" y="4112419"/>
            <a:ext cx="258145" cy="1222627"/>
          </a:xfrm>
          <a:custGeom>
            <a:avLst/>
            <a:gdLst/>
            <a:ahLst/>
            <a:cxnLst/>
            <a:rect l="l" t="t" r="r" b="b"/>
            <a:pathLst>
              <a:path w="10906" h="51653" extrusionOk="0">
                <a:moveTo>
                  <a:pt x="5689" y="0"/>
                </a:moveTo>
                <a:cubicBezTo>
                  <a:pt x="5311" y="0"/>
                  <a:pt x="5005" y="306"/>
                  <a:pt x="5005" y="684"/>
                </a:cubicBezTo>
                <a:lnTo>
                  <a:pt x="5005" y="9641"/>
                </a:lnTo>
                <a:lnTo>
                  <a:pt x="887" y="4890"/>
                </a:lnTo>
                <a:cubicBezTo>
                  <a:pt x="792" y="4786"/>
                  <a:pt x="663" y="4734"/>
                  <a:pt x="534" y="4734"/>
                </a:cubicBezTo>
                <a:cubicBezTo>
                  <a:pt x="422" y="4734"/>
                  <a:pt x="311" y="4773"/>
                  <a:pt x="221" y="4851"/>
                </a:cubicBezTo>
                <a:cubicBezTo>
                  <a:pt x="25" y="5020"/>
                  <a:pt x="0" y="5314"/>
                  <a:pt x="164" y="5516"/>
                </a:cubicBezTo>
                <a:lnTo>
                  <a:pt x="5005" y="11096"/>
                </a:lnTo>
                <a:lnTo>
                  <a:pt x="5005" y="21399"/>
                </a:lnTo>
                <a:lnTo>
                  <a:pt x="1156" y="16781"/>
                </a:lnTo>
                <a:cubicBezTo>
                  <a:pt x="1058" y="16653"/>
                  <a:pt x="909" y="16585"/>
                  <a:pt x="759" y="16585"/>
                </a:cubicBezTo>
                <a:cubicBezTo>
                  <a:pt x="647" y="16585"/>
                  <a:pt x="535" y="16622"/>
                  <a:pt x="442" y="16700"/>
                </a:cubicBezTo>
                <a:cubicBezTo>
                  <a:pt x="224" y="16881"/>
                  <a:pt x="203" y="17205"/>
                  <a:pt x="391" y="17416"/>
                </a:cubicBezTo>
                <a:lnTo>
                  <a:pt x="5005" y="22953"/>
                </a:lnTo>
                <a:lnTo>
                  <a:pt x="5005" y="50969"/>
                </a:lnTo>
                <a:cubicBezTo>
                  <a:pt x="5005" y="51347"/>
                  <a:pt x="5311" y="51652"/>
                  <a:pt x="5689" y="51652"/>
                </a:cubicBezTo>
                <a:cubicBezTo>
                  <a:pt x="6064" y="51652"/>
                  <a:pt x="6369" y="51347"/>
                  <a:pt x="6369" y="50969"/>
                </a:cubicBezTo>
                <a:lnTo>
                  <a:pt x="6369" y="21689"/>
                </a:lnTo>
                <a:lnTo>
                  <a:pt x="10730" y="16660"/>
                </a:lnTo>
                <a:cubicBezTo>
                  <a:pt x="10905" y="16461"/>
                  <a:pt x="10881" y="16158"/>
                  <a:pt x="10682" y="15986"/>
                </a:cubicBezTo>
                <a:cubicBezTo>
                  <a:pt x="10593" y="15908"/>
                  <a:pt x="10482" y="15869"/>
                  <a:pt x="10371" y="15869"/>
                </a:cubicBezTo>
                <a:cubicBezTo>
                  <a:pt x="10238" y="15869"/>
                  <a:pt x="10105" y="15925"/>
                  <a:pt x="10010" y="16034"/>
                </a:cubicBezTo>
                <a:lnTo>
                  <a:pt x="6372" y="20232"/>
                </a:lnTo>
                <a:lnTo>
                  <a:pt x="6372" y="11162"/>
                </a:lnTo>
                <a:lnTo>
                  <a:pt x="10733" y="6136"/>
                </a:lnTo>
                <a:cubicBezTo>
                  <a:pt x="10905" y="5937"/>
                  <a:pt x="10884" y="5634"/>
                  <a:pt x="10685" y="5462"/>
                </a:cubicBezTo>
                <a:cubicBezTo>
                  <a:pt x="10594" y="5384"/>
                  <a:pt x="10483" y="5345"/>
                  <a:pt x="10372" y="5345"/>
                </a:cubicBezTo>
                <a:cubicBezTo>
                  <a:pt x="10238" y="5345"/>
                  <a:pt x="10105" y="5401"/>
                  <a:pt x="10010" y="5510"/>
                </a:cubicBezTo>
                <a:lnTo>
                  <a:pt x="6372" y="9705"/>
                </a:lnTo>
                <a:lnTo>
                  <a:pt x="6372" y="684"/>
                </a:lnTo>
                <a:cubicBezTo>
                  <a:pt x="6372" y="306"/>
                  <a:pt x="6064" y="0"/>
                  <a:pt x="568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2"/>
          <p:cNvSpPr/>
          <p:nvPr/>
        </p:nvSpPr>
        <p:spPr>
          <a:xfrm>
            <a:off x="2438860" y="3453301"/>
            <a:ext cx="1081101" cy="1399756"/>
          </a:xfrm>
          <a:custGeom>
            <a:avLst/>
            <a:gdLst/>
            <a:ahLst/>
            <a:cxnLst/>
            <a:rect l="l" t="t" r="r" b="b"/>
            <a:pathLst>
              <a:path w="50643" h="65570" extrusionOk="0">
                <a:moveTo>
                  <a:pt x="25739" y="0"/>
                </a:moveTo>
                <a:cubicBezTo>
                  <a:pt x="25667" y="0"/>
                  <a:pt x="25596" y="1"/>
                  <a:pt x="25524" y="2"/>
                </a:cubicBezTo>
                <a:cubicBezTo>
                  <a:pt x="16739" y="108"/>
                  <a:pt x="9629" y="6736"/>
                  <a:pt x="9590" y="14932"/>
                </a:cubicBezTo>
                <a:cubicBezTo>
                  <a:pt x="9587" y="15255"/>
                  <a:pt x="9596" y="15576"/>
                  <a:pt x="9617" y="15893"/>
                </a:cubicBezTo>
                <a:cubicBezTo>
                  <a:pt x="9901" y="20378"/>
                  <a:pt x="8519" y="24796"/>
                  <a:pt x="5613" y="28386"/>
                </a:cubicBezTo>
                <a:cubicBezTo>
                  <a:pt x="1930" y="32928"/>
                  <a:pt x="0" y="38765"/>
                  <a:pt x="759" y="45037"/>
                </a:cubicBezTo>
                <a:cubicBezTo>
                  <a:pt x="2044" y="55682"/>
                  <a:pt x="11153" y="64170"/>
                  <a:pt x="22612" y="65407"/>
                </a:cubicBezTo>
                <a:cubicBezTo>
                  <a:pt x="23621" y="65516"/>
                  <a:pt x="24620" y="65569"/>
                  <a:pt x="25606" y="65569"/>
                </a:cubicBezTo>
                <a:cubicBezTo>
                  <a:pt x="39363" y="65569"/>
                  <a:pt x="50550" y="55243"/>
                  <a:pt x="50615" y="42451"/>
                </a:cubicBezTo>
                <a:cubicBezTo>
                  <a:pt x="50642" y="36969"/>
                  <a:pt x="48622" y="31921"/>
                  <a:pt x="45220" y="27935"/>
                </a:cubicBezTo>
                <a:cubicBezTo>
                  <a:pt x="42550" y="24799"/>
                  <a:pt x="41240" y="20838"/>
                  <a:pt x="41772" y="16870"/>
                </a:cubicBezTo>
                <a:cubicBezTo>
                  <a:pt x="41872" y="16132"/>
                  <a:pt x="41912" y="15388"/>
                  <a:pt x="41893" y="14644"/>
                </a:cubicBezTo>
                <a:cubicBezTo>
                  <a:pt x="41689" y="6537"/>
                  <a:pt x="34447" y="0"/>
                  <a:pt x="25739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2"/>
          <p:cNvSpPr/>
          <p:nvPr/>
        </p:nvSpPr>
        <p:spPr>
          <a:xfrm>
            <a:off x="2767000" y="3991678"/>
            <a:ext cx="433141" cy="1320556"/>
          </a:xfrm>
          <a:custGeom>
            <a:avLst/>
            <a:gdLst/>
            <a:ahLst/>
            <a:cxnLst/>
            <a:rect l="l" t="t" r="r" b="b"/>
            <a:pathLst>
              <a:path w="20290" h="61860" extrusionOk="0">
                <a:moveTo>
                  <a:pt x="10419" y="1"/>
                </a:moveTo>
                <a:cubicBezTo>
                  <a:pt x="9684" y="1"/>
                  <a:pt x="9082" y="595"/>
                  <a:pt x="9079" y="1334"/>
                </a:cubicBezTo>
                <a:lnTo>
                  <a:pt x="8973" y="23985"/>
                </a:lnTo>
                <a:lnTo>
                  <a:pt x="2520" y="16237"/>
                </a:lnTo>
                <a:cubicBezTo>
                  <a:pt x="2255" y="15928"/>
                  <a:pt x="1879" y="15770"/>
                  <a:pt x="1502" y="15770"/>
                </a:cubicBezTo>
                <a:cubicBezTo>
                  <a:pt x="1199" y="15770"/>
                  <a:pt x="895" y="15872"/>
                  <a:pt x="645" y="16080"/>
                </a:cubicBezTo>
                <a:cubicBezTo>
                  <a:pt x="82" y="16549"/>
                  <a:pt x="1" y="17380"/>
                  <a:pt x="460" y="17952"/>
                </a:cubicBezTo>
                <a:lnTo>
                  <a:pt x="8952" y="28149"/>
                </a:lnTo>
                <a:lnTo>
                  <a:pt x="8801" y="60513"/>
                </a:lnTo>
                <a:cubicBezTo>
                  <a:pt x="8798" y="61254"/>
                  <a:pt x="9397" y="61856"/>
                  <a:pt x="10135" y="61859"/>
                </a:cubicBezTo>
                <a:cubicBezTo>
                  <a:pt x="10138" y="61859"/>
                  <a:pt x="10142" y="61859"/>
                  <a:pt x="10146" y="61859"/>
                </a:cubicBezTo>
                <a:cubicBezTo>
                  <a:pt x="10882" y="61859"/>
                  <a:pt x="11477" y="61263"/>
                  <a:pt x="11480" y="60529"/>
                </a:cubicBezTo>
                <a:lnTo>
                  <a:pt x="11683" y="17846"/>
                </a:lnTo>
                <a:cubicBezTo>
                  <a:pt x="11864" y="17752"/>
                  <a:pt x="12025" y="17616"/>
                  <a:pt x="12146" y="17453"/>
                </a:cubicBezTo>
                <a:lnTo>
                  <a:pt x="19854" y="6959"/>
                </a:lnTo>
                <a:cubicBezTo>
                  <a:pt x="20290" y="6364"/>
                  <a:pt x="20163" y="5526"/>
                  <a:pt x="19567" y="5087"/>
                </a:cubicBezTo>
                <a:cubicBezTo>
                  <a:pt x="19328" y="4912"/>
                  <a:pt x="19050" y="4827"/>
                  <a:pt x="18774" y="4827"/>
                </a:cubicBezTo>
                <a:cubicBezTo>
                  <a:pt x="18362" y="4827"/>
                  <a:pt x="17956" y="5016"/>
                  <a:pt x="17695" y="5375"/>
                </a:cubicBezTo>
                <a:lnTo>
                  <a:pt x="11701" y="13531"/>
                </a:lnTo>
                <a:lnTo>
                  <a:pt x="11759" y="1347"/>
                </a:lnTo>
                <a:cubicBezTo>
                  <a:pt x="11762" y="609"/>
                  <a:pt x="11166" y="4"/>
                  <a:pt x="10425" y="1"/>
                </a:cubicBezTo>
                <a:cubicBezTo>
                  <a:pt x="10423" y="1"/>
                  <a:pt x="10421" y="1"/>
                  <a:pt x="10419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2"/>
          <p:cNvSpPr/>
          <p:nvPr/>
        </p:nvSpPr>
        <p:spPr>
          <a:xfrm>
            <a:off x="3527790" y="4198961"/>
            <a:ext cx="751500" cy="1104411"/>
          </a:xfrm>
          <a:custGeom>
            <a:avLst/>
            <a:gdLst/>
            <a:ahLst/>
            <a:cxnLst/>
            <a:rect l="l" t="t" r="r" b="b"/>
            <a:pathLst>
              <a:path w="27968" h="41102" extrusionOk="0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2"/>
          <p:cNvSpPr/>
          <p:nvPr/>
        </p:nvSpPr>
        <p:spPr>
          <a:xfrm>
            <a:off x="4265210" y="4669454"/>
            <a:ext cx="1092964" cy="633917"/>
          </a:xfrm>
          <a:custGeom>
            <a:avLst/>
            <a:gdLst/>
            <a:ahLst/>
            <a:cxnLst/>
            <a:rect l="l" t="t" r="r" b="b"/>
            <a:pathLst>
              <a:path w="40676" h="23592" extrusionOk="0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2"/>
          <p:cNvSpPr/>
          <p:nvPr/>
        </p:nvSpPr>
        <p:spPr>
          <a:xfrm>
            <a:off x="4380187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2"/>
          <p:cNvSpPr/>
          <p:nvPr/>
        </p:nvSpPr>
        <p:spPr>
          <a:xfrm>
            <a:off x="3741272" y="4695545"/>
            <a:ext cx="259967" cy="454828"/>
          </a:xfrm>
          <a:custGeom>
            <a:avLst/>
            <a:gdLst/>
            <a:ahLst/>
            <a:cxnLst/>
            <a:rect l="l" t="t" r="r" b="b"/>
            <a:pathLst>
              <a:path w="9675" h="16927" extrusionOk="0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2"/>
          <p:cNvSpPr/>
          <p:nvPr/>
        </p:nvSpPr>
        <p:spPr>
          <a:xfrm>
            <a:off x="4686290" y="4882829"/>
            <a:ext cx="284204" cy="415356"/>
          </a:xfrm>
          <a:custGeom>
            <a:avLst/>
            <a:gdLst/>
            <a:ahLst/>
            <a:cxnLst/>
            <a:rect l="l" t="t" r="r" b="b"/>
            <a:pathLst>
              <a:path w="10577" h="15458" extrusionOk="0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2"/>
          <p:cNvSpPr/>
          <p:nvPr/>
        </p:nvSpPr>
        <p:spPr>
          <a:xfrm>
            <a:off x="5052609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2"/>
          <p:cNvSpPr/>
          <p:nvPr/>
        </p:nvSpPr>
        <p:spPr>
          <a:xfrm>
            <a:off x="3413297" y="4166717"/>
            <a:ext cx="2081780" cy="502765"/>
          </a:xfrm>
          <a:custGeom>
            <a:avLst/>
            <a:gdLst/>
            <a:ahLst/>
            <a:cxnLst/>
            <a:rect l="l" t="t" r="r" b="b"/>
            <a:pathLst>
              <a:path w="77476" h="18711" extrusionOk="0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2"/>
          <p:cNvSpPr/>
          <p:nvPr/>
        </p:nvSpPr>
        <p:spPr>
          <a:xfrm>
            <a:off x="5733451" y="3476738"/>
            <a:ext cx="1403087" cy="1442450"/>
          </a:xfrm>
          <a:custGeom>
            <a:avLst/>
            <a:gdLst/>
            <a:ahLst/>
            <a:cxnLst/>
            <a:rect l="l" t="t" r="r" b="b"/>
            <a:pathLst>
              <a:path w="59277" h="60940" extrusionOk="0">
                <a:moveTo>
                  <a:pt x="29640" y="1"/>
                </a:moveTo>
                <a:cubicBezTo>
                  <a:pt x="29123" y="1"/>
                  <a:pt x="28607" y="58"/>
                  <a:pt x="28101" y="173"/>
                </a:cubicBezTo>
                <a:cubicBezTo>
                  <a:pt x="23244" y="1174"/>
                  <a:pt x="21952" y="8220"/>
                  <a:pt x="21608" y="11889"/>
                </a:cubicBezTo>
                <a:cubicBezTo>
                  <a:pt x="21535" y="12662"/>
                  <a:pt x="20893" y="13258"/>
                  <a:pt x="20125" y="13258"/>
                </a:cubicBezTo>
                <a:cubicBezTo>
                  <a:pt x="20097" y="13258"/>
                  <a:pt x="20069" y="13257"/>
                  <a:pt x="20041" y="13256"/>
                </a:cubicBezTo>
                <a:cubicBezTo>
                  <a:pt x="19950" y="13250"/>
                  <a:pt x="19855" y="13248"/>
                  <a:pt x="19758" y="13248"/>
                </a:cubicBezTo>
                <a:cubicBezTo>
                  <a:pt x="17978" y="13248"/>
                  <a:pt x="15247" y="14083"/>
                  <a:pt x="13675" y="15654"/>
                </a:cubicBezTo>
                <a:cubicBezTo>
                  <a:pt x="11377" y="17952"/>
                  <a:pt x="11613" y="24475"/>
                  <a:pt x="11900" y="27762"/>
                </a:cubicBezTo>
                <a:cubicBezTo>
                  <a:pt x="11978" y="28661"/>
                  <a:pt x="11253" y="29389"/>
                  <a:pt x="10353" y="29389"/>
                </a:cubicBezTo>
                <a:cubicBezTo>
                  <a:pt x="10348" y="29389"/>
                  <a:pt x="10342" y="29389"/>
                  <a:pt x="10337" y="29389"/>
                </a:cubicBezTo>
                <a:cubicBezTo>
                  <a:pt x="10321" y="29389"/>
                  <a:pt x="10305" y="29389"/>
                  <a:pt x="10290" y="29389"/>
                </a:cubicBezTo>
                <a:cubicBezTo>
                  <a:pt x="7014" y="29389"/>
                  <a:pt x="5867" y="32831"/>
                  <a:pt x="5867" y="32831"/>
                </a:cubicBezTo>
                <a:cubicBezTo>
                  <a:pt x="0" y="46025"/>
                  <a:pt x="25796" y="59222"/>
                  <a:pt x="28975" y="60786"/>
                </a:cubicBezTo>
                <a:cubicBezTo>
                  <a:pt x="29180" y="60888"/>
                  <a:pt x="29407" y="60940"/>
                  <a:pt x="29640" y="60940"/>
                </a:cubicBezTo>
                <a:cubicBezTo>
                  <a:pt x="29870" y="60940"/>
                  <a:pt x="30099" y="60888"/>
                  <a:pt x="30305" y="60786"/>
                </a:cubicBezTo>
                <a:cubicBezTo>
                  <a:pt x="33480" y="59222"/>
                  <a:pt x="59276" y="46025"/>
                  <a:pt x="53412" y="32831"/>
                </a:cubicBezTo>
                <a:cubicBezTo>
                  <a:pt x="53412" y="32831"/>
                  <a:pt x="52264" y="29389"/>
                  <a:pt x="48986" y="29389"/>
                </a:cubicBezTo>
                <a:cubicBezTo>
                  <a:pt x="48972" y="29389"/>
                  <a:pt x="48957" y="29389"/>
                  <a:pt x="48943" y="29389"/>
                </a:cubicBezTo>
                <a:cubicBezTo>
                  <a:pt x="48937" y="29389"/>
                  <a:pt x="48932" y="29389"/>
                  <a:pt x="48926" y="29389"/>
                </a:cubicBezTo>
                <a:cubicBezTo>
                  <a:pt x="48027" y="29389"/>
                  <a:pt x="47301" y="28661"/>
                  <a:pt x="47379" y="27762"/>
                </a:cubicBezTo>
                <a:cubicBezTo>
                  <a:pt x="47664" y="24475"/>
                  <a:pt x="47903" y="17952"/>
                  <a:pt x="45604" y="15654"/>
                </a:cubicBezTo>
                <a:cubicBezTo>
                  <a:pt x="44033" y="14083"/>
                  <a:pt x="41301" y="13248"/>
                  <a:pt x="39519" y="13248"/>
                </a:cubicBezTo>
                <a:cubicBezTo>
                  <a:pt x="39422" y="13248"/>
                  <a:pt x="39327" y="13250"/>
                  <a:pt x="39235" y="13256"/>
                </a:cubicBezTo>
                <a:cubicBezTo>
                  <a:pt x="39207" y="13257"/>
                  <a:pt x="39179" y="13258"/>
                  <a:pt x="39152" y="13258"/>
                </a:cubicBezTo>
                <a:cubicBezTo>
                  <a:pt x="38387" y="13258"/>
                  <a:pt x="37745" y="12662"/>
                  <a:pt x="37672" y="11889"/>
                </a:cubicBezTo>
                <a:cubicBezTo>
                  <a:pt x="37327" y="8223"/>
                  <a:pt x="36036" y="1174"/>
                  <a:pt x="31179" y="173"/>
                </a:cubicBezTo>
                <a:cubicBezTo>
                  <a:pt x="30673" y="58"/>
                  <a:pt x="30156" y="1"/>
                  <a:pt x="2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2"/>
          <p:cNvSpPr/>
          <p:nvPr/>
        </p:nvSpPr>
        <p:spPr>
          <a:xfrm>
            <a:off x="6240050" y="3921130"/>
            <a:ext cx="410248" cy="1367653"/>
          </a:xfrm>
          <a:custGeom>
            <a:avLst/>
            <a:gdLst/>
            <a:ahLst/>
            <a:cxnLst/>
            <a:rect l="l" t="t" r="r" b="b"/>
            <a:pathLst>
              <a:path w="17332" h="57780" extrusionOk="0">
                <a:moveTo>
                  <a:pt x="8670" y="1"/>
                </a:moveTo>
                <a:cubicBezTo>
                  <a:pt x="8241" y="1"/>
                  <a:pt x="7896" y="351"/>
                  <a:pt x="7908" y="781"/>
                </a:cubicBezTo>
                <a:lnTo>
                  <a:pt x="7908" y="23658"/>
                </a:lnTo>
                <a:lnTo>
                  <a:pt x="1449" y="15907"/>
                </a:lnTo>
                <a:cubicBezTo>
                  <a:pt x="1297" y="15722"/>
                  <a:pt x="1077" y="15626"/>
                  <a:pt x="855" y="15626"/>
                </a:cubicBezTo>
                <a:cubicBezTo>
                  <a:pt x="682" y="15626"/>
                  <a:pt x="509" y="15684"/>
                  <a:pt x="366" y="15802"/>
                </a:cubicBezTo>
                <a:cubicBezTo>
                  <a:pt x="39" y="16074"/>
                  <a:pt x="0" y="16561"/>
                  <a:pt x="275" y="16884"/>
                </a:cubicBezTo>
                <a:lnTo>
                  <a:pt x="7908" y="26041"/>
                </a:lnTo>
                <a:lnTo>
                  <a:pt x="7908" y="56999"/>
                </a:lnTo>
                <a:cubicBezTo>
                  <a:pt x="7896" y="57426"/>
                  <a:pt x="8241" y="57779"/>
                  <a:pt x="8670" y="57779"/>
                </a:cubicBezTo>
                <a:cubicBezTo>
                  <a:pt x="9097" y="57779"/>
                  <a:pt x="9441" y="57426"/>
                  <a:pt x="9432" y="56999"/>
                </a:cubicBezTo>
                <a:lnTo>
                  <a:pt x="9432" y="19440"/>
                </a:lnTo>
                <a:lnTo>
                  <a:pt x="17053" y="10651"/>
                </a:lnTo>
                <a:cubicBezTo>
                  <a:pt x="17331" y="10334"/>
                  <a:pt x="17295" y="9853"/>
                  <a:pt x="16978" y="9575"/>
                </a:cubicBezTo>
                <a:cubicBezTo>
                  <a:pt x="16833" y="9450"/>
                  <a:pt x="16655" y="9389"/>
                  <a:pt x="16477" y="9389"/>
                </a:cubicBezTo>
                <a:cubicBezTo>
                  <a:pt x="16264" y="9389"/>
                  <a:pt x="16051" y="9477"/>
                  <a:pt x="15901" y="9651"/>
                </a:cubicBezTo>
                <a:lnTo>
                  <a:pt x="9432" y="17111"/>
                </a:lnTo>
                <a:lnTo>
                  <a:pt x="9432" y="781"/>
                </a:lnTo>
                <a:cubicBezTo>
                  <a:pt x="9441" y="351"/>
                  <a:pt x="9097" y="1"/>
                  <a:pt x="86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2"/>
          <p:cNvSpPr/>
          <p:nvPr/>
        </p:nvSpPr>
        <p:spPr>
          <a:xfrm>
            <a:off x="5209084" y="4820708"/>
            <a:ext cx="524368" cy="387385"/>
          </a:xfrm>
          <a:custGeom>
            <a:avLst/>
            <a:gdLst/>
            <a:ahLst/>
            <a:cxnLst/>
            <a:rect l="l" t="t" r="r" b="b"/>
            <a:pathLst>
              <a:path w="19515" h="14417" extrusionOk="0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2"/>
          <p:cNvSpPr/>
          <p:nvPr/>
        </p:nvSpPr>
        <p:spPr>
          <a:xfrm>
            <a:off x="1058330" y="2330676"/>
            <a:ext cx="1339065" cy="2243750"/>
          </a:xfrm>
          <a:custGeom>
            <a:avLst/>
            <a:gdLst/>
            <a:ahLst/>
            <a:cxnLst/>
            <a:rect l="l" t="t" r="r" b="b"/>
            <a:pathLst>
              <a:path w="62727" h="105106" extrusionOk="0">
                <a:moveTo>
                  <a:pt x="31083" y="0"/>
                </a:moveTo>
                <a:cubicBezTo>
                  <a:pt x="30660" y="0"/>
                  <a:pt x="30078" y="77"/>
                  <a:pt x="29410" y="366"/>
                </a:cubicBezTo>
                <a:cubicBezTo>
                  <a:pt x="23250" y="2407"/>
                  <a:pt x="21611" y="16772"/>
                  <a:pt x="21172" y="24241"/>
                </a:cubicBezTo>
                <a:cubicBezTo>
                  <a:pt x="21082" y="25817"/>
                  <a:pt x="20271" y="27035"/>
                  <a:pt x="19296" y="27035"/>
                </a:cubicBezTo>
                <a:cubicBezTo>
                  <a:pt x="19260" y="27035"/>
                  <a:pt x="19224" y="27033"/>
                  <a:pt x="19188" y="27030"/>
                </a:cubicBezTo>
                <a:cubicBezTo>
                  <a:pt x="19071" y="27019"/>
                  <a:pt x="18950" y="27014"/>
                  <a:pt x="18825" y="27014"/>
                </a:cubicBezTo>
                <a:cubicBezTo>
                  <a:pt x="16566" y="27014"/>
                  <a:pt x="13102" y="28718"/>
                  <a:pt x="11108" y="31917"/>
                </a:cubicBezTo>
                <a:cubicBezTo>
                  <a:pt x="8196" y="36601"/>
                  <a:pt x="8495" y="49895"/>
                  <a:pt x="8858" y="56599"/>
                </a:cubicBezTo>
                <a:cubicBezTo>
                  <a:pt x="8957" y="58430"/>
                  <a:pt x="8037" y="59917"/>
                  <a:pt x="6895" y="59917"/>
                </a:cubicBezTo>
                <a:cubicBezTo>
                  <a:pt x="6888" y="59917"/>
                  <a:pt x="6881" y="59917"/>
                  <a:pt x="6874" y="59917"/>
                </a:cubicBezTo>
                <a:cubicBezTo>
                  <a:pt x="6854" y="59917"/>
                  <a:pt x="6835" y="59916"/>
                  <a:pt x="6815" y="59916"/>
                </a:cubicBezTo>
                <a:cubicBezTo>
                  <a:pt x="2657" y="59916"/>
                  <a:pt x="1204" y="66933"/>
                  <a:pt x="1204" y="66933"/>
                </a:cubicBezTo>
                <a:cubicBezTo>
                  <a:pt x="170" y="70668"/>
                  <a:pt x="0" y="74469"/>
                  <a:pt x="472" y="78249"/>
                </a:cubicBezTo>
                <a:cubicBezTo>
                  <a:pt x="2716" y="96150"/>
                  <a:pt x="17018" y="105106"/>
                  <a:pt x="31329" y="105106"/>
                </a:cubicBezTo>
                <a:cubicBezTo>
                  <a:pt x="45614" y="105106"/>
                  <a:pt x="59909" y="96183"/>
                  <a:pt x="62231" y="78325"/>
                </a:cubicBezTo>
                <a:cubicBezTo>
                  <a:pt x="62727" y="74520"/>
                  <a:pt x="62566" y="70692"/>
                  <a:pt x="61526" y="66933"/>
                </a:cubicBezTo>
                <a:cubicBezTo>
                  <a:pt x="61526" y="66933"/>
                  <a:pt x="60070" y="59916"/>
                  <a:pt x="55912" y="59916"/>
                </a:cubicBezTo>
                <a:cubicBezTo>
                  <a:pt x="55892" y="59916"/>
                  <a:pt x="55872" y="59917"/>
                  <a:pt x="55853" y="59917"/>
                </a:cubicBezTo>
                <a:cubicBezTo>
                  <a:pt x="55846" y="59917"/>
                  <a:pt x="55839" y="59917"/>
                  <a:pt x="55832" y="59917"/>
                </a:cubicBezTo>
                <a:cubicBezTo>
                  <a:pt x="54689" y="59917"/>
                  <a:pt x="53770" y="58430"/>
                  <a:pt x="53869" y="56599"/>
                </a:cubicBezTo>
                <a:cubicBezTo>
                  <a:pt x="54232" y="49895"/>
                  <a:pt x="54534" y="36601"/>
                  <a:pt x="51619" y="31917"/>
                </a:cubicBezTo>
                <a:cubicBezTo>
                  <a:pt x="49627" y="28718"/>
                  <a:pt x="46161" y="27014"/>
                  <a:pt x="43904" y="27014"/>
                </a:cubicBezTo>
                <a:cubicBezTo>
                  <a:pt x="43780" y="27014"/>
                  <a:pt x="43659" y="27019"/>
                  <a:pt x="43542" y="27030"/>
                </a:cubicBezTo>
                <a:cubicBezTo>
                  <a:pt x="43505" y="27033"/>
                  <a:pt x="43470" y="27035"/>
                  <a:pt x="43434" y="27035"/>
                </a:cubicBezTo>
                <a:cubicBezTo>
                  <a:pt x="42459" y="27035"/>
                  <a:pt x="41648" y="25817"/>
                  <a:pt x="41555" y="24241"/>
                </a:cubicBezTo>
                <a:cubicBezTo>
                  <a:pt x="41119" y="16772"/>
                  <a:pt x="39480" y="2407"/>
                  <a:pt x="33317" y="366"/>
                </a:cubicBezTo>
                <a:cubicBezTo>
                  <a:pt x="32649" y="77"/>
                  <a:pt x="32066" y="0"/>
                  <a:pt x="31644" y="0"/>
                </a:cubicBezTo>
                <a:cubicBezTo>
                  <a:pt x="31540" y="0"/>
                  <a:pt x="31447" y="5"/>
                  <a:pt x="31363" y="12"/>
                </a:cubicBezTo>
                <a:cubicBezTo>
                  <a:pt x="31280" y="5"/>
                  <a:pt x="31186" y="0"/>
                  <a:pt x="3108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2"/>
          <p:cNvSpPr/>
          <p:nvPr/>
        </p:nvSpPr>
        <p:spPr>
          <a:xfrm>
            <a:off x="1484864" y="3039133"/>
            <a:ext cx="475943" cy="2300727"/>
          </a:xfrm>
          <a:custGeom>
            <a:avLst/>
            <a:gdLst/>
            <a:ahLst/>
            <a:cxnLst/>
            <a:rect l="l" t="t" r="r" b="b"/>
            <a:pathLst>
              <a:path w="22295" h="107775" extrusionOk="0">
                <a:moveTo>
                  <a:pt x="11420" y="1"/>
                </a:moveTo>
                <a:cubicBezTo>
                  <a:pt x="10633" y="1"/>
                  <a:pt x="9998" y="639"/>
                  <a:pt x="9998" y="1425"/>
                </a:cubicBezTo>
                <a:lnTo>
                  <a:pt x="9998" y="44649"/>
                </a:lnTo>
                <a:lnTo>
                  <a:pt x="1966" y="35011"/>
                </a:lnTo>
                <a:cubicBezTo>
                  <a:pt x="1760" y="34764"/>
                  <a:pt x="1464" y="34636"/>
                  <a:pt x="1167" y="34636"/>
                </a:cubicBezTo>
                <a:cubicBezTo>
                  <a:pt x="933" y="34636"/>
                  <a:pt x="697" y="34715"/>
                  <a:pt x="503" y="34878"/>
                </a:cubicBezTo>
                <a:cubicBezTo>
                  <a:pt x="61" y="35244"/>
                  <a:pt x="1" y="35900"/>
                  <a:pt x="370" y="36342"/>
                </a:cubicBezTo>
                <a:lnTo>
                  <a:pt x="9998" y="47894"/>
                </a:lnTo>
                <a:lnTo>
                  <a:pt x="9998" y="106350"/>
                </a:lnTo>
                <a:cubicBezTo>
                  <a:pt x="9998" y="107136"/>
                  <a:pt x="10633" y="107774"/>
                  <a:pt x="11420" y="107774"/>
                </a:cubicBezTo>
                <a:cubicBezTo>
                  <a:pt x="12206" y="107774"/>
                  <a:pt x="12844" y="107136"/>
                  <a:pt x="12844" y="106350"/>
                </a:cubicBezTo>
                <a:lnTo>
                  <a:pt x="12844" y="34905"/>
                </a:lnTo>
                <a:lnTo>
                  <a:pt x="21944" y="24414"/>
                </a:lnTo>
                <a:cubicBezTo>
                  <a:pt x="22294" y="23997"/>
                  <a:pt x="22246" y="23377"/>
                  <a:pt x="21835" y="23020"/>
                </a:cubicBezTo>
                <a:cubicBezTo>
                  <a:pt x="21646" y="22857"/>
                  <a:pt x="21414" y="22776"/>
                  <a:pt x="21183" y="22776"/>
                </a:cubicBezTo>
                <a:cubicBezTo>
                  <a:pt x="20909" y="22776"/>
                  <a:pt x="20637" y="22889"/>
                  <a:pt x="20441" y="23108"/>
                </a:cubicBezTo>
                <a:lnTo>
                  <a:pt x="20441" y="23111"/>
                </a:lnTo>
                <a:lnTo>
                  <a:pt x="12844" y="31866"/>
                </a:lnTo>
                <a:lnTo>
                  <a:pt x="12844" y="19413"/>
                </a:lnTo>
                <a:lnTo>
                  <a:pt x="21944" y="8922"/>
                </a:lnTo>
                <a:cubicBezTo>
                  <a:pt x="22294" y="8505"/>
                  <a:pt x="22246" y="7885"/>
                  <a:pt x="21835" y="7528"/>
                </a:cubicBezTo>
                <a:cubicBezTo>
                  <a:pt x="21646" y="7364"/>
                  <a:pt x="21414" y="7284"/>
                  <a:pt x="21183" y="7284"/>
                </a:cubicBezTo>
                <a:cubicBezTo>
                  <a:pt x="20909" y="7284"/>
                  <a:pt x="20637" y="7396"/>
                  <a:pt x="20441" y="7615"/>
                </a:cubicBezTo>
                <a:lnTo>
                  <a:pt x="12844" y="16373"/>
                </a:lnTo>
                <a:lnTo>
                  <a:pt x="12844" y="1425"/>
                </a:lnTo>
                <a:cubicBezTo>
                  <a:pt x="12844" y="639"/>
                  <a:pt x="12206" y="1"/>
                  <a:pt x="1142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-7" y="2864687"/>
            <a:ext cx="1851853" cy="1904112"/>
          </a:xfrm>
          <a:custGeom>
            <a:avLst/>
            <a:gdLst/>
            <a:ahLst/>
            <a:cxnLst/>
            <a:rect l="l" t="t" r="r" b="b"/>
            <a:pathLst>
              <a:path w="86748" h="89196" extrusionOk="0">
                <a:moveTo>
                  <a:pt x="43054" y="1"/>
                </a:moveTo>
                <a:cubicBezTo>
                  <a:pt x="42402" y="1"/>
                  <a:pt x="41751" y="88"/>
                  <a:pt x="41123" y="262"/>
                </a:cubicBezTo>
                <a:cubicBezTo>
                  <a:pt x="34016" y="1728"/>
                  <a:pt x="32123" y="12041"/>
                  <a:pt x="31621" y="17405"/>
                </a:cubicBezTo>
                <a:cubicBezTo>
                  <a:pt x="31513" y="18538"/>
                  <a:pt x="30574" y="19411"/>
                  <a:pt x="29452" y="19411"/>
                </a:cubicBezTo>
                <a:cubicBezTo>
                  <a:pt x="29411" y="19411"/>
                  <a:pt x="29370" y="19410"/>
                  <a:pt x="29329" y="19407"/>
                </a:cubicBezTo>
                <a:cubicBezTo>
                  <a:pt x="29192" y="19400"/>
                  <a:pt x="29051" y="19396"/>
                  <a:pt x="28905" y="19396"/>
                </a:cubicBezTo>
                <a:cubicBezTo>
                  <a:pt x="26301" y="19396"/>
                  <a:pt x="22308" y="20621"/>
                  <a:pt x="20011" y="22918"/>
                </a:cubicBezTo>
                <a:cubicBezTo>
                  <a:pt x="16648" y="26278"/>
                  <a:pt x="16996" y="35825"/>
                  <a:pt x="17414" y="40637"/>
                </a:cubicBezTo>
                <a:cubicBezTo>
                  <a:pt x="17531" y="41954"/>
                  <a:pt x="16467" y="43020"/>
                  <a:pt x="15150" y="43020"/>
                </a:cubicBezTo>
                <a:cubicBezTo>
                  <a:pt x="15142" y="43020"/>
                  <a:pt x="15135" y="43020"/>
                  <a:pt x="15127" y="43020"/>
                </a:cubicBezTo>
                <a:cubicBezTo>
                  <a:pt x="15104" y="43020"/>
                  <a:pt x="15081" y="43019"/>
                  <a:pt x="15059" y="43019"/>
                </a:cubicBezTo>
                <a:cubicBezTo>
                  <a:pt x="10264" y="43019"/>
                  <a:pt x="8583" y="48058"/>
                  <a:pt x="8583" y="48058"/>
                </a:cubicBezTo>
                <a:cubicBezTo>
                  <a:pt x="1" y="67367"/>
                  <a:pt x="37751" y="86679"/>
                  <a:pt x="42399" y="88968"/>
                </a:cubicBezTo>
                <a:cubicBezTo>
                  <a:pt x="42704" y="89116"/>
                  <a:pt x="43037" y="89195"/>
                  <a:pt x="43376" y="89195"/>
                </a:cubicBezTo>
                <a:cubicBezTo>
                  <a:pt x="43714" y="89195"/>
                  <a:pt x="44047" y="89116"/>
                  <a:pt x="44349" y="88968"/>
                </a:cubicBezTo>
                <a:cubicBezTo>
                  <a:pt x="48998" y="86679"/>
                  <a:pt x="86748" y="67367"/>
                  <a:pt x="78165" y="48058"/>
                </a:cubicBezTo>
                <a:cubicBezTo>
                  <a:pt x="78165" y="48058"/>
                  <a:pt x="76488" y="43019"/>
                  <a:pt x="71693" y="43019"/>
                </a:cubicBezTo>
                <a:cubicBezTo>
                  <a:pt x="71670" y="43019"/>
                  <a:pt x="71647" y="43020"/>
                  <a:pt x="71624" y="43020"/>
                </a:cubicBezTo>
                <a:cubicBezTo>
                  <a:pt x="71617" y="43020"/>
                  <a:pt x="71609" y="43020"/>
                  <a:pt x="71602" y="43020"/>
                </a:cubicBezTo>
                <a:cubicBezTo>
                  <a:pt x="70282" y="43020"/>
                  <a:pt x="69224" y="41954"/>
                  <a:pt x="69335" y="40637"/>
                </a:cubicBezTo>
                <a:cubicBezTo>
                  <a:pt x="69755" y="35825"/>
                  <a:pt x="70103" y="26278"/>
                  <a:pt x="66740" y="22918"/>
                </a:cubicBezTo>
                <a:cubicBezTo>
                  <a:pt x="64443" y="20621"/>
                  <a:pt x="60448" y="19396"/>
                  <a:pt x="57843" y="19396"/>
                </a:cubicBezTo>
                <a:cubicBezTo>
                  <a:pt x="57697" y="19396"/>
                  <a:pt x="57556" y="19400"/>
                  <a:pt x="57420" y="19407"/>
                </a:cubicBezTo>
                <a:cubicBezTo>
                  <a:pt x="57379" y="19410"/>
                  <a:pt x="57338" y="19411"/>
                  <a:pt x="57297" y="19411"/>
                </a:cubicBezTo>
                <a:cubicBezTo>
                  <a:pt x="56174" y="19411"/>
                  <a:pt x="55236" y="18535"/>
                  <a:pt x="55130" y="17405"/>
                </a:cubicBezTo>
                <a:cubicBezTo>
                  <a:pt x="54625" y="12041"/>
                  <a:pt x="52735" y="1728"/>
                  <a:pt x="45629" y="262"/>
                </a:cubicBezTo>
                <a:cubicBezTo>
                  <a:pt x="44997" y="88"/>
                  <a:pt x="44348" y="1"/>
                  <a:pt x="43697" y="1"/>
                </a:cubicBezTo>
                <a:cubicBezTo>
                  <a:pt x="43590" y="1"/>
                  <a:pt x="43483" y="3"/>
                  <a:pt x="43376" y="8"/>
                </a:cubicBezTo>
                <a:cubicBezTo>
                  <a:pt x="43269" y="3"/>
                  <a:pt x="43162" y="1"/>
                  <a:pt x="430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2"/>
          <p:cNvSpPr/>
          <p:nvPr/>
        </p:nvSpPr>
        <p:spPr>
          <a:xfrm>
            <a:off x="668763" y="3518238"/>
            <a:ext cx="541266" cy="1804013"/>
          </a:xfrm>
          <a:custGeom>
            <a:avLst/>
            <a:gdLst/>
            <a:ahLst/>
            <a:cxnLst/>
            <a:rect l="l" t="t" r="r" b="b"/>
            <a:pathLst>
              <a:path w="25355" h="84507" extrusionOk="0">
                <a:moveTo>
                  <a:pt x="12681" y="1"/>
                </a:moveTo>
                <a:cubicBezTo>
                  <a:pt x="12064" y="1"/>
                  <a:pt x="11565" y="500"/>
                  <a:pt x="11565" y="1117"/>
                </a:cubicBezTo>
                <a:lnTo>
                  <a:pt x="11565" y="34600"/>
                </a:lnTo>
                <a:lnTo>
                  <a:pt x="2111" y="23256"/>
                </a:lnTo>
                <a:cubicBezTo>
                  <a:pt x="1890" y="22990"/>
                  <a:pt x="1571" y="22854"/>
                  <a:pt x="1251" y="22854"/>
                </a:cubicBezTo>
                <a:cubicBezTo>
                  <a:pt x="999" y="22854"/>
                  <a:pt x="746" y="22938"/>
                  <a:pt x="539" y="23111"/>
                </a:cubicBezTo>
                <a:cubicBezTo>
                  <a:pt x="64" y="23507"/>
                  <a:pt x="1" y="24212"/>
                  <a:pt x="397" y="24687"/>
                </a:cubicBezTo>
                <a:lnTo>
                  <a:pt x="11565" y="38087"/>
                </a:lnTo>
                <a:lnTo>
                  <a:pt x="11565" y="83391"/>
                </a:lnTo>
                <a:cubicBezTo>
                  <a:pt x="11565" y="84008"/>
                  <a:pt x="12064" y="84507"/>
                  <a:pt x="12681" y="84507"/>
                </a:cubicBezTo>
                <a:cubicBezTo>
                  <a:pt x="13295" y="84507"/>
                  <a:pt x="13797" y="84008"/>
                  <a:pt x="13797" y="83391"/>
                </a:cubicBezTo>
                <a:lnTo>
                  <a:pt x="13797" y="28419"/>
                </a:lnTo>
                <a:lnTo>
                  <a:pt x="24950" y="15560"/>
                </a:lnTo>
                <a:cubicBezTo>
                  <a:pt x="25355" y="15094"/>
                  <a:pt x="25303" y="14390"/>
                  <a:pt x="24838" y="13984"/>
                </a:cubicBezTo>
                <a:cubicBezTo>
                  <a:pt x="24627" y="13801"/>
                  <a:pt x="24367" y="13711"/>
                  <a:pt x="24109" y="13711"/>
                </a:cubicBezTo>
                <a:cubicBezTo>
                  <a:pt x="23796" y="13711"/>
                  <a:pt x="23485" y="13843"/>
                  <a:pt x="23265" y="14099"/>
                </a:cubicBezTo>
                <a:lnTo>
                  <a:pt x="13797" y="25013"/>
                </a:lnTo>
                <a:lnTo>
                  <a:pt x="13797" y="1117"/>
                </a:lnTo>
                <a:cubicBezTo>
                  <a:pt x="13797" y="500"/>
                  <a:pt x="13298" y="1"/>
                  <a:pt x="1268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2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1671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0" b="1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Q&amp;A</a:t>
            </a:r>
            <a:endParaRPr sz="6600" b="1" dirty="0">
              <a:solidFill>
                <a:srgbClr val="054957"/>
              </a:solidFill>
              <a:latin typeface="HY강B" pitchFamily="18" charset="-127"/>
              <a:ea typeface="HY강B" pitchFamily="18" charset="-127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8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17649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36"/>
          <p:cNvSpPr txBox="1">
            <a:spLocks noGrp="1"/>
          </p:cNvSpPr>
          <p:nvPr>
            <p:ph type="ctrTitle"/>
          </p:nvPr>
        </p:nvSpPr>
        <p:spPr>
          <a:xfrm>
            <a:off x="990541" y="2246756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2"/>
                </a:solidFill>
              </a:rPr>
              <a:t>THANKS</a:t>
            </a:r>
            <a:endParaRPr sz="6000" dirty="0">
              <a:solidFill>
                <a:schemeClr val="lt2"/>
              </a:solidFill>
            </a:endParaRPr>
          </a:p>
        </p:txBody>
      </p:sp>
      <p:grpSp>
        <p:nvGrpSpPr>
          <p:cNvPr id="1867" name="Google Shape;1867;p36"/>
          <p:cNvGrpSpPr/>
          <p:nvPr/>
        </p:nvGrpSpPr>
        <p:grpSpPr>
          <a:xfrm>
            <a:off x="6086323" y="1653090"/>
            <a:ext cx="3481645" cy="3406550"/>
            <a:chOff x="4095386" y="2301250"/>
            <a:chExt cx="2149164" cy="2102809"/>
          </a:xfrm>
        </p:grpSpPr>
        <p:sp>
          <p:nvSpPr>
            <p:cNvPr id="1868" name="Google Shape;1868;p36"/>
            <p:cNvSpPr/>
            <p:nvPr/>
          </p:nvSpPr>
          <p:spPr>
            <a:xfrm>
              <a:off x="4095386" y="3018809"/>
              <a:ext cx="804850" cy="1043075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4343611" y="3422034"/>
              <a:ext cx="323200" cy="982025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5047850" y="2301250"/>
              <a:ext cx="972775" cy="126080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6"/>
            <p:cNvSpPr/>
            <p:nvPr/>
          </p:nvSpPr>
          <p:spPr>
            <a:xfrm>
              <a:off x="5337925" y="2783550"/>
              <a:ext cx="382750" cy="1449125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36"/>
          <p:cNvGrpSpPr/>
          <p:nvPr/>
        </p:nvGrpSpPr>
        <p:grpSpPr>
          <a:xfrm>
            <a:off x="6489414" y="2915087"/>
            <a:ext cx="2792057" cy="2314899"/>
            <a:chOff x="202950" y="1579375"/>
            <a:chExt cx="1537900" cy="1275075"/>
          </a:xfrm>
        </p:grpSpPr>
        <p:sp>
          <p:nvSpPr>
            <p:cNvPr id="1875" name="Google Shape;1875;p36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9" name="Google Shape;1889;p36"/>
          <p:cNvSpPr/>
          <p:nvPr/>
        </p:nvSpPr>
        <p:spPr>
          <a:xfrm>
            <a:off x="944935" y="811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36"/>
          <p:cNvSpPr/>
          <p:nvPr/>
        </p:nvSpPr>
        <p:spPr>
          <a:xfrm>
            <a:off x="5479175" y="312600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36"/>
          <p:cNvSpPr/>
          <p:nvPr/>
        </p:nvSpPr>
        <p:spPr>
          <a:xfrm>
            <a:off x="76260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36"/>
          <p:cNvSpPr/>
          <p:nvPr/>
        </p:nvSpPr>
        <p:spPr>
          <a:xfrm>
            <a:off x="78927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직사각형 2"/>
          <p:cNvSpPr/>
          <p:nvPr/>
        </p:nvSpPr>
        <p:spPr>
          <a:xfrm>
            <a:off x="1041400" y="3491933"/>
            <a:ext cx="3568700" cy="12655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Google Shape;2539;p37"/>
          <p:cNvGrpSpPr/>
          <p:nvPr/>
        </p:nvGrpSpPr>
        <p:grpSpPr>
          <a:xfrm>
            <a:off x="224077" y="3371874"/>
            <a:ext cx="1566623" cy="1564393"/>
            <a:chOff x="637825" y="916825"/>
            <a:chExt cx="1663075" cy="1782225"/>
          </a:xfrm>
        </p:grpSpPr>
        <p:sp>
          <p:nvSpPr>
            <p:cNvPr id="43" name="Google Shape;2540;p37"/>
            <p:cNvSpPr/>
            <p:nvPr/>
          </p:nvSpPr>
          <p:spPr>
            <a:xfrm>
              <a:off x="939550" y="1483725"/>
              <a:ext cx="301250" cy="234775"/>
            </a:xfrm>
            <a:custGeom>
              <a:avLst/>
              <a:gdLst/>
              <a:ahLst/>
              <a:cxnLst/>
              <a:rect l="l" t="t" r="r" b="b"/>
              <a:pathLst>
                <a:path w="12050" h="9391" extrusionOk="0">
                  <a:moveTo>
                    <a:pt x="2152" y="1"/>
                  </a:moveTo>
                  <a:cubicBezTo>
                    <a:pt x="1963" y="1"/>
                    <a:pt x="1762" y="61"/>
                    <a:pt x="1549" y="200"/>
                  </a:cubicBezTo>
                  <a:cubicBezTo>
                    <a:pt x="1" y="1213"/>
                    <a:pt x="519" y="5129"/>
                    <a:pt x="863" y="6531"/>
                  </a:cubicBezTo>
                  <a:lnTo>
                    <a:pt x="627" y="3084"/>
                  </a:lnTo>
                  <a:lnTo>
                    <a:pt x="627" y="3084"/>
                  </a:lnTo>
                  <a:cubicBezTo>
                    <a:pt x="1177" y="5698"/>
                    <a:pt x="3350" y="9216"/>
                    <a:pt x="6307" y="9386"/>
                  </a:cubicBezTo>
                  <a:cubicBezTo>
                    <a:pt x="6356" y="9389"/>
                    <a:pt x="6408" y="9390"/>
                    <a:pt x="6460" y="9390"/>
                  </a:cubicBezTo>
                  <a:cubicBezTo>
                    <a:pt x="8317" y="9390"/>
                    <a:pt x="12050" y="7664"/>
                    <a:pt x="9669" y="6029"/>
                  </a:cubicBezTo>
                  <a:cubicBezTo>
                    <a:pt x="8520" y="5240"/>
                    <a:pt x="7318" y="4861"/>
                    <a:pt x="6241" y="3916"/>
                  </a:cubicBezTo>
                  <a:cubicBezTo>
                    <a:pt x="5342" y="3128"/>
                    <a:pt x="4604" y="2300"/>
                    <a:pt x="3871" y="1393"/>
                  </a:cubicBezTo>
                  <a:cubicBezTo>
                    <a:pt x="3373" y="774"/>
                    <a:pt x="2834" y="1"/>
                    <a:pt x="2152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41;p37"/>
            <p:cNvSpPr/>
            <p:nvPr/>
          </p:nvSpPr>
          <p:spPr>
            <a:xfrm>
              <a:off x="1633750" y="2234650"/>
              <a:ext cx="160325" cy="136275"/>
            </a:xfrm>
            <a:custGeom>
              <a:avLst/>
              <a:gdLst/>
              <a:ahLst/>
              <a:cxnLst/>
              <a:rect l="l" t="t" r="r" b="b"/>
              <a:pathLst>
                <a:path w="6413" h="5451" extrusionOk="0">
                  <a:moveTo>
                    <a:pt x="1555" y="0"/>
                  </a:moveTo>
                  <a:cubicBezTo>
                    <a:pt x="1416" y="0"/>
                    <a:pt x="1277" y="73"/>
                    <a:pt x="1153" y="257"/>
                  </a:cubicBezTo>
                  <a:cubicBezTo>
                    <a:pt x="975" y="522"/>
                    <a:pt x="862" y="823"/>
                    <a:pt x="799" y="1137"/>
                  </a:cubicBezTo>
                  <a:cubicBezTo>
                    <a:pt x="790" y="1134"/>
                    <a:pt x="781" y="1133"/>
                    <a:pt x="772" y="1133"/>
                  </a:cubicBezTo>
                  <a:cubicBezTo>
                    <a:pt x="728" y="1133"/>
                    <a:pt x="689" y="1167"/>
                    <a:pt x="686" y="1215"/>
                  </a:cubicBezTo>
                  <a:cubicBezTo>
                    <a:pt x="595" y="2127"/>
                    <a:pt x="1" y="3446"/>
                    <a:pt x="508" y="4328"/>
                  </a:cubicBezTo>
                  <a:cubicBezTo>
                    <a:pt x="1036" y="5246"/>
                    <a:pt x="2140" y="5308"/>
                    <a:pt x="3088" y="5376"/>
                  </a:cubicBezTo>
                  <a:cubicBezTo>
                    <a:pt x="3568" y="5411"/>
                    <a:pt x="4049" y="5450"/>
                    <a:pt x="4529" y="5450"/>
                  </a:cubicBezTo>
                  <a:cubicBezTo>
                    <a:pt x="4825" y="5450"/>
                    <a:pt x="5120" y="5435"/>
                    <a:pt x="5415" y="5395"/>
                  </a:cubicBezTo>
                  <a:cubicBezTo>
                    <a:pt x="5905" y="5325"/>
                    <a:pt x="6413" y="4890"/>
                    <a:pt x="5959" y="4406"/>
                  </a:cubicBezTo>
                  <a:cubicBezTo>
                    <a:pt x="5455" y="3865"/>
                    <a:pt x="4606" y="3703"/>
                    <a:pt x="3926" y="3503"/>
                  </a:cubicBezTo>
                  <a:cubicBezTo>
                    <a:pt x="3381" y="3342"/>
                    <a:pt x="2916" y="3044"/>
                    <a:pt x="2738" y="2483"/>
                  </a:cubicBezTo>
                  <a:cubicBezTo>
                    <a:pt x="2556" y="1901"/>
                    <a:pt x="2627" y="1230"/>
                    <a:pt x="2347" y="676"/>
                  </a:cubicBezTo>
                  <a:cubicBezTo>
                    <a:pt x="2196" y="380"/>
                    <a:pt x="1874" y="0"/>
                    <a:pt x="1555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42;p37"/>
            <p:cNvSpPr/>
            <p:nvPr/>
          </p:nvSpPr>
          <p:spPr>
            <a:xfrm>
              <a:off x="1333425" y="1738225"/>
              <a:ext cx="418400" cy="559575"/>
            </a:xfrm>
            <a:custGeom>
              <a:avLst/>
              <a:gdLst/>
              <a:ahLst/>
              <a:cxnLst/>
              <a:rect l="l" t="t" r="r" b="b"/>
              <a:pathLst>
                <a:path w="16736" h="22383" extrusionOk="0">
                  <a:moveTo>
                    <a:pt x="3858" y="1"/>
                  </a:moveTo>
                  <a:cubicBezTo>
                    <a:pt x="3153" y="1"/>
                    <a:pt x="2457" y="52"/>
                    <a:pt x="1888" y="247"/>
                  </a:cubicBezTo>
                  <a:cubicBezTo>
                    <a:pt x="282" y="609"/>
                    <a:pt x="1" y="2485"/>
                    <a:pt x="734" y="3893"/>
                  </a:cubicBezTo>
                  <a:cubicBezTo>
                    <a:pt x="1979" y="6288"/>
                    <a:pt x="4809" y="6805"/>
                    <a:pt x="7293" y="6805"/>
                  </a:cubicBezTo>
                  <a:cubicBezTo>
                    <a:pt x="7509" y="6805"/>
                    <a:pt x="7722" y="6802"/>
                    <a:pt x="7931" y="6795"/>
                  </a:cubicBezTo>
                  <a:cubicBezTo>
                    <a:pt x="8571" y="6773"/>
                    <a:pt x="9179" y="6649"/>
                    <a:pt x="9806" y="6530"/>
                  </a:cubicBezTo>
                  <a:cubicBezTo>
                    <a:pt x="9975" y="6497"/>
                    <a:pt x="10131" y="6482"/>
                    <a:pt x="10273" y="6482"/>
                  </a:cubicBezTo>
                  <a:cubicBezTo>
                    <a:pt x="11826" y="6482"/>
                    <a:pt x="11818" y="8326"/>
                    <a:pt x="11955" y="9574"/>
                  </a:cubicBezTo>
                  <a:cubicBezTo>
                    <a:pt x="12199" y="11780"/>
                    <a:pt x="12393" y="13986"/>
                    <a:pt x="12414" y="16206"/>
                  </a:cubicBezTo>
                  <a:cubicBezTo>
                    <a:pt x="12422" y="17106"/>
                    <a:pt x="11588" y="22382"/>
                    <a:pt x="13444" y="22382"/>
                  </a:cubicBezTo>
                  <a:cubicBezTo>
                    <a:pt x="13503" y="22382"/>
                    <a:pt x="13564" y="22377"/>
                    <a:pt x="13628" y="22366"/>
                  </a:cubicBezTo>
                  <a:cubicBezTo>
                    <a:pt x="14705" y="22185"/>
                    <a:pt x="15133" y="21668"/>
                    <a:pt x="15289" y="20597"/>
                  </a:cubicBezTo>
                  <a:cubicBezTo>
                    <a:pt x="15552" y="18792"/>
                    <a:pt x="15906" y="16981"/>
                    <a:pt x="16039" y="15158"/>
                  </a:cubicBezTo>
                  <a:cubicBezTo>
                    <a:pt x="16287" y="11810"/>
                    <a:pt x="16735" y="8281"/>
                    <a:pt x="16598" y="4920"/>
                  </a:cubicBezTo>
                  <a:cubicBezTo>
                    <a:pt x="16475" y="1945"/>
                    <a:pt x="14609" y="1360"/>
                    <a:pt x="11960" y="801"/>
                  </a:cubicBezTo>
                  <a:cubicBezTo>
                    <a:pt x="10157" y="420"/>
                    <a:pt x="8371" y="62"/>
                    <a:pt x="6527" y="62"/>
                  </a:cubicBezTo>
                  <a:cubicBezTo>
                    <a:pt x="6438" y="62"/>
                    <a:pt x="6349" y="63"/>
                    <a:pt x="6260" y="64"/>
                  </a:cubicBezTo>
                  <a:cubicBezTo>
                    <a:pt x="6208" y="65"/>
                    <a:pt x="6155" y="66"/>
                    <a:pt x="6101" y="66"/>
                  </a:cubicBezTo>
                  <a:cubicBezTo>
                    <a:pt x="5455" y="66"/>
                    <a:pt x="4651" y="1"/>
                    <a:pt x="3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43;p37"/>
            <p:cNvSpPr/>
            <p:nvPr/>
          </p:nvSpPr>
          <p:spPr>
            <a:xfrm>
              <a:off x="637825" y="1559350"/>
              <a:ext cx="1663075" cy="1139700"/>
            </a:xfrm>
            <a:custGeom>
              <a:avLst/>
              <a:gdLst/>
              <a:ahLst/>
              <a:cxnLst/>
              <a:rect l="l" t="t" r="r" b="b"/>
              <a:pathLst>
                <a:path w="66523" h="45588" extrusionOk="0">
                  <a:moveTo>
                    <a:pt x="58165" y="3257"/>
                  </a:moveTo>
                  <a:lnTo>
                    <a:pt x="58165" y="3257"/>
                  </a:lnTo>
                  <a:cubicBezTo>
                    <a:pt x="57740" y="3472"/>
                    <a:pt x="57330" y="3788"/>
                    <a:pt x="56942" y="4140"/>
                  </a:cubicBezTo>
                  <a:cubicBezTo>
                    <a:pt x="56670" y="3896"/>
                    <a:pt x="56322" y="3601"/>
                    <a:pt x="55989" y="3389"/>
                  </a:cubicBezTo>
                  <a:cubicBezTo>
                    <a:pt x="56715" y="3349"/>
                    <a:pt x="57440" y="3304"/>
                    <a:pt x="58165" y="3257"/>
                  </a:cubicBezTo>
                  <a:close/>
                  <a:moveTo>
                    <a:pt x="54942" y="3458"/>
                  </a:moveTo>
                  <a:cubicBezTo>
                    <a:pt x="54500" y="3783"/>
                    <a:pt x="54086" y="4145"/>
                    <a:pt x="53704" y="4541"/>
                  </a:cubicBezTo>
                  <a:cubicBezTo>
                    <a:pt x="53394" y="4264"/>
                    <a:pt x="53117" y="3973"/>
                    <a:pt x="52799" y="3729"/>
                  </a:cubicBezTo>
                  <a:cubicBezTo>
                    <a:pt x="52833" y="3706"/>
                    <a:pt x="52867" y="3683"/>
                    <a:pt x="52901" y="3660"/>
                  </a:cubicBezTo>
                  <a:lnTo>
                    <a:pt x="52901" y="3658"/>
                  </a:lnTo>
                  <a:cubicBezTo>
                    <a:pt x="53577" y="3574"/>
                    <a:pt x="54257" y="3508"/>
                    <a:pt x="54942" y="3458"/>
                  </a:cubicBezTo>
                  <a:close/>
                  <a:moveTo>
                    <a:pt x="52154" y="3751"/>
                  </a:moveTo>
                  <a:lnTo>
                    <a:pt x="52154" y="3751"/>
                  </a:lnTo>
                  <a:cubicBezTo>
                    <a:pt x="51888" y="3950"/>
                    <a:pt x="51642" y="4181"/>
                    <a:pt x="51399" y="4419"/>
                  </a:cubicBezTo>
                  <a:cubicBezTo>
                    <a:pt x="51172" y="4643"/>
                    <a:pt x="50928" y="4890"/>
                    <a:pt x="50694" y="5155"/>
                  </a:cubicBezTo>
                  <a:cubicBezTo>
                    <a:pt x="50244" y="4850"/>
                    <a:pt x="49796" y="4538"/>
                    <a:pt x="49352" y="4219"/>
                  </a:cubicBezTo>
                  <a:cubicBezTo>
                    <a:pt x="50286" y="4046"/>
                    <a:pt x="51217" y="3884"/>
                    <a:pt x="52154" y="3751"/>
                  </a:cubicBezTo>
                  <a:close/>
                  <a:moveTo>
                    <a:pt x="55385" y="3491"/>
                  </a:moveTo>
                  <a:cubicBezTo>
                    <a:pt x="55657" y="3630"/>
                    <a:pt x="56150" y="4035"/>
                    <a:pt x="56619" y="4445"/>
                  </a:cubicBezTo>
                  <a:cubicBezTo>
                    <a:pt x="56153" y="4907"/>
                    <a:pt x="55728" y="5405"/>
                    <a:pt x="55363" y="5828"/>
                  </a:cubicBezTo>
                  <a:cubicBezTo>
                    <a:pt x="54887" y="5469"/>
                    <a:pt x="54412" y="5112"/>
                    <a:pt x="53943" y="4742"/>
                  </a:cubicBezTo>
                  <a:lnTo>
                    <a:pt x="53903" y="4708"/>
                  </a:lnTo>
                  <a:cubicBezTo>
                    <a:pt x="53973" y="4631"/>
                    <a:pt x="54039" y="4553"/>
                    <a:pt x="54112" y="4478"/>
                  </a:cubicBezTo>
                  <a:cubicBezTo>
                    <a:pt x="54492" y="4089"/>
                    <a:pt x="54981" y="3844"/>
                    <a:pt x="55385" y="3492"/>
                  </a:cubicBezTo>
                  <a:lnTo>
                    <a:pt x="55385" y="3491"/>
                  </a:lnTo>
                  <a:close/>
                  <a:moveTo>
                    <a:pt x="59939" y="3124"/>
                  </a:moveTo>
                  <a:cubicBezTo>
                    <a:pt x="60076" y="3124"/>
                    <a:pt x="60191" y="3131"/>
                    <a:pt x="60267" y="3149"/>
                  </a:cubicBezTo>
                  <a:cubicBezTo>
                    <a:pt x="60210" y="3545"/>
                    <a:pt x="60180" y="3955"/>
                    <a:pt x="60163" y="4372"/>
                  </a:cubicBezTo>
                  <a:cubicBezTo>
                    <a:pt x="59769" y="4909"/>
                    <a:pt x="59354" y="5427"/>
                    <a:pt x="58929" y="5934"/>
                  </a:cubicBezTo>
                  <a:cubicBezTo>
                    <a:pt x="58423" y="5467"/>
                    <a:pt x="57913" y="5008"/>
                    <a:pt x="57393" y="4555"/>
                  </a:cubicBezTo>
                  <a:cubicBezTo>
                    <a:pt x="57366" y="4530"/>
                    <a:pt x="57324" y="4492"/>
                    <a:pt x="57277" y="4450"/>
                  </a:cubicBezTo>
                  <a:cubicBezTo>
                    <a:pt x="57877" y="3933"/>
                    <a:pt x="58525" y="3505"/>
                    <a:pt x="59245" y="3265"/>
                  </a:cubicBezTo>
                  <a:cubicBezTo>
                    <a:pt x="59296" y="3248"/>
                    <a:pt x="59334" y="3206"/>
                    <a:pt x="59348" y="3154"/>
                  </a:cubicBezTo>
                  <a:lnTo>
                    <a:pt x="59348" y="3152"/>
                  </a:lnTo>
                  <a:cubicBezTo>
                    <a:pt x="59554" y="3136"/>
                    <a:pt x="59764" y="3124"/>
                    <a:pt x="59939" y="3124"/>
                  </a:cubicBezTo>
                  <a:close/>
                  <a:moveTo>
                    <a:pt x="52463" y="3966"/>
                  </a:moveTo>
                  <a:cubicBezTo>
                    <a:pt x="52802" y="4232"/>
                    <a:pt x="53136" y="4507"/>
                    <a:pt x="53465" y="4793"/>
                  </a:cubicBezTo>
                  <a:cubicBezTo>
                    <a:pt x="53048" y="5249"/>
                    <a:pt x="52666" y="5735"/>
                    <a:pt x="52302" y="6242"/>
                  </a:cubicBezTo>
                  <a:cubicBezTo>
                    <a:pt x="51854" y="5941"/>
                    <a:pt x="51407" y="5639"/>
                    <a:pt x="50962" y="5337"/>
                  </a:cubicBezTo>
                  <a:cubicBezTo>
                    <a:pt x="51073" y="5201"/>
                    <a:pt x="51186" y="5068"/>
                    <a:pt x="51305" y="4943"/>
                  </a:cubicBezTo>
                  <a:cubicBezTo>
                    <a:pt x="51659" y="4569"/>
                    <a:pt x="52053" y="4260"/>
                    <a:pt x="52463" y="3966"/>
                  </a:cubicBezTo>
                  <a:close/>
                  <a:moveTo>
                    <a:pt x="48999" y="4324"/>
                  </a:moveTo>
                  <a:cubicBezTo>
                    <a:pt x="49474" y="4716"/>
                    <a:pt x="49958" y="5090"/>
                    <a:pt x="50445" y="5452"/>
                  </a:cubicBezTo>
                  <a:cubicBezTo>
                    <a:pt x="50190" y="5769"/>
                    <a:pt x="49961" y="6103"/>
                    <a:pt x="49806" y="6442"/>
                  </a:cubicBezTo>
                  <a:cubicBezTo>
                    <a:pt x="49799" y="6423"/>
                    <a:pt x="49793" y="6404"/>
                    <a:pt x="49785" y="6386"/>
                  </a:cubicBezTo>
                  <a:cubicBezTo>
                    <a:pt x="49516" y="5699"/>
                    <a:pt x="49250" y="5014"/>
                    <a:pt x="48999" y="4324"/>
                  </a:cubicBezTo>
                  <a:close/>
                  <a:moveTo>
                    <a:pt x="60146" y="4960"/>
                  </a:moveTo>
                  <a:lnTo>
                    <a:pt x="60146" y="4960"/>
                  </a:lnTo>
                  <a:cubicBezTo>
                    <a:pt x="60135" y="5656"/>
                    <a:pt x="60137" y="6363"/>
                    <a:pt x="60104" y="7060"/>
                  </a:cubicBezTo>
                  <a:lnTo>
                    <a:pt x="60104" y="7059"/>
                  </a:lnTo>
                  <a:cubicBezTo>
                    <a:pt x="59812" y="6776"/>
                    <a:pt x="59518" y="6493"/>
                    <a:pt x="59221" y="6213"/>
                  </a:cubicBezTo>
                  <a:cubicBezTo>
                    <a:pt x="59543" y="5806"/>
                    <a:pt x="59855" y="5392"/>
                    <a:pt x="60146" y="4960"/>
                  </a:cubicBezTo>
                  <a:close/>
                  <a:moveTo>
                    <a:pt x="53666" y="4965"/>
                  </a:moveTo>
                  <a:cubicBezTo>
                    <a:pt x="54129" y="5371"/>
                    <a:pt x="54594" y="5775"/>
                    <a:pt x="55068" y="6164"/>
                  </a:cubicBezTo>
                  <a:lnTo>
                    <a:pt x="55068" y="6164"/>
                  </a:lnTo>
                  <a:cubicBezTo>
                    <a:pt x="55064" y="6170"/>
                    <a:pt x="55058" y="6176"/>
                    <a:pt x="55052" y="6183"/>
                  </a:cubicBezTo>
                  <a:cubicBezTo>
                    <a:pt x="54692" y="6588"/>
                    <a:pt x="54325" y="6989"/>
                    <a:pt x="53963" y="7391"/>
                  </a:cubicBezTo>
                  <a:cubicBezTo>
                    <a:pt x="53897" y="7343"/>
                    <a:pt x="53835" y="7291"/>
                    <a:pt x="53767" y="7244"/>
                  </a:cubicBezTo>
                  <a:cubicBezTo>
                    <a:pt x="53363" y="6961"/>
                    <a:pt x="52958" y="6681"/>
                    <a:pt x="52550" y="6408"/>
                  </a:cubicBezTo>
                  <a:cubicBezTo>
                    <a:pt x="52709" y="6171"/>
                    <a:pt x="52872" y="5937"/>
                    <a:pt x="53045" y="5715"/>
                  </a:cubicBezTo>
                  <a:cubicBezTo>
                    <a:pt x="53243" y="5458"/>
                    <a:pt x="53450" y="5209"/>
                    <a:pt x="53666" y="4965"/>
                  </a:cubicBezTo>
                  <a:close/>
                  <a:moveTo>
                    <a:pt x="56954" y="4742"/>
                  </a:moveTo>
                  <a:cubicBezTo>
                    <a:pt x="57338" y="5084"/>
                    <a:pt x="57656" y="5379"/>
                    <a:pt x="57744" y="5455"/>
                  </a:cubicBezTo>
                  <a:cubicBezTo>
                    <a:pt x="58052" y="5716"/>
                    <a:pt x="58355" y="5982"/>
                    <a:pt x="58660" y="6248"/>
                  </a:cubicBezTo>
                  <a:cubicBezTo>
                    <a:pt x="58300" y="6667"/>
                    <a:pt x="57933" y="7080"/>
                    <a:pt x="57560" y="7487"/>
                  </a:cubicBezTo>
                  <a:cubicBezTo>
                    <a:pt x="57134" y="7170"/>
                    <a:pt x="56701" y="6859"/>
                    <a:pt x="56285" y="6530"/>
                  </a:cubicBezTo>
                  <a:cubicBezTo>
                    <a:pt x="56087" y="6375"/>
                    <a:pt x="55886" y="6225"/>
                    <a:pt x="55685" y="6072"/>
                  </a:cubicBezTo>
                  <a:cubicBezTo>
                    <a:pt x="56084" y="5620"/>
                    <a:pt x="56506" y="5161"/>
                    <a:pt x="56954" y="4742"/>
                  </a:cubicBezTo>
                  <a:close/>
                  <a:moveTo>
                    <a:pt x="50711" y="5647"/>
                  </a:moveTo>
                  <a:cubicBezTo>
                    <a:pt x="51152" y="5971"/>
                    <a:pt x="51596" y="6292"/>
                    <a:pt x="52043" y="6607"/>
                  </a:cubicBezTo>
                  <a:cubicBezTo>
                    <a:pt x="51736" y="7048"/>
                    <a:pt x="51438" y="7501"/>
                    <a:pt x="51135" y="7960"/>
                  </a:cubicBezTo>
                  <a:cubicBezTo>
                    <a:pt x="50703" y="7536"/>
                    <a:pt x="50289" y="7096"/>
                    <a:pt x="49882" y="6646"/>
                  </a:cubicBezTo>
                  <a:cubicBezTo>
                    <a:pt x="49873" y="6616"/>
                    <a:pt x="49861" y="6585"/>
                    <a:pt x="49850" y="6556"/>
                  </a:cubicBezTo>
                  <a:cubicBezTo>
                    <a:pt x="49864" y="6556"/>
                    <a:pt x="49878" y="6550"/>
                    <a:pt x="49890" y="6541"/>
                  </a:cubicBezTo>
                  <a:cubicBezTo>
                    <a:pt x="50195" y="6284"/>
                    <a:pt x="50454" y="5967"/>
                    <a:pt x="50711" y="5647"/>
                  </a:cubicBezTo>
                  <a:close/>
                  <a:moveTo>
                    <a:pt x="58975" y="6519"/>
                  </a:moveTo>
                  <a:cubicBezTo>
                    <a:pt x="59314" y="6820"/>
                    <a:pt x="59645" y="7132"/>
                    <a:pt x="59971" y="7446"/>
                  </a:cubicBezTo>
                  <a:lnTo>
                    <a:pt x="59971" y="7446"/>
                  </a:lnTo>
                  <a:cubicBezTo>
                    <a:pt x="59652" y="7851"/>
                    <a:pt x="59320" y="8250"/>
                    <a:pt x="58974" y="8645"/>
                  </a:cubicBezTo>
                  <a:cubicBezTo>
                    <a:pt x="58635" y="8327"/>
                    <a:pt x="58280" y="8028"/>
                    <a:pt x="57908" y="7748"/>
                  </a:cubicBezTo>
                  <a:cubicBezTo>
                    <a:pt x="58275" y="7348"/>
                    <a:pt x="58631" y="6938"/>
                    <a:pt x="58975" y="6519"/>
                  </a:cubicBezTo>
                  <a:close/>
                  <a:moveTo>
                    <a:pt x="55363" y="6417"/>
                  </a:moveTo>
                  <a:cubicBezTo>
                    <a:pt x="55440" y="6476"/>
                    <a:pt x="55522" y="6541"/>
                    <a:pt x="55601" y="6599"/>
                  </a:cubicBezTo>
                  <a:cubicBezTo>
                    <a:pt x="56139" y="7004"/>
                    <a:pt x="56707" y="7400"/>
                    <a:pt x="57256" y="7813"/>
                  </a:cubicBezTo>
                  <a:cubicBezTo>
                    <a:pt x="56933" y="8161"/>
                    <a:pt x="56534" y="8506"/>
                    <a:pt x="56203" y="8848"/>
                  </a:cubicBezTo>
                  <a:cubicBezTo>
                    <a:pt x="56142" y="8911"/>
                    <a:pt x="55941" y="8973"/>
                    <a:pt x="55941" y="9037"/>
                  </a:cubicBezTo>
                  <a:cubicBezTo>
                    <a:pt x="55511" y="8557"/>
                    <a:pt x="54822" y="8084"/>
                    <a:pt x="54208" y="7628"/>
                  </a:cubicBezTo>
                  <a:lnTo>
                    <a:pt x="54208" y="7626"/>
                  </a:lnTo>
                  <a:cubicBezTo>
                    <a:pt x="54437" y="7385"/>
                    <a:pt x="54699" y="7144"/>
                    <a:pt x="54914" y="6904"/>
                  </a:cubicBezTo>
                  <a:cubicBezTo>
                    <a:pt x="55055" y="6746"/>
                    <a:pt x="55218" y="6582"/>
                    <a:pt x="55363" y="6417"/>
                  </a:cubicBezTo>
                  <a:close/>
                  <a:moveTo>
                    <a:pt x="52299" y="6786"/>
                  </a:moveTo>
                  <a:cubicBezTo>
                    <a:pt x="52749" y="7102"/>
                    <a:pt x="53199" y="7419"/>
                    <a:pt x="53652" y="7737"/>
                  </a:cubicBezTo>
                  <a:lnTo>
                    <a:pt x="53652" y="7737"/>
                  </a:lnTo>
                  <a:cubicBezTo>
                    <a:pt x="53237" y="8201"/>
                    <a:pt x="52830" y="8673"/>
                    <a:pt x="52442" y="9163"/>
                  </a:cubicBezTo>
                  <a:cubicBezTo>
                    <a:pt x="52066" y="8836"/>
                    <a:pt x="51698" y="8498"/>
                    <a:pt x="51339" y="8152"/>
                  </a:cubicBezTo>
                  <a:cubicBezTo>
                    <a:pt x="51690" y="7724"/>
                    <a:pt x="51995" y="7253"/>
                    <a:pt x="52299" y="6786"/>
                  </a:cubicBezTo>
                  <a:close/>
                  <a:moveTo>
                    <a:pt x="60067" y="7685"/>
                  </a:moveTo>
                  <a:lnTo>
                    <a:pt x="60067" y="7685"/>
                  </a:lnTo>
                  <a:cubicBezTo>
                    <a:pt x="60012" y="8296"/>
                    <a:pt x="59910" y="8891"/>
                    <a:pt x="59721" y="9453"/>
                  </a:cubicBezTo>
                  <a:lnTo>
                    <a:pt x="59721" y="9451"/>
                  </a:lnTo>
                  <a:cubicBezTo>
                    <a:pt x="59715" y="9451"/>
                    <a:pt x="59707" y="9445"/>
                    <a:pt x="59701" y="9445"/>
                  </a:cubicBezTo>
                  <a:cubicBezTo>
                    <a:pt x="59538" y="9234"/>
                    <a:pt x="59364" y="9033"/>
                    <a:pt x="59178" y="8845"/>
                  </a:cubicBezTo>
                  <a:cubicBezTo>
                    <a:pt x="59486" y="8466"/>
                    <a:pt x="59784" y="8081"/>
                    <a:pt x="60067" y="7685"/>
                  </a:cubicBezTo>
                  <a:close/>
                  <a:moveTo>
                    <a:pt x="50192" y="7484"/>
                  </a:moveTo>
                  <a:cubicBezTo>
                    <a:pt x="50436" y="7745"/>
                    <a:pt x="50683" y="8005"/>
                    <a:pt x="50935" y="8257"/>
                  </a:cubicBezTo>
                  <a:cubicBezTo>
                    <a:pt x="50849" y="8387"/>
                    <a:pt x="50764" y="8517"/>
                    <a:pt x="50677" y="8648"/>
                  </a:cubicBezTo>
                  <a:cubicBezTo>
                    <a:pt x="50639" y="8705"/>
                    <a:pt x="50690" y="8761"/>
                    <a:pt x="50745" y="8761"/>
                  </a:cubicBezTo>
                  <a:cubicBezTo>
                    <a:pt x="50764" y="8761"/>
                    <a:pt x="50782" y="8755"/>
                    <a:pt x="50798" y="8741"/>
                  </a:cubicBezTo>
                  <a:cubicBezTo>
                    <a:pt x="50906" y="8641"/>
                    <a:pt x="51010" y="8534"/>
                    <a:pt x="51109" y="8424"/>
                  </a:cubicBezTo>
                  <a:cubicBezTo>
                    <a:pt x="51467" y="8775"/>
                    <a:pt x="51835" y="9115"/>
                    <a:pt x="52211" y="9448"/>
                  </a:cubicBezTo>
                  <a:cubicBezTo>
                    <a:pt x="51965" y="9751"/>
                    <a:pt x="51709" y="10012"/>
                    <a:pt x="51474" y="10289"/>
                  </a:cubicBezTo>
                  <a:cubicBezTo>
                    <a:pt x="51310" y="10130"/>
                    <a:pt x="51149" y="9968"/>
                    <a:pt x="50989" y="9804"/>
                  </a:cubicBezTo>
                  <a:cubicBezTo>
                    <a:pt x="50737" y="9026"/>
                    <a:pt x="50471" y="8252"/>
                    <a:pt x="50192" y="7485"/>
                  </a:cubicBezTo>
                  <a:lnTo>
                    <a:pt x="50192" y="7484"/>
                  </a:lnTo>
                  <a:close/>
                  <a:moveTo>
                    <a:pt x="57608" y="8078"/>
                  </a:moveTo>
                  <a:cubicBezTo>
                    <a:pt x="57978" y="8365"/>
                    <a:pt x="58340" y="8662"/>
                    <a:pt x="58677" y="8981"/>
                  </a:cubicBezTo>
                  <a:cubicBezTo>
                    <a:pt x="58275" y="9428"/>
                    <a:pt x="57860" y="9867"/>
                    <a:pt x="57443" y="10289"/>
                  </a:cubicBezTo>
                  <a:cubicBezTo>
                    <a:pt x="57070" y="9958"/>
                    <a:pt x="56702" y="9593"/>
                    <a:pt x="56411" y="9323"/>
                  </a:cubicBezTo>
                  <a:cubicBezTo>
                    <a:pt x="56817" y="8913"/>
                    <a:pt x="57216" y="8498"/>
                    <a:pt x="57608" y="8079"/>
                  </a:cubicBezTo>
                  <a:lnTo>
                    <a:pt x="57608" y="8078"/>
                  </a:lnTo>
                  <a:close/>
                  <a:moveTo>
                    <a:pt x="53966" y="7956"/>
                  </a:moveTo>
                  <a:cubicBezTo>
                    <a:pt x="53968" y="7957"/>
                    <a:pt x="53970" y="7959"/>
                    <a:pt x="53973" y="7960"/>
                  </a:cubicBezTo>
                  <a:cubicBezTo>
                    <a:pt x="54586" y="8398"/>
                    <a:pt x="55174" y="8878"/>
                    <a:pt x="55756" y="9361"/>
                  </a:cubicBezTo>
                  <a:lnTo>
                    <a:pt x="55756" y="9361"/>
                  </a:lnTo>
                  <a:cubicBezTo>
                    <a:pt x="55290" y="9803"/>
                    <a:pt x="54792" y="10242"/>
                    <a:pt x="54319" y="10699"/>
                  </a:cubicBezTo>
                  <a:cubicBezTo>
                    <a:pt x="53820" y="10317"/>
                    <a:pt x="53331" y="9924"/>
                    <a:pt x="52850" y="9519"/>
                  </a:cubicBezTo>
                  <a:cubicBezTo>
                    <a:pt x="52786" y="9466"/>
                    <a:pt x="52728" y="9411"/>
                    <a:pt x="52664" y="9357"/>
                  </a:cubicBezTo>
                  <a:cubicBezTo>
                    <a:pt x="53085" y="8877"/>
                    <a:pt x="53529" y="8413"/>
                    <a:pt x="53966" y="7956"/>
                  </a:cubicBezTo>
                  <a:close/>
                  <a:moveTo>
                    <a:pt x="58893" y="9196"/>
                  </a:moveTo>
                  <a:cubicBezTo>
                    <a:pt x="59124" y="9423"/>
                    <a:pt x="59340" y="9661"/>
                    <a:pt x="59541" y="9913"/>
                  </a:cubicBezTo>
                  <a:cubicBezTo>
                    <a:pt x="59359" y="10329"/>
                    <a:pt x="59113" y="10718"/>
                    <a:pt x="58815" y="11061"/>
                  </a:cubicBezTo>
                  <a:lnTo>
                    <a:pt x="58815" y="11059"/>
                  </a:lnTo>
                  <a:cubicBezTo>
                    <a:pt x="58801" y="11076"/>
                    <a:pt x="58784" y="11090"/>
                    <a:pt x="58768" y="11106"/>
                  </a:cubicBezTo>
                  <a:cubicBezTo>
                    <a:pt x="58728" y="11090"/>
                    <a:pt x="58674" y="11073"/>
                    <a:pt x="58637" y="11059"/>
                  </a:cubicBezTo>
                  <a:cubicBezTo>
                    <a:pt x="58626" y="11055"/>
                    <a:pt x="58615" y="11053"/>
                    <a:pt x="58604" y="11053"/>
                  </a:cubicBezTo>
                  <a:cubicBezTo>
                    <a:pt x="58580" y="11053"/>
                    <a:pt x="58557" y="11062"/>
                    <a:pt x="58538" y="11078"/>
                  </a:cubicBezTo>
                  <a:cubicBezTo>
                    <a:pt x="58301" y="10979"/>
                    <a:pt x="58017" y="10773"/>
                    <a:pt x="57721" y="10529"/>
                  </a:cubicBezTo>
                  <a:cubicBezTo>
                    <a:pt x="58125" y="10094"/>
                    <a:pt x="58515" y="9650"/>
                    <a:pt x="58893" y="9196"/>
                  </a:cubicBezTo>
                  <a:close/>
                  <a:moveTo>
                    <a:pt x="56094" y="9641"/>
                  </a:moveTo>
                  <a:cubicBezTo>
                    <a:pt x="56441" y="9929"/>
                    <a:pt x="56789" y="10215"/>
                    <a:pt x="57141" y="10492"/>
                  </a:cubicBezTo>
                  <a:cubicBezTo>
                    <a:pt x="57158" y="10506"/>
                    <a:pt x="57178" y="10523"/>
                    <a:pt x="57195" y="10538"/>
                  </a:cubicBezTo>
                  <a:cubicBezTo>
                    <a:pt x="56778" y="10943"/>
                    <a:pt x="56285" y="11331"/>
                    <a:pt x="55859" y="11764"/>
                  </a:cubicBezTo>
                  <a:cubicBezTo>
                    <a:pt x="55680" y="11659"/>
                    <a:pt x="55504" y="11557"/>
                    <a:pt x="55357" y="11457"/>
                  </a:cubicBezTo>
                  <a:cubicBezTo>
                    <a:pt x="55143" y="11310"/>
                    <a:pt x="54931" y="11158"/>
                    <a:pt x="54723" y="11005"/>
                  </a:cubicBezTo>
                  <a:cubicBezTo>
                    <a:pt x="55179" y="10551"/>
                    <a:pt x="55640" y="10096"/>
                    <a:pt x="56094" y="9641"/>
                  </a:cubicBezTo>
                  <a:close/>
                  <a:moveTo>
                    <a:pt x="52425" y="9637"/>
                  </a:moveTo>
                  <a:cubicBezTo>
                    <a:pt x="52952" y="10096"/>
                    <a:pt x="53493" y="10540"/>
                    <a:pt x="54051" y="10965"/>
                  </a:cubicBezTo>
                  <a:cubicBezTo>
                    <a:pt x="53778" y="11236"/>
                    <a:pt x="53520" y="11522"/>
                    <a:pt x="53278" y="11822"/>
                  </a:cubicBezTo>
                  <a:cubicBezTo>
                    <a:pt x="53119" y="11696"/>
                    <a:pt x="52961" y="11574"/>
                    <a:pt x="52803" y="11457"/>
                  </a:cubicBezTo>
                  <a:cubicBezTo>
                    <a:pt x="52431" y="11177"/>
                    <a:pt x="52074" y="10861"/>
                    <a:pt x="51724" y="10532"/>
                  </a:cubicBezTo>
                  <a:cubicBezTo>
                    <a:pt x="51939" y="10226"/>
                    <a:pt x="52177" y="9927"/>
                    <a:pt x="52425" y="9637"/>
                  </a:cubicBezTo>
                  <a:close/>
                  <a:moveTo>
                    <a:pt x="57480" y="10787"/>
                  </a:moveTo>
                  <a:cubicBezTo>
                    <a:pt x="57744" y="11027"/>
                    <a:pt x="58055" y="11310"/>
                    <a:pt x="58358" y="11471"/>
                  </a:cubicBezTo>
                  <a:cubicBezTo>
                    <a:pt x="57837" y="11851"/>
                    <a:pt x="57192" y="12077"/>
                    <a:pt x="56554" y="12270"/>
                  </a:cubicBezTo>
                  <a:lnTo>
                    <a:pt x="56554" y="12269"/>
                  </a:lnTo>
                  <a:cubicBezTo>
                    <a:pt x="56462" y="12177"/>
                    <a:pt x="56363" y="12094"/>
                    <a:pt x="56258" y="12020"/>
                  </a:cubicBezTo>
                  <a:cubicBezTo>
                    <a:pt x="56676" y="11621"/>
                    <a:pt x="57081" y="11208"/>
                    <a:pt x="57480" y="10787"/>
                  </a:cubicBezTo>
                  <a:close/>
                  <a:moveTo>
                    <a:pt x="51484" y="10891"/>
                  </a:moveTo>
                  <a:cubicBezTo>
                    <a:pt x="51939" y="11387"/>
                    <a:pt x="52423" y="11865"/>
                    <a:pt x="52936" y="12284"/>
                  </a:cubicBezTo>
                  <a:cubicBezTo>
                    <a:pt x="52827" y="12446"/>
                    <a:pt x="52725" y="12613"/>
                    <a:pt x="52633" y="12785"/>
                  </a:cubicBezTo>
                  <a:cubicBezTo>
                    <a:pt x="52247" y="12635"/>
                    <a:pt x="51914" y="12372"/>
                    <a:pt x="51667" y="11952"/>
                  </a:cubicBezTo>
                  <a:lnTo>
                    <a:pt x="51667" y="11950"/>
                  </a:lnTo>
                  <a:cubicBezTo>
                    <a:pt x="51573" y="11647"/>
                    <a:pt x="51478" y="11344"/>
                    <a:pt x="51384" y="11041"/>
                  </a:cubicBezTo>
                  <a:cubicBezTo>
                    <a:pt x="51415" y="10990"/>
                    <a:pt x="51450" y="10940"/>
                    <a:pt x="51484" y="10891"/>
                  </a:cubicBezTo>
                  <a:close/>
                  <a:moveTo>
                    <a:pt x="54457" y="11270"/>
                  </a:moveTo>
                  <a:cubicBezTo>
                    <a:pt x="54828" y="11543"/>
                    <a:pt x="55204" y="11809"/>
                    <a:pt x="55584" y="12069"/>
                  </a:cubicBezTo>
                  <a:cubicBezTo>
                    <a:pt x="55420" y="12259"/>
                    <a:pt x="55278" y="12468"/>
                    <a:pt x="55160" y="12692"/>
                  </a:cubicBezTo>
                  <a:lnTo>
                    <a:pt x="55160" y="12691"/>
                  </a:lnTo>
                  <a:cubicBezTo>
                    <a:pt x="55009" y="12734"/>
                    <a:pt x="54857" y="12773"/>
                    <a:pt x="54707" y="12807"/>
                  </a:cubicBezTo>
                  <a:cubicBezTo>
                    <a:pt x="54331" y="12612"/>
                    <a:pt x="53977" y="12363"/>
                    <a:pt x="53637" y="12102"/>
                  </a:cubicBezTo>
                  <a:cubicBezTo>
                    <a:pt x="53908" y="11823"/>
                    <a:pt x="54181" y="11546"/>
                    <a:pt x="54457" y="11270"/>
                  </a:cubicBezTo>
                  <a:close/>
                  <a:moveTo>
                    <a:pt x="53237" y="12521"/>
                  </a:moveTo>
                  <a:cubicBezTo>
                    <a:pt x="53434" y="12669"/>
                    <a:pt x="53635" y="12811"/>
                    <a:pt x="53843" y="12937"/>
                  </a:cubicBezTo>
                  <a:cubicBezTo>
                    <a:pt x="53754" y="12942"/>
                    <a:pt x="53666" y="12945"/>
                    <a:pt x="53580" y="12945"/>
                  </a:cubicBezTo>
                  <a:cubicBezTo>
                    <a:pt x="53345" y="12945"/>
                    <a:pt x="53119" y="12923"/>
                    <a:pt x="52904" y="12870"/>
                  </a:cubicBezTo>
                  <a:lnTo>
                    <a:pt x="52904" y="12869"/>
                  </a:lnTo>
                  <a:cubicBezTo>
                    <a:pt x="53012" y="12751"/>
                    <a:pt x="53127" y="12637"/>
                    <a:pt x="53237" y="12521"/>
                  </a:cubicBezTo>
                  <a:close/>
                  <a:moveTo>
                    <a:pt x="9945" y="19161"/>
                  </a:moveTo>
                  <a:cubicBezTo>
                    <a:pt x="11137" y="19334"/>
                    <a:pt x="12329" y="19491"/>
                    <a:pt x="13522" y="19577"/>
                  </a:cubicBezTo>
                  <a:cubicBezTo>
                    <a:pt x="13792" y="19596"/>
                    <a:pt x="14071" y="19625"/>
                    <a:pt x="14355" y="19656"/>
                  </a:cubicBezTo>
                  <a:cubicBezTo>
                    <a:pt x="14136" y="19945"/>
                    <a:pt x="14012" y="20374"/>
                    <a:pt x="13939" y="20652"/>
                  </a:cubicBezTo>
                  <a:cubicBezTo>
                    <a:pt x="13789" y="21227"/>
                    <a:pt x="13744" y="21826"/>
                    <a:pt x="13811" y="22415"/>
                  </a:cubicBezTo>
                  <a:cubicBezTo>
                    <a:pt x="13763" y="22414"/>
                    <a:pt x="13715" y="22414"/>
                    <a:pt x="13668" y="22414"/>
                  </a:cubicBezTo>
                  <a:cubicBezTo>
                    <a:pt x="12952" y="22414"/>
                    <a:pt x="12237" y="22469"/>
                    <a:pt x="11530" y="22577"/>
                  </a:cubicBezTo>
                  <a:cubicBezTo>
                    <a:pt x="10835" y="21535"/>
                    <a:pt x="10685" y="20168"/>
                    <a:pt x="9945" y="19161"/>
                  </a:cubicBezTo>
                  <a:close/>
                  <a:moveTo>
                    <a:pt x="15187" y="19755"/>
                  </a:moveTo>
                  <a:cubicBezTo>
                    <a:pt x="16167" y="19876"/>
                    <a:pt x="17189" y="20002"/>
                    <a:pt x="18172" y="20002"/>
                  </a:cubicBezTo>
                  <a:cubicBezTo>
                    <a:pt x="18697" y="20002"/>
                    <a:pt x="19211" y="19966"/>
                    <a:pt x="19701" y="19874"/>
                  </a:cubicBezTo>
                  <a:cubicBezTo>
                    <a:pt x="19757" y="19927"/>
                    <a:pt x="19814" y="19973"/>
                    <a:pt x="19892" y="19995"/>
                  </a:cubicBezTo>
                  <a:cubicBezTo>
                    <a:pt x="19956" y="20012"/>
                    <a:pt x="20025" y="20019"/>
                    <a:pt x="20096" y="20019"/>
                  </a:cubicBezTo>
                  <a:cubicBezTo>
                    <a:pt x="20209" y="20019"/>
                    <a:pt x="20327" y="20001"/>
                    <a:pt x="20441" y="19978"/>
                  </a:cubicBezTo>
                  <a:lnTo>
                    <a:pt x="20441" y="19978"/>
                  </a:lnTo>
                  <a:cubicBezTo>
                    <a:pt x="20374" y="20080"/>
                    <a:pt x="20309" y="20183"/>
                    <a:pt x="20244" y="20287"/>
                  </a:cubicBezTo>
                  <a:cubicBezTo>
                    <a:pt x="20224" y="20318"/>
                    <a:pt x="20210" y="20354"/>
                    <a:pt x="20206" y="20391"/>
                  </a:cubicBezTo>
                  <a:cubicBezTo>
                    <a:pt x="19486" y="21346"/>
                    <a:pt x="18773" y="22305"/>
                    <a:pt x="18065" y="23269"/>
                  </a:cubicBezTo>
                  <a:cubicBezTo>
                    <a:pt x="16870" y="22737"/>
                    <a:pt x="15546" y="22481"/>
                    <a:pt x="14219" y="22427"/>
                  </a:cubicBezTo>
                  <a:cubicBezTo>
                    <a:pt x="14202" y="21963"/>
                    <a:pt x="14296" y="21513"/>
                    <a:pt x="14425" y="21070"/>
                  </a:cubicBezTo>
                  <a:cubicBezTo>
                    <a:pt x="14498" y="20802"/>
                    <a:pt x="14600" y="20545"/>
                    <a:pt x="14729" y="20301"/>
                  </a:cubicBezTo>
                  <a:lnTo>
                    <a:pt x="14731" y="20299"/>
                  </a:lnTo>
                  <a:cubicBezTo>
                    <a:pt x="14828" y="20120"/>
                    <a:pt x="14986" y="20002"/>
                    <a:pt x="15110" y="19848"/>
                  </a:cubicBezTo>
                  <a:cubicBezTo>
                    <a:pt x="15144" y="19825"/>
                    <a:pt x="15170" y="19792"/>
                    <a:pt x="15187" y="19755"/>
                  </a:cubicBezTo>
                  <a:close/>
                  <a:moveTo>
                    <a:pt x="13450" y="24129"/>
                  </a:moveTo>
                  <a:cubicBezTo>
                    <a:pt x="14659" y="24129"/>
                    <a:pt x="15857" y="24326"/>
                    <a:pt x="16995" y="24736"/>
                  </a:cubicBezTo>
                  <a:cubicBezTo>
                    <a:pt x="16955" y="24792"/>
                    <a:pt x="16913" y="24848"/>
                    <a:pt x="16874" y="24903"/>
                  </a:cubicBezTo>
                  <a:cubicBezTo>
                    <a:pt x="15654" y="26606"/>
                    <a:pt x="14601" y="28381"/>
                    <a:pt x="13622" y="30200"/>
                  </a:cubicBezTo>
                  <a:cubicBezTo>
                    <a:pt x="13613" y="29697"/>
                    <a:pt x="13594" y="29195"/>
                    <a:pt x="13559" y="28692"/>
                  </a:cubicBezTo>
                  <a:cubicBezTo>
                    <a:pt x="13502" y="27866"/>
                    <a:pt x="13494" y="27039"/>
                    <a:pt x="13494" y="26213"/>
                  </a:cubicBezTo>
                  <a:cubicBezTo>
                    <a:pt x="13492" y="25511"/>
                    <a:pt x="13359" y="24824"/>
                    <a:pt x="13274" y="24130"/>
                  </a:cubicBezTo>
                  <a:cubicBezTo>
                    <a:pt x="13333" y="24129"/>
                    <a:pt x="13392" y="24129"/>
                    <a:pt x="13450" y="24129"/>
                  </a:cubicBezTo>
                  <a:close/>
                  <a:moveTo>
                    <a:pt x="26204" y="29915"/>
                  </a:moveTo>
                  <a:cubicBezTo>
                    <a:pt x="26212" y="30362"/>
                    <a:pt x="26226" y="30811"/>
                    <a:pt x="26258" y="31255"/>
                  </a:cubicBezTo>
                  <a:cubicBezTo>
                    <a:pt x="25411" y="31287"/>
                    <a:pt x="24567" y="31346"/>
                    <a:pt x="23739" y="31420"/>
                  </a:cubicBezTo>
                  <a:cubicBezTo>
                    <a:pt x="23733" y="31237"/>
                    <a:pt x="23727" y="31055"/>
                    <a:pt x="23710" y="30877"/>
                  </a:cubicBezTo>
                  <a:cubicBezTo>
                    <a:pt x="23704" y="30828"/>
                    <a:pt x="23696" y="30778"/>
                    <a:pt x="23688" y="30730"/>
                  </a:cubicBezTo>
                  <a:cubicBezTo>
                    <a:pt x="24525" y="30449"/>
                    <a:pt x="25365" y="30180"/>
                    <a:pt x="26204" y="29915"/>
                  </a:cubicBezTo>
                  <a:close/>
                  <a:moveTo>
                    <a:pt x="22360" y="31182"/>
                  </a:moveTo>
                  <a:cubicBezTo>
                    <a:pt x="22384" y="31302"/>
                    <a:pt x="22408" y="31425"/>
                    <a:pt x="22431" y="31545"/>
                  </a:cubicBezTo>
                  <a:cubicBezTo>
                    <a:pt x="22380" y="31550"/>
                    <a:pt x="22330" y="31556"/>
                    <a:pt x="22282" y="31561"/>
                  </a:cubicBezTo>
                  <a:cubicBezTo>
                    <a:pt x="21774" y="31613"/>
                    <a:pt x="21266" y="31674"/>
                    <a:pt x="20761" y="31739"/>
                  </a:cubicBezTo>
                  <a:cubicBezTo>
                    <a:pt x="21293" y="31553"/>
                    <a:pt x="21826" y="31367"/>
                    <a:pt x="22360" y="31182"/>
                  </a:cubicBezTo>
                  <a:close/>
                  <a:moveTo>
                    <a:pt x="52216" y="19498"/>
                  </a:moveTo>
                  <a:cubicBezTo>
                    <a:pt x="52584" y="20570"/>
                    <a:pt x="53000" y="21636"/>
                    <a:pt x="53605" y="22587"/>
                  </a:cubicBezTo>
                  <a:cubicBezTo>
                    <a:pt x="53591" y="22588"/>
                    <a:pt x="53578" y="22590"/>
                    <a:pt x="53566" y="22593"/>
                  </a:cubicBezTo>
                  <a:cubicBezTo>
                    <a:pt x="48749" y="23363"/>
                    <a:pt x="44001" y="26462"/>
                    <a:pt x="42722" y="31148"/>
                  </a:cubicBezTo>
                  <a:lnTo>
                    <a:pt x="42721" y="31148"/>
                  </a:lnTo>
                  <a:cubicBezTo>
                    <a:pt x="42540" y="31106"/>
                    <a:pt x="42359" y="31066"/>
                    <a:pt x="42184" y="31023"/>
                  </a:cubicBezTo>
                  <a:cubicBezTo>
                    <a:pt x="41151" y="30764"/>
                    <a:pt x="40110" y="30503"/>
                    <a:pt x="39038" y="30460"/>
                  </a:cubicBezTo>
                  <a:cubicBezTo>
                    <a:pt x="38989" y="30458"/>
                    <a:pt x="38938" y="30456"/>
                    <a:pt x="38885" y="30456"/>
                  </a:cubicBezTo>
                  <a:cubicBezTo>
                    <a:pt x="38275" y="30456"/>
                    <a:pt x="37506" y="30616"/>
                    <a:pt x="37599" y="31375"/>
                  </a:cubicBezTo>
                  <a:cubicBezTo>
                    <a:pt x="37611" y="31471"/>
                    <a:pt x="37637" y="31567"/>
                    <a:pt x="37676" y="31657"/>
                  </a:cubicBezTo>
                  <a:cubicBezTo>
                    <a:pt x="36957" y="31312"/>
                    <a:pt x="36283" y="30860"/>
                    <a:pt x="35466" y="30792"/>
                  </a:cubicBezTo>
                  <a:cubicBezTo>
                    <a:pt x="35432" y="30789"/>
                    <a:pt x="35399" y="30788"/>
                    <a:pt x="35367" y="30788"/>
                  </a:cubicBezTo>
                  <a:cubicBezTo>
                    <a:pt x="34635" y="30788"/>
                    <a:pt x="34254" y="31508"/>
                    <a:pt x="34131" y="32144"/>
                  </a:cubicBezTo>
                  <a:cubicBezTo>
                    <a:pt x="34113" y="32246"/>
                    <a:pt x="34101" y="32349"/>
                    <a:pt x="34090" y="32456"/>
                  </a:cubicBezTo>
                  <a:cubicBezTo>
                    <a:pt x="33250" y="32017"/>
                    <a:pt x="32313" y="31734"/>
                    <a:pt x="31540" y="31578"/>
                  </a:cubicBezTo>
                  <a:cubicBezTo>
                    <a:pt x="30263" y="31320"/>
                    <a:pt x="28922" y="31227"/>
                    <a:pt x="27571" y="31227"/>
                  </a:cubicBezTo>
                  <a:cubicBezTo>
                    <a:pt x="27346" y="31227"/>
                    <a:pt x="27121" y="31230"/>
                    <a:pt x="26896" y="31234"/>
                  </a:cubicBezTo>
                  <a:cubicBezTo>
                    <a:pt x="27112" y="30726"/>
                    <a:pt x="27166" y="30170"/>
                    <a:pt x="27168" y="29611"/>
                  </a:cubicBezTo>
                  <a:cubicBezTo>
                    <a:pt x="29246" y="28953"/>
                    <a:pt x="31320" y="28287"/>
                    <a:pt x="33343" y="27464"/>
                  </a:cubicBezTo>
                  <a:cubicBezTo>
                    <a:pt x="36787" y="26061"/>
                    <a:pt x="40209" y="24602"/>
                    <a:pt x="43652" y="23196"/>
                  </a:cubicBezTo>
                  <a:cubicBezTo>
                    <a:pt x="45255" y="22540"/>
                    <a:pt x="46854" y="21878"/>
                    <a:pt x="48425" y="21147"/>
                  </a:cubicBezTo>
                  <a:cubicBezTo>
                    <a:pt x="49291" y="20742"/>
                    <a:pt x="50176" y="20377"/>
                    <a:pt x="51054" y="19996"/>
                  </a:cubicBezTo>
                  <a:cubicBezTo>
                    <a:pt x="51438" y="19829"/>
                    <a:pt x="51848" y="19693"/>
                    <a:pt x="52216" y="19498"/>
                  </a:cubicBezTo>
                  <a:close/>
                  <a:moveTo>
                    <a:pt x="21177" y="28036"/>
                  </a:moveTo>
                  <a:cubicBezTo>
                    <a:pt x="21650" y="28776"/>
                    <a:pt x="22021" y="29586"/>
                    <a:pt x="22309" y="30433"/>
                  </a:cubicBezTo>
                  <a:cubicBezTo>
                    <a:pt x="20605" y="31038"/>
                    <a:pt x="18905" y="31647"/>
                    <a:pt x="17191" y="32227"/>
                  </a:cubicBezTo>
                  <a:cubicBezTo>
                    <a:pt x="17178" y="32232"/>
                    <a:pt x="17164" y="32233"/>
                    <a:pt x="17148" y="32240"/>
                  </a:cubicBezTo>
                  <a:cubicBezTo>
                    <a:pt x="16497" y="32326"/>
                    <a:pt x="15756" y="32436"/>
                    <a:pt x="15056" y="32620"/>
                  </a:cubicBezTo>
                  <a:cubicBezTo>
                    <a:pt x="17009" y="30954"/>
                    <a:pt x="18948" y="29332"/>
                    <a:pt x="21177" y="28036"/>
                  </a:cubicBezTo>
                  <a:close/>
                  <a:moveTo>
                    <a:pt x="17668" y="25008"/>
                  </a:moveTo>
                  <a:cubicBezTo>
                    <a:pt x="17914" y="25117"/>
                    <a:pt x="18156" y="25234"/>
                    <a:pt x="18395" y="25364"/>
                  </a:cubicBezTo>
                  <a:cubicBezTo>
                    <a:pt x="18685" y="25525"/>
                    <a:pt x="18965" y="25707"/>
                    <a:pt x="19230" y="25908"/>
                  </a:cubicBezTo>
                  <a:cubicBezTo>
                    <a:pt x="19010" y="26126"/>
                    <a:pt x="18812" y="26369"/>
                    <a:pt x="18619" y="26614"/>
                  </a:cubicBezTo>
                  <a:cubicBezTo>
                    <a:pt x="18110" y="27252"/>
                    <a:pt x="17607" y="27894"/>
                    <a:pt x="17086" y="28523"/>
                  </a:cubicBezTo>
                  <a:cubicBezTo>
                    <a:pt x="16001" y="29833"/>
                    <a:pt x="15028" y="31214"/>
                    <a:pt x="14179" y="32688"/>
                  </a:cubicBezTo>
                  <a:cubicBezTo>
                    <a:pt x="14142" y="32687"/>
                    <a:pt x="14105" y="32686"/>
                    <a:pt x="14068" y="32686"/>
                  </a:cubicBezTo>
                  <a:cubicBezTo>
                    <a:pt x="13918" y="32686"/>
                    <a:pt x="13768" y="32696"/>
                    <a:pt x="13619" y="32717"/>
                  </a:cubicBezTo>
                  <a:cubicBezTo>
                    <a:pt x="13624" y="32380"/>
                    <a:pt x="13628" y="32043"/>
                    <a:pt x="13631" y="31706"/>
                  </a:cubicBezTo>
                  <a:cubicBezTo>
                    <a:pt x="13730" y="31500"/>
                    <a:pt x="13829" y="31296"/>
                    <a:pt x="13928" y="31091"/>
                  </a:cubicBezTo>
                  <a:cubicBezTo>
                    <a:pt x="14788" y="29308"/>
                    <a:pt x="15846" y="27653"/>
                    <a:pt x="16963" y="26020"/>
                  </a:cubicBezTo>
                  <a:cubicBezTo>
                    <a:pt x="17195" y="25680"/>
                    <a:pt x="17431" y="25344"/>
                    <a:pt x="17668" y="25008"/>
                  </a:cubicBezTo>
                  <a:close/>
                  <a:moveTo>
                    <a:pt x="13359" y="32250"/>
                  </a:moveTo>
                  <a:cubicBezTo>
                    <a:pt x="13365" y="32421"/>
                    <a:pt x="13370" y="32589"/>
                    <a:pt x="13375" y="32758"/>
                  </a:cubicBezTo>
                  <a:cubicBezTo>
                    <a:pt x="13267" y="32782"/>
                    <a:pt x="13163" y="32806"/>
                    <a:pt x="13067" y="32837"/>
                  </a:cubicBezTo>
                  <a:cubicBezTo>
                    <a:pt x="13166" y="32642"/>
                    <a:pt x="13262" y="32445"/>
                    <a:pt x="13359" y="32250"/>
                  </a:cubicBezTo>
                  <a:close/>
                  <a:moveTo>
                    <a:pt x="55577" y="24131"/>
                  </a:moveTo>
                  <a:cubicBezTo>
                    <a:pt x="56459" y="24131"/>
                    <a:pt x="57336" y="24235"/>
                    <a:pt x="58188" y="24452"/>
                  </a:cubicBezTo>
                  <a:cubicBezTo>
                    <a:pt x="57366" y="25777"/>
                    <a:pt x="56926" y="27288"/>
                    <a:pt x="56490" y="28776"/>
                  </a:cubicBezTo>
                  <a:cubicBezTo>
                    <a:pt x="56087" y="30150"/>
                    <a:pt x="55558" y="31486"/>
                    <a:pt x="55199" y="32871"/>
                  </a:cubicBezTo>
                  <a:cubicBezTo>
                    <a:pt x="55047" y="32798"/>
                    <a:pt x="54883" y="32748"/>
                    <a:pt x="54716" y="32727"/>
                  </a:cubicBezTo>
                  <a:cubicBezTo>
                    <a:pt x="54683" y="32723"/>
                    <a:pt x="54649" y="32722"/>
                    <a:pt x="54615" y="32722"/>
                  </a:cubicBezTo>
                  <a:cubicBezTo>
                    <a:pt x="54524" y="32722"/>
                    <a:pt x="54433" y="32734"/>
                    <a:pt x="54345" y="32758"/>
                  </a:cubicBezTo>
                  <a:cubicBezTo>
                    <a:pt x="54321" y="31466"/>
                    <a:pt x="54313" y="30172"/>
                    <a:pt x="54313" y="28881"/>
                  </a:cubicBezTo>
                  <a:cubicBezTo>
                    <a:pt x="54313" y="27326"/>
                    <a:pt x="54167" y="25777"/>
                    <a:pt x="54133" y="24223"/>
                  </a:cubicBezTo>
                  <a:cubicBezTo>
                    <a:pt x="54614" y="24162"/>
                    <a:pt x="55096" y="24131"/>
                    <a:pt x="55577" y="24131"/>
                  </a:cubicBezTo>
                  <a:close/>
                  <a:moveTo>
                    <a:pt x="19505" y="26212"/>
                  </a:moveTo>
                  <a:cubicBezTo>
                    <a:pt x="20085" y="26688"/>
                    <a:pt x="20575" y="27297"/>
                    <a:pt x="20996" y="27906"/>
                  </a:cubicBezTo>
                  <a:cubicBezTo>
                    <a:pt x="18588" y="29105"/>
                    <a:pt x="16565" y="31207"/>
                    <a:pt x="14592" y="33007"/>
                  </a:cubicBezTo>
                  <a:lnTo>
                    <a:pt x="14583" y="33007"/>
                  </a:lnTo>
                  <a:cubicBezTo>
                    <a:pt x="14535" y="33007"/>
                    <a:pt x="14485" y="32860"/>
                    <a:pt x="14436" y="32852"/>
                  </a:cubicBezTo>
                  <a:cubicBezTo>
                    <a:pt x="15382" y="31517"/>
                    <a:pt x="16274" y="30093"/>
                    <a:pt x="17328" y="28834"/>
                  </a:cubicBezTo>
                  <a:cubicBezTo>
                    <a:pt x="17773" y="28304"/>
                    <a:pt x="18214" y="27739"/>
                    <a:pt x="18636" y="27190"/>
                  </a:cubicBezTo>
                  <a:cubicBezTo>
                    <a:pt x="18899" y="26842"/>
                    <a:pt x="19189" y="26515"/>
                    <a:pt x="19505" y="26212"/>
                  </a:cubicBezTo>
                  <a:close/>
                  <a:moveTo>
                    <a:pt x="10067" y="24629"/>
                  </a:moveTo>
                  <a:cubicBezTo>
                    <a:pt x="10161" y="24929"/>
                    <a:pt x="10259" y="25226"/>
                    <a:pt x="10305" y="25505"/>
                  </a:cubicBezTo>
                  <a:cubicBezTo>
                    <a:pt x="10478" y="26538"/>
                    <a:pt x="10579" y="27597"/>
                    <a:pt x="10699" y="28638"/>
                  </a:cubicBezTo>
                  <a:cubicBezTo>
                    <a:pt x="10874" y="30144"/>
                    <a:pt x="11037" y="31658"/>
                    <a:pt x="11459" y="33115"/>
                  </a:cubicBezTo>
                  <a:cubicBezTo>
                    <a:pt x="11199" y="32784"/>
                    <a:pt x="11016" y="32346"/>
                    <a:pt x="10837" y="32008"/>
                  </a:cubicBezTo>
                  <a:cubicBezTo>
                    <a:pt x="10452" y="31279"/>
                    <a:pt x="9997" y="30588"/>
                    <a:pt x="9570" y="29886"/>
                  </a:cubicBezTo>
                  <a:cubicBezTo>
                    <a:pt x="8749" y="28537"/>
                    <a:pt x="8009" y="27136"/>
                    <a:pt x="7299" y="25726"/>
                  </a:cubicBezTo>
                  <a:cubicBezTo>
                    <a:pt x="8183" y="25270"/>
                    <a:pt x="9110" y="24903"/>
                    <a:pt x="10067" y="24631"/>
                  </a:cubicBezTo>
                  <a:lnTo>
                    <a:pt x="10067" y="24629"/>
                  </a:lnTo>
                  <a:close/>
                  <a:moveTo>
                    <a:pt x="53832" y="24261"/>
                  </a:moveTo>
                  <a:cubicBezTo>
                    <a:pt x="53861" y="25802"/>
                    <a:pt x="54000" y="27339"/>
                    <a:pt x="54011" y="28881"/>
                  </a:cubicBezTo>
                  <a:cubicBezTo>
                    <a:pt x="54019" y="30209"/>
                    <a:pt x="54028" y="31533"/>
                    <a:pt x="54093" y="32858"/>
                  </a:cubicBezTo>
                  <a:cubicBezTo>
                    <a:pt x="53987" y="32917"/>
                    <a:pt x="53888" y="32993"/>
                    <a:pt x="53804" y="33082"/>
                  </a:cubicBezTo>
                  <a:cubicBezTo>
                    <a:pt x="53722" y="33121"/>
                    <a:pt x="53645" y="33171"/>
                    <a:pt x="53577" y="33229"/>
                  </a:cubicBezTo>
                  <a:cubicBezTo>
                    <a:pt x="52782" y="32071"/>
                    <a:pt x="52052" y="30868"/>
                    <a:pt x="51217" y="29736"/>
                  </a:cubicBezTo>
                  <a:cubicBezTo>
                    <a:pt x="50385" y="28612"/>
                    <a:pt x="49544" y="27404"/>
                    <a:pt x="48568" y="26400"/>
                  </a:cubicBezTo>
                  <a:cubicBezTo>
                    <a:pt x="48537" y="26368"/>
                    <a:pt x="48501" y="26355"/>
                    <a:pt x="48467" y="26355"/>
                  </a:cubicBezTo>
                  <a:cubicBezTo>
                    <a:pt x="48354" y="26355"/>
                    <a:pt x="48254" y="26504"/>
                    <a:pt x="48356" y="26612"/>
                  </a:cubicBezTo>
                  <a:cubicBezTo>
                    <a:pt x="50267" y="28607"/>
                    <a:pt x="51715" y="31021"/>
                    <a:pt x="53317" y="33265"/>
                  </a:cubicBezTo>
                  <a:cubicBezTo>
                    <a:pt x="51554" y="32683"/>
                    <a:pt x="49771" y="32320"/>
                    <a:pt x="47937" y="31975"/>
                  </a:cubicBezTo>
                  <a:cubicBezTo>
                    <a:pt x="46724" y="31748"/>
                    <a:pt x="45547" y="31448"/>
                    <a:pt x="44360" y="31156"/>
                  </a:cubicBezTo>
                  <a:cubicBezTo>
                    <a:pt x="44408" y="31006"/>
                    <a:pt x="44459" y="30859"/>
                    <a:pt x="44514" y="30713"/>
                  </a:cubicBezTo>
                  <a:cubicBezTo>
                    <a:pt x="44562" y="30641"/>
                    <a:pt x="44615" y="30571"/>
                    <a:pt x="44658" y="30497"/>
                  </a:cubicBezTo>
                  <a:cubicBezTo>
                    <a:pt x="44689" y="30446"/>
                    <a:pt x="44695" y="30384"/>
                    <a:pt x="44678" y="30328"/>
                  </a:cubicBezTo>
                  <a:cubicBezTo>
                    <a:pt x="46148" y="27142"/>
                    <a:pt x="49828" y="25092"/>
                    <a:pt x="53195" y="24377"/>
                  </a:cubicBezTo>
                  <a:cubicBezTo>
                    <a:pt x="53407" y="24334"/>
                    <a:pt x="53618" y="24294"/>
                    <a:pt x="53832" y="24261"/>
                  </a:cubicBezTo>
                  <a:close/>
                  <a:moveTo>
                    <a:pt x="58477" y="24531"/>
                  </a:moveTo>
                  <a:cubicBezTo>
                    <a:pt x="59187" y="24732"/>
                    <a:pt x="59871" y="25011"/>
                    <a:pt x="60519" y="25364"/>
                  </a:cubicBezTo>
                  <a:lnTo>
                    <a:pt x="60519" y="25362"/>
                  </a:lnTo>
                  <a:cubicBezTo>
                    <a:pt x="61598" y="25952"/>
                    <a:pt x="62441" y="26778"/>
                    <a:pt x="63106" y="27739"/>
                  </a:cubicBezTo>
                  <a:cubicBezTo>
                    <a:pt x="61680" y="28505"/>
                    <a:pt x="60330" y="29589"/>
                    <a:pt x="59059" y="30542"/>
                  </a:cubicBezTo>
                  <a:cubicBezTo>
                    <a:pt x="57899" y="31409"/>
                    <a:pt x="56793" y="32345"/>
                    <a:pt x="55746" y="33344"/>
                  </a:cubicBezTo>
                  <a:cubicBezTo>
                    <a:pt x="55658" y="33201"/>
                    <a:pt x="55542" y="33081"/>
                    <a:pt x="55405" y="32988"/>
                  </a:cubicBezTo>
                  <a:cubicBezTo>
                    <a:pt x="55797" y="31677"/>
                    <a:pt x="56295" y="30396"/>
                    <a:pt x="56693" y="29085"/>
                  </a:cubicBezTo>
                  <a:cubicBezTo>
                    <a:pt x="57168" y="27521"/>
                    <a:pt x="57596" y="25922"/>
                    <a:pt x="58477" y="24531"/>
                  </a:cubicBezTo>
                  <a:close/>
                  <a:moveTo>
                    <a:pt x="12917" y="24145"/>
                  </a:moveTo>
                  <a:cubicBezTo>
                    <a:pt x="13001" y="24742"/>
                    <a:pt x="13129" y="25333"/>
                    <a:pt x="13132" y="25935"/>
                  </a:cubicBezTo>
                  <a:cubicBezTo>
                    <a:pt x="13135" y="26760"/>
                    <a:pt x="13147" y="27588"/>
                    <a:pt x="13194" y="28414"/>
                  </a:cubicBezTo>
                  <a:cubicBezTo>
                    <a:pt x="13239" y="29205"/>
                    <a:pt x="13276" y="29999"/>
                    <a:pt x="13310" y="30791"/>
                  </a:cubicBezTo>
                  <a:cubicBezTo>
                    <a:pt x="12837" y="31686"/>
                    <a:pt x="12379" y="32592"/>
                    <a:pt x="11926" y="33505"/>
                  </a:cubicBezTo>
                  <a:cubicBezTo>
                    <a:pt x="11389" y="31855"/>
                    <a:pt x="11214" y="30121"/>
                    <a:pt x="11013" y="28406"/>
                  </a:cubicBezTo>
                  <a:cubicBezTo>
                    <a:pt x="10917" y="27582"/>
                    <a:pt x="10823" y="26756"/>
                    <a:pt x="10712" y="25935"/>
                  </a:cubicBezTo>
                  <a:cubicBezTo>
                    <a:pt x="10650" y="25471"/>
                    <a:pt x="10492" y="25010"/>
                    <a:pt x="10356" y="24549"/>
                  </a:cubicBezTo>
                  <a:cubicBezTo>
                    <a:pt x="10594" y="24487"/>
                    <a:pt x="10834" y="24428"/>
                    <a:pt x="11071" y="24377"/>
                  </a:cubicBezTo>
                  <a:cubicBezTo>
                    <a:pt x="11678" y="24251"/>
                    <a:pt x="12295" y="24173"/>
                    <a:pt x="12917" y="24145"/>
                  </a:cubicBezTo>
                  <a:close/>
                  <a:moveTo>
                    <a:pt x="33055" y="32843"/>
                  </a:moveTo>
                  <a:lnTo>
                    <a:pt x="33055" y="32843"/>
                  </a:lnTo>
                  <a:cubicBezTo>
                    <a:pt x="33315" y="32942"/>
                    <a:pt x="33572" y="33055"/>
                    <a:pt x="33827" y="33183"/>
                  </a:cubicBezTo>
                  <a:cubicBezTo>
                    <a:pt x="33906" y="33223"/>
                    <a:pt x="33981" y="33265"/>
                    <a:pt x="34057" y="33311"/>
                  </a:cubicBezTo>
                  <a:cubicBezTo>
                    <a:pt x="34057" y="33376"/>
                    <a:pt x="34056" y="33441"/>
                    <a:pt x="34054" y="33506"/>
                  </a:cubicBezTo>
                  <a:cubicBezTo>
                    <a:pt x="34053" y="33590"/>
                    <a:pt x="34043" y="33670"/>
                    <a:pt x="34037" y="33750"/>
                  </a:cubicBezTo>
                  <a:cubicBezTo>
                    <a:pt x="34006" y="33723"/>
                    <a:pt x="33978" y="33693"/>
                    <a:pt x="33944" y="33665"/>
                  </a:cubicBezTo>
                  <a:cubicBezTo>
                    <a:pt x="33731" y="33358"/>
                    <a:pt x="33443" y="33093"/>
                    <a:pt x="33120" y="32877"/>
                  </a:cubicBezTo>
                  <a:cubicBezTo>
                    <a:pt x="33098" y="32863"/>
                    <a:pt x="33077" y="32855"/>
                    <a:pt x="33055" y="32843"/>
                  </a:cubicBezTo>
                  <a:close/>
                  <a:moveTo>
                    <a:pt x="7088" y="25839"/>
                  </a:moveTo>
                  <a:cubicBezTo>
                    <a:pt x="7840" y="27435"/>
                    <a:pt x="8686" y="28992"/>
                    <a:pt x="9598" y="30501"/>
                  </a:cubicBezTo>
                  <a:cubicBezTo>
                    <a:pt x="9993" y="31154"/>
                    <a:pt x="10382" y="31807"/>
                    <a:pt x="10733" y="32484"/>
                  </a:cubicBezTo>
                  <a:cubicBezTo>
                    <a:pt x="10965" y="32932"/>
                    <a:pt x="11219" y="33471"/>
                    <a:pt x="11664" y="33741"/>
                  </a:cubicBezTo>
                  <a:cubicBezTo>
                    <a:pt x="11661" y="33744"/>
                    <a:pt x="11655" y="33747"/>
                    <a:pt x="11652" y="33750"/>
                  </a:cubicBezTo>
                  <a:cubicBezTo>
                    <a:pt x="11551" y="33822"/>
                    <a:pt x="11531" y="33928"/>
                    <a:pt x="11567" y="34013"/>
                  </a:cubicBezTo>
                  <a:cubicBezTo>
                    <a:pt x="11539" y="34054"/>
                    <a:pt x="11517" y="34097"/>
                    <a:pt x="11491" y="34139"/>
                  </a:cubicBezTo>
                  <a:cubicBezTo>
                    <a:pt x="11091" y="33857"/>
                    <a:pt x="10687" y="33580"/>
                    <a:pt x="10234" y="33351"/>
                  </a:cubicBezTo>
                  <a:cubicBezTo>
                    <a:pt x="9564" y="33011"/>
                    <a:pt x="8898" y="32648"/>
                    <a:pt x="8225" y="32323"/>
                  </a:cubicBezTo>
                  <a:cubicBezTo>
                    <a:pt x="7656" y="32048"/>
                    <a:pt x="7045" y="31847"/>
                    <a:pt x="6457" y="31621"/>
                  </a:cubicBezTo>
                  <a:cubicBezTo>
                    <a:pt x="5536" y="31267"/>
                    <a:pt x="4612" y="30911"/>
                    <a:pt x="3705" y="30523"/>
                  </a:cubicBezTo>
                  <a:cubicBezTo>
                    <a:pt x="3485" y="30429"/>
                    <a:pt x="3034" y="30288"/>
                    <a:pt x="2661" y="30104"/>
                  </a:cubicBezTo>
                  <a:cubicBezTo>
                    <a:pt x="3573" y="28285"/>
                    <a:pt x="5214" y="26850"/>
                    <a:pt x="7088" y="25839"/>
                  </a:cubicBezTo>
                  <a:close/>
                  <a:moveTo>
                    <a:pt x="32059" y="32991"/>
                  </a:moveTo>
                  <a:cubicBezTo>
                    <a:pt x="31784" y="33305"/>
                    <a:pt x="31594" y="33732"/>
                    <a:pt x="31462" y="34145"/>
                  </a:cubicBezTo>
                  <a:cubicBezTo>
                    <a:pt x="31393" y="33839"/>
                    <a:pt x="31326" y="33534"/>
                    <a:pt x="31219" y="33240"/>
                  </a:cubicBezTo>
                  <a:cubicBezTo>
                    <a:pt x="31489" y="33106"/>
                    <a:pt x="31773" y="33014"/>
                    <a:pt x="32059" y="32991"/>
                  </a:cubicBezTo>
                  <a:close/>
                  <a:moveTo>
                    <a:pt x="32929" y="33178"/>
                  </a:moveTo>
                  <a:cubicBezTo>
                    <a:pt x="33103" y="33273"/>
                    <a:pt x="33266" y="33390"/>
                    <a:pt x="33412" y="33526"/>
                  </a:cubicBezTo>
                  <a:cubicBezTo>
                    <a:pt x="33408" y="33553"/>
                    <a:pt x="33415" y="33580"/>
                    <a:pt x="33431" y="33604"/>
                  </a:cubicBezTo>
                  <a:cubicBezTo>
                    <a:pt x="33575" y="33802"/>
                    <a:pt x="33712" y="33961"/>
                    <a:pt x="33830" y="34122"/>
                  </a:cubicBezTo>
                  <a:cubicBezTo>
                    <a:pt x="33780" y="34110"/>
                    <a:pt x="33727" y="34104"/>
                    <a:pt x="33671" y="34104"/>
                  </a:cubicBezTo>
                  <a:cubicBezTo>
                    <a:pt x="33397" y="34104"/>
                    <a:pt x="33062" y="34235"/>
                    <a:pt x="32774" y="34397"/>
                  </a:cubicBezTo>
                  <a:cubicBezTo>
                    <a:pt x="32925" y="34000"/>
                    <a:pt x="33007" y="33575"/>
                    <a:pt x="32929" y="33178"/>
                  </a:cubicBezTo>
                  <a:close/>
                  <a:moveTo>
                    <a:pt x="12555" y="34086"/>
                  </a:moveTo>
                  <a:cubicBezTo>
                    <a:pt x="12404" y="34241"/>
                    <a:pt x="12263" y="34406"/>
                    <a:pt x="12139" y="34584"/>
                  </a:cubicBezTo>
                  <a:cubicBezTo>
                    <a:pt x="12116" y="34569"/>
                    <a:pt x="12094" y="34553"/>
                    <a:pt x="12073" y="34538"/>
                  </a:cubicBezTo>
                  <a:cubicBezTo>
                    <a:pt x="12076" y="34530"/>
                    <a:pt x="12077" y="34521"/>
                    <a:pt x="12080" y="34511"/>
                  </a:cubicBezTo>
                  <a:cubicBezTo>
                    <a:pt x="12139" y="34429"/>
                    <a:pt x="12201" y="34349"/>
                    <a:pt x="12258" y="34265"/>
                  </a:cubicBezTo>
                  <a:cubicBezTo>
                    <a:pt x="12351" y="34201"/>
                    <a:pt x="12455" y="34143"/>
                    <a:pt x="12555" y="34086"/>
                  </a:cubicBezTo>
                  <a:close/>
                  <a:moveTo>
                    <a:pt x="22567" y="32366"/>
                  </a:moveTo>
                  <a:cubicBezTo>
                    <a:pt x="22685" y="33147"/>
                    <a:pt x="22760" y="33922"/>
                    <a:pt x="22774" y="34688"/>
                  </a:cubicBezTo>
                  <a:lnTo>
                    <a:pt x="22638" y="34672"/>
                  </a:lnTo>
                  <a:cubicBezTo>
                    <a:pt x="22280" y="34634"/>
                    <a:pt x="21906" y="34624"/>
                    <a:pt x="21531" y="34624"/>
                  </a:cubicBezTo>
                  <a:cubicBezTo>
                    <a:pt x="21195" y="34624"/>
                    <a:pt x="20859" y="34632"/>
                    <a:pt x="20536" y="34634"/>
                  </a:cubicBezTo>
                  <a:cubicBezTo>
                    <a:pt x="19212" y="34638"/>
                    <a:pt x="17822" y="34818"/>
                    <a:pt x="16465" y="34818"/>
                  </a:cubicBezTo>
                  <a:cubicBezTo>
                    <a:pt x="16459" y="34818"/>
                    <a:pt x="16453" y="34818"/>
                    <a:pt x="16448" y="34818"/>
                  </a:cubicBezTo>
                  <a:cubicBezTo>
                    <a:pt x="16641" y="34238"/>
                    <a:pt x="16608" y="33652"/>
                    <a:pt x="16152" y="33229"/>
                  </a:cubicBezTo>
                  <a:cubicBezTo>
                    <a:pt x="17264" y="33010"/>
                    <a:pt x="18390" y="32891"/>
                    <a:pt x="19510" y="32727"/>
                  </a:cubicBezTo>
                  <a:cubicBezTo>
                    <a:pt x="20530" y="32578"/>
                    <a:pt x="21548" y="32462"/>
                    <a:pt x="22567" y="32366"/>
                  </a:cubicBezTo>
                  <a:close/>
                  <a:moveTo>
                    <a:pt x="32520" y="33019"/>
                  </a:moveTo>
                  <a:cubicBezTo>
                    <a:pt x="32525" y="33019"/>
                    <a:pt x="32531" y="33021"/>
                    <a:pt x="32535" y="33022"/>
                  </a:cubicBezTo>
                  <a:cubicBezTo>
                    <a:pt x="32783" y="33607"/>
                    <a:pt x="32463" y="34333"/>
                    <a:pt x="32171" y="34852"/>
                  </a:cubicBezTo>
                  <a:lnTo>
                    <a:pt x="32169" y="34850"/>
                  </a:lnTo>
                  <a:cubicBezTo>
                    <a:pt x="32094" y="34828"/>
                    <a:pt x="32019" y="34818"/>
                    <a:pt x="31944" y="34818"/>
                  </a:cubicBezTo>
                  <a:cubicBezTo>
                    <a:pt x="31690" y="34818"/>
                    <a:pt x="31438" y="34937"/>
                    <a:pt x="31227" y="35136"/>
                  </a:cubicBezTo>
                  <a:cubicBezTo>
                    <a:pt x="30819" y="34940"/>
                    <a:pt x="30757" y="34060"/>
                    <a:pt x="30861" y="33447"/>
                  </a:cubicBezTo>
                  <a:cubicBezTo>
                    <a:pt x="30892" y="33427"/>
                    <a:pt x="30924" y="33407"/>
                    <a:pt x="30958" y="33387"/>
                  </a:cubicBezTo>
                  <a:cubicBezTo>
                    <a:pt x="31119" y="33846"/>
                    <a:pt x="31170" y="34337"/>
                    <a:pt x="31306" y="34813"/>
                  </a:cubicBezTo>
                  <a:cubicBezTo>
                    <a:pt x="31327" y="34886"/>
                    <a:pt x="31395" y="34925"/>
                    <a:pt x="31462" y="34925"/>
                  </a:cubicBezTo>
                  <a:cubicBezTo>
                    <a:pt x="31527" y="34925"/>
                    <a:pt x="31590" y="34889"/>
                    <a:pt x="31608" y="34813"/>
                  </a:cubicBezTo>
                  <a:cubicBezTo>
                    <a:pt x="31742" y="34239"/>
                    <a:pt x="32000" y="33389"/>
                    <a:pt x="32520" y="33019"/>
                  </a:cubicBezTo>
                  <a:close/>
                  <a:moveTo>
                    <a:pt x="33567" y="34526"/>
                  </a:moveTo>
                  <a:cubicBezTo>
                    <a:pt x="33755" y="34526"/>
                    <a:pt x="33986" y="34563"/>
                    <a:pt x="33723" y="34745"/>
                  </a:cubicBezTo>
                  <a:cubicBezTo>
                    <a:pt x="33402" y="34971"/>
                    <a:pt x="32996" y="35032"/>
                    <a:pt x="32628" y="35172"/>
                  </a:cubicBezTo>
                  <a:cubicBezTo>
                    <a:pt x="32621" y="35161"/>
                    <a:pt x="32616" y="35150"/>
                    <a:pt x="32607" y="35139"/>
                  </a:cubicBezTo>
                  <a:cubicBezTo>
                    <a:pt x="32573" y="35102"/>
                    <a:pt x="32534" y="35068"/>
                    <a:pt x="32494" y="35037"/>
                  </a:cubicBezTo>
                  <a:cubicBezTo>
                    <a:pt x="32614" y="34918"/>
                    <a:pt x="32761" y="34828"/>
                    <a:pt x="32910" y="34745"/>
                  </a:cubicBezTo>
                  <a:cubicBezTo>
                    <a:pt x="33061" y="34661"/>
                    <a:pt x="33222" y="34593"/>
                    <a:pt x="33386" y="34539"/>
                  </a:cubicBezTo>
                  <a:cubicBezTo>
                    <a:pt x="33401" y="34534"/>
                    <a:pt x="33479" y="34526"/>
                    <a:pt x="33567" y="34526"/>
                  </a:cubicBezTo>
                  <a:close/>
                  <a:moveTo>
                    <a:pt x="2526" y="30395"/>
                  </a:moveTo>
                  <a:cubicBezTo>
                    <a:pt x="3448" y="30924"/>
                    <a:pt x="5066" y="31446"/>
                    <a:pt x="5338" y="31553"/>
                  </a:cubicBezTo>
                  <a:cubicBezTo>
                    <a:pt x="6171" y="31878"/>
                    <a:pt x="7013" y="32184"/>
                    <a:pt x="7842" y="32523"/>
                  </a:cubicBezTo>
                  <a:cubicBezTo>
                    <a:pt x="8435" y="32765"/>
                    <a:pt x="8991" y="33115"/>
                    <a:pt x="9574" y="33390"/>
                  </a:cubicBezTo>
                  <a:cubicBezTo>
                    <a:pt x="10189" y="33681"/>
                    <a:pt x="10764" y="34047"/>
                    <a:pt x="11352" y="34383"/>
                  </a:cubicBezTo>
                  <a:cubicBezTo>
                    <a:pt x="11304" y="34474"/>
                    <a:pt x="11259" y="34565"/>
                    <a:pt x="11221" y="34658"/>
                  </a:cubicBezTo>
                  <a:cubicBezTo>
                    <a:pt x="11185" y="34745"/>
                    <a:pt x="11156" y="34833"/>
                    <a:pt x="11131" y="34924"/>
                  </a:cubicBezTo>
                  <a:cubicBezTo>
                    <a:pt x="11106" y="34971"/>
                    <a:pt x="11084" y="35019"/>
                    <a:pt x="11067" y="35068"/>
                  </a:cubicBezTo>
                  <a:cubicBezTo>
                    <a:pt x="9475" y="35351"/>
                    <a:pt x="7851" y="35460"/>
                    <a:pt x="6233" y="35460"/>
                  </a:cubicBezTo>
                  <a:cubicBezTo>
                    <a:pt x="5907" y="35460"/>
                    <a:pt x="5580" y="35455"/>
                    <a:pt x="5254" y="35447"/>
                  </a:cubicBezTo>
                  <a:cubicBezTo>
                    <a:pt x="4955" y="35439"/>
                    <a:pt x="4656" y="35436"/>
                    <a:pt x="4358" y="35436"/>
                  </a:cubicBezTo>
                  <a:cubicBezTo>
                    <a:pt x="3688" y="35436"/>
                    <a:pt x="3021" y="35450"/>
                    <a:pt x="2351" y="35450"/>
                  </a:cubicBezTo>
                  <a:cubicBezTo>
                    <a:pt x="2326" y="35450"/>
                    <a:pt x="2302" y="35450"/>
                    <a:pt x="2277" y="35450"/>
                  </a:cubicBezTo>
                  <a:cubicBezTo>
                    <a:pt x="2243" y="35450"/>
                    <a:pt x="2208" y="35450"/>
                    <a:pt x="2172" y="35452"/>
                  </a:cubicBezTo>
                  <a:cubicBezTo>
                    <a:pt x="2024" y="34870"/>
                    <a:pt x="1932" y="34276"/>
                    <a:pt x="1902" y="33678"/>
                  </a:cubicBezTo>
                  <a:lnTo>
                    <a:pt x="1902" y="33676"/>
                  </a:lnTo>
                  <a:cubicBezTo>
                    <a:pt x="1847" y="32549"/>
                    <a:pt x="2061" y="31425"/>
                    <a:pt x="2526" y="30395"/>
                  </a:cubicBezTo>
                  <a:close/>
                  <a:moveTo>
                    <a:pt x="13406" y="33904"/>
                  </a:moveTo>
                  <a:cubicBezTo>
                    <a:pt x="13407" y="33939"/>
                    <a:pt x="13409" y="33975"/>
                    <a:pt x="13410" y="34012"/>
                  </a:cubicBezTo>
                  <a:cubicBezTo>
                    <a:pt x="13412" y="34027"/>
                    <a:pt x="13418" y="34044"/>
                    <a:pt x="13429" y="34057"/>
                  </a:cubicBezTo>
                  <a:cubicBezTo>
                    <a:pt x="13287" y="34275"/>
                    <a:pt x="13147" y="34494"/>
                    <a:pt x="13018" y="34712"/>
                  </a:cubicBezTo>
                  <a:cubicBezTo>
                    <a:pt x="12906" y="34898"/>
                    <a:pt x="12739" y="35169"/>
                    <a:pt x="12639" y="35445"/>
                  </a:cubicBezTo>
                  <a:cubicBezTo>
                    <a:pt x="12569" y="35483"/>
                    <a:pt x="12501" y="35521"/>
                    <a:pt x="12433" y="35558"/>
                  </a:cubicBezTo>
                  <a:cubicBezTo>
                    <a:pt x="12571" y="35240"/>
                    <a:pt x="12762" y="34927"/>
                    <a:pt x="12854" y="34757"/>
                  </a:cubicBezTo>
                  <a:cubicBezTo>
                    <a:pt x="12951" y="34579"/>
                    <a:pt x="13106" y="34259"/>
                    <a:pt x="13294" y="33986"/>
                  </a:cubicBezTo>
                  <a:cubicBezTo>
                    <a:pt x="13330" y="33958"/>
                    <a:pt x="13369" y="33931"/>
                    <a:pt x="13406" y="33904"/>
                  </a:cubicBezTo>
                  <a:close/>
                  <a:moveTo>
                    <a:pt x="33923" y="35036"/>
                  </a:moveTo>
                  <a:cubicBezTo>
                    <a:pt x="33916" y="35169"/>
                    <a:pt x="33912" y="35302"/>
                    <a:pt x="33918" y="35438"/>
                  </a:cubicBezTo>
                  <a:cubicBezTo>
                    <a:pt x="33920" y="35464"/>
                    <a:pt x="33930" y="35489"/>
                    <a:pt x="33951" y="35507"/>
                  </a:cubicBezTo>
                  <a:cubicBezTo>
                    <a:pt x="33941" y="35551"/>
                    <a:pt x="33935" y="35594"/>
                    <a:pt x="33930" y="35636"/>
                  </a:cubicBezTo>
                  <a:cubicBezTo>
                    <a:pt x="33675" y="35494"/>
                    <a:pt x="33394" y="35423"/>
                    <a:pt x="33103" y="35389"/>
                  </a:cubicBezTo>
                  <a:lnTo>
                    <a:pt x="33103" y="35389"/>
                  </a:lnTo>
                  <a:cubicBezTo>
                    <a:pt x="33390" y="35291"/>
                    <a:pt x="33702" y="35182"/>
                    <a:pt x="33923" y="35036"/>
                  </a:cubicBezTo>
                  <a:close/>
                  <a:moveTo>
                    <a:pt x="30505" y="33729"/>
                  </a:moveTo>
                  <a:lnTo>
                    <a:pt x="30505" y="33729"/>
                  </a:lnTo>
                  <a:cubicBezTo>
                    <a:pt x="30479" y="34142"/>
                    <a:pt x="30527" y="34587"/>
                    <a:pt x="30683" y="34915"/>
                  </a:cubicBezTo>
                  <a:lnTo>
                    <a:pt x="30681" y="34913"/>
                  </a:lnTo>
                  <a:cubicBezTo>
                    <a:pt x="30452" y="34774"/>
                    <a:pt x="30198" y="34687"/>
                    <a:pt x="29901" y="34687"/>
                  </a:cubicBezTo>
                  <a:cubicBezTo>
                    <a:pt x="29881" y="34687"/>
                    <a:pt x="29861" y="34687"/>
                    <a:pt x="29842" y="34688"/>
                  </a:cubicBezTo>
                  <a:cubicBezTo>
                    <a:pt x="29696" y="34694"/>
                    <a:pt x="29634" y="34831"/>
                    <a:pt x="29688" y="34955"/>
                  </a:cubicBezTo>
                  <a:cubicBezTo>
                    <a:pt x="29803" y="35218"/>
                    <a:pt x="30032" y="35399"/>
                    <a:pt x="30295" y="35530"/>
                  </a:cubicBezTo>
                  <a:cubicBezTo>
                    <a:pt x="29910" y="35597"/>
                    <a:pt x="29528" y="35724"/>
                    <a:pt x="29293" y="35968"/>
                  </a:cubicBezTo>
                  <a:cubicBezTo>
                    <a:pt x="29384" y="35178"/>
                    <a:pt x="29834" y="34392"/>
                    <a:pt x="30392" y="33832"/>
                  </a:cubicBezTo>
                  <a:cubicBezTo>
                    <a:pt x="30428" y="33798"/>
                    <a:pt x="30466" y="33764"/>
                    <a:pt x="30505" y="33729"/>
                  </a:cubicBezTo>
                  <a:close/>
                  <a:moveTo>
                    <a:pt x="32829" y="35716"/>
                  </a:moveTo>
                  <a:lnTo>
                    <a:pt x="32829" y="35716"/>
                  </a:lnTo>
                  <a:cubicBezTo>
                    <a:pt x="33094" y="35727"/>
                    <a:pt x="33357" y="35766"/>
                    <a:pt x="33592" y="35866"/>
                  </a:cubicBezTo>
                  <a:cubicBezTo>
                    <a:pt x="33341" y="35945"/>
                    <a:pt x="33084" y="35999"/>
                    <a:pt x="32823" y="36030"/>
                  </a:cubicBezTo>
                  <a:cubicBezTo>
                    <a:pt x="32837" y="35926"/>
                    <a:pt x="32839" y="35821"/>
                    <a:pt x="32829" y="35716"/>
                  </a:cubicBezTo>
                  <a:close/>
                  <a:moveTo>
                    <a:pt x="30817" y="35812"/>
                  </a:moveTo>
                  <a:lnTo>
                    <a:pt x="30817" y="35812"/>
                  </a:lnTo>
                  <a:cubicBezTo>
                    <a:pt x="30791" y="35895"/>
                    <a:pt x="30773" y="35980"/>
                    <a:pt x="30760" y="36067"/>
                  </a:cubicBezTo>
                  <a:cubicBezTo>
                    <a:pt x="30581" y="36205"/>
                    <a:pt x="30409" y="36349"/>
                    <a:pt x="30242" y="36503"/>
                  </a:cubicBezTo>
                  <a:cubicBezTo>
                    <a:pt x="29911" y="36474"/>
                    <a:pt x="29252" y="36372"/>
                    <a:pt x="29641" y="36123"/>
                  </a:cubicBezTo>
                  <a:lnTo>
                    <a:pt x="29639" y="36123"/>
                  </a:lnTo>
                  <a:cubicBezTo>
                    <a:pt x="29953" y="35922"/>
                    <a:pt x="30415" y="35840"/>
                    <a:pt x="30817" y="35812"/>
                  </a:cubicBezTo>
                  <a:close/>
                  <a:moveTo>
                    <a:pt x="35496" y="31175"/>
                  </a:moveTo>
                  <a:cubicBezTo>
                    <a:pt x="36081" y="31175"/>
                    <a:pt x="36788" y="31669"/>
                    <a:pt x="37229" y="31910"/>
                  </a:cubicBezTo>
                  <a:cubicBezTo>
                    <a:pt x="37841" y="32244"/>
                    <a:pt x="38514" y="32481"/>
                    <a:pt x="39167" y="32724"/>
                  </a:cubicBezTo>
                  <a:cubicBezTo>
                    <a:pt x="39691" y="32915"/>
                    <a:pt x="40228" y="33070"/>
                    <a:pt x="40774" y="33184"/>
                  </a:cubicBezTo>
                  <a:cubicBezTo>
                    <a:pt x="40022" y="33772"/>
                    <a:pt x="39250" y="34337"/>
                    <a:pt x="38472" y="34887"/>
                  </a:cubicBezTo>
                  <a:lnTo>
                    <a:pt x="38471" y="34889"/>
                  </a:lnTo>
                  <a:cubicBezTo>
                    <a:pt x="37693" y="35439"/>
                    <a:pt x="36921" y="36001"/>
                    <a:pt x="36150" y="36559"/>
                  </a:cubicBezTo>
                  <a:cubicBezTo>
                    <a:pt x="36267" y="36202"/>
                    <a:pt x="36326" y="35829"/>
                    <a:pt x="36323" y="35455"/>
                  </a:cubicBezTo>
                  <a:cubicBezTo>
                    <a:pt x="36314" y="34197"/>
                    <a:pt x="35499" y="33293"/>
                    <a:pt x="34455" y="32662"/>
                  </a:cubicBezTo>
                  <a:cubicBezTo>
                    <a:pt x="34493" y="32063"/>
                    <a:pt x="34617" y="31437"/>
                    <a:pt x="35205" y="31224"/>
                  </a:cubicBezTo>
                  <a:cubicBezTo>
                    <a:pt x="35297" y="31190"/>
                    <a:pt x="35395" y="31175"/>
                    <a:pt x="35496" y="31175"/>
                  </a:cubicBezTo>
                  <a:close/>
                  <a:moveTo>
                    <a:pt x="44267" y="31462"/>
                  </a:moveTo>
                  <a:cubicBezTo>
                    <a:pt x="44425" y="31493"/>
                    <a:pt x="44581" y="31516"/>
                    <a:pt x="44698" y="31544"/>
                  </a:cubicBezTo>
                  <a:cubicBezTo>
                    <a:pt x="45571" y="31754"/>
                    <a:pt x="46435" y="31955"/>
                    <a:pt x="47320" y="32127"/>
                  </a:cubicBezTo>
                  <a:cubicBezTo>
                    <a:pt x="49358" y="32520"/>
                    <a:pt x="51368" y="32871"/>
                    <a:pt x="53343" y="33495"/>
                  </a:cubicBezTo>
                  <a:cubicBezTo>
                    <a:pt x="53335" y="33508"/>
                    <a:pt x="53326" y="33519"/>
                    <a:pt x="53318" y="33529"/>
                  </a:cubicBezTo>
                  <a:cubicBezTo>
                    <a:pt x="53303" y="33560"/>
                    <a:pt x="53289" y="33593"/>
                    <a:pt x="53277" y="33624"/>
                  </a:cubicBezTo>
                  <a:cubicBezTo>
                    <a:pt x="52913" y="33672"/>
                    <a:pt x="52547" y="33820"/>
                    <a:pt x="52217" y="33948"/>
                  </a:cubicBezTo>
                  <a:cubicBezTo>
                    <a:pt x="51277" y="34315"/>
                    <a:pt x="50272" y="34485"/>
                    <a:pt x="49343" y="34895"/>
                  </a:cubicBezTo>
                  <a:cubicBezTo>
                    <a:pt x="48240" y="35380"/>
                    <a:pt x="47092" y="35755"/>
                    <a:pt x="45985" y="36234"/>
                  </a:cubicBezTo>
                  <a:cubicBezTo>
                    <a:pt x="45585" y="36407"/>
                    <a:pt x="45145" y="36567"/>
                    <a:pt x="44720" y="36752"/>
                  </a:cubicBezTo>
                  <a:cubicBezTo>
                    <a:pt x="44323" y="35781"/>
                    <a:pt x="44078" y="34749"/>
                    <a:pt x="44027" y="33678"/>
                  </a:cubicBezTo>
                  <a:lnTo>
                    <a:pt x="44026" y="33678"/>
                  </a:lnTo>
                  <a:cubicBezTo>
                    <a:pt x="44021" y="33549"/>
                    <a:pt x="44024" y="33424"/>
                    <a:pt x="44024" y="33300"/>
                  </a:cubicBezTo>
                  <a:cubicBezTo>
                    <a:pt x="44596" y="33197"/>
                    <a:pt x="45455" y="32945"/>
                    <a:pt x="45377" y="32354"/>
                  </a:cubicBezTo>
                  <a:cubicBezTo>
                    <a:pt x="45333" y="32018"/>
                    <a:pt x="44947" y="31850"/>
                    <a:pt x="44678" y="31728"/>
                  </a:cubicBezTo>
                  <a:cubicBezTo>
                    <a:pt x="44539" y="31664"/>
                    <a:pt x="44391" y="31613"/>
                    <a:pt x="44244" y="31561"/>
                  </a:cubicBezTo>
                  <a:cubicBezTo>
                    <a:pt x="44252" y="31528"/>
                    <a:pt x="44258" y="31494"/>
                    <a:pt x="44267" y="31462"/>
                  </a:cubicBezTo>
                  <a:close/>
                  <a:moveTo>
                    <a:pt x="29320" y="36696"/>
                  </a:moveTo>
                  <a:lnTo>
                    <a:pt x="29320" y="36696"/>
                  </a:lnTo>
                  <a:cubicBezTo>
                    <a:pt x="29475" y="36771"/>
                    <a:pt x="29685" y="36811"/>
                    <a:pt x="29907" y="36831"/>
                  </a:cubicBezTo>
                  <a:cubicBezTo>
                    <a:pt x="29775" y="36964"/>
                    <a:pt x="29644" y="37100"/>
                    <a:pt x="29511" y="37235"/>
                  </a:cubicBezTo>
                  <a:lnTo>
                    <a:pt x="29509" y="37235"/>
                  </a:lnTo>
                  <a:cubicBezTo>
                    <a:pt x="29421" y="37065"/>
                    <a:pt x="29358" y="36884"/>
                    <a:pt x="29320" y="36696"/>
                  </a:cubicBezTo>
                  <a:close/>
                  <a:moveTo>
                    <a:pt x="14682" y="36938"/>
                  </a:moveTo>
                  <a:cubicBezTo>
                    <a:pt x="14782" y="37112"/>
                    <a:pt x="14799" y="37287"/>
                    <a:pt x="14896" y="37462"/>
                  </a:cubicBezTo>
                  <a:cubicBezTo>
                    <a:pt x="14547" y="37352"/>
                    <a:pt x="14465" y="37228"/>
                    <a:pt x="14017" y="37097"/>
                  </a:cubicBezTo>
                  <a:lnTo>
                    <a:pt x="14017" y="37051"/>
                  </a:lnTo>
                  <a:cubicBezTo>
                    <a:pt x="14465" y="37040"/>
                    <a:pt x="14454" y="37004"/>
                    <a:pt x="14682" y="36938"/>
                  </a:cubicBezTo>
                  <a:close/>
                  <a:moveTo>
                    <a:pt x="19541" y="35038"/>
                  </a:moveTo>
                  <a:cubicBezTo>
                    <a:pt x="20192" y="35038"/>
                    <a:pt x="20844" y="35061"/>
                    <a:pt x="21493" y="35061"/>
                  </a:cubicBezTo>
                  <a:cubicBezTo>
                    <a:pt x="21555" y="35061"/>
                    <a:pt x="21617" y="35061"/>
                    <a:pt x="21679" y="35060"/>
                  </a:cubicBezTo>
                  <a:cubicBezTo>
                    <a:pt x="21844" y="35059"/>
                    <a:pt x="22011" y="35053"/>
                    <a:pt x="22176" y="35053"/>
                  </a:cubicBezTo>
                  <a:cubicBezTo>
                    <a:pt x="22378" y="35053"/>
                    <a:pt x="22577" y="35062"/>
                    <a:pt x="22771" y="35097"/>
                  </a:cubicBezTo>
                  <a:cubicBezTo>
                    <a:pt x="22760" y="35909"/>
                    <a:pt x="22675" y="36709"/>
                    <a:pt x="22490" y="37498"/>
                  </a:cubicBezTo>
                  <a:lnTo>
                    <a:pt x="22490" y="37496"/>
                  </a:lnTo>
                  <a:cubicBezTo>
                    <a:pt x="22077" y="37440"/>
                    <a:pt x="21661" y="37385"/>
                    <a:pt x="21252" y="37290"/>
                  </a:cubicBezTo>
                  <a:cubicBezTo>
                    <a:pt x="20425" y="37097"/>
                    <a:pt x="19613" y="36834"/>
                    <a:pt x="18781" y="36658"/>
                  </a:cubicBezTo>
                  <a:cubicBezTo>
                    <a:pt x="17748" y="36440"/>
                    <a:pt x="16704" y="36291"/>
                    <a:pt x="15670" y="36092"/>
                  </a:cubicBezTo>
                  <a:cubicBezTo>
                    <a:pt x="15943" y="35792"/>
                    <a:pt x="16186" y="35439"/>
                    <a:pt x="16349" y="35074"/>
                  </a:cubicBezTo>
                  <a:cubicBezTo>
                    <a:pt x="16570" y="35083"/>
                    <a:pt x="16793" y="35086"/>
                    <a:pt x="17015" y="35086"/>
                  </a:cubicBezTo>
                  <a:cubicBezTo>
                    <a:pt x="17743" y="35086"/>
                    <a:pt x="18473" y="35050"/>
                    <a:pt x="19194" y="35040"/>
                  </a:cubicBezTo>
                  <a:cubicBezTo>
                    <a:pt x="19310" y="35039"/>
                    <a:pt x="19425" y="35038"/>
                    <a:pt x="19541" y="35038"/>
                  </a:cubicBezTo>
                  <a:close/>
                  <a:moveTo>
                    <a:pt x="63307" y="28044"/>
                  </a:moveTo>
                  <a:cubicBezTo>
                    <a:pt x="63783" y="28796"/>
                    <a:pt x="64162" y="29617"/>
                    <a:pt x="64448" y="30477"/>
                  </a:cubicBezTo>
                  <a:cubicBezTo>
                    <a:pt x="64399" y="30563"/>
                    <a:pt x="64382" y="30665"/>
                    <a:pt x="64402" y="30763"/>
                  </a:cubicBezTo>
                  <a:cubicBezTo>
                    <a:pt x="64884" y="33079"/>
                    <a:pt x="65133" y="35353"/>
                    <a:pt x="64609" y="37535"/>
                  </a:cubicBezTo>
                  <a:cubicBezTo>
                    <a:pt x="64532" y="37547"/>
                    <a:pt x="64453" y="37553"/>
                    <a:pt x="64372" y="37553"/>
                  </a:cubicBezTo>
                  <a:cubicBezTo>
                    <a:pt x="63897" y="37553"/>
                    <a:pt x="63382" y="37358"/>
                    <a:pt x="62947" y="37264"/>
                  </a:cubicBezTo>
                  <a:cubicBezTo>
                    <a:pt x="62000" y="37057"/>
                    <a:pt x="61130" y="36693"/>
                    <a:pt x="60237" y="36324"/>
                  </a:cubicBezTo>
                  <a:cubicBezTo>
                    <a:pt x="58716" y="35694"/>
                    <a:pt x="57248" y="34941"/>
                    <a:pt x="55725" y="34321"/>
                  </a:cubicBezTo>
                  <a:cubicBezTo>
                    <a:pt x="55776" y="34224"/>
                    <a:pt x="55814" y="34122"/>
                    <a:pt x="55841" y="34016"/>
                  </a:cubicBezTo>
                  <a:cubicBezTo>
                    <a:pt x="56011" y="34025"/>
                    <a:pt x="56181" y="34029"/>
                    <a:pt x="56351" y="34029"/>
                  </a:cubicBezTo>
                  <a:cubicBezTo>
                    <a:pt x="57647" y="34029"/>
                    <a:pt x="58913" y="33789"/>
                    <a:pt x="60186" y="33398"/>
                  </a:cubicBezTo>
                  <a:cubicBezTo>
                    <a:pt x="61051" y="33133"/>
                    <a:pt x="61965" y="32939"/>
                    <a:pt x="62848" y="32736"/>
                  </a:cubicBezTo>
                  <a:cubicBezTo>
                    <a:pt x="63357" y="32620"/>
                    <a:pt x="63893" y="32430"/>
                    <a:pt x="64421" y="32424"/>
                  </a:cubicBezTo>
                  <a:cubicBezTo>
                    <a:pt x="64521" y="32424"/>
                    <a:pt x="64592" y="32286"/>
                    <a:pt x="64507" y="32215"/>
                  </a:cubicBezTo>
                  <a:cubicBezTo>
                    <a:pt x="64426" y="32145"/>
                    <a:pt x="64317" y="32120"/>
                    <a:pt x="64198" y="32120"/>
                  </a:cubicBezTo>
                  <a:cubicBezTo>
                    <a:pt x="63960" y="32120"/>
                    <a:pt x="63682" y="32220"/>
                    <a:pt x="63504" y="32258"/>
                  </a:cubicBezTo>
                  <a:cubicBezTo>
                    <a:pt x="62718" y="32427"/>
                    <a:pt x="61942" y="32635"/>
                    <a:pt x="61165" y="32841"/>
                  </a:cubicBezTo>
                  <a:cubicBezTo>
                    <a:pt x="59434" y="33298"/>
                    <a:pt x="57745" y="33787"/>
                    <a:pt x="55976" y="33787"/>
                  </a:cubicBezTo>
                  <a:cubicBezTo>
                    <a:pt x="55941" y="33787"/>
                    <a:pt x="55905" y="33786"/>
                    <a:pt x="55870" y="33786"/>
                  </a:cubicBezTo>
                  <a:cubicBezTo>
                    <a:pt x="55870" y="33715"/>
                    <a:pt x="55861" y="33644"/>
                    <a:pt x="55844" y="33574"/>
                  </a:cubicBezTo>
                  <a:cubicBezTo>
                    <a:pt x="56987" y="32535"/>
                    <a:pt x="58191" y="31561"/>
                    <a:pt x="59430" y="30642"/>
                  </a:cubicBezTo>
                  <a:cubicBezTo>
                    <a:pt x="60673" y="29717"/>
                    <a:pt x="62054" y="28952"/>
                    <a:pt x="63307" y="28044"/>
                  </a:cubicBezTo>
                  <a:close/>
                  <a:moveTo>
                    <a:pt x="32548" y="36771"/>
                  </a:moveTo>
                  <a:cubicBezTo>
                    <a:pt x="32956" y="37007"/>
                    <a:pt x="33303" y="37309"/>
                    <a:pt x="33156" y="37648"/>
                  </a:cubicBezTo>
                  <a:lnTo>
                    <a:pt x="33156" y="37646"/>
                  </a:lnTo>
                  <a:cubicBezTo>
                    <a:pt x="33150" y="37658"/>
                    <a:pt x="33142" y="37663"/>
                    <a:pt x="33130" y="37663"/>
                  </a:cubicBezTo>
                  <a:cubicBezTo>
                    <a:pt x="33030" y="37663"/>
                    <a:pt x="32707" y="37242"/>
                    <a:pt x="32461" y="36901"/>
                  </a:cubicBezTo>
                  <a:cubicBezTo>
                    <a:pt x="32463" y="36898"/>
                    <a:pt x="32464" y="36898"/>
                    <a:pt x="32467" y="36894"/>
                  </a:cubicBezTo>
                  <a:cubicBezTo>
                    <a:pt x="32495" y="36857"/>
                    <a:pt x="32522" y="36812"/>
                    <a:pt x="32548" y="36771"/>
                  </a:cubicBezTo>
                  <a:close/>
                  <a:moveTo>
                    <a:pt x="34087" y="36081"/>
                  </a:moveTo>
                  <a:cubicBezTo>
                    <a:pt x="34104" y="36107"/>
                    <a:pt x="34124" y="36134"/>
                    <a:pt x="34145" y="36158"/>
                  </a:cubicBezTo>
                  <a:cubicBezTo>
                    <a:pt x="34087" y="36713"/>
                    <a:pt x="33934" y="37241"/>
                    <a:pt x="33542" y="37720"/>
                  </a:cubicBezTo>
                  <a:cubicBezTo>
                    <a:pt x="33533" y="37728"/>
                    <a:pt x="33524" y="37737"/>
                    <a:pt x="33514" y="37747"/>
                  </a:cubicBezTo>
                  <a:cubicBezTo>
                    <a:pt x="33762" y="37278"/>
                    <a:pt x="33241" y="36828"/>
                    <a:pt x="32692" y="36499"/>
                  </a:cubicBezTo>
                  <a:cubicBezTo>
                    <a:pt x="32706" y="36466"/>
                    <a:pt x="32715" y="36434"/>
                    <a:pt x="32727" y="36400"/>
                  </a:cubicBezTo>
                  <a:cubicBezTo>
                    <a:pt x="33196" y="36370"/>
                    <a:pt x="33658" y="36268"/>
                    <a:pt x="34087" y="36081"/>
                  </a:cubicBezTo>
                  <a:close/>
                  <a:moveTo>
                    <a:pt x="30074" y="37293"/>
                  </a:moveTo>
                  <a:cubicBezTo>
                    <a:pt x="29980" y="37443"/>
                    <a:pt x="29917" y="37606"/>
                    <a:pt x="29920" y="37781"/>
                  </a:cubicBezTo>
                  <a:cubicBezTo>
                    <a:pt x="29889" y="37750"/>
                    <a:pt x="29855" y="37720"/>
                    <a:pt x="29826" y="37688"/>
                  </a:cubicBezTo>
                  <a:cubicBezTo>
                    <a:pt x="29800" y="37660"/>
                    <a:pt x="29780" y="37629"/>
                    <a:pt x="29755" y="37600"/>
                  </a:cubicBezTo>
                  <a:cubicBezTo>
                    <a:pt x="29863" y="37497"/>
                    <a:pt x="29970" y="37395"/>
                    <a:pt x="30074" y="37293"/>
                  </a:cubicBezTo>
                  <a:close/>
                  <a:moveTo>
                    <a:pt x="30900" y="36880"/>
                  </a:moveTo>
                  <a:lnTo>
                    <a:pt x="30900" y="36880"/>
                  </a:lnTo>
                  <a:cubicBezTo>
                    <a:pt x="30969" y="37020"/>
                    <a:pt x="31085" y="37136"/>
                    <a:pt x="31226" y="37205"/>
                  </a:cubicBezTo>
                  <a:cubicBezTo>
                    <a:pt x="30906" y="37414"/>
                    <a:pt x="30610" y="37652"/>
                    <a:pt x="30250" y="37788"/>
                  </a:cubicBezTo>
                  <a:cubicBezTo>
                    <a:pt x="30241" y="37428"/>
                    <a:pt x="30629" y="37116"/>
                    <a:pt x="30900" y="36880"/>
                  </a:cubicBezTo>
                  <a:close/>
                  <a:moveTo>
                    <a:pt x="34405" y="33556"/>
                  </a:moveTo>
                  <a:cubicBezTo>
                    <a:pt x="35318" y="34273"/>
                    <a:pt x="35823" y="35418"/>
                    <a:pt x="35333" y="36576"/>
                  </a:cubicBezTo>
                  <a:lnTo>
                    <a:pt x="35332" y="36577"/>
                  </a:lnTo>
                  <a:cubicBezTo>
                    <a:pt x="35042" y="37262"/>
                    <a:pt x="34475" y="37739"/>
                    <a:pt x="33828" y="38091"/>
                  </a:cubicBezTo>
                  <a:cubicBezTo>
                    <a:pt x="34487" y="37419"/>
                    <a:pt x="34645" y="36440"/>
                    <a:pt x="34640" y="35523"/>
                  </a:cubicBezTo>
                  <a:cubicBezTo>
                    <a:pt x="34636" y="34881"/>
                    <a:pt x="34577" y="34460"/>
                    <a:pt x="34337" y="34095"/>
                  </a:cubicBezTo>
                  <a:cubicBezTo>
                    <a:pt x="34365" y="33916"/>
                    <a:pt x="34388" y="33738"/>
                    <a:pt x="34405" y="33556"/>
                  </a:cubicBezTo>
                  <a:close/>
                  <a:moveTo>
                    <a:pt x="31965" y="37256"/>
                  </a:moveTo>
                  <a:lnTo>
                    <a:pt x="31965" y="37256"/>
                  </a:lnTo>
                  <a:cubicBezTo>
                    <a:pt x="31971" y="37524"/>
                    <a:pt x="31945" y="37791"/>
                    <a:pt x="31884" y="38053"/>
                  </a:cubicBezTo>
                  <a:lnTo>
                    <a:pt x="31838" y="38210"/>
                  </a:lnTo>
                  <a:cubicBezTo>
                    <a:pt x="31450" y="38108"/>
                    <a:pt x="31385" y="37907"/>
                    <a:pt x="31643" y="37609"/>
                  </a:cubicBezTo>
                  <a:cubicBezTo>
                    <a:pt x="31685" y="37508"/>
                    <a:pt x="31721" y="37408"/>
                    <a:pt x="31756" y="37306"/>
                  </a:cubicBezTo>
                  <a:cubicBezTo>
                    <a:pt x="31827" y="37297"/>
                    <a:pt x="31897" y="37280"/>
                    <a:pt x="31965" y="37256"/>
                  </a:cubicBezTo>
                  <a:close/>
                  <a:moveTo>
                    <a:pt x="31357" y="37499"/>
                  </a:moveTo>
                  <a:lnTo>
                    <a:pt x="31357" y="37499"/>
                  </a:lnTo>
                  <a:cubicBezTo>
                    <a:pt x="31263" y="37784"/>
                    <a:pt x="31156" y="38161"/>
                    <a:pt x="31147" y="38459"/>
                  </a:cubicBezTo>
                  <a:cubicBezTo>
                    <a:pt x="30854" y="38388"/>
                    <a:pt x="30578" y="38269"/>
                    <a:pt x="30326" y="38105"/>
                  </a:cubicBezTo>
                  <a:cubicBezTo>
                    <a:pt x="30706" y="37965"/>
                    <a:pt x="31022" y="37719"/>
                    <a:pt x="31357" y="37499"/>
                  </a:cubicBezTo>
                  <a:close/>
                  <a:moveTo>
                    <a:pt x="32296" y="37360"/>
                  </a:moveTo>
                  <a:cubicBezTo>
                    <a:pt x="32531" y="37713"/>
                    <a:pt x="32826" y="38055"/>
                    <a:pt x="33105" y="38055"/>
                  </a:cubicBezTo>
                  <a:cubicBezTo>
                    <a:pt x="33141" y="38055"/>
                    <a:pt x="33177" y="38050"/>
                    <a:pt x="33213" y="38037"/>
                  </a:cubicBezTo>
                  <a:lnTo>
                    <a:pt x="33213" y="38037"/>
                  </a:lnTo>
                  <a:cubicBezTo>
                    <a:pt x="32887" y="38297"/>
                    <a:pt x="32494" y="38461"/>
                    <a:pt x="32078" y="38510"/>
                  </a:cubicBezTo>
                  <a:cubicBezTo>
                    <a:pt x="32245" y="38198"/>
                    <a:pt x="32299" y="37762"/>
                    <a:pt x="32296" y="37360"/>
                  </a:cubicBezTo>
                  <a:close/>
                  <a:moveTo>
                    <a:pt x="15487" y="36280"/>
                  </a:moveTo>
                  <a:cubicBezTo>
                    <a:pt x="16642" y="36551"/>
                    <a:pt x="17813" y="36751"/>
                    <a:pt x="18971" y="37006"/>
                  </a:cubicBezTo>
                  <a:cubicBezTo>
                    <a:pt x="20032" y="37239"/>
                    <a:pt x="21225" y="37750"/>
                    <a:pt x="22381" y="37917"/>
                  </a:cubicBezTo>
                  <a:cubicBezTo>
                    <a:pt x="22320" y="38144"/>
                    <a:pt x="22248" y="38370"/>
                    <a:pt x="22165" y="38594"/>
                  </a:cubicBezTo>
                  <a:lnTo>
                    <a:pt x="22165" y="38592"/>
                  </a:lnTo>
                  <a:cubicBezTo>
                    <a:pt x="20622" y="38498"/>
                    <a:pt x="19081" y="38388"/>
                    <a:pt x="17547" y="38161"/>
                  </a:cubicBezTo>
                  <a:cubicBezTo>
                    <a:pt x="17198" y="38108"/>
                    <a:pt x="16172" y="37893"/>
                    <a:pt x="15060" y="37561"/>
                  </a:cubicBezTo>
                  <a:cubicBezTo>
                    <a:pt x="14926" y="37327"/>
                    <a:pt x="14791" y="37094"/>
                    <a:pt x="14655" y="36864"/>
                  </a:cubicBezTo>
                  <a:cubicBezTo>
                    <a:pt x="14923" y="36754"/>
                    <a:pt x="15215" y="36543"/>
                    <a:pt x="15487" y="36280"/>
                  </a:cubicBezTo>
                  <a:close/>
                  <a:moveTo>
                    <a:pt x="27262" y="32120"/>
                  </a:moveTo>
                  <a:cubicBezTo>
                    <a:pt x="28876" y="32120"/>
                    <a:pt x="30651" y="32172"/>
                    <a:pt x="32160" y="32614"/>
                  </a:cubicBezTo>
                  <a:cubicBezTo>
                    <a:pt x="32100" y="32608"/>
                    <a:pt x="32041" y="32605"/>
                    <a:pt x="31984" y="32605"/>
                  </a:cubicBezTo>
                  <a:cubicBezTo>
                    <a:pt x="31625" y="32605"/>
                    <a:pt x="31320" y="32718"/>
                    <a:pt x="30961" y="32891"/>
                  </a:cubicBezTo>
                  <a:cubicBezTo>
                    <a:pt x="30946" y="32858"/>
                    <a:pt x="30984" y="32826"/>
                    <a:pt x="30966" y="32795"/>
                  </a:cubicBezTo>
                  <a:cubicBezTo>
                    <a:pt x="30938" y="32744"/>
                    <a:pt x="30896" y="32721"/>
                    <a:pt x="30852" y="32721"/>
                  </a:cubicBezTo>
                  <a:cubicBezTo>
                    <a:pt x="30807" y="32721"/>
                    <a:pt x="30760" y="32747"/>
                    <a:pt x="30729" y="32795"/>
                  </a:cubicBezTo>
                  <a:cubicBezTo>
                    <a:pt x="30667" y="32889"/>
                    <a:pt x="30632" y="33011"/>
                    <a:pt x="30590" y="33152"/>
                  </a:cubicBezTo>
                  <a:cubicBezTo>
                    <a:pt x="29208" y="34061"/>
                    <a:pt x="28377" y="36018"/>
                    <a:pt x="29221" y="37522"/>
                  </a:cubicBezTo>
                  <a:cubicBezTo>
                    <a:pt x="29141" y="37603"/>
                    <a:pt x="29062" y="37685"/>
                    <a:pt x="28982" y="37762"/>
                  </a:cubicBezTo>
                  <a:cubicBezTo>
                    <a:pt x="28549" y="38176"/>
                    <a:pt x="28110" y="38579"/>
                    <a:pt x="27684" y="38999"/>
                  </a:cubicBezTo>
                  <a:cubicBezTo>
                    <a:pt x="26889" y="38936"/>
                    <a:pt x="26104" y="38851"/>
                    <a:pt x="25346" y="38793"/>
                  </a:cubicBezTo>
                  <a:lnTo>
                    <a:pt x="25346" y="38795"/>
                  </a:lnTo>
                  <a:cubicBezTo>
                    <a:pt x="24840" y="38756"/>
                    <a:pt x="23968" y="38725"/>
                    <a:pt x="23462" y="38693"/>
                  </a:cubicBezTo>
                  <a:cubicBezTo>
                    <a:pt x="24126" y="36627"/>
                    <a:pt x="24362" y="34400"/>
                    <a:pt x="23012" y="32295"/>
                  </a:cubicBezTo>
                  <a:lnTo>
                    <a:pt x="23012" y="32266"/>
                  </a:lnTo>
                  <a:cubicBezTo>
                    <a:pt x="24362" y="32178"/>
                    <a:pt x="25796" y="32124"/>
                    <a:pt x="27018" y="32121"/>
                  </a:cubicBezTo>
                  <a:cubicBezTo>
                    <a:pt x="27099" y="32120"/>
                    <a:pt x="27180" y="32120"/>
                    <a:pt x="27262" y="32120"/>
                  </a:cubicBezTo>
                  <a:close/>
                  <a:moveTo>
                    <a:pt x="29461" y="37880"/>
                  </a:moveTo>
                  <a:cubicBezTo>
                    <a:pt x="29916" y="38464"/>
                    <a:pt x="30585" y="38846"/>
                    <a:pt x="31320" y="38937"/>
                  </a:cubicBezTo>
                  <a:cubicBezTo>
                    <a:pt x="30715" y="39040"/>
                    <a:pt x="30094" y="39078"/>
                    <a:pt x="29467" y="39078"/>
                  </a:cubicBezTo>
                  <a:cubicBezTo>
                    <a:pt x="29044" y="39078"/>
                    <a:pt x="28619" y="39061"/>
                    <a:pt x="28195" y="39033"/>
                  </a:cubicBezTo>
                  <a:lnTo>
                    <a:pt x="28195" y="39033"/>
                  </a:lnTo>
                  <a:cubicBezTo>
                    <a:pt x="28550" y="38701"/>
                    <a:pt x="28906" y="38372"/>
                    <a:pt x="29272" y="38050"/>
                  </a:cubicBezTo>
                  <a:cubicBezTo>
                    <a:pt x="29337" y="37994"/>
                    <a:pt x="29398" y="37935"/>
                    <a:pt x="29461" y="37880"/>
                  </a:cubicBezTo>
                  <a:close/>
                  <a:moveTo>
                    <a:pt x="11012" y="35340"/>
                  </a:moveTo>
                  <a:lnTo>
                    <a:pt x="11012" y="35340"/>
                  </a:lnTo>
                  <a:cubicBezTo>
                    <a:pt x="10999" y="35575"/>
                    <a:pt x="11081" y="35798"/>
                    <a:pt x="11227" y="36008"/>
                  </a:cubicBezTo>
                  <a:cubicBezTo>
                    <a:pt x="11265" y="36075"/>
                    <a:pt x="11307" y="36138"/>
                    <a:pt x="11355" y="36200"/>
                  </a:cubicBezTo>
                  <a:cubicBezTo>
                    <a:pt x="10478" y="36765"/>
                    <a:pt x="9642" y="37394"/>
                    <a:pt x="8794" y="38019"/>
                  </a:cubicBezTo>
                  <a:cubicBezTo>
                    <a:pt x="7637" y="38872"/>
                    <a:pt x="6409" y="39672"/>
                    <a:pt x="5268" y="40561"/>
                  </a:cubicBezTo>
                  <a:cubicBezTo>
                    <a:pt x="3869" y="39239"/>
                    <a:pt x="2792" y="37601"/>
                    <a:pt x="2263" y="35784"/>
                  </a:cubicBezTo>
                  <a:lnTo>
                    <a:pt x="2263" y="35783"/>
                  </a:lnTo>
                  <a:cubicBezTo>
                    <a:pt x="2468" y="35783"/>
                    <a:pt x="2670" y="35792"/>
                    <a:pt x="2863" y="35793"/>
                  </a:cubicBezTo>
                  <a:cubicBezTo>
                    <a:pt x="3119" y="35797"/>
                    <a:pt x="3375" y="35798"/>
                    <a:pt x="3632" y="35798"/>
                  </a:cubicBezTo>
                  <a:cubicBezTo>
                    <a:pt x="4320" y="35798"/>
                    <a:pt x="5010" y="35789"/>
                    <a:pt x="5699" y="35789"/>
                  </a:cubicBezTo>
                  <a:cubicBezTo>
                    <a:pt x="5831" y="35789"/>
                    <a:pt x="5963" y="35790"/>
                    <a:pt x="6094" y="35790"/>
                  </a:cubicBezTo>
                  <a:cubicBezTo>
                    <a:pt x="6137" y="35790"/>
                    <a:pt x="6181" y="35791"/>
                    <a:pt x="6224" y="35791"/>
                  </a:cubicBezTo>
                  <a:cubicBezTo>
                    <a:pt x="7834" y="35791"/>
                    <a:pt x="9437" y="35650"/>
                    <a:pt x="11012" y="35340"/>
                  </a:cubicBezTo>
                  <a:close/>
                  <a:moveTo>
                    <a:pt x="53184" y="33902"/>
                  </a:moveTo>
                  <a:cubicBezTo>
                    <a:pt x="53133" y="34210"/>
                    <a:pt x="53240" y="34497"/>
                    <a:pt x="53441" y="34712"/>
                  </a:cubicBezTo>
                  <a:cubicBezTo>
                    <a:pt x="52606" y="35928"/>
                    <a:pt x="51636" y="37066"/>
                    <a:pt x="50716" y="38207"/>
                  </a:cubicBezTo>
                  <a:cubicBezTo>
                    <a:pt x="49884" y="39237"/>
                    <a:pt x="49008" y="40244"/>
                    <a:pt x="48360" y="41396"/>
                  </a:cubicBezTo>
                  <a:cubicBezTo>
                    <a:pt x="46851" y="40236"/>
                    <a:pt x="45606" y="38738"/>
                    <a:pt x="44842" y="37034"/>
                  </a:cubicBezTo>
                  <a:cubicBezTo>
                    <a:pt x="46079" y="36403"/>
                    <a:pt x="47448" y="35953"/>
                    <a:pt x="48715" y="35487"/>
                  </a:cubicBezTo>
                  <a:cubicBezTo>
                    <a:pt x="49646" y="35145"/>
                    <a:pt x="50533" y="34759"/>
                    <a:pt x="51494" y="34487"/>
                  </a:cubicBezTo>
                  <a:cubicBezTo>
                    <a:pt x="51973" y="34349"/>
                    <a:pt x="52602" y="34015"/>
                    <a:pt x="53184" y="33902"/>
                  </a:cubicBezTo>
                  <a:close/>
                  <a:moveTo>
                    <a:pt x="53592" y="34845"/>
                  </a:moveTo>
                  <a:cubicBezTo>
                    <a:pt x="53745" y="34960"/>
                    <a:pt x="53925" y="35034"/>
                    <a:pt x="54113" y="35065"/>
                  </a:cubicBezTo>
                  <a:cubicBezTo>
                    <a:pt x="54132" y="35067"/>
                    <a:pt x="54149" y="35067"/>
                    <a:pt x="54167" y="35070"/>
                  </a:cubicBezTo>
                  <a:cubicBezTo>
                    <a:pt x="53318" y="36089"/>
                    <a:pt x="52553" y="37181"/>
                    <a:pt x="51695" y="38195"/>
                  </a:cubicBezTo>
                  <a:cubicBezTo>
                    <a:pt x="50719" y="39350"/>
                    <a:pt x="49854" y="40637"/>
                    <a:pt x="48746" y="41671"/>
                  </a:cubicBezTo>
                  <a:cubicBezTo>
                    <a:pt x="48687" y="41630"/>
                    <a:pt x="48626" y="41588"/>
                    <a:pt x="48568" y="41545"/>
                  </a:cubicBezTo>
                  <a:cubicBezTo>
                    <a:pt x="49278" y="40256"/>
                    <a:pt x="50287" y="39145"/>
                    <a:pt x="51200" y="37996"/>
                  </a:cubicBezTo>
                  <a:cubicBezTo>
                    <a:pt x="52015" y="36966"/>
                    <a:pt x="52878" y="35953"/>
                    <a:pt x="53592" y="34845"/>
                  </a:cubicBezTo>
                  <a:close/>
                  <a:moveTo>
                    <a:pt x="55587" y="34531"/>
                  </a:moveTo>
                  <a:cubicBezTo>
                    <a:pt x="57345" y="35300"/>
                    <a:pt x="59057" y="36180"/>
                    <a:pt x="60823" y="36928"/>
                  </a:cubicBezTo>
                  <a:cubicBezTo>
                    <a:pt x="61640" y="37273"/>
                    <a:pt x="62457" y="37494"/>
                    <a:pt x="63312" y="37711"/>
                  </a:cubicBezTo>
                  <a:cubicBezTo>
                    <a:pt x="63627" y="37790"/>
                    <a:pt x="64021" y="37909"/>
                    <a:pt x="64387" y="37909"/>
                  </a:cubicBezTo>
                  <a:cubicBezTo>
                    <a:pt x="64428" y="37909"/>
                    <a:pt x="64469" y="37908"/>
                    <a:pt x="64510" y="37904"/>
                  </a:cubicBezTo>
                  <a:lnTo>
                    <a:pt x="64510" y="37904"/>
                  </a:lnTo>
                  <a:cubicBezTo>
                    <a:pt x="64272" y="38750"/>
                    <a:pt x="63915" y="39561"/>
                    <a:pt x="63449" y="40307"/>
                  </a:cubicBezTo>
                  <a:cubicBezTo>
                    <a:pt x="62936" y="41135"/>
                    <a:pt x="62273" y="41791"/>
                    <a:pt x="61518" y="42309"/>
                  </a:cubicBezTo>
                  <a:cubicBezTo>
                    <a:pt x="61504" y="42305"/>
                    <a:pt x="61489" y="42304"/>
                    <a:pt x="61474" y="42304"/>
                  </a:cubicBezTo>
                  <a:cubicBezTo>
                    <a:pt x="61414" y="42304"/>
                    <a:pt x="61353" y="42332"/>
                    <a:pt x="61325" y="42387"/>
                  </a:cubicBezTo>
                  <a:cubicBezTo>
                    <a:pt x="60684" y="42022"/>
                    <a:pt x="60223" y="41410"/>
                    <a:pt x="59727" y="40875"/>
                  </a:cubicBezTo>
                  <a:cubicBezTo>
                    <a:pt x="59003" y="40097"/>
                    <a:pt x="58323" y="39329"/>
                    <a:pt x="57744" y="38430"/>
                  </a:cubicBezTo>
                  <a:cubicBezTo>
                    <a:pt x="56987" y="37255"/>
                    <a:pt x="55912" y="36024"/>
                    <a:pt x="55501" y="34635"/>
                  </a:cubicBezTo>
                  <a:cubicBezTo>
                    <a:pt x="55530" y="34601"/>
                    <a:pt x="55559" y="34567"/>
                    <a:pt x="55587" y="34531"/>
                  </a:cubicBezTo>
                  <a:close/>
                  <a:moveTo>
                    <a:pt x="15475" y="38288"/>
                  </a:moveTo>
                  <a:lnTo>
                    <a:pt x="15475" y="38288"/>
                  </a:lnTo>
                  <a:cubicBezTo>
                    <a:pt x="17543" y="38906"/>
                    <a:pt x="19711" y="39107"/>
                    <a:pt x="21885" y="39261"/>
                  </a:cubicBezTo>
                  <a:cubicBezTo>
                    <a:pt x="21721" y="39621"/>
                    <a:pt x="21534" y="39970"/>
                    <a:pt x="21325" y="40307"/>
                  </a:cubicBezTo>
                  <a:cubicBezTo>
                    <a:pt x="20622" y="41439"/>
                    <a:pt x="19641" y="42256"/>
                    <a:pt x="18520" y="42825"/>
                  </a:cubicBezTo>
                  <a:cubicBezTo>
                    <a:pt x="17311" y="41458"/>
                    <a:pt x="16383" y="39878"/>
                    <a:pt x="15475" y="38288"/>
                  </a:cubicBezTo>
                  <a:close/>
                  <a:moveTo>
                    <a:pt x="11504" y="36362"/>
                  </a:moveTo>
                  <a:cubicBezTo>
                    <a:pt x="11635" y="36488"/>
                    <a:pt x="11783" y="36596"/>
                    <a:pt x="11946" y="36683"/>
                  </a:cubicBezTo>
                  <a:cubicBezTo>
                    <a:pt x="12082" y="36778"/>
                    <a:pt x="12226" y="36868"/>
                    <a:pt x="12371" y="36953"/>
                  </a:cubicBezTo>
                  <a:cubicBezTo>
                    <a:pt x="11406" y="39036"/>
                    <a:pt x="10367" y="41084"/>
                    <a:pt x="9390" y="43161"/>
                  </a:cubicBezTo>
                  <a:cubicBezTo>
                    <a:pt x="7962" y="42612"/>
                    <a:pt x="6648" y="41808"/>
                    <a:pt x="5511" y="40788"/>
                  </a:cubicBezTo>
                  <a:lnTo>
                    <a:pt x="5511" y="40787"/>
                  </a:lnTo>
                  <a:cubicBezTo>
                    <a:pt x="5932" y="40482"/>
                    <a:pt x="6340" y="40154"/>
                    <a:pt x="6748" y="39844"/>
                  </a:cubicBezTo>
                  <a:cubicBezTo>
                    <a:pt x="7466" y="39299"/>
                    <a:pt x="8205" y="38787"/>
                    <a:pt x="8929" y="38251"/>
                  </a:cubicBezTo>
                  <a:cubicBezTo>
                    <a:pt x="9781" y="37618"/>
                    <a:pt x="10622" y="36959"/>
                    <a:pt x="11504" y="36362"/>
                  </a:cubicBezTo>
                  <a:close/>
                  <a:moveTo>
                    <a:pt x="55247" y="34845"/>
                  </a:moveTo>
                  <a:cubicBezTo>
                    <a:pt x="55403" y="36197"/>
                    <a:pt x="55539" y="37547"/>
                    <a:pt x="55513" y="38911"/>
                  </a:cubicBezTo>
                  <a:cubicBezTo>
                    <a:pt x="55496" y="39811"/>
                    <a:pt x="55431" y="40710"/>
                    <a:pt x="55425" y="41611"/>
                  </a:cubicBezTo>
                  <a:cubicBezTo>
                    <a:pt x="55420" y="42333"/>
                    <a:pt x="55570" y="43048"/>
                    <a:pt x="55389" y="43751"/>
                  </a:cubicBezTo>
                  <a:cubicBezTo>
                    <a:pt x="55003" y="43472"/>
                    <a:pt x="54924" y="42649"/>
                    <a:pt x="54860" y="42253"/>
                  </a:cubicBezTo>
                  <a:cubicBezTo>
                    <a:pt x="54747" y="41545"/>
                    <a:pt x="54715" y="40819"/>
                    <a:pt x="54696" y="40102"/>
                  </a:cubicBezTo>
                  <a:cubicBezTo>
                    <a:pt x="54678" y="39339"/>
                    <a:pt x="54681" y="38575"/>
                    <a:pt x="54703" y="37811"/>
                  </a:cubicBezTo>
                  <a:cubicBezTo>
                    <a:pt x="54729" y="36785"/>
                    <a:pt x="54998" y="35851"/>
                    <a:pt x="55199" y="34879"/>
                  </a:cubicBezTo>
                  <a:cubicBezTo>
                    <a:pt x="55216" y="34869"/>
                    <a:pt x="55231" y="34856"/>
                    <a:pt x="55247" y="34845"/>
                  </a:cubicBezTo>
                  <a:close/>
                  <a:moveTo>
                    <a:pt x="13701" y="37635"/>
                  </a:moveTo>
                  <a:lnTo>
                    <a:pt x="13701" y="37635"/>
                  </a:lnTo>
                  <a:cubicBezTo>
                    <a:pt x="14170" y="37842"/>
                    <a:pt x="14649" y="38025"/>
                    <a:pt x="15138" y="38183"/>
                  </a:cubicBezTo>
                  <a:cubicBezTo>
                    <a:pt x="15487" y="38821"/>
                    <a:pt x="15829" y="39465"/>
                    <a:pt x="16166" y="40111"/>
                  </a:cubicBezTo>
                  <a:cubicBezTo>
                    <a:pt x="16681" y="41102"/>
                    <a:pt x="17300" y="42186"/>
                    <a:pt x="18107" y="43023"/>
                  </a:cubicBezTo>
                  <a:cubicBezTo>
                    <a:pt x="16881" y="43566"/>
                    <a:pt x="15514" y="43833"/>
                    <a:pt x="14165" y="43900"/>
                  </a:cubicBezTo>
                  <a:lnTo>
                    <a:pt x="14165" y="43898"/>
                  </a:lnTo>
                  <a:cubicBezTo>
                    <a:pt x="14210" y="43009"/>
                    <a:pt x="14071" y="42083"/>
                    <a:pt x="13995" y="41232"/>
                  </a:cubicBezTo>
                  <a:cubicBezTo>
                    <a:pt x="13891" y="40057"/>
                    <a:pt x="13735" y="38840"/>
                    <a:pt x="13701" y="37635"/>
                  </a:cubicBezTo>
                  <a:close/>
                  <a:moveTo>
                    <a:pt x="54914" y="35003"/>
                  </a:moveTo>
                  <a:cubicBezTo>
                    <a:pt x="54718" y="35933"/>
                    <a:pt x="54469" y="36833"/>
                    <a:pt x="54423" y="37811"/>
                  </a:cubicBezTo>
                  <a:cubicBezTo>
                    <a:pt x="54379" y="38758"/>
                    <a:pt x="54379" y="39714"/>
                    <a:pt x="54409" y="40662"/>
                  </a:cubicBezTo>
                  <a:cubicBezTo>
                    <a:pt x="54432" y="41412"/>
                    <a:pt x="54376" y="43219"/>
                    <a:pt x="55071" y="43909"/>
                  </a:cubicBezTo>
                  <a:cubicBezTo>
                    <a:pt x="52924" y="43824"/>
                    <a:pt x="50779" y="43060"/>
                    <a:pt x="48956" y="41821"/>
                  </a:cubicBezTo>
                  <a:cubicBezTo>
                    <a:pt x="49927" y="40900"/>
                    <a:pt x="50711" y="39796"/>
                    <a:pt x="51560" y="38755"/>
                  </a:cubicBezTo>
                  <a:cubicBezTo>
                    <a:pt x="52545" y="37545"/>
                    <a:pt x="53468" y="36262"/>
                    <a:pt x="54492" y="35080"/>
                  </a:cubicBezTo>
                  <a:cubicBezTo>
                    <a:pt x="54636" y="35073"/>
                    <a:pt x="54777" y="35046"/>
                    <a:pt x="54914" y="35003"/>
                  </a:cubicBezTo>
                  <a:close/>
                  <a:moveTo>
                    <a:pt x="12588" y="37080"/>
                  </a:moveTo>
                  <a:cubicBezTo>
                    <a:pt x="12795" y="37194"/>
                    <a:pt x="12996" y="37298"/>
                    <a:pt x="13177" y="37388"/>
                  </a:cubicBezTo>
                  <a:cubicBezTo>
                    <a:pt x="13270" y="37434"/>
                    <a:pt x="13364" y="37477"/>
                    <a:pt x="13458" y="37521"/>
                  </a:cubicBezTo>
                  <a:cubicBezTo>
                    <a:pt x="13469" y="38623"/>
                    <a:pt x="13596" y="39724"/>
                    <a:pt x="13628" y="40835"/>
                  </a:cubicBezTo>
                  <a:cubicBezTo>
                    <a:pt x="13658" y="41857"/>
                    <a:pt x="13833" y="42896"/>
                    <a:pt x="13775" y="43914"/>
                  </a:cubicBezTo>
                  <a:cubicBezTo>
                    <a:pt x="13648" y="43916"/>
                    <a:pt x="13520" y="43918"/>
                    <a:pt x="13392" y="43918"/>
                  </a:cubicBezTo>
                  <a:cubicBezTo>
                    <a:pt x="13265" y="43918"/>
                    <a:pt x="13137" y="43916"/>
                    <a:pt x="13011" y="43912"/>
                  </a:cubicBezTo>
                  <a:cubicBezTo>
                    <a:pt x="11896" y="43875"/>
                    <a:pt x="10780" y="43651"/>
                    <a:pt x="9707" y="43277"/>
                  </a:cubicBezTo>
                  <a:cubicBezTo>
                    <a:pt x="10682" y="41217"/>
                    <a:pt x="11675" y="39168"/>
                    <a:pt x="12588" y="37080"/>
                  </a:cubicBezTo>
                  <a:close/>
                  <a:moveTo>
                    <a:pt x="55604" y="35591"/>
                  </a:moveTo>
                  <a:cubicBezTo>
                    <a:pt x="56071" y="36584"/>
                    <a:pt x="56772" y="37504"/>
                    <a:pt x="57362" y="38359"/>
                  </a:cubicBezTo>
                  <a:cubicBezTo>
                    <a:pt x="57995" y="39278"/>
                    <a:pt x="58586" y="40156"/>
                    <a:pt x="59368" y="40963"/>
                  </a:cubicBezTo>
                  <a:cubicBezTo>
                    <a:pt x="59911" y="41521"/>
                    <a:pt x="60381" y="42188"/>
                    <a:pt x="61042" y="42610"/>
                  </a:cubicBezTo>
                  <a:cubicBezTo>
                    <a:pt x="59452" y="43535"/>
                    <a:pt x="57526" y="43909"/>
                    <a:pt x="55680" y="43918"/>
                  </a:cubicBezTo>
                  <a:cubicBezTo>
                    <a:pt x="55864" y="43298"/>
                    <a:pt x="55804" y="42649"/>
                    <a:pt x="55762" y="42007"/>
                  </a:cubicBezTo>
                  <a:cubicBezTo>
                    <a:pt x="55702" y="41068"/>
                    <a:pt x="55794" y="40117"/>
                    <a:pt x="55828" y="39180"/>
                  </a:cubicBezTo>
                  <a:cubicBezTo>
                    <a:pt x="55872" y="37966"/>
                    <a:pt x="55754" y="36778"/>
                    <a:pt x="55604" y="35591"/>
                  </a:cubicBezTo>
                  <a:close/>
                  <a:moveTo>
                    <a:pt x="47253" y="1"/>
                  </a:moveTo>
                  <a:cubicBezTo>
                    <a:pt x="47090" y="1"/>
                    <a:pt x="46941" y="71"/>
                    <a:pt x="46857" y="197"/>
                  </a:cubicBezTo>
                  <a:cubicBezTo>
                    <a:pt x="46856" y="197"/>
                    <a:pt x="46855" y="197"/>
                    <a:pt x="46854" y="197"/>
                  </a:cubicBezTo>
                  <a:cubicBezTo>
                    <a:pt x="46756" y="197"/>
                    <a:pt x="46666" y="269"/>
                    <a:pt x="46709" y="390"/>
                  </a:cubicBezTo>
                  <a:cubicBezTo>
                    <a:pt x="47329" y="2175"/>
                    <a:pt x="51919" y="18609"/>
                    <a:pt x="51968" y="18758"/>
                  </a:cubicBezTo>
                  <a:cubicBezTo>
                    <a:pt x="45529" y="21411"/>
                    <a:pt x="39162" y="24246"/>
                    <a:pt x="32718" y="26890"/>
                  </a:cubicBezTo>
                  <a:cubicBezTo>
                    <a:pt x="30896" y="27637"/>
                    <a:pt x="29025" y="28247"/>
                    <a:pt x="27151" y="28842"/>
                  </a:cubicBezTo>
                  <a:cubicBezTo>
                    <a:pt x="27145" y="28717"/>
                    <a:pt x="27140" y="28593"/>
                    <a:pt x="27137" y="28471"/>
                  </a:cubicBezTo>
                  <a:cubicBezTo>
                    <a:pt x="27093" y="27133"/>
                    <a:pt x="27163" y="25803"/>
                    <a:pt x="27228" y="24470"/>
                  </a:cubicBezTo>
                  <a:cubicBezTo>
                    <a:pt x="27364" y="21523"/>
                    <a:pt x="27322" y="18570"/>
                    <a:pt x="27101" y="15629"/>
                  </a:cubicBezTo>
                  <a:cubicBezTo>
                    <a:pt x="27089" y="15474"/>
                    <a:pt x="26983" y="15409"/>
                    <a:pt x="26875" y="15409"/>
                  </a:cubicBezTo>
                  <a:cubicBezTo>
                    <a:pt x="26749" y="15409"/>
                    <a:pt x="26620" y="15497"/>
                    <a:pt x="26634" y="15632"/>
                  </a:cubicBezTo>
                  <a:cubicBezTo>
                    <a:pt x="26449" y="18264"/>
                    <a:pt x="26544" y="20926"/>
                    <a:pt x="26449" y="23564"/>
                  </a:cubicBezTo>
                  <a:cubicBezTo>
                    <a:pt x="26384" y="25398"/>
                    <a:pt x="26218" y="27280"/>
                    <a:pt x="26201" y="29139"/>
                  </a:cubicBezTo>
                  <a:cubicBezTo>
                    <a:pt x="25309" y="29423"/>
                    <a:pt x="24418" y="29708"/>
                    <a:pt x="23532" y="30010"/>
                  </a:cubicBezTo>
                  <a:cubicBezTo>
                    <a:pt x="23374" y="29473"/>
                    <a:pt x="23142" y="28961"/>
                    <a:pt x="22912" y="28445"/>
                  </a:cubicBezTo>
                  <a:cubicBezTo>
                    <a:pt x="22194" y="26849"/>
                    <a:pt x="21175" y="25438"/>
                    <a:pt x="19814" y="24333"/>
                  </a:cubicBezTo>
                  <a:cubicBezTo>
                    <a:pt x="19463" y="24048"/>
                    <a:pt x="19086" y="23797"/>
                    <a:pt x="18690" y="23581"/>
                  </a:cubicBezTo>
                  <a:cubicBezTo>
                    <a:pt x="19278" y="22772"/>
                    <a:pt x="19873" y="21968"/>
                    <a:pt x="20468" y="21162"/>
                  </a:cubicBezTo>
                  <a:cubicBezTo>
                    <a:pt x="20864" y="20626"/>
                    <a:pt x="21291" y="20083"/>
                    <a:pt x="21715" y="19529"/>
                  </a:cubicBezTo>
                  <a:cubicBezTo>
                    <a:pt x="22230" y="18979"/>
                    <a:pt x="22740" y="18425"/>
                    <a:pt x="23213" y="17824"/>
                  </a:cubicBezTo>
                  <a:cubicBezTo>
                    <a:pt x="23817" y="17055"/>
                    <a:pt x="24698" y="16183"/>
                    <a:pt x="24689" y="15156"/>
                  </a:cubicBezTo>
                  <a:cubicBezTo>
                    <a:pt x="24685" y="14908"/>
                    <a:pt x="24484" y="14741"/>
                    <a:pt x="24266" y="14741"/>
                  </a:cubicBezTo>
                  <a:cubicBezTo>
                    <a:pt x="24197" y="14741"/>
                    <a:pt x="24126" y="14758"/>
                    <a:pt x="24059" y="14794"/>
                  </a:cubicBezTo>
                  <a:cubicBezTo>
                    <a:pt x="23213" y="15249"/>
                    <a:pt x="22797" y="16327"/>
                    <a:pt x="22282" y="17104"/>
                  </a:cubicBezTo>
                  <a:cubicBezTo>
                    <a:pt x="21914" y="17658"/>
                    <a:pt x="21559" y="18216"/>
                    <a:pt x="21205" y="18776"/>
                  </a:cubicBezTo>
                  <a:cubicBezTo>
                    <a:pt x="20957" y="18866"/>
                    <a:pt x="20741" y="19020"/>
                    <a:pt x="20499" y="19135"/>
                  </a:cubicBezTo>
                  <a:cubicBezTo>
                    <a:pt x="20373" y="19195"/>
                    <a:pt x="20238" y="19239"/>
                    <a:pt x="20103" y="19239"/>
                  </a:cubicBezTo>
                  <a:cubicBezTo>
                    <a:pt x="20097" y="19239"/>
                    <a:pt x="20090" y="19239"/>
                    <a:pt x="20083" y="19239"/>
                  </a:cubicBezTo>
                  <a:cubicBezTo>
                    <a:pt x="18248" y="18575"/>
                    <a:pt x="16135" y="18685"/>
                    <a:pt x="14210" y="18546"/>
                  </a:cubicBezTo>
                  <a:cubicBezTo>
                    <a:pt x="11213" y="18326"/>
                    <a:pt x="8271" y="18068"/>
                    <a:pt x="5260" y="17987"/>
                  </a:cubicBezTo>
                  <a:cubicBezTo>
                    <a:pt x="5258" y="17987"/>
                    <a:pt x="5255" y="17987"/>
                    <a:pt x="5252" y="17987"/>
                  </a:cubicBezTo>
                  <a:cubicBezTo>
                    <a:pt x="4928" y="17987"/>
                    <a:pt x="4949" y="18456"/>
                    <a:pt x="5260" y="18493"/>
                  </a:cubicBezTo>
                  <a:cubicBezTo>
                    <a:pt x="6575" y="18646"/>
                    <a:pt x="7891" y="18855"/>
                    <a:pt x="9209" y="19054"/>
                  </a:cubicBezTo>
                  <a:cubicBezTo>
                    <a:pt x="9781" y="19820"/>
                    <a:pt x="10098" y="20912"/>
                    <a:pt x="10409" y="21796"/>
                  </a:cubicBezTo>
                  <a:cubicBezTo>
                    <a:pt x="10500" y="22058"/>
                    <a:pt x="10625" y="22427"/>
                    <a:pt x="10818" y="22704"/>
                  </a:cubicBezTo>
                  <a:cubicBezTo>
                    <a:pt x="5268" y="23825"/>
                    <a:pt x="1" y="28007"/>
                    <a:pt x="267" y="34115"/>
                  </a:cubicBezTo>
                  <a:cubicBezTo>
                    <a:pt x="560" y="40843"/>
                    <a:pt x="7533" y="45588"/>
                    <a:pt x="13809" y="45588"/>
                  </a:cubicBezTo>
                  <a:cubicBezTo>
                    <a:pt x="13853" y="45588"/>
                    <a:pt x="13898" y="45588"/>
                    <a:pt x="13942" y="45587"/>
                  </a:cubicBezTo>
                  <a:cubicBezTo>
                    <a:pt x="17388" y="45550"/>
                    <a:pt x="20648" y="43863"/>
                    <a:pt x="22635" y="41075"/>
                  </a:cubicBezTo>
                  <a:cubicBezTo>
                    <a:pt x="23011" y="40546"/>
                    <a:pt x="23326" y="39977"/>
                    <a:pt x="23575" y="39376"/>
                  </a:cubicBezTo>
                  <a:cubicBezTo>
                    <a:pt x="24735" y="39455"/>
                    <a:pt x="25895" y="39537"/>
                    <a:pt x="27053" y="39635"/>
                  </a:cubicBezTo>
                  <a:cubicBezTo>
                    <a:pt x="27019" y="39712"/>
                    <a:pt x="27022" y="39800"/>
                    <a:pt x="27063" y="39876"/>
                  </a:cubicBezTo>
                  <a:cubicBezTo>
                    <a:pt x="27086" y="39916"/>
                    <a:pt x="27129" y="39941"/>
                    <a:pt x="27175" y="39943"/>
                  </a:cubicBezTo>
                  <a:cubicBezTo>
                    <a:pt x="27644" y="41103"/>
                    <a:pt x="29380" y="41444"/>
                    <a:pt x="30594" y="41444"/>
                  </a:cubicBezTo>
                  <a:cubicBezTo>
                    <a:pt x="30731" y="41444"/>
                    <a:pt x="30862" y="41440"/>
                    <a:pt x="30983" y="41432"/>
                  </a:cubicBezTo>
                  <a:cubicBezTo>
                    <a:pt x="32113" y="41356"/>
                    <a:pt x="34455" y="41557"/>
                    <a:pt x="34982" y="40241"/>
                  </a:cubicBezTo>
                  <a:cubicBezTo>
                    <a:pt x="35008" y="40174"/>
                    <a:pt x="34977" y="40086"/>
                    <a:pt x="34929" y="40040"/>
                  </a:cubicBezTo>
                  <a:cubicBezTo>
                    <a:pt x="34665" y="39779"/>
                    <a:pt x="34344" y="39704"/>
                    <a:pt x="34008" y="39704"/>
                  </a:cubicBezTo>
                  <a:cubicBezTo>
                    <a:pt x="33820" y="39704"/>
                    <a:pt x="33627" y="39728"/>
                    <a:pt x="33437" y="39755"/>
                  </a:cubicBezTo>
                  <a:cubicBezTo>
                    <a:pt x="33123" y="39661"/>
                    <a:pt x="32795" y="39605"/>
                    <a:pt x="32461" y="39567"/>
                  </a:cubicBezTo>
                  <a:cubicBezTo>
                    <a:pt x="32972" y="39376"/>
                    <a:pt x="33465" y="39148"/>
                    <a:pt x="33940" y="38882"/>
                  </a:cubicBezTo>
                  <a:cubicBezTo>
                    <a:pt x="34161" y="38772"/>
                    <a:pt x="34374" y="38647"/>
                    <a:pt x="34580" y="38509"/>
                  </a:cubicBezTo>
                  <a:cubicBezTo>
                    <a:pt x="36057" y="37595"/>
                    <a:pt x="37439" y="36430"/>
                    <a:pt x="38819" y="35481"/>
                  </a:cubicBezTo>
                  <a:cubicBezTo>
                    <a:pt x="39810" y="34797"/>
                    <a:pt x="40780" y="34083"/>
                    <a:pt x="41725" y="33334"/>
                  </a:cubicBezTo>
                  <a:cubicBezTo>
                    <a:pt x="41946" y="33361"/>
                    <a:pt x="42168" y="33379"/>
                    <a:pt x="42390" y="33389"/>
                  </a:cubicBezTo>
                  <a:cubicBezTo>
                    <a:pt x="42382" y="33628"/>
                    <a:pt x="42382" y="33870"/>
                    <a:pt x="42393" y="34114"/>
                  </a:cubicBezTo>
                  <a:cubicBezTo>
                    <a:pt x="42448" y="35363"/>
                    <a:pt x="42736" y="36590"/>
                    <a:pt x="43242" y="37734"/>
                  </a:cubicBezTo>
                  <a:cubicBezTo>
                    <a:pt x="43181" y="37813"/>
                    <a:pt x="43243" y="37937"/>
                    <a:pt x="43330" y="37937"/>
                  </a:cubicBezTo>
                  <a:cubicBezTo>
                    <a:pt x="43332" y="37937"/>
                    <a:pt x="43334" y="37937"/>
                    <a:pt x="43336" y="37937"/>
                  </a:cubicBezTo>
                  <a:cubicBezTo>
                    <a:pt x="45488" y="42571"/>
                    <a:pt x="50931" y="45588"/>
                    <a:pt x="55935" y="45588"/>
                  </a:cubicBezTo>
                  <a:cubicBezTo>
                    <a:pt x="55979" y="45588"/>
                    <a:pt x="56024" y="45588"/>
                    <a:pt x="56068" y="45587"/>
                  </a:cubicBezTo>
                  <a:cubicBezTo>
                    <a:pt x="59514" y="45550"/>
                    <a:pt x="62774" y="43863"/>
                    <a:pt x="64761" y="41075"/>
                  </a:cubicBezTo>
                  <a:cubicBezTo>
                    <a:pt x="65604" y="39890"/>
                    <a:pt x="66114" y="38534"/>
                    <a:pt x="66307" y="37097"/>
                  </a:cubicBezTo>
                  <a:cubicBezTo>
                    <a:pt x="66522" y="35490"/>
                    <a:pt x="66480" y="33845"/>
                    <a:pt x="66199" y="32241"/>
                  </a:cubicBezTo>
                  <a:cubicBezTo>
                    <a:pt x="65970" y="30933"/>
                    <a:pt x="65579" y="29657"/>
                    <a:pt x="65036" y="28446"/>
                  </a:cubicBezTo>
                  <a:cubicBezTo>
                    <a:pt x="64320" y="26850"/>
                    <a:pt x="63301" y="25438"/>
                    <a:pt x="61940" y="24333"/>
                  </a:cubicBezTo>
                  <a:cubicBezTo>
                    <a:pt x="60238" y="22947"/>
                    <a:pt x="57999" y="22411"/>
                    <a:pt x="55800" y="22411"/>
                  </a:cubicBezTo>
                  <a:cubicBezTo>
                    <a:pt x="55684" y="22411"/>
                    <a:pt x="55568" y="22412"/>
                    <a:pt x="55453" y="22415"/>
                  </a:cubicBezTo>
                  <a:cubicBezTo>
                    <a:pt x="55287" y="22101"/>
                    <a:pt x="55119" y="21786"/>
                    <a:pt x="54928" y="21487"/>
                  </a:cubicBezTo>
                  <a:cubicBezTo>
                    <a:pt x="54797" y="21284"/>
                    <a:pt x="54659" y="21099"/>
                    <a:pt x="54526" y="20907"/>
                  </a:cubicBezTo>
                  <a:cubicBezTo>
                    <a:pt x="54319" y="20289"/>
                    <a:pt x="54129" y="19664"/>
                    <a:pt x="53923" y="19079"/>
                  </a:cubicBezTo>
                  <a:cubicBezTo>
                    <a:pt x="53852" y="18880"/>
                    <a:pt x="53787" y="18679"/>
                    <a:pt x="53722" y="18479"/>
                  </a:cubicBezTo>
                  <a:lnTo>
                    <a:pt x="53722" y="18479"/>
                  </a:lnTo>
                  <a:cubicBezTo>
                    <a:pt x="54084" y="18721"/>
                    <a:pt x="54476" y="18933"/>
                    <a:pt x="54843" y="18933"/>
                  </a:cubicBezTo>
                  <a:cubicBezTo>
                    <a:pt x="55103" y="18933"/>
                    <a:pt x="55351" y="18827"/>
                    <a:pt x="55569" y="18550"/>
                  </a:cubicBezTo>
                  <a:cubicBezTo>
                    <a:pt x="56122" y="17845"/>
                    <a:pt x="55674" y="16538"/>
                    <a:pt x="55378" y="15821"/>
                  </a:cubicBezTo>
                  <a:cubicBezTo>
                    <a:pt x="55149" y="15263"/>
                    <a:pt x="54863" y="14435"/>
                    <a:pt x="54308" y="14435"/>
                  </a:cubicBezTo>
                  <a:cubicBezTo>
                    <a:pt x="54156" y="14435"/>
                    <a:pt x="53983" y="14498"/>
                    <a:pt x="53786" y="14646"/>
                  </a:cubicBezTo>
                  <a:cubicBezTo>
                    <a:pt x="53434" y="14910"/>
                    <a:pt x="53396" y="15521"/>
                    <a:pt x="53348" y="15915"/>
                  </a:cubicBezTo>
                  <a:cubicBezTo>
                    <a:pt x="53291" y="16404"/>
                    <a:pt x="53322" y="16910"/>
                    <a:pt x="53377" y="17409"/>
                  </a:cubicBezTo>
                  <a:cubicBezTo>
                    <a:pt x="53094" y="16498"/>
                    <a:pt x="52824" y="15581"/>
                    <a:pt x="52527" y="14673"/>
                  </a:cubicBezTo>
                  <a:cubicBezTo>
                    <a:pt x="52417" y="14341"/>
                    <a:pt x="52310" y="14007"/>
                    <a:pt x="52203" y="13673"/>
                  </a:cubicBezTo>
                  <a:lnTo>
                    <a:pt x="52203" y="13673"/>
                  </a:lnTo>
                  <a:cubicBezTo>
                    <a:pt x="52641" y="13891"/>
                    <a:pt x="53163" y="13983"/>
                    <a:pt x="53723" y="13983"/>
                  </a:cubicBezTo>
                  <a:cubicBezTo>
                    <a:pt x="54965" y="13983"/>
                    <a:pt x="56390" y="13531"/>
                    <a:pt x="57468" y="13006"/>
                  </a:cubicBezTo>
                  <a:cubicBezTo>
                    <a:pt x="59030" y="12244"/>
                    <a:pt x="59985" y="11169"/>
                    <a:pt x="60452" y="9482"/>
                  </a:cubicBezTo>
                  <a:cubicBezTo>
                    <a:pt x="60768" y="8342"/>
                    <a:pt x="60814" y="6975"/>
                    <a:pt x="60847" y="5801"/>
                  </a:cubicBezTo>
                  <a:cubicBezTo>
                    <a:pt x="60875" y="4843"/>
                    <a:pt x="61060" y="3888"/>
                    <a:pt x="60893" y="2933"/>
                  </a:cubicBezTo>
                  <a:cubicBezTo>
                    <a:pt x="60868" y="2786"/>
                    <a:pt x="60734" y="2714"/>
                    <a:pt x="60599" y="2714"/>
                  </a:cubicBezTo>
                  <a:cubicBezTo>
                    <a:pt x="60553" y="2714"/>
                    <a:pt x="60506" y="2722"/>
                    <a:pt x="60463" y="2739"/>
                  </a:cubicBezTo>
                  <a:cubicBezTo>
                    <a:pt x="60144" y="2571"/>
                    <a:pt x="59712" y="2513"/>
                    <a:pt x="59245" y="2513"/>
                  </a:cubicBezTo>
                  <a:cubicBezTo>
                    <a:pt x="58317" y="2513"/>
                    <a:pt x="57253" y="2739"/>
                    <a:pt x="56663" y="2773"/>
                  </a:cubicBezTo>
                  <a:cubicBezTo>
                    <a:pt x="54095" y="2917"/>
                    <a:pt x="51440" y="3186"/>
                    <a:pt x="48973" y="3969"/>
                  </a:cubicBezTo>
                  <a:cubicBezTo>
                    <a:pt x="48967" y="3968"/>
                    <a:pt x="48961" y="3967"/>
                    <a:pt x="48955" y="3967"/>
                  </a:cubicBezTo>
                  <a:cubicBezTo>
                    <a:pt x="48928" y="3967"/>
                    <a:pt x="48901" y="3976"/>
                    <a:pt x="48880" y="3992"/>
                  </a:cubicBezTo>
                  <a:cubicBezTo>
                    <a:pt x="48713" y="3523"/>
                    <a:pt x="48554" y="3052"/>
                    <a:pt x="48412" y="2574"/>
                  </a:cubicBezTo>
                  <a:cubicBezTo>
                    <a:pt x="48206" y="1887"/>
                    <a:pt x="48183" y="1162"/>
                    <a:pt x="47906" y="497"/>
                  </a:cubicBezTo>
                  <a:cubicBezTo>
                    <a:pt x="47762" y="151"/>
                    <a:pt x="47492" y="1"/>
                    <a:pt x="47253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44;p37"/>
            <p:cNvSpPr/>
            <p:nvPr/>
          </p:nvSpPr>
          <p:spPr>
            <a:xfrm>
              <a:off x="1440850" y="1310900"/>
              <a:ext cx="379950" cy="279325"/>
            </a:xfrm>
            <a:custGeom>
              <a:avLst/>
              <a:gdLst/>
              <a:ahLst/>
              <a:cxnLst/>
              <a:rect l="l" t="t" r="r" b="b"/>
              <a:pathLst>
                <a:path w="15198" h="11173" extrusionOk="0">
                  <a:moveTo>
                    <a:pt x="346" y="1"/>
                  </a:moveTo>
                  <a:cubicBezTo>
                    <a:pt x="307" y="1"/>
                    <a:pt x="270" y="30"/>
                    <a:pt x="286" y="80"/>
                  </a:cubicBezTo>
                  <a:cubicBezTo>
                    <a:pt x="309" y="150"/>
                    <a:pt x="339" y="214"/>
                    <a:pt x="363" y="283"/>
                  </a:cubicBezTo>
                  <a:cubicBezTo>
                    <a:pt x="351" y="279"/>
                    <a:pt x="338" y="278"/>
                    <a:pt x="326" y="278"/>
                  </a:cubicBezTo>
                  <a:cubicBezTo>
                    <a:pt x="270" y="278"/>
                    <a:pt x="217" y="308"/>
                    <a:pt x="187" y="357"/>
                  </a:cubicBezTo>
                  <a:cubicBezTo>
                    <a:pt x="0" y="685"/>
                    <a:pt x="108" y="1261"/>
                    <a:pt x="114" y="1619"/>
                  </a:cubicBezTo>
                  <a:cubicBezTo>
                    <a:pt x="130" y="2506"/>
                    <a:pt x="422" y="3368"/>
                    <a:pt x="710" y="4203"/>
                  </a:cubicBezTo>
                  <a:cubicBezTo>
                    <a:pt x="1070" y="5257"/>
                    <a:pt x="1492" y="6309"/>
                    <a:pt x="1927" y="7334"/>
                  </a:cubicBezTo>
                  <a:cubicBezTo>
                    <a:pt x="2264" y="8128"/>
                    <a:pt x="2717" y="8924"/>
                    <a:pt x="3421" y="9450"/>
                  </a:cubicBezTo>
                  <a:cubicBezTo>
                    <a:pt x="5154" y="10740"/>
                    <a:pt x="7457" y="11105"/>
                    <a:pt x="9557" y="11165"/>
                  </a:cubicBezTo>
                  <a:cubicBezTo>
                    <a:pt x="9734" y="11170"/>
                    <a:pt x="9910" y="11172"/>
                    <a:pt x="10085" y="11172"/>
                  </a:cubicBezTo>
                  <a:cubicBezTo>
                    <a:pt x="11082" y="11172"/>
                    <a:pt x="12069" y="11096"/>
                    <a:pt x="13062" y="10969"/>
                  </a:cubicBezTo>
                  <a:cubicBezTo>
                    <a:pt x="13637" y="10893"/>
                    <a:pt x="14770" y="11033"/>
                    <a:pt x="15157" y="10483"/>
                  </a:cubicBezTo>
                  <a:cubicBezTo>
                    <a:pt x="15197" y="10424"/>
                    <a:pt x="15193" y="10334"/>
                    <a:pt x="15157" y="10277"/>
                  </a:cubicBezTo>
                  <a:cubicBezTo>
                    <a:pt x="14971" y="9968"/>
                    <a:pt x="14582" y="9911"/>
                    <a:pt x="14211" y="9911"/>
                  </a:cubicBezTo>
                  <a:cubicBezTo>
                    <a:pt x="14033" y="9911"/>
                    <a:pt x="13858" y="9924"/>
                    <a:pt x="13713" y="9929"/>
                  </a:cubicBezTo>
                  <a:cubicBezTo>
                    <a:pt x="13621" y="9932"/>
                    <a:pt x="13529" y="9933"/>
                    <a:pt x="13436" y="9933"/>
                  </a:cubicBezTo>
                  <a:cubicBezTo>
                    <a:pt x="12697" y="9933"/>
                    <a:pt x="11945" y="9849"/>
                    <a:pt x="11218" y="9738"/>
                  </a:cubicBezTo>
                  <a:cubicBezTo>
                    <a:pt x="9625" y="9495"/>
                    <a:pt x="8083" y="8946"/>
                    <a:pt x="6744" y="8038"/>
                  </a:cubicBezTo>
                  <a:cubicBezTo>
                    <a:pt x="5985" y="7523"/>
                    <a:pt x="5396" y="6832"/>
                    <a:pt x="4769" y="6171"/>
                  </a:cubicBezTo>
                  <a:cubicBezTo>
                    <a:pt x="4075" y="5440"/>
                    <a:pt x="3497" y="4715"/>
                    <a:pt x="2982" y="3849"/>
                  </a:cubicBezTo>
                  <a:cubicBezTo>
                    <a:pt x="2600" y="3207"/>
                    <a:pt x="2174" y="2628"/>
                    <a:pt x="1710" y="2045"/>
                  </a:cubicBezTo>
                  <a:cubicBezTo>
                    <a:pt x="1199" y="1402"/>
                    <a:pt x="889" y="669"/>
                    <a:pt x="405" y="29"/>
                  </a:cubicBezTo>
                  <a:cubicBezTo>
                    <a:pt x="390" y="10"/>
                    <a:pt x="368" y="1"/>
                    <a:pt x="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45;p37"/>
            <p:cNvSpPr/>
            <p:nvPr/>
          </p:nvSpPr>
          <p:spPr>
            <a:xfrm>
              <a:off x="1726250" y="1514575"/>
              <a:ext cx="123025" cy="53925"/>
            </a:xfrm>
            <a:custGeom>
              <a:avLst/>
              <a:gdLst/>
              <a:ahLst/>
              <a:cxnLst/>
              <a:rect l="l" t="t" r="r" b="b"/>
              <a:pathLst>
                <a:path w="4921" h="2157" extrusionOk="0">
                  <a:moveTo>
                    <a:pt x="2640" y="0"/>
                  </a:moveTo>
                  <a:cubicBezTo>
                    <a:pt x="1751" y="0"/>
                    <a:pt x="596" y="725"/>
                    <a:pt x="230" y="1594"/>
                  </a:cubicBezTo>
                  <a:cubicBezTo>
                    <a:pt x="206" y="1598"/>
                    <a:pt x="186" y="1611"/>
                    <a:pt x="169" y="1629"/>
                  </a:cubicBezTo>
                  <a:cubicBezTo>
                    <a:pt x="0" y="1812"/>
                    <a:pt x="17" y="1932"/>
                    <a:pt x="136" y="2013"/>
                  </a:cubicBezTo>
                  <a:cubicBezTo>
                    <a:pt x="149" y="2042"/>
                    <a:pt x="178" y="2061"/>
                    <a:pt x="209" y="2061"/>
                  </a:cubicBezTo>
                  <a:cubicBezTo>
                    <a:pt x="215" y="2061"/>
                    <a:pt x="221" y="2061"/>
                    <a:pt x="227" y="2059"/>
                  </a:cubicBezTo>
                  <a:cubicBezTo>
                    <a:pt x="415" y="2133"/>
                    <a:pt x="725" y="2156"/>
                    <a:pt x="1035" y="2156"/>
                  </a:cubicBezTo>
                  <a:cubicBezTo>
                    <a:pt x="1533" y="2156"/>
                    <a:pt x="2033" y="2098"/>
                    <a:pt x="2044" y="2098"/>
                  </a:cubicBezTo>
                  <a:cubicBezTo>
                    <a:pt x="2420" y="2092"/>
                    <a:pt x="2815" y="1963"/>
                    <a:pt x="3189" y="1928"/>
                  </a:cubicBezTo>
                  <a:cubicBezTo>
                    <a:pt x="3232" y="1923"/>
                    <a:pt x="3274" y="1921"/>
                    <a:pt x="3315" y="1921"/>
                  </a:cubicBezTo>
                  <a:cubicBezTo>
                    <a:pt x="3607" y="1921"/>
                    <a:pt x="3871" y="2022"/>
                    <a:pt x="4155" y="2095"/>
                  </a:cubicBezTo>
                  <a:cubicBezTo>
                    <a:pt x="4230" y="2114"/>
                    <a:pt x="4312" y="2127"/>
                    <a:pt x="4391" y="2127"/>
                  </a:cubicBezTo>
                  <a:cubicBezTo>
                    <a:pt x="4574" y="2127"/>
                    <a:pt x="4746" y="2060"/>
                    <a:pt x="4802" y="1855"/>
                  </a:cubicBezTo>
                  <a:cubicBezTo>
                    <a:pt x="4921" y="1417"/>
                    <a:pt x="4459" y="858"/>
                    <a:pt x="4185" y="573"/>
                  </a:cubicBezTo>
                  <a:cubicBezTo>
                    <a:pt x="3797" y="171"/>
                    <a:pt x="3226" y="15"/>
                    <a:pt x="2685" y="1"/>
                  </a:cubicBezTo>
                  <a:cubicBezTo>
                    <a:pt x="2670" y="0"/>
                    <a:pt x="2655" y="0"/>
                    <a:pt x="2640" y="0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46;p37"/>
            <p:cNvSpPr/>
            <p:nvPr/>
          </p:nvSpPr>
          <p:spPr>
            <a:xfrm>
              <a:off x="1386025" y="1166150"/>
              <a:ext cx="103475" cy="153550"/>
            </a:xfrm>
            <a:custGeom>
              <a:avLst/>
              <a:gdLst/>
              <a:ahLst/>
              <a:cxnLst/>
              <a:rect l="l" t="t" r="r" b="b"/>
              <a:pathLst>
                <a:path w="4139" h="6142" extrusionOk="0">
                  <a:moveTo>
                    <a:pt x="2103" y="0"/>
                  </a:moveTo>
                  <a:cubicBezTo>
                    <a:pt x="1672" y="0"/>
                    <a:pt x="1270" y="196"/>
                    <a:pt x="1081" y="587"/>
                  </a:cubicBezTo>
                  <a:cubicBezTo>
                    <a:pt x="991" y="589"/>
                    <a:pt x="920" y="660"/>
                    <a:pt x="917" y="750"/>
                  </a:cubicBezTo>
                  <a:cubicBezTo>
                    <a:pt x="840" y="1942"/>
                    <a:pt x="306" y="3051"/>
                    <a:pt x="118" y="4224"/>
                  </a:cubicBezTo>
                  <a:cubicBezTo>
                    <a:pt x="34" y="4741"/>
                    <a:pt x="0" y="5537"/>
                    <a:pt x="497" y="5885"/>
                  </a:cubicBezTo>
                  <a:cubicBezTo>
                    <a:pt x="752" y="6065"/>
                    <a:pt x="1011" y="6141"/>
                    <a:pt x="1264" y="6141"/>
                  </a:cubicBezTo>
                  <a:cubicBezTo>
                    <a:pt x="2202" y="6141"/>
                    <a:pt x="3065" y="5093"/>
                    <a:pt x="3368" y="4285"/>
                  </a:cubicBezTo>
                  <a:cubicBezTo>
                    <a:pt x="3797" y="3142"/>
                    <a:pt x="4139" y="1291"/>
                    <a:pt x="3105" y="382"/>
                  </a:cubicBezTo>
                  <a:cubicBezTo>
                    <a:pt x="2816" y="127"/>
                    <a:pt x="2450" y="0"/>
                    <a:pt x="2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47;p37"/>
            <p:cNvSpPr/>
            <p:nvPr/>
          </p:nvSpPr>
          <p:spPr>
            <a:xfrm>
              <a:off x="1746450" y="1577825"/>
              <a:ext cx="101675" cy="98875"/>
            </a:xfrm>
            <a:custGeom>
              <a:avLst/>
              <a:gdLst/>
              <a:ahLst/>
              <a:cxnLst/>
              <a:rect l="l" t="t" r="r" b="b"/>
              <a:pathLst>
                <a:path w="4067" h="3955" extrusionOk="0">
                  <a:moveTo>
                    <a:pt x="1965" y="0"/>
                  </a:moveTo>
                  <a:cubicBezTo>
                    <a:pt x="1651" y="0"/>
                    <a:pt x="1331" y="124"/>
                    <a:pt x="1099" y="329"/>
                  </a:cubicBezTo>
                  <a:cubicBezTo>
                    <a:pt x="171" y="1148"/>
                    <a:pt x="1" y="2616"/>
                    <a:pt x="893" y="3527"/>
                  </a:cubicBezTo>
                  <a:cubicBezTo>
                    <a:pt x="1185" y="3825"/>
                    <a:pt x="1562" y="3954"/>
                    <a:pt x="1947" y="3954"/>
                  </a:cubicBezTo>
                  <a:cubicBezTo>
                    <a:pt x="2574" y="3954"/>
                    <a:pt x="3224" y="3612"/>
                    <a:pt x="3569" y="3098"/>
                  </a:cubicBezTo>
                  <a:cubicBezTo>
                    <a:pt x="4014" y="2435"/>
                    <a:pt x="4067" y="1832"/>
                    <a:pt x="3202" y="655"/>
                  </a:cubicBezTo>
                  <a:cubicBezTo>
                    <a:pt x="3194" y="644"/>
                    <a:pt x="3184" y="639"/>
                    <a:pt x="3173" y="639"/>
                  </a:cubicBezTo>
                  <a:cubicBezTo>
                    <a:pt x="3140" y="639"/>
                    <a:pt x="3100" y="678"/>
                    <a:pt x="3078" y="701"/>
                  </a:cubicBezTo>
                  <a:cubicBezTo>
                    <a:pt x="2938" y="489"/>
                    <a:pt x="2766" y="298"/>
                    <a:pt x="2506" y="143"/>
                  </a:cubicBezTo>
                  <a:cubicBezTo>
                    <a:pt x="2341" y="45"/>
                    <a:pt x="2154" y="0"/>
                    <a:pt x="1965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48;p37"/>
            <p:cNvSpPr/>
            <p:nvPr/>
          </p:nvSpPr>
          <p:spPr>
            <a:xfrm>
              <a:off x="1161500" y="1848425"/>
              <a:ext cx="236050" cy="133525"/>
            </a:xfrm>
            <a:custGeom>
              <a:avLst/>
              <a:gdLst/>
              <a:ahLst/>
              <a:cxnLst/>
              <a:rect l="l" t="t" r="r" b="b"/>
              <a:pathLst>
                <a:path w="9442" h="5341" extrusionOk="0">
                  <a:moveTo>
                    <a:pt x="1298" y="1"/>
                  </a:moveTo>
                  <a:cubicBezTo>
                    <a:pt x="981" y="1"/>
                    <a:pt x="663" y="17"/>
                    <a:pt x="346" y="48"/>
                  </a:cubicBezTo>
                  <a:cubicBezTo>
                    <a:pt x="278" y="55"/>
                    <a:pt x="193" y="95"/>
                    <a:pt x="182" y="174"/>
                  </a:cubicBezTo>
                  <a:cubicBezTo>
                    <a:pt x="1" y="1480"/>
                    <a:pt x="1009" y="2592"/>
                    <a:pt x="1908" y="3407"/>
                  </a:cubicBezTo>
                  <a:cubicBezTo>
                    <a:pt x="3054" y="4447"/>
                    <a:pt x="4557" y="5124"/>
                    <a:pt x="6094" y="5308"/>
                  </a:cubicBezTo>
                  <a:cubicBezTo>
                    <a:pt x="6276" y="5330"/>
                    <a:pt x="6450" y="5340"/>
                    <a:pt x="6618" y="5340"/>
                  </a:cubicBezTo>
                  <a:cubicBezTo>
                    <a:pt x="7307" y="5340"/>
                    <a:pt x="7910" y="5167"/>
                    <a:pt x="8595" y="4893"/>
                  </a:cubicBezTo>
                  <a:cubicBezTo>
                    <a:pt x="8925" y="4760"/>
                    <a:pt x="9442" y="4440"/>
                    <a:pt x="9292" y="3995"/>
                  </a:cubicBezTo>
                  <a:cubicBezTo>
                    <a:pt x="8935" y="2933"/>
                    <a:pt x="7854" y="2223"/>
                    <a:pt x="6768" y="1893"/>
                  </a:cubicBezTo>
                  <a:cubicBezTo>
                    <a:pt x="6405" y="1593"/>
                    <a:pt x="6054" y="1281"/>
                    <a:pt x="5656" y="1021"/>
                  </a:cubicBezTo>
                  <a:cubicBezTo>
                    <a:pt x="5188" y="715"/>
                    <a:pt x="4555" y="553"/>
                    <a:pt x="4026" y="395"/>
                  </a:cubicBezTo>
                  <a:cubicBezTo>
                    <a:pt x="3139" y="134"/>
                    <a:pt x="2220" y="1"/>
                    <a:pt x="1298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49;p37"/>
            <p:cNvSpPr/>
            <p:nvPr/>
          </p:nvSpPr>
          <p:spPr>
            <a:xfrm>
              <a:off x="1345550" y="2422050"/>
              <a:ext cx="160300" cy="136225"/>
            </a:xfrm>
            <a:custGeom>
              <a:avLst/>
              <a:gdLst/>
              <a:ahLst/>
              <a:cxnLst/>
              <a:rect l="l" t="t" r="r" b="b"/>
              <a:pathLst>
                <a:path w="6412" h="5449" extrusionOk="0">
                  <a:moveTo>
                    <a:pt x="1553" y="0"/>
                  </a:moveTo>
                  <a:cubicBezTo>
                    <a:pt x="1413" y="0"/>
                    <a:pt x="1274" y="73"/>
                    <a:pt x="1151" y="257"/>
                  </a:cubicBezTo>
                  <a:cubicBezTo>
                    <a:pt x="973" y="521"/>
                    <a:pt x="861" y="825"/>
                    <a:pt x="798" y="1135"/>
                  </a:cubicBezTo>
                  <a:cubicBezTo>
                    <a:pt x="790" y="1134"/>
                    <a:pt x="783" y="1133"/>
                    <a:pt x="775" y="1133"/>
                  </a:cubicBezTo>
                  <a:cubicBezTo>
                    <a:pt x="733" y="1133"/>
                    <a:pt x="690" y="1158"/>
                    <a:pt x="685" y="1213"/>
                  </a:cubicBezTo>
                  <a:cubicBezTo>
                    <a:pt x="592" y="2127"/>
                    <a:pt x="0" y="3446"/>
                    <a:pt x="506" y="4327"/>
                  </a:cubicBezTo>
                  <a:cubicBezTo>
                    <a:pt x="1035" y="5246"/>
                    <a:pt x="2139" y="5306"/>
                    <a:pt x="3087" y="5376"/>
                  </a:cubicBezTo>
                  <a:cubicBezTo>
                    <a:pt x="3565" y="5410"/>
                    <a:pt x="4043" y="5449"/>
                    <a:pt x="4520" y="5449"/>
                  </a:cubicBezTo>
                  <a:cubicBezTo>
                    <a:pt x="4818" y="5449"/>
                    <a:pt x="5116" y="5434"/>
                    <a:pt x="5414" y="5393"/>
                  </a:cubicBezTo>
                  <a:cubicBezTo>
                    <a:pt x="5903" y="5325"/>
                    <a:pt x="6412" y="4890"/>
                    <a:pt x="5959" y="4406"/>
                  </a:cubicBezTo>
                  <a:cubicBezTo>
                    <a:pt x="5453" y="3866"/>
                    <a:pt x="4605" y="3701"/>
                    <a:pt x="3925" y="3501"/>
                  </a:cubicBezTo>
                  <a:cubicBezTo>
                    <a:pt x="3381" y="3342"/>
                    <a:pt x="2915" y="3042"/>
                    <a:pt x="2737" y="2482"/>
                  </a:cubicBezTo>
                  <a:cubicBezTo>
                    <a:pt x="2555" y="1902"/>
                    <a:pt x="2626" y="1230"/>
                    <a:pt x="2346" y="678"/>
                  </a:cubicBezTo>
                  <a:cubicBezTo>
                    <a:pt x="2195" y="382"/>
                    <a:pt x="1872" y="0"/>
                    <a:pt x="1553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50;p37"/>
            <p:cNvSpPr/>
            <p:nvPr/>
          </p:nvSpPr>
          <p:spPr>
            <a:xfrm>
              <a:off x="1113525" y="1609675"/>
              <a:ext cx="487200" cy="872400"/>
            </a:xfrm>
            <a:custGeom>
              <a:avLst/>
              <a:gdLst/>
              <a:ahLst/>
              <a:cxnLst/>
              <a:rect l="l" t="t" r="r" b="b"/>
              <a:pathLst>
                <a:path w="19488" h="34896" extrusionOk="0">
                  <a:moveTo>
                    <a:pt x="3700" y="0"/>
                  </a:moveTo>
                  <a:cubicBezTo>
                    <a:pt x="3537" y="0"/>
                    <a:pt x="3446" y="113"/>
                    <a:pt x="3451" y="371"/>
                  </a:cubicBezTo>
                  <a:cubicBezTo>
                    <a:pt x="3452" y="549"/>
                    <a:pt x="398" y="3224"/>
                    <a:pt x="199" y="6410"/>
                  </a:cubicBezTo>
                  <a:cubicBezTo>
                    <a:pt x="1" y="9594"/>
                    <a:pt x="7332" y="12447"/>
                    <a:pt x="9552" y="14097"/>
                  </a:cubicBezTo>
                  <a:cubicBezTo>
                    <a:pt x="11109" y="15254"/>
                    <a:pt x="13099" y="16533"/>
                    <a:pt x="14596" y="17754"/>
                  </a:cubicBezTo>
                  <a:cubicBezTo>
                    <a:pt x="16033" y="18928"/>
                    <a:pt x="12547" y="24265"/>
                    <a:pt x="12057" y="25414"/>
                  </a:cubicBezTo>
                  <a:cubicBezTo>
                    <a:pt x="11284" y="27220"/>
                    <a:pt x="10588" y="29040"/>
                    <a:pt x="10116" y="30952"/>
                  </a:cubicBezTo>
                  <a:cubicBezTo>
                    <a:pt x="9813" y="32189"/>
                    <a:pt x="9222" y="33943"/>
                    <a:pt x="10019" y="34540"/>
                  </a:cubicBezTo>
                  <a:cubicBezTo>
                    <a:pt x="10243" y="34708"/>
                    <a:pt x="10725" y="34896"/>
                    <a:pt x="11179" y="34896"/>
                  </a:cubicBezTo>
                  <a:cubicBezTo>
                    <a:pt x="11455" y="34896"/>
                    <a:pt x="11720" y="34826"/>
                    <a:pt x="11910" y="34640"/>
                  </a:cubicBezTo>
                  <a:cubicBezTo>
                    <a:pt x="12586" y="33975"/>
                    <a:pt x="12722" y="32338"/>
                    <a:pt x="12900" y="31870"/>
                  </a:cubicBezTo>
                  <a:cubicBezTo>
                    <a:pt x="14448" y="27819"/>
                    <a:pt x="17095" y="24328"/>
                    <a:pt x="18538" y="20207"/>
                  </a:cubicBezTo>
                  <a:cubicBezTo>
                    <a:pt x="19110" y="18574"/>
                    <a:pt x="19488" y="16981"/>
                    <a:pt x="19189" y="15260"/>
                  </a:cubicBezTo>
                  <a:cubicBezTo>
                    <a:pt x="18895" y="13565"/>
                    <a:pt x="17114" y="11801"/>
                    <a:pt x="16099" y="10478"/>
                  </a:cubicBezTo>
                  <a:cubicBezTo>
                    <a:pt x="14483" y="8367"/>
                    <a:pt x="12510" y="6346"/>
                    <a:pt x="10033" y="5302"/>
                  </a:cubicBezTo>
                  <a:cubicBezTo>
                    <a:pt x="8980" y="4859"/>
                    <a:pt x="4771" y="0"/>
                    <a:pt x="37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51;p37"/>
            <p:cNvSpPr/>
            <p:nvPr/>
          </p:nvSpPr>
          <p:spPr>
            <a:xfrm>
              <a:off x="1414625" y="1769000"/>
              <a:ext cx="132050" cy="132750"/>
            </a:xfrm>
            <a:custGeom>
              <a:avLst/>
              <a:gdLst/>
              <a:ahLst/>
              <a:cxnLst/>
              <a:rect l="l" t="t" r="r" b="b"/>
              <a:pathLst>
                <a:path w="5282" h="5310" extrusionOk="0">
                  <a:moveTo>
                    <a:pt x="104" y="1"/>
                  </a:moveTo>
                  <a:cubicBezTo>
                    <a:pt x="48" y="1"/>
                    <a:pt x="1" y="69"/>
                    <a:pt x="50" y="122"/>
                  </a:cubicBezTo>
                  <a:cubicBezTo>
                    <a:pt x="908" y="1033"/>
                    <a:pt x="1836" y="1841"/>
                    <a:pt x="2651" y="2799"/>
                  </a:cubicBezTo>
                  <a:cubicBezTo>
                    <a:pt x="3366" y="3640"/>
                    <a:pt x="4111" y="4738"/>
                    <a:pt x="5081" y="5296"/>
                  </a:cubicBezTo>
                  <a:cubicBezTo>
                    <a:pt x="5097" y="5306"/>
                    <a:pt x="5114" y="5310"/>
                    <a:pt x="5131" y="5310"/>
                  </a:cubicBezTo>
                  <a:cubicBezTo>
                    <a:pt x="5209" y="5310"/>
                    <a:pt x="5281" y="5222"/>
                    <a:pt x="5231" y="5145"/>
                  </a:cubicBezTo>
                  <a:cubicBezTo>
                    <a:pt x="4598" y="4203"/>
                    <a:pt x="3661" y="3394"/>
                    <a:pt x="2908" y="2540"/>
                  </a:cubicBezTo>
                  <a:cubicBezTo>
                    <a:pt x="2062" y="1583"/>
                    <a:pt x="1105" y="858"/>
                    <a:pt x="152" y="20"/>
                  </a:cubicBezTo>
                  <a:cubicBezTo>
                    <a:pt x="137" y="6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52;p37"/>
            <p:cNvSpPr/>
            <p:nvPr/>
          </p:nvSpPr>
          <p:spPr>
            <a:xfrm>
              <a:off x="1474325" y="2051150"/>
              <a:ext cx="71500" cy="38250"/>
            </a:xfrm>
            <a:custGeom>
              <a:avLst/>
              <a:gdLst/>
              <a:ahLst/>
              <a:cxnLst/>
              <a:rect l="l" t="t" r="r" b="b"/>
              <a:pathLst>
                <a:path w="2860" h="1530" extrusionOk="0">
                  <a:moveTo>
                    <a:pt x="2562" y="1"/>
                  </a:moveTo>
                  <a:cubicBezTo>
                    <a:pt x="2560" y="1"/>
                    <a:pt x="2558" y="1"/>
                    <a:pt x="2557" y="1"/>
                  </a:cubicBezTo>
                  <a:cubicBezTo>
                    <a:pt x="2184" y="20"/>
                    <a:pt x="1828" y="146"/>
                    <a:pt x="1465" y="221"/>
                  </a:cubicBezTo>
                  <a:cubicBezTo>
                    <a:pt x="1012" y="313"/>
                    <a:pt x="546" y="351"/>
                    <a:pt x="85" y="382"/>
                  </a:cubicBezTo>
                  <a:cubicBezTo>
                    <a:pt x="81" y="382"/>
                    <a:pt x="79" y="386"/>
                    <a:pt x="73" y="388"/>
                  </a:cubicBezTo>
                  <a:cubicBezTo>
                    <a:pt x="65" y="389"/>
                    <a:pt x="59" y="395"/>
                    <a:pt x="50" y="399"/>
                  </a:cubicBezTo>
                  <a:cubicBezTo>
                    <a:pt x="37" y="405"/>
                    <a:pt x="25" y="408"/>
                    <a:pt x="19" y="419"/>
                  </a:cubicBezTo>
                  <a:cubicBezTo>
                    <a:pt x="11" y="429"/>
                    <a:pt x="6" y="443"/>
                    <a:pt x="6" y="456"/>
                  </a:cubicBezTo>
                  <a:cubicBezTo>
                    <a:pt x="5" y="462"/>
                    <a:pt x="0" y="465"/>
                    <a:pt x="0" y="471"/>
                  </a:cubicBezTo>
                  <a:cubicBezTo>
                    <a:pt x="2" y="480"/>
                    <a:pt x="5" y="491"/>
                    <a:pt x="11" y="501"/>
                  </a:cubicBezTo>
                  <a:cubicBezTo>
                    <a:pt x="13" y="511"/>
                    <a:pt x="17" y="522"/>
                    <a:pt x="25" y="532"/>
                  </a:cubicBezTo>
                  <a:cubicBezTo>
                    <a:pt x="501" y="985"/>
                    <a:pt x="1237" y="1529"/>
                    <a:pt x="1919" y="1529"/>
                  </a:cubicBezTo>
                  <a:cubicBezTo>
                    <a:pt x="2239" y="1529"/>
                    <a:pt x="2547" y="1410"/>
                    <a:pt x="2810" y="1105"/>
                  </a:cubicBezTo>
                  <a:cubicBezTo>
                    <a:pt x="2859" y="1051"/>
                    <a:pt x="2825" y="944"/>
                    <a:pt x="2753" y="944"/>
                  </a:cubicBezTo>
                  <a:cubicBezTo>
                    <a:pt x="2743" y="944"/>
                    <a:pt x="2733" y="946"/>
                    <a:pt x="2722" y="951"/>
                  </a:cubicBezTo>
                  <a:cubicBezTo>
                    <a:pt x="2410" y="1077"/>
                    <a:pt x="2140" y="1168"/>
                    <a:pt x="1846" y="1168"/>
                  </a:cubicBezTo>
                  <a:cubicBezTo>
                    <a:pt x="1702" y="1168"/>
                    <a:pt x="1552" y="1146"/>
                    <a:pt x="1389" y="1096"/>
                  </a:cubicBezTo>
                  <a:cubicBezTo>
                    <a:pt x="1040" y="986"/>
                    <a:pt x="727" y="774"/>
                    <a:pt x="416" y="573"/>
                  </a:cubicBezTo>
                  <a:lnTo>
                    <a:pt x="416" y="573"/>
                  </a:lnTo>
                  <a:cubicBezTo>
                    <a:pt x="522" y="577"/>
                    <a:pt x="631" y="579"/>
                    <a:pt x="740" y="579"/>
                  </a:cubicBezTo>
                  <a:cubicBezTo>
                    <a:pt x="1390" y="579"/>
                    <a:pt x="2085" y="504"/>
                    <a:pt x="2600" y="167"/>
                  </a:cubicBezTo>
                  <a:cubicBezTo>
                    <a:pt x="2670" y="123"/>
                    <a:pt x="2650" y="1"/>
                    <a:pt x="2562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53;p37"/>
            <p:cNvSpPr/>
            <p:nvPr/>
          </p:nvSpPr>
          <p:spPr>
            <a:xfrm>
              <a:off x="1142475" y="1253475"/>
              <a:ext cx="372125" cy="531750"/>
            </a:xfrm>
            <a:custGeom>
              <a:avLst/>
              <a:gdLst/>
              <a:ahLst/>
              <a:cxnLst/>
              <a:rect l="l" t="t" r="r" b="b"/>
              <a:pathLst>
                <a:path w="14885" h="21270" extrusionOk="0">
                  <a:moveTo>
                    <a:pt x="10151" y="1"/>
                  </a:moveTo>
                  <a:cubicBezTo>
                    <a:pt x="10141" y="1"/>
                    <a:pt x="10134" y="5"/>
                    <a:pt x="10130" y="14"/>
                  </a:cubicBezTo>
                  <a:cubicBezTo>
                    <a:pt x="10100" y="13"/>
                    <a:pt x="10071" y="13"/>
                    <a:pt x="10041" y="13"/>
                  </a:cubicBezTo>
                  <a:cubicBezTo>
                    <a:pt x="6851" y="13"/>
                    <a:pt x="5124" y="5180"/>
                    <a:pt x="4122" y="7482"/>
                  </a:cubicBezTo>
                  <a:cubicBezTo>
                    <a:pt x="3213" y="9569"/>
                    <a:pt x="2383" y="11626"/>
                    <a:pt x="1032" y="13439"/>
                  </a:cubicBezTo>
                  <a:cubicBezTo>
                    <a:pt x="892" y="13774"/>
                    <a:pt x="771" y="14118"/>
                    <a:pt x="671" y="14469"/>
                  </a:cubicBezTo>
                  <a:cubicBezTo>
                    <a:pt x="1" y="16890"/>
                    <a:pt x="1249" y="19049"/>
                    <a:pt x="3490" y="20109"/>
                  </a:cubicBezTo>
                  <a:cubicBezTo>
                    <a:pt x="4832" y="20743"/>
                    <a:pt x="6503" y="21269"/>
                    <a:pt x="8084" y="21269"/>
                  </a:cubicBezTo>
                  <a:cubicBezTo>
                    <a:pt x="8538" y="21269"/>
                    <a:pt x="8985" y="21226"/>
                    <a:pt x="9414" y="21129"/>
                  </a:cubicBezTo>
                  <a:cubicBezTo>
                    <a:pt x="9787" y="21044"/>
                    <a:pt x="10143" y="20891"/>
                    <a:pt x="10461" y="20678"/>
                  </a:cubicBezTo>
                  <a:cubicBezTo>
                    <a:pt x="11279" y="18887"/>
                    <a:pt x="12155" y="17088"/>
                    <a:pt x="12617" y="15186"/>
                  </a:cubicBezTo>
                  <a:cubicBezTo>
                    <a:pt x="13140" y="13047"/>
                    <a:pt x="14742" y="10047"/>
                    <a:pt x="14819" y="7867"/>
                  </a:cubicBezTo>
                  <a:cubicBezTo>
                    <a:pt x="14884" y="5986"/>
                    <a:pt x="13678" y="555"/>
                    <a:pt x="10650" y="336"/>
                  </a:cubicBezTo>
                  <a:cubicBezTo>
                    <a:pt x="10534" y="326"/>
                    <a:pt x="10238" y="1"/>
                    <a:pt x="10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54;p37"/>
            <p:cNvSpPr/>
            <p:nvPr/>
          </p:nvSpPr>
          <p:spPr>
            <a:xfrm>
              <a:off x="1373375" y="1316675"/>
              <a:ext cx="407125" cy="345525"/>
            </a:xfrm>
            <a:custGeom>
              <a:avLst/>
              <a:gdLst/>
              <a:ahLst/>
              <a:cxnLst/>
              <a:rect l="l" t="t" r="r" b="b"/>
              <a:pathLst>
                <a:path w="16285" h="13821" extrusionOk="0">
                  <a:moveTo>
                    <a:pt x="2177" y="1"/>
                  </a:moveTo>
                  <a:cubicBezTo>
                    <a:pt x="1679" y="1"/>
                    <a:pt x="1132" y="299"/>
                    <a:pt x="794" y="630"/>
                  </a:cubicBezTo>
                  <a:cubicBezTo>
                    <a:pt x="338" y="1075"/>
                    <a:pt x="0" y="1927"/>
                    <a:pt x="319" y="2493"/>
                  </a:cubicBezTo>
                  <a:cubicBezTo>
                    <a:pt x="321" y="2503"/>
                    <a:pt x="321" y="2510"/>
                    <a:pt x="322" y="2520"/>
                  </a:cubicBezTo>
                  <a:cubicBezTo>
                    <a:pt x="686" y="4900"/>
                    <a:pt x="1748" y="7402"/>
                    <a:pt x="2803" y="9559"/>
                  </a:cubicBezTo>
                  <a:cubicBezTo>
                    <a:pt x="3700" y="11399"/>
                    <a:pt x="4917" y="13073"/>
                    <a:pt x="6963" y="13623"/>
                  </a:cubicBezTo>
                  <a:cubicBezTo>
                    <a:pt x="7481" y="13763"/>
                    <a:pt x="8059" y="13821"/>
                    <a:pt x="8665" y="13821"/>
                  </a:cubicBezTo>
                  <a:cubicBezTo>
                    <a:pt x="10392" y="13821"/>
                    <a:pt x="12346" y="13353"/>
                    <a:pt x="13793" y="13002"/>
                  </a:cubicBezTo>
                  <a:cubicBezTo>
                    <a:pt x="14720" y="12777"/>
                    <a:pt x="16285" y="11933"/>
                    <a:pt x="15184" y="10833"/>
                  </a:cubicBezTo>
                  <a:cubicBezTo>
                    <a:pt x="14759" y="10408"/>
                    <a:pt x="14209" y="10312"/>
                    <a:pt x="13646" y="10312"/>
                  </a:cubicBezTo>
                  <a:cubicBezTo>
                    <a:pt x="13450" y="10312"/>
                    <a:pt x="13252" y="10324"/>
                    <a:pt x="13057" y="10337"/>
                  </a:cubicBezTo>
                  <a:cubicBezTo>
                    <a:pt x="12524" y="10373"/>
                    <a:pt x="11967" y="10408"/>
                    <a:pt x="11407" y="10408"/>
                  </a:cubicBezTo>
                  <a:cubicBezTo>
                    <a:pt x="10270" y="10408"/>
                    <a:pt x="9124" y="10264"/>
                    <a:pt x="8161" y="9698"/>
                  </a:cubicBezTo>
                  <a:cubicBezTo>
                    <a:pt x="5911" y="8375"/>
                    <a:pt x="4637" y="4598"/>
                    <a:pt x="3995" y="2274"/>
                  </a:cubicBezTo>
                  <a:cubicBezTo>
                    <a:pt x="3808" y="1598"/>
                    <a:pt x="3502" y="480"/>
                    <a:pt x="2806" y="212"/>
                  </a:cubicBezTo>
                  <a:cubicBezTo>
                    <a:pt x="2622" y="63"/>
                    <a:pt x="2405" y="1"/>
                    <a:pt x="2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55;p37"/>
            <p:cNvSpPr/>
            <p:nvPr/>
          </p:nvSpPr>
          <p:spPr>
            <a:xfrm>
              <a:off x="1345650" y="1356325"/>
              <a:ext cx="112325" cy="231600"/>
            </a:xfrm>
            <a:custGeom>
              <a:avLst/>
              <a:gdLst/>
              <a:ahLst/>
              <a:cxnLst/>
              <a:rect l="l" t="t" r="r" b="b"/>
              <a:pathLst>
                <a:path w="4493" h="9264" extrusionOk="0">
                  <a:moveTo>
                    <a:pt x="1152" y="0"/>
                  </a:moveTo>
                  <a:cubicBezTo>
                    <a:pt x="1124" y="0"/>
                    <a:pt x="1097" y="27"/>
                    <a:pt x="1103" y="61"/>
                  </a:cubicBezTo>
                  <a:cubicBezTo>
                    <a:pt x="1222" y="810"/>
                    <a:pt x="1632" y="1493"/>
                    <a:pt x="1835" y="2225"/>
                  </a:cubicBezTo>
                  <a:cubicBezTo>
                    <a:pt x="2078" y="3110"/>
                    <a:pt x="2130" y="4039"/>
                    <a:pt x="2337" y="4933"/>
                  </a:cubicBezTo>
                  <a:cubicBezTo>
                    <a:pt x="2344" y="4958"/>
                    <a:pt x="2351" y="4984"/>
                    <a:pt x="2359" y="5010"/>
                  </a:cubicBezTo>
                  <a:cubicBezTo>
                    <a:pt x="2231" y="4837"/>
                    <a:pt x="2101" y="4670"/>
                    <a:pt x="1989" y="4500"/>
                  </a:cubicBezTo>
                  <a:cubicBezTo>
                    <a:pt x="1516" y="3785"/>
                    <a:pt x="955" y="2898"/>
                    <a:pt x="141" y="2548"/>
                  </a:cubicBezTo>
                  <a:cubicBezTo>
                    <a:pt x="129" y="2543"/>
                    <a:pt x="117" y="2540"/>
                    <a:pt x="105" y="2540"/>
                  </a:cubicBezTo>
                  <a:cubicBezTo>
                    <a:pt x="43" y="2540"/>
                    <a:pt x="0" y="2610"/>
                    <a:pt x="49" y="2667"/>
                  </a:cubicBezTo>
                  <a:cubicBezTo>
                    <a:pt x="564" y="3277"/>
                    <a:pt x="1137" y="3787"/>
                    <a:pt x="1607" y="4443"/>
                  </a:cubicBezTo>
                  <a:cubicBezTo>
                    <a:pt x="1867" y="4804"/>
                    <a:pt x="2280" y="5234"/>
                    <a:pt x="2568" y="5691"/>
                  </a:cubicBezTo>
                  <a:cubicBezTo>
                    <a:pt x="2657" y="5944"/>
                    <a:pt x="2760" y="6198"/>
                    <a:pt x="2872" y="6448"/>
                  </a:cubicBezTo>
                  <a:cubicBezTo>
                    <a:pt x="2883" y="6499"/>
                    <a:pt x="2889" y="6552"/>
                    <a:pt x="2893" y="6603"/>
                  </a:cubicBezTo>
                  <a:cubicBezTo>
                    <a:pt x="2893" y="6641"/>
                    <a:pt x="2917" y="6657"/>
                    <a:pt x="2944" y="6657"/>
                  </a:cubicBezTo>
                  <a:cubicBezTo>
                    <a:pt x="2952" y="6657"/>
                    <a:pt x="2959" y="6656"/>
                    <a:pt x="2967" y="6654"/>
                  </a:cubicBezTo>
                  <a:cubicBezTo>
                    <a:pt x="3380" y="7535"/>
                    <a:pt x="3887" y="8392"/>
                    <a:pt x="4295" y="9216"/>
                  </a:cubicBezTo>
                  <a:cubicBezTo>
                    <a:pt x="4311" y="9249"/>
                    <a:pt x="4340" y="9263"/>
                    <a:pt x="4370" y="9263"/>
                  </a:cubicBezTo>
                  <a:cubicBezTo>
                    <a:pt x="4430" y="9263"/>
                    <a:pt x="4492" y="9210"/>
                    <a:pt x="4470" y="9142"/>
                  </a:cubicBezTo>
                  <a:cubicBezTo>
                    <a:pt x="3949" y="7573"/>
                    <a:pt x="2931" y="6195"/>
                    <a:pt x="2555" y="4571"/>
                  </a:cubicBezTo>
                  <a:cubicBezTo>
                    <a:pt x="2368" y="3770"/>
                    <a:pt x="2308" y="2947"/>
                    <a:pt x="2116" y="2148"/>
                  </a:cubicBezTo>
                  <a:cubicBezTo>
                    <a:pt x="1943" y="1415"/>
                    <a:pt x="1575" y="668"/>
                    <a:pt x="1191" y="24"/>
                  </a:cubicBezTo>
                  <a:cubicBezTo>
                    <a:pt x="1181" y="7"/>
                    <a:pt x="1166" y="0"/>
                    <a:pt x="1152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56;p37"/>
            <p:cNvSpPr/>
            <p:nvPr/>
          </p:nvSpPr>
          <p:spPr>
            <a:xfrm>
              <a:off x="1729350" y="1535950"/>
              <a:ext cx="133200" cy="92575"/>
            </a:xfrm>
            <a:custGeom>
              <a:avLst/>
              <a:gdLst/>
              <a:ahLst/>
              <a:cxnLst/>
              <a:rect l="l" t="t" r="r" b="b"/>
              <a:pathLst>
                <a:path w="5328" h="3703" extrusionOk="0">
                  <a:moveTo>
                    <a:pt x="3049" y="0"/>
                  </a:moveTo>
                  <a:cubicBezTo>
                    <a:pt x="1903" y="0"/>
                    <a:pt x="630" y="759"/>
                    <a:pt x="153" y="1741"/>
                  </a:cubicBezTo>
                  <a:cubicBezTo>
                    <a:pt x="131" y="1781"/>
                    <a:pt x="142" y="1830"/>
                    <a:pt x="178" y="1860"/>
                  </a:cubicBezTo>
                  <a:cubicBezTo>
                    <a:pt x="1" y="2528"/>
                    <a:pt x="683" y="3495"/>
                    <a:pt x="1349" y="3495"/>
                  </a:cubicBezTo>
                  <a:cubicBezTo>
                    <a:pt x="1563" y="3495"/>
                    <a:pt x="1776" y="3395"/>
                    <a:pt x="1958" y="3153"/>
                  </a:cubicBezTo>
                  <a:cubicBezTo>
                    <a:pt x="2210" y="2816"/>
                    <a:pt x="2378" y="2430"/>
                    <a:pt x="2598" y="2075"/>
                  </a:cubicBezTo>
                  <a:cubicBezTo>
                    <a:pt x="2711" y="1890"/>
                    <a:pt x="2803" y="1816"/>
                    <a:pt x="2881" y="1816"/>
                  </a:cubicBezTo>
                  <a:cubicBezTo>
                    <a:pt x="3006" y="1816"/>
                    <a:pt x="3093" y="2011"/>
                    <a:pt x="3165" y="2245"/>
                  </a:cubicBezTo>
                  <a:cubicBezTo>
                    <a:pt x="3301" y="2679"/>
                    <a:pt x="3397" y="3300"/>
                    <a:pt x="3807" y="3575"/>
                  </a:cubicBezTo>
                  <a:cubicBezTo>
                    <a:pt x="3936" y="3660"/>
                    <a:pt x="4099" y="3703"/>
                    <a:pt x="4264" y="3703"/>
                  </a:cubicBezTo>
                  <a:cubicBezTo>
                    <a:pt x="4539" y="3703"/>
                    <a:pt x="4820" y="3585"/>
                    <a:pt x="4959" y="3351"/>
                  </a:cubicBezTo>
                  <a:cubicBezTo>
                    <a:pt x="5327" y="2726"/>
                    <a:pt x="5193" y="1863"/>
                    <a:pt x="4922" y="1227"/>
                  </a:cubicBezTo>
                  <a:cubicBezTo>
                    <a:pt x="4552" y="353"/>
                    <a:pt x="3830" y="0"/>
                    <a:pt x="30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57;p37"/>
            <p:cNvSpPr/>
            <p:nvPr/>
          </p:nvSpPr>
          <p:spPr>
            <a:xfrm>
              <a:off x="1189375" y="1753425"/>
              <a:ext cx="156575" cy="96350"/>
            </a:xfrm>
            <a:custGeom>
              <a:avLst/>
              <a:gdLst/>
              <a:ahLst/>
              <a:cxnLst/>
              <a:rect l="l" t="t" r="r" b="b"/>
              <a:pathLst>
                <a:path w="6263" h="3854" extrusionOk="0">
                  <a:moveTo>
                    <a:pt x="164" y="0"/>
                  </a:moveTo>
                  <a:cubicBezTo>
                    <a:pt x="85" y="0"/>
                    <a:pt x="1" y="91"/>
                    <a:pt x="44" y="191"/>
                  </a:cubicBezTo>
                  <a:cubicBezTo>
                    <a:pt x="655" y="1591"/>
                    <a:pt x="1374" y="3259"/>
                    <a:pt x="2950" y="3754"/>
                  </a:cubicBezTo>
                  <a:cubicBezTo>
                    <a:pt x="3164" y="3821"/>
                    <a:pt x="3389" y="3853"/>
                    <a:pt x="3617" y="3853"/>
                  </a:cubicBezTo>
                  <a:cubicBezTo>
                    <a:pt x="4785" y="3853"/>
                    <a:pt x="6034" y="3024"/>
                    <a:pt x="6247" y="1887"/>
                  </a:cubicBezTo>
                  <a:cubicBezTo>
                    <a:pt x="6263" y="1805"/>
                    <a:pt x="6190" y="1718"/>
                    <a:pt x="6115" y="1718"/>
                  </a:cubicBezTo>
                  <a:cubicBezTo>
                    <a:pt x="6086" y="1718"/>
                    <a:pt x="6056" y="1731"/>
                    <a:pt x="6030" y="1762"/>
                  </a:cubicBezTo>
                  <a:cubicBezTo>
                    <a:pt x="5343" y="2596"/>
                    <a:pt x="4567" y="3397"/>
                    <a:pt x="3556" y="3397"/>
                  </a:cubicBezTo>
                  <a:cubicBezTo>
                    <a:pt x="3232" y="3397"/>
                    <a:pt x="2884" y="3315"/>
                    <a:pt x="2508" y="3126"/>
                  </a:cubicBezTo>
                  <a:cubicBezTo>
                    <a:pt x="1399" y="2569"/>
                    <a:pt x="756" y="1131"/>
                    <a:pt x="258" y="66"/>
                  </a:cubicBezTo>
                  <a:cubicBezTo>
                    <a:pt x="236" y="20"/>
                    <a:pt x="201" y="0"/>
                    <a:pt x="164" y="0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58;p37"/>
            <p:cNvSpPr/>
            <p:nvPr/>
          </p:nvSpPr>
          <p:spPr>
            <a:xfrm>
              <a:off x="1173525" y="2340475"/>
              <a:ext cx="158275" cy="134500"/>
            </a:xfrm>
            <a:custGeom>
              <a:avLst/>
              <a:gdLst/>
              <a:ahLst/>
              <a:cxnLst/>
              <a:rect l="l" t="t" r="r" b="b"/>
              <a:pathLst>
                <a:path w="6331" h="5380" extrusionOk="0">
                  <a:moveTo>
                    <a:pt x="1534" y="0"/>
                  </a:moveTo>
                  <a:cubicBezTo>
                    <a:pt x="1396" y="0"/>
                    <a:pt x="1259" y="72"/>
                    <a:pt x="1136" y="254"/>
                  </a:cubicBezTo>
                  <a:cubicBezTo>
                    <a:pt x="963" y="515"/>
                    <a:pt x="850" y="814"/>
                    <a:pt x="788" y="1123"/>
                  </a:cubicBezTo>
                  <a:cubicBezTo>
                    <a:pt x="779" y="1120"/>
                    <a:pt x="770" y="1119"/>
                    <a:pt x="762" y="1119"/>
                  </a:cubicBezTo>
                  <a:cubicBezTo>
                    <a:pt x="719" y="1119"/>
                    <a:pt x="681" y="1152"/>
                    <a:pt x="678" y="1199"/>
                  </a:cubicBezTo>
                  <a:cubicBezTo>
                    <a:pt x="587" y="2100"/>
                    <a:pt x="1" y="3402"/>
                    <a:pt x="502" y="4272"/>
                  </a:cubicBezTo>
                  <a:cubicBezTo>
                    <a:pt x="1021" y="5179"/>
                    <a:pt x="2112" y="5238"/>
                    <a:pt x="3047" y="5306"/>
                  </a:cubicBezTo>
                  <a:cubicBezTo>
                    <a:pt x="3522" y="5341"/>
                    <a:pt x="3996" y="5380"/>
                    <a:pt x="4470" y="5380"/>
                  </a:cubicBezTo>
                  <a:cubicBezTo>
                    <a:pt x="4762" y="5380"/>
                    <a:pt x="5054" y="5365"/>
                    <a:pt x="5345" y="5325"/>
                  </a:cubicBezTo>
                  <a:cubicBezTo>
                    <a:pt x="5828" y="5257"/>
                    <a:pt x="6330" y="4828"/>
                    <a:pt x="5882" y="4350"/>
                  </a:cubicBezTo>
                  <a:cubicBezTo>
                    <a:pt x="5384" y="3817"/>
                    <a:pt x="4546" y="3655"/>
                    <a:pt x="3875" y="3458"/>
                  </a:cubicBezTo>
                  <a:cubicBezTo>
                    <a:pt x="3338" y="3300"/>
                    <a:pt x="2877" y="3005"/>
                    <a:pt x="2702" y="2451"/>
                  </a:cubicBezTo>
                  <a:cubicBezTo>
                    <a:pt x="2522" y="1878"/>
                    <a:pt x="2593" y="1216"/>
                    <a:pt x="2316" y="670"/>
                  </a:cubicBezTo>
                  <a:cubicBezTo>
                    <a:pt x="2167" y="377"/>
                    <a:pt x="1849" y="0"/>
                    <a:pt x="1534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59;p37"/>
            <p:cNvSpPr/>
            <p:nvPr/>
          </p:nvSpPr>
          <p:spPr>
            <a:xfrm>
              <a:off x="877075" y="1850450"/>
              <a:ext cx="412975" cy="552375"/>
            </a:xfrm>
            <a:custGeom>
              <a:avLst/>
              <a:gdLst/>
              <a:ahLst/>
              <a:cxnLst/>
              <a:rect l="l" t="t" r="r" b="b"/>
              <a:pathLst>
                <a:path w="16519" h="22095" extrusionOk="0">
                  <a:moveTo>
                    <a:pt x="3805" y="0"/>
                  </a:moveTo>
                  <a:cubicBezTo>
                    <a:pt x="3110" y="0"/>
                    <a:pt x="2424" y="51"/>
                    <a:pt x="1862" y="243"/>
                  </a:cubicBezTo>
                  <a:cubicBezTo>
                    <a:pt x="277" y="601"/>
                    <a:pt x="0" y="2453"/>
                    <a:pt x="723" y="3843"/>
                  </a:cubicBezTo>
                  <a:cubicBezTo>
                    <a:pt x="1952" y="6207"/>
                    <a:pt x="4749" y="6717"/>
                    <a:pt x="7201" y="6717"/>
                  </a:cubicBezTo>
                  <a:cubicBezTo>
                    <a:pt x="7413" y="6717"/>
                    <a:pt x="7623" y="6714"/>
                    <a:pt x="7829" y="6707"/>
                  </a:cubicBezTo>
                  <a:cubicBezTo>
                    <a:pt x="8460" y="6685"/>
                    <a:pt x="9060" y="6565"/>
                    <a:pt x="9678" y="6446"/>
                  </a:cubicBezTo>
                  <a:cubicBezTo>
                    <a:pt x="9845" y="6413"/>
                    <a:pt x="9998" y="6398"/>
                    <a:pt x="10138" y="6398"/>
                  </a:cubicBezTo>
                  <a:cubicBezTo>
                    <a:pt x="11672" y="6398"/>
                    <a:pt x="11664" y="8219"/>
                    <a:pt x="11800" y="9450"/>
                  </a:cubicBezTo>
                  <a:cubicBezTo>
                    <a:pt x="12041" y="11629"/>
                    <a:pt x="12233" y="13805"/>
                    <a:pt x="12253" y="15998"/>
                  </a:cubicBezTo>
                  <a:cubicBezTo>
                    <a:pt x="12262" y="16887"/>
                    <a:pt x="11438" y="22094"/>
                    <a:pt x="13271" y="22094"/>
                  </a:cubicBezTo>
                  <a:cubicBezTo>
                    <a:pt x="13328" y="22094"/>
                    <a:pt x="13389" y="22089"/>
                    <a:pt x="13452" y="22079"/>
                  </a:cubicBezTo>
                  <a:cubicBezTo>
                    <a:pt x="14517" y="21899"/>
                    <a:pt x="14939" y="21389"/>
                    <a:pt x="15092" y="20333"/>
                  </a:cubicBezTo>
                  <a:cubicBezTo>
                    <a:pt x="15352" y="18550"/>
                    <a:pt x="15702" y="16762"/>
                    <a:pt x="15833" y="14962"/>
                  </a:cubicBezTo>
                  <a:cubicBezTo>
                    <a:pt x="16076" y="11660"/>
                    <a:pt x="16518" y="8174"/>
                    <a:pt x="16382" y="4857"/>
                  </a:cubicBezTo>
                  <a:cubicBezTo>
                    <a:pt x="16262" y="1921"/>
                    <a:pt x="14420" y="1342"/>
                    <a:pt x="11805" y="790"/>
                  </a:cubicBezTo>
                  <a:cubicBezTo>
                    <a:pt x="10024" y="414"/>
                    <a:pt x="8258" y="61"/>
                    <a:pt x="6437" y="61"/>
                  </a:cubicBezTo>
                  <a:cubicBezTo>
                    <a:pt x="6351" y="61"/>
                    <a:pt x="6265" y="62"/>
                    <a:pt x="6179" y="63"/>
                  </a:cubicBezTo>
                  <a:cubicBezTo>
                    <a:pt x="6127" y="64"/>
                    <a:pt x="6074" y="65"/>
                    <a:pt x="6020" y="65"/>
                  </a:cubicBezTo>
                  <a:cubicBezTo>
                    <a:pt x="5382" y="65"/>
                    <a:pt x="4588" y="0"/>
                    <a:pt x="3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60;p37"/>
            <p:cNvSpPr/>
            <p:nvPr/>
          </p:nvSpPr>
          <p:spPr>
            <a:xfrm>
              <a:off x="1164300" y="1967175"/>
              <a:ext cx="67900" cy="36225"/>
            </a:xfrm>
            <a:custGeom>
              <a:avLst/>
              <a:gdLst/>
              <a:ahLst/>
              <a:cxnLst/>
              <a:rect l="l" t="t" r="r" b="b"/>
              <a:pathLst>
                <a:path w="2716" h="1449" extrusionOk="0">
                  <a:moveTo>
                    <a:pt x="2543" y="0"/>
                  </a:moveTo>
                  <a:cubicBezTo>
                    <a:pt x="1606" y="0"/>
                    <a:pt x="618" y="576"/>
                    <a:pt x="51" y="1280"/>
                  </a:cubicBezTo>
                  <a:cubicBezTo>
                    <a:pt x="0" y="1322"/>
                    <a:pt x="16" y="1378"/>
                    <a:pt x="54" y="1412"/>
                  </a:cubicBezTo>
                  <a:cubicBezTo>
                    <a:pt x="73" y="1434"/>
                    <a:pt x="99" y="1448"/>
                    <a:pt x="125" y="1448"/>
                  </a:cubicBezTo>
                  <a:cubicBezTo>
                    <a:pt x="146" y="1448"/>
                    <a:pt x="168" y="1439"/>
                    <a:pt x="186" y="1416"/>
                  </a:cubicBezTo>
                  <a:cubicBezTo>
                    <a:pt x="413" y="1234"/>
                    <a:pt x="636" y="1045"/>
                    <a:pt x="889" y="900"/>
                  </a:cubicBezTo>
                  <a:cubicBezTo>
                    <a:pt x="1443" y="581"/>
                    <a:pt x="2097" y="481"/>
                    <a:pt x="2643" y="159"/>
                  </a:cubicBezTo>
                  <a:cubicBezTo>
                    <a:pt x="2716" y="116"/>
                    <a:pt x="2682" y="3"/>
                    <a:pt x="2601" y="1"/>
                  </a:cubicBezTo>
                  <a:cubicBezTo>
                    <a:pt x="2582" y="1"/>
                    <a:pt x="2562" y="0"/>
                    <a:pt x="2543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561;p37"/>
            <p:cNvSpPr/>
            <p:nvPr/>
          </p:nvSpPr>
          <p:spPr>
            <a:xfrm>
              <a:off x="1164225" y="1999250"/>
              <a:ext cx="75200" cy="15200"/>
            </a:xfrm>
            <a:custGeom>
              <a:avLst/>
              <a:gdLst/>
              <a:ahLst/>
              <a:cxnLst/>
              <a:rect l="l" t="t" r="r" b="b"/>
              <a:pathLst>
                <a:path w="3008" h="608" extrusionOk="0">
                  <a:moveTo>
                    <a:pt x="1962" y="1"/>
                  </a:moveTo>
                  <a:cubicBezTo>
                    <a:pt x="1318" y="1"/>
                    <a:pt x="654" y="139"/>
                    <a:pt x="107" y="391"/>
                  </a:cubicBezTo>
                  <a:cubicBezTo>
                    <a:pt x="0" y="440"/>
                    <a:pt x="59" y="607"/>
                    <a:pt x="162" y="607"/>
                  </a:cubicBezTo>
                  <a:cubicBezTo>
                    <a:pt x="172" y="607"/>
                    <a:pt x="183" y="606"/>
                    <a:pt x="195" y="602"/>
                  </a:cubicBezTo>
                  <a:cubicBezTo>
                    <a:pt x="1098" y="288"/>
                    <a:pt x="2012" y="520"/>
                    <a:pt x="2911" y="306"/>
                  </a:cubicBezTo>
                  <a:cubicBezTo>
                    <a:pt x="3008" y="283"/>
                    <a:pt x="3006" y="136"/>
                    <a:pt x="2911" y="112"/>
                  </a:cubicBezTo>
                  <a:cubicBezTo>
                    <a:pt x="2611" y="36"/>
                    <a:pt x="2289" y="1"/>
                    <a:pt x="1962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562;p37"/>
            <p:cNvSpPr/>
            <p:nvPr/>
          </p:nvSpPr>
          <p:spPr>
            <a:xfrm>
              <a:off x="928950" y="1315200"/>
              <a:ext cx="102175" cy="151575"/>
            </a:xfrm>
            <a:custGeom>
              <a:avLst/>
              <a:gdLst/>
              <a:ahLst/>
              <a:cxnLst/>
              <a:rect l="l" t="t" r="r" b="b"/>
              <a:pathLst>
                <a:path w="4087" h="6063" extrusionOk="0">
                  <a:moveTo>
                    <a:pt x="2077" y="0"/>
                  </a:moveTo>
                  <a:cubicBezTo>
                    <a:pt x="1651" y="0"/>
                    <a:pt x="1254" y="194"/>
                    <a:pt x="1068" y="581"/>
                  </a:cubicBezTo>
                  <a:cubicBezTo>
                    <a:pt x="980" y="582"/>
                    <a:pt x="909" y="652"/>
                    <a:pt x="906" y="740"/>
                  </a:cubicBezTo>
                  <a:cubicBezTo>
                    <a:pt x="828" y="1917"/>
                    <a:pt x="304" y="3012"/>
                    <a:pt x="117" y="4170"/>
                  </a:cubicBezTo>
                  <a:cubicBezTo>
                    <a:pt x="35" y="4680"/>
                    <a:pt x="1" y="5466"/>
                    <a:pt x="491" y="5809"/>
                  </a:cubicBezTo>
                  <a:cubicBezTo>
                    <a:pt x="743" y="5987"/>
                    <a:pt x="999" y="6063"/>
                    <a:pt x="1250" y="6063"/>
                  </a:cubicBezTo>
                  <a:cubicBezTo>
                    <a:pt x="2175" y="6063"/>
                    <a:pt x="3026" y="5027"/>
                    <a:pt x="3326" y="4230"/>
                  </a:cubicBezTo>
                  <a:cubicBezTo>
                    <a:pt x="3748" y="3103"/>
                    <a:pt x="4087" y="1273"/>
                    <a:pt x="3066" y="376"/>
                  </a:cubicBezTo>
                  <a:cubicBezTo>
                    <a:pt x="2781" y="126"/>
                    <a:pt x="2419" y="0"/>
                    <a:pt x="2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563;p37"/>
            <p:cNvSpPr/>
            <p:nvPr/>
          </p:nvSpPr>
          <p:spPr>
            <a:xfrm>
              <a:off x="918525" y="1144275"/>
              <a:ext cx="187750" cy="229075"/>
            </a:xfrm>
            <a:custGeom>
              <a:avLst/>
              <a:gdLst/>
              <a:ahLst/>
              <a:cxnLst/>
              <a:rect l="l" t="t" r="r" b="b"/>
              <a:pathLst>
                <a:path w="7510" h="9163" extrusionOk="0">
                  <a:moveTo>
                    <a:pt x="4951" y="1"/>
                  </a:moveTo>
                  <a:cubicBezTo>
                    <a:pt x="4294" y="1"/>
                    <a:pt x="3471" y="314"/>
                    <a:pt x="2569" y="655"/>
                  </a:cubicBezTo>
                  <a:cubicBezTo>
                    <a:pt x="164" y="1564"/>
                    <a:pt x="0" y="5365"/>
                    <a:pt x="1179" y="7252"/>
                  </a:cubicBezTo>
                  <a:cubicBezTo>
                    <a:pt x="1870" y="8357"/>
                    <a:pt x="3205" y="9162"/>
                    <a:pt x="4441" y="9162"/>
                  </a:cubicBezTo>
                  <a:cubicBezTo>
                    <a:pt x="5248" y="9162"/>
                    <a:pt x="6012" y="8820"/>
                    <a:pt x="6529" y="7994"/>
                  </a:cubicBezTo>
                  <a:cubicBezTo>
                    <a:pt x="7417" y="6581"/>
                    <a:pt x="7510" y="1979"/>
                    <a:pt x="6140" y="700"/>
                  </a:cubicBezTo>
                  <a:cubicBezTo>
                    <a:pt x="5870" y="189"/>
                    <a:pt x="5460" y="1"/>
                    <a:pt x="4951" y="1"/>
                  </a:cubicBez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564;p37"/>
            <p:cNvSpPr/>
            <p:nvPr/>
          </p:nvSpPr>
          <p:spPr>
            <a:xfrm>
              <a:off x="889025" y="2525450"/>
              <a:ext cx="158225" cy="134525"/>
            </a:xfrm>
            <a:custGeom>
              <a:avLst/>
              <a:gdLst/>
              <a:ahLst/>
              <a:cxnLst/>
              <a:rect l="l" t="t" r="r" b="b"/>
              <a:pathLst>
                <a:path w="6329" h="5381" extrusionOk="0">
                  <a:moveTo>
                    <a:pt x="1532" y="1"/>
                  </a:moveTo>
                  <a:cubicBezTo>
                    <a:pt x="1395" y="1"/>
                    <a:pt x="1258" y="73"/>
                    <a:pt x="1135" y="255"/>
                  </a:cubicBezTo>
                  <a:cubicBezTo>
                    <a:pt x="961" y="516"/>
                    <a:pt x="849" y="813"/>
                    <a:pt x="787" y="1122"/>
                  </a:cubicBezTo>
                  <a:cubicBezTo>
                    <a:pt x="779" y="1119"/>
                    <a:pt x="770" y="1118"/>
                    <a:pt x="761" y="1118"/>
                  </a:cubicBezTo>
                  <a:cubicBezTo>
                    <a:pt x="718" y="1118"/>
                    <a:pt x="680" y="1152"/>
                    <a:pt x="676" y="1198"/>
                  </a:cubicBezTo>
                  <a:cubicBezTo>
                    <a:pt x="585" y="2101"/>
                    <a:pt x="0" y="3402"/>
                    <a:pt x="500" y="4272"/>
                  </a:cubicBezTo>
                  <a:cubicBezTo>
                    <a:pt x="1021" y="5179"/>
                    <a:pt x="2111" y="5239"/>
                    <a:pt x="3047" y="5307"/>
                  </a:cubicBezTo>
                  <a:cubicBezTo>
                    <a:pt x="3518" y="5341"/>
                    <a:pt x="3990" y="5380"/>
                    <a:pt x="4462" y="5380"/>
                  </a:cubicBezTo>
                  <a:cubicBezTo>
                    <a:pt x="4756" y="5380"/>
                    <a:pt x="5051" y="5365"/>
                    <a:pt x="5345" y="5324"/>
                  </a:cubicBezTo>
                  <a:cubicBezTo>
                    <a:pt x="5827" y="5257"/>
                    <a:pt x="6328" y="4828"/>
                    <a:pt x="5882" y="4350"/>
                  </a:cubicBezTo>
                  <a:cubicBezTo>
                    <a:pt x="5384" y="3816"/>
                    <a:pt x="4545" y="3654"/>
                    <a:pt x="3873" y="3457"/>
                  </a:cubicBezTo>
                  <a:cubicBezTo>
                    <a:pt x="3336" y="3300"/>
                    <a:pt x="2877" y="3004"/>
                    <a:pt x="2702" y="2451"/>
                  </a:cubicBezTo>
                  <a:cubicBezTo>
                    <a:pt x="2521" y="1878"/>
                    <a:pt x="2592" y="1215"/>
                    <a:pt x="2315" y="669"/>
                  </a:cubicBezTo>
                  <a:cubicBezTo>
                    <a:pt x="2166" y="377"/>
                    <a:pt x="1848" y="1"/>
                    <a:pt x="1532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565;p37"/>
            <p:cNvSpPr/>
            <p:nvPr/>
          </p:nvSpPr>
          <p:spPr>
            <a:xfrm>
              <a:off x="790050" y="1802500"/>
              <a:ext cx="350875" cy="792675"/>
            </a:xfrm>
            <a:custGeom>
              <a:avLst/>
              <a:gdLst/>
              <a:ahLst/>
              <a:cxnLst/>
              <a:rect l="l" t="t" r="r" b="b"/>
              <a:pathLst>
                <a:path w="14035" h="31707" extrusionOk="0">
                  <a:moveTo>
                    <a:pt x="2155" y="1"/>
                  </a:moveTo>
                  <a:cubicBezTo>
                    <a:pt x="2103" y="1"/>
                    <a:pt x="2052" y="9"/>
                    <a:pt x="2001" y="25"/>
                  </a:cubicBezTo>
                  <a:cubicBezTo>
                    <a:pt x="856" y="396"/>
                    <a:pt x="0" y="4075"/>
                    <a:pt x="37" y="5002"/>
                  </a:cubicBezTo>
                  <a:cubicBezTo>
                    <a:pt x="82" y="6198"/>
                    <a:pt x="226" y="6602"/>
                    <a:pt x="823" y="7621"/>
                  </a:cubicBezTo>
                  <a:cubicBezTo>
                    <a:pt x="1364" y="8548"/>
                    <a:pt x="3502" y="9969"/>
                    <a:pt x="4225" y="10757"/>
                  </a:cubicBezTo>
                  <a:cubicBezTo>
                    <a:pt x="5520" y="12168"/>
                    <a:pt x="7091" y="13372"/>
                    <a:pt x="8568" y="14580"/>
                  </a:cubicBezTo>
                  <a:cubicBezTo>
                    <a:pt x="9986" y="15740"/>
                    <a:pt x="7184" y="20795"/>
                    <a:pt x="6698" y="21929"/>
                  </a:cubicBezTo>
                  <a:cubicBezTo>
                    <a:pt x="5934" y="23712"/>
                    <a:pt x="5248" y="25509"/>
                    <a:pt x="4782" y="27396"/>
                  </a:cubicBezTo>
                  <a:cubicBezTo>
                    <a:pt x="4482" y="28617"/>
                    <a:pt x="4100" y="29921"/>
                    <a:pt x="4895" y="31042"/>
                  </a:cubicBezTo>
                  <a:cubicBezTo>
                    <a:pt x="5230" y="31515"/>
                    <a:pt x="5526" y="31706"/>
                    <a:pt x="5788" y="31706"/>
                  </a:cubicBezTo>
                  <a:cubicBezTo>
                    <a:pt x="6783" y="31706"/>
                    <a:pt x="7285" y="28946"/>
                    <a:pt x="7530" y="28304"/>
                  </a:cubicBezTo>
                  <a:cubicBezTo>
                    <a:pt x="9058" y="24303"/>
                    <a:pt x="11672" y="20859"/>
                    <a:pt x="13097" y="16790"/>
                  </a:cubicBezTo>
                  <a:cubicBezTo>
                    <a:pt x="13662" y="15177"/>
                    <a:pt x="14035" y="13606"/>
                    <a:pt x="13741" y="11905"/>
                  </a:cubicBezTo>
                  <a:cubicBezTo>
                    <a:pt x="13450" y="10233"/>
                    <a:pt x="11690" y="8490"/>
                    <a:pt x="10690" y="7185"/>
                  </a:cubicBezTo>
                  <a:cubicBezTo>
                    <a:pt x="9094" y="5100"/>
                    <a:pt x="7145" y="3106"/>
                    <a:pt x="4702" y="2076"/>
                  </a:cubicBezTo>
                  <a:cubicBezTo>
                    <a:pt x="3996" y="1780"/>
                    <a:pt x="2952" y="1"/>
                    <a:pt x="2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566;p37"/>
            <p:cNvSpPr/>
            <p:nvPr/>
          </p:nvSpPr>
          <p:spPr>
            <a:xfrm>
              <a:off x="957225" y="1880850"/>
              <a:ext cx="130350" cy="131000"/>
            </a:xfrm>
            <a:custGeom>
              <a:avLst/>
              <a:gdLst/>
              <a:ahLst/>
              <a:cxnLst/>
              <a:rect l="l" t="t" r="r" b="b"/>
              <a:pathLst>
                <a:path w="5214" h="5240" extrusionOk="0">
                  <a:moveTo>
                    <a:pt x="101" y="1"/>
                  </a:moveTo>
                  <a:cubicBezTo>
                    <a:pt x="46" y="1"/>
                    <a:pt x="0" y="67"/>
                    <a:pt x="48" y="118"/>
                  </a:cubicBezTo>
                  <a:cubicBezTo>
                    <a:pt x="896" y="1020"/>
                    <a:pt x="1813" y="1816"/>
                    <a:pt x="2615" y="2761"/>
                  </a:cubicBezTo>
                  <a:cubicBezTo>
                    <a:pt x="3321" y="3593"/>
                    <a:pt x="4057" y="4676"/>
                    <a:pt x="5014" y="5226"/>
                  </a:cubicBezTo>
                  <a:cubicBezTo>
                    <a:pt x="5030" y="5236"/>
                    <a:pt x="5047" y="5240"/>
                    <a:pt x="5064" y="5240"/>
                  </a:cubicBezTo>
                  <a:cubicBezTo>
                    <a:pt x="5141" y="5240"/>
                    <a:pt x="5213" y="5154"/>
                    <a:pt x="5162" y="5078"/>
                  </a:cubicBezTo>
                  <a:cubicBezTo>
                    <a:pt x="4538" y="4147"/>
                    <a:pt x="3611" y="3351"/>
                    <a:pt x="2869" y="2508"/>
                  </a:cubicBezTo>
                  <a:cubicBezTo>
                    <a:pt x="2035" y="1561"/>
                    <a:pt x="1089" y="845"/>
                    <a:pt x="149" y="19"/>
                  </a:cubicBezTo>
                  <a:cubicBezTo>
                    <a:pt x="133" y="6"/>
                    <a:pt x="117" y="1"/>
                    <a:pt x="101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567;p37"/>
            <p:cNvSpPr/>
            <p:nvPr/>
          </p:nvSpPr>
          <p:spPr>
            <a:xfrm>
              <a:off x="1016150" y="2159325"/>
              <a:ext cx="70550" cy="37750"/>
            </a:xfrm>
            <a:custGeom>
              <a:avLst/>
              <a:gdLst/>
              <a:ahLst/>
              <a:cxnLst/>
              <a:rect l="l" t="t" r="r" b="b"/>
              <a:pathLst>
                <a:path w="2822" h="1510" extrusionOk="0">
                  <a:moveTo>
                    <a:pt x="2529" y="1"/>
                  </a:moveTo>
                  <a:cubicBezTo>
                    <a:pt x="2527" y="1"/>
                    <a:pt x="2526" y="1"/>
                    <a:pt x="2524" y="1"/>
                  </a:cubicBezTo>
                  <a:cubicBezTo>
                    <a:pt x="2156" y="20"/>
                    <a:pt x="1805" y="145"/>
                    <a:pt x="1446" y="219"/>
                  </a:cubicBezTo>
                  <a:cubicBezTo>
                    <a:pt x="999" y="309"/>
                    <a:pt x="540" y="347"/>
                    <a:pt x="85" y="377"/>
                  </a:cubicBezTo>
                  <a:cubicBezTo>
                    <a:pt x="81" y="377"/>
                    <a:pt x="77" y="381"/>
                    <a:pt x="73" y="381"/>
                  </a:cubicBezTo>
                  <a:cubicBezTo>
                    <a:pt x="65" y="385"/>
                    <a:pt x="57" y="388"/>
                    <a:pt x="50" y="392"/>
                  </a:cubicBezTo>
                  <a:cubicBezTo>
                    <a:pt x="39" y="397"/>
                    <a:pt x="28" y="405"/>
                    <a:pt x="19" y="414"/>
                  </a:cubicBezTo>
                  <a:cubicBezTo>
                    <a:pt x="12" y="425"/>
                    <a:pt x="8" y="437"/>
                    <a:pt x="6" y="450"/>
                  </a:cubicBezTo>
                  <a:cubicBezTo>
                    <a:pt x="6" y="454"/>
                    <a:pt x="0" y="459"/>
                    <a:pt x="0" y="465"/>
                  </a:cubicBezTo>
                  <a:cubicBezTo>
                    <a:pt x="0" y="476"/>
                    <a:pt x="8" y="485"/>
                    <a:pt x="11" y="494"/>
                  </a:cubicBezTo>
                  <a:cubicBezTo>
                    <a:pt x="14" y="505"/>
                    <a:pt x="19" y="516"/>
                    <a:pt x="25" y="525"/>
                  </a:cubicBezTo>
                  <a:cubicBezTo>
                    <a:pt x="494" y="973"/>
                    <a:pt x="1221" y="1510"/>
                    <a:pt x="1894" y="1510"/>
                  </a:cubicBezTo>
                  <a:cubicBezTo>
                    <a:pt x="2210" y="1510"/>
                    <a:pt x="2514" y="1392"/>
                    <a:pt x="2774" y="1091"/>
                  </a:cubicBezTo>
                  <a:cubicBezTo>
                    <a:pt x="2822" y="1037"/>
                    <a:pt x="2790" y="933"/>
                    <a:pt x="2720" y="933"/>
                  </a:cubicBezTo>
                  <a:cubicBezTo>
                    <a:pt x="2710" y="933"/>
                    <a:pt x="2699" y="935"/>
                    <a:pt x="2688" y="940"/>
                  </a:cubicBezTo>
                  <a:cubicBezTo>
                    <a:pt x="2378" y="1063"/>
                    <a:pt x="2112" y="1153"/>
                    <a:pt x="1822" y="1153"/>
                  </a:cubicBezTo>
                  <a:cubicBezTo>
                    <a:pt x="1680" y="1153"/>
                    <a:pt x="1532" y="1132"/>
                    <a:pt x="1372" y="1082"/>
                  </a:cubicBezTo>
                  <a:cubicBezTo>
                    <a:pt x="1025" y="975"/>
                    <a:pt x="718" y="765"/>
                    <a:pt x="410" y="566"/>
                  </a:cubicBezTo>
                  <a:lnTo>
                    <a:pt x="410" y="566"/>
                  </a:lnTo>
                  <a:cubicBezTo>
                    <a:pt x="518" y="569"/>
                    <a:pt x="628" y="572"/>
                    <a:pt x="739" y="572"/>
                  </a:cubicBezTo>
                  <a:cubicBezTo>
                    <a:pt x="1378" y="572"/>
                    <a:pt x="2060" y="496"/>
                    <a:pt x="2567" y="165"/>
                  </a:cubicBezTo>
                  <a:cubicBezTo>
                    <a:pt x="2636" y="121"/>
                    <a:pt x="2616" y="1"/>
                    <a:pt x="2529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568;p37"/>
            <p:cNvSpPr/>
            <p:nvPr/>
          </p:nvSpPr>
          <p:spPr>
            <a:xfrm>
              <a:off x="791550" y="1413475"/>
              <a:ext cx="230375" cy="483450"/>
            </a:xfrm>
            <a:custGeom>
              <a:avLst/>
              <a:gdLst/>
              <a:ahLst/>
              <a:cxnLst/>
              <a:rect l="l" t="t" r="r" b="b"/>
              <a:pathLst>
                <a:path w="9215" h="19338" extrusionOk="0">
                  <a:moveTo>
                    <a:pt x="6152" y="0"/>
                  </a:moveTo>
                  <a:cubicBezTo>
                    <a:pt x="6099" y="0"/>
                    <a:pt x="6048" y="6"/>
                    <a:pt x="5999" y="18"/>
                  </a:cubicBezTo>
                  <a:cubicBezTo>
                    <a:pt x="5220" y="206"/>
                    <a:pt x="3732" y="2404"/>
                    <a:pt x="3383" y="3010"/>
                  </a:cubicBezTo>
                  <a:cubicBezTo>
                    <a:pt x="1918" y="5551"/>
                    <a:pt x="1049" y="7861"/>
                    <a:pt x="625" y="10838"/>
                  </a:cubicBezTo>
                  <a:cubicBezTo>
                    <a:pt x="353" y="12751"/>
                    <a:pt x="1" y="16249"/>
                    <a:pt x="1255" y="17848"/>
                  </a:cubicBezTo>
                  <a:cubicBezTo>
                    <a:pt x="1957" y="18744"/>
                    <a:pt x="3148" y="19338"/>
                    <a:pt x="4288" y="19338"/>
                  </a:cubicBezTo>
                  <a:cubicBezTo>
                    <a:pt x="4999" y="19338"/>
                    <a:pt x="5691" y="19107"/>
                    <a:pt x="6231" y="18574"/>
                  </a:cubicBezTo>
                  <a:cubicBezTo>
                    <a:pt x="7640" y="17185"/>
                    <a:pt x="8039" y="15125"/>
                    <a:pt x="8331" y="13251"/>
                  </a:cubicBezTo>
                  <a:cubicBezTo>
                    <a:pt x="8512" y="12089"/>
                    <a:pt x="9215" y="9431"/>
                    <a:pt x="8754" y="8381"/>
                  </a:cubicBezTo>
                  <a:lnTo>
                    <a:pt x="8491" y="1963"/>
                  </a:lnTo>
                  <a:cubicBezTo>
                    <a:pt x="8221" y="1354"/>
                    <a:pt x="6972" y="0"/>
                    <a:pt x="6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569;p37"/>
            <p:cNvSpPr/>
            <p:nvPr/>
          </p:nvSpPr>
          <p:spPr>
            <a:xfrm>
              <a:off x="653725" y="1427475"/>
              <a:ext cx="385975" cy="332675"/>
            </a:xfrm>
            <a:custGeom>
              <a:avLst/>
              <a:gdLst/>
              <a:ahLst/>
              <a:cxnLst/>
              <a:rect l="l" t="t" r="r" b="b"/>
              <a:pathLst>
                <a:path w="15439" h="13307" extrusionOk="0">
                  <a:moveTo>
                    <a:pt x="10963" y="1731"/>
                  </a:moveTo>
                  <a:cubicBezTo>
                    <a:pt x="11093" y="1731"/>
                    <a:pt x="11227" y="1737"/>
                    <a:pt x="11366" y="1754"/>
                  </a:cubicBezTo>
                  <a:cubicBezTo>
                    <a:pt x="12637" y="1915"/>
                    <a:pt x="13235" y="3505"/>
                    <a:pt x="13503" y="4839"/>
                  </a:cubicBezTo>
                  <a:cubicBezTo>
                    <a:pt x="13786" y="6241"/>
                    <a:pt x="13056" y="7625"/>
                    <a:pt x="12310" y="8747"/>
                  </a:cubicBezTo>
                  <a:cubicBezTo>
                    <a:pt x="11717" y="9641"/>
                    <a:pt x="10826" y="10738"/>
                    <a:pt x="9637" y="10738"/>
                  </a:cubicBezTo>
                  <a:cubicBezTo>
                    <a:pt x="9624" y="10738"/>
                    <a:pt x="9612" y="10738"/>
                    <a:pt x="9599" y="10738"/>
                  </a:cubicBezTo>
                  <a:cubicBezTo>
                    <a:pt x="9052" y="10727"/>
                    <a:pt x="8302" y="10288"/>
                    <a:pt x="7696" y="10288"/>
                  </a:cubicBezTo>
                  <a:cubicBezTo>
                    <a:pt x="7670" y="10288"/>
                    <a:pt x="7645" y="10289"/>
                    <a:pt x="7620" y="10291"/>
                  </a:cubicBezTo>
                  <a:cubicBezTo>
                    <a:pt x="7756" y="9910"/>
                    <a:pt x="7881" y="9530"/>
                    <a:pt x="8000" y="9174"/>
                  </a:cubicBezTo>
                  <a:cubicBezTo>
                    <a:pt x="8478" y="7761"/>
                    <a:pt x="8862" y="6460"/>
                    <a:pt x="9083" y="4972"/>
                  </a:cubicBezTo>
                  <a:cubicBezTo>
                    <a:pt x="9236" y="3952"/>
                    <a:pt x="9547" y="2908"/>
                    <a:pt x="9453" y="1731"/>
                  </a:cubicBezTo>
                  <a:lnTo>
                    <a:pt x="9453" y="1731"/>
                  </a:lnTo>
                  <a:cubicBezTo>
                    <a:pt x="9597" y="1773"/>
                    <a:pt x="9749" y="1788"/>
                    <a:pt x="9908" y="1788"/>
                  </a:cubicBezTo>
                  <a:cubicBezTo>
                    <a:pt x="10227" y="1788"/>
                    <a:pt x="10577" y="1731"/>
                    <a:pt x="10963" y="1731"/>
                  </a:cubicBezTo>
                  <a:close/>
                  <a:moveTo>
                    <a:pt x="7430" y="0"/>
                  </a:moveTo>
                  <a:cubicBezTo>
                    <a:pt x="6939" y="0"/>
                    <a:pt x="6440" y="44"/>
                    <a:pt x="5939" y="64"/>
                  </a:cubicBezTo>
                  <a:cubicBezTo>
                    <a:pt x="5860" y="67"/>
                    <a:pt x="5777" y="69"/>
                    <a:pt x="5691" y="69"/>
                  </a:cubicBezTo>
                  <a:cubicBezTo>
                    <a:pt x="5263" y="69"/>
                    <a:pt x="4755" y="34"/>
                    <a:pt x="4240" y="34"/>
                  </a:cubicBezTo>
                  <a:cubicBezTo>
                    <a:pt x="3338" y="34"/>
                    <a:pt x="2417" y="141"/>
                    <a:pt x="1879" y="726"/>
                  </a:cubicBezTo>
                  <a:cubicBezTo>
                    <a:pt x="1089" y="1587"/>
                    <a:pt x="2371" y="1822"/>
                    <a:pt x="3264" y="2053"/>
                  </a:cubicBezTo>
                  <a:cubicBezTo>
                    <a:pt x="3783" y="2186"/>
                    <a:pt x="4315" y="2262"/>
                    <a:pt x="4852" y="2282"/>
                  </a:cubicBezTo>
                  <a:cubicBezTo>
                    <a:pt x="4674" y="2500"/>
                    <a:pt x="4508" y="2718"/>
                    <a:pt x="4365" y="2931"/>
                  </a:cubicBezTo>
                  <a:cubicBezTo>
                    <a:pt x="2911" y="5081"/>
                    <a:pt x="1" y="11228"/>
                    <a:pt x="3386" y="12910"/>
                  </a:cubicBezTo>
                  <a:cubicBezTo>
                    <a:pt x="3939" y="13186"/>
                    <a:pt x="4420" y="13306"/>
                    <a:pt x="4841" y="13306"/>
                  </a:cubicBezTo>
                  <a:cubicBezTo>
                    <a:pt x="5760" y="13306"/>
                    <a:pt x="6395" y="12734"/>
                    <a:pt x="6873" y="11945"/>
                  </a:cubicBezTo>
                  <a:cubicBezTo>
                    <a:pt x="6898" y="12007"/>
                    <a:pt x="8455" y="12924"/>
                    <a:pt x="9125" y="12971"/>
                  </a:cubicBezTo>
                  <a:cubicBezTo>
                    <a:pt x="9196" y="12976"/>
                    <a:pt x="9268" y="12978"/>
                    <a:pt x="9340" y="12978"/>
                  </a:cubicBezTo>
                  <a:cubicBezTo>
                    <a:pt x="10289" y="12978"/>
                    <a:pt x="11229" y="12562"/>
                    <a:pt x="12024" y="12085"/>
                  </a:cubicBezTo>
                  <a:cubicBezTo>
                    <a:pt x="13902" y="10960"/>
                    <a:pt x="14986" y="9083"/>
                    <a:pt x="15227" y="6946"/>
                  </a:cubicBezTo>
                  <a:cubicBezTo>
                    <a:pt x="15439" y="5076"/>
                    <a:pt x="14935" y="3268"/>
                    <a:pt x="13911" y="1725"/>
                  </a:cubicBezTo>
                  <a:cubicBezTo>
                    <a:pt x="13453" y="1037"/>
                    <a:pt x="12909" y="509"/>
                    <a:pt x="12105" y="256"/>
                  </a:cubicBezTo>
                  <a:cubicBezTo>
                    <a:pt x="11503" y="66"/>
                    <a:pt x="10790" y="0"/>
                    <a:pt x="10095" y="0"/>
                  </a:cubicBezTo>
                  <a:cubicBezTo>
                    <a:pt x="9528" y="0"/>
                    <a:pt x="8973" y="44"/>
                    <a:pt x="8501" y="100"/>
                  </a:cubicBezTo>
                  <a:cubicBezTo>
                    <a:pt x="8150" y="24"/>
                    <a:pt x="7792" y="0"/>
                    <a:pt x="7430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570;p37"/>
            <p:cNvSpPr/>
            <p:nvPr/>
          </p:nvSpPr>
          <p:spPr>
            <a:xfrm>
              <a:off x="896625" y="1444400"/>
              <a:ext cx="418550" cy="331000"/>
            </a:xfrm>
            <a:custGeom>
              <a:avLst/>
              <a:gdLst/>
              <a:ahLst/>
              <a:cxnLst/>
              <a:rect l="l" t="t" r="r" b="b"/>
              <a:pathLst>
                <a:path w="16742" h="13240" extrusionOk="0">
                  <a:moveTo>
                    <a:pt x="1493" y="0"/>
                  </a:moveTo>
                  <a:cubicBezTo>
                    <a:pt x="1200" y="0"/>
                    <a:pt x="956" y="86"/>
                    <a:pt x="816" y="217"/>
                  </a:cubicBezTo>
                  <a:cubicBezTo>
                    <a:pt x="347" y="657"/>
                    <a:pt x="1" y="1499"/>
                    <a:pt x="329" y="2056"/>
                  </a:cubicBezTo>
                  <a:cubicBezTo>
                    <a:pt x="329" y="2067"/>
                    <a:pt x="330" y="2073"/>
                    <a:pt x="332" y="2082"/>
                  </a:cubicBezTo>
                  <a:cubicBezTo>
                    <a:pt x="705" y="4433"/>
                    <a:pt x="1798" y="6903"/>
                    <a:pt x="2880" y="9032"/>
                  </a:cubicBezTo>
                  <a:cubicBezTo>
                    <a:pt x="3802" y="10849"/>
                    <a:pt x="5053" y="12501"/>
                    <a:pt x="7158" y="13045"/>
                  </a:cubicBezTo>
                  <a:cubicBezTo>
                    <a:pt x="7691" y="13183"/>
                    <a:pt x="8284" y="13240"/>
                    <a:pt x="8906" y="13240"/>
                  </a:cubicBezTo>
                  <a:cubicBezTo>
                    <a:pt x="10682" y="13240"/>
                    <a:pt x="12692" y="12778"/>
                    <a:pt x="14181" y="12430"/>
                  </a:cubicBezTo>
                  <a:cubicBezTo>
                    <a:pt x="15133" y="12209"/>
                    <a:pt x="16741" y="11377"/>
                    <a:pt x="15609" y="10291"/>
                  </a:cubicBezTo>
                  <a:cubicBezTo>
                    <a:pt x="15173" y="9871"/>
                    <a:pt x="14608" y="9776"/>
                    <a:pt x="14027" y="9776"/>
                  </a:cubicBezTo>
                  <a:cubicBezTo>
                    <a:pt x="13826" y="9776"/>
                    <a:pt x="13623" y="9788"/>
                    <a:pt x="13423" y="9801"/>
                  </a:cubicBezTo>
                  <a:cubicBezTo>
                    <a:pt x="12875" y="9837"/>
                    <a:pt x="12303" y="9871"/>
                    <a:pt x="11728" y="9871"/>
                  </a:cubicBezTo>
                  <a:cubicBezTo>
                    <a:pt x="10558" y="9871"/>
                    <a:pt x="9380" y="9729"/>
                    <a:pt x="8389" y="9170"/>
                  </a:cubicBezTo>
                  <a:cubicBezTo>
                    <a:pt x="6075" y="7863"/>
                    <a:pt x="4483" y="4733"/>
                    <a:pt x="3863" y="2429"/>
                  </a:cubicBezTo>
                  <a:cubicBezTo>
                    <a:pt x="3365" y="581"/>
                    <a:pt x="2259" y="0"/>
                    <a:pt x="1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571;p37"/>
            <p:cNvSpPr/>
            <p:nvPr/>
          </p:nvSpPr>
          <p:spPr>
            <a:xfrm>
              <a:off x="914150" y="1111875"/>
              <a:ext cx="235900" cy="206600"/>
            </a:xfrm>
            <a:custGeom>
              <a:avLst/>
              <a:gdLst/>
              <a:ahLst/>
              <a:cxnLst/>
              <a:rect l="l" t="t" r="r" b="b"/>
              <a:pathLst>
                <a:path w="9436" h="8264" extrusionOk="0">
                  <a:moveTo>
                    <a:pt x="4070" y="1"/>
                  </a:moveTo>
                  <a:cubicBezTo>
                    <a:pt x="2041" y="1"/>
                    <a:pt x="1142" y="1227"/>
                    <a:pt x="519" y="2716"/>
                  </a:cubicBezTo>
                  <a:cubicBezTo>
                    <a:pt x="262" y="3332"/>
                    <a:pt x="84" y="4043"/>
                    <a:pt x="98" y="4728"/>
                  </a:cubicBezTo>
                  <a:cubicBezTo>
                    <a:pt x="24" y="5104"/>
                    <a:pt x="1" y="5502"/>
                    <a:pt x="72" y="5867"/>
                  </a:cubicBezTo>
                  <a:cubicBezTo>
                    <a:pt x="175" y="6386"/>
                    <a:pt x="457" y="6859"/>
                    <a:pt x="669" y="7340"/>
                  </a:cubicBezTo>
                  <a:cubicBezTo>
                    <a:pt x="795" y="7626"/>
                    <a:pt x="893" y="8036"/>
                    <a:pt x="1114" y="8264"/>
                  </a:cubicBezTo>
                  <a:cubicBezTo>
                    <a:pt x="1533" y="8021"/>
                    <a:pt x="1777" y="7373"/>
                    <a:pt x="2050" y="6988"/>
                  </a:cubicBezTo>
                  <a:cubicBezTo>
                    <a:pt x="2493" y="6363"/>
                    <a:pt x="2913" y="5763"/>
                    <a:pt x="3239" y="5101"/>
                  </a:cubicBezTo>
                  <a:cubicBezTo>
                    <a:pt x="3690" y="4724"/>
                    <a:pt x="4178" y="4393"/>
                    <a:pt x="4696" y="4113"/>
                  </a:cubicBezTo>
                  <a:cubicBezTo>
                    <a:pt x="5678" y="3582"/>
                    <a:pt x="6774" y="3634"/>
                    <a:pt x="7824" y="3333"/>
                  </a:cubicBezTo>
                  <a:cubicBezTo>
                    <a:pt x="8282" y="3202"/>
                    <a:pt x="8625" y="3038"/>
                    <a:pt x="8961" y="2701"/>
                  </a:cubicBezTo>
                  <a:cubicBezTo>
                    <a:pt x="9071" y="2591"/>
                    <a:pt x="9420" y="2331"/>
                    <a:pt x="9347" y="2166"/>
                  </a:cubicBezTo>
                  <a:cubicBezTo>
                    <a:pt x="9216" y="1858"/>
                    <a:pt x="8205" y="1889"/>
                    <a:pt x="7917" y="1810"/>
                  </a:cubicBezTo>
                  <a:cubicBezTo>
                    <a:pt x="8140" y="1632"/>
                    <a:pt x="8560" y="1566"/>
                    <a:pt x="8828" y="1400"/>
                  </a:cubicBezTo>
                  <a:cubicBezTo>
                    <a:pt x="8936" y="1334"/>
                    <a:pt x="9436" y="1018"/>
                    <a:pt x="9395" y="872"/>
                  </a:cubicBezTo>
                  <a:cubicBezTo>
                    <a:pt x="9373" y="792"/>
                    <a:pt x="9287" y="771"/>
                    <a:pt x="9192" y="771"/>
                  </a:cubicBezTo>
                  <a:cubicBezTo>
                    <a:pt x="9088" y="771"/>
                    <a:pt x="8972" y="796"/>
                    <a:pt x="8919" y="799"/>
                  </a:cubicBezTo>
                  <a:cubicBezTo>
                    <a:pt x="8881" y="801"/>
                    <a:pt x="8843" y="802"/>
                    <a:pt x="8806" y="802"/>
                  </a:cubicBezTo>
                  <a:cubicBezTo>
                    <a:pt x="8501" y="802"/>
                    <a:pt x="8225" y="733"/>
                    <a:pt x="7922" y="664"/>
                  </a:cubicBezTo>
                  <a:cubicBezTo>
                    <a:pt x="7057" y="466"/>
                    <a:pt x="6661" y="457"/>
                    <a:pt x="5803" y="242"/>
                  </a:cubicBezTo>
                  <a:cubicBezTo>
                    <a:pt x="5147" y="76"/>
                    <a:pt x="4574" y="1"/>
                    <a:pt x="4070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572;p37"/>
            <p:cNvSpPr/>
            <p:nvPr/>
          </p:nvSpPr>
          <p:spPr>
            <a:xfrm>
              <a:off x="925050" y="1244850"/>
              <a:ext cx="62425" cy="63600"/>
            </a:xfrm>
            <a:custGeom>
              <a:avLst/>
              <a:gdLst/>
              <a:ahLst/>
              <a:cxnLst/>
              <a:rect l="l" t="t" r="r" b="b"/>
              <a:pathLst>
                <a:path w="2497" h="2544" extrusionOk="0">
                  <a:moveTo>
                    <a:pt x="1464" y="1"/>
                  </a:moveTo>
                  <a:cubicBezTo>
                    <a:pt x="1292" y="1"/>
                    <a:pt x="1081" y="79"/>
                    <a:pt x="955" y="166"/>
                  </a:cubicBezTo>
                  <a:cubicBezTo>
                    <a:pt x="0" y="828"/>
                    <a:pt x="761" y="2544"/>
                    <a:pt x="1826" y="2544"/>
                  </a:cubicBezTo>
                  <a:cubicBezTo>
                    <a:pt x="1883" y="2544"/>
                    <a:pt x="1940" y="2539"/>
                    <a:pt x="1999" y="2529"/>
                  </a:cubicBezTo>
                  <a:cubicBezTo>
                    <a:pt x="2200" y="2389"/>
                    <a:pt x="2497" y="2247"/>
                    <a:pt x="2477" y="1963"/>
                  </a:cubicBezTo>
                  <a:cubicBezTo>
                    <a:pt x="2463" y="1789"/>
                    <a:pt x="2381" y="1621"/>
                    <a:pt x="2333" y="1454"/>
                  </a:cubicBezTo>
                  <a:cubicBezTo>
                    <a:pt x="2277" y="1267"/>
                    <a:pt x="2223" y="1081"/>
                    <a:pt x="2161" y="897"/>
                  </a:cubicBezTo>
                  <a:cubicBezTo>
                    <a:pt x="2059" y="596"/>
                    <a:pt x="1918" y="76"/>
                    <a:pt x="1549" y="8"/>
                  </a:cubicBezTo>
                  <a:cubicBezTo>
                    <a:pt x="1522" y="3"/>
                    <a:pt x="1494" y="1"/>
                    <a:pt x="14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573;p37"/>
            <p:cNvSpPr/>
            <p:nvPr/>
          </p:nvSpPr>
          <p:spPr>
            <a:xfrm>
              <a:off x="1242350" y="1669450"/>
              <a:ext cx="129000" cy="86775"/>
            </a:xfrm>
            <a:custGeom>
              <a:avLst/>
              <a:gdLst/>
              <a:ahLst/>
              <a:cxnLst/>
              <a:rect l="l" t="t" r="r" b="b"/>
              <a:pathLst>
                <a:path w="5160" h="3471" extrusionOk="0">
                  <a:moveTo>
                    <a:pt x="2510" y="1"/>
                  </a:moveTo>
                  <a:cubicBezTo>
                    <a:pt x="1536" y="1"/>
                    <a:pt x="1" y="686"/>
                    <a:pt x="412" y="1755"/>
                  </a:cubicBezTo>
                  <a:cubicBezTo>
                    <a:pt x="364" y="2359"/>
                    <a:pt x="701" y="2939"/>
                    <a:pt x="1402" y="3244"/>
                  </a:cubicBezTo>
                  <a:cubicBezTo>
                    <a:pt x="1740" y="3391"/>
                    <a:pt x="2131" y="3470"/>
                    <a:pt x="2524" y="3470"/>
                  </a:cubicBezTo>
                  <a:cubicBezTo>
                    <a:pt x="3213" y="3470"/>
                    <a:pt x="3904" y="3225"/>
                    <a:pt x="4307" y="2669"/>
                  </a:cubicBezTo>
                  <a:cubicBezTo>
                    <a:pt x="5159" y="1495"/>
                    <a:pt x="3882" y="166"/>
                    <a:pt x="2739" y="15"/>
                  </a:cubicBezTo>
                  <a:cubicBezTo>
                    <a:pt x="2668" y="5"/>
                    <a:pt x="2591" y="1"/>
                    <a:pt x="25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574;p37"/>
            <p:cNvSpPr/>
            <p:nvPr/>
          </p:nvSpPr>
          <p:spPr>
            <a:xfrm>
              <a:off x="1375450" y="993025"/>
              <a:ext cx="190225" cy="232025"/>
            </a:xfrm>
            <a:custGeom>
              <a:avLst/>
              <a:gdLst/>
              <a:ahLst/>
              <a:cxnLst/>
              <a:rect l="l" t="t" r="r" b="b"/>
              <a:pathLst>
                <a:path w="7609" h="9281" extrusionOk="0">
                  <a:moveTo>
                    <a:pt x="5014" y="0"/>
                  </a:moveTo>
                  <a:cubicBezTo>
                    <a:pt x="4349" y="0"/>
                    <a:pt x="3516" y="317"/>
                    <a:pt x="2602" y="663"/>
                  </a:cubicBezTo>
                  <a:cubicBezTo>
                    <a:pt x="166" y="1583"/>
                    <a:pt x="1" y="5434"/>
                    <a:pt x="1195" y="7345"/>
                  </a:cubicBezTo>
                  <a:cubicBezTo>
                    <a:pt x="1894" y="8465"/>
                    <a:pt x="3246" y="9280"/>
                    <a:pt x="4499" y="9280"/>
                  </a:cubicBezTo>
                  <a:cubicBezTo>
                    <a:pt x="5316" y="9280"/>
                    <a:pt x="6091" y="8933"/>
                    <a:pt x="6615" y="8097"/>
                  </a:cubicBezTo>
                  <a:cubicBezTo>
                    <a:pt x="7512" y="6665"/>
                    <a:pt x="7608" y="2004"/>
                    <a:pt x="6219" y="709"/>
                  </a:cubicBezTo>
                  <a:cubicBezTo>
                    <a:pt x="5946" y="192"/>
                    <a:pt x="5530" y="0"/>
                    <a:pt x="50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75;p37"/>
            <p:cNvSpPr/>
            <p:nvPr/>
          </p:nvSpPr>
          <p:spPr>
            <a:xfrm>
              <a:off x="1335900" y="916825"/>
              <a:ext cx="291000" cy="203950"/>
            </a:xfrm>
            <a:custGeom>
              <a:avLst/>
              <a:gdLst/>
              <a:ahLst/>
              <a:cxnLst/>
              <a:rect l="l" t="t" r="r" b="b"/>
              <a:pathLst>
                <a:path w="11640" h="8158" extrusionOk="0">
                  <a:moveTo>
                    <a:pt x="5134" y="1"/>
                  </a:moveTo>
                  <a:cubicBezTo>
                    <a:pt x="4041" y="1"/>
                    <a:pt x="2909" y="385"/>
                    <a:pt x="2084" y="997"/>
                  </a:cubicBezTo>
                  <a:cubicBezTo>
                    <a:pt x="1" y="2542"/>
                    <a:pt x="372" y="5663"/>
                    <a:pt x="1594" y="7630"/>
                  </a:cubicBezTo>
                  <a:cubicBezTo>
                    <a:pt x="1611" y="7733"/>
                    <a:pt x="1639" y="7834"/>
                    <a:pt x="1694" y="7922"/>
                  </a:cubicBezTo>
                  <a:cubicBezTo>
                    <a:pt x="1785" y="8064"/>
                    <a:pt x="1930" y="8157"/>
                    <a:pt x="2083" y="8157"/>
                  </a:cubicBezTo>
                  <a:cubicBezTo>
                    <a:pt x="2158" y="8157"/>
                    <a:pt x="2234" y="8135"/>
                    <a:pt x="2307" y="8084"/>
                  </a:cubicBezTo>
                  <a:cubicBezTo>
                    <a:pt x="2412" y="8012"/>
                    <a:pt x="2393" y="7848"/>
                    <a:pt x="2304" y="7791"/>
                  </a:cubicBezTo>
                  <a:cubicBezTo>
                    <a:pt x="2304" y="6552"/>
                    <a:pt x="3544" y="5663"/>
                    <a:pt x="4535" y="5149"/>
                  </a:cubicBezTo>
                  <a:cubicBezTo>
                    <a:pt x="5021" y="4898"/>
                    <a:pt x="5489" y="4809"/>
                    <a:pt x="5966" y="4809"/>
                  </a:cubicBezTo>
                  <a:cubicBezTo>
                    <a:pt x="6394" y="4809"/>
                    <a:pt x="6830" y="4881"/>
                    <a:pt x="7293" y="4971"/>
                  </a:cubicBezTo>
                  <a:cubicBezTo>
                    <a:pt x="7903" y="5091"/>
                    <a:pt x="8578" y="5227"/>
                    <a:pt x="9211" y="5227"/>
                  </a:cubicBezTo>
                  <a:cubicBezTo>
                    <a:pt x="10118" y="5227"/>
                    <a:pt x="10940" y="4947"/>
                    <a:pt x="11360" y="3934"/>
                  </a:cubicBezTo>
                  <a:cubicBezTo>
                    <a:pt x="11404" y="3827"/>
                    <a:pt x="11296" y="3682"/>
                    <a:pt x="11182" y="3682"/>
                  </a:cubicBezTo>
                  <a:cubicBezTo>
                    <a:pt x="11177" y="3682"/>
                    <a:pt x="11173" y="3683"/>
                    <a:pt x="11168" y="3683"/>
                  </a:cubicBezTo>
                  <a:cubicBezTo>
                    <a:pt x="10922" y="3708"/>
                    <a:pt x="10674" y="3721"/>
                    <a:pt x="10427" y="3721"/>
                  </a:cubicBezTo>
                  <a:cubicBezTo>
                    <a:pt x="10400" y="3721"/>
                    <a:pt x="10373" y="3721"/>
                    <a:pt x="10345" y="3720"/>
                  </a:cubicBezTo>
                  <a:cubicBezTo>
                    <a:pt x="10458" y="3668"/>
                    <a:pt x="10565" y="3607"/>
                    <a:pt x="10668" y="3536"/>
                  </a:cubicBezTo>
                  <a:cubicBezTo>
                    <a:pt x="11143" y="3205"/>
                    <a:pt x="11640" y="2717"/>
                    <a:pt x="11612" y="2098"/>
                  </a:cubicBezTo>
                  <a:cubicBezTo>
                    <a:pt x="11605" y="1968"/>
                    <a:pt x="11510" y="1897"/>
                    <a:pt x="11393" y="1897"/>
                  </a:cubicBezTo>
                  <a:cubicBezTo>
                    <a:pt x="11380" y="1897"/>
                    <a:pt x="11366" y="1898"/>
                    <a:pt x="11352" y="1900"/>
                  </a:cubicBezTo>
                  <a:cubicBezTo>
                    <a:pt x="10924" y="1960"/>
                    <a:pt x="10503" y="2042"/>
                    <a:pt x="10072" y="2044"/>
                  </a:cubicBezTo>
                  <a:cubicBezTo>
                    <a:pt x="9557" y="2044"/>
                    <a:pt x="9113" y="1684"/>
                    <a:pt x="8698" y="1424"/>
                  </a:cubicBezTo>
                  <a:cubicBezTo>
                    <a:pt x="8026" y="998"/>
                    <a:pt x="7347" y="565"/>
                    <a:pt x="6606" y="269"/>
                  </a:cubicBezTo>
                  <a:cubicBezTo>
                    <a:pt x="6148" y="85"/>
                    <a:pt x="5645" y="1"/>
                    <a:pt x="51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76;p37"/>
            <p:cNvSpPr/>
            <p:nvPr/>
          </p:nvSpPr>
          <p:spPr>
            <a:xfrm>
              <a:off x="1349700" y="1068975"/>
              <a:ext cx="82650" cy="75925"/>
            </a:xfrm>
            <a:custGeom>
              <a:avLst/>
              <a:gdLst/>
              <a:ahLst/>
              <a:cxnLst/>
              <a:rect l="l" t="t" r="r" b="b"/>
              <a:pathLst>
                <a:path w="3306" h="3037" extrusionOk="0">
                  <a:moveTo>
                    <a:pt x="1580" y="1"/>
                  </a:moveTo>
                  <a:cubicBezTo>
                    <a:pt x="1391" y="1"/>
                    <a:pt x="1185" y="95"/>
                    <a:pt x="958" y="320"/>
                  </a:cubicBezTo>
                  <a:cubicBezTo>
                    <a:pt x="1" y="1275"/>
                    <a:pt x="1099" y="3037"/>
                    <a:pt x="2313" y="3037"/>
                  </a:cubicBezTo>
                  <a:cubicBezTo>
                    <a:pt x="2454" y="3037"/>
                    <a:pt x="2596" y="3013"/>
                    <a:pt x="2737" y="2962"/>
                  </a:cubicBezTo>
                  <a:lnTo>
                    <a:pt x="3306" y="2393"/>
                  </a:lnTo>
                  <a:cubicBezTo>
                    <a:pt x="2908" y="1809"/>
                    <a:pt x="2408" y="1"/>
                    <a:pt x="1580" y="1"/>
                  </a:cubicBez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1"/>
          <p:cNvSpPr/>
          <p:nvPr/>
        </p:nvSpPr>
        <p:spPr>
          <a:xfrm>
            <a:off x="391808" y="1741660"/>
            <a:ext cx="2379968" cy="24024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1"/>
          <p:cNvSpPr/>
          <p:nvPr/>
        </p:nvSpPr>
        <p:spPr>
          <a:xfrm>
            <a:off x="2401403" y="1741660"/>
            <a:ext cx="2379968" cy="24024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1"/>
          <p:cNvSpPr/>
          <p:nvPr/>
        </p:nvSpPr>
        <p:spPr>
          <a:xfrm>
            <a:off x="4410999" y="1741660"/>
            <a:ext cx="2379968" cy="24024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>
            <a:off x="6420595" y="1741660"/>
            <a:ext cx="2379968" cy="24024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9" name="Google Shape;639;p21"/>
          <p:cNvGrpSpPr/>
          <p:nvPr/>
        </p:nvGrpSpPr>
        <p:grpSpPr>
          <a:xfrm>
            <a:off x="7337750" y="1865898"/>
            <a:ext cx="545725" cy="469379"/>
            <a:chOff x="-1341636" y="2815364"/>
            <a:chExt cx="429317" cy="365802"/>
          </a:xfrm>
        </p:grpSpPr>
        <p:sp>
          <p:nvSpPr>
            <p:cNvPr id="640" name="Google Shape;640;p21"/>
            <p:cNvSpPr/>
            <p:nvPr/>
          </p:nvSpPr>
          <p:spPr>
            <a:xfrm>
              <a:off x="-1341636" y="3041498"/>
              <a:ext cx="429317" cy="113064"/>
            </a:xfrm>
            <a:custGeom>
              <a:avLst/>
              <a:gdLst/>
              <a:ahLst/>
              <a:cxnLst/>
              <a:rect l="l" t="t" r="r" b="b"/>
              <a:pathLst>
                <a:path w="73231" h="19286" extrusionOk="0">
                  <a:moveTo>
                    <a:pt x="12796" y="1"/>
                  </a:moveTo>
                  <a:cubicBezTo>
                    <a:pt x="12428" y="1"/>
                    <a:pt x="12066" y="181"/>
                    <a:pt x="11844" y="510"/>
                  </a:cubicBezTo>
                  <a:lnTo>
                    <a:pt x="500" y="17527"/>
                  </a:lnTo>
                  <a:cubicBezTo>
                    <a:pt x="0" y="18276"/>
                    <a:pt x="534" y="19286"/>
                    <a:pt x="1441" y="19286"/>
                  </a:cubicBezTo>
                  <a:lnTo>
                    <a:pt x="71779" y="19286"/>
                  </a:lnTo>
                  <a:cubicBezTo>
                    <a:pt x="72686" y="19286"/>
                    <a:pt x="73231" y="18276"/>
                    <a:pt x="72720" y="17527"/>
                  </a:cubicBezTo>
                  <a:lnTo>
                    <a:pt x="61376" y="510"/>
                  </a:lnTo>
                  <a:cubicBezTo>
                    <a:pt x="61161" y="181"/>
                    <a:pt x="60802" y="1"/>
                    <a:pt x="60435" y="1"/>
                  </a:cubicBezTo>
                  <a:cubicBezTo>
                    <a:pt x="60220" y="1"/>
                    <a:pt x="60003" y="62"/>
                    <a:pt x="59810" y="192"/>
                  </a:cubicBezTo>
                  <a:cubicBezTo>
                    <a:pt x="59288" y="544"/>
                    <a:pt x="59141" y="1247"/>
                    <a:pt x="59492" y="1769"/>
                  </a:cubicBezTo>
                  <a:lnTo>
                    <a:pt x="69657" y="17017"/>
                  </a:lnTo>
                  <a:lnTo>
                    <a:pt x="3563" y="17017"/>
                  </a:lnTo>
                  <a:lnTo>
                    <a:pt x="13728" y="1769"/>
                  </a:lnTo>
                  <a:cubicBezTo>
                    <a:pt x="14079" y="1247"/>
                    <a:pt x="13943" y="544"/>
                    <a:pt x="13421" y="192"/>
                  </a:cubicBezTo>
                  <a:cubicBezTo>
                    <a:pt x="13228" y="62"/>
                    <a:pt x="13011" y="1"/>
                    <a:pt x="127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-1339842" y="3141254"/>
              <a:ext cx="425664" cy="39912"/>
            </a:xfrm>
            <a:custGeom>
              <a:avLst/>
              <a:gdLst/>
              <a:ahLst/>
              <a:cxnLst/>
              <a:rect l="l" t="t" r="r" b="b"/>
              <a:pathLst>
                <a:path w="72608" h="6808" extrusionOk="0">
                  <a:moveTo>
                    <a:pt x="70338" y="2270"/>
                  </a:moveTo>
                  <a:lnTo>
                    <a:pt x="70338" y="4539"/>
                  </a:lnTo>
                  <a:lnTo>
                    <a:pt x="2270" y="4539"/>
                  </a:lnTo>
                  <a:lnTo>
                    <a:pt x="2270" y="2270"/>
                  </a:lnTo>
                  <a:close/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5673"/>
                  </a:lnTo>
                  <a:cubicBezTo>
                    <a:pt x="1" y="6297"/>
                    <a:pt x="511" y="6808"/>
                    <a:pt x="1135" y="6808"/>
                  </a:cubicBezTo>
                  <a:lnTo>
                    <a:pt x="71473" y="6808"/>
                  </a:lnTo>
                  <a:cubicBezTo>
                    <a:pt x="72097" y="6808"/>
                    <a:pt x="72607" y="6297"/>
                    <a:pt x="72607" y="5673"/>
                  </a:cubicBezTo>
                  <a:lnTo>
                    <a:pt x="72607" y="1135"/>
                  </a:lnTo>
                  <a:cubicBezTo>
                    <a:pt x="72607" y="511"/>
                    <a:pt x="72097" y="1"/>
                    <a:pt x="7147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-1281979" y="3068102"/>
              <a:ext cx="50089" cy="86507"/>
            </a:xfrm>
            <a:custGeom>
              <a:avLst/>
              <a:gdLst/>
              <a:ahLst/>
              <a:cxnLst/>
              <a:rect l="l" t="t" r="r" b="b"/>
              <a:pathLst>
                <a:path w="8544" h="14756" extrusionOk="0">
                  <a:moveTo>
                    <a:pt x="7256" y="0"/>
                  </a:moveTo>
                  <a:cubicBezTo>
                    <a:pt x="6832" y="0"/>
                    <a:pt x="6425" y="238"/>
                    <a:pt x="6229" y="646"/>
                  </a:cubicBezTo>
                  <a:lnTo>
                    <a:pt x="284" y="13125"/>
                  </a:lnTo>
                  <a:cubicBezTo>
                    <a:pt x="1" y="13693"/>
                    <a:pt x="250" y="14373"/>
                    <a:pt x="817" y="14645"/>
                  </a:cubicBezTo>
                  <a:cubicBezTo>
                    <a:pt x="974" y="14721"/>
                    <a:pt x="1139" y="14756"/>
                    <a:pt x="1301" y="14756"/>
                  </a:cubicBezTo>
                  <a:cubicBezTo>
                    <a:pt x="1728" y="14756"/>
                    <a:pt x="2137" y="14512"/>
                    <a:pt x="2326" y="14101"/>
                  </a:cubicBezTo>
                  <a:lnTo>
                    <a:pt x="8282" y="1622"/>
                  </a:lnTo>
                  <a:cubicBezTo>
                    <a:pt x="8543" y="1054"/>
                    <a:pt x="8305" y="385"/>
                    <a:pt x="7749" y="113"/>
                  </a:cubicBezTo>
                  <a:cubicBezTo>
                    <a:pt x="7590" y="36"/>
                    <a:pt x="7422" y="0"/>
                    <a:pt x="72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-1213341" y="3074762"/>
              <a:ext cx="24347" cy="46548"/>
            </a:xfrm>
            <a:custGeom>
              <a:avLst/>
              <a:gdLst/>
              <a:ahLst/>
              <a:cxnLst/>
              <a:rect l="l" t="t" r="r" b="b"/>
              <a:pathLst>
                <a:path w="4153" h="7940" extrusionOk="0">
                  <a:moveTo>
                    <a:pt x="2892" y="0"/>
                  </a:moveTo>
                  <a:cubicBezTo>
                    <a:pt x="2399" y="0"/>
                    <a:pt x="1945" y="327"/>
                    <a:pt x="1804" y="826"/>
                  </a:cubicBezTo>
                  <a:lnTo>
                    <a:pt x="171" y="6498"/>
                  </a:lnTo>
                  <a:cubicBezTo>
                    <a:pt x="0" y="7100"/>
                    <a:pt x="352" y="7724"/>
                    <a:pt x="953" y="7894"/>
                  </a:cubicBezTo>
                  <a:cubicBezTo>
                    <a:pt x="1055" y="7928"/>
                    <a:pt x="1158" y="7939"/>
                    <a:pt x="1271" y="7939"/>
                  </a:cubicBezTo>
                  <a:cubicBezTo>
                    <a:pt x="1770" y="7939"/>
                    <a:pt x="2213" y="7599"/>
                    <a:pt x="2360" y="7122"/>
                  </a:cubicBezTo>
                  <a:lnTo>
                    <a:pt x="3982" y="1450"/>
                  </a:lnTo>
                  <a:cubicBezTo>
                    <a:pt x="4153" y="849"/>
                    <a:pt x="3801" y="213"/>
                    <a:pt x="3200" y="43"/>
                  </a:cubicBezTo>
                  <a:cubicBezTo>
                    <a:pt x="3097" y="14"/>
                    <a:pt x="2994" y="0"/>
                    <a:pt x="289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-999847" y="3114814"/>
              <a:ext cx="27735" cy="39748"/>
            </a:xfrm>
            <a:custGeom>
              <a:avLst/>
              <a:gdLst/>
              <a:ahLst/>
              <a:cxnLst/>
              <a:rect l="l" t="t" r="r" b="b"/>
              <a:pathLst>
                <a:path w="4731" h="6780" extrusionOk="0">
                  <a:moveTo>
                    <a:pt x="1279" y="1"/>
                  </a:moveTo>
                  <a:cubicBezTo>
                    <a:pt x="1116" y="1"/>
                    <a:pt x="951" y="35"/>
                    <a:pt x="794" y="109"/>
                  </a:cubicBezTo>
                  <a:cubicBezTo>
                    <a:pt x="238" y="370"/>
                    <a:pt x="0" y="1039"/>
                    <a:pt x="250" y="1595"/>
                  </a:cubicBezTo>
                  <a:lnTo>
                    <a:pt x="2417" y="6133"/>
                  </a:lnTo>
                  <a:cubicBezTo>
                    <a:pt x="2609" y="6530"/>
                    <a:pt x="3007" y="6780"/>
                    <a:pt x="3438" y="6780"/>
                  </a:cubicBezTo>
                  <a:cubicBezTo>
                    <a:pt x="3608" y="6780"/>
                    <a:pt x="3778" y="6746"/>
                    <a:pt x="3925" y="6666"/>
                  </a:cubicBezTo>
                  <a:cubicBezTo>
                    <a:pt x="4493" y="6405"/>
                    <a:pt x="4731" y="5725"/>
                    <a:pt x="4470" y="5157"/>
                  </a:cubicBezTo>
                  <a:lnTo>
                    <a:pt x="2303" y="619"/>
                  </a:lnTo>
                  <a:cubicBezTo>
                    <a:pt x="2099" y="228"/>
                    <a:pt x="1696" y="1"/>
                    <a:pt x="127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-1034764" y="3041498"/>
              <a:ext cx="37315" cy="59856"/>
            </a:xfrm>
            <a:custGeom>
              <a:avLst/>
              <a:gdLst/>
              <a:ahLst/>
              <a:cxnLst/>
              <a:rect l="l" t="t" r="r" b="b"/>
              <a:pathLst>
                <a:path w="6365" h="10210" extrusionOk="0">
                  <a:moveTo>
                    <a:pt x="1289" y="0"/>
                  </a:moveTo>
                  <a:cubicBezTo>
                    <a:pt x="1127" y="0"/>
                    <a:pt x="962" y="36"/>
                    <a:pt x="806" y="113"/>
                  </a:cubicBezTo>
                  <a:cubicBezTo>
                    <a:pt x="238" y="385"/>
                    <a:pt x="0" y="1054"/>
                    <a:pt x="261" y="1622"/>
                  </a:cubicBezTo>
                  <a:lnTo>
                    <a:pt x="4039" y="9563"/>
                  </a:lnTo>
                  <a:cubicBezTo>
                    <a:pt x="4232" y="9960"/>
                    <a:pt x="4629" y="10210"/>
                    <a:pt x="5071" y="10210"/>
                  </a:cubicBezTo>
                  <a:cubicBezTo>
                    <a:pt x="5230" y="10210"/>
                    <a:pt x="5400" y="10164"/>
                    <a:pt x="5559" y="10096"/>
                  </a:cubicBezTo>
                  <a:cubicBezTo>
                    <a:pt x="6126" y="9824"/>
                    <a:pt x="6365" y="9155"/>
                    <a:pt x="6092" y="8587"/>
                  </a:cubicBezTo>
                  <a:lnTo>
                    <a:pt x="2314" y="646"/>
                  </a:lnTo>
                  <a:cubicBezTo>
                    <a:pt x="2110" y="238"/>
                    <a:pt x="1707" y="0"/>
                    <a:pt x="12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-1065161" y="3074498"/>
              <a:ext cx="24546" cy="46953"/>
            </a:xfrm>
            <a:custGeom>
              <a:avLst/>
              <a:gdLst/>
              <a:ahLst/>
              <a:cxnLst/>
              <a:rect l="l" t="t" r="r" b="b"/>
              <a:pathLst>
                <a:path w="4187" h="8009" extrusionOk="0">
                  <a:moveTo>
                    <a:pt x="1271" y="1"/>
                  </a:moveTo>
                  <a:cubicBezTo>
                    <a:pt x="1170" y="1"/>
                    <a:pt x="1067" y="15"/>
                    <a:pt x="965" y="43"/>
                  </a:cubicBezTo>
                  <a:cubicBezTo>
                    <a:pt x="341" y="224"/>
                    <a:pt x="1" y="882"/>
                    <a:pt x="193" y="1495"/>
                  </a:cubicBezTo>
                  <a:lnTo>
                    <a:pt x="1827" y="7167"/>
                  </a:lnTo>
                  <a:cubicBezTo>
                    <a:pt x="1958" y="7673"/>
                    <a:pt x="2414" y="8008"/>
                    <a:pt x="2913" y="8008"/>
                  </a:cubicBezTo>
                  <a:cubicBezTo>
                    <a:pt x="3019" y="8008"/>
                    <a:pt x="3127" y="7993"/>
                    <a:pt x="3234" y="7961"/>
                  </a:cubicBezTo>
                  <a:cubicBezTo>
                    <a:pt x="3846" y="7791"/>
                    <a:pt x="4187" y="7145"/>
                    <a:pt x="4005" y="6543"/>
                  </a:cubicBezTo>
                  <a:lnTo>
                    <a:pt x="2372" y="871"/>
                  </a:lnTo>
                  <a:cubicBezTo>
                    <a:pt x="2249" y="341"/>
                    <a:pt x="1779" y="1"/>
                    <a:pt x="12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-1291025" y="3068096"/>
              <a:ext cx="58203" cy="13308"/>
            </a:xfrm>
            <a:custGeom>
              <a:avLst/>
              <a:gdLst/>
              <a:ahLst/>
              <a:cxnLst/>
              <a:rect l="l" t="t" r="r" b="b"/>
              <a:pathLst>
                <a:path w="9928" h="2270" extrusionOk="0">
                  <a:moveTo>
                    <a:pt x="1135" y="0"/>
                  </a:moveTo>
                  <a:cubicBezTo>
                    <a:pt x="500" y="0"/>
                    <a:pt x="1" y="511"/>
                    <a:pt x="1" y="1135"/>
                  </a:cubicBezTo>
                  <a:cubicBezTo>
                    <a:pt x="1" y="1759"/>
                    <a:pt x="500" y="2269"/>
                    <a:pt x="1135" y="2269"/>
                  </a:cubicBezTo>
                  <a:lnTo>
                    <a:pt x="8804" y="2269"/>
                  </a:lnTo>
                  <a:cubicBezTo>
                    <a:pt x="9428" y="2269"/>
                    <a:pt x="9927" y="1759"/>
                    <a:pt x="9927" y="1135"/>
                  </a:cubicBezTo>
                  <a:cubicBezTo>
                    <a:pt x="9927" y="511"/>
                    <a:pt x="9428" y="0"/>
                    <a:pt x="880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-998985" y="3114650"/>
              <a:ext cx="67049" cy="13308"/>
            </a:xfrm>
            <a:custGeom>
              <a:avLst/>
              <a:gdLst/>
              <a:ahLst/>
              <a:cxnLst/>
              <a:rect l="l" t="t" r="r" b="b"/>
              <a:pathLst>
                <a:path w="11437" h="2270" extrusionOk="0">
                  <a:moveTo>
                    <a:pt x="1135" y="1"/>
                  </a:moveTo>
                  <a:cubicBezTo>
                    <a:pt x="500" y="1"/>
                    <a:pt x="1" y="511"/>
                    <a:pt x="1" y="1135"/>
                  </a:cubicBezTo>
                  <a:cubicBezTo>
                    <a:pt x="1" y="1759"/>
                    <a:pt x="500" y="2270"/>
                    <a:pt x="1135" y="2270"/>
                  </a:cubicBezTo>
                  <a:lnTo>
                    <a:pt x="10313" y="2270"/>
                  </a:lnTo>
                  <a:cubicBezTo>
                    <a:pt x="10937" y="2270"/>
                    <a:pt x="11436" y="1759"/>
                    <a:pt x="11436" y="1135"/>
                  </a:cubicBezTo>
                  <a:cubicBezTo>
                    <a:pt x="11436" y="511"/>
                    <a:pt x="10937" y="1"/>
                    <a:pt x="103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-1011689" y="3088046"/>
              <a:ext cx="62060" cy="13308"/>
            </a:xfrm>
            <a:custGeom>
              <a:avLst/>
              <a:gdLst/>
              <a:ahLst/>
              <a:cxnLst/>
              <a:rect l="l" t="t" r="r" b="b"/>
              <a:pathLst>
                <a:path w="10586" h="2270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cubicBezTo>
                    <a:pt x="1" y="1759"/>
                    <a:pt x="511" y="2270"/>
                    <a:pt x="1135" y="2270"/>
                  </a:cubicBezTo>
                  <a:lnTo>
                    <a:pt x="9451" y="2270"/>
                  </a:lnTo>
                  <a:cubicBezTo>
                    <a:pt x="10075" y="2270"/>
                    <a:pt x="10585" y="1759"/>
                    <a:pt x="10585" y="1135"/>
                  </a:cubicBezTo>
                  <a:cubicBezTo>
                    <a:pt x="10585" y="511"/>
                    <a:pt x="10075" y="1"/>
                    <a:pt x="94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-1203035" y="3074744"/>
              <a:ext cx="69377" cy="13308"/>
            </a:xfrm>
            <a:custGeom>
              <a:avLst/>
              <a:gdLst/>
              <a:ahLst/>
              <a:cxnLst/>
              <a:rect l="l" t="t" r="r" b="b"/>
              <a:pathLst>
                <a:path w="11834" h="2270" extrusionOk="0">
                  <a:moveTo>
                    <a:pt x="1135" y="1"/>
                  </a:moveTo>
                  <a:cubicBezTo>
                    <a:pt x="500" y="1"/>
                    <a:pt x="1" y="511"/>
                    <a:pt x="1" y="1135"/>
                  </a:cubicBezTo>
                  <a:cubicBezTo>
                    <a:pt x="1" y="1759"/>
                    <a:pt x="500" y="2270"/>
                    <a:pt x="1135" y="2270"/>
                  </a:cubicBezTo>
                  <a:lnTo>
                    <a:pt x="10699" y="2270"/>
                  </a:lnTo>
                  <a:cubicBezTo>
                    <a:pt x="11323" y="2270"/>
                    <a:pt x="11833" y="1759"/>
                    <a:pt x="11833" y="1135"/>
                  </a:cubicBezTo>
                  <a:cubicBezTo>
                    <a:pt x="11833" y="511"/>
                    <a:pt x="11323" y="1"/>
                    <a:pt x="106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-1119700" y="3074744"/>
              <a:ext cx="68779" cy="13308"/>
            </a:xfrm>
            <a:custGeom>
              <a:avLst/>
              <a:gdLst/>
              <a:ahLst/>
              <a:cxnLst/>
              <a:rect l="l" t="t" r="r" b="b"/>
              <a:pathLst>
                <a:path w="11732" h="2270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cubicBezTo>
                    <a:pt x="1" y="1759"/>
                    <a:pt x="511" y="2270"/>
                    <a:pt x="1135" y="2270"/>
                  </a:cubicBezTo>
                  <a:lnTo>
                    <a:pt x="10597" y="2270"/>
                  </a:lnTo>
                  <a:cubicBezTo>
                    <a:pt x="11221" y="2270"/>
                    <a:pt x="11731" y="1759"/>
                    <a:pt x="11731" y="1135"/>
                  </a:cubicBezTo>
                  <a:cubicBezTo>
                    <a:pt x="11731" y="511"/>
                    <a:pt x="11221" y="1"/>
                    <a:pt x="105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-1212544" y="3108002"/>
              <a:ext cx="171132" cy="13308"/>
            </a:xfrm>
            <a:custGeom>
              <a:avLst/>
              <a:gdLst/>
              <a:ahLst/>
              <a:cxnLst/>
              <a:rect l="l" t="t" r="r" b="b"/>
              <a:pathLst>
                <a:path w="29191" h="2270" extrusionOk="0">
                  <a:moveTo>
                    <a:pt x="1135" y="0"/>
                  </a:moveTo>
                  <a:cubicBezTo>
                    <a:pt x="500" y="0"/>
                    <a:pt x="1" y="511"/>
                    <a:pt x="1" y="1135"/>
                  </a:cubicBezTo>
                  <a:cubicBezTo>
                    <a:pt x="1" y="1759"/>
                    <a:pt x="500" y="2269"/>
                    <a:pt x="1135" y="2269"/>
                  </a:cubicBezTo>
                  <a:lnTo>
                    <a:pt x="28056" y="2269"/>
                  </a:lnTo>
                  <a:cubicBezTo>
                    <a:pt x="28680" y="2269"/>
                    <a:pt x="29191" y="1759"/>
                    <a:pt x="29191" y="1135"/>
                  </a:cubicBezTo>
                  <a:cubicBezTo>
                    <a:pt x="29191" y="511"/>
                    <a:pt x="28680" y="0"/>
                    <a:pt x="280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-1233426" y="2815364"/>
              <a:ext cx="212832" cy="285973"/>
            </a:xfrm>
            <a:custGeom>
              <a:avLst/>
              <a:gdLst/>
              <a:ahLst/>
              <a:cxnLst/>
              <a:rect l="l" t="t" r="r" b="b"/>
              <a:pathLst>
                <a:path w="36304" h="48780" extrusionOk="0">
                  <a:moveTo>
                    <a:pt x="18152" y="2269"/>
                  </a:moveTo>
                  <a:cubicBezTo>
                    <a:pt x="26921" y="2269"/>
                    <a:pt x="34035" y="9382"/>
                    <a:pt x="34035" y="18152"/>
                  </a:cubicBezTo>
                  <a:cubicBezTo>
                    <a:pt x="34035" y="30336"/>
                    <a:pt x="21397" y="43054"/>
                    <a:pt x="18152" y="46105"/>
                  </a:cubicBezTo>
                  <a:cubicBezTo>
                    <a:pt x="14919" y="43042"/>
                    <a:pt x="2269" y="30336"/>
                    <a:pt x="2269" y="18152"/>
                  </a:cubicBezTo>
                  <a:cubicBezTo>
                    <a:pt x="2269" y="9382"/>
                    <a:pt x="9382" y="2269"/>
                    <a:pt x="18152" y="2269"/>
                  </a:cubicBezTo>
                  <a:close/>
                  <a:moveTo>
                    <a:pt x="18152" y="0"/>
                  </a:moveTo>
                  <a:cubicBezTo>
                    <a:pt x="8146" y="0"/>
                    <a:pt x="0" y="8146"/>
                    <a:pt x="0" y="18152"/>
                  </a:cubicBezTo>
                  <a:cubicBezTo>
                    <a:pt x="0" y="33082"/>
                    <a:pt x="16700" y="47886"/>
                    <a:pt x="17403" y="48499"/>
                  </a:cubicBezTo>
                  <a:cubicBezTo>
                    <a:pt x="17619" y="48686"/>
                    <a:pt x="17885" y="48780"/>
                    <a:pt x="18152" y="48780"/>
                  </a:cubicBezTo>
                  <a:cubicBezTo>
                    <a:pt x="18419" y="48780"/>
                    <a:pt x="18685" y="48686"/>
                    <a:pt x="18901" y="48499"/>
                  </a:cubicBezTo>
                  <a:cubicBezTo>
                    <a:pt x="19615" y="47875"/>
                    <a:pt x="36304" y="33082"/>
                    <a:pt x="36304" y="18152"/>
                  </a:cubicBezTo>
                  <a:cubicBezTo>
                    <a:pt x="36292" y="8134"/>
                    <a:pt x="28169" y="11"/>
                    <a:pt x="18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-1273332" y="3041492"/>
              <a:ext cx="109277" cy="13308"/>
            </a:xfrm>
            <a:custGeom>
              <a:avLst/>
              <a:gdLst/>
              <a:ahLst/>
              <a:cxnLst/>
              <a:rect l="l" t="t" r="r" b="b"/>
              <a:pathLst>
                <a:path w="18640" h="2270" extrusionOk="0">
                  <a:moveTo>
                    <a:pt x="1135" y="0"/>
                  </a:moveTo>
                  <a:cubicBezTo>
                    <a:pt x="511" y="0"/>
                    <a:pt x="0" y="511"/>
                    <a:pt x="0" y="1135"/>
                  </a:cubicBezTo>
                  <a:cubicBezTo>
                    <a:pt x="0" y="1759"/>
                    <a:pt x="511" y="2269"/>
                    <a:pt x="1135" y="2269"/>
                  </a:cubicBezTo>
                  <a:lnTo>
                    <a:pt x="17505" y="2269"/>
                  </a:lnTo>
                  <a:cubicBezTo>
                    <a:pt x="18129" y="2269"/>
                    <a:pt x="18640" y="1759"/>
                    <a:pt x="18640" y="1135"/>
                  </a:cubicBezTo>
                  <a:cubicBezTo>
                    <a:pt x="18640" y="511"/>
                    <a:pt x="18129" y="0"/>
                    <a:pt x="175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-1089971" y="3041492"/>
              <a:ext cx="109283" cy="13308"/>
            </a:xfrm>
            <a:custGeom>
              <a:avLst/>
              <a:gdLst/>
              <a:ahLst/>
              <a:cxnLst/>
              <a:rect l="l" t="t" r="r" b="b"/>
              <a:pathLst>
                <a:path w="18641" h="2270" extrusionOk="0">
                  <a:moveTo>
                    <a:pt x="1135" y="0"/>
                  </a:moveTo>
                  <a:cubicBezTo>
                    <a:pt x="511" y="0"/>
                    <a:pt x="1" y="511"/>
                    <a:pt x="1" y="1135"/>
                  </a:cubicBezTo>
                  <a:cubicBezTo>
                    <a:pt x="1" y="1759"/>
                    <a:pt x="511" y="2269"/>
                    <a:pt x="1135" y="2269"/>
                  </a:cubicBezTo>
                  <a:lnTo>
                    <a:pt x="17506" y="2269"/>
                  </a:lnTo>
                  <a:cubicBezTo>
                    <a:pt x="18130" y="2269"/>
                    <a:pt x="18640" y="1759"/>
                    <a:pt x="18640" y="1135"/>
                  </a:cubicBezTo>
                  <a:cubicBezTo>
                    <a:pt x="18640" y="511"/>
                    <a:pt x="18130" y="0"/>
                    <a:pt x="175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-1173570" y="2961680"/>
              <a:ext cx="93120" cy="13308"/>
            </a:xfrm>
            <a:custGeom>
              <a:avLst/>
              <a:gdLst/>
              <a:ahLst/>
              <a:cxnLst/>
              <a:rect l="l" t="t" r="r" b="b"/>
              <a:pathLst>
                <a:path w="15884" h="2270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cubicBezTo>
                    <a:pt x="1" y="1759"/>
                    <a:pt x="511" y="2270"/>
                    <a:pt x="1135" y="2270"/>
                  </a:cubicBezTo>
                  <a:lnTo>
                    <a:pt x="14749" y="2270"/>
                  </a:lnTo>
                  <a:cubicBezTo>
                    <a:pt x="15373" y="2270"/>
                    <a:pt x="15883" y="1759"/>
                    <a:pt x="15883" y="1135"/>
                  </a:cubicBezTo>
                  <a:cubicBezTo>
                    <a:pt x="15883" y="511"/>
                    <a:pt x="15373" y="1"/>
                    <a:pt x="147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-1166916" y="2881868"/>
              <a:ext cx="13308" cy="93120"/>
            </a:xfrm>
            <a:custGeom>
              <a:avLst/>
              <a:gdLst/>
              <a:ahLst/>
              <a:cxnLst/>
              <a:rect l="l" t="t" r="r" b="b"/>
              <a:pathLst>
                <a:path w="2270" h="15884" extrusionOk="0">
                  <a:moveTo>
                    <a:pt x="1135" y="1"/>
                  </a:moveTo>
                  <a:cubicBezTo>
                    <a:pt x="511" y="1"/>
                    <a:pt x="0" y="511"/>
                    <a:pt x="0" y="1135"/>
                  </a:cubicBezTo>
                  <a:lnTo>
                    <a:pt x="0" y="14749"/>
                  </a:lnTo>
                  <a:cubicBezTo>
                    <a:pt x="0" y="15373"/>
                    <a:pt x="511" y="15884"/>
                    <a:pt x="1135" y="15884"/>
                  </a:cubicBezTo>
                  <a:cubicBezTo>
                    <a:pt x="1759" y="15884"/>
                    <a:pt x="2269" y="15373"/>
                    <a:pt x="2269" y="14749"/>
                  </a:cubicBezTo>
                  <a:lnTo>
                    <a:pt x="2269" y="1135"/>
                  </a:lnTo>
                  <a:cubicBezTo>
                    <a:pt x="2269" y="511"/>
                    <a:pt x="1759" y="1"/>
                    <a:pt x="11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-1100412" y="2905611"/>
              <a:ext cx="13308" cy="69377"/>
            </a:xfrm>
            <a:custGeom>
              <a:avLst/>
              <a:gdLst/>
              <a:ahLst/>
              <a:cxnLst/>
              <a:rect l="l" t="t" r="r" b="b"/>
              <a:pathLst>
                <a:path w="2270" h="11834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10699"/>
                  </a:lnTo>
                  <a:cubicBezTo>
                    <a:pt x="1" y="11323"/>
                    <a:pt x="511" y="11834"/>
                    <a:pt x="1135" y="11834"/>
                  </a:cubicBezTo>
                  <a:cubicBezTo>
                    <a:pt x="1759" y="11834"/>
                    <a:pt x="2270" y="11323"/>
                    <a:pt x="2270" y="10699"/>
                  </a:cubicBezTo>
                  <a:lnTo>
                    <a:pt x="2270" y="1135"/>
                  </a:lnTo>
                  <a:cubicBezTo>
                    <a:pt x="2270" y="511"/>
                    <a:pt x="1759" y="1"/>
                    <a:pt x="11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-1180886" y="2881891"/>
              <a:ext cx="61392" cy="46402"/>
            </a:xfrm>
            <a:custGeom>
              <a:avLst/>
              <a:gdLst/>
              <a:ahLst/>
              <a:cxnLst/>
              <a:rect l="l" t="t" r="r" b="b"/>
              <a:pathLst>
                <a:path w="10472" h="7915" extrusionOk="0">
                  <a:moveTo>
                    <a:pt x="9193" y="0"/>
                  </a:moveTo>
                  <a:cubicBezTo>
                    <a:pt x="8964" y="0"/>
                    <a:pt x="8733" y="69"/>
                    <a:pt x="8532" y="212"/>
                  </a:cubicBezTo>
                  <a:lnTo>
                    <a:pt x="591" y="5885"/>
                  </a:lnTo>
                  <a:cubicBezTo>
                    <a:pt x="103" y="6259"/>
                    <a:pt x="1" y="6940"/>
                    <a:pt x="364" y="7439"/>
                  </a:cubicBezTo>
                  <a:cubicBezTo>
                    <a:pt x="582" y="7749"/>
                    <a:pt x="931" y="7914"/>
                    <a:pt x="1283" y="7914"/>
                  </a:cubicBezTo>
                  <a:cubicBezTo>
                    <a:pt x="1499" y="7914"/>
                    <a:pt x="1717" y="7852"/>
                    <a:pt x="1907" y="7723"/>
                  </a:cubicBezTo>
                  <a:lnTo>
                    <a:pt x="9848" y="2050"/>
                  </a:lnTo>
                  <a:cubicBezTo>
                    <a:pt x="10358" y="1687"/>
                    <a:pt x="10472" y="984"/>
                    <a:pt x="10120" y="473"/>
                  </a:cubicBezTo>
                  <a:cubicBezTo>
                    <a:pt x="9893" y="164"/>
                    <a:pt x="9546" y="0"/>
                    <a:pt x="91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-1134327" y="2882009"/>
              <a:ext cx="61193" cy="46284"/>
            </a:xfrm>
            <a:custGeom>
              <a:avLst/>
              <a:gdLst/>
              <a:ahLst/>
              <a:cxnLst/>
              <a:rect l="l" t="t" r="r" b="b"/>
              <a:pathLst>
                <a:path w="10438" h="7895" extrusionOk="0">
                  <a:moveTo>
                    <a:pt x="1283" y="1"/>
                  </a:moveTo>
                  <a:cubicBezTo>
                    <a:pt x="930" y="1"/>
                    <a:pt x="581" y="167"/>
                    <a:pt x="363" y="476"/>
                  </a:cubicBezTo>
                  <a:cubicBezTo>
                    <a:pt x="0" y="975"/>
                    <a:pt x="102" y="1656"/>
                    <a:pt x="590" y="2030"/>
                  </a:cubicBezTo>
                  <a:lnTo>
                    <a:pt x="8531" y="7703"/>
                  </a:lnTo>
                  <a:cubicBezTo>
                    <a:pt x="8725" y="7832"/>
                    <a:pt x="8944" y="7894"/>
                    <a:pt x="9160" y="7894"/>
                  </a:cubicBezTo>
                  <a:cubicBezTo>
                    <a:pt x="9513" y="7894"/>
                    <a:pt x="9860" y="7729"/>
                    <a:pt x="10086" y="7419"/>
                  </a:cubicBezTo>
                  <a:cubicBezTo>
                    <a:pt x="10437" y="6920"/>
                    <a:pt x="10335" y="6239"/>
                    <a:pt x="9847" y="5865"/>
                  </a:cubicBezTo>
                  <a:lnTo>
                    <a:pt x="1906" y="192"/>
                  </a:lnTo>
                  <a:cubicBezTo>
                    <a:pt x="1716" y="63"/>
                    <a:pt x="1499" y="1"/>
                    <a:pt x="12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-1133664" y="2941730"/>
              <a:ext cx="13308" cy="33258"/>
            </a:xfrm>
            <a:custGeom>
              <a:avLst/>
              <a:gdLst/>
              <a:ahLst/>
              <a:cxnLst/>
              <a:rect l="l" t="t" r="r" b="b"/>
              <a:pathLst>
                <a:path w="2270" h="5673" extrusionOk="0">
                  <a:moveTo>
                    <a:pt x="1135" y="0"/>
                  </a:moveTo>
                  <a:cubicBezTo>
                    <a:pt x="511" y="0"/>
                    <a:pt x="0" y="511"/>
                    <a:pt x="0" y="1135"/>
                  </a:cubicBezTo>
                  <a:lnTo>
                    <a:pt x="0" y="4538"/>
                  </a:lnTo>
                  <a:cubicBezTo>
                    <a:pt x="0" y="5162"/>
                    <a:pt x="511" y="5673"/>
                    <a:pt x="1135" y="5673"/>
                  </a:cubicBezTo>
                  <a:cubicBezTo>
                    <a:pt x="1759" y="5673"/>
                    <a:pt x="2269" y="5162"/>
                    <a:pt x="2269" y="4538"/>
                  </a:cubicBezTo>
                  <a:lnTo>
                    <a:pt x="2269" y="1135"/>
                  </a:lnTo>
                  <a:cubicBezTo>
                    <a:pt x="2269" y="511"/>
                    <a:pt x="1759" y="0"/>
                    <a:pt x="11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21"/>
          <p:cNvSpPr txBox="1"/>
          <p:nvPr/>
        </p:nvSpPr>
        <p:spPr>
          <a:xfrm>
            <a:off x="6913695" y="2370387"/>
            <a:ext cx="1393812" cy="30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>
                <a:solidFill>
                  <a:srgbClr val="434343"/>
                </a:solidFill>
                <a:latin typeface="HY강B" pitchFamily="18" charset="-127"/>
                <a:ea typeface="HY강B" pitchFamily="18" charset="-127"/>
                <a:cs typeface="EB Garamond"/>
                <a:sym typeface="EB Garamond"/>
              </a:rPr>
              <a:t>김엘리애</a:t>
            </a:r>
            <a:endParaRPr sz="2000" b="1" dirty="0">
              <a:solidFill>
                <a:srgbClr val="434343"/>
              </a:solidFill>
              <a:latin typeface="HY강B" pitchFamily="18" charset="-127"/>
              <a:ea typeface="HY강B" pitchFamily="18" charset="-127"/>
              <a:cs typeface="EB Garamond"/>
              <a:sym typeface="EB Garamond"/>
            </a:endParaRPr>
          </a:p>
        </p:txBody>
      </p:sp>
      <p:sp>
        <p:nvSpPr>
          <p:cNvPr id="670" name="Google Shape;670;p21"/>
          <p:cNvSpPr txBox="1"/>
          <p:nvPr/>
        </p:nvSpPr>
        <p:spPr>
          <a:xfrm>
            <a:off x="2894520" y="2370387"/>
            <a:ext cx="1393812" cy="30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434343"/>
                </a:solidFill>
                <a:latin typeface="HY강B" pitchFamily="18" charset="-127"/>
                <a:ea typeface="HY강B" pitchFamily="18" charset="-127"/>
                <a:cs typeface="EB Garamond"/>
                <a:sym typeface="EB Garamond"/>
              </a:rPr>
              <a:t>정기환</a:t>
            </a:r>
            <a:endParaRPr sz="2000" b="1" dirty="0">
              <a:solidFill>
                <a:srgbClr val="434343"/>
              </a:solidFill>
              <a:latin typeface="HY강B" pitchFamily="18" charset="-127"/>
              <a:ea typeface="HY강B" pitchFamily="18" charset="-127"/>
              <a:cs typeface="EB Garamond"/>
              <a:sym typeface="EB Garamond"/>
            </a:endParaRPr>
          </a:p>
        </p:txBody>
      </p:sp>
      <p:grpSp>
        <p:nvGrpSpPr>
          <p:cNvPr id="671" name="Google Shape;671;p21"/>
          <p:cNvGrpSpPr/>
          <p:nvPr/>
        </p:nvGrpSpPr>
        <p:grpSpPr>
          <a:xfrm>
            <a:off x="3320552" y="1847040"/>
            <a:ext cx="541752" cy="507097"/>
            <a:chOff x="-1953781" y="2930362"/>
            <a:chExt cx="426192" cy="395197"/>
          </a:xfrm>
        </p:grpSpPr>
        <p:sp>
          <p:nvSpPr>
            <p:cNvPr id="672" name="Google Shape;672;p21"/>
            <p:cNvSpPr/>
            <p:nvPr/>
          </p:nvSpPr>
          <p:spPr>
            <a:xfrm>
              <a:off x="-1806333" y="2930362"/>
              <a:ext cx="113469" cy="98097"/>
            </a:xfrm>
            <a:custGeom>
              <a:avLst/>
              <a:gdLst/>
              <a:ahLst/>
              <a:cxnLst/>
              <a:rect l="l" t="t" r="r" b="b"/>
              <a:pathLst>
                <a:path w="19355" h="16733" extrusionOk="0">
                  <a:moveTo>
                    <a:pt x="13428" y="2822"/>
                  </a:moveTo>
                  <a:cubicBezTo>
                    <a:pt x="13931" y="2822"/>
                    <a:pt x="14430" y="2969"/>
                    <a:pt x="14851" y="3255"/>
                  </a:cubicBezTo>
                  <a:cubicBezTo>
                    <a:pt x="15531" y="3720"/>
                    <a:pt x="16019" y="4503"/>
                    <a:pt x="16223" y="5456"/>
                  </a:cubicBezTo>
                  <a:cubicBezTo>
                    <a:pt x="16450" y="6522"/>
                    <a:pt x="16303" y="7623"/>
                    <a:pt x="15804" y="8587"/>
                  </a:cubicBezTo>
                  <a:cubicBezTo>
                    <a:pt x="15021" y="10164"/>
                    <a:pt x="11334" y="12649"/>
                    <a:pt x="9677" y="13658"/>
                  </a:cubicBezTo>
                  <a:cubicBezTo>
                    <a:pt x="8021" y="12649"/>
                    <a:pt x="4334" y="10164"/>
                    <a:pt x="3540" y="8587"/>
                  </a:cubicBezTo>
                  <a:cubicBezTo>
                    <a:pt x="3052" y="7623"/>
                    <a:pt x="2905" y="6522"/>
                    <a:pt x="3120" y="5456"/>
                  </a:cubicBezTo>
                  <a:cubicBezTo>
                    <a:pt x="3336" y="4503"/>
                    <a:pt x="3824" y="3720"/>
                    <a:pt x="4504" y="3255"/>
                  </a:cubicBezTo>
                  <a:cubicBezTo>
                    <a:pt x="4898" y="2982"/>
                    <a:pt x="5366" y="2835"/>
                    <a:pt x="5836" y="2835"/>
                  </a:cubicBezTo>
                  <a:cubicBezTo>
                    <a:pt x="5853" y="2835"/>
                    <a:pt x="5871" y="2835"/>
                    <a:pt x="5888" y="2835"/>
                  </a:cubicBezTo>
                  <a:cubicBezTo>
                    <a:pt x="6115" y="2835"/>
                    <a:pt x="6353" y="2858"/>
                    <a:pt x="6569" y="2903"/>
                  </a:cubicBezTo>
                  <a:cubicBezTo>
                    <a:pt x="7102" y="3028"/>
                    <a:pt x="7363" y="3301"/>
                    <a:pt x="8135" y="4117"/>
                  </a:cubicBezTo>
                  <a:cubicBezTo>
                    <a:pt x="8293" y="4288"/>
                    <a:pt x="8475" y="4469"/>
                    <a:pt x="8656" y="4662"/>
                  </a:cubicBezTo>
                  <a:cubicBezTo>
                    <a:pt x="8934" y="4951"/>
                    <a:pt x="9306" y="5096"/>
                    <a:pt x="9677" y="5096"/>
                  </a:cubicBezTo>
                  <a:cubicBezTo>
                    <a:pt x="10049" y="5096"/>
                    <a:pt x="10421" y="4951"/>
                    <a:pt x="10698" y="4662"/>
                  </a:cubicBezTo>
                  <a:cubicBezTo>
                    <a:pt x="10880" y="4469"/>
                    <a:pt x="11050" y="4288"/>
                    <a:pt x="11220" y="4117"/>
                  </a:cubicBezTo>
                  <a:cubicBezTo>
                    <a:pt x="11992" y="3301"/>
                    <a:pt x="12253" y="3028"/>
                    <a:pt x="12786" y="2903"/>
                  </a:cubicBezTo>
                  <a:cubicBezTo>
                    <a:pt x="12997" y="2849"/>
                    <a:pt x="13213" y="2822"/>
                    <a:pt x="13428" y="2822"/>
                  </a:cubicBezTo>
                  <a:close/>
                  <a:moveTo>
                    <a:pt x="5903" y="0"/>
                  </a:moveTo>
                  <a:cubicBezTo>
                    <a:pt x="4841" y="0"/>
                    <a:pt x="3794" y="321"/>
                    <a:pt x="2905" y="929"/>
                  </a:cubicBezTo>
                  <a:cubicBezTo>
                    <a:pt x="1623" y="1803"/>
                    <a:pt x="715" y="3210"/>
                    <a:pt x="352" y="4877"/>
                  </a:cubicBezTo>
                  <a:cubicBezTo>
                    <a:pt x="0" y="6568"/>
                    <a:pt x="227" y="8326"/>
                    <a:pt x="1010" y="9869"/>
                  </a:cubicBezTo>
                  <a:cubicBezTo>
                    <a:pt x="1645" y="11151"/>
                    <a:pt x="3154" y="12626"/>
                    <a:pt x="5605" y="14373"/>
                  </a:cubicBezTo>
                  <a:cubicBezTo>
                    <a:pt x="6524" y="15031"/>
                    <a:pt x="7374" y="15576"/>
                    <a:pt x="7930" y="15927"/>
                  </a:cubicBezTo>
                  <a:cubicBezTo>
                    <a:pt x="9076" y="16642"/>
                    <a:pt x="9246" y="16733"/>
                    <a:pt x="9677" y="16733"/>
                  </a:cubicBezTo>
                  <a:cubicBezTo>
                    <a:pt x="10109" y="16733"/>
                    <a:pt x="10279" y="16642"/>
                    <a:pt x="11425" y="15927"/>
                  </a:cubicBezTo>
                  <a:cubicBezTo>
                    <a:pt x="11980" y="15587"/>
                    <a:pt x="12831" y="15042"/>
                    <a:pt x="13750" y="14384"/>
                  </a:cubicBezTo>
                  <a:cubicBezTo>
                    <a:pt x="16201" y="12626"/>
                    <a:pt x="17710" y="11151"/>
                    <a:pt x="18345" y="9881"/>
                  </a:cubicBezTo>
                  <a:cubicBezTo>
                    <a:pt x="19128" y="8338"/>
                    <a:pt x="19355" y="6568"/>
                    <a:pt x="19003" y="4877"/>
                  </a:cubicBezTo>
                  <a:cubicBezTo>
                    <a:pt x="18640" y="3210"/>
                    <a:pt x="17732" y="1803"/>
                    <a:pt x="16450" y="929"/>
                  </a:cubicBezTo>
                  <a:cubicBezTo>
                    <a:pt x="15561" y="321"/>
                    <a:pt x="14514" y="0"/>
                    <a:pt x="13456" y="0"/>
                  </a:cubicBezTo>
                  <a:cubicBezTo>
                    <a:pt x="13015" y="0"/>
                    <a:pt x="12573" y="56"/>
                    <a:pt x="12139" y="169"/>
                  </a:cubicBezTo>
                  <a:cubicBezTo>
                    <a:pt x="11039" y="419"/>
                    <a:pt x="10347" y="975"/>
                    <a:pt x="9677" y="1644"/>
                  </a:cubicBezTo>
                  <a:cubicBezTo>
                    <a:pt x="9008" y="975"/>
                    <a:pt x="8316" y="430"/>
                    <a:pt x="7227" y="169"/>
                  </a:cubicBezTo>
                  <a:cubicBezTo>
                    <a:pt x="6790" y="56"/>
                    <a:pt x="6345" y="0"/>
                    <a:pt x="59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-1824360" y="3180545"/>
              <a:ext cx="16638" cy="16649"/>
            </a:xfrm>
            <a:custGeom>
              <a:avLst/>
              <a:gdLst/>
              <a:ahLst/>
              <a:cxnLst/>
              <a:rect l="l" t="t" r="r" b="b"/>
              <a:pathLst>
                <a:path w="2838" h="2840" extrusionOk="0">
                  <a:moveTo>
                    <a:pt x="1425" y="1"/>
                  </a:moveTo>
                  <a:cubicBezTo>
                    <a:pt x="1331" y="1"/>
                    <a:pt x="1238" y="9"/>
                    <a:pt x="1147" y="26"/>
                  </a:cubicBezTo>
                  <a:cubicBezTo>
                    <a:pt x="1056" y="37"/>
                    <a:pt x="965" y="71"/>
                    <a:pt x="886" y="106"/>
                  </a:cubicBezTo>
                  <a:cubicBezTo>
                    <a:pt x="704" y="174"/>
                    <a:pt x="557" y="276"/>
                    <a:pt x="421" y="412"/>
                  </a:cubicBezTo>
                  <a:cubicBezTo>
                    <a:pt x="160" y="673"/>
                    <a:pt x="1" y="1036"/>
                    <a:pt x="1" y="1410"/>
                  </a:cubicBezTo>
                  <a:cubicBezTo>
                    <a:pt x="1" y="1512"/>
                    <a:pt x="12" y="1603"/>
                    <a:pt x="35" y="1694"/>
                  </a:cubicBezTo>
                  <a:cubicBezTo>
                    <a:pt x="46" y="1785"/>
                    <a:pt x="80" y="1875"/>
                    <a:pt x="114" y="1966"/>
                  </a:cubicBezTo>
                  <a:cubicBezTo>
                    <a:pt x="148" y="2045"/>
                    <a:pt x="194" y="2125"/>
                    <a:pt x="239" y="2204"/>
                  </a:cubicBezTo>
                  <a:cubicBezTo>
                    <a:pt x="341" y="2363"/>
                    <a:pt x="477" y="2499"/>
                    <a:pt x="636" y="2601"/>
                  </a:cubicBezTo>
                  <a:cubicBezTo>
                    <a:pt x="716" y="2647"/>
                    <a:pt x="795" y="2692"/>
                    <a:pt x="886" y="2726"/>
                  </a:cubicBezTo>
                  <a:cubicBezTo>
                    <a:pt x="965" y="2760"/>
                    <a:pt x="1056" y="2794"/>
                    <a:pt x="1147" y="2806"/>
                  </a:cubicBezTo>
                  <a:cubicBezTo>
                    <a:pt x="1238" y="2828"/>
                    <a:pt x="1328" y="2840"/>
                    <a:pt x="1419" y="2840"/>
                  </a:cubicBezTo>
                  <a:cubicBezTo>
                    <a:pt x="1510" y="2840"/>
                    <a:pt x="1612" y="2828"/>
                    <a:pt x="1703" y="2806"/>
                  </a:cubicBezTo>
                  <a:cubicBezTo>
                    <a:pt x="1793" y="2794"/>
                    <a:pt x="1884" y="2760"/>
                    <a:pt x="1964" y="2726"/>
                  </a:cubicBezTo>
                  <a:cubicBezTo>
                    <a:pt x="2054" y="2692"/>
                    <a:pt x="2134" y="2647"/>
                    <a:pt x="2213" y="2601"/>
                  </a:cubicBezTo>
                  <a:cubicBezTo>
                    <a:pt x="2293" y="2545"/>
                    <a:pt x="2361" y="2488"/>
                    <a:pt x="2429" y="2420"/>
                  </a:cubicBezTo>
                  <a:cubicBezTo>
                    <a:pt x="2485" y="2352"/>
                    <a:pt x="2554" y="2284"/>
                    <a:pt x="2599" y="2204"/>
                  </a:cubicBezTo>
                  <a:cubicBezTo>
                    <a:pt x="2656" y="2125"/>
                    <a:pt x="2701" y="2045"/>
                    <a:pt x="2735" y="1966"/>
                  </a:cubicBezTo>
                  <a:cubicBezTo>
                    <a:pt x="2769" y="1875"/>
                    <a:pt x="2792" y="1785"/>
                    <a:pt x="2814" y="1694"/>
                  </a:cubicBezTo>
                  <a:cubicBezTo>
                    <a:pt x="2837" y="1603"/>
                    <a:pt x="2837" y="1512"/>
                    <a:pt x="2837" y="1410"/>
                  </a:cubicBezTo>
                  <a:cubicBezTo>
                    <a:pt x="2837" y="1036"/>
                    <a:pt x="2690" y="673"/>
                    <a:pt x="2429" y="412"/>
                  </a:cubicBezTo>
                  <a:cubicBezTo>
                    <a:pt x="2293" y="276"/>
                    <a:pt x="2134" y="174"/>
                    <a:pt x="1964" y="106"/>
                  </a:cubicBezTo>
                  <a:cubicBezTo>
                    <a:pt x="1884" y="71"/>
                    <a:pt x="1793" y="37"/>
                    <a:pt x="1703" y="26"/>
                  </a:cubicBezTo>
                  <a:cubicBezTo>
                    <a:pt x="1612" y="9"/>
                    <a:pt x="1518" y="1"/>
                    <a:pt x="14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-1953781" y="3020410"/>
              <a:ext cx="426192" cy="305149"/>
            </a:xfrm>
            <a:custGeom>
              <a:avLst/>
              <a:gdLst/>
              <a:ahLst/>
              <a:cxnLst/>
              <a:rect l="l" t="t" r="r" b="b"/>
              <a:pathLst>
                <a:path w="72698" h="52051" extrusionOk="0">
                  <a:moveTo>
                    <a:pt x="36099" y="5752"/>
                  </a:moveTo>
                  <a:lnTo>
                    <a:pt x="36099" y="8622"/>
                  </a:lnTo>
                  <a:lnTo>
                    <a:pt x="33558" y="10483"/>
                  </a:lnTo>
                  <a:lnTo>
                    <a:pt x="33558" y="5752"/>
                  </a:lnTo>
                  <a:close/>
                  <a:moveTo>
                    <a:pt x="48295" y="3177"/>
                  </a:moveTo>
                  <a:lnTo>
                    <a:pt x="65879" y="16087"/>
                  </a:lnTo>
                  <a:lnTo>
                    <a:pt x="65879" y="19649"/>
                  </a:lnTo>
                  <a:lnTo>
                    <a:pt x="49134" y="7352"/>
                  </a:lnTo>
                  <a:cubicBezTo>
                    <a:pt x="48885" y="7170"/>
                    <a:pt x="48590" y="7079"/>
                    <a:pt x="48295" y="7079"/>
                  </a:cubicBezTo>
                  <a:cubicBezTo>
                    <a:pt x="48000" y="7079"/>
                    <a:pt x="47705" y="7170"/>
                    <a:pt x="47455" y="7352"/>
                  </a:cubicBezTo>
                  <a:lnTo>
                    <a:pt x="30710" y="19615"/>
                  </a:lnTo>
                  <a:lnTo>
                    <a:pt x="30710" y="16087"/>
                  </a:lnTo>
                  <a:lnTo>
                    <a:pt x="48295" y="3177"/>
                  </a:lnTo>
                  <a:close/>
                  <a:moveTo>
                    <a:pt x="9507" y="16632"/>
                  </a:moveTo>
                  <a:lnTo>
                    <a:pt x="9507" y="36417"/>
                  </a:lnTo>
                  <a:lnTo>
                    <a:pt x="2836" y="36417"/>
                  </a:lnTo>
                  <a:lnTo>
                    <a:pt x="2836" y="16632"/>
                  </a:lnTo>
                  <a:close/>
                  <a:moveTo>
                    <a:pt x="52231" y="27216"/>
                  </a:moveTo>
                  <a:lnTo>
                    <a:pt x="52231" y="40036"/>
                  </a:lnTo>
                  <a:lnTo>
                    <a:pt x="52061" y="40036"/>
                  </a:lnTo>
                  <a:cubicBezTo>
                    <a:pt x="51766" y="38709"/>
                    <a:pt x="51029" y="37529"/>
                    <a:pt x="49985" y="36689"/>
                  </a:cubicBezTo>
                  <a:lnTo>
                    <a:pt x="44358" y="31777"/>
                  </a:lnTo>
                  <a:lnTo>
                    <a:pt x="44358" y="27216"/>
                  </a:lnTo>
                  <a:close/>
                  <a:moveTo>
                    <a:pt x="48295" y="10256"/>
                  </a:moveTo>
                  <a:lnTo>
                    <a:pt x="63247" y="21238"/>
                  </a:lnTo>
                  <a:lnTo>
                    <a:pt x="63247" y="40036"/>
                  </a:lnTo>
                  <a:lnTo>
                    <a:pt x="55068" y="40036"/>
                  </a:lnTo>
                  <a:lnTo>
                    <a:pt x="55068" y="25798"/>
                  </a:lnTo>
                  <a:cubicBezTo>
                    <a:pt x="55068" y="25004"/>
                    <a:pt x="54432" y="24380"/>
                    <a:pt x="53649" y="24380"/>
                  </a:cubicBezTo>
                  <a:lnTo>
                    <a:pt x="42940" y="24380"/>
                  </a:lnTo>
                  <a:cubicBezTo>
                    <a:pt x="42157" y="24380"/>
                    <a:pt x="41522" y="25004"/>
                    <a:pt x="41522" y="25798"/>
                  </a:cubicBezTo>
                  <a:lnTo>
                    <a:pt x="41522" y="29304"/>
                  </a:lnTo>
                  <a:lnTo>
                    <a:pt x="32741" y="21646"/>
                  </a:lnTo>
                  <a:lnTo>
                    <a:pt x="48295" y="10256"/>
                  </a:lnTo>
                  <a:close/>
                  <a:moveTo>
                    <a:pt x="17180" y="19198"/>
                  </a:moveTo>
                  <a:cubicBezTo>
                    <a:pt x="21367" y="19198"/>
                    <a:pt x="26334" y="19728"/>
                    <a:pt x="28759" y="21941"/>
                  </a:cubicBezTo>
                  <a:lnTo>
                    <a:pt x="28782" y="21964"/>
                  </a:lnTo>
                  <a:lnTo>
                    <a:pt x="48147" y="38845"/>
                  </a:lnTo>
                  <a:cubicBezTo>
                    <a:pt x="48159" y="38856"/>
                    <a:pt x="48170" y="38867"/>
                    <a:pt x="48193" y="38879"/>
                  </a:cubicBezTo>
                  <a:cubicBezTo>
                    <a:pt x="49543" y="39979"/>
                    <a:pt x="49758" y="41965"/>
                    <a:pt x="48669" y="43326"/>
                  </a:cubicBezTo>
                  <a:cubicBezTo>
                    <a:pt x="48041" y="44111"/>
                    <a:pt x="47119" y="44519"/>
                    <a:pt x="46187" y="44519"/>
                  </a:cubicBezTo>
                  <a:cubicBezTo>
                    <a:pt x="45503" y="44519"/>
                    <a:pt x="44814" y="44299"/>
                    <a:pt x="44233" y="43848"/>
                  </a:cubicBezTo>
                  <a:lnTo>
                    <a:pt x="28022" y="30699"/>
                  </a:lnTo>
                  <a:cubicBezTo>
                    <a:pt x="27764" y="30495"/>
                    <a:pt x="27453" y="30395"/>
                    <a:pt x="27144" y="30395"/>
                  </a:cubicBezTo>
                  <a:cubicBezTo>
                    <a:pt x="26734" y="30395"/>
                    <a:pt x="26326" y="30572"/>
                    <a:pt x="26048" y="30915"/>
                  </a:cubicBezTo>
                  <a:cubicBezTo>
                    <a:pt x="25560" y="31527"/>
                    <a:pt x="25639" y="32401"/>
                    <a:pt x="26240" y="32900"/>
                  </a:cubicBezTo>
                  <a:lnTo>
                    <a:pt x="42452" y="46049"/>
                  </a:lnTo>
                  <a:cubicBezTo>
                    <a:pt x="43507" y="46900"/>
                    <a:pt x="44835" y="47365"/>
                    <a:pt x="46196" y="47365"/>
                  </a:cubicBezTo>
                  <a:cubicBezTo>
                    <a:pt x="46423" y="47365"/>
                    <a:pt x="46650" y="47353"/>
                    <a:pt x="46865" y="47331"/>
                  </a:cubicBezTo>
                  <a:cubicBezTo>
                    <a:pt x="49350" y="47058"/>
                    <a:pt x="51403" y="45277"/>
                    <a:pt x="52027" y="42861"/>
                  </a:cubicBezTo>
                  <a:lnTo>
                    <a:pt x="66503" y="42861"/>
                  </a:lnTo>
                  <a:cubicBezTo>
                    <a:pt x="68262" y="42861"/>
                    <a:pt x="69725" y="44245"/>
                    <a:pt x="69770" y="45947"/>
                  </a:cubicBezTo>
                  <a:cubicBezTo>
                    <a:pt x="69793" y="46809"/>
                    <a:pt x="69475" y="47637"/>
                    <a:pt x="68874" y="48250"/>
                  </a:cubicBezTo>
                  <a:cubicBezTo>
                    <a:pt x="68273" y="48874"/>
                    <a:pt x="67456" y="49214"/>
                    <a:pt x="66605" y="49214"/>
                  </a:cubicBezTo>
                  <a:lnTo>
                    <a:pt x="29712" y="49203"/>
                  </a:lnTo>
                  <a:cubicBezTo>
                    <a:pt x="21793" y="49203"/>
                    <a:pt x="19150" y="43496"/>
                    <a:pt x="18322" y="38709"/>
                  </a:cubicBezTo>
                  <a:cubicBezTo>
                    <a:pt x="17981" y="36769"/>
                    <a:pt x="17641" y="35226"/>
                    <a:pt x="17312" y="34148"/>
                  </a:cubicBezTo>
                  <a:cubicBezTo>
                    <a:pt x="17029" y="33252"/>
                    <a:pt x="16518" y="31573"/>
                    <a:pt x="15077" y="31573"/>
                  </a:cubicBezTo>
                  <a:lnTo>
                    <a:pt x="12343" y="31573"/>
                  </a:lnTo>
                  <a:lnTo>
                    <a:pt x="12343" y="19411"/>
                  </a:lnTo>
                  <a:cubicBezTo>
                    <a:pt x="13605" y="19303"/>
                    <a:pt x="15315" y="19198"/>
                    <a:pt x="17180" y="19198"/>
                  </a:cubicBezTo>
                  <a:close/>
                  <a:moveTo>
                    <a:pt x="48295" y="0"/>
                  </a:moveTo>
                  <a:cubicBezTo>
                    <a:pt x="48000" y="0"/>
                    <a:pt x="47705" y="91"/>
                    <a:pt x="47455" y="272"/>
                  </a:cubicBezTo>
                  <a:lnTo>
                    <a:pt x="38935" y="6535"/>
                  </a:lnTo>
                  <a:lnTo>
                    <a:pt x="38935" y="4334"/>
                  </a:lnTo>
                  <a:cubicBezTo>
                    <a:pt x="38935" y="3551"/>
                    <a:pt x="38300" y="2916"/>
                    <a:pt x="37517" y="2916"/>
                  </a:cubicBezTo>
                  <a:lnTo>
                    <a:pt x="32140" y="2916"/>
                  </a:lnTo>
                  <a:cubicBezTo>
                    <a:pt x="31357" y="2916"/>
                    <a:pt x="30722" y="3551"/>
                    <a:pt x="30722" y="4334"/>
                  </a:cubicBezTo>
                  <a:lnTo>
                    <a:pt x="30722" y="12559"/>
                  </a:lnTo>
                  <a:lnTo>
                    <a:pt x="28453" y="14226"/>
                  </a:lnTo>
                  <a:cubicBezTo>
                    <a:pt x="28090" y="14499"/>
                    <a:pt x="27874" y="14919"/>
                    <a:pt x="27874" y="15372"/>
                  </a:cubicBezTo>
                  <a:lnTo>
                    <a:pt x="27874" y="18095"/>
                  </a:lnTo>
                  <a:cubicBezTo>
                    <a:pt x="24746" y="16734"/>
                    <a:pt x="20638" y="16357"/>
                    <a:pt x="17038" y="16357"/>
                  </a:cubicBezTo>
                  <a:cubicBezTo>
                    <a:pt x="15298" y="16357"/>
                    <a:pt x="13677" y="16445"/>
                    <a:pt x="12343" y="16552"/>
                  </a:cubicBezTo>
                  <a:lnTo>
                    <a:pt x="12343" y="15213"/>
                  </a:lnTo>
                  <a:cubicBezTo>
                    <a:pt x="12343" y="14431"/>
                    <a:pt x="11708" y="13795"/>
                    <a:pt x="10925" y="13795"/>
                  </a:cubicBezTo>
                  <a:lnTo>
                    <a:pt x="1418" y="13795"/>
                  </a:lnTo>
                  <a:cubicBezTo>
                    <a:pt x="635" y="13795"/>
                    <a:pt x="0" y="14431"/>
                    <a:pt x="0" y="15213"/>
                  </a:cubicBezTo>
                  <a:lnTo>
                    <a:pt x="0" y="37835"/>
                  </a:lnTo>
                  <a:cubicBezTo>
                    <a:pt x="0" y="38618"/>
                    <a:pt x="635" y="39253"/>
                    <a:pt x="1418" y="39253"/>
                  </a:cubicBezTo>
                  <a:lnTo>
                    <a:pt x="10925" y="39253"/>
                  </a:lnTo>
                  <a:cubicBezTo>
                    <a:pt x="11708" y="39253"/>
                    <a:pt x="12343" y="38618"/>
                    <a:pt x="12343" y="37835"/>
                  </a:cubicBezTo>
                  <a:lnTo>
                    <a:pt x="12343" y="34409"/>
                  </a:lnTo>
                  <a:lnTo>
                    <a:pt x="14408" y="34409"/>
                  </a:lnTo>
                  <a:cubicBezTo>
                    <a:pt x="14612" y="34965"/>
                    <a:pt x="15020" y="36269"/>
                    <a:pt x="15520" y="39185"/>
                  </a:cubicBezTo>
                  <a:cubicBezTo>
                    <a:pt x="16938" y="47478"/>
                    <a:pt x="21986" y="52039"/>
                    <a:pt x="29712" y="52039"/>
                  </a:cubicBezTo>
                  <a:lnTo>
                    <a:pt x="66594" y="52050"/>
                  </a:lnTo>
                  <a:cubicBezTo>
                    <a:pt x="69986" y="52050"/>
                    <a:pt x="72697" y="49259"/>
                    <a:pt x="72607" y="45879"/>
                  </a:cubicBezTo>
                  <a:cubicBezTo>
                    <a:pt x="72516" y="42657"/>
                    <a:pt x="69782" y="40036"/>
                    <a:pt x="66514" y="40036"/>
                  </a:cubicBezTo>
                  <a:lnTo>
                    <a:pt x="66083" y="40036"/>
                  </a:lnTo>
                  <a:lnTo>
                    <a:pt x="66083" y="23325"/>
                  </a:lnTo>
                  <a:lnTo>
                    <a:pt x="66458" y="23597"/>
                  </a:lnTo>
                  <a:cubicBezTo>
                    <a:pt x="66717" y="23787"/>
                    <a:pt x="67006" y="23873"/>
                    <a:pt x="67288" y="23873"/>
                  </a:cubicBezTo>
                  <a:cubicBezTo>
                    <a:pt x="68020" y="23873"/>
                    <a:pt x="68707" y="23298"/>
                    <a:pt x="68715" y="22463"/>
                  </a:cubicBezTo>
                  <a:lnTo>
                    <a:pt x="68715" y="15372"/>
                  </a:lnTo>
                  <a:cubicBezTo>
                    <a:pt x="68715" y="14919"/>
                    <a:pt x="68500" y="14499"/>
                    <a:pt x="68137" y="14226"/>
                  </a:cubicBezTo>
                  <a:lnTo>
                    <a:pt x="49134" y="272"/>
                  </a:lnTo>
                  <a:cubicBezTo>
                    <a:pt x="48885" y="91"/>
                    <a:pt x="48590" y="0"/>
                    <a:pt x="482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" name="Google Shape;675;p21"/>
          <p:cNvSpPr txBox="1"/>
          <p:nvPr/>
        </p:nvSpPr>
        <p:spPr>
          <a:xfrm>
            <a:off x="4904107" y="2370387"/>
            <a:ext cx="1393812" cy="30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434343"/>
                </a:solidFill>
                <a:latin typeface="HY강B" pitchFamily="18" charset="-127"/>
                <a:ea typeface="HY강B" pitchFamily="18" charset="-127"/>
                <a:cs typeface="EB Garamond"/>
                <a:sym typeface="EB Garamond"/>
              </a:rPr>
              <a:t>오현정</a:t>
            </a:r>
            <a:r>
              <a:rPr lang="en" sz="2000" b="1" dirty="0">
                <a:solidFill>
                  <a:srgbClr val="434343"/>
                </a:solidFill>
                <a:latin typeface="HY강B" pitchFamily="18" charset="-127"/>
                <a:ea typeface="HY강B" pitchFamily="18" charset="-127"/>
                <a:cs typeface="EB Garamond"/>
                <a:sym typeface="EB Garamond"/>
              </a:rPr>
              <a:t/>
            </a:r>
            <a:br>
              <a:rPr lang="en" sz="2000" b="1" dirty="0">
                <a:solidFill>
                  <a:srgbClr val="434343"/>
                </a:solidFill>
                <a:latin typeface="HY강B" pitchFamily="18" charset="-127"/>
                <a:ea typeface="HY강B" pitchFamily="18" charset="-127"/>
                <a:cs typeface="EB Garamond"/>
                <a:sym typeface="EB Garamond"/>
              </a:rPr>
            </a:br>
            <a:endParaRPr sz="2000" b="1" dirty="0">
              <a:solidFill>
                <a:srgbClr val="434343"/>
              </a:solidFill>
              <a:latin typeface="HY강B" pitchFamily="18" charset="-127"/>
              <a:ea typeface="HY강B" pitchFamily="18" charset="-127"/>
              <a:cs typeface="EB Garamond"/>
              <a:sym typeface="EB Garamond"/>
            </a:endParaRPr>
          </a:p>
        </p:txBody>
      </p:sp>
      <p:grpSp>
        <p:nvGrpSpPr>
          <p:cNvPr id="676" name="Google Shape;676;p21"/>
          <p:cNvGrpSpPr/>
          <p:nvPr/>
        </p:nvGrpSpPr>
        <p:grpSpPr>
          <a:xfrm>
            <a:off x="5360057" y="1827533"/>
            <a:ext cx="481897" cy="546109"/>
            <a:chOff x="-1073808" y="2303972"/>
            <a:chExt cx="379104" cy="425600"/>
          </a:xfrm>
        </p:grpSpPr>
        <p:sp>
          <p:nvSpPr>
            <p:cNvPr id="677" name="Google Shape;677;p21"/>
            <p:cNvSpPr/>
            <p:nvPr/>
          </p:nvSpPr>
          <p:spPr>
            <a:xfrm>
              <a:off x="-1073808" y="2303972"/>
              <a:ext cx="139744" cy="232788"/>
            </a:xfrm>
            <a:custGeom>
              <a:avLst/>
              <a:gdLst/>
              <a:ahLst/>
              <a:cxnLst/>
              <a:rect l="l" t="t" r="r" b="b"/>
              <a:pathLst>
                <a:path w="23837" h="39708" extrusionOk="0">
                  <a:moveTo>
                    <a:pt x="19298" y="2270"/>
                  </a:moveTo>
                  <a:cubicBezTo>
                    <a:pt x="20557" y="2270"/>
                    <a:pt x="21567" y="3279"/>
                    <a:pt x="21567" y="4539"/>
                  </a:cubicBezTo>
                  <a:lnTo>
                    <a:pt x="21567" y="29497"/>
                  </a:lnTo>
                  <a:lnTo>
                    <a:pt x="2270" y="29497"/>
                  </a:lnTo>
                  <a:lnTo>
                    <a:pt x="2270" y="4539"/>
                  </a:lnTo>
                  <a:cubicBezTo>
                    <a:pt x="2270" y="3279"/>
                    <a:pt x="3291" y="2270"/>
                    <a:pt x="4539" y="2270"/>
                  </a:cubicBezTo>
                  <a:close/>
                  <a:moveTo>
                    <a:pt x="12503" y="31766"/>
                  </a:moveTo>
                  <a:cubicBezTo>
                    <a:pt x="11867" y="31766"/>
                    <a:pt x="11368" y="32288"/>
                    <a:pt x="11380" y="32912"/>
                  </a:cubicBezTo>
                  <a:cubicBezTo>
                    <a:pt x="11380" y="33536"/>
                    <a:pt x="11890" y="34035"/>
                    <a:pt x="12525" y="34035"/>
                  </a:cubicBezTo>
                  <a:lnTo>
                    <a:pt x="4539" y="34035"/>
                  </a:lnTo>
                  <a:cubicBezTo>
                    <a:pt x="3291" y="34035"/>
                    <a:pt x="2270" y="33014"/>
                    <a:pt x="2270" y="31766"/>
                  </a:cubicBezTo>
                  <a:close/>
                  <a:moveTo>
                    <a:pt x="21567" y="31766"/>
                  </a:moveTo>
                  <a:cubicBezTo>
                    <a:pt x="21567" y="33014"/>
                    <a:pt x="20557" y="34035"/>
                    <a:pt x="19298" y="34035"/>
                  </a:cubicBezTo>
                  <a:lnTo>
                    <a:pt x="12525" y="34035"/>
                  </a:lnTo>
                  <a:cubicBezTo>
                    <a:pt x="13149" y="34035"/>
                    <a:pt x="13660" y="33536"/>
                    <a:pt x="13660" y="32901"/>
                  </a:cubicBezTo>
                  <a:cubicBezTo>
                    <a:pt x="13660" y="32277"/>
                    <a:pt x="13161" y="31766"/>
                    <a:pt x="12537" y="31766"/>
                  </a:cubicBezTo>
                  <a:close/>
                  <a:moveTo>
                    <a:pt x="2349" y="35714"/>
                  </a:moveTo>
                  <a:cubicBezTo>
                    <a:pt x="3007" y="36100"/>
                    <a:pt x="3767" y="36304"/>
                    <a:pt x="4539" y="36304"/>
                  </a:cubicBezTo>
                  <a:lnTo>
                    <a:pt x="19298" y="36304"/>
                  </a:lnTo>
                  <a:cubicBezTo>
                    <a:pt x="20070" y="36304"/>
                    <a:pt x="20830" y="36100"/>
                    <a:pt x="21499" y="35714"/>
                  </a:cubicBezTo>
                  <a:lnTo>
                    <a:pt x="21499" y="35714"/>
                  </a:lnTo>
                  <a:cubicBezTo>
                    <a:pt x="21250" y="36724"/>
                    <a:pt x="20342" y="37439"/>
                    <a:pt x="19298" y="37439"/>
                  </a:cubicBezTo>
                  <a:lnTo>
                    <a:pt x="4539" y="37439"/>
                  </a:lnTo>
                  <a:cubicBezTo>
                    <a:pt x="3495" y="37439"/>
                    <a:pt x="2599" y="36724"/>
                    <a:pt x="2349" y="35714"/>
                  </a:cubicBezTo>
                  <a:close/>
                  <a:moveTo>
                    <a:pt x="4539" y="1"/>
                  </a:moveTo>
                  <a:cubicBezTo>
                    <a:pt x="2031" y="1"/>
                    <a:pt x="1" y="2032"/>
                    <a:pt x="1" y="4539"/>
                  </a:cubicBezTo>
                  <a:lnTo>
                    <a:pt x="1" y="35170"/>
                  </a:lnTo>
                  <a:cubicBezTo>
                    <a:pt x="1" y="37677"/>
                    <a:pt x="2031" y="39708"/>
                    <a:pt x="4539" y="39708"/>
                  </a:cubicBezTo>
                  <a:lnTo>
                    <a:pt x="19298" y="39708"/>
                  </a:lnTo>
                  <a:cubicBezTo>
                    <a:pt x="21805" y="39708"/>
                    <a:pt x="23836" y="37677"/>
                    <a:pt x="23836" y="35170"/>
                  </a:cubicBezTo>
                  <a:lnTo>
                    <a:pt x="23836" y="4539"/>
                  </a:lnTo>
                  <a:cubicBezTo>
                    <a:pt x="23836" y="2032"/>
                    <a:pt x="21805" y="1"/>
                    <a:pt x="19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-894234" y="2536754"/>
              <a:ext cx="199530" cy="192818"/>
            </a:xfrm>
            <a:custGeom>
              <a:avLst/>
              <a:gdLst/>
              <a:ahLst/>
              <a:cxnLst/>
              <a:rect l="l" t="t" r="r" b="b"/>
              <a:pathLst>
                <a:path w="34035" h="32890" extrusionOk="0">
                  <a:moveTo>
                    <a:pt x="17029" y="2462"/>
                  </a:moveTo>
                  <a:lnTo>
                    <a:pt x="31777" y="11947"/>
                  </a:lnTo>
                  <a:lnTo>
                    <a:pt x="31777" y="13785"/>
                  </a:lnTo>
                  <a:lnTo>
                    <a:pt x="17664" y="4720"/>
                  </a:lnTo>
                  <a:lnTo>
                    <a:pt x="17630" y="4697"/>
                  </a:lnTo>
                  <a:cubicBezTo>
                    <a:pt x="17585" y="4675"/>
                    <a:pt x="17540" y="4663"/>
                    <a:pt x="17494" y="4641"/>
                  </a:cubicBezTo>
                  <a:cubicBezTo>
                    <a:pt x="17404" y="4595"/>
                    <a:pt x="17324" y="4573"/>
                    <a:pt x="17233" y="4550"/>
                  </a:cubicBezTo>
                  <a:cubicBezTo>
                    <a:pt x="17160" y="4544"/>
                    <a:pt x="17089" y="4541"/>
                    <a:pt x="17018" y="4541"/>
                  </a:cubicBezTo>
                  <a:cubicBezTo>
                    <a:pt x="16947" y="4541"/>
                    <a:pt x="16876" y="4544"/>
                    <a:pt x="16802" y="4550"/>
                  </a:cubicBezTo>
                  <a:cubicBezTo>
                    <a:pt x="16723" y="4573"/>
                    <a:pt x="16632" y="4595"/>
                    <a:pt x="16553" y="4641"/>
                  </a:cubicBezTo>
                  <a:cubicBezTo>
                    <a:pt x="16507" y="4663"/>
                    <a:pt x="16451" y="4675"/>
                    <a:pt x="16405" y="4697"/>
                  </a:cubicBezTo>
                  <a:lnTo>
                    <a:pt x="2281" y="13785"/>
                  </a:lnTo>
                  <a:lnTo>
                    <a:pt x="2281" y="11947"/>
                  </a:lnTo>
                  <a:lnTo>
                    <a:pt x="17029" y="2462"/>
                  </a:lnTo>
                  <a:close/>
                  <a:moveTo>
                    <a:pt x="17018" y="7000"/>
                  </a:moveTo>
                  <a:lnTo>
                    <a:pt x="29497" y="15033"/>
                  </a:lnTo>
                  <a:lnTo>
                    <a:pt x="29497" y="30620"/>
                  </a:lnTo>
                  <a:lnTo>
                    <a:pt x="21556" y="30620"/>
                  </a:lnTo>
                  <a:lnTo>
                    <a:pt x="21556" y="21544"/>
                  </a:lnTo>
                  <a:cubicBezTo>
                    <a:pt x="21556" y="20920"/>
                    <a:pt x="21045" y="20410"/>
                    <a:pt x="20421" y="20410"/>
                  </a:cubicBezTo>
                  <a:lnTo>
                    <a:pt x="13614" y="20410"/>
                  </a:lnTo>
                  <a:cubicBezTo>
                    <a:pt x="12990" y="20410"/>
                    <a:pt x="12480" y="20920"/>
                    <a:pt x="12480" y="21544"/>
                  </a:cubicBezTo>
                  <a:lnTo>
                    <a:pt x="12480" y="30632"/>
                  </a:lnTo>
                  <a:lnTo>
                    <a:pt x="4539" y="30632"/>
                  </a:lnTo>
                  <a:lnTo>
                    <a:pt x="4539" y="15033"/>
                  </a:lnTo>
                  <a:lnTo>
                    <a:pt x="17018" y="7000"/>
                  </a:lnTo>
                  <a:close/>
                  <a:moveTo>
                    <a:pt x="19287" y="22679"/>
                  </a:moveTo>
                  <a:lnTo>
                    <a:pt x="19287" y="30632"/>
                  </a:lnTo>
                  <a:lnTo>
                    <a:pt x="14749" y="30620"/>
                  </a:lnTo>
                  <a:lnTo>
                    <a:pt x="14749" y="22679"/>
                  </a:lnTo>
                  <a:close/>
                  <a:moveTo>
                    <a:pt x="16802" y="1"/>
                  </a:moveTo>
                  <a:cubicBezTo>
                    <a:pt x="16712" y="23"/>
                    <a:pt x="16621" y="69"/>
                    <a:pt x="16530" y="114"/>
                  </a:cubicBezTo>
                  <a:cubicBezTo>
                    <a:pt x="16485" y="125"/>
                    <a:pt x="16451" y="137"/>
                    <a:pt x="16405" y="159"/>
                  </a:cubicBezTo>
                  <a:lnTo>
                    <a:pt x="16383" y="182"/>
                  </a:lnTo>
                  <a:lnTo>
                    <a:pt x="523" y="10370"/>
                  </a:lnTo>
                  <a:cubicBezTo>
                    <a:pt x="500" y="10404"/>
                    <a:pt x="466" y="10427"/>
                    <a:pt x="443" y="10449"/>
                  </a:cubicBezTo>
                  <a:cubicBezTo>
                    <a:pt x="375" y="10506"/>
                    <a:pt x="330" y="10551"/>
                    <a:pt x="273" y="10619"/>
                  </a:cubicBezTo>
                  <a:cubicBezTo>
                    <a:pt x="228" y="10676"/>
                    <a:pt x="194" y="10733"/>
                    <a:pt x="159" y="10790"/>
                  </a:cubicBezTo>
                  <a:cubicBezTo>
                    <a:pt x="125" y="10858"/>
                    <a:pt x="91" y="10926"/>
                    <a:pt x="69" y="10994"/>
                  </a:cubicBezTo>
                  <a:cubicBezTo>
                    <a:pt x="46" y="11062"/>
                    <a:pt x="35" y="11141"/>
                    <a:pt x="23" y="11209"/>
                  </a:cubicBezTo>
                  <a:cubicBezTo>
                    <a:pt x="12" y="11255"/>
                    <a:pt x="12" y="11289"/>
                    <a:pt x="1" y="11334"/>
                  </a:cubicBezTo>
                  <a:lnTo>
                    <a:pt x="1" y="15872"/>
                  </a:lnTo>
                  <a:cubicBezTo>
                    <a:pt x="1" y="15895"/>
                    <a:pt x="23" y="15929"/>
                    <a:pt x="23" y="15963"/>
                  </a:cubicBezTo>
                  <a:cubicBezTo>
                    <a:pt x="35" y="16031"/>
                    <a:pt x="46" y="16110"/>
                    <a:pt x="69" y="16178"/>
                  </a:cubicBezTo>
                  <a:cubicBezTo>
                    <a:pt x="91" y="16258"/>
                    <a:pt x="114" y="16326"/>
                    <a:pt x="148" y="16394"/>
                  </a:cubicBezTo>
                  <a:cubicBezTo>
                    <a:pt x="159" y="16417"/>
                    <a:pt x="171" y="16451"/>
                    <a:pt x="182" y="16485"/>
                  </a:cubicBezTo>
                  <a:cubicBezTo>
                    <a:pt x="216" y="16530"/>
                    <a:pt x="262" y="16575"/>
                    <a:pt x="307" y="16621"/>
                  </a:cubicBezTo>
                  <a:cubicBezTo>
                    <a:pt x="318" y="16643"/>
                    <a:pt x="330" y="16655"/>
                    <a:pt x="352" y="16678"/>
                  </a:cubicBezTo>
                  <a:cubicBezTo>
                    <a:pt x="443" y="16757"/>
                    <a:pt x="545" y="16836"/>
                    <a:pt x="659" y="16882"/>
                  </a:cubicBezTo>
                  <a:cubicBezTo>
                    <a:pt x="693" y="16904"/>
                    <a:pt x="715" y="16904"/>
                    <a:pt x="738" y="16916"/>
                  </a:cubicBezTo>
                  <a:cubicBezTo>
                    <a:pt x="863" y="16961"/>
                    <a:pt x="999" y="16995"/>
                    <a:pt x="1135" y="16995"/>
                  </a:cubicBezTo>
                  <a:cubicBezTo>
                    <a:pt x="1271" y="16995"/>
                    <a:pt x="1396" y="16961"/>
                    <a:pt x="1521" y="16916"/>
                  </a:cubicBezTo>
                  <a:cubicBezTo>
                    <a:pt x="1566" y="16904"/>
                    <a:pt x="1600" y="16882"/>
                    <a:pt x="1634" y="16870"/>
                  </a:cubicBezTo>
                  <a:cubicBezTo>
                    <a:pt x="1668" y="16848"/>
                    <a:pt x="1714" y="16836"/>
                    <a:pt x="1748" y="16814"/>
                  </a:cubicBezTo>
                  <a:lnTo>
                    <a:pt x="2270" y="16485"/>
                  </a:lnTo>
                  <a:lnTo>
                    <a:pt x="2270" y="30620"/>
                  </a:lnTo>
                  <a:lnTo>
                    <a:pt x="1135" y="30620"/>
                  </a:lnTo>
                  <a:cubicBezTo>
                    <a:pt x="511" y="30620"/>
                    <a:pt x="1" y="31131"/>
                    <a:pt x="1" y="31755"/>
                  </a:cubicBezTo>
                  <a:cubicBezTo>
                    <a:pt x="1" y="32379"/>
                    <a:pt x="511" y="32889"/>
                    <a:pt x="1135" y="32889"/>
                  </a:cubicBezTo>
                  <a:lnTo>
                    <a:pt x="32901" y="32889"/>
                  </a:lnTo>
                  <a:cubicBezTo>
                    <a:pt x="33524" y="32889"/>
                    <a:pt x="34035" y="32379"/>
                    <a:pt x="34035" y="31755"/>
                  </a:cubicBezTo>
                  <a:cubicBezTo>
                    <a:pt x="34035" y="31131"/>
                    <a:pt x="33524" y="30620"/>
                    <a:pt x="32901" y="30620"/>
                  </a:cubicBezTo>
                  <a:lnTo>
                    <a:pt x="31766" y="30620"/>
                  </a:lnTo>
                  <a:lnTo>
                    <a:pt x="31766" y="16485"/>
                  </a:lnTo>
                  <a:lnTo>
                    <a:pt x="32288" y="16814"/>
                  </a:lnTo>
                  <a:cubicBezTo>
                    <a:pt x="32322" y="16836"/>
                    <a:pt x="32356" y="16848"/>
                    <a:pt x="32401" y="16870"/>
                  </a:cubicBezTo>
                  <a:cubicBezTo>
                    <a:pt x="32435" y="16882"/>
                    <a:pt x="32469" y="16904"/>
                    <a:pt x="32503" y="16916"/>
                  </a:cubicBezTo>
                  <a:cubicBezTo>
                    <a:pt x="32628" y="16961"/>
                    <a:pt x="32764" y="16995"/>
                    <a:pt x="32901" y="16995"/>
                  </a:cubicBezTo>
                  <a:cubicBezTo>
                    <a:pt x="33037" y="16995"/>
                    <a:pt x="33161" y="16961"/>
                    <a:pt x="33286" y="16916"/>
                  </a:cubicBezTo>
                  <a:cubicBezTo>
                    <a:pt x="33320" y="16904"/>
                    <a:pt x="33343" y="16904"/>
                    <a:pt x="33366" y="16893"/>
                  </a:cubicBezTo>
                  <a:cubicBezTo>
                    <a:pt x="33490" y="16836"/>
                    <a:pt x="33593" y="16768"/>
                    <a:pt x="33683" y="16678"/>
                  </a:cubicBezTo>
                  <a:cubicBezTo>
                    <a:pt x="33695" y="16655"/>
                    <a:pt x="33706" y="16643"/>
                    <a:pt x="33729" y="16621"/>
                  </a:cubicBezTo>
                  <a:cubicBezTo>
                    <a:pt x="33774" y="16575"/>
                    <a:pt x="33808" y="16530"/>
                    <a:pt x="33853" y="16485"/>
                  </a:cubicBezTo>
                  <a:cubicBezTo>
                    <a:pt x="33865" y="16451"/>
                    <a:pt x="33876" y="16428"/>
                    <a:pt x="33888" y="16394"/>
                  </a:cubicBezTo>
                  <a:cubicBezTo>
                    <a:pt x="33922" y="16326"/>
                    <a:pt x="33944" y="16258"/>
                    <a:pt x="33967" y="16178"/>
                  </a:cubicBezTo>
                  <a:cubicBezTo>
                    <a:pt x="33990" y="16110"/>
                    <a:pt x="34001" y="16031"/>
                    <a:pt x="34012" y="15963"/>
                  </a:cubicBezTo>
                  <a:cubicBezTo>
                    <a:pt x="34024" y="15929"/>
                    <a:pt x="34024" y="15895"/>
                    <a:pt x="34035" y="15872"/>
                  </a:cubicBezTo>
                  <a:lnTo>
                    <a:pt x="34035" y="11323"/>
                  </a:lnTo>
                  <a:cubicBezTo>
                    <a:pt x="34024" y="11289"/>
                    <a:pt x="34012" y="11243"/>
                    <a:pt x="34001" y="11209"/>
                  </a:cubicBezTo>
                  <a:cubicBezTo>
                    <a:pt x="33990" y="11062"/>
                    <a:pt x="33944" y="10914"/>
                    <a:pt x="33876" y="10778"/>
                  </a:cubicBezTo>
                  <a:cubicBezTo>
                    <a:pt x="33842" y="10721"/>
                    <a:pt x="33808" y="10665"/>
                    <a:pt x="33763" y="10608"/>
                  </a:cubicBezTo>
                  <a:cubicBezTo>
                    <a:pt x="33706" y="10551"/>
                    <a:pt x="33649" y="10495"/>
                    <a:pt x="33593" y="10449"/>
                  </a:cubicBezTo>
                  <a:cubicBezTo>
                    <a:pt x="33559" y="10415"/>
                    <a:pt x="33547" y="10381"/>
                    <a:pt x="33513" y="10370"/>
                  </a:cubicBezTo>
                  <a:lnTo>
                    <a:pt x="17664" y="182"/>
                  </a:lnTo>
                  <a:lnTo>
                    <a:pt x="17630" y="159"/>
                  </a:lnTo>
                  <a:cubicBezTo>
                    <a:pt x="17585" y="137"/>
                    <a:pt x="17540" y="114"/>
                    <a:pt x="17494" y="103"/>
                  </a:cubicBezTo>
                  <a:cubicBezTo>
                    <a:pt x="17404" y="57"/>
                    <a:pt x="17324" y="23"/>
                    <a:pt x="172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-1007233" y="2550056"/>
              <a:ext cx="113205" cy="146275"/>
            </a:xfrm>
            <a:custGeom>
              <a:avLst/>
              <a:gdLst/>
              <a:ahLst/>
              <a:cxnLst/>
              <a:rect l="l" t="t" r="r" b="b"/>
              <a:pathLst>
                <a:path w="19310" h="24951" extrusionOk="0">
                  <a:moveTo>
                    <a:pt x="1135" y="1"/>
                  </a:moveTo>
                  <a:cubicBezTo>
                    <a:pt x="500" y="1"/>
                    <a:pt x="1" y="500"/>
                    <a:pt x="1" y="1135"/>
                  </a:cubicBezTo>
                  <a:lnTo>
                    <a:pt x="1" y="20421"/>
                  </a:lnTo>
                  <a:cubicBezTo>
                    <a:pt x="1" y="21045"/>
                    <a:pt x="500" y="21556"/>
                    <a:pt x="1135" y="21556"/>
                  </a:cubicBezTo>
                  <a:lnTo>
                    <a:pt x="15407" y="21556"/>
                  </a:lnTo>
                  <a:lnTo>
                    <a:pt x="13932" y="23019"/>
                  </a:lnTo>
                  <a:cubicBezTo>
                    <a:pt x="13490" y="23462"/>
                    <a:pt x="13490" y="24176"/>
                    <a:pt x="13932" y="24619"/>
                  </a:cubicBezTo>
                  <a:cubicBezTo>
                    <a:pt x="14153" y="24840"/>
                    <a:pt x="14446" y="24951"/>
                    <a:pt x="14738" y="24951"/>
                  </a:cubicBezTo>
                  <a:cubicBezTo>
                    <a:pt x="15030" y="24951"/>
                    <a:pt x="15322" y="24840"/>
                    <a:pt x="15543" y="24619"/>
                  </a:cubicBezTo>
                  <a:lnTo>
                    <a:pt x="18947" y="21215"/>
                  </a:lnTo>
                  <a:cubicBezTo>
                    <a:pt x="19049" y="21113"/>
                    <a:pt x="19140" y="20988"/>
                    <a:pt x="19196" y="20852"/>
                  </a:cubicBezTo>
                  <a:cubicBezTo>
                    <a:pt x="19310" y="20569"/>
                    <a:pt x="19310" y="20262"/>
                    <a:pt x="19196" y="19979"/>
                  </a:cubicBezTo>
                  <a:cubicBezTo>
                    <a:pt x="19140" y="19843"/>
                    <a:pt x="19049" y="19718"/>
                    <a:pt x="18947" y="19616"/>
                  </a:cubicBezTo>
                  <a:lnTo>
                    <a:pt x="15543" y="16212"/>
                  </a:lnTo>
                  <a:cubicBezTo>
                    <a:pt x="15322" y="15991"/>
                    <a:pt x="15030" y="15880"/>
                    <a:pt x="14738" y="15880"/>
                  </a:cubicBezTo>
                  <a:cubicBezTo>
                    <a:pt x="14446" y="15880"/>
                    <a:pt x="14153" y="15991"/>
                    <a:pt x="13932" y="16212"/>
                  </a:cubicBezTo>
                  <a:cubicBezTo>
                    <a:pt x="13490" y="16655"/>
                    <a:pt x="13490" y="17370"/>
                    <a:pt x="13932" y="17812"/>
                  </a:cubicBezTo>
                  <a:lnTo>
                    <a:pt x="15407" y="19287"/>
                  </a:lnTo>
                  <a:lnTo>
                    <a:pt x="2270" y="19287"/>
                  </a:lnTo>
                  <a:lnTo>
                    <a:pt x="2270" y="1135"/>
                  </a:lnTo>
                  <a:cubicBezTo>
                    <a:pt x="2270" y="500"/>
                    <a:pt x="1759" y="1"/>
                    <a:pt x="11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-921371" y="2383766"/>
              <a:ext cx="133559" cy="139627"/>
            </a:xfrm>
            <a:custGeom>
              <a:avLst/>
              <a:gdLst/>
              <a:ahLst/>
              <a:cxnLst/>
              <a:rect l="l" t="t" r="r" b="b"/>
              <a:pathLst>
                <a:path w="22782" h="23817" extrusionOk="0">
                  <a:moveTo>
                    <a:pt x="4624" y="1"/>
                  </a:moveTo>
                  <a:cubicBezTo>
                    <a:pt x="4335" y="1"/>
                    <a:pt x="4045" y="111"/>
                    <a:pt x="3824" y="333"/>
                  </a:cubicBezTo>
                  <a:lnTo>
                    <a:pt x="421" y="3736"/>
                  </a:lnTo>
                  <a:cubicBezTo>
                    <a:pt x="92" y="4054"/>
                    <a:pt x="1" y="4541"/>
                    <a:pt x="171" y="4973"/>
                  </a:cubicBezTo>
                  <a:cubicBezTo>
                    <a:pt x="228" y="5109"/>
                    <a:pt x="319" y="5234"/>
                    <a:pt x="421" y="5336"/>
                  </a:cubicBezTo>
                  <a:lnTo>
                    <a:pt x="3824" y="8739"/>
                  </a:lnTo>
                  <a:cubicBezTo>
                    <a:pt x="4045" y="8960"/>
                    <a:pt x="4335" y="9071"/>
                    <a:pt x="4624" y="9071"/>
                  </a:cubicBezTo>
                  <a:cubicBezTo>
                    <a:pt x="4913" y="9071"/>
                    <a:pt x="5203" y="8960"/>
                    <a:pt x="5424" y="8739"/>
                  </a:cubicBezTo>
                  <a:cubicBezTo>
                    <a:pt x="5878" y="8297"/>
                    <a:pt x="5878" y="7582"/>
                    <a:pt x="5424" y="7139"/>
                  </a:cubicBezTo>
                  <a:lnTo>
                    <a:pt x="3960" y="5676"/>
                  </a:lnTo>
                  <a:lnTo>
                    <a:pt x="20512" y="5676"/>
                  </a:lnTo>
                  <a:lnTo>
                    <a:pt x="20512" y="22693"/>
                  </a:lnTo>
                  <a:cubicBezTo>
                    <a:pt x="20512" y="23317"/>
                    <a:pt x="21012" y="23816"/>
                    <a:pt x="21647" y="23816"/>
                  </a:cubicBezTo>
                  <a:cubicBezTo>
                    <a:pt x="22271" y="23816"/>
                    <a:pt x="22781" y="23317"/>
                    <a:pt x="22781" y="22693"/>
                  </a:cubicBezTo>
                  <a:lnTo>
                    <a:pt x="22781" y="4541"/>
                  </a:lnTo>
                  <a:cubicBezTo>
                    <a:pt x="22781" y="3906"/>
                    <a:pt x="22271" y="3407"/>
                    <a:pt x="21647" y="3407"/>
                  </a:cubicBezTo>
                  <a:lnTo>
                    <a:pt x="3960" y="3407"/>
                  </a:lnTo>
                  <a:lnTo>
                    <a:pt x="5424" y="1932"/>
                  </a:lnTo>
                  <a:cubicBezTo>
                    <a:pt x="5866" y="1490"/>
                    <a:pt x="5866" y="775"/>
                    <a:pt x="5424" y="333"/>
                  </a:cubicBezTo>
                  <a:cubicBezTo>
                    <a:pt x="5203" y="111"/>
                    <a:pt x="4913" y="1"/>
                    <a:pt x="46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1" name="Google Shape;681;p21"/>
          <p:cNvSpPr txBox="1"/>
          <p:nvPr/>
        </p:nvSpPr>
        <p:spPr>
          <a:xfrm>
            <a:off x="884933" y="2370387"/>
            <a:ext cx="1393812" cy="30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>
                <a:solidFill>
                  <a:srgbClr val="434343"/>
                </a:solidFill>
                <a:latin typeface="HY강B" pitchFamily="18" charset="-127"/>
                <a:ea typeface="HY강B" pitchFamily="18" charset="-127"/>
                <a:cs typeface="EB Garamond"/>
                <a:sym typeface="EB Garamond"/>
              </a:rPr>
              <a:t>이영광</a:t>
            </a:r>
            <a:endParaRPr sz="2000" b="1" dirty="0">
              <a:solidFill>
                <a:srgbClr val="434343"/>
              </a:solidFill>
              <a:latin typeface="HY강B" pitchFamily="18" charset="-127"/>
              <a:ea typeface="HY강B" pitchFamily="18" charset="-127"/>
              <a:cs typeface="EB Garamond"/>
              <a:sym typeface="EB Garamond"/>
            </a:endParaRPr>
          </a:p>
        </p:txBody>
      </p:sp>
      <p:grpSp>
        <p:nvGrpSpPr>
          <p:cNvPr id="682" name="Google Shape;682;p21"/>
          <p:cNvGrpSpPr/>
          <p:nvPr/>
        </p:nvGrpSpPr>
        <p:grpSpPr>
          <a:xfrm>
            <a:off x="1311303" y="1850834"/>
            <a:ext cx="541081" cy="499507"/>
            <a:chOff x="-1710628" y="2295530"/>
            <a:chExt cx="425664" cy="389282"/>
          </a:xfrm>
        </p:grpSpPr>
        <p:sp>
          <p:nvSpPr>
            <p:cNvPr id="683" name="Google Shape;683;p21"/>
            <p:cNvSpPr/>
            <p:nvPr/>
          </p:nvSpPr>
          <p:spPr>
            <a:xfrm>
              <a:off x="-1590910" y="2565152"/>
              <a:ext cx="53208" cy="53214"/>
            </a:xfrm>
            <a:custGeom>
              <a:avLst/>
              <a:gdLst/>
              <a:ahLst/>
              <a:cxnLst/>
              <a:rect l="l" t="t" r="r" b="b"/>
              <a:pathLst>
                <a:path w="9076" h="9077" extrusionOk="0">
                  <a:moveTo>
                    <a:pt x="6807" y="2270"/>
                  </a:moveTo>
                  <a:lnTo>
                    <a:pt x="6807" y="6808"/>
                  </a:lnTo>
                  <a:lnTo>
                    <a:pt x="2269" y="6808"/>
                  </a:lnTo>
                  <a:lnTo>
                    <a:pt x="2269" y="2270"/>
                  </a:lnTo>
                  <a:close/>
                  <a:moveTo>
                    <a:pt x="1135" y="1"/>
                  </a:moveTo>
                  <a:cubicBezTo>
                    <a:pt x="511" y="1"/>
                    <a:pt x="0" y="511"/>
                    <a:pt x="0" y="1135"/>
                  </a:cubicBezTo>
                  <a:lnTo>
                    <a:pt x="0" y="7942"/>
                  </a:lnTo>
                  <a:cubicBezTo>
                    <a:pt x="0" y="8566"/>
                    <a:pt x="511" y="9077"/>
                    <a:pt x="1135" y="9077"/>
                  </a:cubicBezTo>
                  <a:lnTo>
                    <a:pt x="7941" y="9077"/>
                  </a:lnTo>
                  <a:cubicBezTo>
                    <a:pt x="8565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5" y="1"/>
                    <a:pt x="79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-1457895" y="2565152"/>
              <a:ext cx="53214" cy="53214"/>
            </a:xfrm>
            <a:custGeom>
              <a:avLst/>
              <a:gdLst/>
              <a:ahLst/>
              <a:cxnLst/>
              <a:rect l="l" t="t" r="r" b="b"/>
              <a:pathLst>
                <a:path w="9077" h="9077" extrusionOk="0">
                  <a:moveTo>
                    <a:pt x="6808" y="2270"/>
                  </a:moveTo>
                  <a:lnTo>
                    <a:pt x="6808" y="6808"/>
                  </a:lnTo>
                  <a:lnTo>
                    <a:pt x="2270" y="6808"/>
                  </a:lnTo>
                  <a:lnTo>
                    <a:pt x="2270" y="2270"/>
                  </a:lnTo>
                  <a:close/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7942"/>
                  </a:lnTo>
                  <a:cubicBezTo>
                    <a:pt x="1" y="8566"/>
                    <a:pt x="511" y="9077"/>
                    <a:pt x="1135" y="9077"/>
                  </a:cubicBezTo>
                  <a:lnTo>
                    <a:pt x="7942" y="9077"/>
                  </a:lnTo>
                  <a:cubicBezTo>
                    <a:pt x="8566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6" y="1"/>
                    <a:pt x="7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-1524406" y="2505273"/>
              <a:ext cx="55342" cy="53237"/>
            </a:xfrm>
            <a:custGeom>
              <a:avLst/>
              <a:gdLst/>
              <a:ahLst/>
              <a:cxnLst/>
              <a:rect l="l" t="t" r="r" b="b"/>
              <a:pathLst>
                <a:path w="9440" h="9081" extrusionOk="0">
                  <a:moveTo>
                    <a:pt x="4539" y="2273"/>
                  </a:moveTo>
                  <a:cubicBezTo>
                    <a:pt x="6558" y="2273"/>
                    <a:pt x="7579" y="4713"/>
                    <a:pt x="6150" y="6142"/>
                  </a:cubicBezTo>
                  <a:cubicBezTo>
                    <a:pt x="5687" y="6605"/>
                    <a:pt x="5117" y="6812"/>
                    <a:pt x="4558" y="6812"/>
                  </a:cubicBezTo>
                  <a:cubicBezTo>
                    <a:pt x="3391" y="6812"/>
                    <a:pt x="2270" y="5908"/>
                    <a:pt x="2270" y="4542"/>
                  </a:cubicBezTo>
                  <a:cubicBezTo>
                    <a:pt x="2270" y="3283"/>
                    <a:pt x="3291" y="2273"/>
                    <a:pt x="4539" y="2273"/>
                  </a:cubicBezTo>
                  <a:close/>
                  <a:moveTo>
                    <a:pt x="4535" y="1"/>
                  </a:moveTo>
                  <a:cubicBezTo>
                    <a:pt x="3952" y="1"/>
                    <a:pt x="3364" y="113"/>
                    <a:pt x="2803" y="345"/>
                  </a:cubicBezTo>
                  <a:cubicBezTo>
                    <a:pt x="1113" y="1048"/>
                    <a:pt x="1" y="2705"/>
                    <a:pt x="1" y="4542"/>
                  </a:cubicBezTo>
                  <a:cubicBezTo>
                    <a:pt x="1" y="7050"/>
                    <a:pt x="2032" y="9080"/>
                    <a:pt x="4539" y="9080"/>
                  </a:cubicBezTo>
                  <a:cubicBezTo>
                    <a:pt x="6377" y="9080"/>
                    <a:pt x="8033" y="7969"/>
                    <a:pt x="8736" y="6278"/>
                  </a:cubicBezTo>
                  <a:cubicBezTo>
                    <a:pt x="9440" y="4576"/>
                    <a:pt x="9043" y="2625"/>
                    <a:pt x="7749" y="1332"/>
                  </a:cubicBezTo>
                  <a:cubicBezTo>
                    <a:pt x="6882" y="465"/>
                    <a:pt x="5720" y="1"/>
                    <a:pt x="45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-1710628" y="2432085"/>
              <a:ext cx="425664" cy="252727"/>
            </a:xfrm>
            <a:custGeom>
              <a:avLst/>
              <a:gdLst/>
              <a:ahLst/>
              <a:cxnLst/>
              <a:rect l="l" t="t" r="r" b="b"/>
              <a:pathLst>
                <a:path w="72608" h="43109" extrusionOk="0">
                  <a:moveTo>
                    <a:pt x="36304" y="2494"/>
                  </a:moveTo>
                  <a:lnTo>
                    <a:pt x="57859" y="16505"/>
                  </a:lnTo>
                  <a:lnTo>
                    <a:pt x="57859" y="18331"/>
                  </a:lnTo>
                  <a:lnTo>
                    <a:pt x="36928" y="4717"/>
                  </a:lnTo>
                  <a:cubicBezTo>
                    <a:pt x="36741" y="4598"/>
                    <a:pt x="36525" y="4539"/>
                    <a:pt x="36309" y="4539"/>
                  </a:cubicBezTo>
                  <a:cubicBezTo>
                    <a:pt x="36094" y="4539"/>
                    <a:pt x="35878" y="4598"/>
                    <a:pt x="35691" y="4717"/>
                  </a:cubicBezTo>
                  <a:lnTo>
                    <a:pt x="14749" y="18331"/>
                  </a:lnTo>
                  <a:lnTo>
                    <a:pt x="14749" y="16505"/>
                  </a:lnTo>
                  <a:lnTo>
                    <a:pt x="36304" y="2494"/>
                  </a:lnTo>
                  <a:close/>
                  <a:moveTo>
                    <a:pt x="10211" y="36313"/>
                  </a:moveTo>
                  <a:cubicBezTo>
                    <a:pt x="10835" y="36313"/>
                    <a:pt x="11345" y="36823"/>
                    <a:pt x="11345" y="37447"/>
                  </a:cubicBezTo>
                  <a:lnTo>
                    <a:pt x="11345" y="38582"/>
                  </a:lnTo>
                  <a:cubicBezTo>
                    <a:pt x="11345" y="39206"/>
                    <a:pt x="11856" y="39716"/>
                    <a:pt x="12480" y="39716"/>
                  </a:cubicBezTo>
                  <a:cubicBezTo>
                    <a:pt x="13104" y="39716"/>
                    <a:pt x="13614" y="39206"/>
                    <a:pt x="13614" y="38582"/>
                  </a:cubicBezTo>
                  <a:cubicBezTo>
                    <a:pt x="13614" y="37958"/>
                    <a:pt x="14125" y="37447"/>
                    <a:pt x="14749" y="37447"/>
                  </a:cubicBezTo>
                  <a:cubicBezTo>
                    <a:pt x="15690" y="37447"/>
                    <a:pt x="15883" y="37901"/>
                    <a:pt x="15883" y="38582"/>
                  </a:cubicBezTo>
                  <a:lnTo>
                    <a:pt x="15883" y="40851"/>
                  </a:lnTo>
                  <a:lnTo>
                    <a:pt x="4538" y="40851"/>
                  </a:lnTo>
                  <a:lnTo>
                    <a:pt x="4538" y="38582"/>
                  </a:lnTo>
                  <a:cubicBezTo>
                    <a:pt x="4538" y="37958"/>
                    <a:pt x="5049" y="37447"/>
                    <a:pt x="5673" y="37447"/>
                  </a:cubicBezTo>
                  <a:cubicBezTo>
                    <a:pt x="6297" y="37447"/>
                    <a:pt x="6807" y="37958"/>
                    <a:pt x="6807" y="38582"/>
                  </a:cubicBezTo>
                  <a:cubicBezTo>
                    <a:pt x="6807" y="39206"/>
                    <a:pt x="7318" y="39716"/>
                    <a:pt x="7942" y="39716"/>
                  </a:cubicBezTo>
                  <a:cubicBezTo>
                    <a:pt x="8566" y="39716"/>
                    <a:pt x="9076" y="39206"/>
                    <a:pt x="9076" y="38582"/>
                  </a:cubicBezTo>
                  <a:lnTo>
                    <a:pt x="9076" y="37447"/>
                  </a:lnTo>
                  <a:cubicBezTo>
                    <a:pt x="9076" y="36823"/>
                    <a:pt x="9587" y="36313"/>
                    <a:pt x="10211" y="36313"/>
                  </a:cubicBezTo>
                  <a:close/>
                  <a:moveTo>
                    <a:pt x="38573" y="29506"/>
                  </a:moveTo>
                  <a:lnTo>
                    <a:pt x="38573" y="40851"/>
                  </a:lnTo>
                  <a:lnTo>
                    <a:pt x="34035" y="40851"/>
                  </a:lnTo>
                  <a:lnTo>
                    <a:pt x="34035" y="29506"/>
                  </a:lnTo>
                  <a:close/>
                  <a:moveTo>
                    <a:pt x="36304" y="7032"/>
                  </a:moveTo>
                  <a:lnTo>
                    <a:pt x="54455" y="18830"/>
                  </a:lnTo>
                  <a:lnTo>
                    <a:pt x="54455" y="40851"/>
                  </a:lnTo>
                  <a:lnTo>
                    <a:pt x="40842" y="40851"/>
                  </a:lnTo>
                  <a:lnTo>
                    <a:pt x="40842" y="28371"/>
                  </a:lnTo>
                  <a:cubicBezTo>
                    <a:pt x="40842" y="27747"/>
                    <a:pt x="40331" y="27237"/>
                    <a:pt x="39707" y="27237"/>
                  </a:cubicBezTo>
                  <a:lnTo>
                    <a:pt x="32900" y="27237"/>
                  </a:lnTo>
                  <a:cubicBezTo>
                    <a:pt x="32276" y="27237"/>
                    <a:pt x="31766" y="27747"/>
                    <a:pt x="31766" y="28371"/>
                  </a:cubicBezTo>
                  <a:lnTo>
                    <a:pt x="31766" y="40851"/>
                  </a:lnTo>
                  <a:lnTo>
                    <a:pt x="18152" y="40851"/>
                  </a:lnTo>
                  <a:lnTo>
                    <a:pt x="18152" y="18830"/>
                  </a:lnTo>
                  <a:lnTo>
                    <a:pt x="36304" y="7032"/>
                  </a:lnTo>
                  <a:close/>
                  <a:moveTo>
                    <a:pt x="62397" y="36313"/>
                  </a:moveTo>
                  <a:cubicBezTo>
                    <a:pt x="63021" y="36313"/>
                    <a:pt x="63531" y="36823"/>
                    <a:pt x="63531" y="37447"/>
                  </a:cubicBezTo>
                  <a:lnTo>
                    <a:pt x="63531" y="38582"/>
                  </a:lnTo>
                  <a:cubicBezTo>
                    <a:pt x="63531" y="39206"/>
                    <a:pt x="64042" y="39716"/>
                    <a:pt x="64666" y="39716"/>
                  </a:cubicBezTo>
                  <a:cubicBezTo>
                    <a:pt x="65290" y="39716"/>
                    <a:pt x="65800" y="39206"/>
                    <a:pt x="65800" y="38582"/>
                  </a:cubicBezTo>
                  <a:cubicBezTo>
                    <a:pt x="65800" y="37958"/>
                    <a:pt x="66311" y="37447"/>
                    <a:pt x="66935" y="37447"/>
                  </a:cubicBezTo>
                  <a:cubicBezTo>
                    <a:pt x="67876" y="37447"/>
                    <a:pt x="68069" y="37901"/>
                    <a:pt x="68069" y="38582"/>
                  </a:cubicBezTo>
                  <a:lnTo>
                    <a:pt x="68069" y="40851"/>
                  </a:lnTo>
                  <a:lnTo>
                    <a:pt x="56724" y="40851"/>
                  </a:lnTo>
                  <a:lnTo>
                    <a:pt x="56724" y="38582"/>
                  </a:lnTo>
                  <a:cubicBezTo>
                    <a:pt x="56724" y="37958"/>
                    <a:pt x="57235" y="37447"/>
                    <a:pt x="57859" y="37447"/>
                  </a:cubicBezTo>
                  <a:cubicBezTo>
                    <a:pt x="58483" y="37447"/>
                    <a:pt x="58993" y="37958"/>
                    <a:pt x="58993" y="38582"/>
                  </a:cubicBezTo>
                  <a:cubicBezTo>
                    <a:pt x="58993" y="39206"/>
                    <a:pt x="59504" y="39716"/>
                    <a:pt x="60128" y="39716"/>
                  </a:cubicBezTo>
                  <a:cubicBezTo>
                    <a:pt x="60752" y="39716"/>
                    <a:pt x="61262" y="39206"/>
                    <a:pt x="61262" y="38582"/>
                  </a:cubicBezTo>
                  <a:lnTo>
                    <a:pt x="61262" y="37447"/>
                  </a:lnTo>
                  <a:cubicBezTo>
                    <a:pt x="61262" y="36823"/>
                    <a:pt x="61773" y="36313"/>
                    <a:pt x="62397" y="36313"/>
                  </a:cubicBezTo>
                  <a:close/>
                  <a:moveTo>
                    <a:pt x="36298" y="1"/>
                  </a:moveTo>
                  <a:cubicBezTo>
                    <a:pt x="36083" y="1"/>
                    <a:pt x="35867" y="60"/>
                    <a:pt x="35680" y="179"/>
                  </a:cubicBezTo>
                  <a:lnTo>
                    <a:pt x="12990" y="14928"/>
                  </a:lnTo>
                  <a:cubicBezTo>
                    <a:pt x="12956" y="14950"/>
                    <a:pt x="12945" y="14984"/>
                    <a:pt x="12911" y="15007"/>
                  </a:cubicBezTo>
                  <a:cubicBezTo>
                    <a:pt x="12854" y="15064"/>
                    <a:pt x="12797" y="15109"/>
                    <a:pt x="12741" y="15177"/>
                  </a:cubicBezTo>
                  <a:cubicBezTo>
                    <a:pt x="12695" y="15234"/>
                    <a:pt x="12661" y="15291"/>
                    <a:pt x="12627" y="15347"/>
                  </a:cubicBezTo>
                  <a:cubicBezTo>
                    <a:pt x="12593" y="15415"/>
                    <a:pt x="12571" y="15472"/>
                    <a:pt x="12548" y="15552"/>
                  </a:cubicBezTo>
                  <a:cubicBezTo>
                    <a:pt x="12525" y="15620"/>
                    <a:pt x="12502" y="15699"/>
                    <a:pt x="12502" y="15767"/>
                  </a:cubicBezTo>
                  <a:cubicBezTo>
                    <a:pt x="12502" y="15813"/>
                    <a:pt x="12480" y="15847"/>
                    <a:pt x="12480" y="15881"/>
                  </a:cubicBezTo>
                  <a:lnTo>
                    <a:pt x="12480" y="20419"/>
                  </a:lnTo>
                  <a:cubicBezTo>
                    <a:pt x="12480" y="20453"/>
                    <a:pt x="12491" y="20487"/>
                    <a:pt x="12502" y="20521"/>
                  </a:cubicBezTo>
                  <a:cubicBezTo>
                    <a:pt x="12502" y="20589"/>
                    <a:pt x="12525" y="20668"/>
                    <a:pt x="12548" y="20736"/>
                  </a:cubicBezTo>
                  <a:cubicBezTo>
                    <a:pt x="12559" y="20816"/>
                    <a:pt x="12593" y="20884"/>
                    <a:pt x="12627" y="20952"/>
                  </a:cubicBezTo>
                  <a:cubicBezTo>
                    <a:pt x="12639" y="20974"/>
                    <a:pt x="12639" y="21008"/>
                    <a:pt x="12661" y="21043"/>
                  </a:cubicBezTo>
                  <a:cubicBezTo>
                    <a:pt x="12673" y="21065"/>
                    <a:pt x="12718" y="21088"/>
                    <a:pt x="12741" y="21122"/>
                  </a:cubicBezTo>
                  <a:cubicBezTo>
                    <a:pt x="12786" y="21179"/>
                    <a:pt x="12843" y="21235"/>
                    <a:pt x="12900" y="21292"/>
                  </a:cubicBezTo>
                  <a:cubicBezTo>
                    <a:pt x="12956" y="21326"/>
                    <a:pt x="13013" y="21372"/>
                    <a:pt x="13081" y="21406"/>
                  </a:cubicBezTo>
                  <a:cubicBezTo>
                    <a:pt x="13138" y="21440"/>
                    <a:pt x="13206" y="21462"/>
                    <a:pt x="13274" y="21485"/>
                  </a:cubicBezTo>
                  <a:cubicBezTo>
                    <a:pt x="13353" y="21508"/>
                    <a:pt x="13421" y="21530"/>
                    <a:pt x="13501" y="21530"/>
                  </a:cubicBezTo>
                  <a:cubicBezTo>
                    <a:pt x="13535" y="21542"/>
                    <a:pt x="13580" y="21553"/>
                    <a:pt x="13614" y="21553"/>
                  </a:cubicBezTo>
                  <a:cubicBezTo>
                    <a:pt x="13648" y="21553"/>
                    <a:pt x="13671" y="21542"/>
                    <a:pt x="13705" y="21542"/>
                  </a:cubicBezTo>
                  <a:cubicBezTo>
                    <a:pt x="13784" y="21530"/>
                    <a:pt x="13864" y="21519"/>
                    <a:pt x="13932" y="21496"/>
                  </a:cubicBezTo>
                  <a:cubicBezTo>
                    <a:pt x="14000" y="21474"/>
                    <a:pt x="14079" y="21440"/>
                    <a:pt x="14136" y="21406"/>
                  </a:cubicBezTo>
                  <a:cubicBezTo>
                    <a:pt x="14170" y="21394"/>
                    <a:pt x="14204" y="21394"/>
                    <a:pt x="14227" y="21372"/>
                  </a:cubicBezTo>
                  <a:lnTo>
                    <a:pt x="15883" y="20305"/>
                  </a:lnTo>
                  <a:lnTo>
                    <a:pt x="15883" y="35337"/>
                  </a:lnTo>
                  <a:cubicBezTo>
                    <a:pt x="15509" y="35224"/>
                    <a:pt x="15134" y="35167"/>
                    <a:pt x="14749" y="35167"/>
                  </a:cubicBezTo>
                  <a:cubicBezTo>
                    <a:pt x="14159" y="35167"/>
                    <a:pt x="13580" y="35314"/>
                    <a:pt x="13081" y="35609"/>
                  </a:cubicBezTo>
                  <a:cubicBezTo>
                    <a:pt x="12406" y="34560"/>
                    <a:pt x="11306" y="34035"/>
                    <a:pt x="10207" y="34035"/>
                  </a:cubicBezTo>
                  <a:cubicBezTo>
                    <a:pt x="9108" y="34035"/>
                    <a:pt x="8010" y="34560"/>
                    <a:pt x="7341" y="35609"/>
                  </a:cubicBezTo>
                  <a:cubicBezTo>
                    <a:pt x="6799" y="35303"/>
                    <a:pt x="6226" y="35163"/>
                    <a:pt x="5669" y="35163"/>
                  </a:cubicBezTo>
                  <a:cubicBezTo>
                    <a:pt x="3893" y="35163"/>
                    <a:pt x="2269" y="36584"/>
                    <a:pt x="2269" y="38570"/>
                  </a:cubicBezTo>
                  <a:lnTo>
                    <a:pt x="2269" y="40839"/>
                  </a:lnTo>
                  <a:lnTo>
                    <a:pt x="1135" y="40839"/>
                  </a:lnTo>
                  <a:cubicBezTo>
                    <a:pt x="511" y="40839"/>
                    <a:pt x="1" y="41350"/>
                    <a:pt x="1" y="41974"/>
                  </a:cubicBezTo>
                  <a:cubicBezTo>
                    <a:pt x="1" y="42598"/>
                    <a:pt x="511" y="43108"/>
                    <a:pt x="1135" y="43108"/>
                  </a:cubicBezTo>
                  <a:lnTo>
                    <a:pt x="71473" y="43108"/>
                  </a:lnTo>
                  <a:cubicBezTo>
                    <a:pt x="72097" y="43108"/>
                    <a:pt x="72607" y="42598"/>
                    <a:pt x="72607" y="41974"/>
                  </a:cubicBezTo>
                  <a:cubicBezTo>
                    <a:pt x="72607" y="41350"/>
                    <a:pt x="72097" y="40839"/>
                    <a:pt x="71473" y="40839"/>
                  </a:cubicBezTo>
                  <a:lnTo>
                    <a:pt x="71473" y="40851"/>
                  </a:lnTo>
                  <a:lnTo>
                    <a:pt x="70338" y="40851"/>
                  </a:lnTo>
                  <a:lnTo>
                    <a:pt x="70338" y="38582"/>
                  </a:lnTo>
                  <a:cubicBezTo>
                    <a:pt x="70338" y="36517"/>
                    <a:pt x="69011" y="35178"/>
                    <a:pt x="66935" y="35178"/>
                  </a:cubicBezTo>
                  <a:cubicBezTo>
                    <a:pt x="66356" y="35178"/>
                    <a:pt x="65778" y="35326"/>
                    <a:pt x="65267" y="35621"/>
                  </a:cubicBezTo>
                  <a:cubicBezTo>
                    <a:pt x="64598" y="34571"/>
                    <a:pt x="63500" y="34047"/>
                    <a:pt x="62402" y="34047"/>
                  </a:cubicBezTo>
                  <a:cubicBezTo>
                    <a:pt x="61305" y="34047"/>
                    <a:pt x="60207" y="34571"/>
                    <a:pt x="59538" y="35621"/>
                  </a:cubicBezTo>
                  <a:cubicBezTo>
                    <a:pt x="59027" y="35326"/>
                    <a:pt x="58449" y="35178"/>
                    <a:pt x="57859" y="35178"/>
                  </a:cubicBezTo>
                  <a:cubicBezTo>
                    <a:pt x="57473" y="35178"/>
                    <a:pt x="57087" y="35246"/>
                    <a:pt x="56724" y="35382"/>
                  </a:cubicBezTo>
                  <a:lnTo>
                    <a:pt x="56724" y="20305"/>
                  </a:lnTo>
                  <a:lnTo>
                    <a:pt x="58381" y="21383"/>
                  </a:lnTo>
                  <a:cubicBezTo>
                    <a:pt x="58415" y="21394"/>
                    <a:pt x="58460" y="21417"/>
                    <a:pt x="58494" y="21428"/>
                  </a:cubicBezTo>
                  <a:cubicBezTo>
                    <a:pt x="58528" y="21451"/>
                    <a:pt x="58562" y="21462"/>
                    <a:pt x="58608" y="21485"/>
                  </a:cubicBezTo>
                  <a:cubicBezTo>
                    <a:pt x="58732" y="21530"/>
                    <a:pt x="58857" y="21553"/>
                    <a:pt x="58993" y="21564"/>
                  </a:cubicBezTo>
                  <a:cubicBezTo>
                    <a:pt x="59129" y="21553"/>
                    <a:pt x="59266" y="21530"/>
                    <a:pt x="59390" y="21485"/>
                  </a:cubicBezTo>
                  <a:cubicBezTo>
                    <a:pt x="59413" y="21474"/>
                    <a:pt x="59447" y="21462"/>
                    <a:pt x="59470" y="21451"/>
                  </a:cubicBezTo>
                  <a:cubicBezTo>
                    <a:pt x="59583" y="21394"/>
                    <a:pt x="59685" y="21326"/>
                    <a:pt x="59776" y="21235"/>
                  </a:cubicBezTo>
                  <a:cubicBezTo>
                    <a:pt x="59799" y="21224"/>
                    <a:pt x="59810" y="21201"/>
                    <a:pt x="59822" y="21179"/>
                  </a:cubicBezTo>
                  <a:cubicBezTo>
                    <a:pt x="59867" y="21133"/>
                    <a:pt x="59912" y="21088"/>
                    <a:pt x="59946" y="21043"/>
                  </a:cubicBezTo>
                  <a:cubicBezTo>
                    <a:pt x="59958" y="21008"/>
                    <a:pt x="59969" y="20974"/>
                    <a:pt x="59980" y="20952"/>
                  </a:cubicBezTo>
                  <a:cubicBezTo>
                    <a:pt x="60014" y="20884"/>
                    <a:pt x="60037" y="20816"/>
                    <a:pt x="60060" y="20736"/>
                  </a:cubicBezTo>
                  <a:cubicBezTo>
                    <a:pt x="60082" y="20668"/>
                    <a:pt x="60094" y="20589"/>
                    <a:pt x="60105" y="20521"/>
                  </a:cubicBezTo>
                  <a:cubicBezTo>
                    <a:pt x="60105" y="20487"/>
                    <a:pt x="60128" y="20453"/>
                    <a:pt x="60128" y="20419"/>
                  </a:cubicBezTo>
                  <a:lnTo>
                    <a:pt x="60128" y="15881"/>
                  </a:lnTo>
                  <a:cubicBezTo>
                    <a:pt x="60128" y="15847"/>
                    <a:pt x="60105" y="15813"/>
                    <a:pt x="60105" y="15767"/>
                  </a:cubicBezTo>
                  <a:cubicBezTo>
                    <a:pt x="60094" y="15699"/>
                    <a:pt x="60082" y="15620"/>
                    <a:pt x="60060" y="15552"/>
                  </a:cubicBezTo>
                  <a:cubicBezTo>
                    <a:pt x="60037" y="15472"/>
                    <a:pt x="60003" y="15415"/>
                    <a:pt x="59969" y="15347"/>
                  </a:cubicBezTo>
                  <a:cubicBezTo>
                    <a:pt x="59935" y="15291"/>
                    <a:pt x="59901" y="15234"/>
                    <a:pt x="59856" y="15177"/>
                  </a:cubicBezTo>
                  <a:cubicBezTo>
                    <a:pt x="59810" y="15109"/>
                    <a:pt x="59753" y="15064"/>
                    <a:pt x="59685" y="15007"/>
                  </a:cubicBezTo>
                  <a:cubicBezTo>
                    <a:pt x="59663" y="14984"/>
                    <a:pt x="59640" y="14950"/>
                    <a:pt x="59606" y="14928"/>
                  </a:cubicBezTo>
                  <a:lnTo>
                    <a:pt x="36916" y="179"/>
                  </a:lnTo>
                  <a:cubicBezTo>
                    <a:pt x="36729" y="60"/>
                    <a:pt x="36514" y="1"/>
                    <a:pt x="36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-1522805" y="2401940"/>
              <a:ext cx="50154" cy="23538"/>
            </a:xfrm>
            <a:custGeom>
              <a:avLst/>
              <a:gdLst/>
              <a:ahLst/>
              <a:cxnLst/>
              <a:rect l="l" t="t" r="r" b="b"/>
              <a:pathLst>
                <a:path w="8555" h="4015" extrusionOk="0">
                  <a:moveTo>
                    <a:pt x="4266" y="1"/>
                  </a:moveTo>
                  <a:cubicBezTo>
                    <a:pt x="2621" y="1"/>
                    <a:pt x="1112" y="886"/>
                    <a:pt x="306" y="2326"/>
                  </a:cubicBezTo>
                  <a:cubicBezTo>
                    <a:pt x="0" y="2871"/>
                    <a:pt x="193" y="3563"/>
                    <a:pt x="749" y="3869"/>
                  </a:cubicBezTo>
                  <a:cubicBezTo>
                    <a:pt x="924" y="3968"/>
                    <a:pt x="1114" y="4014"/>
                    <a:pt x="1301" y="4014"/>
                  </a:cubicBezTo>
                  <a:cubicBezTo>
                    <a:pt x="1698" y="4014"/>
                    <a:pt x="2084" y="3804"/>
                    <a:pt x="2292" y="3427"/>
                  </a:cubicBezTo>
                  <a:cubicBezTo>
                    <a:pt x="2723" y="2650"/>
                    <a:pt x="3500" y="2261"/>
                    <a:pt x="4277" y="2261"/>
                  </a:cubicBezTo>
                  <a:cubicBezTo>
                    <a:pt x="5054" y="2261"/>
                    <a:pt x="5831" y="2650"/>
                    <a:pt x="6262" y="3427"/>
                  </a:cubicBezTo>
                  <a:cubicBezTo>
                    <a:pt x="6471" y="3804"/>
                    <a:pt x="6856" y="4014"/>
                    <a:pt x="7253" y="4014"/>
                  </a:cubicBezTo>
                  <a:cubicBezTo>
                    <a:pt x="7441" y="4014"/>
                    <a:pt x="7631" y="3968"/>
                    <a:pt x="7805" y="3869"/>
                  </a:cubicBezTo>
                  <a:cubicBezTo>
                    <a:pt x="8361" y="3563"/>
                    <a:pt x="8554" y="2871"/>
                    <a:pt x="8248" y="2326"/>
                  </a:cubicBezTo>
                  <a:cubicBezTo>
                    <a:pt x="7442" y="886"/>
                    <a:pt x="5922" y="1"/>
                    <a:pt x="427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-1545950" y="2375272"/>
              <a:ext cx="96444" cy="37174"/>
            </a:xfrm>
            <a:custGeom>
              <a:avLst/>
              <a:gdLst/>
              <a:ahLst/>
              <a:cxnLst/>
              <a:rect l="l" t="t" r="r" b="b"/>
              <a:pathLst>
                <a:path w="16451" h="6341" extrusionOk="0">
                  <a:moveTo>
                    <a:pt x="8225" y="0"/>
                  </a:moveTo>
                  <a:cubicBezTo>
                    <a:pt x="4935" y="0"/>
                    <a:pt x="1906" y="1782"/>
                    <a:pt x="306" y="4652"/>
                  </a:cubicBezTo>
                  <a:cubicBezTo>
                    <a:pt x="0" y="5196"/>
                    <a:pt x="193" y="5888"/>
                    <a:pt x="738" y="6195"/>
                  </a:cubicBezTo>
                  <a:cubicBezTo>
                    <a:pt x="913" y="6293"/>
                    <a:pt x="1104" y="6340"/>
                    <a:pt x="1292" y="6340"/>
                  </a:cubicBezTo>
                  <a:cubicBezTo>
                    <a:pt x="1688" y="6340"/>
                    <a:pt x="2073" y="6133"/>
                    <a:pt x="2280" y="5764"/>
                  </a:cubicBezTo>
                  <a:cubicBezTo>
                    <a:pt x="3579" y="3438"/>
                    <a:pt x="5902" y="2275"/>
                    <a:pt x="8225" y="2275"/>
                  </a:cubicBezTo>
                  <a:cubicBezTo>
                    <a:pt x="10548" y="2275"/>
                    <a:pt x="12871" y="3438"/>
                    <a:pt x="14170" y="5764"/>
                  </a:cubicBezTo>
                  <a:lnTo>
                    <a:pt x="14158" y="5764"/>
                  </a:lnTo>
                  <a:cubicBezTo>
                    <a:pt x="14366" y="6133"/>
                    <a:pt x="14751" y="6340"/>
                    <a:pt x="15147" y="6340"/>
                  </a:cubicBezTo>
                  <a:cubicBezTo>
                    <a:pt x="15335" y="6340"/>
                    <a:pt x="15526" y="6293"/>
                    <a:pt x="15701" y="6195"/>
                  </a:cubicBezTo>
                  <a:cubicBezTo>
                    <a:pt x="16257" y="5888"/>
                    <a:pt x="16450" y="5196"/>
                    <a:pt x="16144" y="4652"/>
                  </a:cubicBezTo>
                  <a:cubicBezTo>
                    <a:pt x="14533" y="1782"/>
                    <a:pt x="11504" y="0"/>
                    <a:pt x="82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-1569295" y="2348732"/>
              <a:ext cx="143133" cy="50887"/>
            </a:xfrm>
            <a:custGeom>
              <a:avLst/>
              <a:gdLst/>
              <a:ahLst/>
              <a:cxnLst/>
              <a:rect l="l" t="t" r="r" b="b"/>
              <a:pathLst>
                <a:path w="24415" h="8680" extrusionOk="0">
                  <a:moveTo>
                    <a:pt x="12196" y="1"/>
                  </a:moveTo>
                  <a:cubicBezTo>
                    <a:pt x="7272" y="1"/>
                    <a:pt x="2723" y="2667"/>
                    <a:pt x="318" y="6967"/>
                  </a:cubicBezTo>
                  <a:cubicBezTo>
                    <a:pt x="0" y="7511"/>
                    <a:pt x="204" y="8203"/>
                    <a:pt x="749" y="8509"/>
                  </a:cubicBezTo>
                  <a:cubicBezTo>
                    <a:pt x="919" y="8600"/>
                    <a:pt x="1112" y="8657"/>
                    <a:pt x="1305" y="8657"/>
                  </a:cubicBezTo>
                  <a:cubicBezTo>
                    <a:pt x="1713" y="8657"/>
                    <a:pt x="2099" y="8430"/>
                    <a:pt x="2292" y="8067"/>
                  </a:cubicBezTo>
                  <a:cubicBezTo>
                    <a:pt x="4300" y="4482"/>
                    <a:pt x="8089" y="2270"/>
                    <a:pt x="12196" y="2270"/>
                  </a:cubicBezTo>
                  <a:cubicBezTo>
                    <a:pt x="16303" y="2270"/>
                    <a:pt x="20092" y="4482"/>
                    <a:pt x="22100" y="8067"/>
                  </a:cubicBezTo>
                  <a:cubicBezTo>
                    <a:pt x="22302" y="8456"/>
                    <a:pt x="22696" y="8679"/>
                    <a:pt x="23106" y="8679"/>
                  </a:cubicBezTo>
                  <a:cubicBezTo>
                    <a:pt x="23295" y="8679"/>
                    <a:pt x="23487" y="8632"/>
                    <a:pt x="23665" y="8532"/>
                  </a:cubicBezTo>
                  <a:cubicBezTo>
                    <a:pt x="24221" y="8226"/>
                    <a:pt x="24414" y="7511"/>
                    <a:pt x="24085" y="6967"/>
                  </a:cubicBezTo>
                  <a:cubicBezTo>
                    <a:pt x="21669" y="2667"/>
                    <a:pt x="17131" y="1"/>
                    <a:pt x="121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-1592440" y="2322128"/>
              <a:ext cx="190086" cy="64388"/>
            </a:xfrm>
            <a:custGeom>
              <a:avLst/>
              <a:gdLst/>
              <a:ahLst/>
              <a:cxnLst/>
              <a:rect l="l" t="t" r="r" b="b"/>
              <a:pathLst>
                <a:path w="32424" h="10983" extrusionOk="0">
                  <a:moveTo>
                    <a:pt x="16155" y="1"/>
                  </a:moveTo>
                  <a:cubicBezTo>
                    <a:pt x="9575" y="1"/>
                    <a:pt x="3517" y="3552"/>
                    <a:pt x="306" y="9292"/>
                  </a:cubicBezTo>
                  <a:cubicBezTo>
                    <a:pt x="0" y="9837"/>
                    <a:pt x="193" y="10529"/>
                    <a:pt x="738" y="10835"/>
                  </a:cubicBezTo>
                  <a:cubicBezTo>
                    <a:pt x="916" y="10934"/>
                    <a:pt x="1108" y="10980"/>
                    <a:pt x="1297" y="10980"/>
                  </a:cubicBezTo>
                  <a:cubicBezTo>
                    <a:pt x="1698" y="10980"/>
                    <a:pt x="2084" y="10770"/>
                    <a:pt x="2292" y="10393"/>
                  </a:cubicBezTo>
                  <a:cubicBezTo>
                    <a:pt x="5094" y="5378"/>
                    <a:pt x="10403" y="2270"/>
                    <a:pt x="16155" y="2270"/>
                  </a:cubicBezTo>
                  <a:cubicBezTo>
                    <a:pt x="21907" y="2270"/>
                    <a:pt x="27216" y="5378"/>
                    <a:pt x="30030" y="10393"/>
                  </a:cubicBezTo>
                  <a:cubicBezTo>
                    <a:pt x="30223" y="10756"/>
                    <a:pt x="30597" y="10971"/>
                    <a:pt x="31005" y="10983"/>
                  </a:cubicBezTo>
                  <a:cubicBezTo>
                    <a:pt x="31868" y="10983"/>
                    <a:pt x="32424" y="10052"/>
                    <a:pt x="31992" y="9292"/>
                  </a:cubicBezTo>
                  <a:cubicBezTo>
                    <a:pt x="28782" y="3552"/>
                    <a:pt x="22724" y="1"/>
                    <a:pt x="161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-1615720" y="2295530"/>
              <a:ext cx="235913" cy="78006"/>
            </a:xfrm>
            <a:custGeom>
              <a:avLst/>
              <a:gdLst/>
              <a:ahLst/>
              <a:cxnLst/>
              <a:rect l="l" t="t" r="r" b="b"/>
              <a:pathLst>
                <a:path w="40241" h="13306" extrusionOk="0">
                  <a:moveTo>
                    <a:pt x="20126" y="0"/>
                  </a:moveTo>
                  <a:cubicBezTo>
                    <a:pt x="11901" y="0"/>
                    <a:pt x="4323" y="4447"/>
                    <a:pt x="318" y="11617"/>
                  </a:cubicBezTo>
                  <a:cubicBezTo>
                    <a:pt x="1" y="12162"/>
                    <a:pt x="205" y="12854"/>
                    <a:pt x="749" y="13160"/>
                  </a:cubicBezTo>
                  <a:cubicBezTo>
                    <a:pt x="922" y="13257"/>
                    <a:pt x="1109" y="13303"/>
                    <a:pt x="1294" y="13303"/>
                  </a:cubicBezTo>
                  <a:cubicBezTo>
                    <a:pt x="1693" y="13303"/>
                    <a:pt x="2083" y="13090"/>
                    <a:pt x="2292" y="12718"/>
                  </a:cubicBezTo>
                  <a:cubicBezTo>
                    <a:pt x="5900" y="6262"/>
                    <a:pt x="12718" y="2269"/>
                    <a:pt x="20115" y="2269"/>
                  </a:cubicBezTo>
                  <a:cubicBezTo>
                    <a:pt x="27512" y="2269"/>
                    <a:pt x="34330" y="6262"/>
                    <a:pt x="37949" y="12718"/>
                  </a:cubicBezTo>
                  <a:cubicBezTo>
                    <a:pt x="38157" y="13095"/>
                    <a:pt x="38543" y="13305"/>
                    <a:pt x="38940" y="13305"/>
                  </a:cubicBezTo>
                  <a:cubicBezTo>
                    <a:pt x="39127" y="13305"/>
                    <a:pt x="39317" y="13258"/>
                    <a:pt x="39492" y="13160"/>
                  </a:cubicBezTo>
                  <a:cubicBezTo>
                    <a:pt x="40048" y="12854"/>
                    <a:pt x="40240" y="12162"/>
                    <a:pt x="39934" y="11617"/>
                  </a:cubicBezTo>
                  <a:cubicBezTo>
                    <a:pt x="35918" y="4447"/>
                    <a:pt x="28340" y="0"/>
                    <a:pt x="2012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202;p18"/>
          <p:cNvSpPr txBox="1">
            <a:spLocks/>
          </p:cNvSpPr>
          <p:nvPr/>
        </p:nvSpPr>
        <p:spPr>
          <a:xfrm>
            <a:off x="762027" y="122012"/>
            <a:ext cx="3131672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28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업무분담</a:t>
            </a:r>
          </a:p>
        </p:txBody>
      </p:sp>
      <p:sp>
        <p:nvSpPr>
          <p:cNvPr id="62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4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00</a:t>
            </a:r>
          </a:p>
        </p:txBody>
      </p:sp>
      <p:sp>
        <p:nvSpPr>
          <p:cNvPr id="55" name="Google Shape;167;p16"/>
          <p:cNvSpPr txBox="1">
            <a:spLocks/>
          </p:cNvSpPr>
          <p:nvPr/>
        </p:nvSpPr>
        <p:spPr>
          <a:xfrm>
            <a:off x="653147" y="2692052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altLang="ko-KR" sz="105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6" name="Google Shape;167;p16"/>
          <p:cNvSpPr txBox="1">
            <a:spLocks/>
          </p:cNvSpPr>
          <p:nvPr/>
        </p:nvSpPr>
        <p:spPr>
          <a:xfrm>
            <a:off x="472977" y="2742856"/>
            <a:ext cx="2297717" cy="609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데이터 수집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데이터 전처리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전반적인 코딩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데이터분석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PPT</a:t>
            </a:r>
          </a:p>
          <a:p>
            <a:pPr algn="ctr"/>
            <a:endParaRPr lang="en-US" altLang="ko-KR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8" name="Google Shape;167;p16"/>
          <p:cNvSpPr txBox="1">
            <a:spLocks/>
          </p:cNvSpPr>
          <p:nvPr/>
        </p:nvSpPr>
        <p:spPr>
          <a:xfrm>
            <a:off x="2442569" y="2742856"/>
            <a:ext cx="2297717" cy="609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데이터 수집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데이터 전처리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데이터분석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PPT</a:t>
            </a:r>
          </a:p>
          <a:p>
            <a:pPr algn="ctr"/>
            <a:endParaRPr lang="en-US" altLang="ko-KR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9" name="Google Shape;167;p16"/>
          <p:cNvSpPr txBox="1">
            <a:spLocks/>
          </p:cNvSpPr>
          <p:nvPr/>
        </p:nvSpPr>
        <p:spPr>
          <a:xfrm>
            <a:off x="4489854" y="2742856"/>
            <a:ext cx="2297717" cy="609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데이터 수집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데이터 전처리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전반적인 코딩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데이터분석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PPT</a:t>
            </a:r>
          </a:p>
          <a:p>
            <a:pPr algn="ctr"/>
            <a:endParaRPr lang="en-US" altLang="ko-KR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0" name="Google Shape;167;p16"/>
          <p:cNvSpPr txBox="1">
            <a:spLocks/>
          </p:cNvSpPr>
          <p:nvPr/>
        </p:nvSpPr>
        <p:spPr>
          <a:xfrm>
            <a:off x="6491303" y="2742856"/>
            <a:ext cx="2297717" cy="609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데이터 수집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데이터 전처리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데이터분석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PPT</a:t>
            </a:r>
          </a:p>
          <a:p>
            <a:pPr algn="ctr"/>
            <a:endParaRPr lang="en-US" altLang="ko-KR" sz="1600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8"/>
          <a:stretch/>
        </p:blipFill>
        <p:spPr bwMode="auto">
          <a:xfrm>
            <a:off x="4859867" y="227572"/>
            <a:ext cx="4003523" cy="3199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" name="Google Shape;184;p17"/>
          <p:cNvSpPr txBox="1">
            <a:spLocks noGrp="1"/>
          </p:cNvSpPr>
          <p:nvPr>
            <p:ph type="ctrTitle"/>
          </p:nvPr>
        </p:nvSpPr>
        <p:spPr>
          <a:xfrm>
            <a:off x="331409" y="838672"/>
            <a:ext cx="7701563" cy="3935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1.1 </a:t>
            </a:r>
            <a:r>
              <a:rPr lang="ko-KR" altLang="en-US" sz="1800" dirty="0" err="1">
                <a:latin typeface="HY강B" pitchFamily="18" charset="-127"/>
                <a:ea typeface="HY강B" pitchFamily="18" charset="-127"/>
              </a:rPr>
              <a:t>프로젝트명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  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본 프로젝트의 명칭은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교육성과가 부동산에 끼치는 영향력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이다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.</a:t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1.2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프로젝트 목적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   -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아파트가격 예측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4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   - </a:t>
            </a: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주거위치에 따른 대입 영향력 도출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4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1.3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관련논문을 통한 가설설정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사교육시장 및 교육성과가 아파트가격에 미치는 영향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 2004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년 이후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아파트가격 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상승기를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중심으로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’</a:t>
            </a:r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   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논문 참조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   -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논문에 따르면 </a:t>
            </a: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서울대입학수는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아파트가격에 영향을 미치지 않는다는 결론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.</a:t>
            </a:r>
            <a:br>
              <a:rPr lang="en-US" altLang="ko-KR" sz="1400" dirty="0">
                <a:latin typeface="HY강B" pitchFamily="18" charset="-127"/>
                <a:ea typeface="HY강B" pitchFamily="18" charset="-127"/>
              </a:rPr>
            </a:br>
            <a:endParaRPr sz="1400" dirty="0">
              <a:solidFill>
                <a:srgbClr val="43434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Google Shape;202;p18"/>
          <p:cNvSpPr txBox="1">
            <a:spLocks/>
          </p:cNvSpPr>
          <p:nvPr/>
        </p:nvSpPr>
        <p:spPr>
          <a:xfrm>
            <a:off x="762027" y="122012"/>
            <a:ext cx="3131672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PROJECT </a:t>
            </a:r>
            <a:r>
              <a:rPr lang="ko-KR" altLang="en-US" sz="28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개요</a:t>
            </a:r>
          </a:p>
        </p:txBody>
      </p:sp>
      <p:sp>
        <p:nvSpPr>
          <p:cNvPr id="17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01</a:t>
            </a:r>
          </a:p>
        </p:txBody>
      </p:sp>
      <p:grpSp>
        <p:nvGrpSpPr>
          <p:cNvPr id="21" name="Google Shape;2490;p37"/>
          <p:cNvGrpSpPr/>
          <p:nvPr/>
        </p:nvGrpSpPr>
        <p:grpSpPr>
          <a:xfrm>
            <a:off x="7132379" y="3484363"/>
            <a:ext cx="1852624" cy="1562252"/>
            <a:chOff x="3103900" y="938525"/>
            <a:chExt cx="1878375" cy="1759475"/>
          </a:xfrm>
        </p:grpSpPr>
        <p:sp>
          <p:nvSpPr>
            <p:cNvPr id="22" name="Google Shape;2491;p37"/>
            <p:cNvSpPr/>
            <p:nvPr/>
          </p:nvSpPr>
          <p:spPr>
            <a:xfrm>
              <a:off x="3103900" y="2553950"/>
              <a:ext cx="1826225" cy="144050"/>
            </a:xfrm>
            <a:custGeom>
              <a:avLst/>
              <a:gdLst/>
              <a:ahLst/>
              <a:cxnLst/>
              <a:rect l="l" t="t" r="r" b="b"/>
              <a:pathLst>
                <a:path w="73049" h="5762" extrusionOk="0">
                  <a:moveTo>
                    <a:pt x="36525" y="1"/>
                  </a:moveTo>
                  <a:cubicBezTo>
                    <a:pt x="26838" y="1"/>
                    <a:pt x="17549" y="304"/>
                    <a:pt x="10699" y="845"/>
                  </a:cubicBezTo>
                  <a:cubicBezTo>
                    <a:pt x="3850" y="1385"/>
                    <a:pt x="1" y="2118"/>
                    <a:pt x="1" y="2882"/>
                  </a:cubicBezTo>
                  <a:cubicBezTo>
                    <a:pt x="1" y="3646"/>
                    <a:pt x="3850" y="4377"/>
                    <a:pt x="10699" y="4918"/>
                  </a:cubicBezTo>
                  <a:cubicBezTo>
                    <a:pt x="17549" y="5458"/>
                    <a:pt x="26838" y="5761"/>
                    <a:pt x="36525" y="5761"/>
                  </a:cubicBezTo>
                  <a:cubicBezTo>
                    <a:pt x="46212" y="5761"/>
                    <a:pt x="55502" y="5458"/>
                    <a:pt x="62351" y="4918"/>
                  </a:cubicBezTo>
                  <a:cubicBezTo>
                    <a:pt x="69201" y="4377"/>
                    <a:pt x="73048" y="3646"/>
                    <a:pt x="73048" y="2882"/>
                  </a:cubicBezTo>
                  <a:cubicBezTo>
                    <a:pt x="73048" y="2118"/>
                    <a:pt x="69201" y="1385"/>
                    <a:pt x="62351" y="845"/>
                  </a:cubicBezTo>
                  <a:cubicBezTo>
                    <a:pt x="55502" y="304"/>
                    <a:pt x="46212" y="1"/>
                    <a:pt x="36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92;p37"/>
            <p:cNvSpPr/>
            <p:nvPr/>
          </p:nvSpPr>
          <p:spPr>
            <a:xfrm>
              <a:off x="3831125" y="2359450"/>
              <a:ext cx="323825" cy="254425"/>
            </a:xfrm>
            <a:custGeom>
              <a:avLst/>
              <a:gdLst/>
              <a:ahLst/>
              <a:cxnLst/>
              <a:rect l="l" t="t" r="r" b="b"/>
              <a:pathLst>
                <a:path w="12953" h="10177" extrusionOk="0">
                  <a:moveTo>
                    <a:pt x="1537" y="1"/>
                  </a:moveTo>
                  <a:lnTo>
                    <a:pt x="1" y="4685"/>
                  </a:lnTo>
                  <a:cubicBezTo>
                    <a:pt x="24" y="4688"/>
                    <a:pt x="55" y="4689"/>
                    <a:pt x="93" y="4689"/>
                  </a:cubicBezTo>
                  <a:cubicBezTo>
                    <a:pt x="125" y="4689"/>
                    <a:pt x="161" y="4688"/>
                    <a:pt x="202" y="4688"/>
                  </a:cubicBezTo>
                  <a:cubicBezTo>
                    <a:pt x="650" y="4688"/>
                    <a:pt x="1610" y="4752"/>
                    <a:pt x="2455" y="6273"/>
                  </a:cubicBezTo>
                  <a:cubicBezTo>
                    <a:pt x="3470" y="8095"/>
                    <a:pt x="4804" y="10173"/>
                    <a:pt x="7047" y="10176"/>
                  </a:cubicBezTo>
                  <a:cubicBezTo>
                    <a:pt x="7048" y="10176"/>
                    <a:pt x="7050" y="10176"/>
                    <a:pt x="7052" y="10176"/>
                  </a:cubicBezTo>
                  <a:cubicBezTo>
                    <a:pt x="9296" y="10176"/>
                    <a:pt x="12667" y="8212"/>
                    <a:pt x="12809" y="6443"/>
                  </a:cubicBezTo>
                  <a:cubicBezTo>
                    <a:pt x="12953" y="4674"/>
                    <a:pt x="8779" y="369"/>
                    <a:pt x="8779" y="369"/>
                  </a:cubicBezTo>
                  <a:lnTo>
                    <a:pt x="1537" y="1"/>
                  </a:ln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93;p37"/>
            <p:cNvSpPr/>
            <p:nvPr/>
          </p:nvSpPr>
          <p:spPr>
            <a:xfrm>
              <a:off x="3866400" y="2388400"/>
              <a:ext cx="287575" cy="223600"/>
            </a:xfrm>
            <a:custGeom>
              <a:avLst/>
              <a:gdLst/>
              <a:ahLst/>
              <a:cxnLst/>
              <a:rect l="l" t="t" r="r" b="b"/>
              <a:pathLst>
                <a:path w="11503" h="8944" extrusionOk="0">
                  <a:moveTo>
                    <a:pt x="8098" y="1"/>
                  </a:moveTo>
                  <a:cubicBezTo>
                    <a:pt x="7807" y="70"/>
                    <a:pt x="7519" y="155"/>
                    <a:pt x="7238" y="258"/>
                  </a:cubicBezTo>
                  <a:cubicBezTo>
                    <a:pt x="0" y="2894"/>
                    <a:pt x="6330" y="8850"/>
                    <a:pt x="6431" y="8944"/>
                  </a:cubicBezTo>
                  <a:cubicBezTo>
                    <a:pt x="8599" y="8577"/>
                    <a:pt x="11271" y="6856"/>
                    <a:pt x="11398" y="5285"/>
                  </a:cubicBezTo>
                  <a:cubicBezTo>
                    <a:pt x="11503" y="3988"/>
                    <a:pt x="9288" y="1328"/>
                    <a:pt x="8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94;p37"/>
            <p:cNvSpPr/>
            <p:nvPr/>
          </p:nvSpPr>
          <p:spPr>
            <a:xfrm>
              <a:off x="3167200" y="2401350"/>
              <a:ext cx="523075" cy="174700"/>
            </a:xfrm>
            <a:custGeom>
              <a:avLst/>
              <a:gdLst/>
              <a:ahLst/>
              <a:cxnLst/>
              <a:rect l="l" t="t" r="r" b="b"/>
              <a:pathLst>
                <a:path w="20923" h="6988" extrusionOk="0">
                  <a:moveTo>
                    <a:pt x="6526" y="1"/>
                  </a:moveTo>
                  <a:cubicBezTo>
                    <a:pt x="6491" y="1"/>
                    <a:pt x="6457" y="1"/>
                    <a:pt x="6421" y="1"/>
                  </a:cubicBezTo>
                  <a:cubicBezTo>
                    <a:pt x="3622" y="9"/>
                    <a:pt x="1485" y="1683"/>
                    <a:pt x="743" y="2873"/>
                  </a:cubicBezTo>
                  <a:cubicBezTo>
                    <a:pt x="0" y="4062"/>
                    <a:pt x="2540" y="6157"/>
                    <a:pt x="5446" y="6717"/>
                  </a:cubicBezTo>
                  <a:cubicBezTo>
                    <a:pt x="6467" y="6913"/>
                    <a:pt x="7403" y="6988"/>
                    <a:pt x="8300" y="6988"/>
                  </a:cubicBezTo>
                  <a:cubicBezTo>
                    <a:pt x="9955" y="6988"/>
                    <a:pt x="11475" y="6734"/>
                    <a:pt x="13144" y="6525"/>
                  </a:cubicBezTo>
                  <a:cubicBezTo>
                    <a:pt x="13571" y="6472"/>
                    <a:pt x="14037" y="6457"/>
                    <a:pt x="14518" y="6457"/>
                  </a:cubicBezTo>
                  <a:cubicBezTo>
                    <a:pt x="15142" y="6457"/>
                    <a:pt x="15793" y="6482"/>
                    <a:pt x="16425" y="6482"/>
                  </a:cubicBezTo>
                  <a:cubicBezTo>
                    <a:pt x="18242" y="6482"/>
                    <a:pt x="19899" y="6273"/>
                    <a:pt x="20290" y="4651"/>
                  </a:cubicBezTo>
                  <a:cubicBezTo>
                    <a:pt x="20923" y="2030"/>
                    <a:pt x="13990" y="621"/>
                    <a:pt x="13990" y="621"/>
                  </a:cubicBezTo>
                  <a:cubicBezTo>
                    <a:pt x="13990" y="621"/>
                    <a:pt x="12550" y="459"/>
                    <a:pt x="11045" y="378"/>
                  </a:cubicBezTo>
                  <a:cubicBezTo>
                    <a:pt x="9560" y="297"/>
                    <a:pt x="9227" y="1"/>
                    <a:pt x="6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95;p37"/>
            <p:cNvSpPr/>
            <p:nvPr/>
          </p:nvSpPr>
          <p:spPr>
            <a:xfrm>
              <a:off x="3167200" y="2401700"/>
              <a:ext cx="220200" cy="172275"/>
            </a:xfrm>
            <a:custGeom>
              <a:avLst/>
              <a:gdLst/>
              <a:ahLst/>
              <a:cxnLst/>
              <a:rect l="l" t="t" r="r" b="b"/>
              <a:pathLst>
                <a:path w="8808" h="6891" extrusionOk="0">
                  <a:moveTo>
                    <a:pt x="6087" y="1"/>
                  </a:moveTo>
                  <a:cubicBezTo>
                    <a:pt x="3455" y="134"/>
                    <a:pt x="1454" y="1717"/>
                    <a:pt x="743" y="2859"/>
                  </a:cubicBezTo>
                  <a:cubicBezTo>
                    <a:pt x="0" y="4048"/>
                    <a:pt x="2540" y="6143"/>
                    <a:pt x="5446" y="6703"/>
                  </a:cubicBezTo>
                  <a:cubicBezTo>
                    <a:pt x="5886" y="6787"/>
                    <a:pt x="6308" y="6847"/>
                    <a:pt x="6721" y="6890"/>
                  </a:cubicBezTo>
                  <a:cubicBezTo>
                    <a:pt x="8808" y="4773"/>
                    <a:pt x="7170" y="1660"/>
                    <a:pt x="6087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96;p37"/>
            <p:cNvSpPr/>
            <p:nvPr/>
          </p:nvSpPr>
          <p:spPr>
            <a:xfrm>
              <a:off x="3226775" y="1451375"/>
              <a:ext cx="540675" cy="154975"/>
            </a:xfrm>
            <a:custGeom>
              <a:avLst/>
              <a:gdLst/>
              <a:ahLst/>
              <a:cxnLst/>
              <a:rect l="l" t="t" r="r" b="b"/>
              <a:pathLst>
                <a:path w="21627" h="6199" extrusionOk="0">
                  <a:moveTo>
                    <a:pt x="1423" y="0"/>
                  </a:moveTo>
                  <a:lnTo>
                    <a:pt x="1" y="583"/>
                  </a:lnTo>
                  <a:lnTo>
                    <a:pt x="7629" y="6199"/>
                  </a:lnTo>
                  <a:lnTo>
                    <a:pt x="21626" y="2688"/>
                  </a:lnTo>
                  <a:lnTo>
                    <a:pt x="21469" y="1202"/>
                  </a:lnTo>
                  <a:cubicBezTo>
                    <a:pt x="21469" y="1202"/>
                    <a:pt x="13979" y="1949"/>
                    <a:pt x="11025" y="2263"/>
                  </a:cubicBezTo>
                  <a:cubicBezTo>
                    <a:pt x="8072" y="2577"/>
                    <a:pt x="7935" y="4582"/>
                    <a:pt x="7935" y="4582"/>
                  </a:cubicBezTo>
                  <a:lnTo>
                    <a:pt x="7369" y="2999"/>
                  </a:lnTo>
                  <a:cubicBezTo>
                    <a:pt x="6802" y="1417"/>
                    <a:pt x="1423" y="0"/>
                    <a:pt x="14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97;p37"/>
            <p:cNvSpPr/>
            <p:nvPr/>
          </p:nvSpPr>
          <p:spPr>
            <a:xfrm>
              <a:off x="3779100" y="1847225"/>
              <a:ext cx="195100" cy="281550"/>
            </a:xfrm>
            <a:custGeom>
              <a:avLst/>
              <a:gdLst/>
              <a:ahLst/>
              <a:cxnLst/>
              <a:rect l="l" t="t" r="r" b="b"/>
              <a:pathLst>
                <a:path w="7804" h="11262" extrusionOk="0">
                  <a:moveTo>
                    <a:pt x="4819" y="1"/>
                  </a:moveTo>
                  <a:cubicBezTo>
                    <a:pt x="4819" y="1"/>
                    <a:pt x="1935" y="5976"/>
                    <a:pt x="1749" y="7088"/>
                  </a:cubicBezTo>
                  <a:cubicBezTo>
                    <a:pt x="1564" y="8200"/>
                    <a:pt x="0" y="11262"/>
                    <a:pt x="0" y="11262"/>
                  </a:cubicBezTo>
                  <a:lnTo>
                    <a:pt x="7488" y="10846"/>
                  </a:lnTo>
                  <a:lnTo>
                    <a:pt x="7804" y="153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98;p37"/>
            <p:cNvSpPr/>
            <p:nvPr/>
          </p:nvSpPr>
          <p:spPr>
            <a:xfrm>
              <a:off x="3151575" y="1884825"/>
              <a:ext cx="951650" cy="607175"/>
            </a:xfrm>
            <a:custGeom>
              <a:avLst/>
              <a:gdLst/>
              <a:ahLst/>
              <a:cxnLst/>
              <a:rect l="l" t="t" r="r" b="b"/>
              <a:pathLst>
                <a:path w="38066" h="24287" extrusionOk="0">
                  <a:moveTo>
                    <a:pt x="7036" y="1"/>
                  </a:moveTo>
                  <a:cubicBezTo>
                    <a:pt x="7024" y="1"/>
                    <a:pt x="7013" y="1"/>
                    <a:pt x="7002" y="1"/>
                  </a:cubicBezTo>
                  <a:cubicBezTo>
                    <a:pt x="3800" y="69"/>
                    <a:pt x="1937" y="461"/>
                    <a:pt x="998" y="3323"/>
                  </a:cubicBezTo>
                  <a:cubicBezTo>
                    <a:pt x="58" y="6186"/>
                    <a:pt x="1" y="8762"/>
                    <a:pt x="5738" y="12047"/>
                  </a:cubicBezTo>
                  <a:cubicBezTo>
                    <a:pt x="11474" y="15331"/>
                    <a:pt x="27013" y="24287"/>
                    <a:pt x="27013" y="24287"/>
                  </a:cubicBezTo>
                  <a:cubicBezTo>
                    <a:pt x="27013" y="24287"/>
                    <a:pt x="27897" y="20141"/>
                    <a:pt x="30628" y="20094"/>
                  </a:cubicBezTo>
                  <a:cubicBezTo>
                    <a:pt x="30671" y="20094"/>
                    <a:pt x="30715" y="20093"/>
                    <a:pt x="30758" y="20093"/>
                  </a:cubicBezTo>
                  <a:cubicBezTo>
                    <a:pt x="33505" y="20093"/>
                    <a:pt x="38065" y="21455"/>
                    <a:pt x="38065" y="21455"/>
                  </a:cubicBezTo>
                  <a:lnTo>
                    <a:pt x="27732" y="9708"/>
                  </a:lnTo>
                  <a:cubicBezTo>
                    <a:pt x="26686" y="9490"/>
                    <a:pt x="10319" y="1"/>
                    <a:pt x="70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99;p37"/>
            <p:cNvSpPr/>
            <p:nvPr/>
          </p:nvSpPr>
          <p:spPr>
            <a:xfrm>
              <a:off x="3154950" y="1886400"/>
              <a:ext cx="174450" cy="224250"/>
            </a:xfrm>
            <a:custGeom>
              <a:avLst/>
              <a:gdLst/>
              <a:ahLst/>
              <a:cxnLst/>
              <a:rect l="l" t="t" r="r" b="b"/>
              <a:pathLst>
                <a:path w="6978" h="8970" extrusionOk="0">
                  <a:moveTo>
                    <a:pt x="5520" y="0"/>
                  </a:moveTo>
                  <a:cubicBezTo>
                    <a:pt x="3132" y="181"/>
                    <a:pt x="1661" y="827"/>
                    <a:pt x="863" y="3260"/>
                  </a:cubicBezTo>
                  <a:cubicBezTo>
                    <a:pt x="229" y="5192"/>
                    <a:pt x="0" y="6993"/>
                    <a:pt x="1678" y="8970"/>
                  </a:cubicBezTo>
                  <a:cubicBezTo>
                    <a:pt x="3440" y="7799"/>
                    <a:pt x="6978" y="4726"/>
                    <a:pt x="55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00;p37"/>
            <p:cNvSpPr/>
            <p:nvPr/>
          </p:nvSpPr>
          <p:spPr>
            <a:xfrm>
              <a:off x="3642275" y="1989225"/>
              <a:ext cx="142575" cy="32400"/>
            </a:xfrm>
            <a:custGeom>
              <a:avLst/>
              <a:gdLst/>
              <a:ahLst/>
              <a:cxnLst/>
              <a:rect l="l" t="t" r="r" b="b"/>
              <a:pathLst>
                <a:path w="5703" h="1296" extrusionOk="0">
                  <a:moveTo>
                    <a:pt x="5590" y="0"/>
                  </a:moveTo>
                  <a:cubicBezTo>
                    <a:pt x="5590" y="0"/>
                    <a:pt x="5589" y="1"/>
                    <a:pt x="5588" y="1"/>
                  </a:cubicBezTo>
                  <a:cubicBezTo>
                    <a:pt x="5447" y="16"/>
                    <a:pt x="0" y="584"/>
                    <a:pt x="0" y="584"/>
                  </a:cubicBezTo>
                  <a:cubicBezTo>
                    <a:pt x="0" y="584"/>
                    <a:pt x="2607" y="1296"/>
                    <a:pt x="3339" y="1296"/>
                  </a:cubicBezTo>
                  <a:cubicBezTo>
                    <a:pt x="3414" y="1296"/>
                    <a:pt x="3469" y="1288"/>
                    <a:pt x="3500" y="1272"/>
                  </a:cubicBezTo>
                  <a:cubicBezTo>
                    <a:pt x="3833" y="1095"/>
                    <a:pt x="5702" y="0"/>
                    <a:pt x="5590" y="0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01;p37"/>
            <p:cNvSpPr/>
            <p:nvPr/>
          </p:nvSpPr>
          <p:spPr>
            <a:xfrm>
              <a:off x="3921250" y="1258725"/>
              <a:ext cx="145775" cy="139750"/>
            </a:xfrm>
            <a:custGeom>
              <a:avLst/>
              <a:gdLst/>
              <a:ahLst/>
              <a:cxnLst/>
              <a:rect l="l" t="t" r="r" b="b"/>
              <a:pathLst>
                <a:path w="5831" h="5590" extrusionOk="0">
                  <a:moveTo>
                    <a:pt x="1631" y="0"/>
                  </a:moveTo>
                  <a:cubicBezTo>
                    <a:pt x="1591" y="183"/>
                    <a:pt x="935" y="3413"/>
                    <a:pt x="253" y="4876"/>
                  </a:cubicBezTo>
                  <a:cubicBezTo>
                    <a:pt x="0" y="5419"/>
                    <a:pt x="600" y="5590"/>
                    <a:pt x="1455" y="5590"/>
                  </a:cubicBezTo>
                  <a:cubicBezTo>
                    <a:pt x="2903" y="5590"/>
                    <a:pt x="5084" y="5099"/>
                    <a:pt x="5084" y="5099"/>
                  </a:cubicBezTo>
                  <a:lnTo>
                    <a:pt x="5831" y="385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rgbClr val="64B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02;p37"/>
            <p:cNvSpPr/>
            <p:nvPr/>
          </p:nvSpPr>
          <p:spPr>
            <a:xfrm>
              <a:off x="3911675" y="968500"/>
              <a:ext cx="403800" cy="345375"/>
            </a:xfrm>
            <a:custGeom>
              <a:avLst/>
              <a:gdLst/>
              <a:ahLst/>
              <a:cxnLst/>
              <a:rect l="l" t="t" r="r" b="b"/>
              <a:pathLst>
                <a:path w="16152" h="13815" extrusionOk="0">
                  <a:moveTo>
                    <a:pt x="7086" y="0"/>
                  </a:moveTo>
                  <a:cubicBezTo>
                    <a:pt x="6829" y="0"/>
                    <a:pt x="6578" y="27"/>
                    <a:pt x="6336" y="82"/>
                  </a:cubicBezTo>
                  <a:cubicBezTo>
                    <a:pt x="6336" y="82"/>
                    <a:pt x="6310" y="81"/>
                    <a:pt x="6260" y="81"/>
                  </a:cubicBezTo>
                  <a:cubicBezTo>
                    <a:pt x="5682" y="81"/>
                    <a:pt x="1964" y="173"/>
                    <a:pt x="1022" y="2513"/>
                  </a:cubicBezTo>
                  <a:cubicBezTo>
                    <a:pt x="0" y="5054"/>
                    <a:pt x="68" y="13157"/>
                    <a:pt x="3109" y="13713"/>
                  </a:cubicBezTo>
                  <a:cubicBezTo>
                    <a:pt x="3491" y="13782"/>
                    <a:pt x="3856" y="13814"/>
                    <a:pt x="4205" y="13814"/>
                  </a:cubicBezTo>
                  <a:cubicBezTo>
                    <a:pt x="6634" y="13814"/>
                    <a:pt x="8303" y="12267"/>
                    <a:pt x="9732" y="11144"/>
                  </a:cubicBezTo>
                  <a:cubicBezTo>
                    <a:pt x="16151" y="6093"/>
                    <a:pt x="10975" y="0"/>
                    <a:pt x="7086" y="0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03;p37"/>
            <p:cNvSpPr/>
            <p:nvPr/>
          </p:nvSpPr>
          <p:spPr>
            <a:xfrm>
              <a:off x="4007600" y="1179425"/>
              <a:ext cx="191300" cy="233175"/>
            </a:xfrm>
            <a:custGeom>
              <a:avLst/>
              <a:gdLst/>
              <a:ahLst/>
              <a:cxnLst/>
              <a:rect l="l" t="t" r="r" b="b"/>
              <a:pathLst>
                <a:path w="7652" h="9327" extrusionOk="0">
                  <a:moveTo>
                    <a:pt x="4647" y="1"/>
                  </a:moveTo>
                  <a:lnTo>
                    <a:pt x="0" y="2594"/>
                  </a:lnTo>
                  <a:cubicBezTo>
                    <a:pt x="0" y="2594"/>
                    <a:pt x="1729" y="5633"/>
                    <a:pt x="696" y="7860"/>
                  </a:cubicBezTo>
                  <a:cubicBezTo>
                    <a:pt x="185" y="8960"/>
                    <a:pt x="793" y="9327"/>
                    <a:pt x="1829" y="9327"/>
                  </a:cubicBezTo>
                  <a:cubicBezTo>
                    <a:pt x="3892" y="9327"/>
                    <a:pt x="7652" y="7874"/>
                    <a:pt x="7652" y="7874"/>
                  </a:cubicBezTo>
                  <a:lnTo>
                    <a:pt x="4647" y="1"/>
                  </a:ln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04;p37"/>
            <p:cNvSpPr/>
            <p:nvPr/>
          </p:nvSpPr>
          <p:spPr>
            <a:xfrm>
              <a:off x="3915425" y="1337400"/>
              <a:ext cx="359075" cy="318575"/>
            </a:xfrm>
            <a:custGeom>
              <a:avLst/>
              <a:gdLst/>
              <a:ahLst/>
              <a:cxnLst/>
              <a:rect l="l" t="t" r="r" b="b"/>
              <a:pathLst>
                <a:path w="14363" h="12743" extrusionOk="0">
                  <a:moveTo>
                    <a:pt x="14362" y="0"/>
                  </a:moveTo>
                  <a:lnTo>
                    <a:pt x="9056" y="223"/>
                  </a:lnTo>
                  <a:lnTo>
                    <a:pt x="5229" y="220"/>
                  </a:lnTo>
                  <a:lnTo>
                    <a:pt x="2258" y="535"/>
                  </a:lnTo>
                  <a:cubicBezTo>
                    <a:pt x="2258" y="535"/>
                    <a:pt x="0" y="6924"/>
                    <a:pt x="1957" y="11840"/>
                  </a:cubicBezTo>
                  <a:cubicBezTo>
                    <a:pt x="2207" y="12469"/>
                    <a:pt x="2596" y="12743"/>
                    <a:pt x="3085" y="12743"/>
                  </a:cubicBezTo>
                  <a:cubicBezTo>
                    <a:pt x="6416" y="12743"/>
                    <a:pt x="14362" y="0"/>
                    <a:pt x="14362" y="0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05;p37"/>
            <p:cNvSpPr/>
            <p:nvPr/>
          </p:nvSpPr>
          <p:spPr>
            <a:xfrm>
              <a:off x="3744925" y="1328450"/>
              <a:ext cx="770200" cy="565500"/>
            </a:xfrm>
            <a:custGeom>
              <a:avLst/>
              <a:gdLst/>
              <a:ahLst/>
              <a:cxnLst/>
              <a:rect l="l" t="t" r="r" b="b"/>
              <a:pathLst>
                <a:path w="30808" h="22620" extrusionOk="0">
                  <a:moveTo>
                    <a:pt x="18105" y="0"/>
                  </a:moveTo>
                  <a:cubicBezTo>
                    <a:pt x="17747" y="0"/>
                    <a:pt x="17507" y="9"/>
                    <a:pt x="17424" y="9"/>
                  </a:cubicBezTo>
                  <a:cubicBezTo>
                    <a:pt x="17414" y="9"/>
                    <a:pt x="17406" y="9"/>
                    <a:pt x="17401" y="9"/>
                  </a:cubicBezTo>
                  <a:lnTo>
                    <a:pt x="15318" y="3527"/>
                  </a:lnTo>
                  <a:cubicBezTo>
                    <a:pt x="14879" y="4269"/>
                    <a:pt x="14142" y="4622"/>
                    <a:pt x="13409" y="4622"/>
                  </a:cubicBezTo>
                  <a:cubicBezTo>
                    <a:pt x="12485" y="4622"/>
                    <a:pt x="11568" y="4062"/>
                    <a:pt x="11262" y="3020"/>
                  </a:cubicBezTo>
                  <a:lnTo>
                    <a:pt x="10591" y="733"/>
                  </a:lnTo>
                  <a:cubicBezTo>
                    <a:pt x="0" y="1108"/>
                    <a:pt x="1550" y="8835"/>
                    <a:pt x="1550" y="8835"/>
                  </a:cubicBezTo>
                  <a:lnTo>
                    <a:pt x="4258" y="14465"/>
                  </a:lnTo>
                  <a:lnTo>
                    <a:pt x="3251" y="20433"/>
                  </a:lnTo>
                  <a:lnTo>
                    <a:pt x="20879" y="21430"/>
                  </a:lnTo>
                  <a:lnTo>
                    <a:pt x="21626" y="21206"/>
                  </a:lnTo>
                  <a:cubicBezTo>
                    <a:pt x="21755" y="21200"/>
                    <a:pt x="21881" y="21197"/>
                    <a:pt x="22005" y="21197"/>
                  </a:cubicBezTo>
                  <a:cubicBezTo>
                    <a:pt x="24737" y="21197"/>
                    <a:pt x="26221" y="22620"/>
                    <a:pt x="26221" y="22620"/>
                  </a:cubicBezTo>
                  <a:cubicBezTo>
                    <a:pt x="26221" y="22620"/>
                    <a:pt x="30807" y="10472"/>
                    <a:pt x="28582" y="4971"/>
                  </a:cubicBezTo>
                  <a:cubicBezTo>
                    <a:pt x="26704" y="330"/>
                    <a:pt x="20265" y="0"/>
                    <a:pt x="18105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06;p37"/>
            <p:cNvSpPr/>
            <p:nvPr/>
          </p:nvSpPr>
          <p:spPr>
            <a:xfrm>
              <a:off x="3208075" y="1457175"/>
              <a:ext cx="761725" cy="551400"/>
            </a:xfrm>
            <a:custGeom>
              <a:avLst/>
              <a:gdLst/>
              <a:ahLst/>
              <a:cxnLst/>
              <a:rect l="l" t="t" r="r" b="b"/>
              <a:pathLst>
                <a:path w="30469" h="22056" extrusionOk="0">
                  <a:moveTo>
                    <a:pt x="0" y="0"/>
                  </a:moveTo>
                  <a:lnTo>
                    <a:pt x="7858" y="17069"/>
                  </a:lnTo>
                  <a:lnTo>
                    <a:pt x="14891" y="21334"/>
                  </a:lnTo>
                  <a:cubicBezTo>
                    <a:pt x="15354" y="21911"/>
                    <a:pt x="15895" y="22056"/>
                    <a:pt x="16320" y="22056"/>
                  </a:cubicBezTo>
                  <a:cubicBezTo>
                    <a:pt x="16746" y="22056"/>
                    <a:pt x="17056" y="21911"/>
                    <a:pt x="17056" y="21911"/>
                  </a:cubicBezTo>
                  <a:lnTo>
                    <a:pt x="30469" y="20483"/>
                  </a:lnTo>
                  <a:lnTo>
                    <a:pt x="22783" y="1516"/>
                  </a:lnTo>
                  <a:cubicBezTo>
                    <a:pt x="22783" y="1516"/>
                    <a:pt x="9870" y="2782"/>
                    <a:pt x="9033" y="3291"/>
                  </a:cubicBezTo>
                  <a:cubicBezTo>
                    <a:pt x="8452" y="3644"/>
                    <a:pt x="8112" y="3757"/>
                    <a:pt x="7890" y="3757"/>
                  </a:cubicBezTo>
                  <a:cubicBezTo>
                    <a:pt x="7568" y="3757"/>
                    <a:pt x="7498" y="3517"/>
                    <a:pt x="7302" y="3430"/>
                  </a:cubicBezTo>
                  <a:cubicBezTo>
                    <a:pt x="6975" y="328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07;p37"/>
            <p:cNvSpPr/>
            <p:nvPr/>
          </p:nvSpPr>
          <p:spPr>
            <a:xfrm>
              <a:off x="3713075" y="1751525"/>
              <a:ext cx="687375" cy="299550"/>
            </a:xfrm>
            <a:custGeom>
              <a:avLst/>
              <a:gdLst/>
              <a:ahLst/>
              <a:cxnLst/>
              <a:rect l="l" t="t" r="r" b="b"/>
              <a:pathLst>
                <a:path w="27495" h="11982" extrusionOk="0">
                  <a:moveTo>
                    <a:pt x="1637" y="0"/>
                  </a:moveTo>
                  <a:cubicBezTo>
                    <a:pt x="0" y="0"/>
                    <a:pt x="1452" y="959"/>
                    <a:pt x="1743" y="1783"/>
                  </a:cubicBezTo>
                  <a:cubicBezTo>
                    <a:pt x="2063" y="2689"/>
                    <a:pt x="3186" y="4404"/>
                    <a:pt x="3682" y="5291"/>
                  </a:cubicBezTo>
                  <a:cubicBezTo>
                    <a:pt x="4180" y="6179"/>
                    <a:pt x="3902" y="6192"/>
                    <a:pt x="6133" y="6451"/>
                  </a:cubicBezTo>
                  <a:cubicBezTo>
                    <a:pt x="6531" y="6498"/>
                    <a:pt x="6872" y="6517"/>
                    <a:pt x="7169" y="6517"/>
                  </a:cubicBezTo>
                  <a:cubicBezTo>
                    <a:pt x="8463" y="6517"/>
                    <a:pt x="8926" y="6147"/>
                    <a:pt x="9715" y="6026"/>
                  </a:cubicBezTo>
                  <a:cubicBezTo>
                    <a:pt x="9728" y="6024"/>
                    <a:pt x="9743" y="6023"/>
                    <a:pt x="9759" y="6023"/>
                  </a:cubicBezTo>
                  <a:cubicBezTo>
                    <a:pt x="10947" y="6023"/>
                    <a:pt x="20562" y="11255"/>
                    <a:pt x="23726" y="11933"/>
                  </a:cubicBezTo>
                  <a:cubicBezTo>
                    <a:pt x="23878" y="11966"/>
                    <a:pt x="24024" y="11982"/>
                    <a:pt x="24164" y="11982"/>
                  </a:cubicBezTo>
                  <a:cubicBezTo>
                    <a:pt x="26985" y="11982"/>
                    <a:pt x="27495" y="5697"/>
                    <a:pt x="27495" y="5697"/>
                  </a:cubicBezTo>
                  <a:cubicBezTo>
                    <a:pt x="26482" y="4178"/>
                    <a:pt x="24720" y="3812"/>
                    <a:pt x="23564" y="3748"/>
                  </a:cubicBezTo>
                  <a:cubicBezTo>
                    <a:pt x="23498" y="3744"/>
                    <a:pt x="23433" y="3743"/>
                    <a:pt x="23367" y="3743"/>
                  </a:cubicBezTo>
                  <a:cubicBezTo>
                    <a:pt x="22939" y="3743"/>
                    <a:pt x="22514" y="3822"/>
                    <a:pt x="22125" y="3994"/>
                  </a:cubicBezTo>
                  <a:cubicBezTo>
                    <a:pt x="21780" y="4146"/>
                    <a:pt x="21051" y="4321"/>
                    <a:pt x="19526" y="4321"/>
                  </a:cubicBezTo>
                  <a:cubicBezTo>
                    <a:pt x="19098" y="4321"/>
                    <a:pt x="18608" y="4307"/>
                    <a:pt x="18046" y="4275"/>
                  </a:cubicBezTo>
                  <a:cubicBezTo>
                    <a:pt x="14447" y="4071"/>
                    <a:pt x="11595" y="3511"/>
                    <a:pt x="8526" y="2002"/>
                  </a:cubicBezTo>
                  <a:cubicBezTo>
                    <a:pt x="5456" y="493"/>
                    <a:pt x="4758" y="253"/>
                    <a:pt x="2228" y="30"/>
                  </a:cubicBezTo>
                  <a:cubicBezTo>
                    <a:pt x="1997" y="10"/>
                    <a:pt x="1802" y="0"/>
                    <a:pt x="1637" y="0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08;p37"/>
            <p:cNvSpPr/>
            <p:nvPr/>
          </p:nvSpPr>
          <p:spPr>
            <a:xfrm>
              <a:off x="3892025" y="938525"/>
              <a:ext cx="601875" cy="545700"/>
            </a:xfrm>
            <a:custGeom>
              <a:avLst/>
              <a:gdLst/>
              <a:ahLst/>
              <a:cxnLst/>
              <a:rect l="l" t="t" r="r" b="b"/>
              <a:pathLst>
                <a:path w="24075" h="21828" extrusionOk="0">
                  <a:moveTo>
                    <a:pt x="8964" y="1"/>
                  </a:moveTo>
                  <a:cubicBezTo>
                    <a:pt x="8834" y="1"/>
                    <a:pt x="8703" y="5"/>
                    <a:pt x="8570" y="14"/>
                  </a:cubicBezTo>
                  <a:cubicBezTo>
                    <a:pt x="3909" y="332"/>
                    <a:pt x="1" y="1686"/>
                    <a:pt x="1246" y="6907"/>
                  </a:cubicBezTo>
                  <a:lnTo>
                    <a:pt x="4221" y="3270"/>
                  </a:lnTo>
                  <a:cubicBezTo>
                    <a:pt x="4221" y="3270"/>
                    <a:pt x="5740" y="7031"/>
                    <a:pt x="7291" y="7043"/>
                  </a:cubicBezTo>
                  <a:cubicBezTo>
                    <a:pt x="8688" y="7056"/>
                    <a:pt x="8754" y="9085"/>
                    <a:pt x="9316" y="9085"/>
                  </a:cubicBezTo>
                  <a:cubicBezTo>
                    <a:pt x="9379" y="9085"/>
                    <a:pt x="9448" y="9060"/>
                    <a:pt x="9525" y="9004"/>
                  </a:cubicBezTo>
                  <a:cubicBezTo>
                    <a:pt x="10091" y="8596"/>
                    <a:pt x="10309" y="8479"/>
                    <a:pt x="10739" y="8479"/>
                  </a:cubicBezTo>
                  <a:cubicBezTo>
                    <a:pt x="10895" y="8479"/>
                    <a:pt x="11080" y="8495"/>
                    <a:pt x="11319" y="8517"/>
                  </a:cubicBezTo>
                  <a:cubicBezTo>
                    <a:pt x="12216" y="8599"/>
                    <a:pt x="12635" y="10872"/>
                    <a:pt x="10252" y="11364"/>
                  </a:cubicBezTo>
                  <a:cubicBezTo>
                    <a:pt x="10252" y="11364"/>
                    <a:pt x="9596" y="11908"/>
                    <a:pt x="10022" y="13111"/>
                  </a:cubicBezTo>
                  <a:cubicBezTo>
                    <a:pt x="10447" y="14313"/>
                    <a:pt x="11472" y="14415"/>
                    <a:pt x="10832" y="16764"/>
                  </a:cubicBezTo>
                  <a:cubicBezTo>
                    <a:pt x="10317" y="18651"/>
                    <a:pt x="10395" y="21827"/>
                    <a:pt x="12537" y="21827"/>
                  </a:cubicBezTo>
                  <a:cubicBezTo>
                    <a:pt x="13062" y="21827"/>
                    <a:pt x="13711" y="21637"/>
                    <a:pt x="14505" y="21190"/>
                  </a:cubicBezTo>
                  <a:cubicBezTo>
                    <a:pt x="15341" y="20719"/>
                    <a:pt x="16296" y="20551"/>
                    <a:pt x="17269" y="20551"/>
                  </a:cubicBezTo>
                  <a:cubicBezTo>
                    <a:pt x="19724" y="20551"/>
                    <a:pt x="22296" y="21624"/>
                    <a:pt x="23367" y="21624"/>
                  </a:cubicBezTo>
                  <a:cubicBezTo>
                    <a:pt x="23921" y="21624"/>
                    <a:pt x="24074" y="21338"/>
                    <a:pt x="23606" y="20471"/>
                  </a:cubicBezTo>
                  <a:cubicBezTo>
                    <a:pt x="21871" y="17257"/>
                    <a:pt x="21849" y="19293"/>
                    <a:pt x="20923" y="15611"/>
                  </a:cubicBezTo>
                  <a:cubicBezTo>
                    <a:pt x="19996" y="11930"/>
                    <a:pt x="18295" y="11933"/>
                    <a:pt x="17176" y="8488"/>
                  </a:cubicBezTo>
                  <a:cubicBezTo>
                    <a:pt x="16088" y="5140"/>
                    <a:pt x="13389" y="1"/>
                    <a:pt x="8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09;p37"/>
            <p:cNvSpPr/>
            <p:nvPr/>
          </p:nvSpPr>
          <p:spPr>
            <a:xfrm>
              <a:off x="4031375" y="1289375"/>
              <a:ext cx="78350" cy="54975"/>
            </a:xfrm>
            <a:custGeom>
              <a:avLst/>
              <a:gdLst/>
              <a:ahLst/>
              <a:cxnLst/>
              <a:rect l="l" t="t" r="r" b="b"/>
              <a:pathLst>
                <a:path w="3134" h="2199" extrusionOk="0">
                  <a:moveTo>
                    <a:pt x="3133" y="1"/>
                  </a:moveTo>
                  <a:cubicBezTo>
                    <a:pt x="1820" y="924"/>
                    <a:pt x="0" y="949"/>
                    <a:pt x="0" y="949"/>
                  </a:cubicBezTo>
                  <a:lnTo>
                    <a:pt x="60" y="2198"/>
                  </a:lnTo>
                  <a:cubicBezTo>
                    <a:pt x="2688" y="1476"/>
                    <a:pt x="3133" y="1"/>
                    <a:pt x="3133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10;p37"/>
            <p:cNvSpPr/>
            <p:nvPr/>
          </p:nvSpPr>
          <p:spPr>
            <a:xfrm>
              <a:off x="3502825" y="1879850"/>
              <a:ext cx="957775" cy="658100"/>
            </a:xfrm>
            <a:custGeom>
              <a:avLst/>
              <a:gdLst/>
              <a:ahLst/>
              <a:cxnLst/>
              <a:rect l="l" t="t" r="r" b="b"/>
              <a:pathLst>
                <a:path w="38311" h="26324" extrusionOk="0">
                  <a:moveTo>
                    <a:pt x="20377" y="1"/>
                  </a:moveTo>
                  <a:cubicBezTo>
                    <a:pt x="17441" y="1"/>
                    <a:pt x="16189" y="2089"/>
                    <a:pt x="14338" y="5021"/>
                  </a:cubicBezTo>
                  <a:cubicBezTo>
                    <a:pt x="11772" y="9086"/>
                    <a:pt x="5900" y="17737"/>
                    <a:pt x="2949" y="19022"/>
                  </a:cubicBezTo>
                  <a:cubicBezTo>
                    <a:pt x="0" y="20306"/>
                    <a:pt x="565" y="21479"/>
                    <a:pt x="565" y="21479"/>
                  </a:cubicBezTo>
                  <a:cubicBezTo>
                    <a:pt x="565" y="21479"/>
                    <a:pt x="913" y="25588"/>
                    <a:pt x="3701" y="26086"/>
                  </a:cubicBezTo>
                  <a:cubicBezTo>
                    <a:pt x="3855" y="26114"/>
                    <a:pt x="4020" y="26127"/>
                    <a:pt x="4195" y="26127"/>
                  </a:cubicBezTo>
                  <a:cubicBezTo>
                    <a:pt x="7185" y="26127"/>
                    <a:pt x="13003" y="22314"/>
                    <a:pt x="14398" y="21333"/>
                  </a:cubicBezTo>
                  <a:cubicBezTo>
                    <a:pt x="15875" y="20293"/>
                    <a:pt x="19594" y="16282"/>
                    <a:pt x="19594" y="16282"/>
                  </a:cubicBezTo>
                  <a:cubicBezTo>
                    <a:pt x="19594" y="16282"/>
                    <a:pt x="22553" y="26324"/>
                    <a:pt x="28634" y="26324"/>
                  </a:cubicBezTo>
                  <a:cubicBezTo>
                    <a:pt x="28726" y="26324"/>
                    <a:pt x="28819" y="26321"/>
                    <a:pt x="28913" y="26317"/>
                  </a:cubicBezTo>
                  <a:cubicBezTo>
                    <a:pt x="35181" y="26003"/>
                    <a:pt x="38311" y="20819"/>
                    <a:pt x="37691" y="17357"/>
                  </a:cubicBezTo>
                  <a:cubicBezTo>
                    <a:pt x="37069" y="13894"/>
                    <a:pt x="34845" y="12066"/>
                    <a:pt x="34845" y="12066"/>
                  </a:cubicBezTo>
                  <a:lnTo>
                    <a:pt x="34646" y="12516"/>
                  </a:lnTo>
                  <a:cubicBezTo>
                    <a:pt x="34742" y="12241"/>
                    <a:pt x="31026" y="3511"/>
                    <a:pt x="24673" y="1011"/>
                  </a:cubicBezTo>
                  <a:cubicBezTo>
                    <a:pt x="22901" y="313"/>
                    <a:pt x="21513" y="1"/>
                    <a:pt x="203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11;p37"/>
            <p:cNvSpPr/>
            <p:nvPr/>
          </p:nvSpPr>
          <p:spPr>
            <a:xfrm>
              <a:off x="3891250" y="1879850"/>
              <a:ext cx="288550" cy="175625"/>
            </a:xfrm>
            <a:custGeom>
              <a:avLst/>
              <a:gdLst/>
              <a:ahLst/>
              <a:cxnLst/>
              <a:rect l="l" t="t" r="r" b="b"/>
              <a:pathLst>
                <a:path w="11542" h="7025" extrusionOk="0">
                  <a:moveTo>
                    <a:pt x="4842" y="1"/>
                  </a:moveTo>
                  <a:cubicBezTo>
                    <a:pt x="2980" y="1"/>
                    <a:pt x="1795" y="841"/>
                    <a:pt x="706" y="2203"/>
                  </a:cubicBezTo>
                  <a:cubicBezTo>
                    <a:pt x="706" y="2203"/>
                    <a:pt x="1" y="6369"/>
                    <a:pt x="5211" y="6981"/>
                  </a:cubicBezTo>
                  <a:cubicBezTo>
                    <a:pt x="5459" y="7011"/>
                    <a:pt x="5698" y="7024"/>
                    <a:pt x="5930" y="7024"/>
                  </a:cubicBezTo>
                  <a:cubicBezTo>
                    <a:pt x="9379" y="7024"/>
                    <a:pt x="10961" y="3935"/>
                    <a:pt x="11542" y="2365"/>
                  </a:cubicBezTo>
                  <a:cubicBezTo>
                    <a:pt x="10789" y="1813"/>
                    <a:pt x="9988" y="1346"/>
                    <a:pt x="9136" y="1011"/>
                  </a:cubicBezTo>
                  <a:cubicBezTo>
                    <a:pt x="7364" y="313"/>
                    <a:pt x="5977" y="1"/>
                    <a:pt x="48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12;p37"/>
            <p:cNvSpPr/>
            <p:nvPr/>
          </p:nvSpPr>
          <p:spPr>
            <a:xfrm>
              <a:off x="4068625" y="1569775"/>
              <a:ext cx="200175" cy="290725"/>
            </a:xfrm>
            <a:custGeom>
              <a:avLst/>
              <a:gdLst/>
              <a:ahLst/>
              <a:cxnLst/>
              <a:rect l="l" t="t" r="r" b="b"/>
              <a:pathLst>
                <a:path w="8007" h="11629" extrusionOk="0">
                  <a:moveTo>
                    <a:pt x="7455" y="0"/>
                  </a:moveTo>
                  <a:cubicBezTo>
                    <a:pt x="7289" y="0"/>
                    <a:pt x="7054" y="246"/>
                    <a:pt x="6740" y="830"/>
                  </a:cubicBezTo>
                  <a:cubicBezTo>
                    <a:pt x="5383" y="3357"/>
                    <a:pt x="4905" y="7993"/>
                    <a:pt x="2730" y="9107"/>
                  </a:cubicBezTo>
                  <a:cubicBezTo>
                    <a:pt x="555" y="10220"/>
                    <a:pt x="1" y="11126"/>
                    <a:pt x="1" y="11126"/>
                  </a:cubicBezTo>
                  <a:cubicBezTo>
                    <a:pt x="1" y="11126"/>
                    <a:pt x="2830" y="11628"/>
                    <a:pt x="5030" y="11628"/>
                  </a:cubicBezTo>
                  <a:cubicBezTo>
                    <a:pt x="5620" y="11628"/>
                    <a:pt x="6165" y="11592"/>
                    <a:pt x="6598" y="11501"/>
                  </a:cubicBezTo>
                  <a:cubicBezTo>
                    <a:pt x="6598" y="11501"/>
                    <a:pt x="6331" y="7399"/>
                    <a:pt x="7156" y="4755"/>
                  </a:cubicBezTo>
                  <a:cubicBezTo>
                    <a:pt x="7793" y="2720"/>
                    <a:pt x="8006" y="0"/>
                    <a:pt x="7455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13;p37"/>
            <p:cNvSpPr/>
            <p:nvPr/>
          </p:nvSpPr>
          <p:spPr>
            <a:xfrm>
              <a:off x="3814250" y="1502800"/>
              <a:ext cx="107100" cy="168625"/>
            </a:xfrm>
            <a:custGeom>
              <a:avLst/>
              <a:gdLst/>
              <a:ahLst/>
              <a:cxnLst/>
              <a:rect l="l" t="t" r="r" b="b"/>
              <a:pathLst>
                <a:path w="4284" h="6745" extrusionOk="0">
                  <a:moveTo>
                    <a:pt x="4078" y="0"/>
                  </a:moveTo>
                  <a:cubicBezTo>
                    <a:pt x="3249" y="0"/>
                    <a:pt x="0" y="3306"/>
                    <a:pt x="0" y="3306"/>
                  </a:cubicBezTo>
                  <a:lnTo>
                    <a:pt x="1393" y="6744"/>
                  </a:lnTo>
                  <a:cubicBezTo>
                    <a:pt x="1393" y="6744"/>
                    <a:pt x="4151" y="1732"/>
                    <a:pt x="4267" y="288"/>
                  </a:cubicBezTo>
                  <a:cubicBezTo>
                    <a:pt x="4283" y="87"/>
                    <a:pt x="4212" y="0"/>
                    <a:pt x="4078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14;p37"/>
            <p:cNvSpPr/>
            <p:nvPr/>
          </p:nvSpPr>
          <p:spPr>
            <a:xfrm>
              <a:off x="3992625" y="2176200"/>
              <a:ext cx="405750" cy="361750"/>
            </a:xfrm>
            <a:custGeom>
              <a:avLst/>
              <a:gdLst/>
              <a:ahLst/>
              <a:cxnLst/>
              <a:rect l="l" t="t" r="r" b="b"/>
              <a:pathLst>
                <a:path w="16230" h="14470" extrusionOk="0">
                  <a:moveTo>
                    <a:pt x="3944" y="1"/>
                  </a:moveTo>
                  <a:cubicBezTo>
                    <a:pt x="3632" y="1"/>
                    <a:pt x="3257" y="476"/>
                    <a:pt x="2732" y="1276"/>
                  </a:cubicBezTo>
                  <a:cubicBezTo>
                    <a:pt x="1510" y="3143"/>
                    <a:pt x="1" y="4428"/>
                    <a:pt x="1" y="4428"/>
                  </a:cubicBezTo>
                  <a:cubicBezTo>
                    <a:pt x="1" y="4428"/>
                    <a:pt x="2961" y="14470"/>
                    <a:pt x="9041" y="14470"/>
                  </a:cubicBezTo>
                  <a:cubicBezTo>
                    <a:pt x="9133" y="14470"/>
                    <a:pt x="9226" y="14467"/>
                    <a:pt x="9320" y="14463"/>
                  </a:cubicBezTo>
                  <a:cubicBezTo>
                    <a:pt x="12411" y="14308"/>
                    <a:pt x="14738" y="12967"/>
                    <a:pt x="16229" y="11235"/>
                  </a:cubicBezTo>
                  <a:lnTo>
                    <a:pt x="16229" y="11235"/>
                  </a:lnTo>
                  <a:cubicBezTo>
                    <a:pt x="15000" y="11880"/>
                    <a:pt x="13882" y="12158"/>
                    <a:pt x="12871" y="12158"/>
                  </a:cubicBezTo>
                  <a:cubicBezTo>
                    <a:pt x="8037" y="12158"/>
                    <a:pt x="5633" y="5812"/>
                    <a:pt x="5059" y="2871"/>
                  </a:cubicBezTo>
                  <a:cubicBezTo>
                    <a:pt x="4663" y="840"/>
                    <a:pt x="4359" y="1"/>
                    <a:pt x="39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15;p37"/>
            <p:cNvSpPr/>
            <p:nvPr/>
          </p:nvSpPr>
          <p:spPr>
            <a:xfrm>
              <a:off x="3208025" y="1457125"/>
              <a:ext cx="372325" cy="533400"/>
            </a:xfrm>
            <a:custGeom>
              <a:avLst/>
              <a:gdLst/>
              <a:ahLst/>
              <a:cxnLst/>
              <a:rect l="l" t="t" r="r" b="b"/>
              <a:pathLst>
                <a:path w="14893" h="21336" extrusionOk="0">
                  <a:moveTo>
                    <a:pt x="1" y="1"/>
                  </a:moveTo>
                  <a:lnTo>
                    <a:pt x="7860" y="17071"/>
                  </a:lnTo>
                  <a:lnTo>
                    <a:pt x="14893" y="21336"/>
                  </a:lnTo>
                  <a:lnTo>
                    <a:pt x="7304" y="3432"/>
                  </a:lnTo>
                  <a:cubicBezTo>
                    <a:pt x="6975" y="328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16;p37"/>
            <p:cNvSpPr/>
            <p:nvPr/>
          </p:nvSpPr>
          <p:spPr>
            <a:xfrm>
              <a:off x="3259725" y="1682700"/>
              <a:ext cx="320625" cy="307825"/>
            </a:xfrm>
            <a:custGeom>
              <a:avLst/>
              <a:gdLst/>
              <a:ahLst/>
              <a:cxnLst/>
              <a:rect l="l" t="t" r="r" b="b"/>
              <a:pathLst>
                <a:path w="12825" h="12313" extrusionOk="0">
                  <a:moveTo>
                    <a:pt x="3379" y="0"/>
                  </a:moveTo>
                  <a:cubicBezTo>
                    <a:pt x="3337" y="0"/>
                    <a:pt x="3288" y="10"/>
                    <a:pt x="3234" y="31"/>
                  </a:cubicBezTo>
                  <a:cubicBezTo>
                    <a:pt x="2453" y="326"/>
                    <a:pt x="1834" y="1487"/>
                    <a:pt x="1834" y="1487"/>
                  </a:cubicBezTo>
                  <a:cubicBezTo>
                    <a:pt x="1834" y="1487"/>
                    <a:pt x="1055" y="2454"/>
                    <a:pt x="527" y="3145"/>
                  </a:cubicBezTo>
                  <a:cubicBezTo>
                    <a:pt x="0" y="3837"/>
                    <a:pt x="560" y="5120"/>
                    <a:pt x="560" y="5120"/>
                  </a:cubicBezTo>
                  <a:cubicBezTo>
                    <a:pt x="1871" y="7808"/>
                    <a:pt x="3444" y="8985"/>
                    <a:pt x="4802" y="9122"/>
                  </a:cubicBezTo>
                  <a:cubicBezTo>
                    <a:pt x="6158" y="9258"/>
                    <a:pt x="6689" y="9594"/>
                    <a:pt x="8871" y="10844"/>
                  </a:cubicBezTo>
                  <a:cubicBezTo>
                    <a:pt x="11053" y="12095"/>
                    <a:pt x="12825" y="12313"/>
                    <a:pt x="12825" y="12313"/>
                  </a:cubicBezTo>
                  <a:lnTo>
                    <a:pt x="5792" y="8048"/>
                  </a:lnTo>
                  <a:cubicBezTo>
                    <a:pt x="5792" y="8048"/>
                    <a:pt x="5337" y="7509"/>
                    <a:pt x="5928" y="6810"/>
                  </a:cubicBezTo>
                  <a:cubicBezTo>
                    <a:pt x="6520" y="6111"/>
                    <a:pt x="5529" y="4662"/>
                    <a:pt x="4800" y="3468"/>
                  </a:cubicBezTo>
                  <a:cubicBezTo>
                    <a:pt x="4074" y="2273"/>
                    <a:pt x="2386" y="3018"/>
                    <a:pt x="2951" y="2346"/>
                  </a:cubicBezTo>
                  <a:cubicBezTo>
                    <a:pt x="3476" y="1720"/>
                    <a:pt x="3945" y="0"/>
                    <a:pt x="3379" y="0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17;p37"/>
            <p:cNvSpPr/>
            <p:nvPr/>
          </p:nvSpPr>
          <p:spPr>
            <a:xfrm>
              <a:off x="4239825" y="1845075"/>
              <a:ext cx="171925" cy="201550"/>
            </a:xfrm>
            <a:custGeom>
              <a:avLst/>
              <a:gdLst/>
              <a:ahLst/>
              <a:cxnLst/>
              <a:rect l="l" t="t" r="r" b="b"/>
              <a:pathLst>
                <a:path w="6877" h="8062" extrusionOk="0">
                  <a:moveTo>
                    <a:pt x="2297" y="1"/>
                  </a:moveTo>
                  <a:cubicBezTo>
                    <a:pt x="1869" y="1"/>
                    <a:pt x="1444" y="80"/>
                    <a:pt x="1054" y="252"/>
                  </a:cubicBezTo>
                  <a:cubicBezTo>
                    <a:pt x="856" y="340"/>
                    <a:pt x="530" y="434"/>
                    <a:pt x="1" y="498"/>
                  </a:cubicBezTo>
                  <a:cubicBezTo>
                    <a:pt x="751" y="541"/>
                    <a:pt x="2990" y="787"/>
                    <a:pt x="3711" y="2244"/>
                  </a:cubicBezTo>
                  <a:cubicBezTo>
                    <a:pt x="4580" y="4004"/>
                    <a:pt x="6876" y="3074"/>
                    <a:pt x="4243" y="7245"/>
                  </a:cubicBezTo>
                  <a:cubicBezTo>
                    <a:pt x="4009" y="7615"/>
                    <a:pt x="3892" y="7881"/>
                    <a:pt x="3868" y="8062"/>
                  </a:cubicBezTo>
                  <a:cubicBezTo>
                    <a:pt x="6010" y="7046"/>
                    <a:pt x="6425" y="1955"/>
                    <a:pt x="6425" y="1955"/>
                  </a:cubicBezTo>
                  <a:cubicBezTo>
                    <a:pt x="5412" y="436"/>
                    <a:pt x="3650" y="71"/>
                    <a:pt x="2494" y="6"/>
                  </a:cubicBezTo>
                  <a:cubicBezTo>
                    <a:pt x="2428" y="2"/>
                    <a:pt x="2363" y="1"/>
                    <a:pt x="2297" y="1"/>
                  </a:cubicBezTo>
                  <a:close/>
                </a:path>
              </a:pathLst>
            </a:custGeom>
            <a:solidFill>
              <a:srgbClr val="F76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18;p37"/>
            <p:cNvSpPr/>
            <p:nvPr/>
          </p:nvSpPr>
          <p:spPr>
            <a:xfrm>
              <a:off x="4273075" y="1925550"/>
              <a:ext cx="182975" cy="405350"/>
            </a:xfrm>
            <a:custGeom>
              <a:avLst/>
              <a:gdLst/>
              <a:ahLst/>
              <a:cxnLst/>
              <a:rect l="l" t="t" r="r" b="b"/>
              <a:pathLst>
                <a:path w="7319" h="16214" extrusionOk="0">
                  <a:moveTo>
                    <a:pt x="4925" y="0"/>
                  </a:moveTo>
                  <a:lnTo>
                    <a:pt x="4925" y="0"/>
                  </a:lnTo>
                  <a:cubicBezTo>
                    <a:pt x="4924" y="0"/>
                    <a:pt x="4923" y="5"/>
                    <a:pt x="4921" y="13"/>
                  </a:cubicBezTo>
                  <a:cubicBezTo>
                    <a:pt x="4294" y="3852"/>
                    <a:pt x="2606" y="4561"/>
                    <a:pt x="1448" y="4561"/>
                  </a:cubicBezTo>
                  <a:cubicBezTo>
                    <a:pt x="1114" y="4561"/>
                    <a:pt x="824" y="4502"/>
                    <a:pt x="616" y="4442"/>
                  </a:cubicBezTo>
                  <a:cubicBezTo>
                    <a:pt x="413" y="4382"/>
                    <a:pt x="229" y="4272"/>
                    <a:pt x="83" y="4120"/>
                  </a:cubicBezTo>
                  <a:cubicBezTo>
                    <a:pt x="41" y="4080"/>
                    <a:pt x="8" y="4049"/>
                    <a:pt x="3" y="4049"/>
                  </a:cubicBezTo>
                  <a:lnTo>
                    <a:pt x="3" y="4049"/>
                  </a:lnTo>
                  <a:cubicBezTo>
                    <a:pt x="1" y="4049"/>
                    <a:pt x="7" y="4058"/>
                    <a:pt x="25" y="4082"/>
                  </a:cubicBezTo>
                  <a:cubicBezTo>
                    <a:pt x="95" y="4173"/>
                    <a:pt x="888" y="5857"/>
                    <a:pt x="1651" y="7097"/>
                  </a:cubicBezTo>
                  <a:cubicBezTo>
                    <a:pt x="2104" y="7835"/>
                    <a:pt x="2537" y="8630"/>
                    <a:pt x="2843" y="9398"/>
                  </a:cubicBezTo>
                  <a:cubicBezTo>
                    <a:pt x="4252" y="12918"/>
                    <a:pt x="6954" y="16214"/>
                    <a:pt x="6954" y="16214"/>
                  </a:cubicBezTo>
                  <a:cubicBezTo>
                    <a:pt x="6954" y="16214"/>
                    <a:pt x="7318" y="11248"/>
                    <a:pt x="6092" y="8115"/>
                  </a:cubicBezTo>
                  <a:cubicBezTo>
                    <a:pt x="4898" y="5069"/>
                    <a:pt x="4968" y="0"/>
                    <a:pt x="4925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19;p37"/>
            <p:cNvSpPr/>
            <p:nvPr/>
          </p:nvSpPr>
          <p:spPr>
            <a:xfrm>
              <a:off x="4574175" y="1925875"/>
              <a:ext cx="397500" cy="438425"/>
            </a:xfrm>
            <a:custGeom>
              <a:avLst/>
              <a:gdLst/>
              <a:ahLst/>
              <a:cxnLst/>
              <a:rect l="l" t="t" r="r" b="b"/>
              <a:pathLst>
                <a:path w="15900" h="17537" extrusionOk="0">
                  <a:moveTo>
                    <a:pt x="13750" y="1"/>
                  </a:moveTo>
                  <a:cubicBezTo>
                    <a:pt x="12947" y="1"/>
                    <a:pt x="11841" y="444"/>
                    <a:pt x="10345" y="1885"/>
                  </a:cubicBezTo>
                  <a:cubicBezTo>
                    <a:pt x="6762" y="5338"/>
                    <a:pt x="0" y="16924"/>
                    <a:pt x="0" y="16924"/>
                  </a:cubicBezTo>
                  <a:lnTo>
                    <a:pt x="891" y="17537"/>
                  </a:lnTo>
                  <a:cubicBezTo>
                    <a:pt x="1627" y="15335"/>
                    <a:pt x="9169" y="8292"/>
                    <a:pt x="10329" y="7326"/>
                  </a:cubicBezTo>
                  <a:cubicBezTo>
                    <a:pt x="11489" y="6357"/>
                    <a:pt x="13280" y="4506"/>
                    <a:pt x="13280" y="4506"/>
                  </a:cubicBezTo>
                  <a:lnTo>
                    <a:pt x="12109" y="4010"/>
                  </a:lnTo>
                  <a:lnTo>
                    <a:pt x="13872" y="4098"/>
                  </a:lnTo>
                  <a:cubicBezTo>
                    <a:pt x="15306" y="3209"/>
                    <a:pt x="15900" y="1451"/>
                    <a:pt x="15586" y="1079"/>
                  </a:cubicBezTo>
                  <a:cubicBezTo>
                    <a:pt x="15402" y="862"/>
                    <a:pt x="14870" y="1"/>
                    <a:pt x="13750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20;p37"/>
            <p:cNvSpPr/>
            <p:nvPr/>
          </p:nvSpPr>
          <p:spPr>
            <a:xfrm>
              <a:off x="4611875" y="1945700"/>
              <a:ext cx="359800" cy="391150"/>
            </a:xfrm>
            <a:custGeom>
              <a:avLst/>
              <a:gdLst/>
              <a:ahLst/>
              <a:cxnLst/>
              <a:rect l="l" t="t" r="r" b="b"/>
              <a:pathLst>
                <a:path w="14392" h="15646" extrusionOk="0">
                  <a:moveTo>
                    <a:pt x="13849" y="0"/>
                  </a:moveTo>
                  <a:cubicBezTo>
                    <a:pt x="11914" y="290"/>
                    <a:pt x="7434" y="2636"/>
                    <a:pt x="0" y="15646"/>
                  </a:cubicBezTo>
                  <a:cubicBezTo>
                    <a:pt x="1997" y="12791"/>
                    <a:pt x="7815" y="7372"/>
                    <a:pt x="8821" y="6533"/>
                  </a:cubicBezTo>
                  <a:cubicBezTo>
                    <a:pt x="9981" y="5566"/>
                    <a:pt x="11772" y="3713"/>
                    <a:pt x="11772" y="3713"/>
                  </a:cubicBezTo>
                  <a:lnTo>
                    <a:pt x="10601" y="3217"/>
                  </a:lnTo>
                  <a:lnTo>
                    <a:pt x="12364" y="3305"/>
                  </a:lnTo>
                  <a:cubicBezTo>
                    <a:pt x="13798" y="2416"/>
                    <a:pt x="14392" y="658"/>
                    <a:pt x="14078" y="286"/>
                  </a:cubicBezTo>
                  <a:cubicBezTo>
                    <a:pt x="14028" y="228"/>
                    <a:pt x="13953" y="123"/>
                    <a:pt x="13849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21;p37"/>
            <p:cNvSpPr/>
            <p:nvPr/>
          </p:nvSpPr>
          <p:spPr>
            <a:xfrm>
              <a:off x="4364600" y="2096075"/>
              <a:ext cx="308850" cy="325575"/>
            </a:xfrm>
            <a:custGeom>
              <a:avLst/>
              <a:gdLst/>
              <a:ahLst/>
              <a:cxnLst/>
              <a:rect l="l" t="t" r="r" b="b"/>
              <a:pathLst>
                <a:path w="12354" h="13023" extrusionOk="0">
                  <a:moveTo>
                    <a:pt x="1644" y="1"/>
                  </a:moveTo>
                  <a:cubicBezTo>
                    <a:pt x="765" y="1"/>
                    <a:pt x="369" y="684"/>
                    <a:pt x="232" y="855"/>
                  </a:cubicBezTo>
                  <a:cubicBezTo>
                    <a:pt x="0" y="1142"/>
                    <a:pt x="486" y="2461"/>
                    <a:pt x="1590" y="3106"/>
                  </a:cubicBezTo>
                  <a:lnTo>
                    <a:pt x="2923" y="3004"/>
                  </a:lnTo>
                  <a:lnTo>
                    <a:pt x="2046" y="3403"/>
                  </a:lnTo>
                  <a:cubicBezTo>
                    <a:pt x="2046" y="3403"/>
                    <a:pt x="3441" y="4770"/>
                    <a:pt x="4338" y="5479"/>
                  </a:cubicBezTo>
                  <a:cubicBezTo>
                    <a:pt x="5235" y="6188"/>
                    <a:pt x="11090" y="11369"/>
                    <a:pt x="11691" y="13022"/>
                  </a:cubicBezTo>
                  <a:lnTo>
                    <a:pt x="12353" y="12540"/>
                  </a:lnTo>
                  <a:cubicBezTo>
                    <a:pt x="12353" y="12540"/>
                    <a:pt x="6998" y="3903"/>
                    <a:pt x="4216" y="1360"/>
                  </a:cubicBezTo>
                  <a:cubicBezTo>
                    <a:pt x="3082" y="324"/>
                    <a:pt x="2249" y="1"/>
                    <a:pt x="1644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22;p37"/>
            <p:cNvSpPr/>
            <p:nvPr/>
          </p:nvSpPr>
          <p:spPr>
            <a:xfrm>
              <a:off x="4364600" y="2111900"/>
              <a:ext cx="280075" cy="289250"/>
            </a:xfrm>
            <a:custGeom>
              <a:avLst/>
              <a:gdLst/>
              <a:ahLst/>
              <a:cxnLst/>
              <a:rect l="l" t="t" r="r" b="b"/>
              <a:pathLst>
                <a:path w="11203" h="11570" extrusionOk="0">
                  <a:moveTo>
                    <a:pt x="399" y="1"/>
                  </a:moveTo>
                  <a:cubicBezTo>
                    <a:pt x="322" y="95"/>
                    <a:pt x="268" y="177"/>
                    <a:pt x="232" y="222"/>
                  </a:cubicBezTo>
                  <a:cubicBezTo>
                    <a:pt x="0" y="509"/>
                    <a:pt x="486" y="1828"/>
                    <a:pt x="1590" y="2473"/>
                  </a:cubicBezTo>
                  <a:lnTo>
                    <a:pt x="2923" y="2371"/>
                  </a:lnTo>
                  <a:lnTo>
                    <a:pt x="2046" y="2770"/>
                  </a:lnTo>
                  <a:cubicBezTo>
                    <a:pt x="2046" y="2770"/>
                    <a:pt x="3439" y="4137"/>
                    <a:pt x="4338" y="4846"/>
                  </a:cubicBezTo>
                  <a:cubicBezTo>
                    <a:pt x="5117" y="5461"/>
                    <a:pt x="9631" y="9448"/>
                    <a:pt x="11203" y="11570"/>
                  </a:cubicBezTo>
                  <a:cubicBezTo>
                    <a:pt x="5311" y="1867"/>
                    <a:pt x="1870" y="180"/>
                    <a:pt x="399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23;p37"/>
            <p:cNvSpPr/>
            <p:nvPr/>
          </p:nvSpPr>
          <p:spPr>
            <a:xfrm>
              <a:off x="4502350" y="1954850"/>
              <a:ext cx="109050" cy="418900"/>
            </a:xfrm>
            <a:custGeom>
              <a:avLst/>
              <a:gdLst/>
              <a:ahLst/>
              <a:cxnLst/>
              <a:rect l="l" t="t" r="r" b="b"/>
              <a:pathLst>
                <a:path w="4362" h="16756" extrusionOk="0">
                  <a:moveTo>
                    <a:pt x="1499" y="0"/>
                  </a:moveTo>
                  <a:cubicBezTo>
                    <a:pt x="1153" y="0"/>
                    <a:pt x="875" y="111"/>
                    <a:pt x="756" y="142"/>
                  </a:cubicBezTo>
                  <a:cubicBezTo>
                    <a:pt x="399" y="236"/>
                    <a:pt x="0" y="1583"/>
                    <a:pt x="500" y="2760"/>
                  </a:cubicBezTo>
                  <a:lnTo>
                    <a:pt x="1630" y="3474"/>
                  </a:lnTo>
                  <a:lnTo>
                    <a:pt x="688" y="3272"/>
                  </a:lnTo>
                  <a:lnTo>
                    <a:pt x="688" y="3272"/>
                  </a:lnTo>
                  <a:cubicBezTo>
                    <a:pt x="688" y="3272"/>
                    <a:pt x="990" y="5200"/>
                    <a:pt x="1285" y="6304"/>
                  </a:cubicBezTo>
                  <a:cubicBezTo>
                    <a:pt x="1581" y="7410"/>
                    <a:pt x="3178" y="15062"/>
                    <a:pt x="2672" y="16746"/>
                  </a:cubicBezTo>
                  <a:lnTo>
                    <a:pt x="3492" y="16755"/>
                  </a:lnTo>
                  <a:cubicBezTo>
                    <a:pt x="3492" y="16755"/>
                    <a:pt x="4361" y="6631"/>
                    <a:pt x="3650" y="2928"/>
                  </a:cubicBezTo>
                  <a:cubicBezTo>
                    <a:pt x="3173" y="452"/>
                    <a:pt x="2199" y="0"/>
                    <a:pt x="1499" y="0"/>
                  </a:cubicBezTo>
                  <a:close/>
                </a:path>
              </a:pathLst>
            </a:custGeom>
            <a:solidFill>
              <a:srgbClr val="3E7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24;p37"/>
            <p:cNvSpPr/>
            <p:nvPr/>
          </p:nvSpPr>
          <p:spPr>
            <a:xfrm>
              <a:off x="4502350" y="1956450"/>
              <a:ext cx="96125" cy="393350"/>
            </a:xfrm>
            <a:custGeom>
              <a:avLst/>
              <a:gdLst/>
              <a:ahLst/>
              <a:cxnLst/>
              <a:rect l="l" t="t" r="r" b="b"/>
              <a:pathLst>
                <a:path w="3845" h="15734" extrusionOk="0">
                  <a:moveTo>
                    <a:pt x="1022" y="0"/>
                  </a:moveTo>
                  <a:cubicBezTo>
                    <a:pt x="905" y="31"/>
                    <a:pt x="812" y="64"/>
                    <a:pt x="756" y="78"/>
                  </a:cubicBezTo>
                  <a:cubicBezTo>
                    <a:pt x="399" y="170"/>
                    <a:pt x="0" y="1517"/>
                    <a:pt x="500" y="2694"/>
                  </a:cubicBezTo>
                  <a:lnTo>
                    <a:pt x="1630" y="3410"/>
                  </a:lnTo>
                  <a:lnTo>
                    <a:pt x="688" y="3206"/>
                  </a:lnTo>
                  <a:lnTo>
                    <a:pt x="688" y="3206"/>
                  </a:lnTo>
                  <a:cubicBezTo>
                    <a:pt x="688" y="3206"/>
                    <a:pt x="990" y="5135"/>
                    <a:pt x="1285" y="6240"/>
                  </a:cubicBezTo>
                  <a:cubicBezTo>
                    <a:pt x="1542" y="7199"/>
                    <a:pt x="2779" y="13094"/>
                    <a:pt x="2771" y="15734"/>
                  </a:cubicBezTo>
                  <a:cubicBezTo>
                    <a:pt x="3845" y="4432"/>
                    <a:pt x="2094" y="1024"/>
                    <a:pt x="1022" y="0"/>
                  </a:cubicBezTo>
                  <a:close/>
                </a:path>
              </a:pathLst>
            </a:custGeom>
            <a:solidFill>
              <a:srgbClr val="3E7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25;p37"/>
            <p:cNvSpPr/>
            <p:nvPr/>
          </p:nvSpPr>
          <p:spPr>
            <a:xfrm>
              <a:off x="4479450" y="1668300"/>
              <a:ext cx="203925" cy="772050"/>
            </a:xfrm>
            <a:custGeom>
              <a:avLst/>
              <a:gdLst/>
              <a:ahLst/>
              <a:cxnLst/>
              <a:rect l="l" t="t" r="r" b="b"/>
              <a:pathLst>
                <a:path w="8157" h="30882" extrusionOk="0">
                  <a:moveTo>
                    <a:pt x="2770" y="1"/>
                  </a:moveTo>
                  <a:cubicBezTo>
                    <a:pt x="2116" y="1"/>
                    <a:pt x="1589" y="217"/>
                    <a:pt x="1368" y="277"/>
                  </a:cubicBezTo>
                  <a:cubicBezTo>
                    <a:pt x="710" y="457"/>
                    <a:pt x="1" y="2951"/>
                    <a:pt x="949" y="5113"/>
                  </a:cubicBezTo>
                  <a:lnTo>
                    <a:pt x="3049" y="6407"/>
                  </a:lnTo>
                  <a:lnTo>
                    <a:pt x="1307" y="6052"/>
                  </a:lnTo>
                  <a:lnTo>
                    <a:pt x="1307" y="6052"/>
                  </a:lnTo>
                  <a:cubicBezTo>
                    <a:pt x="1307" y="6052"/>
                    <a:pt x="1904" y="9606"/>
                    <a:pt x="2472" y="11639"/>
                  </a:cubicBezTo>
                  <a:cubicBezTo>
                    <a:pt x="3041" y="13671"/>
                    <a:pt x="6151" y="27763"/>
                    <a:pt x="5254" y="30882"/>
                  </a:cubicBezTo>
                  <a:lnTo>
                    <a:pt x="6765" y="30882"/>
                  </a:lnTo>
                  <a:cubicBezTo>
                    <a:pt x="6765" y="30882"/>
                    <a:pt x="8157" y="12176"/>
                    <a:pt x="6765" y="5361"/>
                  </a:cubicBezTo>
                  <a:cubicBezTo>
                    <a:pt x="5842" y="840"/>
                    <a:pt x="4058" y="1"/>
                    <a:pt x="2770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26;p37"/>
            <p:cNvSpPr/>
            <p:nvPr/>
          </p:nvSpPr>
          <p:spPr>
            <a:xfrm>
              <a:off x="4479500" y="1671500"/>
              <a:ext cx="178950" cy="725025"/>
            </a:xfrm>
            <a:custGeom>
              <a:avLst/>
              <a:gdLst/>
              <a:ahLst/>
              <a:cxnLst/>
              <a:rect l="l" t="t" r="r" b="b"/>
              <a:pathLst>
                <a:path w="7158" h="29001" extrusionOk="0">
                  <a:moveTo>
                    <a:pt x="1856" y="1"/>
                  </a:moveTo>
                  <a:cubicBezTo>
                    <a:pt x="1638" y="60"/>
                    <a:pt x="1468" y="121"/>
                    <a:pt x="1366" y="149"/>
                  </a:cubicBezTo>
                  <a:cubicBezTo>
                    <a:pt x="707" y="329"/>
                    <a:pt x="0" y="2823"/>
                    <a:pt x="947" y="4984"/>
                  </a:cubicBezTo>
                  <a:lnTo>
                    <a:pt x="3047" y="6279"/>
                  </a:lnTo>
                  <a:lnTo>
                    <a:pt x="1305" y="5924"/>
                  </a:lnTo>
                  <a:lnTo>
                    <a:pt x="1305" y="5924"/>
                  </a:lnTo>
                  <a:cubicBezTo>
                    <a:pt x="1305" y="5924"/>
                    <a:pt x="1902" y="9478"/>
                    <a:pt x="2470" y="11510"/>
                  </a:cubicBezTo>
                  <a:cubicBezTo>
                    <a:pt x="2965" y="13276"/>
                    <a:pt x="5374" y="24129"/>
                    <a:pt x="5413" y="29000"/>
                  </a:cubicBezTo>
                  <a:cubicBezTo>
                    <a:pt x="7157" y="8121"/>
                    <a:pt x="3856" y="1867"/>
                    <a:pt x="18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27;p37"/>
            <p:cNvSpPr/>
            <p:nvPr/>
          </p:nvSpPr>
          <p:spPr>
            <a:xfrm>
              <a:off x="4610325" y="1700125"/>
              <a:ext cx="230725" cy="644225"/>
            </a:xfrm>
            <a:custGeom>
              <a:avLst/>
              <a:gdLst/>
              <a:ahLst/>
              <a:cxnLst/>
              <a:rect l="l" t="t" r="r" b="b"/>
              <a:pathLst>
                <a:path w="9229" h="25769" extrusionOk="0">
                  <a:moveTo>
                    <a:pt x="5490" y="0"/>
                  </a:moveTo>
                  <a:cubicBezTo>
                    <a:pt x="3953" y="0"/>
                    <a:pt x="2325" y="2495"/>
                    <a:pt x="1989" y="5325"/>
                  </a:cubicBezTo>
                  <a:cubicBezTo>
                    <a:pt x="1479" y="9607"/>
                    <a:pt x="0" y="21895"/>
                    <a:pt x="917" y="25769"/>
                  </a:cubicBezTo>
                  <a:lnTo>
                    <a:pt x="1377" y="25483"/>
                  </a:lnTo>
                  <a:cubicBezTo>
                    <a:pt x="1377" y="25483"/>
                    <a:pt x="1797" y="21181"/>
                    <a:pt x="3270" y="17866"/>
                  </a:cubicBezTo>
                  <a:cubicBezTo>
                    <a:pt x="4742" y="14552"/>
                    <a:pt x="9228" y="7007"/>
                    <a:pt x="7597" y="2266"/>
                  </a:cubicBezTo>
                  <a:cubicBezTo>
                    <a:pt x="7043" y="658"/>
                    <a:pt x="6278" y="0"/>
                    <a:pt x="54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28;p37"/>
            <p:cNvSpPr/>
            <p:nvPr/>
          </p:nvSpPr>
          <p:spPr>
            <a:xfrm>
              <a:off x="4632750" y="1700700"/>
              <a:ext cx="208300" cy="643625"/>
            </a:xfrm>
            <a:custGeom>
              <a:avLst/>
              <a:gdLst/>
              <a:ahLst/>
              <a:cxnLst/>
              <a:rect l="l" t="t" r="r" b="b"/>
              <a:pathLst>
                <a:path w="8332" h="25745" extrusionOk="0">
                  <a:moveTo>
                    <a:pt x="4836" y="0"/>
                  </a:moveTo>
                  <a:cubicBezTo>
                    <a:pt x="3891" y="5795"/>
                    <a:pt x="1700" y="20644"/>
                    <a:pt x="0" y="25645"/>
                  </a:cubicBezTo>
                  <a:cubicBezTo>
                    <a:pt x="8" y="25678"/>
                    <a:pt x="14" y="25713"/>
                    <a:pt x="20" y="25744"/>
                  </a:cubicBezTo>
                  <a:lnTo>
                    <a:pt x="480" y="25460"/>
                  </a:lnTo>
                  <a:cubicBezTo>
                    <a:pt x="480" y="25460"/>
                    <a:pt x="900" y="21156"/>
                    <a:pt x="2373" y="17843"/>
                  </a:cubicBezTo>
                  <a:cubicBezTo>
                    <a:pt x="3845" y="14529"/>
                    <a:pt x="8331" y="6984"/>
                    <a:pt x="6700" y="2243"/>
                  </a:cubicBezTo>
                  <a:cubicBezTo>
                    <a:pt x="6203" y="800"/>
                    <a:pt x="5538" y="126"/>
                    <a:pt x="4836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29;p37"/>
            <p:cNvSpPr/>
            <p:nvPr/>
          </p:nvSpPr>
          <p:spPr>
            <a:xfrm>
              <a:off x="4284100" y="1852500"/>
              <a:ext cx="380725" cy="453900"/>
            </a:xfrm>
            <a:custGeom>
              <a:avLst/>
              <a:gdLst/>
              <a:ahLst/>
              <a:cxnLst/>
              <a:rect l="l" t="t" r="r" b="b"/>
              <a:pathLst>
                <a:path w="15229" h="18156" extrusionOk="0">
                  <a:moveTo>
                    <a:pt x="2932" y="0"/>
                  </a:moveTo>
                  <a:cubicBezTo>
                    <a:pt x="648" y="0"/>
                    <a:pt x="0" y="1294"/>
                    <a:pt x="444" y="3014"/>
                  </a:cubicBezTo>
                  <a:cubicBezTo>
                    <a:pt x="903" y="4798"/>
                    <a:pt x="5796" y="3932"/>
                    <a:pt x="9264" y="6889"/>
                  </a:cubicBezTo>
                  <a:cubicBezTo>
                    <a:pt x="12731" y="9846"/>
                    <a:pt x="13037" y="18155"/>
                    <a:pt x="13037" y="18155"/>
                  </a:cubicBezTo>
                  <a:lnTo>
                    <a:pt x="13801" y="18155"/>
                  </a:lnTo>
                  <a:cubicBezTo>
                    <a:pt x="15228" y="1333"/>
                    <a:pt x="5694" y="108"/>
                    <a:pt x="3197" y="6"/>
                  </a:cubicBezTo>
                  <a:cubicBezTo>
                    <a:pt x="3106" y="2"/>
                    <a:pt x="3018" y="0"/>
                    <a:pt x="29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30;p37"/>
            <p:cNvSpPr/>
            <p:nvPr/>
          </p:nvSpPr>
          <p:spPr>
            <a:xfrm>
              <a:off x="4627250" y="1875525"/>
              <a:ext cx="355025" cy="464650"/>
            </a:xfrm>
            <a:custGeom>
              <a:avLst/>
              <a:gdLst/>
              <a:ahLst/>
              <a:cxnLst/>
              <a:rect l="l" t="t" r="r" b="b"/>
              <a:pathLst>
                <a:path w="14201" h="18586" extrusionOk="0">
                  <a:moveTo>
                    <a:pt x="12635" y="0"/>
                  </a:moveTo>
                  <a:cubicBezTo>
                    <a:pt x="11386" y="0"/>
                    <a:pt x="9583" y="1016"/>
                    <a:pt x="8174" y="2048"/>
                  </a:cubicBezTo>
                  <a:cubicBezTo>
                    <a:pt x="5706" y="3856"/>
                    <a:pt x="766" y="9760"/>
                    <a:pt x="1" y="18586"/>
                  </a:cubicBezTo>
                  <a:lnTo>
                    <a:pt x="641" y="18408"/>
                  </a:lnTo>
                  <a:cubicBezTo>
                    <a:pt x="641" y="18408"/>
                    <a:pt x="2283" y="11740"/>
                    <a:pt x="5907" y="8286"/>
                  </a:cubicBezTo>
                  <a:cubicBezTo>
                    <a:pt x="9530" y="4832"/>
                    <a:pt x="13902" y="5815"/>
                    <a:pt x="14111" y="2149"/>
                  </a:cubicBezTo>
                  <a:cubicBezTo>
                    <a:pt x="14201" y="575"/>
                    <a:pt x="13575" y="0"/>
                    <a:pt x="12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31;p37"/>
            <p:cNvSpPr/>
            <p:nvPr/>
          </p:nvSpPr>
          <p:spPr>
            <a:xfrm>
              <a:off x="4627250" y="1916550"/>
              <a:ext cx="353050" cy="423625"/>
            </a:xfrm>
            <a:custGeom>
              <a:avLst/>
              <a:gdLst/>
              <a:ahLst/>
              <a:cxnLst/>
              <a:rect l="l" t="t" r="r" b="b"/>
              <a:pathLst>
                <a:path w="14122" h="16945" extrusionOk="0">
                  <a:moveTo>
                    <a:pt x="14112" y="0"/>
                  </a:moveTo>
                  <a:cubicBezTo>
                    <a:pt x="10961" y="809"/>
                    <a:pt x="3318" y="3167"/>
                    <a:pt x="146" y="16328"/>
                  </a:cubicBezTo>
                  <a:cubicBezTo>
                    <a:pt x="142" y="16387"/>
                    <a:pt x="138" y="16441"/>
                    <a:pt x="134" y="16499"/>
                  </a:cubicBezTo>
                  <a:lnTo>
                    <a:pt x="106" y="16499"/>
                  </a:lnTo>
                  <a:cubicBezTo>
                    <a:pt x="70" y="16648"/>
                    <a:pt x="35" y="16795"/>
                    <a:pt x="1" y="16945"/>
                  </a:cubicBezTo>
                  <a:lnTo>
                    <a:pt x="641" y="16767"/>
                  </a:lnTo>
                  <a:cubicBezTo>
                    <a:pt x="641" y="16767"/>
                    <a:pt x="2285" y="10099"/>
                    <a:pt x="5908" y="6645"/>
                  </a:cubicBezTo>
                  <a:cubicBezTo>
                    <a:pt x="9532" y="3191"/>
                    <a:pt x="13904" y="4174"/>
                    <a:pt x="14112" y="508"/>
                  </a:cubicBezTo>
                  <a:cubicBezTo>
                    <a:pt x="14122" y="339"/>
                    <a:pt x="14122" y="169"/>
                    <a:pt x="14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32;p37"/>
            <p:cNvSpPr/>
            <p:nvPr/>
          </p:nvSpPr>
          <p:spPr>
            <a:xfrm>
              <a:off x="4640700" y="2129450"/>
              <a:ext cx="253300" cy="301975"/>
            </a:xfrm>
            <a:custGeom>
              <a:avLst/>
              <a:gdLst/>
              <a:ahLst/>
              <a:cxnLst/>
              <a:rect l="l" t="t" r="r" b="b"/>
              <a:pathLst>
                <a:path w="10132" h="12079" extrusionOk="0">
                  <a:moveTo>
                    <a:pt x="8182" y="0"/>
                  </a:moveTo>
                  <a:cubicBezTo>
                    <a:pt x="8125" y="0"/>
                    <a:pt x="8066" y="1"/>
                    <a:pt x="8005" y="4"/>
                  </a:cubicBezTo>
                  <a:cubicBezTo>
                    <a:pt x="6345" y="70"/>
                    <a:pt x="1" y="885"/>
                    <a:pt x="950" y="12078"/>
                  </a:cubicBezTo>
                  <a:lnTo>
                    <a:pt x="1459" y="12078"/>
                  </a:lnTo>
                  <a:cubicBezTo>
                    <a:pt x="1459" y="12078"/>
                    <a:pt x="1663" y="6550"/>
                    <a:pt x="3969" y="4583"/>
                  </a:cubicBezTo>
                  <a:cubicBezTo>
                    <a:pt x="6277" y="2614"/>
                    <a:pt x="9533" y="3191"/>
                    <a:pt x="9838" y="2005"/>
                  </a:cubicBezTo>
                  <a:cubicBezTo>
                    <a:pt x="10132" y="860"/>
                    <a:pt x="9701" y="0"/>
                    <a:pt x="81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533;p37"/>
            <p:cNvSpPr/>
            <p:nvPr/>
          </p:nvSpPr>
          <p:spPr>
            <a:xfrm>
              <a:off x="4652850" y="2158325"/>
              <a:ext cx="236400" cy="267525"/>
            </a:xfrm>
            <a:custGeom>
              <a:avLst/>
              <a:gdLst/>
              <a:ahLst/>
              <a:cxnLst/>
              <a:rect l="l" t="t" r="r" b="b"/>
              <a:pathLst>
                <a:path w="9456" h="10701" extrusionOk="0">
                  <a:moveTo>
                    <a:pt x="9423" y="1"/>
                  </a:moveTo>
                  <a:lnTo>
                    <a:pt x="9423" y="1"/>
                  </a:lnTo>
                  <a:cubicBezTo>
                    <a:pt x="7026" y="63"/>
                    <a:pt x="1" y="1060"/>
                    <a:pt x="986" y="10701"/>
                  </a:cubicBezTo>
                  <a:cubicBezTo>
                    <a:pt x="1052" y="9652"/>
                    <a:pt x="1453" y="5160"/>
                    <a:pt x="3483" y="3426"/>
                  </a:cubicBezTo>
                  <a:cubicBezTo>
                    <a:pt x="5791" y="1459"/>
                    <a:pt x="9047" y="2036"/>
                    <a:pt x="9352" y="848"/>
                  </a:cubicBezTo>
                  <a:cubicBezTo>
                    <a:pt x="9431" y="542"/>
                    <a:pt x="9456" y="256"/>
                    <a:pt x="94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534;p37"/>
            <p:cNvSpPr/>
            <p:nvPr/>
          </p:nvSpPr>
          <p:spPr>
            <a:xfrm>
              <a:off x="4340275" y="2006200"/>
              <a:ext cx="253300" cy="302000"/>
            </a:xfrm>
            <a:custGeom>
              <a:avLst/>
              <a:gdLst/>
              <a:ahLst/>
              <a:cxnLst/>
              <a:rect l="l" t="t" r="r" b="b"/>
              <a:pathLst>
                <a:path w="10132" h="12080" extrusionOk="0">
                  <a:moveTo>
                    <a:pt x="1953" y="0"/>
                  </a:moveTo>
                  <a:cubicBezTo>
                    <a:pt x="432" y="0"/>
                    <a:pt x="0" y="859"/>
                    <a:pt x="294" y="2005"/>
                  </a:cubicBezTo>
                  <a:cubicBezTo>
                    <a:pt x="599" y="3192"/>
                    <a:pt x="3856" y="2616"/>
                    <a:pt x="6161" y="4583"/>
                  </a:cubicBezTo>
                  <a:cubicBezTo>
                    <a:pt x="8469" y="6551"/>
                    <a:pt x="8673" y="12080"/>
                    <a:pt x="8673" y="12080"/>
                  </a:cubicBezTo>
                  <a:lnTo>
                    <a:pt x="9182" y="12078"/>
                  </a:lnTo>
                  <a:cubicBezTo>
                    <a:pt x="10131" y="885"/>
                    <a:pt x="3788" y="70"/>
                    <a:pt x="2125" y="4"/>
                  </a:cubicBezTo>
                  <a:cubicBezTo>
                    <a:pt x="2066" y="1"/>
                    <a:pt x="2009" y="0"/>
                    <a:pt x="1953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535;p37"/>
            <p:cNvSpPr/>
            <p:nvPr/>
          </p:nvSpPr>
          <p:spPr>
            <a:xfrm>
              <a:off x="4345000" y="2035125"/>
              <a:ext cx="236400" cy="267525"/>
            </a:xfrm>
            <a:custGeom>
              <a:avLst/>
              <a:gdLst/>
              <a:ahLst/>
              <a:cxnLst/>
              <a:rect l="l" t="t" r="r" b="b"/>
              <a:pathLst>
                <a:path w="9456" h="10701" extrusionOk="0">
                  <a:moveTo>
                    <a:pt x="32" y="0"/>
                  </a:moveTo>
                  <a:lnTo>
                    <a:pt x="32" y="0"/>
                  </a:lnTo>
                  <a:cubicBezTo>
                    <a:pt x="0" y="255"/>
                    <a:pt x="26" y="542"/>
                    <a:pt x="105" y="848"/>
                  </a:cubicBezTo>
                  <a:cubicBezTo>
                    <a:pt x="410" y="2035"/>
                    <a:pt x="3667" y="1459"/>
                    <a:pt x="5972" y="3426"/>
                  </a:cubicBezTo>
                  <a:cubicBezTo>
                    <a:pt x="8005" y="5159"/>
                    <a:pt x="8405" y="9653"/>
                    <a:pt x="8472" y="10700"/>
                  </a:cubicBezTo>
                  <a:cubicBezTo>
                    <a:pt x="9455" y="1061"/>
                    <a:pt x="2430" y="62"/>
                    <a:pt x="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536;p37"/>
            <p:cNvSpPr/>
            <p:nvPr/>
          </p:nvSpPr>
          <p:spPr>
            <a:xfrm>
              <a:off x="4291250" y="1895975"/>
              <a:ext cx="355275" cy="402075"/>
            </a:xfrm>
            <a:custGeom>
              <a:avLst/>
              <a:gdLst/>
              <a:ahLst/>
              <a:cxnLst/>
              <a:rect l="l" t="t" r="r" b="b"/>
              <a:pathLst>
                <a:path w="14211" h="16083" extrusionOk="0">
                  <a:moveTo>
                    <a:pt x="50" y="1"/>
                  </a:moveTo>
                  <a:cubicBezTo>
                    <a:pt x="0" y="384"/>
                    <a:pt x="39" y="814"/>
                    <a:pt x="158" y="1275"/>
                  </a:cubicBezTo>
                  <a:cubicBezTo>
                    <a:pt x="617" y="3059"/>
                    <a:pt x="5512" y="2192"/>
                    <a:pt x="8978" y="5150"/>
                  </a:cubicBezTo>
                  <a:cubicBezTo>
                    <a:pt x="12032" y="7755"/>
                    <a:pt x="12632" y="14508"/>
                    <a:pt x="12732" y="16082"/>
                  </a:cubicBezTo>
                  <a:cubicBezTo>
                    <a:pt x="14211" y="1593"/>
                    <a:pt x="3653" y="95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537;p37"/>
            <p:cNvSpPr/>
            <p:nvPr/>
          </p:nvSpPr>
          <p:spPr>
            <a:xfrm>
              <a:off x="4510300" y="2297325"/>
              <a:ext cx="271200" cy="283100"/>
            </a:xfrm>
            <a:custGeom>
              <a:avLst/>
              <a:gdLst/>
              <a:ahLst/>
              <a:cxnLst/>
              <a:rect l="l" t="t" r="r" b="b"/>
              <a:pathLst>
                <a:path w="10848" h="11324" extrusionOk="0">
                  <a:moveTo>
                    <a:pt x="1" y="0"/>
                  </a:moveTo>
                  <a:lnTo>
                    <a:pt x="2118" y="10847"/>
                  </a:lnTo>
                  <a:cubicBezTo>
                    <a:pt x="3187" y="11168"/>
                    <a:pt x="4210" y="11324"/>
                    <a:pt x="5191" y="11324"/>
                  </a:cubicBezTo>
                  <a:cubicBezTo>
                    <a:pt x="6188" y="11324"/>
                    <a:pt x="7141" y="11162"/>
                    <a:pt x="8052" y="10847"/>
                  </a:cubicBezTo>
                  <a:lnTo>
                    <a:pt x="108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538;p37"/>
            <p:cNvSpPr/>
            <p:nvPr/>
          </p:nvSpPr>
          <p:spPr>
            <a:xfrm>
              <a:off x="4501375" y="2280400"/>
              <a:ext cx="289050" cy="46550"/>
            </a:xfrm>
            <a:custGeom>
              <a:avLst/>
              <a:gdLst/>
              <a:ahLst/>
              <a:cxnLst/>
              <a:rect l="l" t="t" r="r" b="b"/>
              <a:pathLst>
                <a:path w="11562" h="1862" extrusionOk="0">
                  <a:moveTo>
                    <a:pt x="0" y="0"/>
                  </a:moveTo>
                  <a:lnTo>
                    <a:pt x="0" y="1862"/>
                  </a:lnTo>
                  <a:lnTo>
                    <a:pt x="11562" y="1862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ctrTitle"/>
          </p:nvPr>
        </p:nvSpPr>
        <p:spPr>
          <a:xfrm>
            <a:off x="331410" y="976784"/>
            <a:ext cx="7701563" cy="2687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1.4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가설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8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 - </a:t>
            </a: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논문과 반대로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4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  </a:t>
            </a:r>
            <a:r>
              <a:rPr lang="en-US" altLang="ko-KR" sz="14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“‘</a:t>
            </a:r>
            <a:r>
              <a:rPr lang="ko-KR" altLang="en-US" sz="14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서울대입학수</a:t>
            </a:r>
            <a:r>
              <a:rPr lang="en-US" altLang="ko-KR" sz="14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sz="14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과 </a:t>
            </a:r>
            <a:r>
              <a:rPr lang="en-US" altLang="ko-KR" sz="14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1400" dirty="0" err="1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학원사업체수</a:t>
            </a:r>
            <a:r>
              <a:rPr lang="en-US" altLang="ko-KR" sz="14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sz="14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는 서울시 아파트값 </a:t>
            </a:r>
            <a:r>
              <a:rPr lang="ko-KR" altLang="en-US" sz="14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변동에</a:t>
            </a:r>
            <a:r>
              <a:rPr lang="en-US" altLang="ko-KR" sz="14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영향이 </a:t>
            </a:r>
            <a:r>
              <a:rPr lang="ko-KR" altLang="en-US" sz="1400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있을 것이다</a:t>
            </a:r>
            <a:r>
              <a:rPr lang="en-US" altLang="ko-KR" sz="14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.”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4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    </a:t>
            </a: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를 가설로 설정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.</a:t>
            </a:r>
            <a:br>
              <a:rPr lang="en-US" altLang="ko-KR" sz="14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4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4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1.5 </a:t>
            </a: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변수</a:t>
            </a:r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400" b="1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  -  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 smtClean="0">
                <a:latin typeface="HY강B" panose="020B0600000101010101" charset="-127"/>
                <a:ea typeface="HY강B" panose="020B0600000101010101" charset="-127"/>
              </a:rPr>
              <a:t>종속변수</a:t>
            </a:r>
            <a:r>
              <a:rPr lang="en-US" altLang="ko-KR" sz="1400" dirty="0">
                <a:latin typeface="HY강B" panose="020B0600000101010101" charset="-127"/>
                <a:ea typeface="HY강B" panose="020B0600000101010101" charset="-127"/>
              </a:rPr>
              <a:t>(</a:t>
            </a:r>
            <a:r>
              <a:rPr lang="ko-KR" altLang="en-US" sz="1400" dirty="0">
                <a:latin typeface="HY강B" panose="020B0600000101010101" charset="-127"/>
                <a:ea typeface="HY강B" panose="020B0600000101010101" charset="-127"/>
              </a:rPr>
              <a:t>결과변수</a:t>
            </a:r>
            <a:r>
              <a:rPr lang="en-US" altLang="ko-KR" sz="1400" dirty="0">
                <a:latin typeface="HY강B" panose="020B0600000101010101" charset="-127"/>
                <a:ea typeface="HY강B" panose="020B0600000101010101" charset="-127"/>
              </a:rPr>
              <a:t>) : </a:t>
            </a:r>
            <a:r>
              <a:rPr lang="ko-KR" altLang="en-US" sz="1400" dirty="0">
                <a:latin typeface="HY강B" panose="020B0600000101010101" charset="-127"/>
                <a:ea typeface="HY강B" panose="020B0600000101010101" charset="-127"/>
              </a:rPr>
              <a:t>부동산 </a:t>
            </a:r>
            <a:r>
              <a:rPr lang="ko-KR" altLang="en-US" sz="1400" dirty="0" smtClean="0">
                <a:latin typeface="HY강B" panose="020B0600000101010101" charset="-127"/>
                <a:ea typeface="HY강B" panose="020B0600000101010101" charset="-127"/>
              </a:rPr>
              <a:t>매매가격 </a:t>
            </a:r>
            <a:r>
              <a:rPr lang="en-US" altLang="ko-KR" sz="1400" dirty="0" smtClean="0">
                <a:latin typeface="HY강B" panose="020B0600000101010101" charset="-127"/>
                <a:ea typeface="HY강B" panose="020B0600000101010101" charset="-127"/>
              </a:rPr>
              <a:t>(</a:t>
            </a:r>
            <a:r>
              <a:rPr lang="ko-KR" altLang="en-US" sz="1400" dirty="0" smtClean="0">
                <a:latin typeface="HY강B" panose="020B0600000101010101" charset="-127"/>
                <a:ea typeface="HY강B" panose="020B0600000101010101" charset="-127"/>
              </a:rPr>
              <a:t>월별</a:t>
            </a:r>
            <a:r>
              <a:rPr lang="en-US" altLang="ko-KR" sz="1400" dirty="0" smtClean="0">
                <a:latin typeface="HY강B" panose="020B0600000101010101" charset="-127"/>
                <a:ea typeface="HY강B" panose="020B0600000101010101" charset="-127"/>
              </a:rPr>
              <a:t>)</a:t>
            </a:r>
            <a:br>
              <a:rPr lang="en-US" altLang="ko-KR" sz="1400" dirty="0" smtClean="0">
                <a:latin typeface="HY강B" panose="020B0600000101010101" charset="-127"/>
                <a:ea typeface="HY강B" panose="020B0600000101010101" charset="-127"/>
              </a:rPr>
            </a:br>
            <a:r>
              <a:rPr lang="ko-KR" altLang="en-US" sz="1400" dirty="0">
                <a:latin typeface="HY강B" panose="020B0600000101010101" charset="-127"/>
                <a:ea typeface="HY강B" panose="020B0600000101010101" charset="-127"/>
              </a:rPr>
              <a:t/>
            </a:r>
            <a:br>
              <a:rPr lang="ko-KR" altLang="en-US" sz="1400" dirty="0">
                <a:latin typeface="HY강B" panose="020B0600000101010101" charset="-127"/>
                <a:ea typeface="HY강B" panose="020B0600000101010101" charset="-127"/>
              </a:rPr>
            </a:br>
            <a:r>
              <a:rPr lang="ko-KR" altLang="en-US" sz="1400" dirty="0">
                <a:latin typeface="HY강B" panose="020B0600000101010101" charset="-127"/>
                <a:ea typeface="HY강B" panose="020B0600000101010101" charset="-127"/>
              </a:rPr>
              <a:t>      </a:t>
            </a:r>
            <a:r>
              <a:rPr lang="ko-KR" altLang="en-US" sz="1400" dirty="0" smtClean="0">
                <a:latin typeface="HY강B" panose="020B0600000101010101" charset="-127"/>
                <a:ea typeface="HY강B" panose="020B0600000101010101" charset="-127"/>
              </a:rPr>
              <a:t> 독립변수</a:t>
            </a:r>
            <a:r>
              <a:rPr lang="en-US" altLang="ko-KR" sz="1400" dirty="0">
                <a:latin typeface="HY강B" panose="020B0600000101010101" charset="-127"/>
                <a:ea typeface="HY강B" panose="020B0600000101010101" charset="-127"/>
              </a:rPr>
              <a:t>(</a:t>
            </a:r>
            <a:r>
              <a:rPr lang="ko-KR" altLang="en-US" sz="1400" dirty="0">
                <a:latin typeface="HY강B" panose="020B0600000101010101" charset="-127"/>
                <a:ea typeface="HY강B" panose="020B0600000101010101" charset="-127"/>
              </a:rPr>
              <a:t>원인변수</a:t>
            </a:r>
            <a:r>
              <a:rPr lang="en-US" altLang="ko-KR" sz="1400" dirty="0">
                <a:latin typeface="HY강B" panose="020B0600000101010101" charset="-127"/>
                <a:ea typeface="HY강B" panose="020B0600000101010101" charset="-127"/>
              </a:rPr>
              <a:t>) : </a:t>
            </a:r>
            <a:r>
              <a:rPr lang="ko-KR" altLang="en-US" sz="1400" dirty="0" smtClean="0">
                <a:latin typeface="HY강B" panose="020B0600000101010101" charset="-127"/>
                <a:ea typeface="HY강B" panose="020B0600000101010101" charset="-127"/>
              </a:rPr>
              <a:t>서울대 합격자수</a:t>
            </a:r>
            <a:r>
              <a:rPr lang="en-US" altLang="ko-KR" sz="1400" dirty="0" smtClean="0">
                <a:latin typeface="HY강B" panose="020B0600000101010101" charset="-127"/>
                <a:ea typeface="HY강B" panose="020B0600000101010101" charset="-127"/>
              </a:rPr>
              <a:t>(</a:t>
            </a:r>
            <a:r>
              <a:rPr lang="ko-KR" altLang="en-US" sz="1400" dirty="0" smtClean="0">
                <a:latin typeface="HY강B" panose="020B0600000101010101" charset="-127"/>
                <a:ea typeface="HY강B" panose="020B0600000101010101" charset="-127"/>
              </a:rPr>
              <a:t>정시</a:t>
            </a:r>
            <a:r>
              <a:rPr lang="en-US" altLang="ko-KR" sz="1400" dirty="0" smtClean="0">
                <a:latin typeface="HY강B" panose="020B0600000101010101" charset="-127"/>
                <a:ea typeface="HY강B" panose="020B0600000101010101" charset="-127"/>
              </a:rPr>
              <a:t>, </a:t>
            </a:r>
            <a:r>
              <a:rPr lang="ko-KR" altLang="en-US" sz="1400" dirty="0" smtClean="0">
                <a:latin typeface="HY강B" panose="020B0600000101010101" charset="-127"/>
                <a:ea typeface="HY강B" panose="020B0600000101010101" charset="-127"/>
              </a:rPr>
              <a:t>수시</a:t>
            </a:r>
            <a:r>
              <a:rPr lang="en-US" altLang="ko-KR" sz="1400" dirty="0" smtClean="0">
                <a:latin typeface="HY강B" panose="020B0600000101010101" charset="-127"/>
                <a:ea typeface="HY강B" panose="020B0600000101010101" charset="-127"/>
              </a:rPr>
              <a:t>, </a:t>
            </a:r>
            <a:r>
              <a:rPr lang="ko-KR" altLang="en-US" sz="1400" dirty="0" smtClean="0">
                <a:latin typeface="HY강B" panose="020B0600000101010101" charset="-127"/>
                <a:ea typeface="HY강B" panose="020B0600000101010101" charset="-127"/>
              </a:rPr>
              <a:t>총합</a:t>
            </a:r>
            <a:r>
              <a:rPr lang="en-US" altLang="ko-KR" sz="1400" dirty="0" smtClean="0">
                <a:latin typeface="HY강B" panose="020B0600000101010101" charset="-127"/>
                <a:ea typeface="HY강B" panose="020B0600000101010101" charset="-127"/>
              </a:rPr>
              <a:t>)</a:t>
            </a:r>
            <a:r>
              <a:rPr lang="ko-KR" altLang="en-US" sz="1400" dirty="0" smtClean="0">
                <a:latin typeface="HY강B" panose="020B0600000101010101" charset="-127"/>
                <a:ea typeface="HY강B" panose="020B0600000101010101" charset="-127"/>
              </a:rPr>
              <a:t> 비교</a:t>
            </a:r>
            <a:r>
              <a:rPr lang="en-US" altLang="ko-KR" sz="1400" dirty="0" smtClean="0">
                <a:latin typeface="HY강B" panose="020B0600000101010101" charset="-127"/>
                <a:ea typeface="HY강B" panose="020B0600000101010101" charset="-127"/>
              </a:rPr>
              <a:t/>
            </a:r>
            <a:br>
              <a:rPr lang="en-US" altLang="ko-KR" sz="1400" dirty="0" smtClean="0">
                <a:latin typeface="HY강B" panose="020B0600000101010101" charset="-127"/>
                <a:ea typeface="HY강B" panose="020B0600000101010101" charset="-127"/>
              </a:rPr>
            </a:br>
            <a:r>
              <a:rPr lang="en-US" altLang="ko-KR" sz="1400" dirty="0">
                <a:latin typeface="HY강B" panose="020B0600000101010101" charset="-127"/>
                <a:ea typeface="HY강B" panose="020B0600000101010101" charset="-127"/>
              </a:rPr>
              <a:t>	</a:t>
            </a:r>
            <a:r>
              <a:rPr lang="en-US" altLang="ko-KR" sz="1400" dirty="0" smtClean="0">
                <a:latin typeface="HY강B" panose="020B0600000101010101" charset="-127"/>
                <a:ea typeface="HY강B" panose="020B0600000101010101" charset="-127"/>
              </a:rPr>
              <a:t>	    </a:t>
            </a:r>
            <a:r>
              <a:rPr lang="ko-KR" altLang="en-US" sz="1400" dirty="0" smtClean="0">
                <a:latin typeface="HY강B" panose="020B0600000101010101" charset="-127"/>
                <a:ea typeface="HY강B" panose="020B0600000101010101" charset="-127"/>
              </a:rPr>
              <a:t>서울시 학원사업체수</a:t>
            </a:r>
            <a:endParaRPr sz="1400" dirty="0">
              <a:solidFill>
                <a:srgbClr val="43434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Google Shape;202;p18"/>
          <p:cNvSpPr txBox="1">
            <a:spLocks/>
          </p:cNvSpPr>
          <p:nvPr/>
        </p:nvSpPr>
        <p:spPr>
          <a:xfrm>
            <a:off x="762027" y="122012"/>
            <a:ext cx="3131672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PROJECT </a:t>
            </a:r>
            <a:r>
              <a:rPr lang="ko-KR" altLang="en-US" sz="28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개요</a:t>
            </a:r>
          </a:p>
        </p:txBody>
      </p:sp>
      <p:sp>
        <p:nvSpPr>
          <p:cNvPr id="17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01</a:t>
            </a:r>
          </a:p>
        </p:txBody>
      </p:sp>
      <p:grpSp>
        <p:nvGrpSpPr>
          <p:cNvPr id="21" name="Google Shape;2490;p37"/>
          <p:cNvGrpSpPr/>
          <p:nvPr/>
        </p:nvGrpSpPr>
        <p:grpSpPr>
          <a:xfrm>
            <a:off x="7132379" y="3484363"/>
            <a:ext cx="1852624" cy="1562252"/>
            <a:chOff x="3103900" y="938525"/>
            <a:chExt cx="1878375" cy="1759475"/>
          </a:xfrm>
        </p:grpSpPr>
        <p:sp>
          <p:nvSpPr>
            <p:cNvPr id="22" name="Google Shape;2491;p37"/>
            <p:cNvSpPr/>
            <p:nvPr/>
          </p:nvSpPr>
          <p:spPr>
            <a:xfrm>
              <a:off x="3103900" y="2553950"/>
              <a:ext cx="1826225" cy="144050"/>
            </a:xfrm>
            <a:custGeom>
              <a:avLst/>
              <a:gdLst/>
              <a:ahLst/>
              <a:cxnLst/>
              <a:rect l="l" t="t" r="r" b="b"/>
              <a:pathLst>
                <a:path w="73049" h="5762" extrusionOk="0">
                  <a:moveTo>
                    <a:pt x="36525" y="1"/>
                  </a:moveTo>
                  <a:cubicBezTo>
                    <a:pt x="26838" y="1"/>
                    <a:pt x="17549" y="304"/>
                    <a:pt x="10699" y="845"/>
                  </a:cubicBezTo>
                  <a:cubicBezTo>
                    <a:pt x="3850" y="1385"/>
                    <a:pt x="1" y="2118"/>
                    <a:pt x="1" y="2882"/>
                  </a:cubicBezTo>
                  <a:cubicBezTo>
                    <a:pt x="1" y="3646"/>
                    <a:pt x="3850" y="4377"/>
                    <a:pt x="10699" y="4918"/>
                  </a:cubicBezTo>
                  <a:cubicBezTo>
                    <a:pt x="17549" y="5458"/>
                    <a:pt x="26838" y="5761"/>
                    <a:pt x="36525" y="5761"/>
                  </a:cubicBezTo>
                  <a:cubicBezTo>
                    <a:pt x="46212" y="5761"/>
                    <a:pt x="55502" y="5458"/>
                    <a:pt x="62351" y="4918"/>
                  </a:cubicBezTo>
                  <a:cubicBezTo>
                    <a:pt x="69201" y="4377"/>
                    <a:pt x="73048" y="3646"/>
                    <a:pt x="73048" y="2882"/>
                  </a:cubicBezTo>
                  <a:cubicBezTo>
                    <a:pt x="73048" y="2118"/>
                    <a:pt x="69201" y="1385"/>
                    <a:pt x="62351" y="845"/>
                  </a:cubicBezTo>
                  <a:cubicBezTo>
                    <a:pt x="55502" y="304"/>
                    <a:pt x="46212" y="1"/>
                    <a:pt x="36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92;p37"/>
            <p:cNvSpPr/>
            <p:nvPr/>
          </p:nvSpPr>
          <p:spPr>
            <a:xfrm>
              <a:off x="3831125" y="2359450"/>
              <a:ext cx="323825" cy="254425"/>
            </a:xfrm>
            <a:custGeom>
              <a:avLst/>
              <a:gdLst/>
              <a:ahLst/>
              <a:cxnLst/>
              <a:rect l="l" t="t" r="r" b="b"/>
              <a:pathLst>
                <a:path w="12953" h="10177" extrusionOk="0">
                  <a:moveTo>
                    <a:pt x="1537" y="1"/>
                  </a:moveTo>
                  <a:lnTo>
                    <a:pt x="1" y="4685"/>
                  </a:lnTo>
                  <a:cubicBezTo>
                    <a:pt x="24" y="4688"/>
                    <a:pt x="55" y="4689"/>
                    <a:pt x="93" y="4689"/>
                  </a:cubicBezTo>
                  <a:cubicBezTo>
                    <a:pt x="125" y="4689"/>
                    <a:pt x="161" y="4688"/>
                    <a:pt x="202" y="4688"/>
                  </a:cubicBezTo>
                  <a:cubicBezTo>
                    <a:pt x="650" y="4688"/>
                    <a:pt x="1610" y="4752"/>
                    <a:pt x="2455" y="6273"/>
                  </a:cubicBezTo>
                  <a:cubicBezTo>
                    <a:pt x="3470" y="8095"/>
                    <a:pt x="4804" y="10173"/>
                    <a:pt x="7047" y="10176"/>
                  </a:cubicBezTo>
                  <a:cubicBezTo>
                    <a:pt x="7048" y="10176"/>
                    <a:pt x="7050" y="10176"/>
                    <a:pt x="7052" y="10176"/>
                  </a:cubicBezTo>
                  <a:cubicBezTo>
                    <a:pt x="9296" y="10176"/>
                    <a:pt x="12667" y="8212"/>
                    <a:pt x="12809" y="6443"/>
                  </a:cubicBezTo>
                  <a:cubicBezTo>
                    <a:pt x="12953" y="4674"/>
                    <a:pt x="8779" y="369"/>
                    <a:pt x="8779" y="369"/>
                  </a:cubicBezTo>
                  <a:lnTo>
                    <a:pt x="1537" y="1"/>
                  </a:ln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93;p37"/>
            <p:cNvSpPr/>
            <p:nvPr/>
          </p:nvSpPr>
          <p:spPr>
            <a:xfrm>
              <a:off x="3866400" y="2388400"/>
              <a:ext cx="287575" cy="223600"/>
            </a:xfrm>
            <a:custGeom>
              <a:avLst/>
              <a:gdLst/>
              <a:ahLst/>
              <a:cxnLst/>
              <a:rect l="l" t="t" r="r" b="b"/>
              <a:pathLst>
                <a:path w="11503" h="8944" extrusionOk="0">
                  <a:moveTo>
                    <a:pt x="8098" y="1"/>
                  </a:moveTo>
                  <a:cubicBezTo>
                    <a:pt x="7807" y="70"/>
                    <a:pt x="7519" y="155"/>
                    <a:pt x="7238" y="258"/>
                  </a:cubicBezTo>
                  <a:cubicBezTo>
                    <a:pt x="0" y="2894"/>
                    <a:pt x="6330" y="8850"/>
                    <a:pt x="6431" y="8944"/>
                  </a:cubicBezTo>
                  <a:cubicBezTo>
                    <a:pt x="8599" y="8577"/>
                    <a:pt x="11271" y="6856"/>
                    <a:pt x="11398" y="5285"/>
                  </a:cubicBezTo>
                  <a:cubicBezTo>
                    <a:pt x="11503" y="3988"/>
                    <a:pt x="9288" y="1328"/>
                    <a:pt x="8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94;p37"/>
            <p:cNvSpPr/>
            <p:nvPr/>
          </p:nvSpPr>
          <p:spPr>
            <a:xfrm>
              <a:off x="3167200" y="2401350"/>
              <a:ext cx="523075" cy="174700"/>
            </a:xfrm>
            <a:custGeom>
              <a:avLst/>
              <a:gdLst/>
              <a:ahLst/>
              <a:cxnLst/>
              <a:rect l="l" t="t" r="r" b="b"/>
              <a:pathLst>
                <a:path w="20923" h="6988" extrusionOk="0">
                  <a:moveTo>
                    <a:pt x="6526" y="1"/>
                  </a:moveTo>
                  <a:cubicBezTo>
                    <a:pt x="6491" y="1"/>
                    <a:pt x="6457" y="1"/>
                    <a:pt x="6421" y="1"/>
                  </a:cubicBezTo>
                  <a:cubicBezTo>
                    <a:pt x="3622" y="9"/>
                    <a:pt x="1485" y="1683"/>
                    <a:pt x="743" y="2873"/>
                  </a:cubicBezTo>
                  <a:cubicBezTo>
                    <a:pt x="0" y="4062"/>
                    <a:pt x="2540" y="6157"/>
                    <a:pt x="5446" y="6717"/>
                  </a:cubicBezTo>
                  <a:cubicBezTo>
                    <a:pt x="6467" y="6913"/>
                    <a:pt x="7403" y="6988"/>
                    <a:pt x="8300" y="6988"/>
                  </a:cubicBezTo>
                  <a:cubicBezTo>
                    <a:pt x="9955" y="6988"/>
                    <a:pt x="11475" y="6734"/>
                    <a:pt x="13144" y="6525"/>
                  </a:cubicBezTo>
                  <a:cubicBezTo>
                    <a:pt x="13571" y="6472"/>
                    <a:pt x="14037" y="6457"/>
                    <a:pt x="14518" y="6457"/>
                  </a:cubicBezTo>
                  <a:cubicBezTo>
                    <a:pt x="15142" y="6457"/>
                    <a:pt x="15793" y="6482"/>
                    <a:pt x="16425" y="6482"/>
                  </a:cubicBezTo>
                  <a:cubicBezTo>
                    <a:pt x="18242" y="6482"/>
                    <a:pt x="19899" y="6273"/>
                    <a:pt x="20290" y="4651"/>
                  </a:cubicBezTo>
                  <a:cubicBezTo>
                    <a:pt x="20923" y="2030"/>
                    <a:pt x="13990" y="621"/>
                    <a:pt x="13990" y="621"/>
                  </a:cubicBezTo>
                  <a:cubicBezTo>
                    <a:pt x="13990" y="621"/>
                    <a:pt x="12550" y="459"/>
                    <a:pt x="11045" y="378"/>
                  </a:cubicBezTo>
                  <a:cubicBezTo>
                    <a:pt x="9560" y="297"/>
                    <a:pt x="9227" y="1"/>
                    <a:pt x="6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95;p37"/>
            <p:cNvSpPr/>
            <p:nvPr/>
          </p:nvSpPr>
          <p:spPr>
            <a:xfrm>
              <a:off x="3167200" y="2401700"/>
              <a:ext cx="220200" cy="172275"/>
            </a:xfrm>
            <a:custGeom>
              <a:avLst/>
              <a:gdLst/>
              <a:ahLst/>
              <a:cxnLst/>
              <a:rect l="l" t="t" r="r" b="b"/>
              <a:pathLst>
                <a:path w="8808" h="6891" extrusionOk="0">
                  <a:moveTo>
                    <a:pt x="6087" y="1"/>
                  </a:moveTo>
                  <a:cubicBezTo>
                    <a:pt x="3455" y="134"/>
                    <a:pt x="1454" y="1717"/>
                    <a:pt x="743" y="2859"/>
                  </a:cubicBezTo>
                  <a:cubicBezTo>
                    <a:pt x="0" y="4048"/>
                    <a:pt x="2540" y="6143"/>
                    <a:pt x="5446" y="6703"/>
                  </a:cubicBezTo>
                  <a:cubicBezTo>
                    <a:pt x="5886" y="6787"/>
                    <a:pt x="6308" y="6847"/>
                    <a:pt x="6721" y="6890"/>
                  </a:cubicBezTo>
                  <a:cubicBezTo>
                    <a:pt x="8808" y="4773"/>
                    <a:pt x="7170" y="1660"/>
                    <a:pt x="6087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96;p37"/>
            <p:cNvSpPr/>
            <p:nvPr/>
          </p:nvSpPr>
          <p:spPr>
            <a:xfrm>
              <a:off x="3226775" y="1451375"/>
              <a:ext cx="540675" cy="154975"/>
            </a:xfrm>
            <a:custGeom>
              <a:avLst/>
              <a:gdLst/>
              <a:ahLst/>
              <a:cxnLst/>
              <a:rect l="l" t="t" r="r" b="b"/>
              <a:pathLst>
                <a:path w="21627" h="6199" extrusionOk="0">
                  <a:moveTo>
                    <a:pt x="1423" y="0"/>
                  </a:moveTo>
                  <a:lnTo>
                    <a:pt x="1" y="583"/>
                  </a:lnTo>
                  <a:lnTo>
                    <a:pt x="7629" y="6199"/>
                  </a:lnTo>
                  <a:lnTo>
                    <a:pt x="21626" y="2688"/>
                  </a:lnTo>
                  <a:lnTo>
                    <a:pt x="21469" y="1202"/>
                  </a:lnTo>
                  <a:cubicBezTo>
                    <a:pt x="21469" y="1202"/>
                    <a:pt x="13979" y="1949"/>
                    <a:pt x="11025" y="2263"/>
                  </a:cubicBezTo>
                  <a:cubicBezTo>
                    <a:pt x="8072" y="2577"/>
                    <a:pt x="7935" y="4582"/>
                    <a:pt x="7935" y="4582"/>
                  </a:cubicBezTo>
                  <a:lnTo>
                    <a:pt x="7369" y="2999"/>
                  </a:lnTo>
                  <a:cubicBezTo>
                    <a:pt x="6802" y="1417"/>
                    <a:pt x="1423" y="0"/>
                    <a:pt x="14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97;p37"/>
            <p:cNvSpPr/>
            <p:nvPr/>
          </p:nvSpPr>
          <p:spPr>
            <a:xfrm>
              <a:off x="3779100" y="1847225"/>
              <a:ext cx="195100" cy="281550"/>
            </a:xfrm>
            <a:custGeom>
              <a:avLst/>
              <a:gdLst/>
              <a:ahLst/>
              <a:cxnLst/>
              <a:rect l="l" t="t" r="r" b="b"/>
              <a:pathLst>
                <a:path w="7804" h="11262" extrusionOk="0">
                  <a:moveTo>
                    <a:pt x="4819" y="1"/>
                  </a:moveTo>
                  <a:cubicBezTo>
                    <a:pt x="4819" y="1"/>
                    <a:pt x="1935" y="5976"/>
                    <a:pt x="1749" y="7088"/>
                  </a:cubicBezTo>
                  <a:cubicBezTo>
                    <a:pt x="1564" y="8200"/>
                    <a:pt x="0" y="11262"/>
                    <a:pt x="0" y="11262"/>
                  </a:cubicBezTo>
                  <a:lnTo>
                    <a:pt x="7488" y="10846"/>
                  </a:lnTo>
                  <a:lnTo>
                    <a:pt x="7804" y="153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98;p37"/>
            <p:cNvSpPr/>
            <p:nvPr/>
          </p:nvSpPr>
          <p:spPr>
            <a:xfrm>
              <a:off x="3151575" y="1884825"/>
              <a:ext cx="951650" cy="607175"/>
            </a:xfrm>
            <a:custGeom>
              <a:avLst/>
              <a:gdLst/>
              <a:ahLst/>
              <a:cxnLst/>
              <a:rect l="l" t="t" r="r" b="b"/>
              <a:pathLst>
                <a:path w="38066" h="24287" extrusionOk="0">
                  <a:moveTo>
                    <a:pt x="7036" y="1"/>
                  </a:moveTo>
                  <a:cubicBezTo>
                    <a:pt x="7024" y="1"/>
                    <a:pt x="7013" y="1"/>
                    <a:pt x="7002" y="1"/>
                  </a:cubicBezTo>
                  <a:cubicBezTo>
                    <a:pt x="3800" y="69"/>
                    <a:pt x="1937" y="461"/>
                    <a:pt x="998" y="3323"/>
                  </a:cubicBezTo>
                  <a:cubicBezTo>
                    <a:pt x="58" y="6186"/>
                    <a:pt x="1" y="8762"/>
                    <a:pt x="5738" y="12047"/>
                  </a:cubicBezTo>
                  <a:cubicBezTo>
                    <a:pt x="11474" y="15331"/>
                    <a:pt x="27013" y="24287"/>
                    <a:pt x="27013" y="24287"/>
                  </a:cubicBezTo>
                  <a:cubicBezTo>
                    <a:pt x="27013" y="24287"/>
                    <a:pt x="27897" y="20141"/>
                    <a:pt x="30628" y="20094"/>
                  </a:cubicBezTo>
                  <a:cubicBezTo>
                    <a:pt x="30671" y="20094"/>
                    <a:pt x="30715" y="20093"/>
                    <a:pt x="30758" y="20093"/>
                  </a:cubicBezTo>
                  <a:cubicBezTo>
                    <a:pt x="33505" y="20093"/>
                    <a:pt x="38065" y="21455"/>
                    <a:pt x="38065" y="21455"/>
                  </a:cubicBezTo>
                  <a:lnTo>
                    <a:pt x="27732" y="9708"/>
                  </a:lnTo>
                  <a:cubicBezTo>
                    <a:pt x="26686" y="9490"/>
                    <a:pt x="10319" y="1"/>
                    <a:pt x="70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99;p37"/>
            <p:cNvSpPr/>
            <p:nvPr/>
          </p:nvSpPr>
          <p:spPr>
            <a:xfrm>
              <a:off x="3154950" y="1886400"/>
              <a:ext cx="174450" cy="224250"/>
            </a:xfrm>
            <a:custGeom>
              <a:avLst/>
              <a:gdLst/>
              <a:ahLst/>
              <a:cxnLst/>
              <a:rect l="l" t="t" r="r" b="b"/>
              <a:pathLst>
                <a:path w="6978" h="8970" extrusionOk="0">
                  <a:moveTo>
                    <a:pt x="5520" y="0"/>
                  </a:moveTo>
                  <a:cubicBezTo>
                    <a:pt x="3132" y="181"/>
                    <a:pt x="1661" y="827"/>
                    <a:pt x="863" y="3260"/>
                  </a:cubicBezTo>
                  <a:cubicBezTo>
                    <a:pt x="229" y="5192"/>
                    <a:pt x="0" y="6993"/>
                    <a:pt x="1678" y="8970"/>
                  </a:cubicBezTo>
                  <a:cubicBezTo>
                    <a:pt x="3440" y="7799"/>
                    <a:pt x="6978" y="4726"/>
                    <a:pt x="55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00;p37"/>
            <p:cNvSpPr/>
            <p:nvPr/>
          </p:nvSpPr>
          <p:spPr>
            <a:xfrm>
              <a:off x="3642275" y="1989225"/>
              <a:ext cx="142575" cy="32400"/>
            </a:xfrm>
            <a:custGeom>
              <a:avLst/>
              <a:gdLst/>
              <a:ahLst/>
              <a:cxnLst/>
              <a:rect l="l" t="t" r="r" b="b"/>
              <a:pathLst>
                <a:path w="5703" h="1296" extrusionOk="0">
                  <a:moveTo>
                    <a:pt x="5590" y="0"/>
                  </a:moveTo>
                  <a:cubicBezTo>
                    <a:pt x="5590" y="0"/>
                    <a:pt x="5589" y="1"/>
                    <a:pt x="5588" y="1"/>
                  </a:cubicBezTo>
                  <a:cubicBezTo>
                    <a:pt x="5447" y="16"/>
                    <a:pt x="0" y="584"/>
                    <a:pt x="0" y="584"/>
                  </a:cubicBezTo>
                  <a:cubicBezTo>
                    <a:pt x="0" y="584"/>
                    <a:pt x="2607" y="1296"/>
                    <a:pt x="3339" y="1296"/>
                  </a:cubicBezTo>
                  <a:cubicBezTo>
                    <a:pt x="3414" y="1296"/>
                    <a:pt x="3469" y="1288"/>
                    <a:pt x="3500" y="1272"/>
                  </a:cubicBezTo>
                  <a:cubicBezTo>
                    <a:pt x="3833" y="1095"/>
                    <a:pt x="5702" y="0"/>
                    <a:pt x="5590" y="0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01;p37"/>
            <p:cNvSpPr/>
            <p:nvPr/>
          </p:nvSpPr>
          <p:spPr>
            <a:xfrm>
              <a:off x="3921250" y="1258725"/>
              <a:ext cx="145775" cy="139750"/>
            </a:xfrm>
            <a:custGeom>
              <a:avLst/>
              <a:gdLst/>
              <a:ahLst/>
              <a:cxnLst/>
              <a:rect l="l" t="t" r="r" b="b"/>
              <a:pathLst>
                <a:path w="5831" h="5590" extrusionOk="0">
                  <a:moveTo>
                    <a:pt x="1631" y="0"/>
                  </a:moveTo>
                  <a:cubicBezTo>
                    <a:pt x="1591" y="183"/>
                    <a:pt x="935" y="3413"/>
                    <a:pt x="253" y="4876"/>
                  </a:cubicBezTo>
                  <a:cubicBezTo>
                    <a:pt x="0" y="5419"/>
                    <a:pt x="600" y="5590"/>
                    <a:pt x="1455" y="5590"/>
                  </a:cubicBezTo>
                  <a:cubicBezTo>
                    <a:pt x="2903" y="5590"/>
                    <a:pt x="5084" y="5099"/>
                    <a:pt x="5084" y="5099"/>
                  </a:cubicBezTo>
                  <a:lnTo>
                    <a:pt x="5831" y="385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rgbClr val="64B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02;p37"/>
            <p:cNvSpPr/>
            <p:nvPr/>
          </p:nvSpPr>
          <p:spPr>
            <a:xfrm>
              <a:off x="3911675" y="968500"/>
              <a:ext cx="403800" cy="345375"/>
            </a:xfrm>
            <a:custGeom>
              <a:avLst/>
              <a:gdLst/>
              <a:ahLst/>
              <a:cxnLst/>
              <a:rect l="l" t="t" r="r" b="b"/>
              <a:pathLst>
                <a:path w="16152" h="13815" extrusionOk="0">
                  <a:moveTo>
                    <a:pt x="7086" y="0"/>
                  </a:moveTo>
                  <a:cubicBezTo>
                    <a:pt x="6829" y="0"/>
                    <a:pt x="6578" y="27"/>
                    <a:pt x="6336" y="82"/>
                  </a:cubicBezTo>
                  <a:cubicBezTo>
                    <a:pt x="6336" y="82"/>
                    <a:pt x="6310" y="81"/>
                    <a:pt x="6260" y="81"/>
                  </a:cubicBezTo>
                  <a:cubicBezTo>
                    <a:pt x="5682" y="81"/>
                    <a:pt x="1964" y="173"/>
                    <a:pt x="1022" y="2513"/>
                  </a:cubicBezTo>
                  <a:cubicBezTo>
                    <a:pt x="0" y="5054"/>
                    <a:pt x="68" y="13157"/>
                    <a:pt x="3109" y="13713"/>
                  </a:cubicBezTo>
                  <a:cubicBezTo>
                    <a:pt x="3491" y="13782"/>
                    <a:pt x="3856" y="13814"/>
                    <a:pt x="4205" y="13814"/>
                  </a:cubicBezTo>
                  <a:cubicBezTo>
                    <a:pt x="6634" y="13814"/>
                    <a:pt x="8303" y="12267"/>
                    <a:pt x="9732" y="11144"/>
                  </a:cubicBezTo>
                  <a:cubicBezTo>
                    <a:pt x="16151" y="6093"/>
                    <a:pt x="10975" y="0"/>
                    <a:pt x="7086" y="0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03;p37"/>
            <p:cNvSpPr/>
            <p:nvPr/>
          </p:nvSpPr>
          <p:spPr>
            <a:xfrm>
              <a:off x="4007600" y="1179425"/>
              <a:ext cx="191300" cy="233175"/>
            </a:xfrm>
            <a:custGeom>
              <a:avLst/>
              <a:gdLst/>
              <a:ahLst/>
              <a:cxnLst/>
              <a:rect l="l" t="t" r="r" b="b"/>
              <a:pathLst>
                <a:path w="7652" h="9327" extrusionOk="0">
                  <a:moveTo>
                    <a:pt x="4647" y="1"/>
                  </a:moveTo>
                  <a:lnTo>
                    <a:pt x="0" y="2594"/>
                  </a:lnTo>
                  <a:cubicBezTo>
                    <a:pt x="0" y="2594"/>
                    <a:pt x="1729" y="5633"/>
                    <a:pt x="696" y="7860"/>
                  </a:cubicBezTo>
                  <a:cubicBezTo>
                    <a:pt x="185" y="8960"/>
                    <a:pt x="793" y="9327"/>
                    <a:pt x="1829" y="9327"/>
                  </a:cubicBezTo>
                  <a:cubicBezTo>
                    <a:pt x="3892" y="9327"/>
                    <a:pt x="7652" y="7874"/>
                    <a:pt x="7652" y="7874"/>
                  </a:cubicBezTo>
                  <a:lnTo>
                    <a:pt x="4647" y="1"/>
                  </a:ln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04;p37"/>
            <p:cNvSpPr/>
            <p:nvPr/>
          </p:nvSpPr>
          <p:spPr>
            <a:xfrm>
              <a:off x="3915425" y="1337400"/>
              <a:ext cx="359075" cy="318575"/>
            </a:xfrm>
            <a:custGeom>
              <a:avLst/>
              <a:gdLst/>
              <a:ahLst/>
              <a:cxnLst/>
              <a:rect l="l" t="t" r="r" b="b"/>
              <a:pathLst>
                <a:path w="14363" h="12743" extrusionOk="0">
                  <a:moveTo>
                    <a:pt x="14362" y="0"/>
                  </a:moveTo>
                  <a:lnTo>
                    <a:pt x="9056" y="223"/>
                  </a:lnTo>
                  <a:lnTo>
                    <a:pt x="5229" y="220"/>
                  </a:lnTo>
                  <a:lnTo>
                    <a:pt x="2258" y="535"/>
                  </a:lnTo>
                  <a:cubicBezTo>
                    <a:pt x="2258" y="535"/>
                    <a:pt x="0" y="6924"/>
                    <a:pt x="1957" y="11840"/>
                  </a:cubicBezTo>
                  <a:cubicBezTo>
                    <a:pt x="2207" y="12469"/>
                    <a:pt x="2596" y="12743"/>
                    <a:pt x="3085" y="12743"/>
                  </a:cubicBezTo>
                  <a:cubicBezTo>
                    <a:pt x="6416" y="12743"/>
                    <a:pt x="14362" y="0"/>
                    <a:pt x="14362" y="0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05;p37"/>
            <p:cNvSpPr/>
            <p:nvPr/>
          </p:nvSpPr>
          <p:spPr>
            <a:xfrm>
              <a:off x="3744925" y="1328450"/>
              <a:ext cx="770200" cy="565500"/>
            </a:xfrm>
            <a:custGeom>
              <a:avLst/>
              <a:gdLst/>
              <a:ahLst/>
              <a:cxnLst/>
              <a:rect l="l" t="t" r="r" b="b"/>
              <a:pathLst>
                <a:path w="30808" h="22620" extrusionOk="0">
                  <a:moveTo>
                    <a:pt x="18105" y="0"/>
                  </a:moveTo>
                  <a:cubicBezTo>
                    <a:pt x="17747" y="0"/>
                    <a:pt x="17507" y="9"/>
                    <a:pt x="17424" y="9"/>
                  </a:cubicBezTo>
                  <a:cubicBezTo>
                    <a:pt x="17414" y="9"/>
                    <a:pt x="17406" y="9"/>
                    <a:pt x="17401" y="9"/>
                  </a:cubicBezTo>
                  <a:lnTo>
                    <a:pt x="15318" y="3527"/>
                  </a:lnTo>
                  <a:cubicBezTo>
                    <a:pt x="14879" y="4269"/>
                    <a:pt x="14142" y="4622"/>
                    <a:pt x="13409" y="4622"/>
                  </a:cubicBezTo>
                  <a:cubicBezTo>
                    <a:pt x="12485" y="4622"/>
                    <a:pt x="11568" y="4062"/>
                    <a:pt x="11262" y="3020"/>
                  </a:cubicBezTo>
                  <a:lnTo>
                    <a:pt x="10591" y="733"/>
                  </a:lnTo>
                  <a:cubicBezTo>
                    <a:pt x="0" y="1108"/>
                    <a:pt x="1550" y="8835"/>
                    <a:pt x="1550" y="8835"/>
                  </a:cubicBezTo>
                  <a:lnTo>
                    <a:pt x="4258" y="14465"/>
                  </a:lnTo>
                  <a:lnTo>
                    <a:pt x="3251" y="20433"/>
                  </a:lnTo>
                  <a:lnTo>
                    <a:pt x="20879" y="21430"/>
                  </a:lnTo>
                  <a:lnTo>
                    <a:pt x="21626" y="21206"/>
                  </a:lnTo>
                  <a:cubicBezTo>
                    <a:pt x="21755" y="21200"/>
                    <a:pt x="21881" y="21197"/>
                    <a:pt x="22005" y="21197"/>
                  </a:cubicBezTo>
                  <a:cubicBezTo>
                    <a:pt x="24737" y="21197"/>
                    <a:pt x="26221" y="22620"/>
                    <a:pt x="26221" y="22620"/>
                  </a:cubicBezTo>
                  <a:cubicBezTo>
                    <a:pt x="26221" y="22620"/>
                    <a:pt x="30807" y="10472"/>
                    <a:pt x="28582" y="4971"/>
                  </a:cubicBezTo>
                  <a:cubicBezTo>
                    <a:pt x="26704" y="330"/>
                    <a:pt x="20265" y="0"/>
                    <a:pt x="18105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06;p37"/>
            <p:cNvSpPr/>
            <p:nvPr/>
          </p:nvSpPr>
          <p:spPr>
            <a:xfrm>
              <a:off x="3208075" y="1457175"/>
              <a:ext cx="761725" cy="551400"/>
            </a:xfrm>
            <a:custGeom>
              <a:avLst/>
              <a:gdLst/>
              <a:ahLst/>
              <a:cxnLst/>
              <a:rect l="l" t="t" r="r" b="b"/>
              <a:pathLst>
                <a:path w="30469" h="22056" extrusionOk="0">
                  <a:moveTo>
                    <a:pt x="0" y="0"/>
                  </a:moveTo>
                  <a:lnTo>
                    <a:pt x="7858" y="17069"/>
                  </a:lnTo>
                  <a:lnTo>
                    <a:pt x="14891" y="21334"/>
                  </a:lnTo>
                  <a:cubicBezTo>
                    <a:pt x="15354" y="21911"/>
                    <a:pt x="15895" y="22056"/>
                    <a:pt x="16320" y="22056"/>
                  </a:cubicBezTo>
                  <a:cubicBezTo>
                    <a:pt x="16746" y="22056"/>
                    <a:pt x="17056" y="21911"/>
                    <a:pt x="17056" y="21911"/>
                  </a:cubicBezTo>
                  <a:lnTo>
                    <a:pt x="30469" y="20483"/>
                  </a:lnTo>
                  <a:lnTo>
                    <a:pt x="22783" y="1516"/>
                  </a:lnTo>
                  <a:cubicBezTo>
                    <a:pt x="22783" y="1516"/>
                    <a:pt x="9870" y="2782"/>
                    <a:pt x="9033" y="3291"/>
                  </a:cubicBezTo>
                  <a:cubicBezTo>
                    <a:pt x="8452" y="3644"/>
                    <a:pt x="8112" y="3757"/>
                    <a:pt x="7890" y="3757"/>
                  </a:cubicBezTo>
                  <a:cubicBezTo>
                    <a:pt x="7568" y="3757"/>
                    <a:pt x="7498" y="3517"/>
                    <a:pt x="7302" y="3430"/>
                  </a:cubicBezTo>
                  <a:cubicBezTo>
                    <a:pt x="6975" y="328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07;p37"/>
            <p:cNvSpPr/>
            <p:nvPr/>
          </p:nvSpPr>
          <p:spPr>
            <a:xfrm>
              <a:off x="3713075" y="1751525"/>
              <a:ext cx="687375" cy="299550"/>
            </a:xfrm>
            <a:custGeom>
              <a:avLst/>
              <a:gdLst/>
              <a:ahLst/>
              <a:cxnLst/>
              <a:rect l="l" t="t" r="r" b="b"/>
              <a:pathLst>
                <a:path w="27495" h="11982" extrusionOk="0">
                  <a:moveTo>
                    <a:pt x="1637" y="0"/>
                  </a:moveTo>
                  <a:cubicBezTo>
                    <a:pt x="0" y="0"/>
                    <a:pt x="1452" y="959"/>
                    <a:pt x="1743" y="1783"/>
                  </a:cubicBezTo>
                  <a:cubicBezTo>
                    <a:pt x="2063" y="2689"/>
                    <a:pt x="3186" y="4404"/>
                    <a:pt x="3682" y="5291"/>
                  </a:cubicBezTo>
                  <a:cubicBezTo>
                    <a:pt x="4180" y="6179"/>
                    <a:pt x="3902" y="6192"/>
                    <a:pt x="6133" y="6451"/>
                  </a:cubicBezTo>
                  <a:cubicBezTo>
                    <a:pt x="6531" y="6498"/>
                    <a:pt x="6872" y="6517"/>
                    <a:pt x="7169" y="6517"/>
                  </a:cubicBezTo>
                  <a:cubicBezTo>
                    <a:pt x="8463" y="6517"/>
                    <a:pt x="8926" y="6147"/>
                    <a:pt x="9715" y="6026"/>
                  </a:cubicBezTo>
                  <a:cubicBezTo>
                    <a:pt x="9728" y="6024"/>
                    <a:pt x="9743" y="6023"/>
                    <a:pt x="9759" y="6023"/>
                  </a:cubicBezTo>
                  <a:cubicBezTo>
                    <a:pt x="10947" y="6023"/>
                    <a:pt x="20562" y="11255"/>
                    <a:pt x="23726" y="11933"/>
                  </a:cubicBezTo>
                  <a:cubicBezTo>
                    <a:pt x="23878" y="11966"/>
                    <a:pt x="24024" y="11982"/>
                    <a:pt x="24164" y="11982"/>
                  </a:cubicBezTo>
                  <a:cubicBezTo>
                    <a:pt x="26985" y="11982"/>
                    <a:pt x="27495" y="5697"/>
                    <a:pt x="27495" y="5697"/>
                  </a:cubicBezTo>
                  <a:cubicBezTo>
                    <a:pt x="26482" y="4178"/>
                    <a:pt x="24720" y="3812"/>
                    <a:pt x="23564" y="3748"/>
                  </a:cubicBezTo>
                  <a:cubicBezTo>
                    <a:pt x="23498" y="3744"/>
                    <a:pt x="23433" y="3743"/>
                    <a:pt x="23367" y="3743"/>
                  </a:cubicBezTo>
                  <a:cubicBezTo>
                    <a:pt x="22939" y="3743"/>
                    <a:pt x="22514" y="3822"/>
                    <a:pt x="22125" y="3994"/>
                  </a:cubicBezTo>
                  <a:cubicBezTo>
                    <a:pt x="21780" y="4146"/>
                    <a:pt x="21051" y="4321"/>
                    <a:pt x="19526" y="4321"/>
                  </a:cubicBezTo>
                  <a:cubicBezTo>
                    <a:pt x="19098" y="4321"/>
                    <a:pt x="18608" y="4307"/>
                    <a:pt x="18046" y="4275"/>
                  </a:cubicBezTo>
                  <a:cubicBezTo>
                    <a:pt x="14447" y="4071"/>
                    <a:pt x="11595" y="3511"/>
                    <a:pt x="8526" y="2002"/>
                  </a:cubicBezTo>
                  <a:cubicBezTo>
                    <a:pt x="5456" y="493"/>
                    <a:pt x="4758" y="253"/>
                    <a:pt x="2228" y="30"/>
                  </a:cubicBezTo>
                  <a:cubicBezTo>
                    <a:pt x="1997" y="10"/>
                    <a:pt x="1802" y="0"/>
                    <a:pt x="1637" y="0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08;p37"/>
            <p:cNvSpPr/>
            <p:nvPr/>
          </p:nvSpPr>
          <p:spPr>
            <a:xfrm>
              <a:off x="3892025" y="938525"/>
              <a:ext cx="601875" cy="545700"/>
            </a:xfrm>
            <a:custGeom>
              <a:avLst/>
              <a:gdLst/>
              <a:ahLst/>
              <a:cxnLst/>
              <a:rect l="l" t="t" r="r" b="b"/>
              <a:pathLst>
                <a:path w="24075" h="21828" extrusionOk="0">
                  <a:moveTo>
                    <a:pt x="8964" y="1"/>
                  </a:moveTo>
                  <a:cubicBezTo>
                    <a:pt x="8834" y="1"/>
                    <a:pt x="8703" y="5"/>
                    <a:pt x="8570" y="14"/>
                  </a:cubicBezTo>
                  <a:cubicBezTo>
                    <a:pt x="3909" y="332"/>
                    <a:pt x="1" y="1686"/>
                    <a:pt x="1246" y="6907"/>
                  </a:cubicBezTo>
                  <a:lnTo>
                    <a:pt x="4221" y="3270"/>
                  </a:lnTo>
                  <a:cubicBezTo>
                    <a:pt x="4221" y="3270"/>
                    <a:pt x="5740" y="7031"/>
                    <a:pt x="7291" y="7043"/>
                  </a:cubicBezTo>
                  <a:cubicBezTo>
                    <a:pt x="8688" y="7056"/>
                    <a:pt x="8754" y="9085"/>
                    <a:pt x="9316" y="9085"/>
                  </a:cubicBezTo>
                  <a:cubicBezTo>
                    <a:pt x="9379" y="9085"/>
                    <a:pt x="9448" y="9060"/>
                    <a:pt x="9525" y="9004"/>
                  </a:cubicBezTo>
                  <a:cubicBezTo>
                    <a:pt x="10091" y="8596"/>
                    <a:pt x="10309" y="8479"/>
                    <a:pt x="10739" y="8479"/>
                  </a:cubicBezTo>
                  <a:cubicBezTo>
                    <a:pt x="10895" y="8479"/>
                    <a:pt x="11080" y="8495"/>
                    <a:pt x="11319" y="8517"/>
                  </a:cubicBezTo>
                  <a:cubicBezTo>
                    <a:pt x="12216" y="8599"/>
                    <a:pt x="12635" y="10872"/>
                    <a:pt x="10252" y="11364"/>
                  </a:cubicBezTo>
                  <a:cubicBezTo>
                    <a:pt x="10252" y="11364"/>
                    <a:pt x="9596" y="11908"/>
                    <a:pt x="10022" y="13111"/>
                  </a:cubicBezTo>
                  <a:cubicBezTo>
                    <a:pt x="10447" y="14313"/>
                    <a:pt x="11472" y="14415"/>
                    <a:pt x="10832" y="16764"/>
                  </a:cubicBezTo>
                  <a:cubicBezTo>
                    <a:pt x="10317" y="18651"/>
                    <a:pt x="10395" y="21827"/>
                    <a:pt x="12537" y="21827"/>
                  </a:cubicBezTo>
                  <a:cubicBezTo>
                    <a:pt x="13062" y="21827"/>
                    <a:pt x="13711" y="21637"/>
                    <a:pt x="14505" y="21190"/>
                  </a:cubicBezTo>
                  <a:cubicBezTo>
                    <a:pt x="15341" y="20719"/>
                    <a:pt x="16296" y="20551"/>
                    <a:pt x="17269" y="20551"/>
                  </a:cubicBezTo>
                  <a:cubicBezTo>
                    <a:pt x="19724" y="20551"/>
                    <a:pt x="22296" y="21624"/>
                    <a:pt x="23367" y="21624"/>
                  </a:cubicBezTo>
                  <a:cubicBezTo>
                    <a:pt x="23921" y="21624"/>
                    <a:pt x="24074" y="21338"/>
                    <a:pt x="23606" y="20471"/>
                  </a:cubicBezTo>
                  <a:cubicBezTo>
                    <a:pt x="21871" y="17257"/>
                    <a:pt x="21849" y="19293"/>
                    <a:pt x="20923" y="15611"/>
                  </a:cubicBezTo>
                  <a:cubicBezTo>
                    <a:pt x="19996" y="11930"/>
                    <a:pt x="18295" y="11933"/>
                    <a:pt x="17176" y="8488"/>
                  </a:cubicBezTo>
                  <a:cubicBezTo>
                    <a:pt x="16088" y="5140"/>
                    <a:pt x="13389" y="1"/>
                    <a:pt x="8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09;p37"/>
            <p:cNvSpPr/>
            <p:nvPr/>
          </p:nvSpPr>
          <p:spPr>
            <a:xfrm>
              <a:off x="4031375" y="1289375"/>
              <a:ext cx="78350" cy="54975"/>
            </a:xfrm>
            <a:custGeom>
              <a:avLst/>
              <a:gdLst/>
              <a:ahLst/>
              <a:cxnLst/>
              <a:rect l="l" t="t" r="r" b="b"/>
              <a:pathLst>
                <a:path w="3134" h="2199" extrusionOk="0">
                  <a:moveTo>
                    <a:pt x="3133" y="1"/>
                  </a:moveTo>
                  <a:cubicBezTo>
                    <a:pt x="1820" y="924"/>
                    <a:pt x="0" y="949"/>
                    <a:pt x="0" y="949"/>
                  </a:cubicBezTo>
                  <a:lnTo>
                    <a:pt x="60" y="2198"/>
                  </a:lnTo>
                  <a:cubicBezTo>
                    <a:pt x="2688" y="1476"/>
                    <a:pt x="3133" y="1"/>
                    <a:pt x="3133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10;p37"/>
            <p:cNvSpPr/>
            <p:nvPr/>
          </p:nvSpPr>
          <p:spPr>
            <a:xfrm>
              <a:off x="3502825" y="1879850"/>
              <a:ext cx="957775" cy="658100"/>
            </a:xfrm>
            <a:custGeom>
              <a:avLst/>
              <a:gdLst/>
              <a:ahLst/>
              <a:cxnLst/>
              <a:rect l="l" t="t" r="r" b="b"/>
              <a:pathLst>
                <a:path w="38311" h="26324" extrusionOk="0">
                  <a:moveTo>
                    <a:pt x="20377" y="1"/>
                  </a:moveTo>
                  <a:cubicBezTo>
                    <a:pt x="17441" y="1"/>
                    <a:pt x="16189" y="2089"/>
                    <a:pt x="14338" y="5021"/>
                  </a:cubicBezTo>
                  <a:cubicBezTo>
                    <a:pt x="11772" y="9086"/>
                    <a:pt x="5900" y="17737"/>
                    <a:pt x="2949" y="19022"/>
                  </a:cubicBezTo>
                  <a:cubicBezTo>
                    <a:pt x="0" y="20306"/>
                    <a:pt x="565" y="21479"/>
                    <a:pt x="565" y="21479"/>
                  </a:cubicBezTo>
                  <a:cubicBezTo>
                    <a:pt x="565" y="21479"/>
                    <a:pt x="913" y="25588"/>
                    <a:pt x="3701" y="26086"/>
                  </a:cubicBezTo>
                  <a:cubicBezTo>
                    <a:pt x="3855" y="26114"/>
                    <a:pt x="4020" y="26127"/>
                    <a:pt x="4195" y="26127"/>
                  </a:cubicBezTo>
                  <a:cubicBezTo>
                    <a:pt x="7185" y="26127"/>
                    <a:pt x="13003" y="22314"/>
                    <a:pt x="14398" y="21333"/>
                  </a:cubicBezTo>
                  <a:cubicBezTo>
                    <a:pt x="15875" y="20293"/>
                    <a:pt x="19594" y="16282"/>
                    <a:pt x="19594" y="16282"/>
                  </a:cubicBezTo>
                  <a:cubicBezTo>
                    <a:pt x="19594" y="16282"/>
                    <a:pt x="22553" y="26324"/>
                    <a:pt x="28634" y="26324"/>
                  </a:cubicBezTo>
                  <a:cubicBezTo>
                    <a:pt x="28726" y="26324"/>
                    <a:pt x="28819" y="26321"/>
                    <a:pt x="28913" y="26317"/>
                  </a:cubicBezTo>
                  <a:cubicBezTo>
                    <a:pt x="35181" y="26003"/>
                    <a:pt x="38311" y="20819"/>
                    <a:pt x="37691" y="17357"/>
                  </a:cubicBezTo>
                  <a:cubicBezTo>
                    <a:pt x="37069" y="13894"/>
                    <a:pt x="34845" y="12066"/>
                    <a:pt x="34845" y="12066"/>
                  </a:cubicBezTo>
                  <a:lnTo>
                    <a:pt x="34646" y="12516"/>
                  </a:lnTo>
                  <a:cubicBezTo>
                    <a:pt x="34742" y="12241"/>
                    <a:pt x="31026" y="3511"/>
                    <a:pt x="24673" y="1011"/>
                  </a:cubicBezTo>
                  <a:cubicBezTo>
                    <a:pt x="22901" y="313"/>
                    <a:pt x="21513" y="1"/>
                    <a:pt x="203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11;p37"/>
            <p:cNvSpPr/>
            <p:nvPr/>
          </p:nvSpPr>
          <p:spPr>
            <a:xfrm>
              <a:off x="3891250" y="1879850"/>
              <a:ext cx="288550" cy="175625"/>
            </a:xfrm>
            <a:custGeom>
              <a:avLst/>
              <a:gdLst/>
              <a:ahLst/>
              <a:cxnLst/>
              <a:rect l="l" t="t" r="r" b="b"/>
              <a:pathLst>
                <a:path w="11542" h="7025" extrusionOk="0">
                  <a:moveTo>
                    <a:pt x="4842" y="1"/>
                  </a:moveTo>
                  <a:cubicBezTo>
                    <a:pt x="2980" y="1"/>
                    <a:pt x="1795" y="841"/>
                    <a:pt x="706" y="2203"/>
                  </a:cubicBezTo>
                  <a:cubicBezTo>
                    <a:pt x="706" y="2203"/>
                    <a:pt x="1" y="6369"/>
                    <a:pt x="5211" y="6981"/>
                  </a:cubicBezTo>
                  <a:cubicBezTo>
                    <a:pt x="5459" y="7011"/>
                    <a:pt x="5698" y="7024"/>
                    <a:pt x="5930" y="7024"/>
                  </a:cubicBezTo>
                  <a:cubicBezTo>
                    <a:pt x="9379" y="7024"/>
                    <a:pt x="10961" y="3935"/>
                    <a:pt x="11542" y="2365"/>
                  </a:cubicBezTo>
                  <a:cubicBezTo>
                    <a:pt x="10789" y="1813"/>
                    <a:pt x="9988" y="1346"/>
                    <a:pt x="9136" y="1011"/>
                  </a:cubicBezTo>
                  <a:cubicBezTo>
                    <a:pt x="7364" y="313"/>
                    <a:pt x="5977" y="1"/>
                    <a:pt x="48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12;p37"/>
            <p:cNvSpPr/>
            <p:nvPr/>
          </p:nvSpPr>
          <p:spPr>
            <a:xfrm>
              <a:off x="4068625" y="1569775"/>
              <a:ext cx="200175" cy="290725"/>
            </a:xfrm>
            <a:custGeom>
              <a:avLst/>
              <a:gdLst/>
              <a:ahLst/>
              <a:cxnLst/>
              <a:rect l="l" t="t" r="r" b="b"/>
              <a:pathLst>
                <a:path w="8007" h="11629" extrusionOk="0">
                  <a:moveTo>
                    <a:pt x="7455" y="0"/>
                  </a:moveTo>
                  <a:cubicBezTo>
                    <a:pt x="7289" y="0"/>
                    <a:pt x="7054" y="246"/>
                    <a:pt x="6740" y="830"/>
                  </a:cubicBezTo>
                  <a:cubicBezTo>
                    <a:pt x="5383" y="3357"/>
                    <a:pt x="4905" y="7993"/>
                    <a:pt x="2730" y="9107"/>
                  </a:cubicBezTo>
                  <a:cubicBezTo>
                    <a:pt x="555" y="10220"/>
                    <a:pt x="1" y="11126"/>
                    <a:pt x="1" y="11126"/>
                  </a:cubicBezTo>
                  <a:cubicBezTo>
                    <a:pt x="1" y="11126"/>
                    <a:pt x="2830" y="11628"/>
                    <a:pt x="5030" y="11628"/>
                  </a:cubicBezTo>
                  <a:cubicBezTo>
                    <a:pt x="5620" y="11628"/>
                    <a:pt x="6165" y="11592"/>
                    <a:pt x="6598" y="11501"/>
                  </a:cubicBezTo>
                  <a:cubicBezTo>
                    <a:pt x="6598" y="11501"/>
                    <a:pt x="6331" y="7399"/>
                    <a:pt x="7156" y="4755"/>
                  </a:cubicBezTo>
                  <a:cubicBezTo>
                    <a:pt x="7793" y="2720"/>
                    <a:pt x="8006" y="0"/>
                    <a:pt x="7455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13;p37"/>
            <p:cNvSpPr/>
            <p:nvPr/>
          </p:nvSpPr>
          <p:spPr>
            <a:xfrm>
              <a:off x="3814250" y="1502800"/>
              <a:ext cx="107100" cy="168625"/>
            </a:xfrm>
            <a:custGeom>
              <a:avLst/>
              <a:gdLst/>
              <a:ahLst/>
              <a:cxnLst/>
              <a:rect l="l" t="t" r="r" b="b"/>
              <a:pathLst>
                <a:path w="4284" h="6745" extrusionOk="0">
                  <a:moveTo>
                    <a:pt x="4078" y="0"/>
                  </a:moveTo>
                  <a:cubicBezTo>
                    <a:pt x="3249" y="0"/>
                    <a:pt x="0" y="3306"/>
                    <a:pt x="0" y="3306"/>
                  </a:cubicBezTo>
                  <a:lnTo>
                    <a:pt x="1393" y="6744"/>
                  </a:lnTo>
                  <a:cubicBezTo>
                    <a:pt x="1393" y="6744"/>
                    <a:pt x="4151" y="1732"/>
                    <a:pt x="4267" y="288"/>
                  </a:cubicBezTo>
                  <a:cubicBezTo>
                    <a:pt x="4283" y="87"/>
                    <a:pt x="4212" y="0"/>
                    <a:pt x="4078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14;p37"/>
            <p:cNvSpPr/>
            <p:nvPr/>
          </p:nvSpPr>
          <p:spPr>
            <a:xfrm>
              <a:off x="3992625" y="2176200"/>
              <a:ext cx="405750" cy="361750"/>
            </a:xfrm>
            <a:custGeom>
              <a:avLst/>
              <a:gdLst/>
              <a:ahLst/>
              <a:cxnLst/>
              <a:rect l="l" t="t" r="r" b="b"/>
              <a:pathLst>
                <a:path w="16230" h="14470" extrusionOk="0">
                  <a:moveTo>
                    <a:pt x="3944" y="1"/>
                  </a:moveTo>
                  <a:cubicBezTo>
                    <a:pt x="3632" y="1"/>
                    <a:pt x="3257" y="476"/>
                    <a:pt x="2732" y="1276"/>
                  </a:cubicBezTo>
                  <a:cubicBezTo>
                    <a:pt x="1510" y="3143"/>
                    <a:pt x="1" y="4428"/>
                    <a:pt x="1" y="4428"/>
                  </a:cubicBezTo>
                  <a:cubicBezTo>
                    <a:pt x="1" y="4428"/>
                    <a:pt x="2961" y="14470"/>
                    <a:pt x="9041" y="14470"/>
                  </a:cubicBezTo>
                  <a:cubicBezTo>
                    <a:pt x="9133" y="14470"/>
                    <a:pt x="9226" y="14467"/>
                    <a:pt x="9320" y="14463"/>
                  </a:cubicBezTo>
                  <a:cubicBezTo>
                    <a:pt x="12411" y="14308"/>
                    <a:pt x="14738" y="12967"/>
                    <a:pt x="16229" y="11235"/>
                  </a:cubicBezTo>
                  <a:lnTo>
                    <a:pt x="16229" y="11235"/>
                  </a:lnTo>
                  <a:cubicBezTo>
                    <a:pt x="15000" y="11880"/>
                    <a:pt x="13882" y="12158"/>
                    <a:pt x="12871" y="12158"/>
                  </a:cubicBezTo>
                  <a:cubicBezTo>
                    <a:pt x="8037" y="12158"/>
                    <a:pt x="5633" y="5812"/>
                    <a:pt x="5059" y="2871"/>
                  </a:cubicBezTo>
                  <a:cubicBezTo>
                    <a:pt x="4663" y="840"/>
                    <a:pt x="4359" y="1"/>
                    <a:pt x="39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15;p37"/>
            <p:cNvSpPr/>
            <p:nvPr/>
          </p:nvSpPr>
          <p:spPr>
            <a:xfrm>
              <a:off x="3208025" y="1457125"/>
              <a:ext cx="372325" cy="533400"/>
            </a:xfrm>
            <a:custGeom>
              <a:avLst/>
              <a:gdLst/>
              <a:ahLst/>
              <a:cxnLst/>
              <a:rect l="l" t="t" r="r" b="b"/>
              <a:pathLst>
                <a:path w="14893" h="21336" extrusionOk="0">
                  <a:moveTo>
                    <a:pt x="1" y="1"/>
                  </a:moveTo>
                  <a:lnTo>
                    <a:pt x="7860" y="17071"/>
                  </a:lnTo>
                  <a:lnTo>
                    <a:pt x="14893" y="21336"/>
                  </a:lnTo>
                  <a:lnTo>
                    <a:pt x="7304" y="3432"/>
                  </a:lnTo>
                  <a:cubicBezTo>
                    <a:pt x="6975" y="328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16;p37"/>
            <p:cNvSpPr/>
            <p:nvPr/>
          </p:nvSpPr>
          <p:spPr>
            <a:xfrm>
              <a:off x="3259725" y="1682700"/>
              <a:ext cx="320625" cy="307825"/>
            </a:xfrm>
            <a:custGeom>
              <a:avLst/>
              <a:gdLst/>
              <a:ahLst/>
              <a:cxnLst/>
              <a:rect l="l" t="t" r="r" b="b"/>
              <a:pathLst>
                <a:path w="12825" h="12313" extrusionOk="0">
                  <a:moveTo>
                    <a:pt x="3379" y="0"/>
                  </a:moveTo>
                  <a:cubicBezTo>
                    <a:pt x="3337" y="0"/>
                    <a:pt x="3288" y="10"/>
                    <a:pt x="3234" y="31"/>
                  </a:cubicBezTo>
                  <a:cubicBezTo>
                    <a:pt x="2453" y="326"/>
                    <a:pt x="1834" y="1487"/>
                    <a:pt x="1834" y="1487"/>
                  </a:cubicBezTo>
                  <a:cubicBezTo>
                    <a:pt x="1834" y="1487"/>
                    <a:pt x="1055" y="2454"/>
                    <a:pt x="527" y="3145"/>
                  </a:cubicBezTo>
                  <a:cubicBezTo>
                    <a:pt x="0" y="3837"/>
                    <a:pt x="560" y="5120"/>
                    <a:pt x="560" y="5120"/>
                  </a:cubicBezTo>
                  <a:cubicBezTo>
                    <a:pt x="1871" y="7808"/>
                    <a:pt x="3444" y="8985"/>
                    <a:pt x="4802" y="9122"/>
                  </a:cubicBezTo>
                  <a:cubicBezTo>
                    <a:pt x="6158" y="9258"/>
                    <a:pt x="6689" y="9594"/>
                    <a:pt x="8871" y="10844"/>
                  </a:cubicBezTo>
                  <a:cubicBezTo>
                    <a:pt x="11053" y="12095"/>
                    <a:pt x="12825" y="12313"/>
                    <a:pt x="12825" y="12313"/>
                  </a:cubicBezTo>
                  <a:lnTo>
                    <a:pt x="5792" y="8048"/>
                  </a:lnTo>
                  <a:cubicBezTo>
                    <a:pt x="5792" y="8048"/>
                    <a:pt x="5337" y="7509"/>
                    <a:pt x="5928" y="6810"/>
                  </a:cubicBezTo>
                  <a:cubicBezTo>
                    <a:pt x="6520" y="6111"/>
                    <a:pt x="5529" y="4662"/>
                    <a:pt x="4800" y="3468"/>
                  </a:cubicBezTo>
                  <a:cubicBezTo>
                    <a:pt x="4074" y="2273"/>
                    <a:pt x="2386" y="3018"/>
                    <a:pt x="2951" y="2346"/>
                  </a:cubicBezTo>
                  <a:cubicBezTo>
                    <a:pt x="3476" y="1720"/>
                    <a:pt x="3945" y="0"/>
                    <a:pt x="3379" y="0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17;p37"/>
            <p:cNvSpPr/>
            <p:nvPr/>
          </p:nvSpPr>
          <p:spPr>
            <a:xfrm>
              <a:off x="4239825" y="1845075"/>
              <a:ext cx="171925" cy="201550"/>
            </a:xfrm>
            <a:custGeom>
              <a:avLst/>
              <a:gdLst/>
              <a:ahLst/>
              <a:cxnLst/>
              <a:rect l="l" t="t" r="r" b="b"/>
              <a:pathLst>
                <a:path w="6877" h="8062" extrusionOk="0">
                  <a:moveTo>
                    <a:pt x="2297" y="1"/>
                  </a:moveTo>
                  <a:cubicBezTo>
                    <a:pt x="1869" y="1"/>
                    <a:pt x="1444" y="80"/>
                    <a:pt x="1054" y="252"/>
                  </a:cubicBezTo>
                  <a:cubicBezTo>
                    <a:pt x="856" y="340"/>
                    <a:pt x="530" y="434"/>
                    <a:pt x="1" y="498"/>
                  </a:cubicBezTo>
                  <a:cubicBezTo>
                    <a:pt x="751" y="541"/>
                    <a:pt x="2990" y="787"/>
                    <a:pt x="3711" y="2244"/>
                  </a:cubicBezTo>
                  <a:cubicBezTo>
                    <a:pt x="4580" y="4004"/>
                    <a:pt x="6876" y="3074"/>
                    <a:pt x="4243" y="7245"/>
                  </a:cubicBezTo>
                  <a:cubicBezTo>
                    <a:pt x="4009" y="7615"/>
                    <a:pt x="3892" y="7881"/>
                    <a:pt x="3868" y="8062"/>
                  </a:cubicBezTo>
                  <a:cubicBezTo>
                    <a:pt x="6010" y="7046"/>
                    <a:pt x="6425" y="1955"/>
                    <a:pt x="6425" y="1955"/>
                  </a:cubicBezTo>
                  <a:cubicBezTo>
                    <a:pt x="5412" y="436"/>
                    <a:pt x="3650" y="71"/>
                    <a:pt x="2494" y="6"/>
                  </a:cubicBezTo>
                  <a:cubicBezTo>
                    <a:pt x="2428" y="2"/>
                    <a:pt x="2363" y="1"/>
                    <a:pt x="2297" y="1"/>
                  </a:cubicBezTo>
                  <a:close/>
                </a:path>
              </a:pathLst>
            </a:custGeom>
            <a:solidFill>
              <a:srgbClr val="F76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18;p37"/>
            <p:cNvSpPr/>
            <p:nvPr/>
          </p:nvSpPr>
          <p:spPr>
            <a:xfrm>
              <a:off x="4273075" y="1925550"/>
              <a:ext cx="182975" cy="405350"/>
            </a:xfrm>
            <a:custGeom>
              <a:avLst/>
              <a:gdLst/>
              <a:ahLst/>
              <a:cxnLst/>
              <a:rect l="l" t="t" r="r" b="b"/>
              <a:pathLst>
                <a:path w="7319" h="16214" extrusionOk="0">
                  <a:moveTo>
                    <a:pt x="4925" y="0"/>
                  </a:moveTo>
                  <a:lnTo>
                    <a:pt x="4925" y="0"/>
                  </a:lnTo>
                  <a:cubicBezTo>
                    <a:pt x="4924" y="0"/>
                    <a:pt x="4923" y="5"/>
                    <a:pt x="4921" y="13"/>
                  </a:cubicBezTo>
                  <a:cubicBezTo>
                    <a:pt x="4294" y="3852"/>
                    <a:pt x="2606" y="4561"/>
                    <a:pt x="1448" y="4561"/>
                  </a:cubicBezTo>
                  <a:cubicBezTo>
                    <a:pt x="1114" y="4561"/>
                    <a:pt x="824" y="4502"/>
                    <a:pt x="616" y="4442"/>
                  </a:cubicBezTo>
                  <a:cubicBezTo>
                    <a:pt x="413" y="4382"/>
                    <a:pt x="229" y="4272"/>
                    <a:pt x="83" y="4120"/>
                  </a:cubicBezTo>
                  <a:cubicBezTo>
                    <a:pt x="41" y="4080"/>
                    <a:pt x="8" y="4049"/>
                    <a:pt x="3" y="4049"/>
                  </a:cubicBezTo>
                  <a:lnTo>
                    <a:pt x="3" y="4049"/>
                  </a:lnTo>
                  <a:cubicBezTo>
                    <a:pt x="1" y="4049"/>
                    <a:pt x="7" y="4058"/>
                    <a:pt x="25" y="4082"/>
                  </a:cubicBezTo>
                  <a:cubicBezTo>
                    <a:pt x="95" y="4173"/>
                    <a:pt x="888" y="5857"/>
                    <a:pt x="1651" y="7097"/>
                  </a:cubicBezTo>
                  <a:cubicBezTo>
                    <a:pt x="2104" y="7835"/>
                    <a:pt x="2537" y="8630"/>
                    <a:pt x="2843" y="9398"/>
                  </a:cubicBezTo>
                  <a:cubicBezTo>
                    <a:pt x="4252" y="12918"/>
                    <a:pt x="6954" y="16214"/>
                    <a:pt x="6954" y="16214"/>
                  </a:cubicBezTo>
                  <a:cubicBezTo>
                    <a:pt x="6954" y="16214"/>
                    <a:pt x="7318" y="11248"/>
                    <a:pt x="6092" y="8115"/>
                  </a:cubicBezTo>
                  <a:cubicBezTo>
                    <a:pt x="4898" y="5069"/>
                    <a:pt x="4968" y="0"/>
                    <a:pt x="4925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19;p37"/>
            <p:cNvSpPr/>
            <p:nvPr/>
          </p:nvSpPr>
          <p:spPr>
            <a:xfrm>
              <a:off x="4574175" y="1925875"/>
              <a:ext cx="397500" cy="438425"/>
            </a:xfrm>
            <a:custGeom>
              <a:avLst/>
              <a:gdLst/>
              <a:ahLst/>
              <a:cxnLst/>
              <a:rect l="l" t="t" r="r" b="b"/>
              <a:pathLst>
                <a:path w="15900" h="17537" extrusionOk="0">
                  <a:moveTo>
                    <a:pt x="13750" y="1"/>
                  </a:moveTo>
                  <a:cubicBezTo>
                    <a:pt x="12947" y="1"/>
                    <a:pt x="11841" y="444"/>
                    <a:pt x="10345" y="1885"/>
                  </a:cubicBezTo>
                  <a:cubicBezTo>
                    <a:pt x="6762" y="5338"/>
                    <a:pt x="0" y="16924"/>
                    <a:pt x="0" y="16924"/>
                  </a:cubicBezTo>
                  <a:lnTo>
                    <a:pt x="891" y="17537"/>
                  </a:lnTo>
                  <a:cubicBezTo>
                    <a:pt x="1627" y="15335"/>
                    <a:pt x="9169" y="8292"/>
                    <a:pt x="10329" y="7326"/>
                  </a:cubicBezTo>
                  <a:cubicBezTo>
                    <a:pt x="11489" y="6357"/>
                    <a:pt x="13280" y="4506"/>
                    <a:pt x="13280" y="4506"/>
                  </a:cubicBezTo>
                  <a:lnTo>
                    <a:pt x="12109" y="4010"/>
                  </a:lnTo>
                  <a:lnTo>
                    <a:pt x="13872" y="4098"/>
                  </a:lnTo>
                  <a:cubicBezTo>
                    <a:pt x="15306" y="3209"/>
                    <a:pt x="15900" y="1451"/>
                    <a:pt x="15586" y="1079"/>
                  </a:cubicBezTo>
                  <a:cubicBezTo>
                    <a:pt x="15402" y="862"/>
                    <a:pt x="14870" y="1"/>
                    <a:pt x="13750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20;p37"/>
            <p:cNvSpPr/>
            <p:nvPr/>
          </p:nvSpPr>
          <p:spPr>
            <a:xfrm>
              <a:off x="4611875" y="1945700"/>
              <a:ext cx="359800" cy="391150"/>
            </a:xfrm>
            <a:custGeom>
              <a:avLst/>
              <a:gdLst/>
              <a:ahLst/>
              <a:cxnLst/>
              <a:rect l="l" t="t" r="r" b="b"/>
              <a:pathLst>
                <a:path w="14392" h="15646" extrusionOk="0">
                  <a:moveTo>
                    <a:pt x="13849" y="0"/>
                  </a:moveTo>
                  <a:cubicBezTo>
                    <a:pt x="11914" y="290"/>
                    <a:pt x="7434" y="2636"/>
                    <a:pt x="0" y="15646"/>
                  </a:cubicBezTo>
                  <a:cubicBezTo>
                    <a:pt x="1997" y="12791"/>
                    <a:pt x="7815" y="7372"/>
                    <a:pt x="8821" y="6533"/>
                  </a:cubicBezTo>
                  <a:cubicBezTo>
                    <a:pt x="9981" y="5566"/>
                    <a:pt x="11772" y="3713"/>
                    <a:pt x="11772" y="3713"/>
                  </a:cubicBezTo>
                  <a:lnTo>
                    <a:pt x="10601" y="3217"/>
                  </a:lnTo>
                  <a:lnTo>
                    <a:pt x="12364" y="3305"/>
                  </a:lnTo>
                  <a:cubicBezTo>
                    <a:pt x="13798" y="2416"/>
                    <a:pt x="14392" y="658"/>
                    <a:pt x="14078" y="286"/>
                  </a:cubicBezTo>
                  <a:cubicBezTo>
                    <a:pt x="14028" y="228"/>
                    <a:pt x="13953" y="123"/>
                    <a:pt x="13849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21;p37"/>
            <p:cNvSpPr/>
            <p:nvPr/>
          </p:nvSpPr>
          <p:spPr>
            <a:xfrm>
              <a:off x="4364600" y="2096075"/>
              <a:ext cx="308850" cy="325575"/>
            </a:xfrm>
            <a:custGeom>
              <a:avLst/>
              <a:gdLst/>
              <a:ahLst/>
              <a:cxnLst/>
              <a:rect l="l" t="t" r="r" b="b"/>
              <a:pathLst>
                <a:path w="12354" h="13023" extrusionOk="0">
                  <a:moveTo>
                    <a:pt x="1644" y="1"/>
                  </a:moveTo>
                  <a:cubicBezTo>
                    <a:pt x="765" y="1"/>
                    <a:pt x="369" y="684"/>
                    <a:pt x="232" y="855"/>
                  </a:cubicBezTo>
                  <a:cubicBezTo>
                    <a:pt x="0" y="1142"/>
                    <a:pt x="486" y="2461"/>
                    <a:pt x="1590" y="3106"/>
                  </a:cubicBezTo>
                  <a:lnTo>
                    <a:pt x="2923" y="3004"/>
                  </a:lnTo>
                  <a:lnTo>
                    <a:pt x="2046" y="3403"/>
                  </a:lnTo>
                  <a:cubicBezTo>
                    <a:pt x="2046" y="3403"/>
                    <a:pt x="3441" y="4770"/>
                    <a:pt x="4338" y="5479"/>
                  </a:cubicBezTo>
                  <a:cubicBezTo>
                    <a:pt x="5235" y="6188"/>
                    <a:pt x="11090" y="11369"/>
                    <a:pt x="11691" y="13022"/>
                  </a:cubicBezTo>
                  <a:lnTo>
                    <a:pt x="12353" y="12540"/>
                  </a:lnTo>
                  <a:cubicBezTo>
                    <a:pt x="12353" y="12540"/>
                    <a:pt x="6998" y="3903"/>
                    <a:pt x="4216" y="1360"/>
                  </a:cubicBezTo>
                  <a:cubicBezTo>
                    <a:pt x="3082" y="324"/>
                    <a:pt x="2249" y="1"/>
                    <a:pt x="1644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22;p37"/>
            <p:cNvSpPr/>
            <p:nvPr/>
          </p:nvSpPr>
          <p:spPr>
            <a:xfrm>
              <a:off x="4364600" y="2111900"/>
              <a:ext cx="280075" cy="289250"/>
            </a:xfrm>
            <a:custGeom>
              <a:avLst/>
              <a:gdLst/>
              <a:ahLst/>
              <a:cxnLst/>
              <a:rect l="l" t="t" r="r" b="b"/>
              <a:pathLst>
                <a:path w="11203" h="11570" extrusionOk="0">
                  <a:moveTo>
                    <a:pt x="399" y="1"/>
                  </a:moveTo>
                  <a:cubicBezTo>
                    <a:pt x="322" y="95"/>
                    <a:pt x="268" y="177"/>
                    <a:pt x="232" y="222"/>
                  </a:cubicBezTo>
                  <a:cubicBezTo>
                    <a:pt x="0" y="509"/>
                    <a:pt x="486" y="1828"/>
                    <a:pt x="1590" y="2473"/>
                  </a:cubicBezTo>
                  <a:lnTo>
                    <a:pt x="2923" y="2371"/>
                  </a:lnTo>
                  <a:lnTo>
                    <a:pt x="2046" y="2770"/>
                  </a:lnTo>
                  <a:cubicBezTo>
                    <a:pt x="2046" y="2770"/>
                    <a:pt x="3439" y="4137"/>
                    <a:pt x="4338" y="4846"/>
                  </a:cubicBezTo>
                  <a:cubicBezTo>
                    <a:pt x="5117" y="5461"/>
                    <a:pt x="9631" y="9448"/>
                    <a:pt x="11203" y="11570"/>
                  </a:cubicBezTo>
                  <a:cubicBezTo>
                    <a:pt x="5311" y="1867"/>
                    <a:pt x="1870" y="180"/>
                    <a:pt x="399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23;p37"/>
            <p:cNvSpPr/>
            <p:nvPr/>
          </p:nvSpPr>
          <p:spPr>
            <a:xfrm>
              <a:off x="4502350" y="1954850"/>
              <a:ext cx="109050" cy="418900"/>
            </a:xfrm>
            <a:custGeom>
              <a:avLst/>
              <a:gdLst/>
              <a:ahLst/>
              <a:cxnLst/>
              <a:rect l="l" t="t" r="r" b="b"/>
              <a:pathLst>
                <a:path w="4362" h="16756" extrusionOk="0">
                  <a:moveTo>
                    <a:pt x="1499" y="0"/>
                  </a:moveTo>
                  <a:cubicBezTo>
                    <a:pt x="1153" y="0"/>
                    <a:pt x="875" y="111"/>
                    <a:pt x="756" y="142"/>
                  </a:cubicBezTo>
                  <a:cubicBezTo>
                    <a:pt x="399" y="236"/>
                    <a:pt x="0" y="1583"/>
                    <a:pt x="500" y="2760"/>
                  </a:cubicBezTo>
                  <a:lnTo>
                    <a:pt x="1630" y="3474"/>
                  </a:lnTo>
                  <a:lnTo>
                    <a:pt x="688" y="3272"/>
                  </a:lnTo>
                  <a:lnTo>
                    <a:pt x="688" y="3272"/>
                  </a:lnTo>
                  <a:cubicBezTo>
                    <a:pt x="688" y="3272"/>
                    <a:pt x="990" y="5200"/>
                    <a:pt x="1285" y="6304"/>
                  </a:cubicBezTo>
                  <a:cubicBezTo>
                    <a:pt x="1581" y="7410"/>
                    <a:pt x="3178" y="15062"/>
                    <a:pt x="2672" y="16746"/>
                  </a:cubicBezTo>
                  <a:lnTo>
                    <a:pt x="3492" y="16755"/>
                  </a:lnTo>
                  <a:cubicBezTo>
                    <a:pt x="3492" y="16755"/>
                    <a:pt x="4361" y="6631"/>
                    <a:pt x="3650" y="2928"/>
                  </a:cubicBezTo>
                  <a:cubicBezTo>
                    <a:pt x="3173" y="452"/>
                    <a:pt x="2199" y="0"/>
                    <a:pt x="1499" y="0"/>
                  </a:cubicBezTo>
                  <a:close/>
                </a:path>
              </a:pathLst>
            </a:custGeom>
            <a:solidFill>
              <a:srgbClr val="3E7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24;p37"/>
            <p:cNvSpPr/>
            <p:nvPr/>
          </p:nvSpPr>
          <p:spPr>
            <a:xfrm>
              <a:off x="4502350" y="1956450"/>
              <a:ext cx="96125" cy="393350"/>
            </a:xfrm>
            <a:custGeom>
              <a:avLst/>
              <a:gdLst/>
              <a:ahLst/>
              <a:cxnLst/>
              <a:rect l="l" t="t" r="r" b="b"/>
              <a:pathLst>
                <a:path w="3845" h="15734" extrusionOk="0">
                  <a:moveTo>
                    <a:pt x="1022" y="0"/>
                  </a:moveTo>
                  <a:cubicBezTo>
                    <a:pt x="905" y="31"/>
                    <a:pt x="812" y="64"/>
                    <a:pt x="756" y="78"/>
                  </a:cubicBezTo>
                  <a:cubicBezTo>
                    <a:pt x="399" y="170"/>
                    <a:pt x="0" y="1517"/>
                    <a:pt x="500" y="2694"/>
                  </a:cubicBezTo>
                  <a:lnTo>
                    <a:pt x="1630" y="3410"/>
                  </a:lnTo>
                  <a:lnTo>
                    <a:pt x="688" y="3206"/>
                  </a:lnTo>
                  <a:lnTo>
                    <a:pt x="688" y="3206"/>
                  </a:lnTo>
                  <a:cubicBezTo>
                    <a:pt x="688" y="3206"/>
                    <a:pt x="990" y="5135"/>
                    <a:pt x="1285" y="6240"/>
                  </a:cubicBezTo>
                  <a:cubicBezTo>
                    <a:pt x="1542" y="7199"/>
                    <a:pt x="2779" y="13094"/>
                    <a:pt x="2771" y="15734"/>
                  </a:cubicBezTo>
                  <a:cubicBezTo>
                    <a:pt x="3845" y="4432"/>
                    <a:pt x="2094" y="1024"/>
                    <a:pt x="1022" y="0"/>
                  </a:cubicBezTo>
                  <a:close/>
                </a:path>
              </a:pathLst>
            </a:custGeom>
            <a:solidFill>
              <a:srgbClr val="3E7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25;p37"/>
            <p:cNvSpPr/>
            <p:nvPr/>
          </p:nvSpPr>
          <p:spPr>
            <a:xfrm>
              <a:off x="4479450" y="1668300"/>
              <a:ext cx="203925" cy="772050"/>
            </a:xfrm>
            <a:custGeom>
              <a:avLst/>
              <a:gdLst/>
              <a:ahLst/>
              <a:cxnLst/>
              <a:rect l="l" t="t" r="r" b="b"/>
              <a:pathLst>
                <a:path w="8157" h="30882" extrusionOk="0">
                  <a:moveTo>
                    <a:pt x="2770" y="1"/>
                  </a:moveTo>
                  <a:cubicBezTo>
                    <a:pt x="2116" y="1"/>
                    <a:pt x="1589" y="217"/>
                    <a:pt x="1368" y="277"/>
                  </a:cubicBezTo>
                  <a:cubicBezTo>
                    <a:pt x="710" y="457"/>
                    <a:pt x="1" y="2951"/>
                    <a:pt x="949" y="5113"/>
                  </a:cubicBezTo>
                  <a:lnTo>
                    <a:pt x="3049" y="6407"/>
                  </a:lnTo>
                  <a:lnTo>
                    <a:pt x="1307" y="6052"/>
                  </a:lnTo>
                  <a:lnTo>
                    <a:pt x="1307" y="6052"/>
                  </a:lnTo>
                  <a:cubicBezTo>
                    <a:pt x="1307" y="6052"/>
                    <a:pt x="1904" y="9606"/>
                    <a:pt x="2472" y="11639"/>
                  </a:cubicBezTo>
                  <a:cubicBezTo>
                    <a:pt x="3041" y="13671"/>
                    <a:pt x="6151" y="27763"/>
                    <a:pt x="5254" y="30882"/>
                  </a:cubicBezTo>
                  <a:lnTo>
                    <a:pt x="6765" y="30882"/>
                  </a:lnTo>
                  <a:cubicBezTo>
                    <a:pt x="6765" y="30882"/>
                    <a:pt x="8157" y="12176"/>
                    <a:pt x="6765" y="5361"/>
                  </a:cubicBezTo>
                  <a:cubicBezTo>
                    <a:pt x="5842" y="840"/>
                    <a:pt x="4058" y="1"/>
                    <a:pt x="2770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26;p37"/>
            <p:cNvSpPr/>
            <p:nvPr/>
          </p:nvSpPr>
          <p:spPr>
            <a:xfrm>
              <a:off x="4479500" y="1671500"/>
              <a:ext cx="178950" cy="725025"/>
            </a:xfrm>
            <a:custGeom>
              <a:avLst/>
              <a:gdLst/>
              <a:ahLst/>
              <a:cxnLst/>
              <a:rect l="l" t="t" r="r" b="b"/>
              <a:pathLst>
                <a:path w="7158" h="29001" extrusionOk="0">
                  <a:moveTo>
                    <a:pt x="1856" y="1"/>
                  </a:moveTo>
                  <a:cubicBezTo>
                    <a:pt x="1638" y="60"/>
                    <a:pt x="1468" y="121"/>
                    <a:pt x="1366" y="149"/>
                  </a:cubicBezTo>
                  <a:cubicBezTo>
                    <a:pt x="707" y="329"/>
                    <a:pt x="0" y="2823"/>
                    <a:pt x="947" y="4984"/>
                  </a:cubicBezTo>
                  <a:lnTo>
                    <a:pt x="3047" y="6279"/>
                  </a:lnTo>
                  <a:lnTo>
                    <a:pt x="1305" y="5924"/>
                  </a:lnTo>
                  <a:lnTo>
                    <a:pt x="1305" y="5924"/>
                  </a:lnTo>
                  <a:cubicBezTo>
                    <a:pt x="1305" y="5924"/>
                    <a:pt x="1902" y="9478"/>
                    <a:pt x="2470" y="11510"/>
                  </a:cubicBezTo>
                  <a:cubicBezTo>
                    <a:pt x="2965" y="13276"/>
                    <a:pt x="5374" y="24129"/>
                    <a:pt x="5413" y="29000"/>
                  </a:cubicBezTo>
                  <a:cubicBezTo>
                    <a:pt x="7157" y="8121"/>
                    <a:pt x="3856" y="1867"/>
                    <a:pt x="18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27;p37"/>
            <p:cNvSpPr/>
            <p:nvPr/>
          </p:nvSpPr>
          <p:spPr>
            <a:xfrm>
              <a:off x="4610325" y="1700125"/>
              <a:ext cx="230725" cy="644225"/>
            </a:xfrm>
            <a:custGeom>
              <a:avLst/>
              <a:gdLst/>
              <a:ahLst/>
              <a:cxnLst/>
              <a:rect l="l" t="t" r="r" b="b"/>
              <a:pathLst>
                <a:path w="9229" h="25769" extrusionOk="0">
                  <a:moveTo>
                    <a:pt x="5490" y="0"/>
                  </a:moveTo>
                  <a:cubicBezTo>
                    <a:pt x="3953" y="0"/>
                    <a:pt x="2325" y="2495"/>
                    <a:pt x="1989" y="5325"/>
                  </a:cubicBezTo>
                  <a:cubicBezTo>
                    <a:pt x="1479" y="9607"/>
                    <a:pt x="0" y="21895"/>
                    <a:pt x="917" y="25769"/>
                  </a:cubicBezTo>
                  <a:lnTo>
                    <a:pt x="1377" y="25483"/>
                  </a:lnTo>
                  <a:cubicBezTo>
                    <a:pt x="1377" y="25483"/>
                    <a:pt x="1797" y="21181"/>
                    <a:pt x="3270" y="17866"/>
                  </a:cubicBezTo>
                  <a:cubicBezTo>
                    <a:pt x="4742" y="14552"/>
                    <a:pt x="9228" y="7007"/>
                    <a:pt x="7597" y="2266"/>
                  </a:cubicBezTo>
                  <a:cubicBezTo>
                    <a:pt x="7043" y="658"/>
                    <a:pt x="6278" y="0"/>
                    <a:pt x="54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28;p37"/>
            <p:cNvSpPr/>
            <p:nvPr/>
          </p:nvSpPr>
          <p:spPr>
            <a:xfrm>
              <a:off x="4632750" y="1700700"/>
              <a:ext cx="208300" cy="643625"/>
            </a:xfrm>
            <a:custGeom>
              <a:avLst/>
              <a:gdLst/>
              <a:ahLst/>
              <a:cxnLst/>
              <a:rect l="l" t="t" r="r" b="b"/>
              <a:pathLst>
                <a:path w="8332" h="25745" extrusionOk="0">
                  <a:moveTo>
                    <a:pt x="4836" y="0"/>
                  </a:moveTo>
                  <a:cubicBezTo>
                    <a:pt x="3891" y="5795"/>
                    <a:pt x="1700" y="20644"/>
                    <a:pt x="0" y="25645"/>
                  </a:cubicBezTo>
                  <a:cubicBezTo>
                    <a:pt x="8" y="25678"/>
                    <a:pt x="14" y="25713"/>
                    <a:pt x="20" y="25744"/>
                  </a:cubicBezTo>
                  <a:lnTo>
                    <a:pt x="480" y="25460"/>
                  </a:lnTo>
                  <a:cubicBezTo>
                    <a:pt x="480" y="25460"/>
                    <a:pt x="900" y="21156"/>
                    <a:pt x="2373" y="17843"/>
                  </a:cubicBezTo>
                  <a:cubicBezTo>
                    <a:pt x="3845" y="14529"/>
                    <a:pt x="8331" y="6984"/>
                    <a:pt x="6700" y="2243"/>
                  </a:cubicBezTo>
                  <a:cubicBezTo>
                    <a:pt x="6203" y="800"/>
                    <a:pt x="5538" y="126"/>
                    <a:pt x="4836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29;p37"/>
            <p:cNvSpPr/>
            <p:nvPr/>
          </p:nvSpPr>
          <p:spPr>
            <a:xfrm>
              <a:off x="4284100" y="1852500"/>
              <a:ext cx="380725" cy="453900"/>
            </a:xfrm>
            <a:custGeom>
              <a:avLst/>
              <a:gdLst/>
              <a:ahLst/>
              <a:cxnLst/>
              <a:rect l="l" t="t" r="r" b="b"/>
              <a:pathLst>
                <a:path w="15229" h="18156" extrusionOk="0">
                  <a:moveTo>
                    <a:pt x="2932" y="0"/>
                  </a:moveTo>
                  <a:cubicBezTo>
                    <a:pt x="648" y="0"/>
                    <a:pt x="0" y="1294"/>
                    <a:pt x="444" y="3014"/>
                  </a:cubicBezTo>
                  <a:cubicBezTo>
                    <a:pt x="903" y="4798"/>
                    <a:pt x="5796" y="3932"/>
                    <a:pt x="9264" y="6889"/>
                  </a:cubicBezTo>
                  <a:cubicBezTo>
                    <a:pt x="12731" y="9846"/>
                    <a:pt x="13037" y="18155"/>
                    <a:pt x="13037" y="18155"/>
                  </a:cubicBezTo>
                  <a:lnTo>
                    <a:pt x="13801" y="18155"/>
                  </a:lnTo>
                  <a:cubicBezTo>
                    <a:pt x="15228" y="1333"/>
                    <a:pt x="5694" y="108"/>
                    <a:pt x="3197" y="6"/>
                  </a:cubicBezTo>
                  <a:cubicBezTo>
                    <a:pt x="3106" y="2"/>
                    <a:pt x="3018" y="0"/>
                    <a:pt x="29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30;p37"/>
            <p:cNvSpPr/>
            <p:nvPr/>
          </p:nvSpPr>
          <p:spPr>
            <a:xfrm>
              <a:off x="4627250" y="1875525"/>
              <a:ext cx="355025" cy="464650"/>
            </a:xfrm>
            <a:custGeom>
              <a:avLst/>
              <a:gdLst/>
              <a:ahLst/>
              <a:cxnLst/>
              <a:rect l="l" t="t" r="r" b="b"/>
              <a:pathLst>
                <a:path w="14201" h="18586" extrusionOk="0">
                  <a:moveTo>
                    <a:pt x="12635" y="0"/>
                  </a:moveTo>
                  <a:cubicBezTo>
                    <a:pt x="11386" y="0"/>
                    <a:pt x="9583" y="1016"/>
                    <a:pt x="8174" y="2048"/>
                  </a:cubicBezTo>
                  <a:cubicBezTo>
                    <a:pt x="5706" y="3856"/>
                    <a:pt x="766" y="9760"/>
                    <a:pt x="1" y="18586"/>
                  </a:cubicBezTo>
                  <a:lnTo>
                    <a:pt x="641" y="18408"/>
                  </a:lnTo>
                  <a:cubicBezTo>
                    <a:pt x="641" y="18408"/>
                    <a:pt x="2283" y="11740"/>
                    <a:pt x="5907" y="8286"/>
                  </a:cubicBezTo>
                  <a:cubicBezTo>
                    <a:pt x="9530" y="4832"/>
                    <a:pt x="13902" y="5815"/>
                    <a:pt x="14111" y="2149"/>
                  </a:cubicBezTo>
                  <a:cubicBezTo>
                    <a:pt x="14201" y="575"/>
                    <a:pt x="13575" y="0"/>
                    <a:pt x="12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31;p37"/>
            <p:cNvSpPr/>
            <p:nvPr/>
          </p:nvSpPr>
          <p:spPr>
            <a:xfrm>
              <a:off x="4627250" y="1916550"/>
              <a:ext cx="353050" cy="423625"/>
            </a:xfrm>
            <a:custGeom>
              <a:avLst/>
              <a:gdLst/>
              <a:ahLst/>
              <a:cxnLst/>
              <a:rect l="l" t="t" r="r" b="b"/>
              <a:pathLst>
                <a:path w="14122" h="16945" extrusionOk="0">
                  <a:moveTo>
                    <a:pt x="14112" y="0"/>
                  </a:moveTo>
                  <a:cubicBezTo>
                    <a:pt x="10961" y="809"/>
                    <a:pt x="3318" y="3167"/>
                    <a:pt x="146" y="16328"/>
                  </a:cubicBezTo>
                  <a:cubicBezTo>
                    <a:pt x="142" y="16387"/>
                    <a:pt x="138" y="16441"/>
                    <a:pt x="134" y="16499"/>
                  </a:cubicBezTo>
                  <a:lnTo>
                    <a:pt x="106" y="16499"/>
                  </a:lnTo>
                  <a:cubicBezTo>
                    <a:pt x="70" y="16648"/>
                    <a:pt x="35" y="16795"/>
                    <a:pt x="1" y="16945"/>
                  </a:cubicBezTo>
                  <a:lnTo>
                    <a:pt x="641" y="16767"/>
                  </a:lnTo>
                  <a:cubicBezTo>
                    <a:pt x="641" y="16767"/>
                    <a:pt x="2285" y="10099"/>
                    <a:pt x="5908" y="6645"/>
                  </a:cubicBezTo>
                  <a:cubicBezTo>
                    <a:pt x="9532" y="3191"/>
                    <a:pt x="13904" y="4174"/>
                    <a:pt x="14112" y="508"/>
                  </a:cubicBezTo>
                  <a:cubicBezTo>
                    <a:pt x="14122" y="339"/>
                    <a:pt x="14122" y="169"/>
                    <a:pt x="14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32;p37"/>
            <p:cNvSpPr/>
            <p:nvPr/>
          </p:nvSpPr>
          <p:spPr>
            <a:xfrm>
              <a:off x="4640700" y="2129450"/>
              <a:ext cx="253300" cy="301975"/>
            </a:xfrm>
            <a:custGeom>
              <a:avLst/>
              <a:gdLst/>
              <a:ahLst/>
              <a:cxnLst/>
              <a:rect l="l" t="t" r="r" b="b"/>
              <a:pathLst>
                <a:path w="10132" h="12079" extrusionOk="0">
                  <a:moveTo>
                    <a:pt x="8182" y="0"/>
                  </a:moveTo>
                  <a:cubicBezTo>
                    <a:pt x="8125" y="0"/>
                    <a:pt x="8066" y="1"/>
                    <a:pt x="8005" y="4"/>
                  </a:cubicBezTo>
                  <a:cubicBezTo>
                    <a:pt x="6345" y="70"/>
                    <a:pt x="1" y="885"/>
                    <a:pt x="950" y="12078"/>
                  </a:cubicBezTo>
                  <a:lnTo>
                    <a:pt x="1459" y="12078"/>
                  </a:lnTo>
                  <a:cubicBezTo>
                    <a:pt x="1459" y="12078"/>
                    <a:pt x="1663" y="6550"/>
                    <a:pt x="3969" y="4583"/>
                  </a:cubicBezTo>
                  <a:cubicBezTo>
                    <a:pt x="6277" y="2614"/>
                    <a:pt x="9533" y="3191"/>
                    <a:pt x="9838" y="2005"/>
                  </a:cubicBezTo>
                  <a:cubicBezTo>
                    <a:pt x="10132" y="860"/>
                    <a:pt x="9701" y="0"/>
                    <a:pt x="81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533;p37"/>
            <p:cNvSpPr/>
            <p:nvPr/>
          </p:nvSpPr>
          <p:spPr>
            <a:xfrm>
              <a:off x="4652850" y="2158325"/>
              <a:ext cx="236400" cy="267525"/>
            </a:xfrm>
            <a:custGeom>
              <a:avLst/>
              <a:gdLst/>
              <a:ahLst/>
              <a:cxnLst/>
              <a:rect l="l" t="t" r="r" b="b"/>
              <a:pathLst>
                <a:path w="9456" h="10701" extrusionOk="0">
                  <a:moveTo>
                    <a:pt x="9423" y="1"/>
                  </a:moveTo>
                  <a:lnTo>
                    <a:pt x="9423" y="1"/>
                  </a:lnTo>
                  <a:cubicBezTo>
                    <a:pt x="7026" y="63"/>
                    <a:pt x="1" y="1060"/>
                    <a:pt x="986" y="10701"/>
                  </a:cubicBezTo>
                  <a:cubicBezTo>
                    <a:pt x="1052" y="9652"/>
                    <a:pt x="1453" y="5160"/>
                    <a:pt x="3483" y="3426"/>
                  </a:cubicBezTo>
                  <a:cubicBezTo>
                    <a:pt x="5791" y="1459"/>
                    <a:pt x="9047" y="2036"/>
                    <a:pt x="9352" y="848"/>
                  </a:cubicBezTo>
                  <a:cubicBezTo>
                    <a:pt x="9431" y="542"/>
                    <a:pt x="9456" y="256"/>
                    <a:pt x="94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534;p37"/>
            <p:cNvSpPr/>
            <p:nvPr/>
          </p:nvSpPr>
          <p:spPr>
            <a:xfrm>
              <a:off x="4340275" y="2006200"/>
              <a:ext cx="253300" cy="302000"/>
            </a:xfrm>
            <a:custGeom>
              <a:avLst/>
              <a:gdLst/>
              <a:ahLst/>
              <a:cxnLst/>
              <a:rect l="l" t="t" r="r" b="b"/>
              <a:pathLst>
                <a:path w="10132" h="12080" extrusionOk="0">
                  <a:moveTo>
                    <a:pt x="1953" y="0"/>
                  </a:moveTo>
                  <a:cubicBezTo>
                    <a:pt x="432" y="0"/>
                    <a:pt x="0" y="859"/>
                    <a:pt x="294" y="2005"/>
                  </a:cubicBezTo>
                  <a:cubicBezTo>
                    <a:pt x="599" y="3192"/>
                    <a:pt x="3856" y="2616"/>
                    <a:pt x="6161" y="4583"/>
                  </a:cubicBezTo>
                  <a:cubicBezTo>
                    <a:pt x="8469" y="6551"/>
                    <a:pt x="8673" y="12080"/>
                    <a:pt x="8673" y="12080"/>
                  </a:cubicBezTo>
                  <a:lnTo>
                    <a:pt x="9182" y="12078"/>
                  </a:lnTo>
                  <a:cubicBezTo>
                    <a:pt x="10131" y="885"/>
                    <a:pt x="3788" y="70"/>
                    <a:pt x="2125" y="4"/>
                  </a:cubicBezTo>
                  <a:cubicBezTo>
                    <a:pt x="2066" y="1"/>
                    <a:pt x="2009" y="0"/>
                    <a:pt x="1953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535;p37"/>
            <p:cNvSpPr/>
            <p:nvPr/>
          </p:nvSpPr>
          <p:spPr>
            <a:xfrm>
              <a:off x="4345000" y="2035125"/>
              <a:ext cx="236400" cy="267525"/>
            </a:xfrm>
            <a:custGeom>
              <a:avLst/>
              <a:gdLst/>
              <a:ahLst/>
              <a:cxnLst/>
              <a:rect l="l" t="t" r="r" b="b"/>
              <a:pathLst>
                <a:path w="9456" h="10701" extrusionOk="0">
                  <a:moveTo>
                    <a:pt x="32" y="0"/>
                  </a:moveTo>
                  <a:lnTo>
                    <a:pt x="32" y="0"/>
                  </a:lnTo>
                  <a:cubicBezTo>
                    <a:pt x="0" y="255"/>
                    <a:pt x="26" y="542"/>
                    <a:pt x="105" y="848"/>
                  </a:cubicBezTo>
                  <a:cubicBezTo>
                    <a:pt x="410" y="2035"/>
                    <a:pt x="3667" y="1459"/>
                    <a:pt x="5972" y="3426"/>
                  </a:cubicBezTo>
                  <a:cubicBezTo>
                    <a:pt x="8005" y="5159"/>
                    <a:pt x="8405" y="9653"/>
                    <a:pt x="8472" y="10700"/>
                  </a:cubicBezTo>
                  <a:cubicBezTo>
                    <a:pt x="9455" y="1061"/>
                    <a:pt x="2430" y="62"/>
                    <a:pt x="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536;p37"/>
            <p:cNvSpPr/>
            <p:nvPr/>
          </p:nvSpPr>
          <p:spPr>
            <a:xfrm>
              <a:off x="4291250" y="1895975"/>
              <a:ext cx="355275" cy="402075"/>
            </a:xfrm>
            <a:custGeom>
              <a:avLst/>
              <a:gdLst/>
              <a:ahLst/>
              <a:cxnLst/>
              <a:rect l="l" t="t" r="r" b="b"/>
              <a:pathLst>
                <a:path w="14211" h="16083" extrusionOk="0">
                  <a:moveTo>
                    <a:pt x="50" y="1"/>
                  </a:moveTo>
                  <a:cubicBezTo>
                    <a:pt x="0" y="384"/>
                    <a:pt x="39" y="814"/>
                    <a:pt x="158" y="1275"/>
                  </a:cubicBezTo>
                  <a:cubicBezTo>
                    <a:pt x="617" y="3059"/>
                    <a:pt x="5512" y="2192"/>
                    <a:pt x="8978" y="5150"/>
                  </a:cubicBezTo>
                  <a:cubicBezTo>
                    <a:pt x="12032" y="7755"/>
                    <a:pt x="12632" y="14508"/>
                    <a:pt x="12732" y="16082"/>
                  </a:cubicBezTo>
                  <a:cubicBezTo>
                    <a:pt x="14211" y="1593"/>
                    <a:pt x="3653" y="95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537;p37"/>
            <p:cNvSpPr/>
            <p:nvPr/>
          </p:nvSpPr>
          <p:spPr>
            <a:xfrm>
              <a:off x="4510300" y="2297325"/>
              <a:ext cx="271200" cy="283100"/>
            </a:xfrm>
            <a:custGeom>
              <a:avLst/>
              <a:gdLst/>
              <a:ahLst/>
              <a:cxnLst/>
              <a:rect l="l" t="t" r="r" b="b"/>
              <a:pathLst>
                <a:path w="10848" h="11324" extrusionOk="0">
                  <a:moveTo>
                    <a:pt x="1" y="0"/>
                  </a:moveTo>
                  <a:lnTo>
                    <a:pt x="2118" y="10847"/>
                  </a:lnTo>
                  <a:cubicBezTo>
                    <a:pt x="3187" y="11168"/>
                    <a:pt x="4210" y="11324"/>
                    <a:pt x="5191" y="11324"/>
                  </a:cubicBezTo>
                  <a:cubicBezTo>
                    <a:pt x="6188" y="11324"/>
                    <a:pt x="7141" y="11162"/>
                    <a:pt x="8052" y="10847"/>
                  </a:cubicBezTo>
                  <a:lnTo>
                    <a:pt x="108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538;p37"/>
            <p:cNvSpPr/>
            <p:nvPr/>
          </p:nvSpPr>
          <p:spPr>
            <a:xfrm>
              <a:off x="4501375" y="2280400"/>
              <a:ext cx="289050" cy="46550"/>
            </a:xfrm>
            <a:custGeom>
              <a:avLst/>
              <a:gdLst/>
              <a:ahLst/>
              <a:cxnLst/>
              <a:rect l="l" t="t" r="r" b="b"/>
              <a:pathLst>
                <a:path w="11562" h="1862" extrusionOk="0">
                  <a:moveTo>
                    <a:pt x="0" y="0"/>
                  </a:moveTo>
                  <a:lnTo>
                    <a:pt x="0" y="1862"/>
                  </a:lnTo>
                  <a:lnTo>
                    <a:pt x="11562" y="1862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95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7984748" y="4383735"/>
            <a:ext cx="1159252" cy="761757"/>
            <a:chOff x="2249581" y="2988863"/>
            <a:chExt cx="4644639" cy="2379547"/>
          </a:xfrm>
        </p:grpSpPr>
        <p:sp>
          <p:nvSpPr>
            <p:cNvPr id="21" name="Google Shape;359;p20"/>
            <p:cNvSpPr/>
            <p:nvPr/>
          </p:nvSpPr>
          <p:spPr>
            <a:xfrm>
              <a:off x="2637549" y="3398959"/>
              <a:ext cx="4010159" cy="1595803"/>
            </a:xfrm>
            <a:custGeom>
              <a:avLst/>
              <a:gdLst/>
              <a:ahLst/>
              <a:cxnLst/>
              <a:rect l="l" t="t" r="r" b="b"/>
              <a:pathLst>
                <a:path w="247007" h="98294" extrusionOk="0">
                  <a:moveTo>
                    <a:pt x="168103" y="1"/>
                  </a:moveTo>
                  <a:cubicBezTo>
                    <a:pt x="166328" y="1"/>
                    <a:pt x="164550" y="734"/>
                    <a:pt x="163185" y="2207"/>
                  </a:cubicBezTo>
                  <a:lnTo>
                    <a:pt x="141106" y="26046"/>
                  </a:lnTo>
                  <a:cubicBezTo>
                    <a:pt x="140840" y="26332"/>
                    <a:pt x="140493" y="26477"/>
                    <a:pt x="140144" y="26477"/>
                  </a:cubicBezTo>
                  <a:cubicBezTo>
                    <a:pt x="139834" y="26477"/>
                    <a:pt x="139522" y="26363"/>
                    <a:pt x="139267" y="26131"/>
                  </a:cubicBezTo>
                  <a:lnTo>
                    <a:pt x="122255" y="9365"/>
                  </a:lnTo>
                  <a:cubicBezTo>
                    <a:pt x="121015" y="8143"/>
                    <a:pt x="119386" y="7519"/>
                    <a:pt x="117748" y="7519"/>
                  </a:cubicBezTo>
                  <a:cubicBezTo>
                    <a:pt x="116411" y="7519"/>
                    <a:pt x="115068" y="7935"/>
                    <a:pt x="113926" y="8782"/>
                  </a:cubicBezTo>
                  <a:lnTo>
                    <a:pt x="100257" y="18925"/>
                  </a:lnTo>
                  <a:cubicBezTo>
                    <a:pt x="100061" y="19170"/>
                    <a:pt x="99786" y="19339"/>
                    <a:pt x="99480" y="19403"/>
                  </a:cubicBezTo>
                  <a:lnTo>
                    <a:pt x="83820" y="2496"/>
                  </a:lnTo>
                  <a:cubicBezTo>
                    <a:pt x="82457" y="1024"/>
                    <a:pt x="80678" y="290"/>
                    <a:pt x="78903" y="290"/>
                  </a:cubicBezTo>
                  <a:cubicBezTo>
                    <a:pt x="77078" y="290"/>
                    <a:pt x="75255" y="1065"/>
                    <a:pt x="73888" y="2611"/>
                  </a:cubicBezTo>
                  <a:lnTo>
                    <a:pt x="62720" y="15241"/>
                  </a:lnTo>
                  <a:cubicBezTo>
                    <a:pt x="61788" y="16295"/>
                    <a:pt x="60242" y="16628"/>
                    <a:pt x="58659" y="16628"/>
                  </a:cubicBezTo>
                  <a:cubicBezTo>
                    <a:pt x="58501" y="16628"/>
                    <a:pt x="58343" y="16624"/>
                    <a:pt x="58185" y="16618"/>
                  </a:cubicBezTo>
                  <a:cubicBezTo>
                    <a:pt x="58041" y="16612"/>
                    <a:pt x="57898" y="16610"/>
                    <a:pt x="57755" y="16610"/>
                  </a:cubicBezTo>
                  <a:cubicBezTo>
                    <a:pt x="54347" y="16610"/>
                    <a:pt x="51136" y="18214"/>
                    <a:pt x="49238" y="21065"/>
                  </a:cubicBezTo>
                  <a:cubicBezTo>
                    <a:pt x="37037" y="39400"/>
                    <a:pt x="1" y="97831"/>
                    <a:pt x="977" y="97831"/>
                  </a:cubicBezTo>
                  <a:lnTo>
                    <a:pt x="8559" y="97846"/>
                  </a:lnTo>
                  <a:cubicBezTo>
                    <a:pt x="8501" y="97940"/>
                    <a:pt x="8471" y="98005"/>
                    <a:pt x="8499" y="98005"/>
                  </a:cubicBezTo>
                  <a:lnTo>
                    <a:pt x="49285" y="97926"/>
                  </a:lnTo>
                  <a:lnTo>
                    <a:pt x="238508" y="98294"/>
                  </a:lnTo>
                  <a:cubicBezTo>
                    <a:pt x="238577" y="98294"/>
                    <a:pt x="238168" y="98035"/>
                    <a:pt x="237351" y="97558"/>
                  </a:cubicBezTo>
                  <a:lnTo>
                    <a:pt x="246031" y="97540"/>
                  </a:lnTo>
                  <a:cubicBezTo>
                    <a:pt x="247006" y="97540"/>
                    <a:pt x="209968" y="39111"/>
                    <a:pt x="197768" y="20776"/>
                  </a:cubicBezTo>
                  <a:cubicBezTo>
                    <a:pt x="195870" y="17923"/>
                    <a:pt x="192661" y="16321"/>
                    <a:pt x="189251" y="16321"/>
                  </a:cubicBezTo>
                  <a:cubicBezTo>
                    <a:pt x="189108" y="16321"/>
                    <a:pt x="188965" y="16324"/>
                    <a:pt x="188821" y="16329"/>
                  </a:cubicBezTo>
                  <a:cubicBezTo>
                    <a:pt x="188663" y="16335"/>
                    <a:pt x="188505" y="16339"/>
                    <a:pt x="188347" y="16339"/>
                  </a:cubicBezTo>
                  <a:cubicBezTo>
                    <a:pt x="186763" y="16339"/>
                    <a:pt x="185218" y="16006"/>
                    <a:pt x="184287" y="14952"/>
                  </a:cubicBezTo>
                  <a:lnTo>
                    <a:pt x="173117" y="2322"/>
                  </a:lnTo>
                  <a:cubicBezTo>
                    <a:pt x="171750" y="776"/>
                    <a:pt x="169928" y="1"/>
                    <a:pt x="168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0;p20"/>
            <p:cNvSpPr/>
            <p:nvPr/>
          </p:nvSpPr>
          <p:spPr>
            <a:xfrm>
              <a:off x="5093353" y="3398553"/>
              <a:ext cx="525397" cy="309163"/>
            </a:xfrm>
            <a:custGeom>
              <a:avLst/>
              <a:gdLst/>
              <a:ahLst/>
              <a:cxnLst/>
              <a:rect l="l" t="t" r="r" b="b"/>
              <a:pathLst>
                <a:path w="32362" h="19043" extrusionOk="0">
                  <a:moveTo>
                    <a:pt x="17214" y="1"/>
                  </a:moveTo>
                  <a:cubicBezTo>
                    <a:pt x="15031" y="1"/>
                    <a:pt x="12837" y="1278"/>
                    <a:pt x="10822" y="3581"/>
                  </a:cubicBezTo>
                  <a:lnTo>
                    <a:pt x="652" y="14237"/>
                  </a:lnTo>
                  <a:cubicBezTo>
                    <a:pt x="0" y="14981"/>
                    <a:pt x="578" y="16076"/>
                    <a:pt x="1471" y="16076"/>
                  </a:cubicBezTo>
                  <a:cubicBezTo>
                    <a:pt x="1573" y="16076"/>
                    <a:pt x="1680" y="16061"/>
                    <a:pt x="1790" y="16030"/>
                  </a:cubicBezTo>
                  <a:lnTo>
                    <a:pt x="9601" y="13799"/>
                  </a:lnTo>
                  <a:cubicBezTo>
                    <a:pt x="9702" y="13770"/>
                    <a:pt x="9805" y="13756"/>
                    <a:pt x="9906" y="13756"/>
                  </a:cubicBezTo>
                  <a:cubicBezTo>
                    <a:pt x="10195" y="13756"/>
                    <a:pt x="10477" y="13869"/>
                    <a:pt x="10688" y="14079"/>
                  </a:cubicBezTo>
                  <a:lnTo>
                    <a:pt x="15326" y="18718"/>
                  </a:lnTo>
                  <a:cubicBezTo>
                    <a:pt x="15544" y="18936"/>
                    <a:pt x="15827" y="19042"/>
                    <a:pt x="16108" y="19042"/>
                  </a:cubicBezTo>
                  <a:cubicBezTo>
                    <a:pt x="16450" y="19042"/>
                    <a:pt x="16791" y="18884"/>
                    <a:pt x="17009" y="18579"/>
                  </a:cubicBezTo>
                  <a:lnTo>
                    <a:pt x="20139" y="14197"/>
                  </a:lnTo>
                  <a:cubicBezTo>
                    <a:pt x="20349" y="13903"/>
                    <a:pt x="20685" y="13734"/>
                    <a:pt x="21038" y="13734"/>
                  </a:cubicBezTo>
                  <a:cubicBezTo>
                    <a:pt x="21109" y="13734"/>
                    <a:pt x="21180" y="13741"/>
                    <a:pt x="21251" y="13755"/>
                  </a:cubicBezTo>
                  <a:lnTo>
                    <a:pt x="30673" y="15577"/>
                  </a:lnTo>
                  <a:cubicBezTo>
                    <a:pt x="30750" y="15592"/>
                    <a:pt x="30824" y="15599"/>
                    <a:pt x="30897" y="15599"/>
                  </a:cubicBezTo>
                  <a:cubicBezTo>
                    <a:pt x="31808" y="15599"/>
                    <a:pt x="32362" y="14487"/>
                    <a:pt x="31709" y="13755"/>
                  </a:cubicBezTo>
                  <a:lnTo>
                    <a:pt x="22503" y="2766"/>
                  </a:lnTo>
                  <a:cubicBezTo>
                    <a:pt x="20819" y="875"/>
                    <a:pt x="19020" y="1"/>
                    <a:pt x="17214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1;p20"/>
            <p:cNvSpPr/>
            <p:nvPr/>
          </p:nvSpPr>
          <p:spPr>
            <a:xfrm>
              <a:off x="5403382" y="3184684"/>
              <a:ext cx="235059" cy="323285"/>
            </a:xfrm>
            <a:custGeom>
              <a:avLst/>
              <a:gdLst/>
              <a:ahLst/>
              <a:cxnLst/>
              <a:rect l="l" t="t" r="r" b="b"/>
              <a:pathLst>
                <a:path w="7007" h="963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lnTo>
                    <a:pt x="0" y="8763"/>
                  </a:lnTo>
                  <a:cubicBezTo>
                    <a:pt x="0" y="9251"/>
                    <a:pt x="395" y="9636"/>
                    <a:pt x="874" y="9636"/>
                  </a:cubicBezTo>
                  <a:lnTo>
                    <a:pt x="6133" y="9636"/>
                  </a:lnTo>
                  <a:cubicBezTo>
                    <a:pt x="6622" y="9636"/>
                    <a:pt x="7007" y="9251"/>
                    <a:pt x="7007" y="8763"/>
                  </a:cubicBezTo>
                  <a:lnTo>
                    <a:pt x="7007" y="874"/>
                  </a:lnTo>
                  <a:cubicBezTo>
                    <a:pt x="7007" y="395"/>
                    <a:pt x="6622" y="0"/>
                    <a:pt x="6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2;p20"/>
            <p:cNvSpPr/>
            <p:nvPr/>
          </p:nvSpPr>
          <p:spPr>
            <a:xfrm>
              <a:off x="5373761" y="3478650"/>
              <a:ext cx="294301" cy="470419"/>
            </a:xfrm>
            <a:custGeom>
              <a:avLst/>
              <a:gdLst/>
              <a:ahLst/>
              <a:cxnLst/>
              <a:rect l="l" t="t" r="r" b="b"/>
              <a:pathLst>
                <a:path w="8773" h="14023" extrusionOk="0">
                  <a:moveTo>
                    <a:pt x="883" y="0"/>
                  </a:moveTo>
                  <a:cubicBezTo>
                    <a:pt x="395" y="0"/>
                    <a:pt x="0" y="395"/>
                    <a:pt x="10" y="873"/>
                  </a:cubicBezTo>
                  <a:lnTo>
                    <a:pt x="10" y="13149"/>
                  </a:lnTo>
                  <a:cubicBezTo>
                    <a:pt x="10" y="13628"/>
                    <a:pt x="395" y="14022"/>
                    <a:pt x="883" y="14022"/>
                  </a:cubicBezTo>
                  <a:lnTo>
                    <a:pt x="7890" y="14022"/>
                  </a:lnTo>
                  <a:cubicBezTo>
                    <a:pt x="8378" y="14022"/>
                    <a:pt x="8773" y="13628"/>
                    <a:pt x="8773" y="13149"/>
                  </a:cubicBezTo>
                  <a:lnTo>
                    <a:pt x="8773" y="873"/>
                  </a:lnTo>
                  <a:cubicBezTo>
                    <a:pt x="8773" y="395"/>
                    <a:pt x="8378" y="0"/>
                    <a:pt x="7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63;p20"/>
            <p:cNvSpPr/>
            <p:nvPr/>
          </p:nvSpPr>
          <p:spPr>
            <a:xfrm>
              <a:off x="5315156" y="3890430"/>
              <a:ext cx="411814" cy="823293"/>
            </a:xfrm>
            <a:custGeom>
              <a:avLst/>
              <a:gdLst/>
              <a:ahLst/>
              <a:cxnLst/>
              <a:rect l="l" t="t" r="r" b="b"/>
              <a:pathLst>
                <a:path w="12276" h="24542" extrusionOk="0">
                  <a:moveTo>
                    <a:pt x="874" y="0"/>
                  </a:moveTo>
                  <a:cubicBezTo>
                    <a:pt x="395" y="0"/>
                    <a:pt x="1" y="385"/>
                    <a:pt x="1" y="874"/>
                  </a:cubicBezTo>
                  <a:lnTo>
                    <a:pt x="1" y="23658"/>
                  </a:lnTo>
                  <a:cubicBezTo>
                    <a:pt x="1" y="24147"/>
                    <a:pt x="395" y="24541"/>
                    <a:pt x="874" y="24541"/>
                  </a:cubicBezTo>
                  <a:lnTo>
                    <a:pt x="12276" y="24541"/>
                  </a:lnTo>
                  <a:lnTo>
                    <a:pt x="12276" y="874"/>
                  </a:lnTo>
                  <a:cubicBezTo>
                    <a:pt x="12276" y="385"/>
                    <a:pt x="11881" y="0"/>
                    <a:pt x="11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64;p20"/>
            <p:cNvSpPr/>
            <p:nvPr/>
          </p:nvSpPr>
          <p:spPr>
            <a:xfrm>
              <a:off x="5386676" y="3054155"/>
              <a:ext cx="269712" cy="159848"/>
            </a:xfrm>
            <a:custGeom>
              <a:avLst/>
              <a:gdLst/>
              <a:ahLst/>
              <a:cxnLst/>
              <a:rect l="l" t="t" r="r" b="b"/>
              <a:pathLst>
                <a:path w="8040" h="4765" extrusionOk="0">
                  <a:moveTo>
                    <a:pt x="4125" y="1"/>
                  </a:moveTo>
                  <a:cubicBezTo>
                    <a:pt x="3882" y="1"/>
                    <a:pt x="3641" y="102"/>
                    <a:pt x="3466" y="304"/>
                  </a:cubicBezTo>
                  <a:lnTo>
                    <a:pt x="245" y="4042"/>
                  </a:lnTo>
                  <a:cubicBezTo>
                    <a:pt x="0" y="4323"/>
                    <a:pt x="198" y="4765"/>
                    <a:pt x="573" y="4765"/>
                  </a:cubicBezTo>
                  <a:lnTo>
                    <a:pt x="7467" y="4765"/>
                  </a:lnTo>
                  <a:cubicBezTo>
                    <a:pt x="7833" y="4765"/>
                    <a:pt x="8040" y="4342"/>
                    <a:pt x="7815" y="4051"/>
                  </a:cubicBezTo>
                  <a:lnTo>
                    <a:pt x="4809" y="332"/>
                  </a:lnTo>
                  <a:cubicBezTo>
                    <a:pt x="4632" y="111"/>
                    <a:pt x="4378" y="1"/>
                    <a:pt x="4125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65;p20"/>
            <p:cNvSpPr/>
            <p:nvPr/>
          </p:nvSpPr>
          <p:spPr>
            <a:xfrm>
              <a:off x="5402745" y="3977382"/>
              <a:ext cx="59880" cy="118821"/>
            </a:xfrm>
            <a:custGeom>
              <a:avLst/>
              <a:gdLst/>
              <a:ahLst/>
              <a:cxnLst/>
              <a:rect l="l" t="t" r="r" b="b"/>
              <a:pathLst>
                <a:path w="1785" h="3542" extrusionOk="0">
                  <a:moveTo>
                    <a:pt x="893" y="0"/>
                  </a:moveTo>
                  <a:cubicBezTo>
                    <a:pt x="395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4" y="3541"/>
                    <a:pt x="893" y="3541"/>
                  </a:cubicBezTo>
                  <a:cubicBezTo>
                    <a:pt x="1381" y="3541"/>
                    <a:pt x="177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0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66;p20"/>
            <p:cNvSpPr/>
            <p:nvPr/>
          </p:nvSpPr>
          <p:spPr>
            <a:xfrm>
              <a:off x="5491609" y="3684355"/>
              <a:ext cx="58941" cy="117882"/>
            </a:xfrm>
            <a:custGeom>
              <a:avLst/>
              <a:gdLst/>
              <a:ahLst/>
              <a:cxnLst/>
              <a:rect l="l" t="t" r="r" b="b"/>
              <a:pathLst>
                <a:path w="1757" h="3514" extrusionOk="0">
                  <a:moveTo>
                    <a:pt x="873" y="1"/>
                  </a:moveTo>
                  <a:cubicBezTo>
                    <a:pt x="394" y="1"/>
                    <a:pt x="0" y="395"/>
                    <a:pt x="0" y="884"/>
                  </a:cubicBezTo>
                  <a:lnTo>
                    <a:pt x="0" y="2631"/>
                  </a:lnTo>
                  <a:cubicBezTo>
                    <a:pt x="0" y="3119"/>
                    <a:pt x="394" y="3513"/>
                    <a:pt x="873" y="3513"/>
                  </a:cubicBezTo>
                  <a:cubicBezTo>
                    <a:pt x="1362" y="3513"/>
                    <a:pt x="1756" y="3119"/>
                    <a:pt x="1756" y="2631"/>
                  </a:cubicBezTo>
                  <a:lnTo>
                    <a:pt x="1756" y="884"/>
                  </a:lnTo>
                  <a:cubicBezTo>
                    <a:pt x="1747" y="395"/>
                    <a:pt x="1362" y="1"/>
                    <a:pt x="87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67;p20"/>
            <p:cNvSpPr/>
            <p:nvPr/>
          </p:nvSpPr>
          <p:spPr>
            <a:xfrm>
              <a:off x="5491609" y="3272910"/>
              <a:ext cx="58941" cy="117546"/>
            </a:xfrm>
            <a:custGeom>
              <a:avLst/>
              <a:gdLst/>
              <a:ahLst/>
              <a:cxnLst/>
              <a:rect l="l" t="t" r="r" b="b"/>
              <a:pathLst>
                <a:path w="1757" h="3504" extrusionOk="0">
                  <a:moveTo>
                    <a:pt x="873" y="0"/>
                  </a:moveTo>
                  <a:cubicBezTo>
                    <a:pt x="394" y="0"/>
                    <a:pt x="0" y="395"/>
                    <a:pt x="0" y="874"/>
                  </a:cubicBezTo>
                  <a:lnTo>
                    <a:pt x="0" y="2630"/>
                  </a:lnTo>
                  <a:cubicBezTo>
                    <a:pt x="0" y="3109"/>
                    <a:pt x="394" y="3503"/>
                    <a:pt x="873" y="3503"/>
                  </a:cubicBezTo>
                  <a:cubicBezTo>
                    <a:pt x="1362" y="3503"/>
                    <a:pt x="1747" y="3109"/>
                    <a:pt x="1756" y="2630"/>
                  </a:cubicBezTo>
                  <a:lnTo>
                    <a:pt x="1756" y="874"/>
                  </a:lnTo>
                  <a:cubicBezTo>
                    <a:pt x="1756" y="395"/>
                    <a:pt x="1362" y="0"/>
                    <a:pt x="87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68;p20"/>
            <p:cNvSpPr/>
            <p:nvPr/>
          </p:nvSpPr>
          <p:spPr>
            <a:xfrm>
              <a:off x="5579165" y="3977382"/>
              <a:ext cx="59914" cy="118821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20" y="3147"/>
                    <a:pt x="414" y="3541"/>
                    <a:pt x="893" y="3541"/>
                  </a:cubicBezTo>
                  <a:cubicBezTo>
                    <a:pt x="1382" y="3541"/>
                    <a:pt x="1767" y="3147"/>
                    <a:pt x="1767" y="2668"/>
                  </a:cubicBezTo>
                  <a:lnTo>
                    <a:pt x="1767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69;p20"/>
            <p:cNvSpPr/>
            <p:nvPr/>
          </p:nvSpPr>
          <p:spPr>
            <a:xfrm>
              <a:off x="5403382" y="4156016"/>
              <a:ext cx="58639" cy="116607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9" y="376"/>
                    <a:pt x="0" y="846"/>
                  </a:cubicBezTo>
                  <a:lnTo>
                    <a:pt x="0" y="2593"/>
                  </a:lnTo>
                  <a:cubicBezTo>
                    <a:pt x="0" y="3081"/>
                    <a:pt x="395" y="3466"/>
                    <a:pt x="874" y="3476"/>
                  </a:cubicBezTo>
                  <a:cubicBezTo>
                    <a:pt x="1362" y="347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38" y="376"/>
                    <a:pt x="1343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70;p20"/>
            <p:cNvSpPr/>
            <p:nvPr/>
          </p:nvSpPr>
          <p:spPr>
            <a:xfrm>
              <a:off x="5579802" y="4156016"/>
              <a:ext cx="58639" cy="116607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76"/>
                    <a:pt x="874" y="3476"/>
                  </a:cubicBezTo>
                  <a:cubicBezTo>
                    <a:pt x="1363" y="3466"/>
                    <a:pt x="1748" y="3081"/>
                    <a:pt x="1748" y="2593"/>
                  </a:cubicBezTo>
                  <a:lnTo>
                    <a:pt x="1748" y="846"/>
                  </a:lnTo>
                  <a:cubicBezTo>
                    <a:pt x="1738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71;p20"/>
            <p:cNvSpPr/>
            <p:nvPr/>
          </p:nvSpPr>
          <p:spPr>
            <a:xfrm>
              <a:off x="5403382" y="4332469"/>
              <a:ext cx="58941" cy="116573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74" y="0"/>
                  </a:moveTo>
                  <a:cubicBezTo>
                    <a:pt x="404" y="0"/>
                    <a:pt x="19" y="366"/>
                    <a:pt x="0" y="845"/>
                  </a:cubicBezTo>
                  <a:lnTo>
                    <a:pt x="0" y="2592"/>
                  </a:lnTo>
                  <a:cubicBezTo>
                    <a:pt x="0" y="3081"/>
                    <a:pt x="395" y="3475"/>
                    <a:pt x="874" y="3475"/>
                  </a:cubicBezTo>
                  <a:cubicBezTo>
                    <a:pt x="1362" y="3475"/>
                    <a:pt x="1757" y="3081"/>
                    <a:pt x="1747" y="2592"/>
                  </a:cubicBezTo>
                  <a:lnTo>
                    <a:pt x="1747" y="845"/>
                  </a:lnTo>
                  <a:cubicBezTo>
                    <a:pt x="1738" y="36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72;p20"/>
            <p:cNvSpPr/>
            <p:nvPr/>
          </p:nvSpPr>
          <p:spPr>
            <a:xfrm>
              <a:off x="5579802" y="4332469"/>
              <a:ext cx="58639" cy="116573"/>
            </a:xfrm>
            <a:custGeom>
              <a:avLst/>
              <a:gdLst/>
              <a:ahLst/>
              <a:cxnLst/>
              <a:rect l="l" t="t" r="r" b="b"/>
              <a:pathLst>
                <a:path w="1748" h="3475" extrusionOk="0">
                  <a:moveTo>
                    <a:pt x="87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74" y="3475"/>
                  </a:cubicBezTo>
                  <a:cubicBezTo>
                    <a:pt x="1363" y="3475"/>
                    <a:pt x="1748" y="3081"/>
                    <a:pt x="1748" y="2592"/>
                  </a:cubicBezTo>
                  <a:lnTo>
                    <a:pt x="1748" y="845"/>
                  </a:lnTo>
                  <a:cubicBezTo>
                    <a:pt x="1738" y="366"/>
                    <a:pt x="1344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73;p20"/>
            <p:cNvSpPr/>
            <p:nvPr/>
          </p:nvSpPr>
          <p:spPr>
            <a:xfrm>
              <a:off x="5462290" y="4537236"/>
              <a:ext cx="117546" cy="176487"/>
            </a:xfrm>
            <a:custGeom>
              <a:avLst/>
              <a:gdLst/>
              <a:ahLst/>
              <a:cxnLst/>
              <a:rect l="l" t="t" r="r" b="b"/>
              <a:pathLst>
                <a:path w="3504" h="5261" extrusionOk="0">
                  <a:moveTo>
                    <a:pt x="874" y="1"/>
                  </a:moveTo>
                  <a:cubicBezTo>
                    <a:pt x="386" y="1"/>
                    <a:pt x="1" y="386"/>
                    <a:pt x="1" y="874"/>
                  </a:cubicBezTo>
                  <a:lnTo>
                    <a:pt x="1" y="5260"/>
                  </a:lnTo>
                  <a:lnTo>
                    <a:pt x="3504" y="5260"/>
                  </a:lnTo>
                  <a:lnTo>
                    <a:pt x="3504" y="874"/>
                  </a:lnTo>
                  <a:cubicBezTo>
                    <a:pt x="3504" y="386"/>
                    <a:pt x="3109" y="1"/>
                    <a:pt x="263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74;p20"/>
            <p:cNvSpPr/>
            <p:nvPr/>
          </p:nvSpPr>
          <p:spPr>
            <a:xfrm>
              <a:off x="5481512" y="3566843"/>
              <a:ext cx="69038" cy="58907"/>
            </a:xfrm>
            <a:custGeom>
              <a:avLst/>
              <a:gdLst/>
              <a:ahLst/>
              <a:cxnLst/>
              <a:rect l="l" t="t" r="r" b="b"/>
              <a:pathLst>
                <a:path w="2058" h="1756" extrusionOk="0">
                  <a:moveTo>
                    <a:pt x="1174" y="1"/>
                  </a:moveTo>
                  <a:cubicBezTo>
                    <a:pt x="395" y="1"/>
                    <a:pt x="0" y="949"/>
                    <a:pt x="555" y="1494"/>
                  </a:cubicBezTo>
                  <a:cubicBezTo>
                    <a:pt x="735" y="1674"/>
                    <a:pt x="957" y="1755"/>
                    <a:pt x="1174" y="1755"/>
                  </a:cubicBezTo>
                  <a:cubicBezTo>
                    <a:pt x="1625" y="1755"/>
                    <a:pt x="2057" y="1407"/>
                    <a:pt x="2057" y="874"/>
                  </a:cubicBezTo>
                  <a:cubicBezTo>
                    <a:pt x="2048" y="395"/>
                    <a:pt x="1663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5;p20"/>
            <p:cNvSpPr/>
            <p:nvPr/>
          </p:nvSpPr>
          <p:spPr>
            <a:xfrm>
              <a:off x="3670160" y="3397562"/>
              <a:ext cx="534570" cy="322086"/>
            </a:xfrm>
            <a:custGeom>
              <a:avLst/>
              <a:gdLst/>
              <a:ahLst/>
              <a:cxnLst/>
              <a:rect l="l" t="t" r="r" b="b"/>
              <a:pathLst>
                <a:path w="32927" h="19839" extrusionOk="0">
                  <a:moveTo>
                    <a:pt x="14907" y="1"/>
                  </a:moveTo>
                  <a:cubicBezTo>
                    <a:pt x="13428" y="1"/>
                    <a:pt x="11934" y="612"/>
                    <a:pt x="10492" y="2013"/>
                  </a:cubicBezTo>
                  <a:lnTo>
                    <a:pt x="726" y="13444"/>
                  </a:lnTo>
                  <a:cubicBezTo>
                    <a:pt x="1" y="14149"/>
                    <a:pt x="522" y="15346"/>
                    <a:pt x="1484" y="15346"/>
                  </a:cubicBezTo>
                  <a:cubicBezTo>
                    <a:pt x="1531" y="15346"/>
                    <a:pt x="1579" y="15343"/>
                    <a:pt x="1628" y="15337"/>
                  </a:cubicBezTo>
                  <a:lnTo>
                    <a:pt x="11158" y="14192"/>
                  </a:lnTo>
                  <a:cubicBezTo>
                    <a:pt x="11202" y="14187"/>
                    <a:pt x="11245" y="14185"/>
                    <a:pt x="11289" y="14185"/>
                  </a:cubicBezTo>
                  <a:cubicBezTo>
                    <a:pt x="11671" y="14185"/>
                    <a:pt x="12032" y="14383"/>
                    <a:pt x="12234" y="14716"/>
                  </a:cubicBezTo>
                  <a:lnTo>
                    <a:pt x="15042" y="19309"/>
                  </a:lnTo>
                  <a:cubicBezTo>
                    <a:pt x="15252" y="19654"/>
                    <a:pt x="15617" y="19838"/>
                    <a:pt x="15987" y="19838"/>
                  </a:cubicBezTo>
                  <a:cubicBezTo>
                    <a:pt x="16242" y="19838"/>
                    <a:pt x="16500" y="19751"/>
                    <a:pt x="16711" y="19568"/>
                  </a:cubicBezTo>
                  <a:lnTo>
                    <a:pt x="21668" y="15274"/>
                  </a:lnTo>
                  <a:cubicBezTo>
                    <a:pt x="21872" y="15097"/>
                    <a:pt x="22130" y="15003"/>
                    <a:pt x="22391" y="15003"/>
                  </a:cubicBezTo>
                  <a:cubicBezTo>
                    <a:pt x="22519" y="15003"/>
                    <a:pt x="22648" y="15026"/>
                    <a:pt x="22772" y="15071"/>
                  </a:cubicBezTo>
                  <a:lnTo>
                    <a:pt x="30404" y="17856"/>
                  </a:lnTo>
                  <a:cubicBezTo>
                    <a:pt x="30501" y="17891"/>
                    <a:pt x="30602" y="17908"/>
                    <a:pt x="30706" y="17908"/>
                  </a:cubicBezTo>
                  <a:cubicBezTo>
                    <a:pt x="31711" y="17908"/>
                    <a:pt x="32927" y="16363"/>
                    <a:pt x="32323" y="15565"/>
                  </a:cubicBezTo>
                  <a:lnTo>
                    <a:pt x="22286" y="4794"/>
                  </a:lnTo>
                  <a:cubicBezTo>
                    <a:pt x="20127" y="1937"/>
                    <a:pt x="17541" y="1"/>
                    <a:pt x="14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76;p20"/>
            <p:cNvSpPr/>
            <p:nvPr/>
          </p:nvSpPr>
          <p:spPr>
            <a:xfrm>
              <a:off x="5031108" y="4820560"/>
              <a:ext cx="217906" cy="138890"/>
            </a:xfrm>
            <a:custGeom>
              <a:avLst/>
              <a:gdLst/>
              <a:ahLst/>
              <a:cxnLst/>
              <a:rect l="l" t="t" r="r" b="b"/>
              <a:pathLst>
                <a:path w="13422" h="8555" extrusionOk="0">
                  <a:moveTo>
                    <a:pt x="7831" y="0"/>
                  </a:moveTo>
                  <a:cubicBezTo>
                    <a:pt x="7128" y="602"/>
                    <a:pt x="6306" y="1543"/>
                    <a:pt x="5948" y="1883"/>
                  </a:cubicBezTo>
                  <a:cubicBezTo>
                    <a:pt x="5045" y="2744"/>
                    <a:pt x="4148" y="3618"/>
                    <a:pt x="3312" y="4548"/>
                  </a:cubicBezTo>
                  <a:cubicBezTo>
                    <a:pt x="2144" y="5839"/>
                    <a:pt x="1048" y="7179"/>
                    <a:pt x="0" y="8555"/>
                  </a:cubicBezTo>
                  <a:lnTo>
                    <a:pt x="13421" y="8555"/>
                  </a:lnTo>
                  <a:cubicBezTo>
                    <a:pt x="11327" y="5856"/>
                    <a:pt x="9362" y="3073"/>
                    <a:pt x="7831" y="0"/>
                  </a:cubicBezTo>
                  <a:close/>
                </a:path>
              </a:pathLst>
            </a:custGeom>
            <a:solidFill>
              <a:srgbClr val="90B9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77;p20"/>
            <p:cNvSpPr/>
            <p:nvPr/>
          </p:nvSpPr>
          <p:spPr>
            <a:xfrm>
              <a:off x="2324733" y="4803968"/>
              <a:ext cx="4356565" cy="351991"/>
            </a:xfrm>
            <a:custGeom>
              <a:avLst/>
              <a:gdLst/>
              <a:ahLst/>
              <a:cxnLst/>
              <a:rect l="l" t="t" r="r" b="b"/>
              <a:pathLst>
                <a:path w="268344" h="21681" extrusionOk="0">
                  <a:moveTo>
                    <a:pt x="15343" y="0"/>
                  </a:moveTo>
                  <a:cubicBezTo>
                    <a:pt x="6870" y="0"/>
                    <a:pt x="1" y="9707"/>
                    <a:pt x="1" y="21680"/>
                  </a:cubicBezTo>
                  <a:lnTo>
                    <a:pt x="268344" y="21680"/>
                  </a:lnTo>
                  <a:cubicBezTo>
                    <a:pt x="268344" y="9707"/>
                    <a:pt x="261473" y="0"/>
                    <a:pt x="253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78;p20"/>
            <p:cNvSpPr/>
            <p:nvPr/>
          </p:nvSpPr>
          <p:spPr>
            <a:xfrm>
              <a:off x="3840124" y="3918511"/>
              <a:ext cx="351488" cy="1045550"/>
            </a:xfrm>
            <a:custGeom>
              <a:avLst/>
              <a:gdLst/>
              <a:ahLst/>
              <a:cxnLst/>
              <a:rect l="l" t="t" r="r" b="b"/>
              <a:pathLst>
                <a:path w="21650" h="64401" extrusionOk="0">
                  <a:moveTo>
                    <a:pt x="1145" y="1"/>
                  </a:moveTo>
                  <a:cubicBezTo>
                    <a:pt x="513" y="1"/>
                    <a:pt x="0" y="513"/>
                    <a:pt x="0" y="1146"/>
                  </a:cubicBezTo>
                  <a:lnTo>
                    <a:pt x="0" y="64400"/>
                  </a:lnTo>
                  <a:lnTo>
                    <a:pt x="21648" y="64400"/>
                  </a:lnTo>
                  <a:lnTo>
                    <a:pt x="21650" y="1146"/>
                  </a:lnTo>
                  <a:cubicBezTo>
                    <a:pt x="21650" y="513"/>
                    <a:pt x="21137" y="1"/>
                    <a:pt x="20505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79;p20"/>
            <p:cNvSpPr/>
            <p:nvPr/>
          </p:nvSpPr>
          <p:spPr>
            <a:xfrm>
              <a:off x="3878552" y="3965787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0"/>
                  </a:moveTo>
                  <a:cubicBezTo>
                    <a:pt x="821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1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3" y="2862"/>
                    <a:pt x="3683" y="1842"/>
                  </a:cubicBezTo>
                  <a:lnTo>
                    <a:pt x="3683" y="1841"/>
                  </a:ln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80;p20"/>
            <p:cNvSpPr/>
            <p:nvPr/>
          </p:nvSpPr>
          <p:spPr>
            <a:xfrm>
              <a:off x="3171627" y="3714261"/>
              <a:ext cx="55276" cy="220978"/>
            </a:xfrm>
            <a:custGeom>
              <a:avLst/>
              <a:gdLst/>
              <a:ahLst/>
              <a:cxnLst/>
              <a:rect l="l" t="t" r="r" b="b"/>
              <a:pathLst>
                <a:path w="1748" h="6988" extrusionOk="0">
                  <a:moveTo>
                    <a:pt x="874" y="0"/>
                  </a:moveTo>
                  <a:cubicBezTo>
                    <a:pt x="404" y="0"/>
                    <a:pt x="19" y="376"/>
                    <a:pt x="0" y="845"/>
                  </a:cubicBezTo>
                  <a:lnTo>
                    <a:pt x="0" y="6105"/>
                  </a:lnTo>
                  <a:cubicBezTo>
                    <a:pt x="0" y="6593"/>
                    <a:pt x="395" y="6988"/>
                    <a:pt x="874" y="6988"/>
                  </a:cubicBezTo>
                  <a:cubicBezTo>
                    <a:pt x="1362" y="6978"/>
                    <a:pt x="1747" y="6593"/>
                    <a:pt x="1747" y="6105"/>
                  </a:cubicBezTo>
                  <a:lnTo>
                    <a:pt x="1747" y="845"/>
                  </a:lnTo>
                  <a:cubicBezTo>
                    <a:pt x="1738" y="376"/>
                    <a:pt x="1343" y="0"/>
                    <a:pt x="8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81;p20"/>
            <p:cNvSpPr/>
            <p:nvPr/>
          </p:nvSpPr>
          <p:spPr>
            <a:xfrm>
              <a:off x="3059363" y="3906121"/>
              <a:ext cx="279796" cy="139898"/>
            </a:xfrm>
            <a:custGeom>
              <a:avLst/>
              <a:gdLst/>
              <a:ahLst/>
              <a:cxnLst/>
              <a:rect l="l" t="t" r="r" b="b"/>
              <a:pathLst>
                <a:path w="8848" h="4424" extrusionOk="0">
                  <a:moveTo>
                    <a:pt x="4424" y="0"/>
                  </a:moveTo>
                  <a:cubicBezTo>
                    <a:pt x="1982" y="0"/>
                    <a:pt x="0" y="1982"/>
                    <a:pt x="0" y="4424"/>
                  </a:cubicBezTo>
                  <a:lnTo>
                    <a:pt x="8847" y="4424"/>
                  </a:lnTo>
                  <a:cubicBezTo>
                    <a:pt x="8847" y="1982"/>
                    <a:pt x="6866" y="0"/>
                    <a:pt x="4424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82;p20"/>
            <p:cNvSpPr/>
            <p:nvPr/>
          </p:nvSpPr>
          <p:spPr>
            <a:xfrm>
              <a:off x="3032926" y="4032331"/>
              <a:ext cx="333238" cy="942414"/>
            </a:xfrm>
            <a:custGeom>
              <a:avLst/>
              <a:gdLst/>
              <a:ahLst/>
              <a:cxnLst/>
              <a:rect l="l" t="t" r="r" b="b"/>
              <a:pathLst>
                <a:path w="10538" h="29802" extrusionOk="0">
                  <a:moveTo>
                    <a:pt x="883" y="1"/>
                  </a:moveTo>
                  <a:cubicBezTo>
                    <a:pt x="395" y="1"/>
                    <a:pt x="0" y="386"/>
                    <a:pt x="0" y="874"/>
                  </a:cubicBezTo>
                  <a:lnTo>
                    <a:pt x="0" y="29801"/>
                  </a:lnTo>
                  <a:lnTo>
                    <a:pt x="9712" y="29801"/>
                  </a:lnTo>
                  <a:cubicBezTo>
                    <a:pt x="10172" y="29773"/>
                    <a:pt x="10538" y="29388"/>
                    <a:pt x="10519" y="28918"/>
                  </a:cubicBezTo>
                  <a:lnTo>
                    <a:pt x="10519" y="874"/>
                  </a:lnTo>
                  <a:cubicBezTo>
                    <a:pt x="10519" y="386"/>
                    <a:pt x="10125" y="1"/>
                    <a:pt x="96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83;p20"/>
            <p:cNvSpPr/>
            <p:nvPr/>
          </p:nvSpPr>
          <p:spPr>
            <a:xfrm>
              <a:off x="3116064" y="4116387"/>
              <a:ext cx="55592" cy="10992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67"/>
                    <a:pt x="1" y="846"/>
                  </a:cubicBezTo>
                  <a:lnTo>
                    <a:pt x="1" y="2602"/>
                  </a:lnTo>
                  <a:cubicBezTo>
                    <a:pt x="1" y="3081"/>
                    <a:pt x="395" y="3476"/>
                    <a:pt x="884" y="3476"/>
                  </a:cubicBezTo>
                  <a:cubicBezTo>
                    <a:pt x="1363" y="3476"/>
                    <a:pt x="1757" y="3081"/>
                    <a:pt x="1757" y="2602"/>
                  </a:cubicBezTo>
                  <a:lnTo>
                    <a:pt x="1757" y="846"/>
                  </a:lnTo>
                  <a:cubicBezTo>
                    <a:pt x="1738" y="367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84;p20"/>
            <p:cNvSpPr/>
            <p:nvPr/>
          </p:nvSpPr>
          <p:spPr>
            <a:xfrm>
              <a:off x="5457001" y="4239675"/>
              <a:ext cx="439539" cy="719424"/>
            </a:xfrm>
            <a:custGeom>
              <a:avLst/>
              <a:gdLst/>
              <a:ahLst/>
              <a:cxnLst/>
              <a:rect l="l" t="t" r="r" b="b"/>
              <a:pathLst>
                <a:path w="13150" h="18409" extrusionOk="0">
                  <a:moveTo>
                    <a:pt x="1" y="0"/>
                  </a:moveTo>
                  <a:lnTo>
                    <a:pt x="1" y="18408"/>
                  </a:lnTo>
                  <a:lnTo>
                    <a:pt x="12266" y="18408"/>
                  </a:lnTo>
                  <a:cubicBezTo>
                    <a:pt x="12755" y="18408"/>
                    <a:pt x="13149" y="18014"/>
                    <a:pt x="13149" y="17525"/>
                  </a:cubicBezTo>
                  <a:lnTo>
                    <a:pt x="13149" y="442"/>
                  </a:lnTo>
                  <a:lnTo>
                    <a:pt x="12745" y="0"/>
                  </a:lnTo>
                  <a:lnTo>
                    <a:pt x="2161" y="0"/>
                  </a:lnTo>
                  <a:lnTo>
                    <a:pt x="1757" y="442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85;p20"/>
            <p:cNvSpPr/>
            <p:nvPr/>
          </p:nvSpPr>
          <p:spPr>
            <a:xfrm>
              <a:off x="5552576" y="4342425"/>
              <a:ext cx="102819" cy="68351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38"/>
                    <a:pt x="2631" y="1344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86;p20"/>
            <p:cNvSpPr/>
            <p:nvPr/>
          </p:nvSpPr>
          <p:spPr>
            <a:xfrm>
              <a:off x="5552576" y="4479323"/>
              <a:ext cx="102819" cy="68703"/>
            </a:xfrm>
            <a:custGeom>
              <a:avLst/>
              <a:gdLst/>
              <a:ahLst/>
              <a:cxnLst/>
              <a:rect l="l" t="t" r="r" b="b"/>
              <a:pathLst>
                <a:path w="2631" h="1758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6" y="1758"/>
                    <a:pt x="879" y="1758"/>
                  </a:cubicBezTo>
                  <a:cubicBezTo>
                    <a:pt x="890" y="1758"/>
                    <a:pt x="901" y="1758"/>
                    <a:pt x="912" y="1757"/>
                  </a:cubicBezTo>
                  <a:lnTo>
                    <a:pt x="1785" y="1757"/>
                  </a:lnTo>
                  <a:cubicBezTo>
                    <a:pt x="2255" y="1738"/>
                    <a:pt x="2631" y="1353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87;p20"/>
            <p:cNvSpPr/>
            <p:nvPr/>
          </p:nvSpPr>
          <p:spPr>
            <a:xfrm>
              <a:off x="5553709" y="4616259"/>
              <a:ext cx="102780" cy="68664"/>
            </a:xfrm>
            <a:custGeom>
              <a:avLst/>
              <a:gdLst/>
              <a:ahLst/>
              <a:cxnLst/>
              <a:rect l="l" t="t" r="r" b="b"/>
              <a:pathLst>
                <a:path w="2630" h="1757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2"/>
                    <a:pt x="395" y="1756"/>
                    <a:pt x="883" y="1756"/>
                  </a:cubicBezTo>
                  <a:lnTo>
                    <a:pt x="1756" y="1756"/>
                  </a:lnTo>
                  <a:cubicBezTo>
                    <a:pt x="2245" y="1756"/>
                    <a:pt x="2630" y="1362"/>
                    <a:pt x="2630" y="883"/>
                  </a:cubicBezTo>
                  <a:cubicBezTo>
                    <a:pt x="2630" y="395"/>
                    <a:pt x="2245" y="0"/>
                    <a:pt x="175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88;p20"/>
            <p:cNvSpPr/>
            <p:nvPr/>
          </p:nvSpPr>
          <p:spPr>
            <a:xfrm>
              <a:off x="5552576" y="4753508"/>
              <a:ext cx="102819" cy="68351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29"/>
                    <a:pt x="2631" y="1344"/>
                    <a:pt x="2631" y="874"/>
                  </a:cubicBezTo>
                  <a:cubicBezTo>
                    <a:pt x="2631" y="405"/>
                    <a:pt x="2255" y="1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89;p20"/>
            <p:cNvSpPr/>
            <p:nvPr/>
          </p:nvSpPr>
          <p:spPr>
            <a:xfrm>
              <a:off x="5725114" y="4342699"/>
              <a:ext cx="70852" cy="68038"/>
            </a:xfrm>
            <a:custGeom>
              <a:avLst/>
              <a:gdLst/>
              <a:ahLst/>
              <a:cxnLst/>
              <a:rect l="l" t="t" r="r" b="b"/>
              <a:pathLst>
                <a:path w="1813" h="1741" extrusionOk="0">
                  <a:moveTo>
                    <a:pt x="875" y="1"/>
                  </a:moveTo>
                  <a:cubicBezTo>
                    <a:pt x="651" y="1"/>
                    <a:pt x="428" y="83"/>
                    <a:pt x="254" y="247"/>
                  </a:cubicBezTo>
                  <a:cubicBezTo>
                    <a:pt x="169" y="332"/>
                    <a:pt x="113" y="426"/>
                    <a:pt x="66" y="539"/>
                  </a:cubicBezTo>
                  <a:cubicBezTo>
                    <a:pt x="28" y="642"/>
                    <a:pt x="0" y="755"/>
                    <a:pt x="0" y="867"/>
                  </a:cubicBezTo>
                  <a:cubicBezTo>
                    <a:pt x="0" y="1102"/>
                    <a:pt x="94" y="1327"/>
                    <a:pt x="254" y="1487"/>
                  </a:cubicBezTo>
                  <a:cubicBezTo>
                    <a:pt x="338" y="1572"/>
                    <a:pt x="432" y="1628"/>
                    <a:pt x="545" y="1675"/>
                  </a:cubicBezTo>
                  <a:cubicBezTo>
                    <a:pt x="648" y="1722"/>
                    <a:pt x="761" y="1741"/>
                    <a:pt x="874" y="1741"/>
                  </a:cubicBezTo>
                  <a:cubicBezTo>
                    <a:pt x="1108" y="1741"/>
                    <a:pt x="1334" y="1647"/>
                    <a:pt x="1503" y="1487"/>
                  </a:cubicBezTo>
                  <a:cubicBezTo>
                    <a:pt x="1578" y="1403"/>
                    <a:pt x="1634" y="1309"/>
                    <a:pt x="1681" y="1205"/>
                  </a:cubicBezTo>
                  <a:cubicBezTo>
                    <a:pt x="1813" y="877"/>
                    <a:pt x="1738" y="501"/>
                    <a:pt x="1503" y="247"/>
                  </a:cubicBezTo>
                  <a:cubicBezTo>
                    <a:pt x="1324" y="83"/>
                    <a:pt x="1099" y="1"/>
                    <a:pt x="8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90;p20"/>
            <p:cNvSpPr/>
            <p:nvPr/>
          </p:nvSpPr>
          <p:spPr>
            <a:xfrm>
              <a:off x="5725114" y="4479245"/>
              <a:ext cx="68664" cy="68781"/>
            </a:xfrm>
            <a:custGeom>
              <a:avLst/>
              <a:gdLst/>
              <a:ahLst/>
              <a:cxnLst/>
              <a:rect l="l" t="t" r="r" b="b"/>
              <a:pathLst>
                <a:path w="1757" h="1760" extrusionOk="0">
                  <a:moveTo>
                    <a:pt x="863" y="1"/>
                  </a:moveTo>
                  <a:cubicBezTo>
                    <a:pt x="516" y="1"/>
                    <a:pt x="193" y="213"/>
                    <a:pt x="66" y="548"/>
                  </a:cubicBezTo>
                  <a:cubicBezTo>
                    <a:pt x="28" y="651"/>
                    <a:pt x="0" y="764"/>
                    <a:pt x="0" y="876"/>
                  </a:cubicBezTo>
                  <a:cubicBezTo>
                    <a:pt x="0" y="942"/>
                    <a:pt x="10" y="999"/>
                    <a:pt x="19" y="1055"/>
                  </a:cubicBezTo>
                  <a:cubicBezTo>
                    <a:pt x="28" y="1111"/>
                    <a:pt x="47" y="1168"/>
                    <a:pt x="66" y="1215"/>
                  </a:cubicBezTo>
                  <a:cubicBezTo>
                    <a:pt x="85" y="1271"/>
                    <a:pt x="113" y="1318"/>
                    <a:pt x="150" y="1374"/>
                  </a:cubicBezTo>
                  <a:lnTo>
                    <a:pt x="254" y="1506"/>
                  </a:lnTo>
                  <a:cubicBezTo>
                    <a:pt x="423" y="1665"/>
                    <a:pt x="648" y="1750"/>
                    <a:pt x="874" y="1759"/>
                  </a:cubicBezTo>
                  <a:cubicBezTo>
                    <a:pt x="930" y="1759"/>
                    <a:pt x="996" y="1750"/>
                    <a:pt x="1052" y="1740"/>
                  </a:cubicBezTo>
                  <a:cubicBezTo>
                    <a:pt x="1108" y="1731"/>
                    <a:pt x="1155" y="1712"/>
                    <a:pt x="1212" y="1684"/>
                  </a:cubicBezTo>
                  <a:cubicBezTo>
                    <a:pt x="1268" y="1665"/>
                    <a:pt x="1315" y="1637"/>
                    <a:pt x="1371" y="1609"/>
                  </a:cubicBezTo>
                  <a:lnTo>
                    <a:pt x="1503" y="1506"/>
                  </a:lnTo>
                  <a:lnTo>
                    <a:pt x="1606" y="1374"/>
                  </a:lnTo>
                  <a:cubicBezTo>
                    <a:pt x="1634" y="1318"/>
                    <a:pt x="1663" y="1271"/>
                    <a:pt x="1681" y="1215"/>
                  </a:cubicBezTo>
                  <a:cubicBezTo>
                    <a:pt x="1710" y="1168"/>
                    <a:pt x="1728" y="1111"/>
                    <a:pt x="1738" y="1055"/>
                  </a:cubicBezTo>
                  <a:cubicBezTo>
                    <a:pt x="1747" y="999"/>
                    <a:pt x="1747" y="942"/>
                    <a:pt x="1756" y="876"/>
                  </a:cubicBezTo>
                  <a:cubicBezTo>
                    <a:pt x="1747" y="651"/>
                    <a:pt x="1663" y="426"/>
                    <a:pt x="1503" y="257"/>
                  </a:cubicBezTo>
                  <a:cubicBezTo>
                    <a:pt x="1456" y="219"/>
                    <a:pt x="1409" y="181"/>
                    <a:pt x="1371" y="153"/>
                  </a:cubicBezTo>
                  <a:cubicBezTo>
                    <a:pt x="1315" y="116"/>
                    <a:pt x="1268" y="97"/>
                    <a:pt x="1212" y="78"/>
                  </a:cubicBezTo>
                  <a:cubicBezTo>
                    <a:pt x="1155" y="50"/>
                    <a:pt x="1108" y="31"/>
                    <a:pt x="1052" y="22"/>
                  </a:cubicBezTo>
                  <a:cubicBezTo>
                    <a:pt x="989" y="7"/>
                    <a:pt x="926" y="1"/>
                    <a:pt x="8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91;p20"/>
            <p:cNvSpPr/>
            <p:nvPr/>
          </p:nvSpPr>
          <p:spPr>
            <a:xfrm>
              <a:off x="5713351" y="4616298"/>
              <a:ext cx="92072" cy="68624"/>
            </a:xfrm>
            <a:custGeom>
              <a:avLst/>
              <a:gdLst/>
              <a:ahLst/>
              <a:cxnLst/>
              <a:rect l="l" t="t" r="r" b="b"/>
              <a:pathLst>
                <a:path w="2356" h="1756" extrusionOk="0">
                  <a:moveTo>
                    <a:pt x="1176" y="1"/>
                  </a:moveTo>
                  <a:cubicBezTo>
                    <a:pt x="944" y="1"/>
                    <a:pt x="720" y="88"/>
                    <a:pt x="555" y="253"/>
                  </a:cubicBezTo>
                  <a:cubicBezTo>
                    <a:pt x="1" y="807"/>
                    <a:pt x="395" y="1755"/>
                    <a:pt x="1175" y="1755"/>
                  </a:cubicBezTo>
                  <a:cubicBezTo>
                    <a:pt x="1178" y="1755"/>
                    <a:pt x="1182" y="1756"/>
                    <a:pt x="1186" y="1756"/>
                  </a:cubicBezTo>
                  <a:cubicBezTo>
                    <a:pt x="1967" y="1756"/>
                    <a:pt x="2355" y="804"/>
                    <a:pt x="1804" y="262"/>
                  </a:cubicBezTo>
                  <a:cubicBezTo>
                    <a:pt x="1757" y="225"/>
                    <a:pt x="1710" y="187"/>
                    <a:pt x="1672" y="149"/>
                  </a:cubicBezTo>
                  <a:cubicBezTo>
                    <a:pt x="1616" y="121"/>
                    <a:pt x="1569" y="93"/>
                    <a:pt x="1513" y="74"/>
                  </a:cubicBezTo>
                  <a:cubicBezTo>
                    <a:pt x="1456" y="46"/>
                    <a:pt x="1409" y="27"/>
                    <a:pt x="1353" y="18"/>
                  </a:cubicBezTo>
                  <a:cubicBezTo>
                    <a:pt x="1294" y="7"/>
                    <a:pt x="1235" y="1"/>
                    <a:pt x="117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92;p20"/>
            <p:cNvSpPr/>
            <p:nvPr/>
          </p:nvSpPr>
          <p:spPr>
            <a:xfrm>
              <a:off x="5712609" y="4753742"/>
              <a:ext cx="93831" cy="68077"/>
            </a:xfrm>
            <a:custGeom>
              <a:avLst/>
              <a:gdLst/>
              <a:ahLst/>
              <a:cxnLst/>
              <a:rect l="l" t="t" r="r" b="b"/>
              <a:pathLst>
                <a:path w="2401" h="1742" extrusionOk="0">
                  <a:moveTo>
                    <a:pt x="1214" y="1"/>
                  </a:moveTo>
                  <a:cubicBezTo>
                    <a:pt x="1105" y="1"/>
                    <a:pt x="991" y="22"/>
                    <a:pt x="874" y="70"/>
                  </a:cubicBezTo>
                  <a:cubicBezTo>
                    <a:pt x="1" y="436"/>
                    <a:pt x="245" y="1732"/>
                    <a:pt x="1194" y="1742"/>
                  </a:cubicBezTo>
                  <a:cubicBezTo>
                    <a:pt x="1428" y="1742"/>
                    <a:pt x="1654" y="1648"/>
                    <a:pt x="1823" y="1488"/>
                  </a:cubicBezTo>
                  <a:cubicBezTo>
                    <a:pt x="2401" y="910"/>
                    <a:pt x="1921" y="1"/>
                    <a:pt x="121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93;p20"/>
            <p:cNvSpPr/>
            <p:nvPr/>
          </p:nvSpPr>
          <p:spPr>
            <a:xfrm>
              <a:off x="5451281" y="4120021"/>
              <a:ext cx="445278" cy="136936"/>
            </a:xfrm>
            <a:custGeom>
              <a:avLst/>
              <a:gdLst/>
              <a:ahLst/>
              <a:cxnLst/>
              <a:rect l="l" t="t" r="r" b="b"/>
              <a:pathLst>
                <a:path w="11394" h="3504" extrusionOk="0">
                  <a:moveTo>
                    <a:pt x="3927" y="0"/>
                  </a:moveTo>
                  <a:cubicBezTo>
                    <a:pt x="3495" y="0"/>
                    <a:pt x="3081" y="179"/>
                    <a:pt x="2781" y="498"/>
                  </a:cubicBezTo>
                  <a:lnTo>
                    <a:pt x="405" y="3062"/>
                  </a:lnTo>
                  <a:lnTo>
                    <a:pt x="1" y="3504"/>
                  </a:lnTo>
                  <a:lnTo>
                    <a:pt x="11393" y="3504"/>
                  </a:lnTo>
                  <a:lnTo>
                    <a:pt x="10989" y="3062"/>
                  </a:lnTo>
                  <a:lnTo>
                    <a:pt x="8613" y="517"/>
                  </a:lnTo>
                  <a:cubicBezTo>
                    <a:pt x="8322" y="188"/>
                    <a:pt x="7899" y="0"/>
                    <a:pt x="7458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94;p20"/>
            <p:cNvSpPr/>
            <p:nvPr/>
          </p:nvSpPr>
          <p:spPr>
            <a:xfrm>
              <a:off x="3226874" y="4116387"/>
              <a:ext cx="55561" cy="109920"/>
            </a:xfrm>
            <a:custGeom>
              <a:avLst/>
              <a:gdLst/>
              <a:ahLst/>
              <a:cxnLst/>
              <a:rect l="l" t="t" r="r" b="b"/>
              <a:pathLst>
                <a:path w="1757" h="3476" extrusionOk="0">
                  <a:moveTo>
                    <a:pt x="883" y="1"/>
                  </a:moveTo>
                  <a:cubicBezTo>
                    <a:pt x="413" y="1"/>
                    <a:pt x="19" y="367"/>
                    <a:pt x="10" y="846"/>
                  </a:cubicBezTo>
                  <a:lnTo>
                    <a:pt x="10" y="2602"/>
                  </a:lnTo>
                  <a:cubicBezTo>
                    <a:pt x="0" y="3081"/>
                    <a:pt x="395" y="3476"/>
                    <a:pt x="883" y="3476"/>
                  </a:cubicBezTo>
                  <a:cubicBezTo>
                    <a:pt x="1362" y="3476"/>
                    <a:pt x="1756" y="3081"/>
                    <a:pt x="1756" y="2602"/>
                  </a:cubicBezTo>
                  <a:lnTo>
                    <a:pt x="1756" y="846"/>
                  </a:lnTo>
                  <a:cubicBezTo>
                    <a:pt x="1738" y="367"/>
                    <a:pt x="1353" y="1"/>
                    <a:pt x="88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95;p20"/>
            <p:cNvSpPr/>
            <p:nvPr/>
          </p:nvSpPr>
          <p:spPr>
            <a:xfrm>
              <a:off x="3115495" y="4280639"/>
              <a:ext cx="56762" cy="112007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0"/>
                  </a:moveTo>
                  <a:cubicBezTo>
                    <a:pt x="404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68"/>
                  </a:cubicBezTo>
                  <a:lnTo>
                    <a:pt x="1775" y="911"/>
                  </a:lnTo>
                  <a:cubicBezTo>
                    <a:pt x="1794" y="414"/>
                    <a:pt x="1390" y="0"/>
                    <a:pt x="90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96;p20"/>
            <p:cNvSpPr/>
            <p:nvPr/>
          </p:nvSpPr>
          <p:spPr>
            <a:xfrm>
              <a:off x="3226557" y="4280639"/>
              <a:ext cx="56478" cy="112007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97;p20"/>
            <p:cNvSpPr/>
            <p:nvPr/>
          </p:nvSpPr>
          <p:spPr>
            <a:xfrm>
              <a:off x="3116064" y="4449035"/>
              <a:ext cx="55592" cy="10992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66"/>
                    <a:pt x="884" y="3476"/>
                  </a:cubicBezTo>
                  <a:cubicBezTo>
                    <a:pt x="1363" y="3476"/>
                    <a:pt x="1757" y="3081"/>
                    <a:pt x="1757" y="2593"/>
                  </a:cubicBezTo>
                  <a:lnTo>
                    <a:pt x="1757" y="846"/>
                  </a:lnTo>
                  <a:cubicBezTo>
                    <a:pt x="1738" y="376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98;p20"/>
            <p:cNvSpPr/>
            <p:nvPr/>
          </p:nvSpPr>
          <p:spPr>
            <a:xfrm>
              <a:off x="3227158" y="4449035"/>
              <a:ext cx="55276" cy="10992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86" y="3476"/>
                    <a:pt x="874" y="3476"/>
                  </a:cubicBezTo>
                  <a:cubicBezTo>
                    <a:pt x="1353" y="346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29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99;p20"/>
            <p:cNvSpPr/>
            <p:nvPr/>
          </p:nvSpPr>
          <p:spPr>
            <a:xfrm>
              <a:off x="3116064" y="4615375"/>
              <a:ext cx="55592" cy="109888"/>
            </a:xfrm>
            <a:custGeom>
              <a:avLst/>
              <a:gdLst/>
              <a:ahLst/>
              <a:cxnLst/>
              <a:rect l="l" t="t" r="r" b="b"/>
              <a:pathLst>
                <a:path w="1758" h="3475" extrusionOk="0">
                  <a:moveTo>
                    <a:pt x="88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84" y="3475"/>
                  </a:cubicBezTo>
                  <a:cubicBezTo>
                    <a:pt x="1363" y="3475"/>
                    <a:pt x="1757" y="3081"/>
                    <a:pt x="1757" y="2592"/>
                  </a:cubicBezTo>
                  <a:lnTo>
                    <a:pt x="1757" y="845"/>
                  </a:lnTo>
                  <a:cubicBezTo>
                    <a:pt x="1738" y="366"/>
                    <a:pt x="1353" y="0"/>
                    <a:pt x="8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0;p20"/>
            <p:cNvSpPr/>
            <p:nvPr/>
          </p:nvSpPr>
          <p:spPr>
            <a:xfrm>
              <a:off x="3226874" y="4615375"/>
              <a:ext cx="55561" cy="109888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83" y="0"/>
                  </a:moveTo>
                  <a:cubicBezTo>
                    <a:pt x="413" y="0"/>
                    <a:pt x="19" y="366"/>
                    <a:pt x="10" y="845"/>
                  </a:cubicBezTo>
                  <a:lnTo>
                    <a:pt x="10" y="2592"/>
                  </a:lnTo>
                  <a:cubicBezTo>
                    <a:pt x="0" y="3081"/>
                    <a:pt x="395" y="3475"/>
                    <a:pt x="883" y="3475"/>
                  </a:cubicBezTo>
                  <a:cubicBezTo>
                    <a:pt x="1362" y="3475"/>
                    <a:pt x="1756" y="3081"/>
                    <a:pt x="1756" y="2592"/>
                  </a:cubicBezTo>
                  <a:lnTo>
                    <a:pt x="1756" y="845"/>
                  </a:lnTo>
                  <a:cubicBezTo>
                    <a:pt x="1738" y="366"/>
                    <a:pt x="1353" y="0"/>
                    <a:pt x="88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1;p20"/>
            <p:cNvSpPr/>
            <p:nvPr/>
          </p:nvSpPr>
          <p:spPr>
            <a:xfrm>
              <a:off x="3115495" y="4779596"/>
              <a:ext cx="56762" cy="112007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1"/>
                  </a:moveTo>
                  <a:cubicBezTo>
                    <a:pt x="404" y="1"/>
                    <a:pt x="0" y="414"/>
                    <a:pt x="19" y="912"/>
                  </a:cubicBezTo>
                  <a:lnTo>
                    <a:pt x="19" y="2659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59"/>
                  </a:cubicBezTo>
                  <a:lnTo>
                    <a:pt x="1775" y="912"/>
                  </a:lnTo>
                  <a:cubicBezTo>
                    <a:pt x="1794" y="414"/>
                    <a:pt x="1390" y="1"/>
                    <a:pt x="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02;p20"/>
            <p:cNvSpPr/>
            <p:nvPr/>
          </p:nvSpPr>
          <p:spPr>
            <a:xfrm>
              <a:off x="3226557" y="4779596"/>
              <a:ext cx="56478" cy="112007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1"/>
                  </a:moveTo>
                  <a:cubicBezTo>
                    <a:pt x="395" y="1"/>
                    <a:pt x="1" y="414"/>
                    <a:pt x="20" y="912"/>
                  </a:cubicBezTo>
                  <a:lnTo>
                    <a:pt x="20" y="2659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59"/>
                  </a:cubicBezTo>
                  <a:lnTo>
                    <a:pt x="1766" y="912"/>
                  </a:lnTo>
                  <a:cubicBezTo>
                    <a:pt x="1785" y="414"/>
                    <a:pt x="1391" y="1"/>
                    <a:pt x="89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03;p20"/>
            <p:cNvSpPr/>
            <p:nvPr/>
          </p:nvSpPr>
          <p:spPr>
            <a:xfrm>
              <a:off x="3985947" y="3965787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3" y="0"/>
                  </a:moveTo>
                  <a:cubicBezTo>
                    <a:pt x="823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3" y="3683"/>
                    <a:pt x="1843" y="3683"/>
                  </a:cubicBezTo>
                  <a:cubicBezTo>
                    <a:pt x="2863" y="3683"/>
                    <a:pt x="3684" y="2862"/>
                    <a:pt x="3684" y="1842"/>
                  </a:cubicBezTo>
                  <a:lnTo>
                    <a:pt x="3684" y="1841"/>
                  </a:ln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04;p20"/>
            <p:cNvSpPr/>
            <p:nvPr/>
          </p:nvSpPr>
          <p:spPr>
            <a:xfrm>
              <a:off x="4093390" y="3965787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2"/>
                  </a:lnTo>
                  <a:cubicBezTo>
                    <a:pt x="0" y="2862"/>
                    <a:pt x="821" y="3683"/>
                    <a:pt x="1841" y="3683"/>
                  </a:cubicBezTo>
                  <a:lnTo>
                    <a:pt x="1842" y="3683"/>
                  </a:lnTo>
                  <a:cubicBezTo>
                    <a:pt x="2862" y="3683"/>
                    <a:pt x="3683" y="2862"/>
                    <a:pt x="3683" y="1842"/>
                  </a:cubicBezTo>
                  <a:lnTo>
                    <a:pt x="3683" y="1841"/>
                  </a:lnTo>
                  <a:cubicBezTo>
                    <a:pt x="3683" y="821"/>
                    <a:pt x="2862" y="0"/>
                    <a:pt x="184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05;p20"/>
            <p:cNvSpPr/>
            <p:nvPr/>
          </p:nvSpPr>
          <p:spPr>
            <a:xfrm>
              <a:off x="3878552" y="4064058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1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1" y="3684"/>
                    <a:pt x="1841" y="3684"/>
                  </a:cubicBezTo>
                  <a:lnTo>
                    <a:pt x="1843" y="3684"/>
                  </a:lnTo>
                  <a:cubicBezTo>
                    <a:pt x="2863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06;p20"/>
            <p:cNvSpPr/>
            <p:nvPr/>
          </p:nvSpPr>
          <p:spPr>
            <a:xfrm>
              <a:off x="3985947" y="4064058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3" y="1"/>
                  </a:moveTo>
                  <a:cubicBezTo>
                    <a:pt x="823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4"/>
                    <a:pt x="1843" y="3684"/>
                  </a:cubicBezTo>
                  <a:cubicBezTo>
                    <a:pt x="2863" y="3684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07;p20"/>
            <p:cNvSpPr/>
            <p:nvPr/>
          </p:nvSpPr>
          <p:spPr>
            <a:xfrm>
              <a:off x="4093390" y="4064058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4"/>
                    <a:pt x="1841" y="3684"/>
                  </a:cubicBezTo>
                  <a:lnTo>
                    <a:pt x="1842" y="3684"/>
                  </a:lnTo>
                  <a:cubicBezTo>
                    <a:pt x="2862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2" y="1"/>
                    <a:pt x="184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08;p20"/>
            <p:cNvSpPr/>
            <p:nvPr/>
          </p:nvSpPr>
          <p:spPr>
            <a:xfrm>
              <a:off x="3878552" y="4162312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0"/>
                  </a:moveTo>
                  <a:cubicBezTo>
                    <a:pt x="821" y="0"/>
                    <a:pt x="1" y="823"/>
                    <a:pt x="1" y="1843"/>
                  </a:cubicBezTo>
                  <a:cubicBezTo>
                    <a:pt x="1" y="2863"/>
                    <a:pt x="821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3" y="2863"/>
                    <a:pt x="3683" y="1843"/>
                  </a:cubicBezTo>
                  <a:cubicBezTo>
                    <a:pt x="3683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09;p20"/>
            <p:cNvSpPr/>
            <p:nvPr/>
          </p:nvSpPr>
          <p:spPr>
            <a:xfrm>
              <a:off x="3985947" y="4162312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0"/>
                  </a:moveTo>
                  <a:cubicBezTo>
                    <a:pt x="823" y="0"/>
                    <a:pt x="1" y="823"/>
                    <a:pt x="1" y="1843"/>
                  </a:cubicBezTo>
                  <a:cubicBezTo>
                    <a:pt x="1" y="2863"/>
                    <a:pt x="823" y="3685"/>
                    <a:pt x="1843" y="3685"/>
                  </a:cubicBezTo>
                  <a:cubicBezTo>
                    <a:pt x="2863" y="3685"/>
                    <a:pt x="3684" y="2863"/>
                    <a:pt x="3684" y="1843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10;p20"/>
            <p:cNvSpPr/>
            <p:nvPr/>
          </p:nvSpPr>
          <p:spPr>
            <a:xfrm>
              <a:off x="4093390" y="4162312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0"/>
                  </a:moveTo>
                  <a:cubicBezTo>
                    <a:pt x="821" y="0"/>
                    <a:pt x="0" y="823"/>
                    <a:pt x="0" y="1843"/>
                  </a:cubicBezTo>
                  <a:cubicBezTo>
                    <a:pt x="0" y="2863"/>
                    <a:pt x="821" y="3685"/>
                    <a:pt x="1841" y="3685"/>
                  </a:cubicBezTo>
                  <a:lnTo>
                    <a:pt x="1842" y="3685"/>
                  </a:lnTo>
                  <a:cubicBezTo>
                    <a:pt x="2862" y="3685"/>
                    <a:pt x="3683" y="2863"/>
                    <a:pt x="3683" y="1843"/>
                  </a:cubicBezTo>
                  <a:cubicBezTo>
                    <a:pt x="3683" y="823"/>
                    <a:pt x="2862" y="0"/>
                    <a:pt x="184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11;p20"/>
            <p:cNvSpPr/>
            <p:nvPr/>
          </p:nvSpPr>
          <p:spPr>
            <a:xfrm>
              <a:off x="3878552" y="4260583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1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1" y="3684"/>
                    <a:pt x="1841" y="3684"/>
                  </a:cubicBezTo>
                  <a:lnTo>
                    <a:pt x="1843" y="3684"/>
                  </a:lnTo>
                  <a:cubicBezTo>
                    <a:pt x="2863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12;p20"/>
            <p:cNvSpPr/>
            <p:nvPr/>
          </p:nvSpPr>
          <p:spPr>
            <a:xfrm>
              <a:off x="3985947" y="4260583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3" y="1"/>
                  </a:moveTo>
                  <a:cubicBezTo>
                    <a:pt x="823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4"/>
                    <a:pt x="1843" y="3684"/>
                  </a:cubicBezTo>
                  <a:cubicBezTo>
                    <a:pt x="2863" y="3684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13;p20"/>
            <p:cNvSpPr/>
            <p:nvPr/>
          </p:nvSpPr>
          <p:spPr>
            <a:xfrm>
              <a:off x="4093390" y="4260583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2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4"/>
                    <a:pt x="1841" y="3684"/>
                  </a:cubicBezTo>
                  <a:lnTo>
                    <a:pt x="1842" y="3684"/>
                  </a:lnTo>
                  <a:cubicBezTo>
                    <a:pt x="2862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2"/>
                    <a:pt x="2862" y="1"/>
                    <a:pt x="184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14;p20"/>
            <p:cNvSpPr/>
            <p:nvPr/>
          </p:nvSpPr>
          <p:spPr>
            <a:xfrm>
              <a:off x="3878552" y="4358837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1"/>
                  </a:moveTo>
                  <a:cubicBezTo>
                    <a:pt x="821" y="1"/>
                    <a:pt x="1" y="823"/>
                    <a:pt x="1" y="1843"/>
                  </a:cubicBezTo>
                  <a:cubicBezTo>
                    <a:pt x="1" y="2865"/>
                    <a:pt x="821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3" y="2865"/>
                    <a:pt x="3683" y="1843"/>
                  </a:cubicBezTo>
                  <a:cubicBezTo>
                    <a:pt x="3683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15;p20"/>
            <p:cNvSpPr/>
            <p:nvPr/>
          </p:nvSpPr>
          <p:spPr>
            <a:xfrm>
              <a:off x="3985947" y="4358837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3" y="1"/>
                    <a:pt x="1" y="823"/>
                    <a:pt x="1" y="1843"/>
                  </a:cubicBezTo>
                  <a:cubicBezTo>
                    <a:pt x="1" y="2865"/>
                    <a:pt x="823" y="3685"/>
                    <a:pt x="1843" y="3685"/>
                  </a:cubicBezTo>
                  <a:cubicBezTo>
                    <a:pt x="2863" y="3685"/>
                    <a:pt x="3684" y="2865"/>
                    <a:pt x="3684" y="1843"/>
                  </a:cubicBezTo>
                  <a:cubicBezTo>
                    <a:pt x="3684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16;p20"/>
            <p:cNvSpPr/>
            <p:nvPr/>
          </p:nvSpPr>
          <p:spPr>
            <a:xfrm>
              <a:off x="4093390" y="4358837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1"/>
                  </a:moveTo>
                  <a:cubicBezTo>
                    <a:pt x="821" y="1"/>
                    <a:pt x="0" y="823"/>
                    <a:pt x="0" y="1843"/>
                  </a:cubicBezTo>
                  <a:cubicBezTo>
                    <a:pt x="0" y="2865"/>
                    <a:pt x="821" y="3685"/>
                    <a:pt x="1841" y="3685"/>
                  </a:cubicBezTo>
                  <a:lnTo>
                    <a:pt x="1842" y="3685"/>
                  </a:lnTo>
                  <a:cubicBezTo>
                    <a:pt x="2862" y="3685"/>
                    <a:pt x="3683" y="2865"/>
                    <a:pt x="3683" y="1843"/>
                  </a:cubicBezTo>
                  <a:cubicBezTo>
                    <a:pt x="3683" y="823"/>
                    <a:pt x="2862" y="1"/>
                    <a:pt x="184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17;p20"/>
            <p:cNvSpPr/>
            <p:nvPr/>
          </p:nvSpPr>
          <p:spPr>
            <a:xfrm>
              <a:off x="3878552" y="4457123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1" y="0"/>
                  </a:moveTo>
                  <a:cubicBezTo>
                    <a:pt x="821" y="0"/>
                    <a:pt x="1" y="821"/>
                    <a:pt x="1" y="1843"/>
                  </a:cubicBezTo>
                  <a:cubicBezTo>
                    <a:pt x="1" y="2862"/>
                    <a:pt x="821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3" y="2862"/>
                    <a:pt x="3683" y="1843"/>
                  </a:cubicBez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18;p20"/>
            <p:cNvSpPr/>
            <p:nvPr/>
          </p:nvSpPr>
          <p:spPr>
            <a:xfrm>
              <a:off x="3985947" y="4457123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3" y="0"/>
                  </a:moveTo>
                  <a:cubicBezTo>
                    <a:pt x="823" y="0"/>
                    <a:pt x="1" y="821"/>
                    <a:pt x="1" y="1843"/>
                  </a:cubicBezTo>
                  <a:cubicBezTo>
                    <a:pt x="1" y="2862"/>
                    <a:pt x="823" y="3685"/>
                    <a:pt x="1843" y="3685"/>
                  </a:cubicBezTo>
                  <a:cubicBezTo>
                    <a:pt x="2863" y="3685"/>
                    <a:pt x="3684" y="2862"/>
                    <a:pt x="3684" y="1843"/>
                  </a:cubicBez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19;p20"/>
            <p:cNvSpPr/>
            <p:nvPr/>
          </p:nvSpPr>
          <p:spPr>
            <a:xfrm>
              <a:off x="4093390" y="4457123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841" y="0"/>
                  </a:moveTo>
                  <a:cubicBezTo>
                    <a:pt x="821" y="0"/>
                    <a:pt x="0" y="821"/>
                    <a:pt x="0" y="1843"/>
                  </a:cubicBezTo>
                  <a:cubicBezTo>
                    <a:pt x="0" y="2862"/>
                    <a:pt x="821" y="3685"/>
                    <a:pt x="1841" y="3685"/>
                  </a:cubicBezTo>
                  <a:lnTo>
                    <a:pt x="1842" y="3685"/>
                  </a:lnTo>
                  <a:cubicBezTo>
                    <a:pt x="2862" y="3685"/>
                    <a:pt x="3683" y="2862"/>
                    <a:pt x="3683" y="1843"/>
                  </a:cubicBezTo>
                  <a:cubicBezTo>
                    <a:pt x="3683" y="821"/>
                    <a:pt x="2862" y="0"/>
                    <a:pt x="184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20;p20"/>
            <p:cNvSpPr/>
            <p:nvPr/>
          </p:nvSpPr>
          <p:spPr>
            <a:xfrm>
              <a:off x="3878552" y="4555394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1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1" y="3684"/>
                    <a:pt x="1841" y="3684"/>
                  </a:cubicBezTo>
                  <a:lnTo>
                    <a:pt x="1843" y="3684"/>
                  </a:lnTo>
                  <a:cubicBezTo>
                    <a:pt x="2863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21;p20"/>
            <p:cNvSpPr/>
            <p:nvPr/>
          </p:nvSpPr>
          <p:spPr>
            <a:xfrm>
              <a:off x="3985947" y="4555394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3" y="1"/>
                  </a:moveTo>
                  <a:cubicBezTo>
                    <a:pt x="823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4"/>
                    <a:pt x="1843" y="3684"/>
                  </a:cubicBezTo>
                  <a:cubicBezTo>
                    <a:pt x="2863" y="3684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22;p20"/>
            <p:cNvSpPr/>
            <p:nvPr/>
          </p:nvSpPr>
          <p:spPr>
            <a:xfrm>
              <a:off x="4093390" y="4555394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4"/>
                    <a:pt x="1841" y="3684"/>
                  </a:cubicBezTo>
                  <a:lnTo>
                    <a:pt x="1842" y="3684"/>
                  </a:lnTo>
                  <a:cubicBezTo>
                    <a:pt x="2862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2" y="1"/>
                    <a:pt x="184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23;p20"/>
            <p:cNvSpPr/>
            <p:nvPr/>
          </p:nvSpPr>
          <p:spPr>
            <a:xfrm>
              <a:off x="3878552" y="4653648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0"/>
                  </a:moveTo>
                  <a:cubicBezTo>
                    <a:pt x="821" y="0"/>
                    <a:pt x="1" y="823"/>
                    <a:pt x="1" y="1843"/>
                  </a:cubicBezTo>
                  <a:cubicBezTo>
                    <a:pt x="1" y="2864"/>
                    <a:pt x="821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3" y="2864"/>
                    <a:pt x="3683" y="1843"/>
                  </a:cubicBezTo>
                  <a:cubicBezTo>
                    <a:pt x="3683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24;p20"/>
            <p:cNvSpPr/>
            <p:nvPr/>
          </p:nvSpPr>
          <p:spPr>
            <a:xfrm>
              <a:off x="3985947" y="4653648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0"/>
                  </a:moveTo>
                  <a:cubicBezTo>
                    <a:pt x="823" y="0"/>
                    <a:pt x="1" y="823"/>
                    <a:pt x="1" y="1843"/>
                  </a:cubicBezTo>
                  <a:cubicBezTo>
                    <a:pt x="1" y="2864"/>
                    <a:pt x="823" y="3685"/>
                    <a:pt x="1843" y="3685"/>
                  </a:cubicBezTo>
                  <a:cubicBezTo>
                    <a:pt x="2863" y="3685"/>
                    <a:pt x="3684" y="2864"/>
                    <a:pt x="3684" y="1843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25;p20"/>
            <p:cNvSpPr/>
            <p:nvPr/>
          </p:nvSpPr>
          <p:spPr>
            <a:xfrm>
              <a:off x="4093390" y="4653648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0"/>
                  </a:moveTo>
                  <a:cubicBezTo>
                    <a:pt x="821" y="0"/>
                    <a:pt x="0" y="823"/>
                    <a:pt x="0" y="1843"/>
                  </a:cubicBezTo>
                  <a:cubicBezTo>
                    <a:pt x="0" y="2864"/>
                    <a:pt x="821" y="3685"/>
                    <a:pt x="1841" y="3685"/>
                  </a:cubicBezTo>
                  <a:lnTo>
                    <a:pt x="1842" y="3685"/>
                  </a:lnTo>
                  <a:cubicBezTo>
                    <a:pt x="2862" y="3685"/>
                    <a:pt x="3683" y="2864"/>
                    <a:pt x="3683" y="1843"/>
                  </a:cubicBezTo>
                  <a:cubicBezTo>
                    <a:pt x="3683" y="823"/>
                    <a:pt x="2862" y="0"/>
                    <a:pt x="1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26;p20"/>
            <p:cNvSpPr/>
            <p:nvPr/>
          </p:nvSpPr>
          <p:spPr>
            <a:xfrm>
              <a:off x="3878552" y="4751919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1"/>
                  </a:moveTo>
                  <a:cubicBezTo>
                    <a:pt x="821" y="1"/>
                    <a:pt x="1" y="822"/>
                    <a:pt x="1" y="1843"/>
                  </a:cubicBezTo>
                  <a:cubicBezTo>
                    <a:pt x="1" y="2863"/>
                    <a:pt x="821" y="3686"/>
                    <a:pt x="1841" y="3686"/>
                  </a:cubicBezTo>
                  <a:lnTo>
                    <a:pt x="1843" y="3686"/>
                  </a:lnTo>
                  <a:cubicBezTo>
                    <a:pt x="2863" y="3686"/>
                    <a:pt x="3683" y="2863"/>
                    <a:pt x="3683" y="1843"/>
                  </a:cubicBezTo>
                  <a:cubicBezTo>
                    <a:pt x="3683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27;p20"/>
            <p:cNvSpPr/>
            <p:nvPr/>
          </p:nvSpPr>
          <p:spPr>
            <a:xfrm>
              <a:off x="3985947" y="4751919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3" y="1"/>
                    <a:pt x="1" y="822"/>
                    <a:pt x="1" y="1843"/>
                  </a:cubicBezTo>
                  <a:cubicBezTo>
                    <a:pt x="1" y="2863"/>
                    <a:pt x="823" y="3686"/>
                    <a:pt x="1843" y="3686"/>
                  </a:cubicBezTo>
                  <a:cubicBezTo>
                    <a:pt x="2863" y="3686"/>
                    <a:pt x="3684" y="2863"/>
                    <a:pt x="3684" y="1843"/>
                  </a:cubicBezTo>
                  <a:cubicBezTo>
                    <a:pt x="3684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28;p20"/>
            <p:cNvSpPr/>
            <p:nvPr/>
          </p:nvSpPr>
          <p:spPr>
            <a:xfrm>
              <a:off x="4093390" y="4751919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1"/>
                  </a:moveTo>
                  <a:cubicBezTo>
                    <a:pt x="821" y="1"/>
                    <a:pt x="0" y="822"/>
                    <a:pt x="0" y="1843"/>
                  </a:cubicBezTo>
                  <a:cubicBezTo>
                    <a:pt x="0" y="2863"/>
                    <a:pt x="821" y="3686"/>
                    <a:pt x="1841" y="3686"/>
                  </a:cubicBezTo>
                  <a:lnTo>
                    <a:pt x="1842" y="3686"/>
                  </a:lnTo>
                  <a:cubicBezTo>
                    <a:pt x="2862" y="3686"/>
                    <a:pt x="3683" y="2863"/>
                    <a:pt x="3683" y="1843"/>
                  </a:cubicBezTo>
                  <a:cubicBezTo>
                    <a:pt x="3683" y="822"/>
                    <a:pt x="2862" y="1"/>
                    <a:pt x="184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29;p20"/>
            <p:cNvSpPr/>
            <p:nvPr/>
          </p:nvSpPr>
          <p:spPr>
            <a:xfrm>
              <a:off x="3878552" y="4850205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0"/>
                  </a:moveTo>
                  <a:cubicBezTo>
                    <a:pt x="821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1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30;p20"/>
            <p:cNvSpPr/>
            <p:nvPr/>
          </p:nvSpPr>
          <p:spPr>
            <a:xfrm>
              <a:off x="3985947" y="4850205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3" y="0"/>
                  </a:moveTo>
                  <a:cubicBezTo>
                    <a:pt x="823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3"/>
                    <a:pt x="1843" y="3683"/>
                  </a:cubicBezTo>
                  <a:cubicBezTo>
                    <a:pt x="2863" y="3683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31;p20"/>
            <p:cNvSpPr/>
            <p:nvPr/>
          </p:nvSpPr>
          <p:spPr>
            <a:xfrm>
              <a:off x="4093390" y="4850205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3"/>
                    <a:pt x="1841" y="3683"/>
                  </a:cubicBezTo>
                  <a:lnTo>
                    <a:pt x="1842" y="3683"/>
                  </a:lnTo>
                  <a:cubicBezTo>
                    <a:pt x="2862" y="3683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2" y="0"/>
                    <a:pt x="184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32;p20"/>
            <p:cNvSpPr/>
            <p:nvPr/>
          </p:nvSpPr>
          <p:spPr>
            <a:xfrm>
              <a:off x="3878552" y="4648015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" y="0"/>
                  </a:moveTo>
                  <a:lnTo>
                    <a:pt x="1" y="3685"/>
                  </a:lnTo>
                  <a:lnTo>
                    <a:pt x="3683" y="3685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33;p20"/>
            <p:cNvSpPr/>
            <p:nvPr/>
          </p:nvSpPr>
          <p:spPr>
            <a:xfrm>
              <a:off x="3985947" y="4648015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" y="0"/>
                  </a:moveTo>
                  <a:lnTo>
                    <a:pt x="1" y="3685"/>
                  </a:lnTo>
                  <a:lnTo>
                    <a:pt x="3684" y="3685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34;p20"/>
            <p:cNvSpPr/>
            <p:nvPr/>
          </p:nvSpPr>
          <p:spPr>
            <a:xfrm>
              <a:off x="4093390" y="4648015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0" y="0"/>
                  </a:moveTo>
                  <a:lnTo>
                    <a:pt x="0" y="3685"/>
                  </a:lnTo>
                  <a:lnTo>
                    <a:pt x="3683" y="3685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35;p20"/>
            <p:cNvSpPr/>
            <p:nvPr/>
          </p:nvSpPr>
          <p:spPr>
            <a:xfrm>
              <a:off x="3878552" y="3859464"/>
              <a:ext cx="274631" cy="59063"/>
            </a:xfrm>
            <a:custGeom>
              <a:avLst/>
              <a:gdLst/>
              <a:ahLst/>
              <a:cxnLst/>
              <a:rect l="l" t="t" r="r" b="b"/>
              <a:pathLst>
                <a:path w="16916" h="3638" extrusionOk="0">
                  <a:moveTo>
                    <a:pt x="3638" y="1"/>
                  </a:moveTo>
                  <a:cubicBezTo>
                    <a:pt x="1628" y="1"/>
                    <a:pt x="1" y="1628"/>
                    <a:pt x="1" y="3638"/>
                  </a:cubicBezTo>
                  <a:lnTo>
                    <a:pt x="16916" y="3638"/>
                  </a:lnTo>
                  <a:cubicBezTo>
                    <a:pt x="16916" y="1628"/>
                    <a:pt x="15288" y="1"/>
                    <a:pt x="13279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36;p20"/>
            <p:cNvSpPr/>
            <p:nvPr/>
          </p:nvSpPr>
          <p:spPr>
            <a:xfrm>
              <a:off x="4604371" y="3801229"/>
              <a:ext cx="351455" cy="1162832"/>
            </a:xfrm>
            <a:custGeom>
              <a:avLst/>
              <a:gdLst/>
              <a:ahLst/>
              <a:cxnLst/>
              <a:rect l="l" t="t" r="r" b="b"/>
              <a:pathLst>
                <a:path w="21648" h="71625" extrusionOk="0">
                  <a:moveTo>
                    <a:pt x="2448" y="0"/>
                  </a:moveTo>
                  <a:cubicBezTo>
                    <a:pt x="1096" y="0"/>
                    <a:pt x="0" y="1097"/>
                    <a:pt x="0" y="2450"/>
                  </a:cubicBezTo>
                  <a:lnTo>
                    <a:pt x="0" y="71624"/>
                  </a:lnTo>
                  <a:lnTo>
                    <a:pt x="21648" y="71624"/>
                  </a:lnTo>
                  <a:lnTo>
                    <a:pt x="21648" y="2450"/>
                  </a:lnTo>
                  <a:cubicBezTo>
                    <a:pt x="21648" y="1097"/>
                    <a:pt x="20551" y="0"/>
                    <a:pt x="191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37;p20"/>
            <p:cNvSpPr/>
            <p:nvPr/>
          </p:nvSpPr>
          <p:spPr>
            <a:xfrm>
              <a:off x="4642766" y="3848490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0"/>
                  </a:moveTo>
                  <a:cubicBezTo>
                    <a:pt x="821" y="0"/>
                    <a:pt x="0" y="821"/>
                    <a:pt x="0" y="1843"/>
                  </a:cubicBezTo>
                  <a:lnTo>
                    <a:pt x="0" y="1845"/>
                  </a:lnTo>
                  <a:cubicBezTo>
                    <a:pt x="0" y="2864"/>
                    <a:pt x="821" y="3685"/>
                    <a:pt x="1843" y="3685"/>
                  </a:cubicBezTo>
                  <a:cubicBezTo>
                    <a:pt x="2863" y="3685"/>
                    <a:pt x="3683" y="2864"/>
                    <a:pt x="3683" y="1845"/>
                  </a:cubicBezTo>
                  <a:lnTo>
                    <a:pt x="3683" y="1843"/>
                  </a:ln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38;p20"/>
            <p:cNvSpPr/>
            <p:nvPr/>
          </p:nvSpPr>
          <p:spPr>
            <a:xfrm>
              <a:off x="4750161" y="3848490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0"/>
                  </a:moveTo>
                  <a:cubicBezTo>
                    <a:pt x="823" y="0"/>
                    <a:pt x="1" y="821"/>
                    <a:pt x="1" y="1843"/>
                  </a:cubicBezTo>
                  <a:lnTo>
                    <a:pt x="1" y="1845"/>
                  </a:lnTo>
                  <a:cubicBezTo>
                    <a:pt x="1" y="2864"/>
                    <a:pt x="823" y="3685"/>
                    <a:pt x="1843" y="3685"/>
                  </a:cubicBezTo>
                  <a:cubicBezTo>
                    <a:pt x="2865" y="3685"/>
                    <a:pt x="3685" y="2864"/>
                    <a:pt x="3685" y="1845"/>
                  </a:cubicBezTo>
                  <a:lnTo>
                    <a:pt x="3685" y="1843"/>
                  </a:lnTo>
                  <a:cubicBezTo>
                    <a:pt x="3685" y="821"/>
                    <a:pt x="2865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39;p20"/>
            <p:cNvSpPr/>
            <p:nvPr/>
          </p:nvSpPr>
          <p:spPr>
            <a:xfrm>
              <a:off x="4857588" y="3848490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0"/>
                  </a:moveTo>
                  <a:cubicBezTo>
                    <a:pt x="822" y="0"/>
                    <a:pt x="1" y="821"/>
                    <a:pt x="1" y="1843"/>
                  </a:cubicBezTo>
                  <a:lnTo>
                    <a:pt x="1" y="1845"/>
                  </a:lnTo>
                  <a:cubicBezTo>
                    <a:pt x="1" y="2864"/>
                    <a:pt x="822" y="3685"/>
                    <a:pt x="1843" y="3685"/>
                  </a:cubicBezTo>
                  <a:cubicBezTo>
                    <a:pt x="2863" y="3685"/>
                    <a:pt x="3686" y="2864"/>
                    <a:pt x="3686" y="1845"/>
                  </a:cubicBezTo>
                  <a:lnTo>
                    <a:pt x="3686" y="1843"/>
                  </a:lnTo>
                  <a:cubicBezTo>
                    <a:pt x="3686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40;p20"/>
            <p:cNvSpPr/>
            <p:nvPr/>
          </p:nvSpPr>
          <p:spPr>
            <a:xfrm>
              <a:off x="4642766" y="3941305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5"/>
                    <a:pt x="1843" y="3685"/>
                  </a:cubicBezTo>
                  <a:cubicBezTo>
                    <a:pt x="2863" y="3685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41;p20"/>
            <p:cNvSpPr/>
            <p:nvPr/>
          </p:nvSpPr>
          <p:spPr>
            <a:xfrm>
              <a:off x="4750161" y="3941305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5"/>
                    <a:pt x="1843" y="3685"/>
                  </a:cubicBezTo>
                  <a:cubicBezTo>
                    <a:pt x="2865" y="3685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1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42;p20"/>
            <p:cNvSpPr/>
            <p:nvPr/>
          </p:nvSpPr>
          <p:spPr>
            <a:xfrm>
              <a:off x="4857588" y="3941305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5"/>
                    <a:pt x="1843" y="3685"/>
                  </a:cubicBezTo>
                  <a:cubicBezTo>
                    <a:pt x="2863" y="3685"/>
                    <a:pt x="3686" y="2863"/>
                    <a:pt x="3686" y="1843"/>
                  </a:cubicBezTo>
                  <a:lnTo>
                    <a:pt x="3686" y="1841"/>
                  </a:lnTo>
                  <a:cubicBezTo>
                    <a:pt x="3686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43;p20"/>
            <p:cNvSpPr/>
            <p:nvPr/>
          </p:nvSpPr>
          <p:spPr>
            <a:xfrm>
              <a:off x="4642766" y="4034088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3"/>
                    <a:pt x="0" y="1843"/>
                  </a:cubicBezTo>
                  <a:lnTo>
                    <a:pt x="0" y="1845"/>
                  </a:lnTo>
                  <a:cubicBezTo>
                    <a:pt x="0" y="2865"/>
                    <a:pt x="821" y="3685"/>
                    <a:pt x="1843" y="3685"/>
                  </a:cubicBezTo>
                  <a:cubicBezTo>
                    <a:pt x="2863" y="3685"/>
                    <a:pt x="3683" y="2865"/>
                    <a:pt x="3683" y="1845"/>
                  </a:cubicBezTo>
                  <a:lnTo>
                    <a:pt x="3683" y="1843"/>
                  </a:lnTo>
                  <a:cubicBezTo>
                    <a:pt x="3683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44;p20"/>
            <p:cNvSpPr/>
            <p:nvPr/>
          </p:nvSpPr>
          <p:spPr>
            <a:xfrm>
              <a:off x="4750161" y="4034088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3"/>
                    <a:pt x="1" y="1843"/>
                  </a:cubicBezTo>
                  <a:lnTo>
                    <a:pt x="1" y="1845"/>
                  </a:lnTo>
                  <a:cubicBezTo>
                    <a:pt x="1" y="2865"/>
                    <a:pt x="823" y="3685"/>
                    <a:pt x="1843" y="3685"/>
                  </a:cubicBezTo>
                  <a:cubicBezTo>
                    <a:pt x="2865" y="3685"/>
                    <a:pt x="3685" y="2865"/>
                    <a:pt x="3685" y="1845"/>
                  </a:cubicBezTo>
                  <a:lnTo>
                    <a:pt x="3685" y="1843"/>
                  </a:lnTo>
                  <a:cubicBezTo>
                    <a:pt x="3685" y="823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45;p20"/>
            <p:cNvSpPr/>
            <p:nvPr/>
          </p:nvSpPr>
          <p:spPr>
            <a:xfrm>
              <a:off x="4857588" y="4034088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3"/>
                    <a:pt x="1" y="1843"/>
                  </a:cubicBezTo>
                  <a:lnTo>
                    <a:pt x="1" y="1845"/>
                  </a:lnTo>
                  <a:cubicBezTo>
                    <a:pt x="1" y="2865"/>
                    <a:pt x="822" y="3685"/>
                    <a:pt x="1843" y="3685"/>
                  </a:cubicBezTo>
                  <a:cubicBezTo>
                    <a:pt x="2863" y="3685"/>
                    <a:pt x="3686" y="2865"/>
                    <a:pt x="3686" y="1845"/>
                  </a:cubicBezTo>
                  <a:lnTo>
                    <a:pt x="3686" y="1843"/>
                  </a:lnTo>
                  <a:cubicBezTo>
                    <a:pt x="3686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46;p20"/>
            <p:cNvSpPr/>
            <p:nvPr/>
          </p:nvSpPr>
          <p:spPr>
            <a:xfrm>
              <a:off x="4642766" y="4126904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4"/>
                    <a:pt x="0" y="1843"/>
                  </a:cubicBezTo>
                  <a:lnTo>
                    <a:pt x="0" y="1845"/>
                  </a:lnTo>
                  <a:cubicBezTo>
                    <a:pt x="0" y="2865"/>
                    <a:pt x="821" y="3686"/>
                    <a:pt x="1843" y="3686"/>
                  </a:cubicBezTo>
                  <a:cubicBezTo>
                    <a:pt x="2863" y="3686"/>
                    <a:pt x="3683" y="2865"/>
                    <a:pt x="3683" y="1845"/>
                  </a:cubicBezTo>
                  <a:lnTo>
                    <a:pt x="3683" y="1843"/>
                  </a:lnTo>
                  <a:cubicBezTo>
                    <a:pt x="3683" y="824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47;p20"/>
            <p:cNvSpPr/>
            <p:nvPr/>
          </p:nvSpPr>
          <p:spPr>
            <a:xfrm>
              <a:off x="4750161" y="4126904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4"/>
                    <a:pt x="1" y="1843"/>
                  </a:cubicBezTo>
                  <a:lnTo>
                    <a:pt x="1" y="1845"/>
                  </a:lnTo>
                  <a:cubicBezTo>
                    <a:pt x="1" y="2865"/>
                    <a:pt x="823" y="3686"/>
                    <a:pt x="1843" y="3686"/>
                  </a:cubicBezTo>
                  <a:cubicBezTo>
                    <a:pt x="2865" y="3686"/>
                    <a:pt x="3685" y="2865"/>
                    <a:pt x="3685" y="1845"/>
                  </a:cubicBezTo>
                  <a:lnTo>
                    <a:pt x="3685" y="1843"/>
                  </a:lnTo>
                  <a:cubicBezTo>
                    <a:pt x="3685" y="824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48;p20"/>
            <p:cNvSpPr/>
            <p:nvPr/>
          </p:nvSpPr>
          <p:spPr>
            <a:xfrm>
              <a:off x="4857588" y="4126904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4"/>
                    <a:pt x="1" y="1843"/>
                  </a:cubicBezTo>
                  <a:lnTo>
                    <a:pt x="1" y="1845"/>
                  </a:lnTo>
                  <a:cubicBezTo>
                    <a:pt x="1" y="2865"/>
                    <a:pt x="822" y="3686"/>
                    <a:pt x="1843" y="3686"/>
                  </a:cubicBezTo>
                  <a:cubicBezTo>
                    <a:pt x="2863" y="3686"/>
                    <a:pt x="3686" y="2865"/>
                    <a:pt x="3686" y="1845"/>
                  </a:cubicBezTo>
                  <a:lnTo>
                    <a:pt x="3686" y="1843"/>
                  </a:lnTo>
                  <a:cubicBezTo>
                    <a:pt x="3686" y="824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49;p20"/>
            <p:cNvSpPr/>
            <p:nvPr/>
          </p:nvSpPr>
          <p:spPr>
            <a:xfrm>
              <a:off x="4642766" y="4219735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3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2"/>
                  </a:lnTo>
                  <a:cubicBezTo>
                    <a:pt x="0" y="2864"/>
                    <a:pt x="821" y="3685"/>
                    <a:pt x="1843" y="3685"/>
                  </a:cubicBezTo>
                  <a:cubicBezTo>
                    <a:pt x="2863" y="3685"/>
                    <a:pt x="3683" y="2864"/>
                    <a:pt x="3683" y="1842"/>
                  </a:cubicBezTo>
                  <a:lnTo>
                    <a:pt x="3683" y="1841"/>
                  </a:ln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50;p20"/>
            <p:cNvSpPr/>
            <p:nvPr/>
          </p:nvSpPr>
          <p:spPr>
            <a:xfrm>
              <a:off x="3944815" y="4041228"/>
              <a:ext cx="212267" cy="182057"/>
            </a:xfrm>
            <a:custGeom>
              <a:avLst/>
              <a:gdLst/>
              <a:ahLst/>
              <a:cxnLst/>
              <a:rect l="l" t="t" r="r" b="b"/>
              <a:pathLst>
                <a:path w="6134" h="5261" extrusionOk="0">
                  <a:moveTo>
                    <a:pt x="874" y="1"/>
                  </a:moveTo>
                  <a:cubicBezTo>
                    <a:pt x="395" y="1"/>
                    <a:pt x="0" y="395"/>
                    <a:pt x="0" y="883"/>
                  </a:cubicBezTo>
                  <a:lnTo>
                    <a:pt x="0" y="5260"/>
                  </a:lnTo>
                  <a:lnTo>
                    <a:pt x="6133" y="5260"/>
                  </a:lnTo>
                  <a:lnTo>
                    <a:pt x="6133" y="883"/>
                  </a:lnTo>
                  <a:cubicBezTo>
                    <a:pt x="6133" y="395"/>
                    <a:pt x="5739" y="1"/>
                    <a:pt x="5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51;p20"/>
            <p:cNvSpPr/>
            <p:nvPr/>
          </p:nvSpPr>
          <p:spPr>
            <a:xfrm>
              <a:off x="3823252" y="4162790"/>
              <a:ext cx="576589" cy="849276"/>
            </a:xfrm>
            <a:custGeom>
              <a:avLst/>
              <a:gdLst/>
              <a:ahLst/>
              <a:cxnLst/>
              <a:rect l="l" t="t" r="r" b="b"/>
              <a:pathLst>
                <a:path w="16662" h="24542" extrusionOk="0">
                  <a:moveTo>
                    <a:pt x="883" y="0"/>
                  </a:moveTo>
                  <a:cubicBezTo>
                    <a:pt x="395" y="0"/>
                    <a:pt x="10" y="385"/>
                    <a:pt x="10" y="874"/>
                  </a:cubicBezTo>
                  <a:lnTo>
                    <a:pt x="10" y="23658"/>
                  </a:lnTo>
                  <a:cubicBezTo>
                    <a:pt x="1" y="24147"/>
                    <a:pt x="395" y="24541"/>
                    <a:pt x="883" y="24541"/>
                  </a:cubicBezTo>
                  <a:lnTo>
                    <a:pt x="16662" y="24541"/>
                  </a:lnTo>
                  <a:lnTo>
                    <a:pt x="166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52;p20"/>
            <p:cNvSpPr/>
            <p:nvPr/>
          </p:nvSpPr>
          <p:spPr>
            <a:xfrm>
              <a:off x="3916198" y="4496195"/>
              <a:ext cx="148905" cy="60836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53;p20"/>
            <p:cNvSpPr/>
            <p:nvPr/>
          </p:nvSpPr>
          <p:spPr>
            <a:xfrm>
              <a:off x="3917513" y="4375013"/>
              <a:ext cx="148559" cy="60801"/>
            </a:xfrm>
            <a:custGeom>
              <a:avLst/>
              <a:gdLst/>
              <a:ahLst/>
              <a:cxnLst/>
              <a:rect l="l" t="t" r="r" b="b"/>
              <a:pathLst>
                <a:path w="4293" h="175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cubicBezTo>
                    <a:pt x="0" y="1362"/>
                    <a:pt x="395" y="1747"/>
                    <a:pt x="874" y="1756"/>
                  </a:cubicBezTo>
                  <a:lnTo>
                    <a:pt x="3419" y="1756"/>
                  </a:lnTo>
                  <a:cubicBezTo>
                    <a:pt x="3898" y="1747"/>
                    <a:pt x="4292" y="1362"/>
                    <a:pt x="4292" y="874"/>
                  </a:cubicBezTo>
                  <a:cubicBezTo>
                    <a:pt x="4292" y="395"/>
                    <a:pt x="3898" y="0"/>
                    <a:pt x="341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54;p20"/>
            <p:cNvSpPr/>
            <p:nvPr/>
          </p:nvSpPr>
          <p:spPr>
            <a:xfrm>
              <a:off x="3916198" y="4253763"/>
              <a:ext cx="148905" cy="60524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55;p20"/>
            <p:cNvSpPr/>
            <p:nvPr/>
          </p:nvSpPr>
          <p:spPr>
            <a:xfrm>
              <a:off x="3916198" y="4617411"/>
              <a:ext cx="148905" cy="60870"/>
            </a:xfrm>
            <a:custGeom>
              <a:avLst/>
              <a:gdLst/>
              <a:ahLst/>
              <a:cxnLst/>
              <a:rect l="l" t="t" r="r" b="b"/>
              <a:pathLst>
                <a:path w="4303" h="1759" extrusionOk="0">
                  <a:moveTo>
                    <a:pt x="878" y="1"/>
                  </a:moveTo>
                  <a:cubicBezTo>
                    <a:pt x="396" y="1"/>
                    <a:pt x="1" y="398"/>
                    <a:pt x="1" y="884"/>
                  </a:cubicBezTo>
                  <a:cubicBezTo>
                    <a:pt x="1" y="1371"/>
                    <a:pt x="395" y="1758"/>
                    <a:pt x="878" y="1758"/>
                  </a:cubicBezTo>
                  <a:cubicBezTo>
                    <a:pt x="889" y="1758"/>
                    <a:pt x="900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54"/>
                    <a:pt x="4302" y="884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56;p20"/>
            <p:cNvSpPr/>
            <p:nvPr/>
          </p:nvSpPr>
          <p:spPr>
            <a:xfrm>
              <a:off x="3916198" y="4738973"/>
              <a:ext cx="148905" cy="60524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9"/>
                    <a:pt x="878" y="1749"/>
                  </a:cubicBezTo>
                  <a:cubicBezTo>
                    <a:pt x="889" y="1749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57;p20"/>
            <p:cNvSpPr/>
            <p:nvPr/>
          </p:nvSpPr>
          <p:spPr>
            <a:xfrm>
              <a:off x="3916198" y="4860189"/>
              <a:ext cx="148905" cy="60836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7"/>
                  </a:cubicBezTo>
                  <a:lnTo>
                    <a:pt x="3457" y="1757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58;p20"/>
            <p:cNvSpPr/>
            <p:nvPr/>
          </p:nvSpPr>
          <p:spPr>
            <a:xfrm>
              <a:off x="4116415" y="4253763"/>
              <a:ext cx="70871" cy="60697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91" y="1"/>
                  </a:moveTo>
                  <a:cubicBezTo>
                    <a:pt x="1185" y="1"/>
                    <a:pt x="1180" y="1"/>
                    <a:pt x="1174" y="1"/>
                  </a:cubicBez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92"/>
                    <a:pt x="1671" y="1"/>
                    <a:pt x="119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59;p20"/>
            <p:cNvSpPr/>
            <p:nvPr/>
          </p:nvSpPr>
          <p:spPr>
            <a:xfrm>
              <a:off x="4116415" y="4375013"/>
              <a:ext cx="70871" cy="60663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60;p20"/>
            <p:cNvSpPr/>
            <p:nvPr/>
          </p:nvSpPr>
          <p:spPr>
            <a:xfrm>
              <a:off x="4116415" y="4496229"/>
              <a:ext cx="70871" cy="60836"/>
            </a:xfrm>
            <a:custGeom>
              <a:avLst/>
              <a:gdLst/>
              <a:ahLst/>
              <a:cxnLst/>
              <a:rect l="l" t="t" r="r" b="b"/>
              <a:pathLst>
                <a:path w="2048" h="1758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79"/>
                    <a:pt x="951" y="1758"/>
                    <a:pt x="1166" y="1758"/>
                  </a:cubicBezTo>
                  <a:cubicBezTo>
                    <a:pt x="1616" y="1758"/>
                    <a:pt x="2047" y="1408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61;p20"/>
            <p:cNvSpPr/>
            <p:nvPr/>
          </p:nvSpPr>
          <p:spPr>
            <a:xfrm>
              <a:off x="4116415" y="4617445"/>
              <a:ext cx="70871" cy="61009"/>
            </a:xfrm>
            <a:custGeom>
              <a:avLst/>
              <a:gdLst/>
              <a:ahLst/>
              <a:cxnLst/>
              <a:rect l="l" t="t" r="r" b="b"/>
              <a:pathLst>
                <a:path w="2048" h="1763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82"/>
                    <a:pt x="952" y="1762"/>
                    <a:pt x="1167" y="1762"/>
                  </a:cubicBezTo>
                  <a:cubicBezTo>
                    <a:pt x="1617" y="1762"/>
                    <a:pt x="2047" y="1411"/>
                    <a:pt x="2047" y="883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62;p20"/>
            <p:cNvSpPr/>
            <p:nvPr/>
          </p:nvSpPr>
          <p:spPr>
            <a:xfrm>
              <a:off x="4116415" y="4738973"/>
              <a:ext cx="70871" cy="60697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74" y="1"/>
                  </a:move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86"/>
                    <a:pt x="1662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63;p20"/>
            <p:cNvSpPr/>
            <p:nvPr/>
          </p:nvSpPr>
          <p:spPr>
            <a:xfrm>
              <a:off x="4116415" y="4860224"/>
              <a:ext cx="70871" cy="60663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64;p20"/>
            <p:cNvSpPr/>
            <p:nvPr/>
          </p:nvSpPr>
          <p:spPr>
            <a:xfrm>
              <a:off x="4750161" y="4219735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3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4"/>
                    <a:pt x="823" y="3685"/>
                    <a:pt x="1843" y="3685"/>
                  </a:cubicBezTo>
                  <a:cubicBezTo>
                    <a:pt x="2865" y="3685"/>
                    <a:pt x="3685" y="2864"/>
                    <a:pt x="3685" y="1842"/>
                  </a:cubicBezTo>
                  <a:lnTo>
                    <a:pt x="3685" y="1841"/>
                  </a:lnTo>
                  <a:cubicBezTo>
                    <a:pt x="3685" y="821"/>
                    <a:pt x="2865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65;p20"/>
            <p:cNvSpPr/>
            <p:nvPr/>
          </p:nvSpPr>
          <p:spPr>
            <a:xfrm>
              <a:off x="4857588" y="4219735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4"/>
                    <a:pt x="822" y="3685"/>
                    <a:pt x="1843" y="3685"/>
                  </a:cubicBezTo>
                  <a:cubicBezTo>
                    <a:pt x="2863" y="3685"/>
                    <a:pt x="3686" y="2864"/>
                    <a:pt x="3686" y="1842"/>
                  </a:cubicBezTo>
                  <a:lnTo>
                    <a:pt x="3686" y="1841"/>
                  </a:lnTo>
                  <a:cubicBezTo>
                    <a:pt x="3686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66;p20"/>
            <p:cNvSpPr/>
            <p:nvPr/>
          </p:nvSpPr>
          <p:spPr>
            <a:xfrm>
              <a:off x="4642766" y="4312551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3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2"/>
                  </a:lnTo>
                  <a:cubicBezTo>
                    <a:pt x="0" y="2862"/>
                    <a:pt x="821" y="3685"/>
                    <a:pt x="1843" y="3685"/>
                  </a:cubicBezTo>
                  <a:cubicBezTo>
                    <a:pt x="2863" y="3685"/>
                    <a:pt x="3683" y="2862"/>
                    <a:pt x="3683" y="1842"/>
                  </a:cubicBezTo>
                  <a:lnTo>
                    <a:pt x="3683" y="1841"/>
                  </a:ln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67;p20"/>
            <p:cNvSpPr/>
            <p:nvPr/>
          </p:nvSpPr>
          <p:spPr>
            <a:xfrm>
              <a:off x="4750161" y="4312551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3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3" y="3685"/>
                    <a:pt x="1843" y="3685"/>
                  </a:cubicBezTo>
                  <a:cubicBezTo>
                    <a:pt x="2865" y="3685"/>
                    <a:pt x="3685" y="2862"/>
                    <a:pt x="3685" y="1842"/>
                  </a:cubicBezTo>
                  <a:lnTo>
                    <a:pt x="3685" y="1841"/>
                  </a:lnTo>
                  <a:cubicBezTo>
                    <a:pt x="3685" y="821"/>
                    <a:pt x="2865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68;p20"/>
            <p:cNvSpPr/>
            <p:nvPr/>
          </p:nvSpPr>
          <p:spPr>
            <a:xfrm>
              <a:off x="4857588" y="4312551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2" y="3685"/>
                    <a:pt x="1843" y="3685"/>
                  </a:cubicBezTo>
                  <a:cubicBezTo>
                    <a:pt x="2863" y="3685"/>
                    <a:pt x="3686" y="2862"/>
                    <a:pt x="3686" y="1842"/>
                  </a:cubicBezTo>
                  <a:lnTo>
                    <a:pt x="3686" y="1841"/>
                  </a:lnTo>
                  <a:cubicBezTo>
                    <a:pt x="3686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69;p20"/>
            <p:cNvSpPr/>
            <p:nvPr/>
          </p:nvSpPr>
          <p:spPr>
            <a:xfrm>
              <a:off x="4642766" y="4405334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3"/>
                    <a:pt x="0" y="1843"/>
                  </a:cubicBezTo>
                  <a:lnTo>
                    <a:pt x="0" y="1845"/>
                  </a:lnTo>
                  <a:cubicBezTo>
                    <a:pt x="0" y="2864"/>
                    <a:pt x="821" y="3685"/>
                    <a:pt x="1843" y="3685"/>
                  </a:cubicBezTo>
                  <a:cubicBezTo>
                    <a:pt x="2863" y="3685"/>
                    <a:pt x="3683" y="2864"/>
                    <a:pt x="3683" y="1845"/>
                  </a:cubicBezTo>
                  <a:lnTo>
                    <a:pt x="3683" y="1843"/>
                  </a:lnTo>
                  <a:cubicBezTo>
                    <a:pt x="3683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70;p20"/>
            <p:cNvSpPr/>
            <p:nvPr/>
          </p:nvSpPr>
          <p:spPr>
            <a:xfrm>
              <a:off x="4750161" y="4405334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3"/>
                    <a:pt x="1" y="1843"/>
                  </a:cubicBezTo>
                  <a:lnTo>
                    <a:pt x="1" y="1845"/>
                  </a:lnTo>
                  <a:cubicBezTo>
                    <a:pt x="1" y="2864"/>
                    <a:pt x="823" y="3685"/>
                    <a:pt x="1843" y="3685"/>
                  </a:cubicBezTo>
                  <a:cubicBezTo>
                    <a:pt x="2865" y="3685"/>
                    <a:pt x="3685" y="2864"/>
                    <a:pt x="3685" y="1845"/>
                  </a:cubicBezTo>
                  <a:lnTo>
                    <a:pt x="3685" y="1843"/>
                  </a:lnTo>
                  <a:cubicBezTo>
                    <a:pt x="3685" y="823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71;p20"/>
            <p:cNvSpPr/>
            <p:nvPr/>
          </p:nvSpPr>
          <p:spPr>
            <a:xfrm>
              <a:off x="4857588" y="4405334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3"/>
                    <a:pt x="1" y="1843"/>
                  </a:cubicBezTo>
                  <a:lnTo>
                    <a:pt x="1" y="1845"/>
                  </a:lnTo>
                  <a:cubicBezTo>
                    <a:pt x="1" y="2864"/>
                    <a:pt x="822" y="3685"/>
                    <a:pt x="1843" y="3685"/>
                  </a:cubicBezTo>
                  <a:cubicBezTo>
                    <a:pt x="2863" y="3685"/>
                    <a:pt x="3686" y="2864"/>
                    <a:pt x="3686" y="1845"/>
                  </a:cubicBezTo>
                  <a:lnTo>
                    <a:pt x="3686" y="1843"/>
                  </a:lnTo>
                  <a:cubicBezTo>
                    <a:pt x="3686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72;p20"/>
            <p:cNvSpPr/>
            <p:nvPr/>
          </p:nvSpPr>
          <p:spPr>
            <a:xfrm>
              <a:off x="4642766" y="4498149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1"/>
                    <a:pt x="0" y="1843"/>
                  </a:cubicBezTo>
                  <a:cubicBezTo>
                    <a:pt x="0" y="2864"/>
                    <a:pt x="821" y="3685"/>
                    <a:pt x="1843" y="3685"/>
                  </a:cubicBezTo>
                  <a:cubicBezTo>
                    <a:pt x="2863" y="3685"/>
                    <a:pt x="3683" y="2864"/>
                    <a:pt x="3683" y="1843"/>
                  </a:cubicBezTo>
                  <a:cubicBezTo>
                    <a:pt x="3683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73;p20"/>
            <p:cNvSpPr/>
            <p:nvPr/>
          </p:nvSpPr>
          <p:spPr>
            <a:xfrm>
              <a:off x="4750161" y="4498149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1"/>
                    <a:pt x="1" y="1843"/>
                  </a:cubicBezTo>
                  <a:cubicBezTo>
                    <a:pt x="1" y="2864"/>
                    <a:pt x="823" y="3685"/>
                    <a:pt x="1843" y="3685"/>
                  </a:cubicBezTo>
                  <a:cubicBezTo>
                    <a:pt x="2865" y="3685"/>
                    <a:pt x="3685" y="2864"/>
                    <a:pt x="3685" y="1843"/>
                  </a:cubicBezTo>
                  <a:cubicBezTo>
                    <a:pt x="3685" y="821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74;p20"/>
            <p:cNvSpPr/>
            <p:nvPr/>
          </p:nvSpPr>
          <p:spPr>
            <a:xfrm>
              <a:off x="4857588" y="4498149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1"/>
                    <a:pt x="1" y="1843"/>
                  </a:cubicBezTo>
                  <a:cubicBezTo>
                    <a:pt x="1" y="2864"/>
                    <a:pt x="822" y="3685"/>
                    <a:pt x="1843" y="3685"/>
                  </a:cubicBezTo>
                  <a:cubicBezTo>
                    <a:pt x="2863" y="3685"/>
                    <a:pt x="3686" y="2864"/>
                    <a:pt x="3686" y="1843"/>
                  </a:cubicBezTo>
                  <a:cubicBezTo>
                    <a:pt x="3686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75;p20"/>
            <p:cNvSpPr/>
            <p:nvPr/>
          </p:nvSpPr>
          <p:spPr>
            <a:xfrm>
              <a:off x="4642766" y="4590965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2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5"/>
                    <a:pt x="1843" y="3685"/>
                  </a:cubicBezTo>
                  <a:cubicBezTo>
                    <a:pt x="2863" y="3685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76;p20"/>
            <p:cNvSpPr/>
            <p:nvPr/>
          </p:nvSpPr>
          <p:spPr>
            <a:xfrm>
              <a:off x="4750161" y="4590965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5"/>
                    <a:pt x="1843" y="3685"/>
                  </a:cubicBezTo>
                  <a:cubicBezTo>
                    <a:pt x="2865" y="3685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2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77;p20"/>
            <p:cNvSpPr/>
            <p:nvPr/>
          </p:nvSpPr>
          <p:spPr>
            <a:xfrm>
              <a:off x="4857588" y="4590965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5"/>
                    <a:pt x="1843" y="3685"/>
                  </a:cubicBezTo>
                  <a:cubicBezTo>
                    <a:pt x="2863" y="3685"/>
                    <a:pt x="3686" y="2863"/>
                    <a:pt x="3686" y="1843"/>
                  </a:cubicBezTo>
                  <a:lnTo>
                    <a:pt x="3686" y="1841"/>
                  </a:lnTo>
                  <a:cubicBezTo>
                    <a:pt x="3686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78;p20"/>
            <p:cNvSpPr/>
            <p:nvPr/>
          </p:nvSpPr>
          <p:spPr>
            <a:xfrm>
              <a:off x="4642766" y="4628192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0" y="1"/>
                  </a:moveTo>
                  <a:lnTo>
                    <a:pt x="0" y="3686"/>
                  </a:lnTo>
                  <a:lnTo>
                    <a:pt x="3683" y="3686"/>
                  </a:lnTo>
                  <a:lnTo>
                    <a:pt x="36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79;p20"/>
            <p:cNvSpPr/>
            <p:nvPr/>
          </p:nvSpPr>
          <p:spPr>
            <a:xfrm>
              <a:off x="4750161" y="4628192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" y="1"/>
                  </a:moveTo>
                  <a:lnTo>
                    <a:pt x="1" y="3686"/>
                  </a:lnTo>
                  <a:lnTo>
                    <a:pt x="3685" y="3686"/>
                  </a:lnTo>
                  <a:lnTo>
                    <a:pt x="36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80;p20"/>
            <p:cNvSpPr/>
            <p:nvPr/>
          </p:nvSpPr>
          <p:spPr>
            <a:xfrm>
              <a:off x="4857588" y="4628192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" y="1"/>
                  </a:moveTo>
                  <a:lnTo>
                    <a:pt x="1" y="3686"/>
                  </a:lnTo>
                  <a:lnTo>
                    <a:pt x="3686" y="3686"/>
                  </a:lnTo>
                  <a:lnTo>
                    <a:pt x="36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81;p20"/>
            <p:cNvSpPr/>
            <p:nvPr/>
          </p:nvSpPr>
          <p:spPr>
            <a:xfrm>
              <a:off x="4642766" y="4725683"/>
              <a:ext cx="59810" cy="59794"/>
            </a:xfrm>
            <a:custGeom>
              <a:avLst/>
              <a:gdLst/>
              <a:ahLst/>
              <a:cxnLst/>
              <a:rect l="l" t="t" r="r" b="b"/>
              <a:pathLst>
                <a:path w="3684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3683" y="3683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82;p20"/>
            <p:cNvSpPr/>
            <p:nvPr/>
          </p:nvSpPr>
          <p:spPr>
            <a:xfrm>
              <a:off x="4750161" y="4725683"/>
              <a:ext cx="59842" cy="59794"/>
            </a:xfrm>
            <a:custGeom>
              <a:avLst/>
              <a:gdLst/>
              <a:ahLst/>
              <a:cxnLst/>
              <a:rect l="l" t="t" r="r" b="b"/>
              <a:pathLst>
                <a:path w="3686" h="3683" extrusionOk="0">
                  <a:moveTo>
                    <a:pt x="1" y="0"/>
                  </a:moveTo>
                  <a:lnTo>
                    <a:pt x="1" y="3683"/>
                  </a:lnTo>
                  <a:lnTo>
                    <a:pt x="3685" y="3683"/>
                  </a:lnTo>
                  <a:lnTo>
                    <a:pt x="36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83;p20"/>
            <p:cNvSpPr/>
            <p:nvPr/>
          </p:nvSpPr>
          <p:spPr>
            <a:xfrm>
              <a:off x="4857588" y="4725683"/>
              <a:ext cx="59842" cy="59794"/>
            </a:xfrm>
            <a:custGeom>
              <a:avLst/>
              <a:gdLst/>
              <a:ahLst/>
              <a:cxnLst/>
              <a:rect l="l" t="t" r="r" b="b"/>
              <a:pathLst>
                <a:path w="3686" h="3683" extrusionOk="0">
                  <a:moveTo>
                    <a:pt x="1" y="0"/>
                  </a:moveTo>
                  <a:lnTo>
                    <a:pt x="1" y="3683"/>
                  </a:lnTo>
                  <a:lnTo>
                    <a:pt x="3686" y="3683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84;p20"/>
            <p:cNvSpPr/>
            <p:nvPr/>
          </p:nvSpPr>
          <p:spPr>
            <a:xfrm>
              <a:off x="4642766" y="4831811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0" y="1"/>
                  </a:moveTo>
                  <a:lnTo>
                    <a:pt x="0" y="3684"/>
                  </a:lnTo>
                  <a:lnTo>
                    <a:pt x="3683" y="3684"/>
                  </a:lnTo>
                  <a:lnTo>
                    <a:pt x="36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85;p20"/>
            <p:cNvSpPr/>
            <p:nvPr/>
          </p:nvSpPr>
          <p:spPr>
            <a:xfrm>
              <a:off x="4750161" y="4831811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" y="1"/>
                  </a:moveTo>
                  <a:lnTo>
                    <a:pt x="1" y="3684"/>
                  </a:lnTo>
                  <a:lnTo>
                    <a:pt x="3685" y="3684"/>
                  </a:lnTo>
                  <a:lnTo>
                    <a:pt x="36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86;p20"/>
            <p:cNvSpPr/>
            <p:nvPr/>
          </p:nvSpPr>
          <p:spPr>
            <a:xfrm>
              <a:off x="4857588" y="4831811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" y="1"/>
                  </a:moveTo>
                  <a:lnTo>
                    <a:pt x="1" y="3684"/>
                  </a:lnTo>
                  <a:lnTo>
                    <a:pt x="3686" y="3684"/>
                  </a:lnTo>
                  <a:lnTo>
                    <a:pt x="36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87;p20"/>
            <p:cNvSpPr/>
            <p:nvPr/>
          </p:nvSpPr>
          <p:spPr>
            <a:xfrm>
              <a:off x="4223920" y="3783355"/>
              <a:ext cx="351472" cy="1180707"/>
            </a:xfrm>
            <a:custGeom>
              <a:avLst/>
              <a:gdLst/>
              <a:ahLst/>
              <a:cxnLst/>
              <a:rect l="l" t="t" r="r" b="b"/>
              <a:pathLst>
                <a:path w="21649" h="72726" extrusionOk="0">
                  <a:moveTo>
                    <a:pt x="20164" y="0"/>
                  </a:moveTo>
                  <a:cubicBezTo>
                    <a:pt x="20161" y="0"/>
                    <a:pt x="20158" y="0"/>
                    <a:pt x="20155" y="0"/>
                  </a:cubicBezTo>
                  <a:lnTo>
                    <a:pt x="1517" y="104"/>
                  </a:lnTo>
                  <a:cubicBezTo>
                    <a:pt x="701" y="108"/>
                    <a:pt x="41" y="772"/>
                    <a:pt x="41" y="1589"/>
                  </a:cubicBezTo>
                  <a:lnTo>
                    <a:pt x="0" y="72725"/>
                  </a:lnTo>
                  <a:lnTo>
                    <a:pt x="21648" y="72725"/>
                  </a:lnTo>
                  <a:lnTo>
                    <a:pt x="21648" y="1485"/>
                  </a:lnTo>
                  <a:cubicBezTo>
                    <a:pt x="21648" y="666"/>
                    <a:pt x="20984" y="0"/>
                    <a:pt x="20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88;p20"/>
            <p:cNvSpPr/>
            <p:nvPr/>
          </p:nvSpPr>
          <p:spPr>
            <a:xfrm>
              <a:off x="4288632" y="3855779"/>
              <a:ext cx="33087" cy="1046963"/>
            </a:xfrm>
            <a:custGeom>
              <a:avLst/>
              <a:gdLst/>
              <a:ahLst/>
              <a:cxnLst/>
              <a:rect l="l" t="t" r="r" b="b"/>
              <a:pathLst>
                <a:path w="2038" h="64488" extrusionOk="0">
                  <a:moveTo>
                    <a:pt x="1018" y="1"/>
                  </a:moveTo>
                  <a:cubicBezTo>
                    <a:pt x="454" y="1"/>
                    <a:pt x="0" y="455"/>
                    <a:pt x="0" y="1019"/>
                  </a:cubicBezTo>
                  <a:lnTo>
                    <a:pt x="0" y="63470"/>
                  </a:lnTo>
                  <a:cubicBezTo>
                    <a:pt x="0" y="64035"/>
                    <a:pt x="454" y="64488"/>
                    <a:pt x="1018" y="64488"/>
                  </a:cubicBezTo>
                  <a:cubicBezTo>
                    <a:pt x="1583" y="64488"/>
                    <a:pt x="2038" y="64035"/>
                    <a:pt x="2038" y="63470"/>
                  </a:cubicBezTo>
                  <a:lnTo>
                    <a:pt x="2038" y="1019"/>
                  </a:lnTo>
                  <a:cubicBezTo>
                    <a:pt x="2038" y="455"/>
                    <a:pt x="1583" y="1"/>
                    <a:pt x="101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89;p20"/>
            <p:cNvSpPr/>
            <p:nvPr/>
          </p:nvSpPr>
          <p:spPr>
            <a:xfrm>
              <a:off x="4383136" y="3855779"/>
              <a:ext cx="33071" cy="1046963"/>
            </a:xfrm>
            <a:custGeom>
              <a:avLst/>
              <a:gdLst/>
              <a:ahLst/>
              <a:cxnLst/>
              <a:rect l="l" t="t" r="r" b="b"/>
              <a:pathLst>
                <a:path w="2037" h="64488" extrusionOk="0">
                  <a:moveTo>
                    <a:pt x="1018" y="1"/>
                  </a:moveTo>
                  <a:cubicBezTo>
                    <a:pt x="454" y="1"/>
                    <a:pt x="0" y="455"/>
                    <a:pt x="0" y="1019"/>
                  </a:cubicBezTo>
                  <a:lnTo>
                    <a:pt x="0" y="63470"/>
                  </a:lnTo>
                  <a:cubicBezTo>
                    <a:pt x="0" y="64035"/>
                    <a:pt x="454" y="64488"/>
                    <a:pt x="1018" y="64488"/>
                  </a:cubicBezTo>
                  <a:cubicBezTo>
                    <a:pt x="1582" y="64488"/>
                    <a:pt x="2036" y="64035"/>
                    <a:pt x="2036" y="63470"/>
                  </a:cubicBezTo>
                  <a:lnTo>
                    <a:pt x="2036" y="1019"/>
                  </a:lnTo>
                  <a:cubicBezTo>
                    <a:pt x="2036" y="455"/>
                    <a:pt x="1582" y="1"/>
                    <a:pt x="101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90;p20"/>
            <p:cNvSpPr/>
            <p:nvPr/>
          </p:nvSpPr>
          <p:spPr>
            <a:xfrm>
              <a:off x="4477608" y="3855779"/>
              <a:ext cx="33103" cy="1046963"/>
            </a:xfrm>
            <a:custGeom>
              <a:avLst/>
              <a:gdLst/>
              <a:ahLst/>
              <a:cxnLst/>
              <a:rect l="l" t="t" r="r" b="b"/>
              <a:pathLst>
                <a:path w="2039" h="64488" extrusionOk="0">
                  <a:moveTo>
                    <a:pt x="1018" y="1"/>
                  </a:moveTo>
                  <a:cubicBezTo>
                    <a:pt x="455" y="1"/>
                    <a:pt x="0" y="455"/>
                    <a:pt x="0" y="1019"/>
                  </a:cubicBezTo>
                  <a:lnTo>
                    <a:pt x="0" y="63470"/>
                  </a:lnTo>
                  <a:cubicBezTo>
                    <a:pt x="0" y="64035"/>
                    <a:pt x="455" y="64488"/>
                    <a:pt x="1018" y="64488"/>
                  </a:cubicBezTo>
                  <a:cubicBezTo>
                    <a:pt x="1584" y="64488"/>
                    <a:pt x="2038" y="64035"/>
                    <a:pt x="2038" y="63470"/>
                  </a:cubicBezTo>
                  <a:lnTo>
                    <a:pt x="2038" y="1019"/>
                  </a:lnTo>
                  <a:cubicBezTo>
                    <a:pt x="2038" y="455"/>
                    <a:pt x="1584" y="1"/>
                    <a:pt x="101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91;p20"/>
            <p:cNvSpPr/>
            <p:nvPr/>
          </p:nvSpPr>
          <p:spPr>
            <a:xfrm>
              <a:off x="5004401" y="3427776"/>
              <a:ext cx="351472" cy="1536286"/>
            </a:xfrm>
            <a:custGeom>
              <a:avLst/>
              <a:gdLst/>
              <a:ahLst/>
              <a:cxnLst/>
              <a:rect l="l" t="t" r="r" b="b"/>
              <a:pathLst>
                <a:path w="21649" h="94628" extrusionOk="0">
                  <a:moveTo>
                    <a:pt x="1508" y="1"/>
                  </a:moveTo>
                  <a:cubicBezTo>
                    <a:pt x="675" y="1"/>
                    <a:pt x="0" y="675"/>
                    <a:pt x="0" y="1508"/>
                  </a:cubicBezTo>
                  <a:lnTo>
                    <a:pt x="0" y="94627"/>
                  </a:lnTo>
                  <a:lnTo>
                    <a:pt x="21648" y="94627"/>
                  </a:lnTo>
                  <a:lnTo>
                    <a:pt x="21648" y="1508"/>
                  </a:lnTo>
                  <a:cubicBezTo>
                    <a:pt x="21648" y="675"/>
                    <a:pt x="20974" y="1"/>
                    <a:pt x="20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92;p20"/>
            <p:cNvSpPr/>
            <p:nvPr/>
          </p:nvSpPr>
          <p:spPr>
            <a:xfrm>
              <a:off x="5150224" y="3584249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93;p20"/>
            <p:cNvSpPr/>
            <p:nvPr/>
          </p:nvSpPr>
          <p:spPr>
            <a:xfrm>
              <a:off x="5257667" y="3693429"/>
              <a:ext cx="59794" cy="59794"/>
            </a:xfrm>
            <a:custGeom>
              <a:avLst/>
              <a:gdLst/>
              <a:ahLst/>
              <a:cxnLst/>
              <a:rect l="l" t="t" r="r" b="b"/>
              <a:pathLst>
                <a:path w="3683" h="3683" extrusionOk="0">
                  <a:moveTo>
                    <a:pt x="1841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2"/>
                  </a:lnTo>
                  <a:cubicBezTo>
                    <a:pt x="0" y="2862"/>
                    <a:pt x="821" y="3683"/>
                    <a:pt x="1841" y="3683"/>
                  </a:cubicBezTo>
                  <a:cubicBezTo>
                    <a:pt x="2860" y="3683"/>
                    <a:pt x="3683" y="2862"/>
                    <a:pt x="3683" y="1842"/>
                  </a:cubicBezTo>
                  <a:lnTo>
                    <a:pt x="3683" y="1841"/>
                  </a:lnTo>
                  <a:cubicBezTo>
                    <a:pt x="3683" y="821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94;p20"/>
            <p:cNvSpPr/>
            <p:nvPr/>
          </p:nvSpPr>
          <p:spPr>
            <a:xfrm>
              <a:off x="5042797" y="3802593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3"/>
                    <a:pt x="1" y="1843"/>
                  </a:cubicBezTo>
                  <a:cubicBezTo>
                    <a:pt x="1" y="2864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4"/>
                    <a:pt x="3685" y="1843"/>
                  </a:cubicBezTo>
                  <a:cubicBezTo>
                    <a:pt x="3685" y="823"/>
                    <a:pt x="2865" y="1"/>
                    <a:pt x="184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95;p20"/>
            <p:cNvSpPr/>
            <p:nvPr/>
          </p:nvSpPr>
          <p:spPr>
            <a:xfrm>
              <a:off x="5257667" y="3802593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1"/>
                  </a:moveTo>
                  <a:cubicBezTo>
                    <a:pt x="821" y="1"/>
                    <a:pt x="0" y="823"/>
                    <a:pt x="0" y="1843"/>
                  </a:cubicBezTo>
                  <a:cubicBezTo>
                    <a:pt x="0" y="2864"/>
                    <a:pt x="821" y="3685"/>
                    <a:pt x="1841" y="3685"/>
                  </a:cubicBezTo>
                  <a:cubicBezTo>
                    <a:pt x="2860" y="3685"/>
                    <a:pt x="3683" y="2864"/>
                    <a:pt x="3683" y="1843"/>
                  </a:cubicBezTo>
                  <a:cubicBezTo>
                    <a:pt x="3683" y="823"/>
                    <a:pt x="2860" y="1"/>
                    <a:pt x="184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96;p20"/>
            <p:cNvSpPr/>
            <p:nvPr/>
          </p:nvSpPr>
          <p:spPr>
            <a:xfrm>
              <a:off x="5042797" y="3911790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1"/>
                  </a:moveTo>
                  <a:cubicBezTo>
                    <a:pt x="822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4"/>
                    <a:pt x="1843" y="3684"/>
                  </a:cubicBezTo>
                  <a:lnTo>
                    <a:pt x="1845" y="3684"/>
                  </a:lnTo>
                  <a:cubicBezTo>
                    <a:pt x="2865" y="3684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2"/>
                    <a:pt x="2865" y="1"/>
                    <a:pt x="184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97;p20"/>
            <p:cNvSpPr/>
            <p:nvPr/>
          </p:nvSpPr>
          <p:spPr>
            <a:xfrm>
              <a:off x="5150224" y="3911790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2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4"/>
                    <a:pt x="1841" y="3684"/>
                  </a:cubicBezTo>
                  <a:lnTo>
                    <a:pt x="1843" y="3684"/>
                  </a:lnTo>
                  <a:cubicBezTo>
                    <a:pt x="2863" y="3684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98;p20"/>
            <p:cNvSpPr/>
            <p:nvPr/>
          </p:nvSpPr>
          <p:spPr>
            <a:xfrm>
              <a:off x="5257667" y="3911790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2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4"/>
                    <a:pt x="1841" y="3684"/>
                  </a:cubicBezTo>
                  <a:cubicBezTo>
                    <a:pt x="2860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2"/>
                    <a:pt x="2860" y="1"/>
                    <a:pt x="184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99;p20"/>
            <p:cNvSpPr/>
            <p:nvPr/>
          </p:nvSpPr>
          <p:spPr>
            <a:xfrm>
              <a:off x="5042797" y="4020970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0"/>
                  </a:moveTo>
                  <a:cubicBezTo>
                    <a:pt x="822" y="0"/>
                    <a:pt x="1" y="823"/>
                    <a:pt x="1" y="1843"/>
                  </a:cubicBezTo>
                  <a:cubicBezTo>
                    <a:pt x="1" y="2864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4"/>
                    <a:pt x="3685" y="1843"/>
                  </a:cubicBezTo>
                  <a:cubicBezTo>
                    <a:pt x="3685" y="823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00;p20"/>
            <p:cNvSpPr/>
            <p:nvPr/>
          </p:nvSpPr>
          <p:spPr>
            <a:xfrm>
              <a:off x="5150224" y="4020970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0"/>
                  </a:moveTo>
                  <a:cubicBezTo>
                    <a:pt x="822" y="0"/>
                    <a:pt x="1" y="823"/>
                    <a:pt x="1" y="1843"/>
                  </a:cubicBezTo>
                  <a:cubicBezTo>
                    <a:pt x="1" y="2864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4"/>
                    <a:pt x="3684" y="1843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01;p20"/>
            <p:cNvSpPr/>
            <p:nvPr/>
          </p:nvSpPr>
          <p:spPr>
            <a:xfrm>
              <a:off x="5257667" y="4020970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0"/>
                  </a:moveTo>
                  <a:cubicBezTo>
                    <a:pt x="821" y="0"/>
                    <a:pt x="0" y="823"/>
                    <a:pt x="0" y="1843"/>
                  </a:cubicBezTo>
                  <a:cubicBezTo>
                    <a:pt x="0" y="2864"/>
                    <a:pt x="821" y="3685"/>
                    <a:pt x="1841" y="3685"/>
                  </a:cubicBezTo>
                  <a:cubicBezTo>
                    <a:pt x="2860" y="3685"/>
                    <a:pt x="3683" y="2864"/>
                    <a:pt x="3683" y="1843"/>
                  </a:cubicBezTo>
                  <a:cubicBezTo>
                    <a:pt x="3683" y="823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02;p20"/>
            <p:cNvSpPr/>
            <p:nvPr/>
          </p:nvSpPr>
          <p:spPr>
            <a:xfrm>
              <a:off x="5042797" y="4130167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1"/>
                  </a:moveTo>
                  <a:cubicBezTo>
                    <a:pt x="822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4"/>
                    <a:pt x="1843" y="3684"/>
                  </a:cubicBezTo>
                  <a:lnTo>
                    <a:pt x="1845" y="3684"/>
                  </a:lnTo>
                  <a:cubicBezTo>
                    <a:pt x="2865" y="3684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2"/>
                    <a:pt x="2865" y="1"/>
                    <a:pt x="184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03;p20"/>
            <p:cNvSpPr/>
            <p:nvPr/>
          </p:nvSpPr>
          <p:spPr>
            <a:xfrm>
              <a:off x="5150224" y="4130167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2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4"/>
                    <a:pt x="1841" y="3684"/>
                  </a:cubicBezTo>
                  <a:lnTo>
                    <a:pt x="1843" y="3684"/>
                  </a:lnTo>
                  <a:cubicBezTo>
                    <a:pt x="2863" y="3684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04;p20"/>
            <p:cNvSpPr/>
            <p:nvPr/>
          </p:nvSpPr>
          <p:spPr>
            <a:xfrm>
              <a:off x="5257667" y="4130167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2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4"/>
                    <a:pt x="1841" y="3684"/>
                  </a:cubicBezTo>
                  <a:cubicBezTo>
                    <a:pt x="2860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2"/>
                    <a:pt x="2860" y="1"/>
                    <a:pt x="184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05;p20"/>
            <p:cNvSpPr/>
            <p:nvPr/>
          </p:nvSpPr>
          <p:spPr>
            <a:xfrm>
              <a:off x="5042797" y="4239347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3"/>
                    <a:pt x="1" y="1843"/>
                  </a:cubicBezTo>
                  <a:cubicBezTo>
                    <a:pt x="1" y="2864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4"/>
                    <a:pt x="3685" y="1843"/>
                  </a:cubicBezTo>
                  <a:cubicBezTo>
                    <a:pt x="3685" y="823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06;p20"/>
            <p:cNvSpPr/>
            <p:nvPr/>
          </p:nvSpPr>
          <p:spPr>
            <a:xfrm>
              <a:off x="5150224" y="4239347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1" y="0"/>
                  </a:moveTo>
                  <a:cubicBezTo>
                    <a:pt x="822" y="0"/>
                    <a:pt x="1" y="823"/>
                    <a:pt x="1" y="1843"/>
                  </a:cubicBezTo>
                  <a:cubicBezTo>
                    <a:pt x="1" y="2864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4"/>
                    <a:pt x="3684" y="1843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07;p20"/>
            <p:cNvSpPr/>
            <p:nvPr/>
          </p:nvSpPr>
          <p:spPr>
            <a:xfrm>
              <a:off x="5257667" y="4239347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841" y="0"/>
                  </a:moveTo>
                  <a:cubicBezTo>
                    <a:pt x="821" y="0"/>
                    <a:pt x="0" y="823"/>
                    <a:pt x="0" y="1843"/>
                  </a:cubicBezTo>
                  <a:cubicBezTo>
                    <a:pt x="0" y="2864"/>
                    <a:pt x="821" y="3685"/>
                    <a:pt x="1841" y="3685"/>
                  </a:cubicBezTo>
                  <a:cubicBezTo>
                    <a:pt x="2860" y="3685"/>
                    <a:pt x="3683" y="2864"/>
                    <a:pt x="3683" y="1843"/>
                  </a:cubicBezTo>
                  <a:cubicBezTo>
                    <a:pt x="3683" y="823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08;p20"/>
            <p:cNvSpPr/>
            <p:nvPr/>
          </p:nvSpPr>
          <p:spPr>
            <a:xfrm>
              <a:off x="5042797" y="4348544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1"/>
                  </a:moveTo>
                  <a:cubicBezTo>
                    <a:pt x="822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3" y="3683"/>
                  </a:cubicBezTo>
                  <a:lnTo>
                    <a:pt x="1845" y="3683"/>
                  </a:lnTo>
                  <a:cubicBezTo>
                    <a:pt x="2865" y="3683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1"/>
                    <a:pt x="2865" y="1"/>
                    <a:pt x="184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09;p20"/>
            <p:cNvSpPr/>
            <p:nvPr/>
          </p:nvSpPr>
          <p:spPr>
            <a:xfrm>
              <a:off x="5150224" y="4348544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2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10;p20"/>
            <p:cNvSpPr/>
            <p:nvPr/>
          </p:nvSpPr>
          <p:spPr>
            <a:xfrm>
              <a:off x="5257667" y="4348544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3"/>
                    <a:pt x="1841" y="3683"/>
                  </a:cubicBezTo>
                  <a:cubicBezTo>
                    <a:pt x="2860" y="3683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0" y="1"/>
                    <a:pt x="184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11;p20"/>
            <p:cNvSpPr/>
            <p:nvPr/>
          </p:nvSpPr>
          <p:spPr>
            <a:xfrm>
              <a:off x="5042797" y="4457724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3"/>
                    <a:pt x="1" y="1842"/>
                  </a:cubicBezTo>
                  <a:cubicBezTo>
                    <a:pt x="1" y="2864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4"/>
                    <a:pt x="3685" y="1842"/>
                  </a:cubicBezTo>
                  <a:cubicBezTo>
                    <a:pt x="3685" y="823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12;p20"/>
            <p:cNvSpPr/>
            <p:nvPr/>
          </p:nvSpPr>
          <p:spPr>
            <a:xfrm>
              <a:off x="5150224" y="4457724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1" y="0"/>
                  </a:moveTo>
                  <a:cubicBezTo>
                    <a:pt x="822" y="0"/>
                    <a:pt x="1" y="823"/>
                    <a:pt x="1" y="1842"/>
                  </a:cubicBezTo>
                  <a:cubicBezTo>
                    <a:pt x="1" y="2864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4"/>
                    <a:pt x="3684" y="1842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13;p20"/>
            <p:cNvSpPr/>
            <p:nvPr/>
          </p:nvSpPr>
          <p:spPr>
            <a:xfrm>
              <a:off x="5257667" y="4457724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841" y="0"/>
                  </a:moveTo>
                  <a:cubicBezTo>
                    <a:pt x="821" y="0"/>
                    <a:pt x="0" y="823"/>
                    <a:pt x="0" y="1842"/>
                  </a:cubicBezTo>
                  <a:cubicBezTo>
                    <a:pt x="0" y="2864"/>
                    <a:pt x="821" y="3685"/>
                    <a:pt x="1841" y="3685"/>
                  </a:cubicBezTo>
                  <a:cubicBezTo>
                    <a:pt x="2860" y="3685"/>
                    <a:pt x="3683" y="2864"/>
                    <a:pt x="3683" y="1842"/>
                  </a:cubicBezTo>
                  <a:cubicBezTo>
                    <a:pt x="3683" y="823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14;p20"/>
            <p:cNvSpPr/>
            <p:nvPr/>
          </p:nvSpPr>
          <p:spPr>
            <a:xfrm>
              <a:off x="5042797" y="4566921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1"/>
                  </a:moveTo>
                  <a:cubicBezTo>
                    <a:pt x="822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3" y="3683"/>
                  </a:cubicBezTo>
                  <a:lnTo>
                    <a:pt x="1845" y="3683"/>
                  </a:lnTo>
                  <a:cubicBezTo>
                    <a:pt x="2865" y="3683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1"/>
                    <a:pt x="2865" y="1"/>
                    <a:pt x="184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15;p20"/>
            <p:cNvSpPr/>
            <p:nvPr/>
          </p:nvSpPr>
          <p:spPr>
            <a:xfrm>
              <a:off x="5150224" y="4566921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2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16;p20"/>
            <p:cNvSpPr/>
            <p:nvPr/>
          </p:nvSpPr>
          <p:spPr>
            <a:xfrm>
              <a:off x="5257667" y="4566921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3"/>
                    <a:pt x="1841" y="3683"/>
                  </a:cubicBezTo>
                  <a:cubicBezTo>
                    <a:pt x="2860" y="3683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0" y="1"/>
                    <a:pt x="184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17;p20"/>
            <p:cNvSpPr/>
            <p:nvPr/>
          </p:nvSpPr>
          <p:spPr>
            <a:xfrm>
              <a:off x="5042797" y="4676101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3"/>
                    <a:pt x="1" y="1842"/>
                  </a:cubicBezTo>
                  <a:cubicBezTo>
                    <a:pt x="1" y="2864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4"/>
                    <a:pt x="3685" y="1842"/>
                  </a:cubicBezTo>
                  <a:cubicBezTo>
                    <a:pt x="3685" y="823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18;p20"/>
            <p:cNvSpPr/>
            <p:nvPr/>
          </p:nvSpPr>
          <p:spPr>
            <a:xfrm>
              <a:off x="5150224" y="4676101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1" y="0"/>
                  </a:moveTo>
                  <a:cubicBezTo>
                    <a:pt x="822" y="0"/>
                    <a:pt x="1" y="823"/>
                    <a:pt x="1" y="1842"/>
                  </a:cubicBezTo>
                  <a:cubicBezTo>
                    <a:pt x="1" y="2864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4"/>
                    <a:pt x="3684" y="1842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19;p20"/>
            <p:cNvSpPr/>
            <p:nvPr/>
          </p:nvSpPr>
          <p:spPr>
            <a:xfrm>
              <a:off x="5257667" y="4676101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841" y="0"/>
                  </a:moveTo>
                  <a:cubicBezTo>
                    <a:pt x="821" y="0"/>
                    <a:pt x="0" y="823"/>
                    <a:pt x="0" y="1842"/>
                  </a:cubicBezTo>
                  <a:cubicBezTo>
                    <a:pt x="0" y="2864"/>
                    <a:pt x="821" y="3685"/>
                    <a:pt x="1841" y="3685"/>
                  </a:cubicBezTo>
                  <a:cubicBezTo>
                    <a:pt x="2860" y="3685"/>
                    <a:pt x="3683" y="2864"/>
                    <a:pt x="3683" y="1842"/>
                  </a:cubicBezTo>
                  <a:cubicBezTo>
                    <a:pt x="3683" y="823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20;p20"/>
            <p:cNvSpPr/>
            <p:nvPr/>
          </p:nvSpPr>
          <p:spPr>
            <a:xfrm>
              <a:off x="5042797" y="4785298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2"/>
                    <a:pt x="822" y="3683"/>
                    <a:pt x="1843" y="3683"/>
                  </a:cubicBezTo>
                  <a:lnTo>
                    <a:pt x="1845" y="3683"/>
                  </a:lnTo>
                  <a:cubicBezTo>
                    <a:pt x="2865" y="3683"/>
                    <a:pt x="3685" y="2862"/>
                    <a:pt x="3685" y="1843"/>
                  </a:cubicBezTo>
                  <a:lnTo>
                    <a:pt x="3685" y="1841"/>
                  </a:lnTo>
                  <a:cubicBezTo>
                    <a:pt x="3685" y="821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21;p20"/>
            <p:cNvSpPr/>
            <p:nvPr/>
          </p:nvSpPr>
          <p:spPr>
            <a:xfrm>
              <a:off x="5150224" y="4785298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2"/>
                    <a:pt x="822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4" y="2862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22;p20"/>
            <p:cNvSpPr/>
            <p:nvPr/>
          </p:nvSpPr>
          <p:spPr>
            <a:xfrm>
              <a:off x="5257667" y="4785298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2"/>
                    <a:pt x="821" y="3683"/>
                    <a:pt x="1841" y="3683"/>
                  </a:cubicBezTo>
                  <a:cubicBezTo>
                    <a:pt x="2860" y="3683"/>
                    <a:pt x="3683" y="2862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23;p20"/>
            <p:cNvSpPr/>
            <p:nvPr/>
          </p:nvSpPr>
          <p:spPr>
            <a:xfrm>
              <a:off x="3431018" y="2988863"/>
              <a:ext cx="388390" cy="170256"/>
            </a:xfrm>
            <a:custGeom>
              <a:avLst/>
              <a:gdLst/>
              <a:ahLst/>
              <a:cxnLst/>
              <a:rect l="l" t="t" r="r" b="b"/>
              <a:pathLst>
                <a:path w="23923" h="10487" extrusionOk="0">
                  <a:moveTo>
                    <a:pt x="1077" y="0"/>
                  </a:moveTo>
                  <a:cubicBezTo>
                    <a:pt x="480" y="0"/>
                    <a:pt x="1" y="479"/>
                    <a:pt x="1" y="1075"/>
                  </a:cubicBezTo>
                  <a:lnTo>
                    <a:pt x="1" y="9412"/>
                  </a:lnTo>
                  <a:cubicBezTo>
                    <a:pt x="1" y="10008"/>
                    <a:pt x="480" y="10487"/>
                    <a:pt x="1077" y="10487"/>
                  </a:cubicBezTo>
                  <a:lnTo>
                    <a:pt x="22848" y="10487"/>
                  </a:lnTo>
                  <a:cubicBezTo>
                    <a:pt x="23443" y="10487"/>
                    <a:pt x="23922" y="10008"/>
                    <a:pt x="23922" y="9412"/>
                  </a:cubicBezTo>
                  <a:lnTo>
                    <a:pt x="23922" y="1075"/>
                  </a:lnTo>
                  <a:cubicBezTo>
                    <a:pt x="23922" y="479"/>
                    <a:pt x="23443" y="0"/>
                    <a:pt x="22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24;p20"/>
            <p:cNvSpPr/>
            <p:nvPr/>
          </p:nvSpPr>
          <p:spPr>
            <a:xfrm>
              <a:off x="3449494" y="3157512"/>
              <a:ext cx="351472" cy="1806550"/>
            </a:xfrm>
            <a:custGeom>
              <a:avLst/>
              <a:gdLst/>
              <a:ahLst/>
              <a:cxnLst/>
              <a:rect l="l" t="t" r="r" b="b"/>
              <a:pathLst>
                <a:path w="21649" h="111275" extrusionOk="0">
                  <a:moveTo>
                    <a:pt x="1" y="0"/>
                  </a:moveTo>
                  <a:lnTo>
                    <a:pt x="1" y="111274"/>
                  </a:lnTo>
                  <a:lnTo>
                    <a:pt x="21648" y="111274"/>
                  </a:lnTo>
                  <a:lnTo>
                    <a:pt x="216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25;p20"/>
            <p:cNvSpPr/>
            <p:nvPr/>
          </p:nvSpPr>
          <p:spPr>
            <a:xfrm>
              <a:off x="3491640" y="3204691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6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6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26;p20"/>
            <p:cNvSpPr/>
            <p:nvPr/>
          </p:nvSpPr>
          <p:spPr>
            <a:xfrm>
              <a:off x="3599051" y="3204691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6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6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27;p20"/>
            <p:cNvSpPr/>
            <p:nvPr/>
          </p:nvSpPr>
          <p:spPr>
            <a:xfrm>
              <a:off x="3706478" y="3204691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6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6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28;p20"/>
            <p:cNvSpPr/>
            <p:nvPr/>
          </p:nvSpPr>
          <p:spPr>
            <a:xfrm>
              <a:off x="3491640" y="3308400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0"/>
                  </a:moveTo>
                  <a:cubicBezTo>
                    <a:pt x="767" y="0"/>
                    <a:pt x="1" y="768"/>
                    <a:pt x="1" y="1719"/>
                  </a:cubicBezTo>
                  <a:lnTo>
                    <a:pt x="1" y="1966"/>
                  </a:lnTo>
                  <a:cubicBezTo>
                    <a:pt x="1" y="2917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19"/>
                  </a:lnTo>
                  <a:cubicBezTo>
                    <a:pt x="3683" y="768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29;p20"/>
            <p:cNvSpPr/>
            <p:nvPr/>
          </p:nvSpPr>
          <p:spPr>
            <a:xfrm>
              <a:off x="3599051" y="3308400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0"/>
                  </a:moveTo>
                  <a:cubicBezTo>
                    <a:pt x="768" y="0"/>
                    <a:pt x="0" y="768"/>
                    <a:pt x="0" y="1719"/>
                  </a:cubicBezTo>
                  <a:lnTo>
                    <a:pt x="0" y="1966"/>
                  </a:lnTo>
                  <a:cubicBezTo>
                    <a:pt x="0" y="2917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7"/>
                    <a:pt x="3685" y="1966"/>
                  </a:cubicBezTo>
                  <a:lnTo>
                    <a:pt x="3685" y="1719"/>
                  </a:lnTo>
                  <a:cubicBezTo>
                    <a:pt x="3685" y="768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30;p20"/>
            <p:cNvSpPr/>
            <p:nvPr/>
          </p:nvSpPr>
          <p:spPr>
            <a:xfrm>
              <a:off x="3706478" y="3308400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0"/>
                  </a:moveTo>
                  <a:cubicBezTo>
                    <a:pt x="766" y="0"/>
                    <a:pt x="0" y="768"/>
                    <a:pt x="0" y="1719"/>
                  </a:cubicBezTo>
                  <a:lnTo>
                    <a:pt x="0" y="1966"/>
                  </a:lnTo>
                  <a:cubicBezTo>
                    <a:pt x="0" y="2917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19"/>
                  </a:lnTo>
                  <a:cubicBezTo>
                    <a:pt x="3683" y="768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31;p20"/>
            <p:cNvSpPr/>
            <p:nvPr/>
          </p:nvSpPr>
          <p:spPr>
            <a:xfrm>
              <a:off x="3491640" y="3412141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32;p20"/>
            <p:cNvSpPr/>
            <p:nvPr/>
          </p:nvSpPr>
          <p:spPr>
            <a:xfrm>
              <a:off x="3599051" y="3412141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33;p20"/>
            <p:cNvSpPr/>
            <p:nvPr/>
          </p:nvSpPr>
          <p:spPr>
            <a:xfrm>
              <a:off x="3706478" y="3412141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534;p20"/>
            <p:cNvSpPr/>
            <p:nvPr/>
          </p:nvSpPr>
          <p:spPr>
            <a:xfrm>
              <a:off x="3491640" y="3515851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1"/>
                  </a:moveTo>
                  <a:cubicBezTo>
                    <a:pt x="767" y="1"/>
                    <a:pt x="1" y="768"/>
                    <a:pt x="1" y="1720"/>
                  </a:cubicBezTo>
                  <a:lnTo>
                    <a:pt x="1" y="1966"/>
                  </a:lnTo>
                  <a:cubicBezTo>
                    <a:pt x="1" y="2919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0"/>
                  </a:lnTo>
                  <a:cubicBezTo>
                    <a:pt x="3683" y="768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535;p20"/>
            <p:cNvSpPr/>
            <p:nvPr/>
          </p:nvSpPr>
          <p:spPr>
            <a:xfrm>
              <a:off x="3599051" y="3515851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1"/>
                  </a:moveTo>
                  <a:cubicBezTo>
                    <a:pt x="768" y="1"/>
                    <a:pt x="0" y="768"/>
                    <a:pt x="0" y="1720"/>
                  </a:cubicBezTo>
                  <a:lnTo>
                    <a:pt x="0" y="1966"/>
                  </a:lnTo>
                  <a:cubicBezTo>
                    <a:pt x="0" y="2919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9"/>
                    <a:pt x="3685" y="1966"/>
                  </a:cubicBezTo>
                  <a:lnTo>
                    <a:pt x="3685" y="1720"/>
                  </a:lnTo>
                  <a:cubicBezTo>
                    <a:pt x="3685" y="768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536;p20"/>
            <p:cNvSpPr/>
            <p:nvPr/>
          </p:nvSpPr>
          <p:spPr>
            <a:xfrm>
              <a:off x="3706478" y="3515851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1"/>
                  </a:moveTo>
                  <a:cubicBezTo>
                    <a:pt x="766" y="1"/>
                    <a:pt x="0" y="768"/>
                    <a:pt x="0" y="1720"/>
                  </a:cubicBezTo>
                  <a:lnTo>
                    <a:pt x="0" y="1966"/>
                  </a:lnTo>
                  <a:cubicBezTo>
                    <a:pt x="0" y="2919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0"/>
                  </a:lnTo>
                  <a:cubicBezTo>
                    <a:pt x="3683" y="768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537;p20"/>
            <p:cNvSpPr/>
            <p:nvPr/>
          </p:nvSpPr>
          <p:spPr>
            <a:xfrm>
              <a:off x="3491640" y="3619592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38;p20"/>
            <p:cNvSpPr/>
            <p:nvPr/>
          </p:nvSpPr>
          <p:spPr>
            <a:xfrm>
              <a:off x="3599051" y="3619592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539;p20"/>
            <p:cNvSpPr/>
            <p:nvPr/>
          </p:nvSpPr>
          <p:spPr>
            <a:xfrm>
              <a:off x="3706478" y="3619592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540;p20"/>
            <p:cNvSpPr/>
            <p:nvPr/>
          </p:nvSpPr>
          <p:spPr>
            <a:xfrm>
              <a:off x="3491640" y="3723301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1"/>
                  </a:moveTo>
                  <a:cubicBezTo>
                    <a:pt x="767" y="1"/>
                    <a:pt x="1" y="768"/>
                    <a:pt x="1" y="1721"/>
                  </a:cubicBezTo>
                  <a:lnTo>
                    <a:pt x="1" y="1966"/>
                  </a:lnTo>
                  <a:cubicBezTo>
                    <a:pt x="1" y="2919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1"/>
                  </a:lnTo>
                  <a:cubicBezTo>
                    <a:pt x="3683" y="768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541;p20"/>
            <p:cNvSpPr/>
            <p:nvPr/>
          </p:nvSpPr>
          <p:spPr>
            <a:xfrm>
              <a:off x="3599051" y="3723301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1"/>
                  </a:moveTo>
                  <a:cubicBezTo>
                    <a:pt x="768" y="1"/>
                    <a:pt x="0" y="768"/>
                    <a:pt x="0" y="1721"/>
                  </a:cubicBezTo>
                  <a:lnTo>
                    <a:pt x="0" y="1966"/>
                  </a:lnTo>
                  <a:cubicBezTo>
                    <a:pt x="0" y="2919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9"/>
                    <a:pt x="3685" y="1966"/>
                  </a:cubicBezTo>
                  <a:lnTo>
                    <a:pt x="3685" y="1721"/>
                  </a:lnTo>
                  <a:cubicBezTo>
                    <a:pt x="3685" y="768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42;p20"/>
            <p:cNvSpPr/>
            <p:nvPr/>
          </p:nvSpPr>
          <p:spPr>
            <a:xfrm>
              <a:off x="3706478" y="3723301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1"/>
                  </a:moveTo>
                  <a:cubicBezTo>
                    <a:pt x="766" y="1"/>
                    <a:pt x="0" y="768"/>
                    <a:pt x="0" y="1721"/>
                  </a:cubicBezTo>
                  <a:lnTo>
                    <a:pt x="0" y="1966"/>
                  </a:lnTo>
                  <a:cubicBezTo>
                    <a:pt x="0" y="2919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1"/>
                  </a:lnTo>
                  <a:cubicBezTo>
                    <a:pt x="3683" y="768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543;p20"/>
            <p:cNvSpPr/>
            <p:nvPr/>
          </p:nvSpPr>
          <p:spPr>
            <a:xfrm>
              <a:off x="3491640" y="3827043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544;p20"/>
            <p:cNvSpPr/>
            <p:nvPr/>
          </p:nvSpPr>
          <p:spPr>
            <a:xfrm>
              <a:off x="3599051" y="3827043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545;p20"/>
            <p:cNvSpPr/>
            <p:nvPr/>
          </p:nvSpPr>
          <p:spPr>
            <a:xfrm>
              <a:off x="3706478" y="3827043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546;p20"/>
            <p:cNvSpPr/>
            <p:nvPr/>
          </p:nvSpPr>
          <p:spPr>
            <a:xfrm>
              <a:off x="3491640" y="3930785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547;p20"/>
            <p:cNvSpPr/>
            <p:nvPr/>
          </p:nvSpPr>
          <p:spPr>
            <a:xfrm>
              <a:off x="3599051" y="3930785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48;p20"/>
            <p:cNvSpPr/>
            <p:nvPr/>
          </p:nvSpPr>
          <p:spPr>
            <a:xfrm>
              <a:off x="3706478" y="3930785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549;p20"/>
            <p:cNvSpPr/>
            <p:nvPr/>
          </p:nvSpPr>
          <p:spPr>
            <a:xfrm>
              <a:off x="3491640" y="4034494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1"/>
                  </a:moveTo>
                  <a:cubicBezTo>
                    <a:pt x="767" y="1"/>
                    <a:pt x="1" y="767"/>
                    <a:pt x="1" y="1720"/>
                  </a:cubicBezTo>
                  <a:lnTo>
                    <a:pt x="1" y="1966"/>
                  </a:lnTo>
                  <a:cubicBezTo>
                    <a:pt x="1" y="2917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550;p20"/>
            <p:cNvSpPr/>
            <p:nvPr/>
          </p:nvSpPr>
          <p:spPr>
            <a:xfrm>
              <a:off x="3599051" y="4034494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1"/>
                  </a:moveTo>
                  <a:cubicBezTo>
                    <a:pt x="768" y="1"/>
                    <a:pt x="0" y="767"/>
                    <a:pt x="0" y="1720"/>
                  </a:cubicBezTo>
                  <a:lnTo>
                    <a:pt x="0" y="1966"/>
                  </a:lnTo>
                  <a:cubicBezTo>
                    <a:pt x="0" y="2917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7"/>
                    <a:pt x="3685" y="1966"/>
                  </a:cubicBezTo>
                  <a:lnTo>
                    <a:pt x="3685" y="1720"/>
                  </a:lnTo>
                  <a:cubicBezTo>
                    <a:pt x="3685" y="767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551;p20"/>
            <p:cNvSpPr/>
            <p:nvPr/>
          </p:nvSpPr>
          <p:spPr>
            <a:xfrm>
              <a:off x="3706478" y="4034494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1"/>
                  </a:moveTo>
                  <a:cubicBezTo>
                    <a:pt x="766" y="1"/>
                    <a:pt x="0" y="767"/>
                    <a:pt x="0" y="1720"/>
                  </a:cubicBezTo>
                  <a:lnTo>
                    <a:pt x="0" y="1966"/>
                  </a:lnTo>
                  <a:cubicBezTo>
                    <a:pt x="0" y="2917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52;p20"/>
            <p:cNvSpPr/>
            <p:nvPr/>
          </p:nvSpPr>
          <p:spPr>
            <a:xfrm>
              <a:off x="3491640" y="4138236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553;p20"/>
            <p:cNvSpPr/>
            <p:nvPr/>
          </p:nvSpPr>
          <p:spPr>
            <a:xfrm>
              <a:off x="3599051" y="4138236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54;p20"/>
            <p:cNvSpPr/>
            <p:nvPr/>
          </p:nvSpPr>
          <p:spPr>
            <a:xfrm>
              <a:off x="3706478" y="4138236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55;p20"/>
            <p:cNvSpPr/>
            <p:nvPr/>
          </p:nvSpPr>
          <p:spPr>
            <a:xfrm>
              <a:off x="3491640" y="4241945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1"/>
                  </a:moveTo>
                  <a:cubicBezTo>
                    <a:pt x="767" y="1"/>
                    <a:pt x="1" y="769"/>
                    <a:pt x="1" y="1720"/>
                  </a:cubicBezTo>
                  <a:lnTo>
                    <a:pt x="1" y="1966"/>
                  </a:lnTo>
                  <a:cubicBezTo>
                    <a:pt x="1" y="2917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20"/>
                  </a:lnTo>
                  <a:cubicBezTo>
                    <a:pt x="3683" y="769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556;p20"/>
            <p:cNvSpPr/>
            <p:nvPr/>
          </p:nvSpPr>
          <p:spPr>
            <a:xfrm>
              <a:off x="3599051" y="4241945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1"/>
                  </a:moveTo>
                  <a:cubicBezTo>
                    <a:pt x="768" y="1"/>
                    <a:pt x="0" y="769"/>
                    <a:pt x="0" y="1720"/>
                  </a:cubicBezTo>
                  <a:lnTo>
                    <a:pt x="0" y="1966"/>
                  </a:lnTo>
                  <a:cubicBezTo>
                    <a:pt x="0" y="2917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7"/>
                    <a:pt x="3685" y="1966"/>
                  </a:cubicBezTo>
                  <a:lnTo>
                    <a:pt x="3685" y="1720"/>
                  </a:lnTo>
                  <a:cubicBezTo>
                    <a:pt x="3685" y="769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557;p20"/>
            <p:cNvSpPr/>
            <p:nvPr/>
          </p:nvSpPr>
          <p:spPr>
            <a:xfrm>
              <a:off x="3706478" y="4241945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1"/>
                  </a:moveTo>
                  <a:cubicBezTo>
                    <a:pt x="766" y="1"/>
                    <a:pt x="0" y="769"/>
                    <a:pt x="0" y="1720"/>
                  </a:cubicBezTo>
                  <a:lnTo>
                    <a:pt x="0" y="1966"/>
                  </a:lnTo>
                  <a:cubicBezTo>
                    <a:pt x="0" y="2917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20"/>
                  </a:lnTo>
                  <a:cubicBezTo>
                    <a:pt x="3683" y="769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558;p20"/>
            <p:cNvSpPr/>
            <p:nvPr/>
          </p:nvSpPr>
          <p:spPr>
            <a:xfrm>
              <a:off x="3491640" y="4345686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1"/>
                  </a:moveTo>
                  <a:cubicBezTo>
                    <a:pt x="767" y="1"/>
                    <a:pt x="1" y="767"/>
                    <a:pt x="1" y="1720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559;p20"/>
            <p:cNvSpPr/>
            <p:nvPr/>
          </p:nvSpPr>
          <p:spPr>
            <a:xfrm>
              <a:off x="3599051" y="4345686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1"/>
                  </a:moveTo>
                  <a:cubicBezTo>
                    <a:pt x="768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20"/>
                  </a:lnTo>
                  <a:cubicBezTo>
                    <a:pt x="3685" y="767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560;p20"/>
            <p:cNvSpPr/>
            <p:nvPr/>
          </p:nvSpPr>
          <p:spPr>
            <a:xfrm>
              <a:off x="3706478" y="4345686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1"/>
                  </a:moveTo>
                  <a:cubicBezTo>
                    <a:pt x="766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561;p20"/>
            <p:cNvSpPr/>
            <p:nvPr/>
          </p:nvSpPr>
          <p:spPr>
            <a:xfrm>
              <a:off x="3491640" y="4449396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1"/>
                  </a:moveTo>
                  <a:cubicBezTo>
                    <a:pt x="767" y="1"/>
                    <a:pt x="1" y="769"/>
                    <a:pt x="1" y="1721"/>
                  </a:cubicBezTo>
                  <a:lnTo>
                    <a:pt x="1" y="1966"/>
                  </a:lnTo>
                  <a:cubicBezTo>
                    <a:pt x="1" y="2919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1"/>
                  </a:lnTo>
                  <a:cubicBezTo>
                    <a:pt x="3683" y="769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562;p20"/>
            <p:cNvSpPr/>
            <p:nvPr/>
          </p:nvSpPr>
          <p:spPr>
            <a:xfrm>
              <a:off x="3599051" y="4449396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1"/>
                  </a:moveTo>
                  <a:cubicBezTo>
                    <a:pt x="768" y="1"/>
                    <a:pt x="0" y="769"/>
                    <a:pt x="0" y="1721"/>
                  </a:cubicBezTo>
                  <a:lnTo>
                    <a:pt x="0" y="1966"/>
                  </a:lnTo>
                  <a:cubicBezTo>
                    <a:pt x="0" y="2919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9"/>
                    <a:pt x="3685" y="1966"/>
                  </a:cubicBezTo>
                  <a:lnTo>
                    <a:pt x="3685" y="1721"/>
                  </a:lnTo>
                  <a:cubicBezTo>
                    <a:pt x="3685" y="769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563;p20"/>
            <p:cNvSpPr/>
            <p:nvPr/>
          </p:nvSpPr>
          <p:spPr>
            <a:xfrm>
              <a:off x="3706478" y="4449396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1"/>
                  </a:moveTo>
                  <a:cubicBezTo>
                    <a:pt x="766" y="1"/>
                    <a:pt x="0" y="769"/>
                    <a:pt x="0" y="1721"/>
                  </a:cubicBezTo>
                  <a:lnTo>
                    <a:pt x="0" y="1966"/>
                  </a:lnTo>
                  <a:cubicBezTo>
                    <a:pt x="0" y="2919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1"/>
                  </a:lnTo>
                  <a:cubicBezTo>
                    <a:pt x="3683" y="769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564;p20"/>
            <p:cNvSpPr/>
            <p:nvPr/>
          </p:nvSpPr>
          <p:spPr>
            <a:xfrm>
              <a:off x="3491640" y="4553137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1"/>
                  </a:moveTo>
                  <a:cubicBezTo>
                    <a:pt x="767" y="1"/>
                    <a:pt x="1" y="767"/>
                    <a:pt x="1" y="1720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565;p20"/>
            <p:cNvSpPr/>
            <p:nvPr/>
          </p:nvSpPr>
          <p:spPr>
            <a:xfrm>
              <a:off x="3599051" y="4553137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1"/>
                  </a:moveTo>
                  <a:cubicBezTo>
                    <a:pt x="768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20"/>
                  </a:lnTo>
                  <a:cubicBezTo>
                    <a:pt x="3685" y="767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566;p20"/>
            <p:cNvSpPr/>
            <p:nvPr/>
          </p:nvSpPr>
          <p:spPr>
            <a:xfrm>
              <a:off x="3706478" y="4553137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1"/>
                  </a:moveTo>
                  <a:cubicBezTo>
                    <a:pt x="766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567;p20"/>
            <p:cNvSpPr/>
            <p:nvPr/>
          </p:nvSpPr>
          <p:spPr>
            <a:xfrm>
              <a:off x="3491640" y="4656879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568;p20"/>
            <p:cNvSpPr/>
            <p:nvPr/>
          </p:nvSpPr>
          <p:spPr>
            <a:xfrm>
              <a:off x="3599051" y="4656879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569;p20"/>
            <p:cNvSpPr/>
            <p:nvPr/>
          </p:nvSpPr>
          <p:spPr>
            <a:xfrm>
              <a:off x="3706478" y="4656879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570;p20"/>
            <p:cNvSpPr/>
            <p:nvPr/>
          </p:nvSpPr>
          <p:spPr>
            <a:xfrm>
              <a:off x="3491640" y="4760588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1"/>
                  </a:moveTo>
                  <a:cubicBezTo>
                    <a:pt x="767" y="1"/>
                    <a:pt x="1" y="767"/>
                    <a:pt x="1" y="1720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571;p20"/>
            <p:cNvSpPr/>
            <p:nvPr/>
          </p:nvSpPr>
          <p:spPr>
            <a:xfrm>
              <a:off x="3599051" y="4760588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1"/>
                  </a:moveTo>
                  <a:cubicBezTo>
                    <a:pt x="768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20"/>
                  </a:lnTo>
                  <a:cubicBezTo>
                    <a:pt x="3685" y="767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572;p20"/>
            <p:cNvSpPr/>
            <p:nvPr/>
          </p:nvSpPr>
          <p:spPr>
            <a:xfrm>
              <a:off x="3706478" y="4760588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1"/>
                  </a:moveTo>
                  <a:cubicBezTo>
                    <a:pt x="766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573;p20"/>
            <p:cNvSpPr/>
            <p:nvPr/>
          </p:nvSpPr>
          <p:spPr>
            <a:xfrm>
              <a:off x="3491640" y="4864330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1"/>
                  </a:moveTo>
                  <a:cubicBezTo>
                    <a:pt x="767" y="1"/>
                    <a:pt x="1" y="767"/>
                    <a:pt x="1" y="1720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574;p20"/>
            <p:cNvSpPr/>
            <p:nvPr/>
          </p:nvSpPr>
          <p:spPr>
            <a:xfrm>
              <a:off x="3599051" y="4864330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1"/>
                  </a:moveTo>
                  <a:cubicBezTo>
                    <a:pt x="768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20"/>
                  </a:lnTo>
                  <a:cubicBezTo>
                    <a:pt x="3685" y="767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575;p20"/>
            <p:cNvSpPr/>
            <p:nvPr/>
          </p:nvSpPr>
          <p:spPr>
            <a:xfrm>
              <a:off x="3706478" y="4864330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1"/>
                  </a:moveTo>
                  <a:cubicBezTo>
                    <a:pt x="766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576;p20"/>
            <p:cNvSpPr/>
            <p:nvPr/>
          </p:nvSpPr>
          <p:spPr>
            <a:xfrm>
              <a:off x="3487890" y="3044078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517" y="0"/>
                  </a:moveTo>
                  <a:cubicBezTo>
                    <a:pt x="677" y="0"/>
                    <a:pt x="1" y="677"/>
                    <a:pt x="1" y="1517"/>
                  </a:cubicBezTo>
                  <a:lnTo>
                    <a:pt x="1" y="2167"/>
                  </a:lnTo>
                  <a:cubicBezTo>
                    <a:pt x="1" y="3008"/>
                    <a:pt x="677" y="3685"/>
                    <a:pt x="1517" y="3685"/>
                  </a:cubicBezTo>
                  <a:lnTo>
                    <a:pt x="2167" y="3685"/>
                  </a:lnTo>
                  <a:cubicBezTo>
                    <a:pt x="3007" y="3685"/>
                    <a:pt x="3684" y="3008"/>
                    <a:pt x="3684" y="2167"/>
                  </a:cubicBezTo>
                  <a:lnTo>
                    <a:pt x="3684" y="1517"/>
                  </a:lnTo>
                  <a:cubicBezTo>
                    <a:pt x="3684" y="677"/>
                    <a:pt x="3007" y="0"/>
                    <a:pt x="216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577;p20"/>
            <p:cNvSpPr/>
            <p:nvPr/>
          </p:nvSpPr>
          <p:spPr>
            <a:xfrm>
              <a:off x="3595333" y="3044078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517" y="0"/>
                  </a:moveTo>
                  <a:cubicBezTo>
                    <a:pt x="676" y="0"/>
                    <a:pt x="0" y="677"/>
                    <a:pt x="0" y="1517"/>
                  </a:cubicBezTo>
                  <a:lnTo>
                    <a:pt x="0" y="2167"/>
                  </a:lnTo>
                  <a:cubicBezTo>
                    <a:pt x="0" y="3008"/>
                    <a:pt x="676" y="3685"/>
                    <a:pt x="1517" y="3685"/>
                  </a:cubicBezTo>
                  <a:lnTo>
                    <a:pt x="2166" y="3685"/>
                  </a:lnTo>
                  <a:cubicBezTo>
                    <a:pt x="3007" y="3685"/>
                    <a:pt x="3683" y="3008"/>
                    <a:pt x="3683" y="2167"/>
                  </a:cubicBezTo>
                  <a:lnTo>
                    <a:pt x="3683" y="1517"/>
                  </a:lnTo>
                  <a:cubicBezTo>
                    <a:pt x="3683" y="677"/>
                    <a:pt x="3007" y="0"/>
                    <a:pt x="21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578;p20"/>
            <p:cNvSpPr/>
            <p:nvPr/>
          </p:nvSpPr>
          <p:spPr>
            <a:xfrm>
              <a:off x="3702727" y="3044078"/>
              <a:ext cx="59826" cy="59826"/>
            </a:xfrm>
            <a:custGeom>
              <a:avLst/>
              <a:gdLst/>
              <a:ahLst/>
              <a:cxnLst/>
              <a:rect l="l" t="t" r="r" b="b"/>
              <a:pathLst>
                <a:path w="3685" h="3685" extrusionOk="0">
                  <a:moveTo>
                    <a:pt x="1519" y="0"/>
                  </a:moveTo>
                  <a:cubicBezTo>
                    <a:pt x="679" y="0"/>
                    <a:pt x="0" y="677"/>
                    <a:pt x="0" y="1517"/>
                  </a:cubicBezTo>
                  <a:lnTo>
                    <a:pt x="0" y="2167"/>
                  </a:lnTo>
                  <a:cubicBezTo>
                    <a:pt x="0" y="3008"/>
                    <a:pt x="679" y="3685"/>
                    <a:pt x="1519" y="3685"/>
                  </a:cubicBezTo>
                  <a:lnTo>
                    <a:pt x="2167" y="3685"/>
                  </a:lnTo>
                  <a:cubicBezTo>
                    <a:pt x="3009" y="3685"/>
                    <a:pt x="3685" y="3008"/>
                    <a:pt x="3685" y="2167"/>
                  </a:cubicBezTo>
                  <a:lnTo>
                    <a:pt x="3685" y="1517"/>
                  </a:lnTo>
                  <a:cubicBezTo>
                    <a:pt x="3685" y="677"/>
                    <a:pt x="3009" y="0"/>
                    <a:pt x="216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579;p20"/>
            <p:cNvSpPr/>
            <p:nvPr/>
          </p:nvSpPr>
          <p:spPr>
            <a:xfrm>
              <a:off x="3928426" y="5052201"/>
              <a:ext cx="549539" cy="24661"/>
            </a:xfrm>
            <a:custGeom>
              <a:avLst/>
              <a:gdLst/>
              <a:ahLst/>
              <a:cxnLst/>
              <a:rect l="l" t="t" r="r" b="b"/>
              <a:pathLst>
                <a:path w="33849" h="1519" extrusionOk="0">
                  <a:moveTo>
                    <a:pt x="0" y="0"/>
                  </a:moveTo>
                  <a:lnTo>
                    <a:pt x="0" y="1518"/>
                  </a:lnTo>
                  <a:lnTo>
                    <a:pt x="33848" y="1518"/>
                  </a:lnTo>
                  <a:lnTo>
                    <a:pt x="33848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580;p20"/>
            <p:cNvSpPr/>
            <p:nvPr/>
          </p:nvSpPr>
          <p:spPr>
            <a:xfrm>
              <a:off x="2940251" y="5019423"/>
              <a:ext cx="549555" cy="24661"/>
            </a:xfrm>
            <a:custGeom>
              <a:avLst/>
              <a:gdLst/>
              <a:ahLst/>
              <a:cxnLst/>
              <a:rect l="l" t="t" r="r" b="b"/>
              <a:pathLst>
                <a:path w="33850" h="1519" extrusionOk="0">
                  <a:moveTo>
                    <a:pt x="1" y="1"/>
                  </a:moveTo>
                  <a:lnTo>
                    <a:pt x="1" y="1519"/>
                  </a:lnTo>
                  <a:lnTo>
                    <a:pt x="33849" y="1519"/>
                  </a:lnTo>
                  <a:lnTo>
                    <a:pt x="33849" y="1"/>
                  </a:ln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581;p20"/>
            <p:cNvSpPr/>
            <p:nvPr/>
          </p:nvSpPr>
          <p:spPr>
            <a:xfrm>
              <a:off x="4416045" y="4460435"/>
              <a:ext cx="530316" cy="616427"/>
            </a:xfrm>
            <a:custGeom>
              <a:avLst/>
              <a:gdLst/>
              <a:ahLst/>
              <a:cxnLst/>
              <a:rect l="l" t="t" r="r" b="b"/>
              <a:pathLst>
                <a:path w="32665" h="37969" extrusionOk="0">
                  <a:moveTo>
                    <a:pt x="16333" y="1"/>
                  </a:moveTo>
                  <a:lnTo>
                    <a:pt x="0" y="11718"/>
                  </a:lnTo>
                  <a:lnTo>
                    <a:pt x="0" y="37968"/>
                  </a:lnTo>
                  <a:lnTo>
                    <a:pt x="32665" y="37968"/>
                  </a:lnTo>
                  <a:lnTo>
                    <a:pt x="32665" y="11718"/>
                  </a:lnTo>
                  <a:lnTo>
                    <a:pt x="163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582;p20"/>
            <p:cNvSpPr/>
            <p:nvPr/>
          </p:nvSpPr>
          <p:spPr>
            <a:xfrm>
              <a:off x="4416045" y="5044766"/>
              <a:ext cx="530316" cy="32097"/>
            </a:xfrm>
            <a:custGeom>
              <a:avLst/>
              <a:gdLst/>
              <a:ahLst/>
              <a:cxnLst/>
              <a:rect l="l" t="t" r="r" b="b"/>
              <a:pathLst>
                <a:path w="32665" h="1977" extrusionOk="0">
                  <a:moveTo>
                    <a:pt x="0" y="0"/>
                  </a:moveTo>
                  <a:lnTo>
                    <a:pt x="0" y="1976"/>
                  </a:lnTo>
                  <a:lnTo>
                    <a:pt x="32665" y="1976"/>
                  </a:lnTo>
                  <a:lnTo>
                    <a:pt x="32665" y="0"/>
                  </a:lnTo>
                  <a:close/>
                </a:path>
              </a:pathLst>
            </a:custGeom>
            <a:solidFill>
              <a:srgbClr val="E2A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583;p20"/>
            <p:cNvSpPr/>
            <p:nvPr/>
          </p:nvSpPr>
          <p:spPr>
            <a:xfrm>
              <a:off x="4603510" y="4812118"/>
              <a:ext cx="155401" cy="264744"/>
            </a:xfrm>
            <a:custGeom>
              <a:avLst/>
              <a:gdLst/>
              <a:ahLst/>
              <a:cxnLst/>
              <a:rect l="l" t="t" r="r" b="b"/>
              <a:pathLst>
                <a:path w="9572" h="16307" extrusionOk="0">
                  <a:moveTo>
                    <a:pt x="3082" y="0"/>
                  </a:moveTo>
                  <a:cubicBezTo>
                    <a:pt x="1381" y="0"/>
                    <a:pt x="0" y="1381"/>
                    <a:pt x="0" y="3083"/>
                  </a:cubicBezTo>
                  <a:lnTo>
                    <a:pt x="0" y="16306"/>
                  </a:lnTo>
                  <a:lnTo>
                    <a:pt x="9571" y="16306"/>
                  </a:lnTo>
                  <a:lnTo>
                    <a:pt x="9569" y="3083"/>
                  </a:lnTo>
                  <a:cubicBezTo>
                    <a:pt x="9569" y="1381"/>
                    <a:pt x="8188" y="0"/>
                    <a:pt x="648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584;p20"/>
            <p:cNvSpPr/>
            <p:nvPr/>
          </p:nvSpPr>
          <p:spPr>
            <a:xfrm>
              <a:off x="4346835" y="4446636"/>
              <a:ext cx="665180" cy="269501"/>
            </a:xfrm>
            <a:custGeom>
              <a:avLst/>
              <a:gdLst/>
              <a:ahLst/>
              <a:cxnLst/>
              <a:rect l="l" t="t" r="r" b="b"/>
              <a:pathLst>
                <a:path w="40972" h="16600" extrusionOk="0">
                  <a:moveTo>
                    <a:pt x="20603" y="1"/>
                  </a:moveTo>
                  <a:cubicBezTo>
                    <a:pt x="20077" y="1"/>
                    <a:pt x="19551" y="167"/>
                    <a:pt x="19107" y="498"/>
                  </a:cubicBezTo>
                  <a:lnTo>
                    <a:pt x="570" y="14483"/>
                  </a:lnTo>
                  <a:cubicBezTo>
                    <a:pt x="165" y="14787"/>
                    <a:pt x="1" y="15316"/>
                    <a:pt x="163" y="15797"/>
                  </a:cubicBezTo>
                  <a:cubicBezTo>
                    <a:pt x="323" y="16276"/>
                    <a:pt x="772" y="16600"/>
                    <a:pt x="1280" y="16600"/>
                  </a:cubicBezTo>
                  <a:cubicBezTo>
                    <a:pt x="1535" y="16600"/>
                    <a:pt x="1783" y="16515"/>
                    <a:pt x="1988" y="16362"/>
                  </a:cubicBezTo>
                  <a:lnTo>
                    <a:pt x="20525" y="2376"/>
                  </a:lnTo>
                  <a:cubicBezTo>
                    <a:pt x="20548" y="2358"/>
                    <a:pt x="20575" y="2349"/>
                    <a:pt x="20603" y="2349"/>
                  </a:cubicBezTo>
                  <a:cubicBezTo>
                    <a:pt x="20630" y="2349"/>
                    <a:pt x="20657" y="2358"/>
                    <a:pt x="20680" y="2376"/>
                  </a:cubicBezTo>
                  <a:lnTo>
                    <a:pt x="38941" y="15841"/>
                  </a:lnTo>
                  <a:cubicBezTo>
                    <a:pt x="39151" y="15996"/>
                    <a:pt x="39396" y="16071"/>
                    <a:pt x="39639" y="16071"/>
                  </a:cubicBezTo>
                  <a:cubicBezTo>
                    <a:pt x="40000" y="16071"/>
                    <a:pt x="40356" y="15905"/>
                    <a:pt x="40586" y="15592"/>
                  </a:cubicBezTo>
                  <a:cubicBezTo>
                    <a:pt x="40972" y="15069"/>
                    <a:pt x="40861" y="14333"/>
                    <a:pt x="40338" y="13947"/>
                  </a:cubicBezTo>
                  <a:lnTo>
                    <a:pt x="22079" y="482"/>
                  </a:lnTo>
                  <a:cubicBezTo>
                    <a:pt x="21639" y="161"/>
                    <a:pt x="21121" y="1"/>
                    <a:pt x="20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585;p20"/>
            <p:cNvSpPr/>
            <p:nvPr/>
          </p:nvSpPr>
          <p:spPr>
            <a:xfrm>
              <a:off x="4632668" y="4616535"/>
              <a:ext cx="93530" cy="89974"/>
            </a:xfrm>
            <a:custGeom>
              <a:avLst/>
              <a:gdLst/>
              <a:ahLst/>
              <a:cxnLst/>
              <a:rect l="l" t="t" r="r" b="b"/>
              <a:pathLst>
                <a:path w="5761" h="5542" extrusionOk="0">
                  <a:moveTo>
                    <a:pt x="2990" y="0"/>
                  </a:moveTo>
                  <a:cubicBezTo>
                    <a:pt x="1868" y="0"/>
                    <a:pt x="858" y="675"/>
                    <a:pt x="429" y="1711"/>
                  </a:cubicBezTo>
                  <a:cubicBezTo>
                    <a:pt x="1" y="2746"/>
                    <a:pt x="237" y="3937"/>
                    <a:pt x="1029" y="4729"/>
                  </a:cubicBezTo>
                  <a:cubicBezTo>
                    <a:pt x="1559" y="5259"/>
                    <a:pt x="2268" y="5541"/>
                    <a:pt x="2990" y="5541"/>
                  </a:cubicBezTo>
                  <a:cubicBezTo>
                    <a:pt x="3347" y="5541"/>
                    <a:pt x="3707" y="5472"/>
                    <a:pt x="4050" y="5330"/>
                  </a:cubicBezTo>
                  <a:cubicBezTo>
                    <a:pt x="5086" y="4902"/>
                    <a:pt x="5760" y="3891"/>
                    <a:pt x="5760" y="2771"/>
                  </a:cubicBezTo>
                  <a:cubicBezTo>
                    <a:pt x="5760" y="1240"/>
                    <a:pt x="4520" y="0"/>
                    <a:pt x="2990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586;p20"/>
            <p:cNvSpPr/>
            <p:nvPr/>
          </p:nvSpPr>
          <p:spPr>
            <a:xfrm>
              <a:off x="4521523" y="4877659"/>
              <a:ext cx="68983" cy="130432"/>
            </a:xfrm>
            <a:custGeom>
              <a:avLst/>
              <a:gdLst/>
              <a:ahLst/>
              <a:cxnLst/>
              <a:rect l="l" t="t" r="r" b="b"/>
              <a:pathLst>
                <a:path w="4249" h="8034" extrusionOk="0">
                  <a:moveTo>
                    <a:pt x="2125" y="0"/>
                  </a:moveTo>
                  <a:cubicBezTo>
                    <a:pt x="980" y="0"/>
                    <a:pt x="52" y="367"/>
                    <a:pt x="6" y="826"/>
                  </a:cubicBezTo>
                  <a:lnTo>
                    <a:pt x="1" y="826"/>
                  </a:lnTo>
                  <a:lnTo>
                    <a:pt x="1" y="8033"/>
                  </a:lnTo>
                  <a:lnTo>
                    <a:pt x="4249" y="8033"/>
                  </a:lnTo>
                  <a:lnTo>
                    <a:pt x="4249" y="826"/>
                  </a:lnTo>
                  <a:lnTo>
                    <a:pt x="4244" y="826"/>
                  </a:lnTo>
                  <a:cubicBezTo>
                    <a:pt x="4198" y="367"/>
                    <a:pt x="3268" y="0"/>
                    <a:pt x="212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587;p20"/>
            <p:cNvSpPr/>
            <p:nvPr/>
          </p:nvSpPr>
          <p:spPr>
            <a:xfrm>
              <a:off x="4551672" y="4827817"/>
              <a:ext cx="8669" cy="205633"/>
            </a:xfrm>
            <a:custGeom>
              <a:avLst/>
              <a:gdLst/>
              <a:ahLst/>
              <a:cxnLst/>
              <a:rect l="l" t="t" r="r" b="b"/>
              <a:pathLst>
                <a:path w="534" h="12666" extrusionOk="0">
                  <a:moveTo>
                    <a:pt x="0" y="0"/>
                  </a:moveTo>
                  <a:lnTo>
                    <a:pt x="0" y="12666"/>
                  </a:lnTo>
                  <a:lnTo>
                    <a:pt x="534" y="1266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588;p20"/>
            <p:cNvSpPr/>
            <p:nvPr/>
          </p:nvSpPr>
          <p:spPr>
            <a:xfrm>
              <a:off x="4521523" y="4906248"/>
              <a:ext cx="68983" cy="6478"/>
            </a:xfrm>
            <a:custGeom>
              <a:avLst/>
              <a:gdLst/>
              <a:ahLst/>
              <a:cxnLst/>
              <a:rect l="l" t="t" r="r" b="b"/>
              <a:pathLst>
                <a:path w="4249" h="399" extrusionOk="0">
                  <a:moveTo>
                    <a:pt x="1" y="1"/>
                  </a:moveTo>
                  <a:lnTo>
                    <a:pt x="1" y="399"/>
                  </a:lnTo>
                  <a:lnTo>
                    <a:pt x="4249" y="399"/>
                  </a:lnTo>
                  <a:lnTo>
                    <a:pt x="424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589;p20"/>
            <p:cNvSpPr/>
            <p:nvPr/>
          </p:nvSpPr>
          <p:spPr>
            <a:xfrm>
              <a:off x="4521523" y="4939644"/>
              <a:ext cx="68983" cy="6478"/>
            </a:xfrm>
            <a:custGeom>
              <a:avLst/>
              <a:gdLst/>
              <a:ahLst/>
              <a:cxnLst/>
              <a:rect l="l" t="t" r="r" b="b"/>
              <a:pathLst>
                <a:path w="4249" h="399" extrusionOk="0">
                  <a:moveTo>
                    <a:pt x="1" y="1"/>
                  </a:moveTo>
                  <a:lnTo>
                    <a:pt x="1" y="399"/>
                  </a:lnTo>
                  <a:lnTo>
                    <a:pt x="4249" y="399"/>
                  </a:lnTo>
                  <a:lnTo>
                    <a:pt x="424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590;p20"/>
            <p:cNvSpPr/>
            <p:nvPr/>
          </p:nvSpPr>
          <p:spPr>
            <a:xfrm>
              <a:off x="4521523" y="4973023"/>
              <a:ext cx="68983" cy="6494"/>
            </a:xfrm>
            <a:custGeom>
              <a:avLst/>
              <a:gdLst/>
              <a:ahLst/>
              <a:cxnLst/>
              <a:rect l="l" t="t" r="r" b="b"/>
              <a:pathLst>
                <a:path w="4249" h="400" extrusionOk="0">
                  <a:moveTo>
                    <a:pt x="1" y="0"/>
                  </a:moveTo>
                  <a:lnTo>
                    <a:pt x="1" y="400"/>
                  </a:lnTo>
                  <a:lnTo>
                    <a:pt x="4249" y="400"/>
                  </a:lnTo>
                  <a:lnTo>
                    <a:pt x="4249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591;p20"/>
            <p:cNvSpPr/>
            <p:nvPr/>
          </p:nvSpPr>
          <p:spPr>
            <a:xfrm>
              <a:off x="4521523" y="5006451"/>
              <a:ext cx="68983" cy="6478"/>
            </a:xfrm>
            <a:custGeom>
              <a:avLst/>
              <a:gdLst/>
              <a:ahLst/>
              <a:cxnLst/>
              <a:rect l="l" t="t" r="r" b="b"/>
              <a:pathLst>
                <a:path w="4249" h="399" extrusionOk="0">
                  <a:moveTo>
                    <a:pt x="1" y="0"/>
                  </a:moveTo>
                  <a:lnTo>
                    <a:pt x="1" y="398"/>
                  </a:lnTo>
                  <a:lnTo>
                    <a:pt x="4249" y="398"/>
                  </a:lnTo>
                  <a:lnTo>
                    <a:pt x="4249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592;p20"/>
            <p:cNvSpPr/>
            <p:nvPr/>
          </p:nvSpPr>
          <p:spPr>
            <a:xfrm>
              <a:off x="4767500" y="4877659"/>
              <a:ext cx="68983" cy="130432"/>
            </a:xfrm>
            <a:custGeom>
              <a:avLst/>
              <a:gdLst/>
              <a:ahLst/>
              <a:cxnLst/>
              <a:rect l="l" t="t" r="r" b="b"/>
              <a:pathLst>
                <a:path w="4249" h="8034" extrusionOk="0">
                  <a:moveTo>
                    <a:pt x="2123" y="0"/>
                  </a:moveTo>
                  <a:cubicBezTo>
                    <a:pt x="979" y="0"/>
                    <a:pt x="49" y="367"/>
                    <a:pt x="4" y="826"/>
                  </a:cubicBezTo>
                  <a:lnTo>
                    <a:pt x="0" y="826"/>
                  </a:lnTo>
                  <a:lnTo>
                    <a:pt x="0" y="8033"/>
                  </a:lnTo>
                  <a:lnTo>
                    <a:pt x="4248" y="8033"/>
                  </a:lnTo>
                  <a:lnTo>
                    <a:pt x="4248" y="826"/>
                  </a:lnTo>
                  <a:lnTo>
                    <a:pt x="4243" y="826"/>
                  </a:lnTo>
                  <a:cubicBezTo>
                    <a:pt x="4196" y="367"/>
                    <a:pt x="3267" y="0"/>
                    <a:pt x="212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593;p20"/>
            <p:cNvSpPr/>
            <p:nvPr/>
          </p:nvSpPr>
          <p:spPr>
            <a:xfrm>
              <a:off x="4797632" y="4822346"/>
              <a:ext cx="8686" cy="205649"/>
            </a:xfrm>
            <a:custGeom>
              <a:avLst/>
              <a:gdLst/>
              <a:ahLst/>
              <a:cxnLst/>
              <a:rect l="l" t="t" r="r" b="b"/>
              <a:pathLst>
                <a:path w="535" h="12667" extrusionOk="0">
                  <a:moveTo>
                    <a:pt x="1" y="1"/>
                  </a:moveTo>
                  <a:lnTo>
                    <a:pt x="1" y="12666"/>
                  </a:lnTo>
                  <a:lnTo>
                    <a:pt x="534" y="12666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594;p20"/>
            <p:cNvSpPr/>
            <p:nvPr/>
          </p:nvSpPr>
          <p:spPr>
            <a:xfrm>
              <a:off x="4767500" y="4906248"/>
              <a:ext cx="68950" cy="6478"/>
            </a:xfrm>
            <a:custGeom>
              <a:avLst/>
              <a:gdLst/>
              <a:ahLst/>
              <a:cxnLst/>
              <a:rect l="l" t="t" r="r" b="b"/>
              <a:pathLst>
                <a:path w="4247" h="399" extrusionOk="0">
                  <a:moveTo>
                    <a:pt x="0" y="1"/>
                  </a:moveTo>
                  <a:lnTo>
                    <a:pt x="0" y="399"/>
                  </a:lnTo>
                  <a:lnTo>
                    <a:pt x="4247" y="399"/>
                  </a:lnTo>
                  <a:lnTo>
                    <a:pt x="424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595;p20"/>
            <p:cNvSpPr/>
            <p:nvPr/>
          </p:nvSpPr>
          <p:spPr>
            <a:xfrm>
              <a:off x="4767500" y="4939644"/>
              <a:ext cx="68950" cy="6478"/>
            </a:xfrm>
            <a:custGeom>
              <a:avLst/>
              <a:gdLst/>
              <a:ahLst/>
              <a:cxnLst/>
              <a:rect l="l" t="t" r="r" b="b"/>
              <a:pathLst>
                <a:path w="4247" h="399" extrusionOk="0">
                  <a:moveTo>
                    <a:pt x="0" y="1"/>
                  </a:moveTo>
                  <a:lnTo>
                    <a:pt x="0" y="399"/>
                  </a:lnTo>
                  <a:lnTo>
                    <a:pt x="4247" y="399"/>
                  </a:lnTo>
                  <a:lnTo>
                    <a:pt x="424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596;p20"/>
            <p:cNvSpPr/>
            <p:nvPr/>
          </p:nvSpPr>
          <p:spPr>
            <a:xfrm>
              <a:off x="4767500" y="4973023"/>
              <a:ext cx="68950" cy="6494"/>
            </a:xfrm>
            <a:custGeom>
              <a:avLst/>
              <a:gdLst/>
              <a:ahLst/>
              <a:cxnLst/>
              <a:rect l="l" t="t" r="r" b="b"/>
              <a:pathLst>
                <a:path w="4247" h="400" extrusionOk="0">
                  <a:moveTo>
                    <a:pt x="0" y="0"/>
                  </a:moveTo>
                  <a:lnTo>
                    <a:pt x="0" y="400"/>
                  </a:lnTo>
                  <a:lnTo>
                    <a:pt x="4247" y="400"/>
                  </a:lnTo>
                  <a:lnTo>
                    <a:pt x="4247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597;p20"/>
            <p:cNvSpPr/>
            <p:nvPr/>
          </p:nvSpPr>
          <p:spPr>
            <a:xfrm>
              <a:off x="4767500" y="5006451"/>
              <a:ext cx="68950" cy="6478"/>
            </a:xfrm>
            <a:custGeom>
              <a:avLst/>
              <a:gdLst/>
              <a:ahLst/>
              <a:cxnLst/>
              <a:rect l="l" t="t" r="r" b="b"/>
              <a:pathLst>
                <a:path w="4247" h="399" extrusionOk="0">
                  <a:moveTo>
                    <a:pt x="0" y="0"/>
                  </a:moveTo>
                  <a:lnTo>
                    <a:pt x="0" y="398"/>
                  </a:lnTo>
                  <a:lnTo>
                    <a:pt x="4247" y="398"/>
                  </a:lnTo>
                  <a:lnTo>
                    <a:pt x="4247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598;p20"/>
            <p:cNvSpPr/>
            <p:nvPr/>
          </p:nvSpPr>
          <p:spPr>
            <a:xfrm>
              <a:off x="5292751" y="5037898"/>
              <a:ext cx="919485" cy="39240"/>
            </a:xfrm>
            <a:custGeom>
              <a:avLst/>
              <a:gdLst/>
              <a:ahLst/>
              <a:cxnLst/>
              <a:rect l="l" t="t" r="r" b="b"/>
              <a:pathLst>
                <a:path w="56636" h="2417" extrusionOk="0">
                  <a:moveTo>
                    <a:pt x="0" y="0"/>
                  </a:moveTo>
                  <a:lnTo>
                    <a:pt x="0" y="2417"/>
                  </a:lnTo>
                  <a:lnTo>
                    <a:pt x="56636" y="2417"/>
                  </a:lnTo>
                  <a:lnTo>
                    <a:pt x="56636" y="0"/>
                  </a:lnTo>
                  <a:close/>
                </a:path>
              </a:pathLst>
            </a:custGeom>
            <a:solidFill>
              <a:srgbClr val="E2A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599;p20"/>
            <p:cNvSpPr/>
            <p:nvPr/>
          </p:nvSpPr>
          <p:spPr>
            <a:xfrm>
              <a:off x="5110594" y="4441392"/>
              <a:ext cx="439546" cy="635746"/>
            </a:xfrm>
            <a:custGeom>
              <a:avLst/>
              <a:gdLst/>
              <a:ahLst/>
              <a:cxnLst/>
              <a:rect l="l" t="t" r="r" b="b"/>
              <a:pathLst>
                <a:path w="27074" h="39159" extrusionOk="0">
                  <a:moveTo>
                    <a:pt x="13536" y="1"/>
                  </a:moveTo>
                  <a:lnTo>
                    <a:pt x="1" y="12086"/>
                  </a:lnTo>
                  <a:lnTo>
                    <a:pt x="1" y="39159"/>
                  </a:lnTo>
                  <a:lnTo>
                    <a:pt x="27073" y="39159"/>
                  </a:lnTo>
                  <a:lnTo>
                    <a:pt x="27073" y="12086"/>
                  </a:lnTo>
                  <a:lnTo>
                    <a:pt x="135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600;p20"/>
            <p:cNvSpPr/>
            <p:nvPr/>
          </p:nvSpPr>
          <p:spPr>
            <a:xfrm>
              <a:off x="5110594" y="5044067"/>
              <a:ext cx="439546" cy="33071"/>
            </a:xfrm>
            <a:custGeom>
              <a:avLst/>
              <a:gdLst/>
              <a:ahLst/>
              <a:cxnLst/>
              <a:rect l="l" t="t" r="r" b="b"/>
              <a:pathLst>
                <a:path w="27074" h="2037" extrusionOk="0">
                  <a:moveTo>
                    <a:pt x="1" y="1"/>
                  </a:moveTo>
                  <a:lnTo>
                    <a:pt x="1" y="2037"/>
                  </a:lnTo>
                  <a:lnTo>
                    <a:pt x="27073" y="2037"/>
                  </a:lnTo>
                  <a:lnTo>
                    <a:pt x="27073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601;p20"/>
            <p:cNvSpPr/>
            <p:nvPr/>
          </p:nvSpPr>
          <p:spPr>
            <a:xfrm>
              <a:off x="5250231" y="4804114"/>
              <a:ext cx="160288" cy="273024"/>
            </a:xfrm>
            <a:custGeom>
              <a:avLst/>
              <a:gdLst/>
              <a:ahLst/>
              <a:cxnLst/>
              <a:rect l="l" t="t" r="r" b="b"/>
              <a:pathLst>
                <a:path w="9873" h="16817" extrusionOk="0">
                  <a:moveTo>
                    <a:pt x="2239" y="0"/>
                  </a:moveTo>
                  <a:cubicBezTo>
                    <a:pt x="1002" y="0"/>
                    <a:pt x="0" y="1002"/>
                    <a:pt x="0" y="2239"/>
                  </a:cubicBezTo>
                  <a:lnTo>
                    <a:pt x="0" y="16817"/>
                  </a:lnTo>
                  <a:lnTo>
                    <a:pt x="9872" y="16817"/>
                  </a:lnTo>
                  <a:lnTo>
                    <a:pt x="9872" y="2239"/>
                  </a:lnTo>
                  <a:cubicBezTo>
                    <a:pt x="9872" y="1002"/>
                    <a:pt x="8870" y="0"/>
                    <a:pt x="763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602;p20"/>
            <p:cNvSpPr/>
            <p:nvPr/>
          </p:nvSpPr>
          <p:spPr>
            <a:xfrm>
              <a:off x="5039939" y="4430255"/>
              <a:ext cx="576602" cy="274274"/>
            </a:xfrm>
            <a:custGeom>
              <a:avLst/>
              <a:gdLst/>
              <a:ahLst/>
              <a:cxnLst/>
              <a:rect l="l" t="t" r="r" b="b"/>
              <a:pathLst>
                <a:path w="35516" h="16894" extrusionOk="0">
                  <a:moveTo>
                    <a:pt x="17897" y="0"/>
                  </a:moveTo>
                  <a:cubicBezTo>
                    <a:pt x="17270" y="0"/>
                    <a:pt x="16644" y="225"/>
                    <a:pt x="16148" y="676"/>
                  </a:cubicBezTo>
                  <a:lnTo>
                    <a:pt x="483" y="14844"/>
                  </a:lnTo>
                  <a:cubicBezTo>
                    <a:pt x="122" y="15169"/>
                    <a:pt x="1" y="15686"/>
                    <a:pt x="175" y="16138"/>
                  </a:cubicBezTo>
                  <a:cubicBezTo>
                    <a:pt x="349" y="16593"/>
                    <a:pt x="786" y="16894"/>
                    <a:pt x="1274" y="16894"/>
                  </a:cubicBezTo>
                  <a:cubicBezTo>
                    <a:pt x="1565" y="16894"/>
                    <a:pt x="1846" y="16785"/>
                    <a:pt x="2063" y="16587"/>
                  </a:cubicBezTo>
                  <a:lnTo>
                    <a:pt x="17728" y="2420"/>
                  </a:lnTo>
                  <a:cubicBezTo>
                    <a:pt x="17776" y="2375"/>
                    <a:pt x="17836" y="2353"/>
                    <a:pt x="17897" y="2353"/>
                  </a:cubicBezTo>
                  <a:cubicBezTo>
                    <a:pt x="17958" y="2353"/>
                    <a:pt x="18018" y="2375"/>
                    <a:pt x="18066" y="2418"/>
                  </a:cubicBezTo>
                  <a:lnTo>
                    <a:pt x="33442" y="16052"/>
                  </a:lnTo>
                  <a:cubicBezTo>
                    <a:pt x="33664" y="16241"/>
                    <a:pt x="33936" y="16334"/>
                    <a:pt x="34207" y="16334"/>
                  </a:cubicBezTo>
                  <a:cubicBezTo>
                    <a:pt x="34533" y="16334"/>
                    <a:pt x="34856" y="16200"/>
                    <a:pt x="35089" y="15937"/>
                  </a:cubicBezTo>
                  <a:cubicBezTo>
                    <a:pt x="35515" y="15457"/>
                    <a:pt x="35476" y="14724"/>
                    <a:pt x="35004" y="14291"/>
                  </a:cubicBezTo>
                  <a:lnTo>
                    <a:pt x="19628" y="658"/>
                  </a:lnTo>
                  <a:cubicBezTo>
                    <a:pt x="19134" y="219"/>
                    <a:pt x="18515" y="0"/>
                    <a:pt x="17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603;p20"/>
            <p:cNvSpPr/>
            <p:nvPr/>
          </p:nvSpPr>
          <p:spPr>
            <a:xfrm>
              <a:off x="2608618" y="4982456"/>
              <a:ext cx="4285602" cy="279729"/>
            </a:xfrm>
            <a:custGeom>
              <a:avLst/>
              <a:gdLst/>
              <a:ahLst/>
              <a:cxnLst/>
              <a:rect l="l" t="t" r="r" b="b"/>
              <a:pathLst>
                <a:path w="263973" h="17230" extrusionOk="0">
                  <a:moveTo>
                    <a:pt x="11995" y="0"/>
                  </a:moveTo>
                  <a:cubicBezTo>
                    <a:pt x="5371" y="0"/>
                    <a:pt x="1" y="7715"/>
                    <a:pt x="1" y="17229"/>
                  </a:cubicBezTo>
                  <a:lnTo>
                    <a:pt x="263972" y="17229"/>
                  </a:lnTo>
                  <a:cubicBezTo>
                    <a:pt x="263972" y="7715"/>
                    <a:pt x="258602" y="0"/>
                    <a:pt x="251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604;p20"/>
            <p:cNvSpPr/>
            <p:nvPr/>
          </p:nvSpPr>
          <p:spPr>
            <a:xfrm>
              <a:off x="2249581" y="4283555"/>
              <a:ext cx="499113" cy="646234"/>
            </a:xfrm>
            <a:custGeom>
              <a:avLst/>
              <a:gdLst/>
              <a:ahLst/>
              <a:cxnLst/>
              <a:rect l="l" t="t" r="r" b="b"/>
              <a:pathLst>
                <a:path w="30743" h="39805" extrusionOk="0">
                  <a:moveTo>
                    <a:pt x="15545" y="0"/>
                  </a:moveTo>
                  <a:cubicBezTo>
                    <a:pt x="14946" y="0"/>
                    <a:pt x="14339" y="33"/>
                    <a:pt x="13727" y="99"/>
                  </a:cubicBezTo>
                  <a:cubicBezTo>
                    <a:pt x="6771" y="851"/>
                    <a:pt x="1243" y="6003"/>
                    <a:pt x="461" y="12465"/>
                  </a:cubicBezTo>
                  <a:cubicBezTo>
                    <a:pt x="1" y="16273"/>
                    <a:pt x="1172" y="19816"/>
                    <a:pt x="3407" y="22571"/>
                  </a:cubicBezTo>
                  <a:cubicBezTo>
                    <a:pt x="5174" y="24750"/>
                    <a:pt x="6010" y="27434"/>
                    <a:pt x="5838" y="30155"/>
                  </a:cubicBezTo>
                  <a:cubicBezTo>
                    <a:pt x="5825" y="30349"/>
                    <a:pt x="5820" y="30543"/>
                    <a:pt x="5822" y="30740"/>
                  </a:cubicBezTo>
                  <a:cubicBezTo>
                    <a:pt x="5847" y="35714"/>
                    <a:pt x="10162" y="39736"/>
                    <a:pt x="15495" y="39803"/>
                  </a:cubicBezTo>
                  <a:cubicBezTo>
                    <a:pt x="15538" y="39804"/>
                    <a:pt x="15581" y="39804"/>
                    <a:pt x="15624" y="39804"/>
                  </a:cubicBezTo>
                  <a:cubicBezTo>
                    <a:pt x="20909" y="39804"/>
                    <a:pt x="25308" y="35836"/>
                    <a:pt x="25430" y="30912"/>
                  </a:cubicBezTo>
                  <a:cubicBezTo>
                    <a:pt x="25443" y="30462"/>
                    <a:pt x="25418" y="30009"/>
                    <a:pt x="25358" y="29562"/>
                  </a:cubicBezTo>
                  <a:cubicBezTo>
                    <a:pt x="25036" y="27154"/>
                    <a:pt x="25828" y="24748"/>
                    <a:pt x="27450" y="22848"/>
                  </a:cubicBezTo>
                  <a:cubicBezTo>
                    <a:pt x="29516" y="20428"/>
                    <a:pt x="30742" y="17363"/>
                    <a:pt x="30725" y="14036"/>
                  </a:cubicBezTo>
                  <a:cubicBezTo>
                    <a:pt x="30685" y="6271"/>
                    <a:pt x="23895" y="0"/>
                    <a:pt x="15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605;p20"/>
            <p:cNvSpPr/>
            <p:nvPr/>
          </p:nvSpPr>
          <p:spPr>
            <a:xfrm>
              <a:off x="2403684" y="4532129"/>
              <a:ext cx="199690" cy="609640"/>
            </a:xfrm>
            <a:custGeom>
              <a:avLst/>
              <a:gdLst/>
              <a:ahLst/>
              <a:cxnLst/>
              <a:rect l="l" t="t" r="r" b="b"/>
              <a:pathLst>
                <a:path w="12300" h="37551" extrusionOk="0">
                  <a:moveTo>
                    <a:pt x="5994" y="0"/>
                  </a:moveTo>
                  <a:cubicBezTo>
                    <a:pt x="5993" y="0"/>
                    <a:pt x="5992" y="0"/>
                    <a:pt x="5991" y="0"/>
                  </a:cubicBezTo>
                  <a:cubicBezTo>
                    <a:pt x="5541" y="2"/>
                    <a:pt x="5179" y="368"/>
                    <a:pt x="5180" y="817"/>
                  </a:cubicBezTo>
                  <a:lnTo>
                    <a:pt x="5216" y="8213"/>
                  </a:lnTo>
                  <a:lnTo>
                    <a:pt x="1579" y="3260"/>
                  </a:lnTo>
                  <a:cubicBezTo>
                    <a:pt x="1419" y="3044"/>
                    <a:pt x="1173" y="2929"/>
                    <a:pt x="923" y="2929"/>
                  </a:cubicBezTo>
                  <a:cubicBezTo>
                    <a:pt x="755" y="2929"/>
                    <a:pt x="586" y="2981"/>
                    <a:pt x="441" y="3088"/>
                  </a:cubicBezTo>
                  <a:cubicBezTo>
                    <a:pt x="80" y="3354"/>
                    <a:pt x="0" y="3863"/>
                    <a:pt x="268" y="4224"/>
                  </a:cubicBezTo>
                  <a:lnTo>
                    <a:pt x="4946" y="10594"/>
                  </a:lnTo>
                  <a:cubicBezTo>
                    <a:pt x="5020" y="10695"/>
                    <a:pt x="5117" y="10776"/>
                    <a:pt x="5228" y="10834"/>
                  </a:cubicBezTo>
                  <a:lnTo>
                    <a:pt x="5349" y="36742"/>
                  </a:lnTo>
                  <a:cubicBezTo>
                    <a:pt x="5351" y="37189"/>
                    <a:pt x="5714" y="37550"/>
                    <a:pt x="6160" y="37550"/>
                  </a:cubicBezTo>
                  <a:cubicBezTo>
                    <a:pt x="6162" y="37550"/>
                    <a:pt x="6165" y="37550"/>
                    <a:pt x="6167" y="37550"/>
                  </a:cubicBezTo>
                  <a:cubicBezTo>
                    <a:pt x="6616" y="37549"/>
                    <a:pt x="6977" y="37182"/>
                    <a:pt x="6975" y="36733"/>
                  </a:cubicBezTo>
                  <a:lnTo>
                    <a:pt x="6884" y="17086"/>
                  </a:lnTo>
                  <a:lnTo>
                    <a:pt x="12039" y="10897"/>
                  </a:lnTo>
                  <a:cubicBezTo>
                    <a:pt x="12299" y="10550"/>
                    <a:pt x="12243" y="10060"/>
                    <a:pt x="11908" y="9782"/>
                  </a:cubicBezTo>
                  <a:cubicBezTo>
                    <a:pt x="11757" y="9656"/>
                    <a:pt x="11572" y="9593"/>
                    <a:pt x="11388" y="9593"/>
                  </a:cubicBezTo>
                  <a:cubicBezTo>
                    <a:pt x="11168" y="9593"/>
                    <a:pt x="10949" y="9682"/>
                    <a:pt x="10788" y="9856"/>
                  </a:cubicBezTo>
                  <a:lnTo>
                    <a:pt x="6871" y="14559"/>
                  </a:lnTo>
                  <a:lnTo>
                    <a:pt x="6808" y="808"/>
                  </a:lnTo>
                  <a:cubicBezTo>
                    <a:pt x="6804" y="360"/>
                    <a:pt x="6441" y="0"/>
                    <a:pt x="599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606;p20"/>
            <p:cNvSpPr/>
            <p:nvPr/>
          </p:nvSpPr>
          <p:spPr>
            <a:xfrm>
              <a:off x="2549052" y="3946062"/>
              <a:ext cx="603098" cy="781033"/>
            </a:xfrm>
            <a:custGeom>
              <a:avLst/>
              <a:gdLst/>
              <a:ahLst/>
              <a:cxnLst/>
              <a:rect l="l" t="t" r="r" b="b"/>
              <a:pathLst>
                <a:path w="37148" h="48108" extrusionOk="0">
                  <a:moveTo>
                    <a:pt x="18346" y="1"/>
                  </a:moveTo>
                  <a:cubicBezTo>
                    <a:pt x="8214" y="1"/>
                    <a:pt x="1" y="7630"/>
                    <a:pt x="1" y="17042"/>
                  </a:cubicBezTo>
                  <a:cubicBezTo>
                    <a:pt x="1" y="21063"/>
                    <a:pt x="1501" y="24760"/>
                    <a:pt x="4011" y="27675"/>
                  </a:cubicBezTo>
                  <a:cubicBezTo>
                    <a:pt x="5984" y="29965"/>
                    <a:pt x="6958" y="32869"/>
                    <a:pt x="6581" y="35780"/>
                  </a:cubicBezTo>
                  <a:cubicBezTo>
                    <a:pt x="6512" y="36321"/>
                    <a:pt x="6486" y="36869"/>
                    <a:pt x="6502" y="37415"/>
                  </a:cubicBezTo>
                  <a:cubicBezTo>
                    <a:pt x="6681" y="43345"/>
                    <a:pt x="11991" y="48107"/>
                    <a:pt x="18356" y="48107"/>
                  </a:cubicBezTo>
                  <a:cubicBezTo>
                    <a:pt x="18425" y="48107"/>
                    <a:pt x="18495" y="48107"/>
                    <a:pt x="18565" y="48106"/>
                  </a:cubicBezTo>
                  <a:cubicBezTo>
                    <a:pt x="25011" y="47998"/>
                    <a:pt x="30201" y="43112"/>
                    <a:pt x="30201" y="37099"/>
                  </a:cubicBezTo>
                  <a:cubicBezTo>
                    <a:pt x="30201" y="36862"/>
                    <a:pt x="30193" y="36627"/>
                    <a:pt x="30177" y="36393"/>
                  </a:cubicBezTo>
                  <a:cubicBezTo>
                    <a:pt x="29951" y="33105"/>
                    <a:pt x="30948" y="29859"/>
                    <a:pt x="33069" y="27217"/>
                  </a:cubicBezTo>
                  <a:cubicBezTo>
                    <a:pt x="35753" y="23872"/>
                    <a:pt x="37148" y="19585"/>
                    <a:pt x="36567" y="14985"/>
                  </a:cubicBezTo>
                  <a:cubicBezTo>
                    <a:pt x="35584" y="7181"/>
                    <a:pt x="28870" y="983"/>
                    <a:pt x="20460" y="111"/>
                  </a:cubicBezTo>
                  <a:cubicBezTo>
                    <a:pt x="19747" y="37"/>
                    <a:pt x="19042" y="1"/>
                    <a:pt x="18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607;p20"/>
            <p:cNvSpPr/>
            <p:nvPr/>
          </p:nvSpPr>
          <p:spPr>
            <a:xfrm>
              <a:off x="2730770" y="4244835"/>
              <a:ext cx="235667" cy="896935"/>
            </a:xfrm>
            <a:custGeom>
              <a:avLst/>
              <a:gdLst/>
              <a:ahLst/>
              <a:cxnLst/>
              <a:rect l="l" t="t" r="r" b="b"/>
              <a:pathLst>
                <a:path w="14516" h="55247" extrusionOk="0">
                  <a:moveTo>
                    <a:pt x="7243" y="0"/>
                  </a:moveTo>
                  <a:cubicBezTo>
                    <a:pt x="6873" y="0"/>
                    <a:pt x="6572" y="302"/>
                    <a:pt x="6572" y="672"/>
                  </a:cubicBezTo>
                  <a:lnTo>
                    <a:pt x="6572" y="10540"/>
                  </a:lnTo>
                  <a:lnTo>
                    <a:pt x="1663" y="3789"/>
                  </a:lnTo>
                  <a:cubicBezTo>
                    <a:pt x="1532" y="3609"/>
                    <a:pt x="1327" y="3513"/>
                    <a:pt x="1119" y="3513"/>
                  </a:cubicBezTo>
                  <a:cubicBezTo>
                    <a:pt x="982" y="3513"/>
                    <a:pt x="844" y="3554"/>
                    <a:pt x="725" y="3641"/>
                  </a:cubicBezTo>
                  <a:cubicBezTo>
                    <a:pt x="425" y="3859"/>
                    <a:pt x="358" y="4279"/>
                    <a:pt x="577" y="4578"/>
                  </a:cubicBezTo>
                  <a:lnTo>
                    <a:pt x="6195" y="12305"/>
                  </a:lnTo>
                  <a:cubicBezTo>
                    <a:pt x="6289" y="12430"/>
                    <a:pt x="6421" y="12518"/>
                    <a:pt x="6572" y="12555"/>
                  </a:cubicBezTo>
                  <a:lnTo>
                    <a:pt x="6572" y="18145"/>
                  </a:lnTo>
                  <a:lnTo>
                    <a:pt x="1262" y="11829"/>
                  </a:lnTo>
                  <a:cubicBezTo>
                    <a:pt x="1129" y="11674"/>
                    <a:pt x="941" y="11595"/>
                    <a:pt x="752" y="11595"/>
                  </a:cubicBezTo>
                  <a:cubicBezTo>
                    <a:pt x="599" y="11595"/>
                    <a:pt x="445" y="11646"/>
                    <a:pt x="320" y="11752"/>
                  </a:cubicBezTo>
                  <a:cubicBezTo>
                    <a:pt x="40" y="11990"/>
                    <a:pt x="1" y="12409"/>
                    <a:pt x="233" y="12692"/>
                  </a:cubicBezTo>
                  <a:lnTo>
                    <a:pt x="6572" y="20231"/>
                  </a:lnTo>
                  <a:lnTo>
                    <a:pt x="6572" y="54575"/>
                  </a:lnTo>
                  <a:cubicBezTo>
                    <a:pt x="6572" y="54947"/>
                    <a:pt x="6873" y="55246"/>
                    <a:pt x="7245" y="55246"/>
                  </a:cubicBezTo>
                  <a:lnTo>
                    <a:pt x="7266" y="55246"/>
                  </a:lnTo>
                  <a:cubicBezTo>
                    <a:pt x="7636" y="55246"/>
                    <a:pt x="7937" y="54947"/>
                    <a:pt x="7937" y="54575"/>
                  </a:cubicBezTo>
                  <a:lnTo>
                    <a:pt x="7937" y="20231"/>
                  </a:lnTo>
                  <a:lnTo>
                    <a:pt x="14276" y="12692"/>
                  </a:lnTo>
                  <a:cubicBezTo>
                    <a:pt x="14515" y="12409"/>
                    <a:pt x="14478" y="11986"/>
                    <a:pt x="14195" y="11746"/>
                  </a:cubicBezTo>
                  <a:cubicBezTo>
                    <a:pt x="14069" y="11640"/>
                    <a:pt x="13916" y="11588"/>
                    <a:pt x="13763" y="11588"/>
                  </a:cubicBezTo>
                  <a:cubicBezTo>
                    <a:pt x="13571" y="11588"/>
                    <a:pt x="13381" y="11670"/>
                    <a:pt x="13247" y="11829"/>
                  </a:cubicBezTo>
                  <a:lnTo>
                    <a:pt x="7937" y="18145"/>
                  </a:lnTo>
                  <a:lnTo>
                    <a:pt x="7937" y="12555"/>
                  </a:lnTo>
                  <a:cubicBezTo>
                    <a:pt x="8087" y="12518"/>
                    <a:pt x="8221" y="12430"/>
                    <a:pt x="8312" y="12305"/>
                  </a:cubicBezTo>
                  <a:lnTo>
                    <a:pt x="13932" y="4578"/>
                  </a:lnTo>
                  <a:cubicBezTo>
                    <a:pt x="14146" y="4279"/>
                    <a:pt x="14077" y="3863"/>
                    <a:pt x="13779" y="3646"/>
                  </a:cubicBezTo>
                  <a:cubicBezTo>
                    <a:pt x="13660" y="3560"/>
                    <a:pt x="13522" y="3518"/>
                    <a:pt x="13385" y="3518"/>
                  </a:cubicBezTo>
                  <a:cubicBezTo>
                    <a:pt x="13180" y="3518"/>
                    <a:pt x="12978" y="3612"/>
                    <a:pt x="12846" y="3789"/>
                  </a:cubicBezTo>
                  <a:lnTo>
                    <a:pt x="7937" y="10540"/>
                  </a:lnTo>
                  <a:lnTo>
                    <a:pt x="7937" y="672"/>
                  </a:lnTo>
                  <a:cubicBezTo>
                    <a:pt x="7937" y="302"/>
                    <a:pt x="7636" y="0"/>
                    <a:pt x="72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608;p20"/>
            <p:cNvSpPr/>
            <p:nvPr/>
          </p:nvSpPr>
          <p:spPr>
            <a:xfrm>
              <a:off x="2723254" y="5155943"/>
              <a:ext cx="3958044" cy="212467"/>
            </a:xfrm>
            <a:custGeom>
              <a:avLst/>
              <a:gdLst/>
              <a:ahLst/>
              <a:cxnLst/>
              <a:rect l="l" t="t" r="r" b="b"/>
              <a:pathLst>
                <a:path w="243797" h="13087" extrusionOk="0">
                  <a:moveTo>
                    <a:pt x="8414" y="0"/>
                  </a:moveTo>
                  <a:cubicBezTo>
                    <a:pt x="3768" y="0"/>
                    <a:pt x="1" y="5860"/>
                    <a:pt x="1" y="13086"/>
                  </a:cubicBezTo>
                  <a:lnTo>
                    <a:pt x="243797" y="13086"/>
                  </a:lnTo>
                  <a:cubicBezTo>
                    <a:pt x="243797" y="5860"/>
                    <a:pt x="240029" y="0"/>
                    <a:pt x="235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609;p20"/>
            <p:cNvSpPr/>
            <p:nvPr/>
          </p:nvSpPr>
          <p:spPr>
            <a:xfrm>
              <a:off x="3252515" y="4475842"/>
              <a:ext cx="393618" cy="509665"/>
            </a:xfrm>
            <a:custGeom>
              <a:avLst/>
              <a:gdLst/>
              <a:ahLst/>
              <a:cxnLst/>
              <a:rect l="l" t="t" r="r" b="b"/>
              <a:pathLst>
                <a:path w="24245" h="31393" extrusionOk="0">
                  <a:moveTo>
                    <a:pt x="12260" y="0"/>
                  </a:moveTo>
                  <a:cubicBezTo>
                    <a:pt x="11787" y="0"/>
                    <a:pt x="11307" y="26"/>
                    <a:pt x="10823" y="78"/>
                  </a:cubicBezTo>
                  <a:cubicBezTo>
                    <a:pt x="5339" y="672"/>
                    <a:pt x="979" y="4735"/>
                    <a:pt x="363" y="9831"/>
                  </a:cubicBezTo>
                  <a:cubicBezTo>
                    <a:pt x="0" y="12834"/>
                    <a:pt x="923" y="15629"/>
                    <a:pt x="2686" y="17802"/>
                  </a:cubicBezTo>
                  <a:cubicBezTo>
                    <a:pt x="4079" y="19519"/>
                    <a:pt x="4738" y="21636"/>
                    <a:pt x="4602" y="23783"/>
                  </a:cubicBezTo>
                  <a:cubicBezTo>
                    <a:pt x="4593" y="23935"/>
                    <a:pt x="4588" y="24088"/>
                    <a:pt x="4590" y="24243"/>
                  </a:cubicBezTo>
                  <a:cubicBezTo>
                    <a:pt x="4609" y="28167"/>
                    <a:pt x="8012" y="31341"/>
                    <a:pt x="12218" y="31392"/>
                  </a:cubicBezTo>
                  <a:cubicBezTo>
                    <a:pt x="12252" y="31392"/>
                    <a:pt x="12285" y="31393"/>
                    <a:pt x="12319" y="31393"/>
                  </a:cubicBezTo>
                  <a:cubicBezTo>
                    <a:pt x="16489" y="31393"/>
                    <a:pt x="19958" y="28263"/>
                    <a:pt x="20056" y="24380"/>
                  </a:cubicBezTo>
                  <a:cubicBezTo>
                    <a:pt x="20065" y="24025"/>
                    <a:pt x="20045" y="23669"/>
                    <a:pt x="19998" y="23315"/>
                  </a:cubicBezTo>
                  <a:cubicBezTo>
                    <a:pt x="19742" y="21416"/>
                    <a:pt x="20369" y="19519"/>
                    <a:pt x="21648" y="18019"/>
                  </a:cubicBezTo>
                  <a:cubicBezTo>
                    <a:pt x="23275" y="16109"/>
                    <a:pt x="24244" y="13693"/>
                    <a:pt x="24230" y="11069"/>
                  </a:cubicBezTo>
                  <a:cubicBezTo>
                    <a:pt x="24199" y="4944"/>
                    <a:pt x="18846" y="0"/>
                    <a:pt x="122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610;p20"/>
            <p:cNvSpPr/>
            <p:nvPr/>
          </p:nvSpPr>
          <p:spPr>
            <a:xfrm>
              <a:off x="3374001" y="4672059"/>
              <a:ext cx="157885" cy="480832"/>
            </a:xfrm>
            <a:custGeom>
              <a:avLst/>
              <a:gdLst/>
              <a:ahLst/>
              <a:cxnLst/>
              <a:rect l="l" t="t" r="r" b="b"/>
              <a:pathLst>
                <a:path w="9725" h="29617" extrusionOk="0">
                  <a:moveTo>
                    <a:pt x="4728" y="1"/>
                  </a:moveTo>
                  <a:cubicBezTo>
                    <a:pt x="4727" y="1"/>
                    <a:pt x="4726" y="1"/>
                    <a:pt x="4724" y="1"/>
                  </a:cubicBezTo>
                  <a:cubicBezTo>
                    <a:pt x="4374" y="2"/>
                    <a:pt x="4090" y="284"/>
                    <a:pt x="4087" y="635"/>
                  </a:cubicBezTo>
                  <a:lnTo>
                    <a:pt x="4115" y="6466"/>
                  </a:lnTo>
                  <a:lnTo>
                    <a:pt x="1246" y="2562"/>
                  </a:lnTo>
                  <a:cubicBezTo>
                    <a:pt x="1120" y="2391"/>
                    <a:pt x="926" y="2300"/>
                    <a:pt x="728" y="2300"/>
                  </a:cubicBezTo>
                  <a:cubicBezTo>
                    <a:pt x="597" y="2300"/>
                    <a:pt x="464" y="2340"/>
                    <a:pt x="349" y="2424"/>
                  </a:cubicBezTo>
                  <a:cubicBezTo>
                    <a:pt x="64" y="2634"/>
                    <a:pt x="1" y="3035"/>
                    <a:pt x="212" y="3321"/>
                  </a:cubicBezTo>
                  <a:lnTo>
                    <a:pt x="3902" y="8344"/>
                  </a:lnTo>
                  <a:cubicBezTo>
                    <a:pt x="3960" y="8423"/>
                    <a:pt x="4036" y="8488"/>
                    <a:pt x="4124" y="8532"/>
                  </a:cubicBezTo>
                  <a:lnTo>
                    <a:pt x="4219" y="28967"/>
                  </a:lnTo>
                  <a:cubicBezTo>
                    <a:pt x="4214" y="29323"/>
                    <a:pt x="4503" y="29617"/>
                    <a:pt x="4860" y="29617"/>
                  </a:cubicBezTo>
                  <a:cubicBezTo>
                    <a:pt x="4861" y="29617"/>
                    <a:pt x="4863" y="29617"/>
                    <a:pt x="4864" y="29617"/>
                  </a:cubicBezTo>
                  <a:cubicBezTo>
                    <a:pt x="5223" y="29615"/>
                    <a:pt x="5510" y="29319"/>
                    <a:pt x="5501" y="28960"/>
                  </a:cubicBezTo>
                  <a:lnTo>
                    <a:pt x="5429" y="13466"/>
                  </a:lnTo>
                  <a:lnTo>
                    <a:pt x="9498" y="8583"/>
                  </a:lnTo>
                  <a:cubicBezTo>
                    <a:pt x="9725" y="8310"/>
                    <a:pt x="9688" y="7907"/>
                    <a:pt x="9415" y="7680"/>
                  </a:cubicBezTo>
                  <a:cubicBezTo>
                    <a:pt x="9295" y="7580"/>
                    <a:pt x="9149" y="7531"/>
                    <a:pt x="9004" y="7531"/>
                  </a:cubicBezTo>
                  <a:cubicBezTo>
                    <a:pt x="8821" y="7531"/>
                    <a:pt x="8638" y="7610"/>
                    <a:pt x="8511" y="7763"/>
                  </a:cubicBezTo>
                  <a:lnTo>
                    <a:pt x="5420" y="11472"/>
                  </a:lnTo>
                  <a:lnTo>
                    <a:pt x="5369" y="628"/>
                  </a:lnTo>
                  <a:cubicBezTo>
                    <a:pt x="5360" y="278"/>
                    <a:pt x="5077" y="1"/>
                    <a:pt x="472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611;p20"/>
            <p:cNvSpPr/>
            <p:nvPr/>
          </p:nvSpPr>
          <p:spPr>
            <a:xfrm>
              <a:off x="4918015" y="4500341"/>
              <a:ext cx="376084" cy="486969"/>
            </a:xfrm>
            <a:custGeom>
              <a:avLst/>
              <a:gdLst/>
              <a:ahLst/>
              <a:cxnLst/>
              <a:rect l="l" t="t" r="r" b="b"/>
              <a:pathLst>
                <a:path w="23165" h="29995" extrusionOk="0">
                  <a:moveTo>
                    <a:pt x="11452" y="1"/>
                  </a:moveTo>
                  <a:cubicBezTo>
                    <a:pt x="5159" y="1"/>
                    <a:pt x="44" y="4724"/>
                    <a:pt x="15" y="10576"/>
                  </a:cubicBezTo>
                  <a:cubicBezTo>
                    <a:pt x="1" y="13084"/>
                    <a:pt x="925" y="15393"/>
                    <a:pt x="2480" y="17216"/>
                  </a:cubicBezTo>
                  <a:cubicBezTo>
                    <a:pt x="3703" y="18650"/>
                    <a:pt x="4302" y="20462"/>
                    <a:pt x="4059" y="22276"/>
                  </a:cubicBezTo>
                  <a:cubicBezTo>
                    <a:pt x="4013" y="22614"/>
                    <a:pt x="3993" y="22954"/>
                    <a:pt x="4002" y="23296"/>
                  </a:cubicBezTo>
                  <a:cubicBezTo>
                    <a:pt x="4097" y="27003"/>
                    <a:pt x="7411" y="29995"/>
                    <a:pt x="11392" y="29995"/>
                  </a:cubicBezTo>
                  <a:cubicBezTo>
                    <a:pt x="11424" y="29995"/>
                    <a:pt x="11457" y="29994"/>
                    <a:pt x="11489" y="29994"/>
                  </a:cubicBezTo>
                  <a:cubicBezTo>
                    <a:pt x="15509" y="29945"/>
                    <a:pt x="18760" y="26912"/>
                    <a:pt x="18779" y="23164"/>
                  </a:cubicBezTo>
                  <a:cubicBezTo>
                    <a:pt x="18779" y="23016"/>
                    <a:pt x="18776" y="22870"/>
                    <a:pt x="18767" y="22723"/>
                  </a:cubicBezTo>
                  <a:cubicBezTo>
                    <a:pt x="18637" y="20672"/>
                    <a:pt x="19267" y="18650"/>
                    <a:pt x="20599" y="17008"/>
                  </a:cubicBezTo>
                  <a:cubicBezTo>
                    <a:pt x="22283" y="14932"/>
                    <a:pt x="23165" y="12262"/>
                    <a:pt x="22820" y="9392"/>
                  </a:cubicBezTo>
                  <a:cubicBezTo>
                    <a:pt x="22230" y="4524"/>
                    <a:pt x="18064" y="641"/>
                    <a:pt x="12824" y="75"/>
                  </a:cubicBezTo>
                  <a:cubicBezTo>
                    <a:pt x="12362" y="25"/>
                    <a:pt x="11904" y="1"/>
                    <a:pt x="114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612;p20"/>
            <p:cNvSpPr/>
            <p:nvPr/>
          </p:nvSpPr>
          <p:spPr>
            <a:xfrm>
              <a:off x="5027097" y="4687482"/>
              <a:ext cx="150888" cy="459743"/>
            </a:xfrm>
            <a:custGeom>
              <a:avLst/>
              <a:gdLst/>
              <a:ahLst/>
              <a:cxnLst/>
              <a:rect l="l" t="t" r="r" b="b"/>
              <a:pathLst>
                <a:path w="9294" h="28318" extrusionOk="0">
                  <a:moveTo>
                    <a:pt x="4778" y="0"/>
                  </a:moveTo>
                  <a:cubicBezTo>
                    <a:pt x="4436" y="0"/>
                    <a:pt x="4159" y="279"/>
                    <a:pt x="4165" y="622"/>
                  </a:cubicBezTo>
                  <a:lnTo>
                    <a:pt x="4115" y="10982"/>
                  </a:lnTo>
                  <a:lnTo>
                    <a:pt x="1163" y="7438"/>
                  </a:lnTo>
                  <a:cubicBezTo>
                    <a:pt x="1042" y="7288"/>
                    <a:pt x="866" y="7211"/>
                    <a:pt x="688" y="7211"/>
                  </a:cubicBezTo>
                  <a:cubicBezTo>
                    <a:pt x="549" y="7211"/>
                    <a:pt x="410" y="7258"/>
                    <a:pt x="295" y="7353"/>
                  </a:cubicBezTo>
                  <a:cubicBezTo>
                    <a:pt x="33" y="7572"/>
                    <a:pt x="1" y="7963"/>
                    <a:pt x="221" y="8222"/>
                  </a:cubicBezTo>
                  <a:lnTo>
                    <a:pt x="4106" y="12886"/>
                  </a:lnTo>
                  <a:lnTo>
                    <a:pt x="4038" y="27691"/>
                  </a:lnTo>
                  <a:cubicBezTo>
                    <a:pt x="4029" y="28034"/>
                    <a:pt x="4304" y="28316"/>
                    <a:pt x="4647" y="28318"/>
                  </a:cubicBezTo>
                  <a:cubicBezTo>
                    <a:pt x="4648" y="28318"/>
                    <a:pt x="4649" y="28318"/>
                    <a:pt x="4650" y="28318"/>
                  </a:cubicBezTo>
                  <a:cubicBezTo>
                    <a:pt x="4992" y="28318"/>
                    <a:pt x="5267" y="28038"/>
                    <a:pt x="5264" y="27698"/>
                  </a:cubicBezTo>
                  <a:lnTo>
                    <a:pt x="5355" y="8174"/>
                  </a:lnTo>
                  <a:cubicBezTo>
                    <a:pt x="5438" y="8132"/>
                    <a:pt x="5510" y="8070"/>
                    <a:pt x="5566" y="7994"/>
                  </a:cubicBezTo>
                  <a:lnTo>
                    <a:pt x="9093" y="3195"/>
                  </a:lnTo>
                  <a:cubicBezTo>
                    <a:pt x="9293" y="2922"/>
                    <a:pt x="9235" y="2538"/>
                    <a:pt x="8962" y="2337"/>
                  </a:cubicBezTo>
                  <a:cubicBezTo>
                    <a:pt x="8853" y="2257"/>
                    <a:pt x="8726" y="2218"/>
                    <a:pt x="8601" y="2218"/>
                  </a:cubicBezTo>
                  <a:cubicBezTo>
                    <a:pt x="8412" y="2218"/>
                    <a:pt x="8226" y="2305"/>
                    <a:pt x="8106" y="2469"/>
                  </a:cubicBezTo>
                  <a:lnTo>
                    <a:pt x="5364" y="6202"/>
                  </a:lnTo>
                  <a:lnTo>
                    <a:pt x="5364" y="6202"/>
                  </a:lnTo>
                  <a:lnTo>
                    <a:pt x="5390" y="627"/>
                  </a:lnTo>
                  <a:cubicBezTo>
                    <a:pt x="5397" y="284"/>
                    <a:pt x="5123" y="2"/>
                    <a:pt x="4781" y="0"/>
                  </a:cubicBezTo>
                  <a:cubicBezTo>
                    <a:pt x="4780" y="0"/>
                    <a:pt x="4779" y="0"/>
                    <a:pt x="47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613;p20"/>
            <p:cNvSpPr/>
            <p:nvPr/>
          </p:nvSpPr>
          <p:spPr>
            <a:xfrm>
              <a:off x="4684653" y="4697905"/>
              <a:ext cx="261237" cy="338208"/>
            </a:xfrm>
            <a:custGeom>
              <a:avLst/>
              <a:gdLst/>
              <a:ahLst/>
              <a:cxnLst/>
              <a:rect l="l" t="t" r="r" b="b"/>
              <a:pathLst>
                <a:path w="16091" h="20832" extrusionOk="0">
                  <a:moveTo>
                    <a:pt x="8136" y="0"/>
                  </a:moveTo>
                  <a:cubicBezTo>
                    <a:pt x="7823" y="0"/>
                    <a:pt x="7506" y="17"/>
                    <a:pt x="7185" y="52"/>
                  </a:cubicBezTo>
                  <a:cubicBezTo>
                    <a:pt x="3546" y="447"/>
                    <a:pt x="652" y="3143"/>
                    <a:pt x="244" y="6525"/>
                  </a:cubicBezTo>
                  <a:cubicBezTo>
                    <a:pt x="1" y="8517"/>
                    <a:pt x="615" y="10371"/>
                    <a:pt x="1785" y="11814"/>
                  </a:cubicBezTo>
                  <a:cubicBezTo>
                    <a:pt x="2696" y="12929"/>
                    <a:pt x="3150" y="14347"/>
                    <a:pt x="3057" y="15782"/>
                  </a:cubicBezTo>
                  <a:cubicBezTo>
                    <a:pt x="3051" y="15882"/>
                    <a:pt x="3048" y="15984"/>
                    <a:pt x="3048" y="16087"/>
                  </a:cubicBezTo>
                  <a:cubicBezTo>
                    <a:pt x="3062" y="18692"/>
                    <a:pt x="5320" y="20796"/>
                    <a:pt x="8110" y="20832"/>
                  </a:cubicBezTo>
                  <a:cubicBezTo>
                    <a:pt x="8132" y="20832"/>
                    <a:pt x="8154" y="20832"/>
                    <a:pt x="8176" y="20832"/>
                  </a:cubicBezTo>
                  <a:cubicBezTo>
                    <a:pt x="10943" y="20832"/>
                    <a:pt x="13244" y="18754"/>
                    <a:pt x="13311" y="16178"/>
                  </a:cubicBezTo>
                  <a:cubicBezTo>
                    <a:pt x="13316" y="15942"/>
                    <a:pt x="13304" y="15706"/>
                    <a:pt x="13272" y="15472"/>
                  </a:cubicBezTo>
                  <a:cubicBezTo>
                    <a:pt x="13103" y="14211"/>
                    <a:pt x="13519" y="12953"/>
                    <a:pt x="14368" y="11956"/>
                  </a:cubicBezTo>
                  <a:cubicBezTo>
                    <a:pt x="15449" y="10690"/>
                    <a:pt x="16090" y="9087"/>
                    <a:pt x="16081" y="7345"/>
                  </a:cubicBezTo>
                  <a:cubicBezTo>
                    <a:pt x="16062" y="3281"/>
                    <a:pt x="12507" y="0"/>
                    <a:pt x="8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614;p20"/>
            <p:cNvSpPr/>
            <p:nvPr/>
          </p:nvSpPr>
          <p:spPr>
            <a:xfrm>
              <a:off x="4765324" y="4827980"/>
              <a:ext cx="104732" cy="319050"/>
            </a:xfrm>
            <a:custGeom>
              <a:avLst/>
              <a:gdLst/>
              <a:ahLst/>
              <a:cxnLst/>
              <a:rect l="l" t="t" r="r" b="b"/>
              <a:pathLst>
                <a:path w="6451" h="19652" extrusionOk="0">
                  <a:moveTo>
                    <a:pt x="3134" y="1"/>
                  </a:moveTo>
                  <a:cubicBezTo>
                    <a:pt x="2899" y="3"/>
                    <a:pt x="2709" y="195"/>
                    <a:pt x="2711" y="429"/>
                  </a:cubicBezTo>
                  <a:lnTo>
                    <a:pt x="2729" y="4300"/>
                  </a:lnTo>
                  <a:lnTo>
                    <a:pt x="825" y="1708"/>
                  </a:lnTo>
                  <a:cubicBezTo>
                    <a:pt x="741" y="1595"/>
                    <a:pt x="613" y="1535"/>
                    <a:pt x="482" y="1535"/>
                  </a:cubicBezTo>
                  <a:cubicBezTo>
                    <a:pt x="395" y="1535"/>
                    <a:pt x="307" y="1562"/>
                    <a:pt x="231" y="1618"/>
                  </a:cubicBezTo>
                  <a:cubicBezTo>
                    <a:pt x="41" y="1755"/>
                    <a:pt x="0" y="2023"/>
                    <a:pt x="139" y="2211"/>
                  </a:cubicBezTo>
                  <a:lnTo>
                    <a:pt x="2588" y="5545"/>
                  </a:lnTo>
                  <a:cubicBezTo>
                    <a:pt x="2626" y="5597"/>
                    <a:pt x="2677" y="5641"/>
                    <a:pt x="2736" y="5671"/>
                  </a:cubicBezTo>
                  <a:lnTo>
                    <a:pt x="2799" y="19229"/>
                  </a:lnTo>
                  <a:cubicBezTo>
                    <a:pt x="2801" y="19462"/>
                    <a:pt x="2989" y="19652"/>
                    <a:pt x="3224" y="19652"/>
                  </a:cubicBezTo>
                  <a:cubicBezTo>
                    <a:pt x="3225" y="19652"/>
                    <a:pt x="3226" y="19652"/>
                    <a:pt x="3227" y="19652"/>
                  </a:cubicBezTo>
                  <a:cubicBezTo>
                    <a:pt x="3461" y="19652"/>
                    <a:pt x="3651" y="19460"/>
                    <a:pt x="3650" y="19225"/>
                  </a:cubicBezTo>
                  <a:lnTo>
                    <a:pt x="3602" y="8943"/>
                  </a:lnTo>
                  <a:lnTo>
                    <a:pt x="6300" y="5704"/>
                  </a:lnTo>
                  <a:cubicBezTo>
                    <a:pt x="6450" y="5523"/>
                    <a:pt x="6425" y="5255"/>
                    <a:pt x="6246" y="5105"/>
                  </a:cubicBezTo>
                  <a:cubicBezTo>
                    <a:pt x="6166" y="5038"/>
                    <a:pt x="6069" y="5006"/>
                    <a:pt x="5973" y="5006"/>
                  </a:cubicBezTo>
                  <a:cubicBezTo>
                    <a:pt x="5851" y="5006"/>
                    <a:pt x="5730" y="5058"/>
                    <a:pt x="5645" y="5160"/>
                  </a:cubicBezTo>
                  <a:lnTo>
                    <a:pt x="3595" y="7620"/>
                  </a:lnTo>
                  <a:lnTo>
                    <a:pt x="3562" y="425"/>
                  </a:lnTo>
                  <a:cubicBezTo>
                    <a:pt x="3560" y="189"/>
                    <a:pt x="3370" y="1"/>
                    <a:pt x="313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615;p20"/>
            <p:cNvSpPr/>
            <p:nvPr/>
          </p:nvSpPr>
          <p:spPr>
            <a:xfrm>
              <a:off x="3468960" y="4579730"/>
              <a:ext cx="333240" cy="431429"/>
            </a:xfrm>
            <a:custGeom>
              <a:avLst/>
              <a:gdLst/>
              <a:ahLst/>
              <a:cxnLst/>
              <a:rect l="l" t="t" r="r" b="b"/>
              <a:pathLst>
                <a:path w="20526" h="26574" extrusionOk="0">
                  <a:moveTo>
                    <a:pt x="10378" y="0"/>
                  </a:moveTo>
                  <a:cubicBezTo>
                    <a:pt x="9979" y="0"/>
                    <a:pt x="9574" y="22"/>
                    <a:pt x="9165" y="66"/>
                  </a:cubicBezTo>
                  <a:cubicBezTo>
                    <a:pt x="4522" y="568"/>
                    <a:pt x="831" y="4007"/>
                    <a:pt x="309" y="8321"/>
                  </a:cubicBezTo>
                  <a:cubicBezTo>
                    <a:pt x="1" y="10864"/>
                    <a:pt x="783" y="13228"/>
                    <a:pt x="2275" y="15068"/>
                  </a:cubicBezTo>
                  <a:cubicBezTo>
                    <a:pt x="3455" y="16523"/>
                    <a:pt x="4013" y="18316"/>
                    <a:pt x="3899" y="20132"/>
                  </a:cubicBezTo>
                  <a:cubicBezTo>
                    <a:pt x="3892" y="20262"/>
                    <a:pt x="3886" y="20391"/>
                    <a:pt x="3886" y="20523"/>
                  </a:cubicBezTo>
                  <a:cubicBezTo>
                    <a:pt x="3904" y="23843"/>
                    <a:pt x="6784" y="26529"/>
                    <a:pt x="10345" y="26573"/>
                  </a:cubicBezTo>
                  <a:cubicBezTo>
                    <a:pt x="10374" y="26573"/>
                    <a:pt x="10403" y="26573"/>
                    <a:pt x="10432" y="26573"/>
                  </a:cubicBezTo>
                  <a:cubicBezTo>
                    <a:pt x="13960" y="26573"/>
                    <a:pt x="16896" y="23923"/>
                    <a:pt x="16980" y="20639"/>
                  </a:cubicBezTo>
                  <a:cubicBezTo>
                    <a:pt x="16987" y="20336"/>
                    <a:pt x="16971" y="20035"/>
                    <a:pt x="16930" y="19736"/>
                  </a:cubicBezTo>
                  <a:cubicBezTo>
                    <a:pt x="16715" y="18129"/>
                    <a:pt x="17244" y="16523"/>
                    <a:pt x="18327" y="15251"/>
                  </a:cubicBezTo>
                  <a:cubicBezTo>
                    <a:pt x="19706" y="13636"/>
                    <a:pt x="20525" y="11590"/>
                    <a:pt x="20513" y="9369"/>
                  </a:cubicBezTo>
                  <a:cubicBezTo>
                    <a:pt x="20487" y="4185"/>
                    <a:pt x="15953" y="0"/>
                    <a:pt x="10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616;p20"/>
            <p:cNvSpPr/>
            <p:nvPr/>
          </p:nvSpPr>
          <p:spPr>
            <a:xfrm>
              <a:off x="3571857" y="4745701"/>
              <a:ext cx="133598" cy="406995"/>
            </a:xfrm>
            <a:custGeom>
              <a:avLst/>
              <a:gdLst/>
              <a:ahLst/>
              <a:cxnLst/>
              <a:rect l="l" t="t" r="r" b="b"/>
              <a:pathLst>
                <a:path w="8229" h="25069" extrusionOk="0">
                  <a:moveTo>
                    <a:pt x="4001" y="0"/>
                  </a:moveTo>
                  <a:cubicBezTo>
                    <a:pt x="4000" y="0"/>
                    <a:pt x="3999" y="0"/>
                    <a:pt x="3998" y="0"/>
                  </a:cubicBezTo>
                  <a:cubicBezTo>
                    <a:pt x="3699" y="2"/>
                    <a:pt x="3456" y="245"/>
                    <a:pt x="3457" y="546"/>
                  </a:cubicBezTo>
                  <a:lnTo>
                    <a:pt x="3482" y="5483"/>
                  </a:lnTo>
                  <a:lnTo>
                    <a:pt x="1053" y="2177"/>
                  </a:lnTo>
                  <a:cubicBezTo>
                    <a:pt x="947" y="2031"/>
                    <a:pt x="782" y="1955"/>
                    <a:pt x="616" y="1955"/>
                  </a:cubicBezTo>
                  <a:cubicBezTo>
                    <a:pt x="504" y="1955"/>
                    <a:pt x="391" y="1989"/>
                    <a:pt x="294" y="2061"/>
                  </a:cubicBezTo>
                  <a:cubicBezTo>
                    <a:pt x="53" y="2237"/>
                    <a:pt x="0" y="2577"/>
                    <a:pt x="178" y="2820"/>
                  </a:cubicBezTo>
                  <a:lnTo>
                    <a:pt x="3302" y="7072"/>
                  </a:lnTo>
                  <a:cubicBezTo>
                    <a:pt x="3352" y="7138"/>
                    <a:pt x="3415" y="7193"/>
                    <a:pt x="3489" y="7230"/>
                  </a:cubicBezTo>
                  <a:lnTo>
                    <a:pt x="3570" y="24528"/>
                  </a:lnTo>
                  <a:cubicBezTo>
                    <a:pt x="3572" y="24827"/>
                    <a:pt x="3817" y="25068"/>
                    <a:pt x="4116" y="25068"/>
                  </a:cubicBezTo>
                  <a:cubicBezTo>
                    <a:pt x="4416" y="25066"/>
                    <a:pt x="4659" y="24822"/>
                    <a:pt x="4657" y="24522"/>
                  </a:cubicBezTo>
                  <a:lnTo>
                    <a:pt x="4595" y="11406"/>
                  </a:lnTo>
                  <a:lnTo>
                    <a:pt x="8037" y="7272"/>
                  </a:lnTo>
                  <a:cubicBezTo>
                    <a:pt x="8229" y="7042"/>
                    <a:pt x="8199" y="6700"/>
                    <a:pt x="7968" y="6508"/>
                  </a:cubicBezTo>
                  <a:cubicBezTo>
                    <a:pt x="7867" y="6423"/>
                    <a:pt x="7743" y="6382"/>
                    <a:pt x="7621" y="6382"/>
                  </a:cubicBezTo>
                  <a:cubicBezTo>
                    <a:pt x="7465" y="6382"/>
                    <a:pt x="7309" y="6449"/>
                    <a:pt x="7202" y="6578"/>
                  </a:cubicBezTo>
                  <a:lnTo>
                    <a:pt x="4588" y="9719"/>
                  </a:lnTo>
                  <a:lnTo>
                    <a:pt x="4544" y="541"/>
                  </a:lnTo>
                  <a:cubicBezTo>
                    <a:pt x="4542" y="241"/>
                    <a:pt x="4299" y="0"/>
                    <a:pt x="400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617;p20"/>
            <p:cNvSpPr/>
            <p:nvPr/>
          </p:nvSpPr>
          <p:spPr>
            <a:xfrm>
              <a:off x="5753298" y="4441268"/>
              <a:ext cx="394397" cy="510639"/>
            </a:xfrm>
            <a:custGeom>
              <a:avLst/>
              <a:gdLst/>
              <a:ahLst/>
              <a:cxnLst/>
              <a:rect l="l" t="t" r="r" b="b"/>
              <a:pathLst>
                <a:path w="24293" h="31453" extrusionOk="0">
                  <a:moveTo>
                    <a:pt x="12008" y="1"/>
                  </a:moveTo>
                  <a:cubicBezTo>
                    <a:pt x="5409" y="1"/>
                    <a:pt x="46" y="4954"/>
                    <a:pt x="15" y="11088"/>
                  </a:cubicBezTo>
                  <a:cubicBezTo>
                    <a:pt x="1" y="13718"/>
                    <a:pt x="971" y="16140"/>
                    <a:pt x="2602" y="18053"/>
                  </a:cubicBezTo>
                  <a:cubicBezTo>
                    <a:pt x="3884" y="19557"/>
                    <a:pt x="4511" y="21459"/>
                    <a:pt x="4256" y="23361"/>
                  </a:cubicBezTo>
                  <a:cubicBezTo>
                    <a:pt x="4208" y="23715"/>
                    <a:pt x="4189" y="24071"/>
                    <a:pt x="4198" y="24428"/>
                  </a:cubicBezTo>
                  <a:cubicBezTo>
                    <a:pt x="4296" y="28318"/>
                    <a:pt x="7772" y="31453"/>
                    <a:pt x="11949" y="31453"/>
                  </a:cubicBezTo>
                  <a:cubicBezTo>
                    <a:pt x="11982" y="31453"/>
                    <a:pt x="12016" y="31453"/>
                    <a:pt x="12050" y="31452"/>
                  </a:cubicBezTo>
                  <a:cubicBezTo>
                    <a:pt x="16264" y="31400"/>
                    <a:pt x="19673" y="28220"/>
                    <a:pt x="19694" y="24289"/>
                  </a:cubicBezTo>
                  <a:cubicBezTo>
                    <a:pt x="19694" y="24134"/>
                    <a:pt x="19690" y="23981"/>
                    <a:pt x="19680" y="23828"/>
                  </a:cubicBezTo>
                  <a:cubicBezTo>
                    <a:pt x="19544" y="21677"/>
                    <a:pt x="20204" y="19557"/>
                    <a:pt x="21601" y="17836"/>
                  </a:cubicBezTo>
                  <a:cubicBezTo>
                    <a:pt x="23366" y="15657"/>
                    <a:pt x="24292" y="12857"/>
                    <a:pt x="23930" y="9849"/>
                  </a:cubicBezTo>
                  <a:cubicBezTo>
                    <a:pt x="23313" y="4743"/>
                    <a:pt x="18942" y="672"/>
                    <a:pt x="13448" y="79"/>
                  </a:cubicBezTo>
                  <a:cubicBezTo>
                    <a:pt x="12963" y="26"/>
                    <a:pt x="12482" y="1"/>
                    <a:pt x="12008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618;p20"/>
            <p:cNvSpPr/>
            <p:nvPr/>
          </p:nvSpPr>
          <p:spPr>
            <a:xfrm>
              <a:off x="5867113" y="4667545"/>
              <a:ext cx="158129" cy="481741"/>
            </a:xfrm>
            <a:custGeom>
              <a:avLst/>
              <a:gdLst/>
              <a:ahLst/>
              <a:cxnLst/>
              <a:rect l="l" t="t" r="r" b="b"/>
              <a:pathLst>
                <a:path w="9740" h="29673" extrusionOk="0">
                  <a:moveTo>
                    <a:pt x="5005" y="0"/>
                  </a:moveTo>
                  <a:cubicBezTo>
                    <a:pt x="4651" y="0"/>
                    <a:pt x="4364" y="287"/>
                    <a:pt x="4362" y="640"/>
                  </a:cubicBezTo>
                  <a:lnTo>
                    <a:pt x="4311" y="11503"/>
                  </a:lnTo>
                  <a:lnTo>
                    <a:pt x="1216" y="7787"/>
                  </a:lnTo>
                  <a:cubicBezTo>
                    <a:pt x="1089" y="7635"/>
                    <a:pt x="906" y="7557"/>
                    <a:pt x="722" y="7557"/>
                  </a:cubicBezTo>
                  <a:cubicBezTo>
                    <a:pt x="577" y="7557"/>
                    <a:pt x="431" y="7606"/>
                    <a:pt x="311" y="7706"/>
                  </a:cubicBezTo>
                  <a:cubicBezTo>
                    <a:pt x="38" y="7933"/>
                    <a:pt x="1" y="8338"/>
                    <a:pt x="228" y="8611"/>
                  </a:cubicBezTo>
                  <a:lnTo>
                    <a:pt x="4300" y="13502"/>
                  </a:lnTo>
                  <a:lnTo>
                    <a:pt x="4228" y="29026"/>
                  </a:lnTo>
                  <a:cubicBezTo>
                    <a:pt x="4226" y="29382"/>
                    <a:pt x="4513" y="29671"/>
                    <a:pt x="4867" y="29673"/>
                  </a:cubicBezTo>
                  <a:cubicBezTo>
                    <a:pt x="4868" y="29673"/>
                    <a:pt x="4870" y="29673"/>
                    <a:pt x="4871" y="29673"/>
                  </a:cubicBezTo>
                  <a:cubicBezTo>
                    <a:pt x="5225" y="29673"/>
                    <a:pt x="5512" y="29386"/>
                    <a:pt x="5514" y="29033"/>
                  </a:cubicBezTo>
                  <a:lnTo>
                    <a:pt x="5609" y="8560"/>
                  </a:lnTo>
                  <a:cubicBezTo>
                    <a:pt x="5697" y="8516"/>
                    <a:pt x="5773" y="8451"/>
                    <a:pt x="5831" y="8372"/>
                  </a:cubicBezTo>
                  <a:lnTo>
                    <a:pt x="9529" y="3338"/>
                  </a:lnTo>
                  <a:cubicBezTo>
                    <a:pt x="9739" y="3053"/>
                    <a:pt x="9677" y="2651"/>
                    <a:pt x="9392" y="2440"/>
                  </a:cubicBezTo>
                  <a:cubicBezTo>
                    <a:pt x="9278" y="2356"/>
                    <a:pt x="9145" y="2315"/>
                    <a:pt x="9013" y="2315"/>
                  </a:cubicBezTo>
                  <a:cubicBezTo>
                    <a:pt x="8815" y="2315"/>
                    <a:pt x="8620" y="2406"/>
                    <a:pt x="8494" y="2577"/>
                  </a:cubicBezTo>
                  <a:lnTo>
                    <a:pt x="5619" y="6491"/>
                  </a:lnTo>
                  <a:lnTo>
                    <a:pt x="5648" y="647"/>
                  </a:lnTo>
                  <a:cubicBezTo>
                    <a:pt x="5649" y="291"/>
                    <a:pt x="5362" y="2"/>
                    <a:pt x="5008" y="0"/>
                  </a:cubicBezTo>
                  <a:cubicBezTo>
                    <a:pt x="5007" y="0"/>
                    <a:pt x="5006" y="0"/>
                    <a:pt x="50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619;p20"/>
            <p:cNvSpPr/>
            <p:nvPr/>
          </p:nvSpPr>
          <p:spPr>
            <a:xfrm>
              <a:off x="6030372" y="4204458"/>
              <a:ext cx="476530" cy="617157"/>
            </a:xfrm>
            <a:custGeom>
              <a:avLst/>
              <a:gdLst/>
              <a:ahLst/>
              <a:cxnLst/>
              <a:rect l="l" t="t" r="r" b="b"/>
              <a:pathLst>
                <a:path w="29352" h="38014" extrusionOk="0">
                  <a:moveTo>
                    <a:pt x="14499" y="0"/>
                  </a:moveTo>
                  <a:cubicBezTo>
                    <a:pt x="6491" y="0"/>
                    <a:pt x="0" y="6029"/>
                    <a:pt x="0" y="13466"/>
                  </a:cubicBezTo>
                  <a:cubicBezTo>
                    <a:pt x="0" y="16645"/>
                    <a:pt x="1185" y="19565"/>
                    <a:pt x="3169" y="21867"/>
                  </a:cubicBezTo>
                  <a:cubicBezTo>
                    <a:pt x="4727" y="23677"/>
                    <a:pt x="5499" y="25972"/>
                    <a:pt x="5199" y="28273"/>
                  </a:cubicBezTo>
                  <a:cubicBezTo>
                    <a:pt x="5145" y="28701"/>
                    <a:pt x="5124" y="29132"/>
                    <a:pt x="5138" y="29564"/>
                  </a:cubicBezTo>
                  <a:cubicBezTo>
                    <a:pt x="5279" y="34250"/>
                    <a:pt x="9474" y="38014"/>
                    <a:pt x="14501" y="38014"/>
                  </a:cubicBezTo>
                  <a:cubicBezTo>
                    <a:pt x="14557" y="38014"/>
                    <a:pt x="14612" y="38013"/>
                    <a:pt x="14668" y="38012"/>
                  </a:cubicBezTo>
                  <a:cubicBezTo>
                    <a:pt x="19762" y="37926"/>
                    <a:pt x="23864" y="34065"/>
                    <a:pt x="23864" y="29315"/>
                  </a:cubicBezTo>
                  <a:cubicBezTo>
                    <a:pt x="23864" y="29129"/>
                    <a:pt x="23857" y="28942"/>
                    <a:pt x="23844" y="28759"/>
                  </a:cubicBezTo>
                  <a:cubicBezTo>
                    <a:pt x="23666" y="26161"/>
                    <a:pt x="24452" y="23593"/>
                    <a:pt x="26129" y="21506"/>
                  </a:cubicBezTo>
                  <a:cubicBezTo>
                    <a:pt x="28249" y="18864"/>
                    <a:pt x="29352" y="15475"/>
                    <a:pt x="28894" y="11842"/>
                  </a:cubicBezTo>
                  <a:cubicBezTo>
                    <a:pt x="28117" y="5674"/>
                    <a:pt x="22810" y="776"/>
                    <a:pt x="16167" y="87"/>
                  </a:cubicBezTo>
                  <a:cubicBezTo>
                    <a:pt x="15605" y="29"/>
                    <a:pt x="15048" y="0"/>
                    <a:pt x="14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620;p20"/>
            <p:cNvSpPr/>
            <p:nvPr/>
          </p:nvSpPr>
          <p:spPr>
            <a:xfrm>
              <a:off x="6174019" y="4440564"/>
              <a:ext cx="186134" cy="708723"/>
            </a:xfrm>
            <a:custGeom>
              <a:avLst/>
              <a:gdLst/>
              <a:ahLst/>
              <a:cxnLst/>
              <a:rect l="l" t="t" r="r" b="b"/>
              <a:pathLst>
                <a:path w="11465" h="43654" extrusionOk="0">
                  <a:moveTo>
                    <a:pt x="5720" y="0"/>
                  </a:moveTo>
                  <a:cubicBezTo>
                    <a:pt x="5426" y="0"/>
                    <a:pt x="5188" y="236"/>
                    <a:pt x="5188" y="531"/>
                  </a:cubicBezTo>
                  <a:lnTo>
                    <a:pt x="5188" y="8326"/>
                  </a:lnTo>
                  <a:lnTo>
                    <a:pt x="1309" y="2993"/>
                  </a:lnTo>
                  <a:cubicBezTo>
                    <a:pt x="1205" y="2850"/>
                    <a:pt x="1043" y="2774"/>
                    <a:pt x="879" y="2774"/>
                  </a:cubicBezTo>
                  <a:cubicBezTo>
                    <a:pt x="771" y="2774"/>
                    <a:pt x="662" y="2807"/>
                    <a:pt x="568" y="2875"/>
                  </a:cubicBezTo>
                  <a:cubicBezTo>
                    <a:pt x="330" y="3047"/>
                    <a:pt x="277" y="3380"/>
                    <a:pt x="450" y="3616"/>
                  </a:cubicBezTo>
                  <a:lnTo>
                    <a:pt x="4890" y="9721"/>
                  </a:lnTo>
                  <a:cubicBezTo>
                    <a:pt x="4962" y="9820"/>
                    <a:pt x="5068" y="9890"/>
                    <a:pt x="5188" y="9920"/>
                  </a:cubicBezTo>
                  <a:lnTo>
                    <a:pt x="5188" y="14337"/>
                  </a:lnTo>
                  <a:lnTo>
                    <a:pt x="992" y="9346"/>
                  </a:lnTo>
                  <a:cubicBezTo>
                    <a:pt x="888" y="9227"/>
                    <a:pt x="741" y="9165"/>
                    <a:pt x="594" y="9165"/>
                  </a:cubicBezTo>
                  <a:cubicBezTo>
                    <a:pt x="474" y="9165"/>
                    <a:pt x="352" y="9206"/>
                    <a:pt x="253" y="9289"/>
                  </a:cubicBezTo>
                  <a:cubicBezTo>
                    <a:pt x="32" y="9474"/>
                    <a:pt x="1" y="9802"/>
                    <a:pt x="180" y="10027"/>
                  </a:cubicBezTo>
                  <a:lnTo>
                    <a:pt x="5189" y="15984"/>
                  </a:lnTo>
                  <a:lnTo>
                    <a:pt x="5189" y="43124"/>
                  </a:lnTo>
                  <a:cubicBezTo>
                    <a:pt x="5189" y="43416"/>
                    <a:pt x="5427" y="43654"/>
                    <a:pt x="5720" y="43654"/>
                  </a:cubicBezTo>
                  <a:lnTo>
                    <a:pt x="5737" y="43654"/>
                  </a:lnTo>
                  <a:cubicBezTo>
                    <a:pt x="6030" y="43654"/>
                    <a:pt x="6267" y="43416"/>
                    <a:pt x="6267" y="43124"/>
                  </a:cubicBezTo>
                  <a:lnTo>
                    <a:pt x="6267" y="15986"/>
                  </a:lnTo>
                  <a:lnTo>
                    <a:pt x="11276" y="10027"/>
                  </a:lnTo>
                  <a:cubicBezTo>
                    <a:pt x="11465" y="9804"/>
                    <a:pt x="11435" y="9469"/>
                    <a:pt x="11211" y="9281"/>
                  </a:cubicBezTo>
                  <a:cubicBezTo>
                    <a:pt x="11112" y="9197"/>
                    <a:pt x="10991" y="9156"/>
                    <a:pt x="10870" y="9156"/>
                  </a:cubicBezTo>
                  <a:cubicBezTo>
                    <a:pt x="10718" y="9156"/>
                    <a:pt x="10568" y="9220"/>
                    <a:pt x="10463" y="9346"/>
                  </a:cubicBezTo>
                  <a:lnTo>
                    <a:pt x="6266" y="14337"/>
                  </a:lnTo>
                  <a:lnTo>
                    <a:pt x="6266" y="9920"/>
                  </a:lnTo>
                  <a:cubicBezTo>
                    <a:pt x="6385" y="9890"/>
                    <a:pt x="6491" y="9820"/>
                    <a:pt x="6563" y="9721"/>
                  </a:cubicBezTo>
                  <a:lnTo>
                    <a:pt x="11005" y="3616"/>
                  </a:lnTo>
                  <a:cubicBezTo>
                    <a:pt x="11176" y="3380"/>
                    <a:pt x="11123" y="3047"/>
                    <a:pt x="10887" y="2875"/>
                  </a:cubicBezTo>
                  <a:cubicBezTo>
                    <a:pt x="10793" y="2807"/>
                    <a:pt x="10683" y="2774"/>
                    <a:pt x="10575" y="2774"/>
                  </a:cubicBezTo>
                  <a:cubicBezTo>
                    <a:pt x="10411" y="2774"/>
                    <a:pt x="10250" y="2850"/>
                    <a:pt x="10146" y="2993"/>
                  </a:cubicBezTo>
                  <a:lnTo>
                    <a:pt x="6266" y="8326"/>
                  </a:lnTo>
                  <a:lnTo>
                    <a:pt x="6266" y="531"/>
                  </a:lnTo>
                  <a:cubicBezTo>
                    <a:pt x="6266" y="236"/>
                    <a:pt x="6030" y="0"/>
                    <a:pt x="573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621;p20"/>
            <p:cNvSpPr/>
            <p:nvPr/>
          </p:nvSpPr>
          <p:spPr>
            <a:xfrm>
              <a:off x="5257667" y="3584249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3"/>
                    <a:pt x="1841" y="3683"/>
                  </a:cubicBezTo>
                  <a:cubicBezTo>
                    <a:pt x="2860" y="3683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622;p20"/>
            <p:cNvSpPr/>
            <p:nvPr/>
          </p:nvSpPr>
          <p:spPr>
            <a:xfrm>
              <a:off x="5150224" y="3475052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1" y="0"/>
                  </a:moveTo>
                  <a:cubicBezTo>
                    <a:pt x="822" y="0"/>
                    <a:pt x="1" y="821"/>
                    <a:pt x="1" y="1842"/>
                  </a:cubicBezTo>
                  <a:cubicBezTo>
                    <a:pt x="1" y="2862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2"/>
                    <a:pt x="3684" y="1842"/>
                  </a:cubicBez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623;p20"/>
            <p:cNvSpPr/>
            <p:nvPr/>
          </p:nvSpPr>
          <p:spPr>
            <a:xfrm>
              <a:off x="5257667" y="3475052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841" y="0"/>
                  </a:moveTo>
                  <a:cubicBezTo>
                    <a:pt x="821" y="0"/>
                    <a:pt x="0" y="821"/>
                    <a:pt x="0" y="1842"/>
                  </a:cubicBezTo>
                  <a:cubicBezTo>
                    <a:pt x="0" y="2862"/>
                    <a:pt x="821" y="3685"/>
                    <a:pt x="1841" y="3685"/>
                  </a:cubicBezTo>
                  <a:cubicBezTo>
                    <a:pt x="2860" y="3685"/>
                    <a:pt x="3683" y="2862"/>
                    <a:pt x="3683" y="1842"/>
                  </a:cubicBezTo>
                  <a:cubicBezTo>
                    <a:pt x="3683" y="821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624;p20"/>
            <p:cNvSpPr/>
            <p:nvPr/>
          </p:nvSpPr>
          <p:spPr>
            <a:xfrm>
              <a:off x="5042797" y="3475052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1"/>
                    <a:pt x="1" y="1842"/>
                  </a:cubicBezTo>
                  <a:cubicBezTo>
                    <a:pt x="1" y="2862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2"/>
                    <a:pt x="3685" y="1842"/>
                  </a:cubicBezTo>
                  <a:cubicBezTo>
                    <a:pt x="3685" y="821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625;p20"/>
            <p:cNvSpPr/>
            <p:nvPr/>
          </p:nvSpPr>
          <p:spPr>
            <a:xfrm>
              <a:off x="5042797" y="3584249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3" y="3683"/>
                  </a:cubicBezTo>
                  <a:lnTo>
                    <a:pt x="1845" y="3683"/>
                  </a:lnTo>
                  <a:cubicBezTo>
                    <a:pt x="2865" y="3683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1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626;p20"/>
            <p:cNvSpPr/>
            <p:nvPr/>
          </p:nvSpPr>
          <p:spPr>
            <a:xfrm>
              <a:off x="5042797" y="3693429"/>
              <a:ext cx="59842" cy="59794"/>
            </a:xfrm>
            <a:custGeom>
              <a:avLst/>
              <a:gdLst/>
              <a:ahLst/>
              <a:cxnLst/>
              <a:rect l="l" t="t" r="r" b="b"/>
              <a:pathLst>
                <a:path w="3686" h="3683" extrusionOk="0">
                  <a:moveTo>
                    <a:pt x="1843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2" y="3683"/>
                    <a:pt x="1843" y="3683"/>
                  </a:cubicBezTo>
                  <a:lnTo>
                    <a:pt x="1845" y="3683"/>
                  </a:lnTo>
                  <a:cubicBezTo>
                    <a:pt x="2865" y="3683"/>
                    <a:pt x="3685" y="2862"/>
                    <a:pt x="3685" y="1842"/>
                  </a:cubicBezTo>
                  <a:lnTo>
                    <a:pt x="3685" y="1841"/>
                  </a:lnTo>
                  <a:cubicBezTo>
                    <a:pt x="3685" y="821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627;p20"/>
            <p:cNvSpPr/>
            <p:nvPr/>
          </p:nvSpPr>
          <p:spPr>
            <a:xfrm>
              <a:off x="5150224" y="3693429"/>
              <a:ext cx="59810" cy="59794"/>
            </a:xfrm>
            <a:custGeom>
              <a:avLst/>
              <a:gdLst/>
              <a:ahLst/>
              <a:cxnLst/>
              <a:rect l="l" t="t" r="r" b="b"/>
              <a:pathLst>
                <a:path w="3684" h="3683" extrusionOk="0">
                  <a:moveTo>
                    <a:pt x="1841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2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4" y="2862"/>
                    <a:pt x="3684" y="1842"/>
                  </a:cubicBezTo>
                  <a:lnTo>
                    <a:pt x="3684" y="1841"/>
                  </a:ln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628;p20"/>
            <p:cNvSpPr/>
            <p:nvPr/>
          </p:nvSpPr>
          <p:spPr>
            <a:xfrm>
              <a:off x="5150224" y="3802593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1"/>
                  </a:moveTo>
                  <a:cubicBezTo>
                    <a:pt x="822" y="1"/>
                    <a:pt x="1" y="823"/>
                    <a:pt x="1" y="1843"/>
                  </a:cubicBezTo>
                  <a:cubicBezTo>
                    <a:pt x="1" y="2864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4"/>
                    <a:pt x="3684" y="1843"/>
                  </a:cubicBezTo>
                  <a:cubicBezTo>
                    <a:pt x="3684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202;p18"/>
          <p:cNvSpPr txBox="1">
            <a:spLocks/>
          </p:cNvSpPr>
          <p:nvPr/>
        </p:nvSpPr>
        <p:spPr>
          <a:xfrm>
            <a:off x="762027" y="122012"/>
            <a:ext cx="3131672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28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데이터 수집</a:t>
            </a:r>
          </a:p>
        </p:txBody>
      </p:sp>
      <p:sp>
        <p:nvSpPr>
          <p:cNvPr id="17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02</a:t>
            </a:r>
          </a:p>
        </p:txBody>
      </p:sp>
      <p:sp>
        <p:nvSpPr>
          <p:cNvPr id="19" name="Google Shape;184;p17"/>
          <p:cNvSpPr txBox="1">
            <a:spLocks noGrp="1"/>
          </p:cNvSpPr>
          <p:nvPr>
            <p:ph type="ctrTitle"/>
          </p:nvPr>
        </p:nvSpPr>
        <p:spPr>
          <a:xfrm>
            <a:off x="331409" y="838671"/>
            <a:ext cx="8538271" cy="39962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>
                <a:latin typeface="HY강B" pitchFamily="18" charset="-127"/>
                <a:ea typeface="HY강B" pitchFamily="18" charset="-127"/>
              </a:rPr>
              <a:t>2.1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데이터 수집계획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   -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서울대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2013~2020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년 입학 고등학교 명단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   -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서울대 진학 고등학교 위도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경도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주소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   - 2013~2018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년 학원사업체 명단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   -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부동산 매매 가격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2013.1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월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~2020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년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.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월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20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2.2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데이터 수집방법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20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   - </a:t>
            </a:r>
            <a:r>
              <a:rPr lang="ko-KR" altLang="en-US" sz="1600" dirty="0" err="1" smtClean="0">
                <a:latin typeface="HY강B" pitchFamily="18" charset="-127"/>
                <a:ea typeface="HY강B" pitchFamily="18" charset="-127"/>
              </a:rPr>
              <a:t>구글링한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 서울대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2013~2020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년 입학 고등학교 명단을 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pdf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로 받아서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excel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파일로 추출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.</a:t>
            </a:r>
            <a:br>
              <a:rPr lang="en-US" altLang="ko-KR" sz="16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    -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구글지도를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webdriver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를 통해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원격제어하여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 각 고등학교의 위도와 경도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주소를 추출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b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   - ‘</a:t>
            </a:r>
            <a:r>
              <a:rPr lang="ko-KR" altLang="en-US" sz="1600" dirty="0" err="1" smtClean="0">
                <a:latin typeface="HY강B" pitchFamily="18" charset="-127"/>
                <a:ea typeface="HY강B" pitchFamily="18" charset="-127"/>
              </a:rPr>
              <a:t>열린데이터광장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에서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2013~2018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년까지의 연도별 사업체 데이터를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txt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파일 다운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.</a:t>
            </a:r>
            <a:br>
              <a:rPr lang="en-US" altLang="ko-KR" sz="16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   - ‘</a:t>
            </a:r>
            <a:r>
              <a:rPr lang="ko-KR" altLang="en-US" sz="1600" dirty="0" err="1" smtClean="0">
                <a:latin typeface="HY강B" pitchFamily="18" charset="-127"/>
                <a:ea typeface="HY강B" pitchFamily="18" charset="-127"/>
              </a:rPr>
              <a:t>한국감정원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에서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2013~2020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년 까지의 아파트매매가격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excel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파일 다운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.</a:t>
            </a:r>
            <a:br>
              <a:rPr lang="en-US" altLang="ko-KR" sz="16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endParaRPr sz="1050" dirty="0">
              <a:solidFill>
                <a:srgbClr val="43434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6167" b="24110"/>
          <a:stretch/>
        </p:blipFill>
        <p:spPr>
          <a:xfrm>
            <a:off x="4575696" y="122012"/>
            <a:ext cx="4381979" cy="1916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30595"/>
          <a:stretch/>
        </p:blipFill>
        <p:spPr>
          <a:xfrm>
            <a:off x="6401980" y="546216"/>
            <a:ext cx="2645350" cy="293146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V="1">
            <a:off x="7968194" y="816503"/>
            <a:ext cx="818345" cy="4219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/>
          <p:cNvCxnSpPr/>
          <p:nvPr/>
        </p:nvCxnSpPr>
        <p:spPr>
          <a:xfrm flipV="1">
            <a:off x="6695019" y="2837333"/>
            <a:ext cx="818345" cy="4219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/>
          <p:nvPr/>
        </p:nvCxnSpPr>
        <p:spPr>
          <a:xfrm>
            <a:off x="6510869" y="2034489"/>
            <a:ext cx="690031" cy="2615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8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J\Downloads\전국분포도_상위50위 서울대고등학교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794" y="1311140"/>
            <a:ext cx="2896526" cy="330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톱니 모양의 오른쪽 화살표 3"/>
          <p:cNvSpPr/>
          <p:nvPr/>
        </p:nvSpPr>
        <p:spPr>
          <a:xfrm rot="3016431">
            <a:off x="5635215" y="1230896"/>
            <a:ext cx="863149" cy="215294"/>
          </a:xfrm>
          <a:prstGeom prst="notchedRightArrow">
            <a:avLst>
              <a:gd name="adj1" fmla="val 50000"/>
              <a:gd name="adj2" fmla="val 99438"/>
            </a:avLst>
          </a:prstGeom>
          <a:solidFill>
            <a:schemeClr val="accent5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02</a:t>
            </a:r>
          </a:p>
        </p:txBody>
      </p:sp>
      <p:sp>
        <p:nvSpPr>
          <p:cNvPr id="19" name="Google Shape;184;p17"/>
          <p:cNvSpPr txBox="1">
            <a:spLocks noGrp="1"/>
          </p:cNvSpPr>
          <p:nvPr>
            <p:ph type="ctrTitle"/>
          </p:nvPr>
        </p:nvSpPr>
        <p:spPr>
          <a:xfrm>
            <a:off x="340204" y="753928"/>
            <a:ext cx="8538271" cy="1702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>
                <a:solidFill>
                  <a:srgbClr val="434343"/>
                </a:solidFill>
                <a:latin typeface="HY강B" pitchFamily="18" charset="-127"/>
                <a:ea typeface="HY강B" pitchFamily="18" charset="-127"/>
              </a:rPr>
              <a:t/>
            </a:r>
            <a:br>
              <a:rPr lang="en-US" sz="1600" dirty="0">
                <a:solidFill>
                  <a:srgbClr val="434343"/>
                </a:solidFill>
                <a:latin typeface="HY강B" pitchFamily="18" charset="-127"/>
                <a:ea typeface="HY강B" pitchFamily="18" charset="-127"/>
              </a:rPr>
            </a:br>
            <a:r>
              <a:rPr lang="en-US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sz="1600" dirty="0">
                <a:latin typeface="HY강B" pitchFamily="18" charset="-127"/>
                <a:ea typeface="HY강B" pitchFamily="18" charset="-127"/>
              </a:rPr>
            </a:br>
            <a:r>
              <a:rPr lang="en-US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지역범위를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서울시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에 국한한 이유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…</a:t>
            </a:r>
            <a:br>
              <a:rPr lang="en-US" altLang="ko-KR" sz="20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   -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상위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50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위의 고등학교 분포도를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folium map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으로 확인해보니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,</a:t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    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수도권에 집중되어 있다는 것을 알 수 있었다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.</a:t>
            </a:r>
            <a:endParaRPr sz="1200" dirty="0">
              <a:solidFill>
                <a:srgbClr val="43434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569" y="753928"/>
            <a:ext cx="81152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600" dirty="0" err="1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구글지도를</a:t>
            </a:r>
            <a:r>
              <a:rPr lang="ko-KR" altLang="en-US" sz="16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err="1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webdriver</a:t>
            </a:r>
            <a:r>
              <a:rPr lang="ko-KR" altLang="en-US" sz="16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를 통해 </a:t>
            </a:r>
            <a:r>
              <a:rPr lang="ko-KR" altLang="en-US" sz="1600" dirty="0" err="1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원격제어하여</a:t>
            </a:r>
            <a:r>
              <a:rPr lang="ko-KR" altLang="en-US" sz="16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 각 고등학교의 위도와 경도</a:t>
            </a:r>
            <a:r>
              <a:rPr lang="en-US" altLang="ko-KR" sz="16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주소를 추출</a:t>
            </a:r>
            <a:r>
              <a:rPr lang="en-US" altLang="ko-KR" sz="16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rgbClr val="054957"/>
              </a:solidFill>
            </a:endParaRPr>
          </a:p>
        </p:txBody>
      </p:sp>
      <p:pic>
        <p:nvPicPr>
          <p:cNvPr id="3074" name="Picture 2" descr="C:\Users\TJ\Downloads\서울대고등학교folium_cod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13" y="2176392"/>
            <a:ext cx="4140728" cy="284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2" name="톱니 모양의 오른쪽 화살표 301"/>
          <p:cNvSpPr/>
          <p:nvPr/>
        </p:nvSpPr>
        <p:spPr>
          <a:xfrm rot="19731269">
            <a:off x="5547043" y="4334217"/>
            <a:ext cx="863149" cy="215294"/>
          </a:xfrm>
          <a:prstGeom prst="notchedRightArrow">
            <a:avLst>
              <a:gd name="adj1" fmla="val 50000"/>
              <a:gd name="adj2" fmla="val 99438"/>
            </a:avLst>
          </a:prstGeom>
          <a:solidFill>
            <a:schemeClr val="accent5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68458" y="3656418"/>
            <a:ext cx="1839711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latin typeface="HY강B" pitchFamily="18" charset="-127"/>
                <a:ea typeface="HY강B" pitchFamily="18" charset="-127"/>
              </a:rPr>
              <a:t>2013</a:t>
            </a:r>
            <a:r>
              <a:rPr lang="ko-KR" altLang="en-US" sz="900" dirty="0">
                <a:latin typeface="HY강B" pitchFamily="18" charset="-127"/>
                <a:ea typeface="HY강B" pitchFamily="18" charset="-127"/>
              </a:rPr>
              <a:t>년</a:t>
            </a:r>
            <a:r>
              <a:rPr lang="en-US" altLang="ko-KR" sz="900" dirty="0">
                <a:latin typeface="HY강B" pitchFamily="18" charset="-127"/>
                <a:ea typeface="HY강B" pitchFamily="18" charset="-127"/>
              </a:rPr>
              <a:t>:      red</a:t>
            </a:r>
          </a:p>
          <a:p>
            <a:pPr algn="r"/>
            <a:r>
              <a:rPr lang="en-US" altLang="ko-KR" sz="900" dirty="0">
                <a:latin typeface="HY강B" pitchFamily="18" charset="-127"/>
                <a:ea typeface="HY강B" pitchFamily="18" charset="-127"/>
              </a:rPr>
              <a:t>2014</a:t>
            </a:r>
            <a:r>
              <a:rPr lang="ko-KR" altLang="en-US" sz="900" dirty="0">
                <a:latin typeface="HY강B" pitchFamily="18" charset="-127"/>
                <a:ea typeface="HY강B" pitchFamily="18" charset="-127"/>
              </a:rPr>
              <a:t>년</a:t>
            </a:r>
            <a:r>
              <a:rPr lang="en-US" altLang="ko-KR" sz="900" dirty="0">
                <a:latin typeface="HY강B" pitchFamily="18" charset="-127"/>
                <a:ea typeface="HY강B" pitchFamily="18" charset="-127"/>
              </a:rPr>
              <a:t>: orange</a:t>
            </a:r>
          </a:p>
          <a:p>
            <a:pPr algn="r"/>
            <a:r>
              <a:rPr lang="en-US" altLang="ko-KR" sz="900" dirty="0">
                <a:latin typeface="HY강B" pitchFamily="18" charset="-127"/>
                <a:ea typeface="HY강B" pitchFamily="18" charset="-127"/>
              </a:rPr>
              <a:t>2015</a:t>
            </a:r>
            <a:r>
              <a:rPr lang="ko-KR" altLang="en-US" sz="900" dirty="0">
                <a:latin typeface="HY강B" pitchFamily="18" charset="-127"/>
                <a:ea typeface="HY강B" pitchFamily="18" charset="-127"/>
              </a:rPr>
              <a:t>년</a:t>
            </a:r>
            <a:r>
              <a:rPr lang="en-US" altLang="ko-KR" sz="900" dirty="0">
                <a:latin typeface="HY강B" pitchFamily="18" charset="-127"/>
                <a:ea typeface="HY강B" pitchFamily="18" charset="-127"/>
              </a:rPr>
              <a:t>:  yellow</a:t>
            </a:r>
          </a:p>
          <a:p>
            <a:pPr algn="r"/>
            <a:r>
              <a:rPr lang="en-US" altLang="ko-KR" sz="900" dirty="0">
                <a:latin typeface="HY강B" pitchFamily="18" charset="-127"/>
                <a:ea typeface="HY강B" pitchFamily="18" charset="-127"/>
              </a:rPr>
              <a:t>…</a:t>
            </a:r>
          </a:p>
          <a:p>
            <a:pPr algn="r"/>
            <a:r>
              <a:rPr lang="ko-KR" altLang="en-US" sz="900" dirty="0" err="1">
                <a:latin typeface="HY강B" pitchFamily="18" charset="-127"/>
                <a:ea typeface="HY강B" pitchFamily="18" charset="-127"/>
              </a:rPr>
              <a:t>무지개색으로</a:t>
            </a:r>
            <a:r>
              <a:rPr lang="ko-KR" altLang="en-US" sz="900" dirty="0">
                <a:latin typeface="HY강B" pitchFamily="18" charset="-127"/>
                <a:ea typeface="HY강B" pitchFamily="18" charset="-127"/>
              </a:rPr>
              <a:t> 겹쳐지게 출력</a:t>
            </a:r>
            <a:r>
              <a:rPr lang="en-US" altLang="ko-KR" sz="900" dirty="0">
                <a:latin typeface="HY강B" pitchFamily="18" charset="-127"/>
                <a:ea typeface="HY강B" pitchFamily="18" charset="-127"/>
              </a:rPr>
              <a:t>…</a:t>
            </a:r>
            <a:endParaRPr lang="ko-KR" altLang="en-US" sz="9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175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2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889;p36"/>
          <p:cNvSpPr/>
          <p:nvPr/>
        </p:nvSpPr>
        <p:spPr>
          <a:xfrm>
            <a:off x="944935" y="811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890;p36"/>
          <p:cNvSpPr/>
          <p:nvPr/>
        </p:nvSpPr>
        <p:spPr>
          <a:xfrm>
            <a:off x="5479175" y="312600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그룹 70"/>
          <p:cNvGrpSpPr/>
          <p:nvPr/>
        </p:nvGrpSpPr>
        <p:grpSpPr>
          <a:xfrm>
            <a:off x="7264124" y="3256454"/>
            <a:ext cx="2027534" cy="1887046"/>
            <a:chOff x="6086323" y="1653090"/>
            <a:chExt cx="3481645" cy="3576896"/>
          </a:xfrm>
        </p:grpSpPr>
        <p:grpSp>
          <p:nvGrpSpPr>
            <p:cNvPr id="5" name="Google Shape;1867;p36"/>
            <p:cNvGrpSpPr/>
            <p:nvPr/>
          </p:nvGrpSpPr>
          <p:grpSpPr>
            <a:xfrm>
              <a:off x="6086323" y="1653090"/>
              <a:ext cx="3481645" cy="3406550"/>
              <a:chOff x="4095386" y="2301250"/>
              <a:chExt cx="2149164" cy="2102809"/>
            </a:xfrm>
          </p:grpSpPr>
          <p:sp>
            <p:nvSpPr>
              <p:cNvPr id="6" name="Google Shape;1868;p36"/>
              <p:cNvSpPr/>
              <p:nvPr/>
            </p:nvSpPr>
            <p:spPr>
              <a:xfrm>
                <a:off x="4095386" y="3018809"/>
                <a:ext cx="804850" cy="1043075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41723" extrusionOk="0">
                    <a:moveTo>
                      <a:pt x="16306" y="0"/>
                    </a:moveTo>
                    <a:cubicBezTo>
                      <a:pt x="15667" y="0"/>
                      <a:pt x="15019" y="35"/>
                      <a:pt x="14365" y="107"/>
                    </a:cubicBezTo>
                    <a:cubicBezTo>
                      <a:pt x="7098" y="867"/>
                      <a:pt x="1268" y="6275"/>
                      <a:pt x="465" y="13035"/>
                    </a:cubicBezTo>
                    <a:cubicBezTo>
                      <a:pt x="1" y="16879"/>
                      <a:pt x="1099" y="20682"/>
                      <a:pt x="3550" y="23639"/>
                    </a:cubicBezTo>
                    <a:cubicBezTo>
                      <a:pt x="5366" y="25878"/>
                      <a:pt x="6296" y="28709"/>
                      <a:pt x="6127" y="31582"/>
                    </a:cubicBezTo>
                    <a:cubicBezTo>
                      <a:pt x="6084" y="31793"/>
                      <a:pt x="6084" y="32004"/>
                      <a:pt x="6127" y="32215"/>
                    </a:cubicBezTo>
                    <a:cubicBezTo>
                      <a:pt x="6127" y="37454"/>
                      <a:pt x="10647" y="41637"/>
                      <a:pt x="16266" y="41721"/>
                    </a:cubicBezTo>
                    <a:cubicBezTo>
                      <a:pt x="16322" y="41722"/>
                      <a:pt x="16377" y="41723"/>
                      <a:pt x="16432" y="41723"/>
                    </a:cubicBezTo>
                    <a:cubicBezTo>
                      <a:pt x="21936" y="41723"/>
                      <a:pt x="26534" y="37571"/>
                      <a:pt x="26659" y="32384"/>
                    </a:cubicBezTo>
                    <a:cubicBezTo>
                      <a:pt x="26659" y="31920"/>
                      <a:pt x="26659" y="31455"/>
                      <a:pt x="26575" y="30990"/>
                    </a:cubicBezTo>
                    <a:cubicBezTo>
                      <a:pt x="26279" y="28413"/>
                      <a:pt x="27082" y="25878"/>
                      <a:pt x="28772" y="23935"/>
                    </a:cubicBezTo>
                    <a:cubicBezTo>
                      <a:pt x="30968" y="21358"/>
                      <a:pt x="32194" y="18105"/>
                      <a:pt x="32194" y="14683"/>
                    </a:cubicBezTo>
                    <a:cubicBezTo>
                      <a:pt x="32154" y="6571"/>
                      <a:pt x="25068" y="0"/>
                      <a:pt x="163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869;p36"/>
              <p:cNvSpPr/>
              <p:nvPr/>
            </p:nvSpPr>
            <p:spPr>
              <a:xfrm>
                <a:off x="4343611" y="3422034"/>
                <a:ext cx="323200" cy="982025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39281" extrusionOk="0">
                    <a:moveTo>
                      <a:pt x="6295" y="1"/>
                    </a:moveTo>
                    <a:cubicBezTo>
                      <a:pt x="5894" y="1"/>
                      <a:pt x="5492" y="265"/>
                      <a:pt x="5450" y="793"/>
                    </a:cubicBezTo>
                    <a:lnTo>
                      <a:pt x="5492" y="8524"/>
                    </a:lnTo>
                    <a:lnTo>
                      <a:pt x="1690" y="3328"/>
                    </a:lnTo>
                    <a:cubicBezTo>
                      <a:pt x="1515" y="3102"/>
                      <a:pt x="1250" y="2981"/>
                      <a:pt x="994" y="2981"/>
                    </a:cubicBezTo>
                    <a:cubicBezTo>
                      <a:pt x="817" y="2981"/>
                      <a:pt x="645" y="3038"/>
                      <a:pt x="507" y="3159"/>
                    </a:cubicBezTo>
                    <a:cubicBezTo>
                      <a:pt x="84" y="3412"/>
                      <a:pt x="0" y="3961"/>
                      <a:pt x="296" y="4342"/>
                    </a:cubicBezTo>
                    <a:lnTo>
                      <a:pt x="5196" y="11017"/>
                    </a:lnTo>
                    <a:cubicBezTo>
                      <a:pt x="5281" y="11143"/>
                      <a:pt x="5365" y="11228"/>
                      <a:pt x="5492" y="11270"/>
                    </a:cubicBezTo>
                    <a:lnTo>
                      <a:pt x="5619" y="38436"/>
                    </a:lnTo>
                    <a:cubicBezTo>
                      <a:pt x="5619" y="38900"/>
                      <a:pt x="5999" y="39281"/>
                      <a:pt x="6464" y="39281"/>
                    </a:cubicBezTo>
                    <a:cubicBezTo>
                      <a:pt x="6971" y="39281"/>
                      <a:pt x="7351" y="38900"/>
                      <a:pt x="7309" y="38436"/>
                    </a:cubicBezTo>
                    <a:lnTo>
                      <a:pt x="7224" y="17861"/>
                    </a:lnTo>
                    <a:lnTo>
                      <a:pt x="12632" y="11355"/>
                    </a:lnTo>
                    <a:cubicBezTo>
                      <a:pt x="12928" y="10974"/>
                      <a:pt x="12886" y="10468"/>
                      <a:pt x="12548" y="10172"/>
                    </a:cubicBezTo>
                    <a:cubicBezTo>
                      <a:pt x="12381" y="10024"/>
                      <a:pt x="12182" y="9957"/>
                      <a:pt x="11986" y="9957"/>
                    </a:cubicBezTo>
                    <a:cubicBezTo>
                      <a:pt x="11735" y="9957"/>
                      <a:pt x="11489" y="10066"/>
                      <a:pt x="11322" y="10256"/>
                    </a:cubicBezTo>
                    <a:lnTo>
                      <a:pt x="7224" y="15199"/>
                    </a:lnTo>
                    <a:lnTo>
                      <a:pt x="7140" y="793"/>
                    </a:lnTo>
                    <a:cubicBezTo>
                      <a:pt x="7098" y="265"/>
                      <a:pt x="6696" y="1"/>
                      <a:pt x="6295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870;p36"/>
              <p:cNvSpPr/>
              <p:nvPr/>
            </p:nvSpPr>
            <p:spPr>
              <a:xfrm>
                <a:off x="5047850" y="2301250"/>
                <a:ext cx="972775" cy="1260800"/>
              </a:xfrm>
              <a:custGeom>
                <a:avLst/>
                <a:gdLst/>
                <a:ahLst/>
                <a:cxnLst/>
                <a:rect l="l" t="t" r="r" b="b"/>
                <a:pathLst>
                  <a:path w="38911" h="50432" extrusionOk="0">
                    <a:moveTo>
                      <a:pt x="19282" y="1"/>
                    </a:moveTo>
                    <a:cubicBezTo>
                      <a:pt x="8639" y="1"/>
                      <a:pt x="1" y="8002"/>
                      <a:pt x="1" y="17856"/>
                    </a:cubicBezTo>
                    <a:cubicBezTo>
                      <a:pt x="1" y="21954"/>
                      <a:pt x="1521" y="25926"/>
                      <a:pt x="4225" y="29010"/>
                    </a:cubicBezTo>
                    <a:cubicBezTo>
                      <a:pt x="6253" y="31333"/>
                      <a:pt x="7225" y="34417"/>
                      <a:pt x="6845" y="37502"/>
                    </a:cubicBezTo>
                    <a:cubicBezTo>
                      <a:pt x="6760" y="38093"/>
                      <a:pt x="6760" y="38642"/>
                      <a:pt x="6760" y="39234"/>
                    </a:cubicBezTo>
                    <a:cubicBezTo>
                      <a:pt x="6969" y="45451"/>
                      <a:pt x="12494" y="50432"/>
                      <a:pt x="19142" y="50432"/>
                    </a:cubicBezTo>
                    <a:cubicBezTo>
                      <a:pt x="19225" y="50432"/>
                      <a:pt x="19309" y="50431"/>
                      <a:pt x="19392" y="50429"/>
                    </a:cubicBezTo>
                    <a:cubicBezTo>
                      <a:pt x="26194" y="50303"/>
                      <a:pt x="31602" y="45191"/>
                      <a:pt x="31602" y="38896"/>
                    </a:cubicBezTo>
                    <a:lnTo>
                      <a:pt x="31602" y="38177"/>
                    </a:lnTo>
                    <a:cubicBezTo>
                      <a:pt x="31391" y="34671"/>
                      <a:pt x="32447" y="31249"/>
                      <a:pt x="34644" y="28545"/>
                    </a:cubicBezTo>
                    <a:cubicBezTo>
                      <a:pt x="37601" y="24954"/>
                      <a:pt x="38911" y="20307"/>
                      <a:pt x="38362" y="15702"/>
                    </a:cubicBezTo>
                    <a:cubicBezTo>
                      <a:pt x="37305" y="7548"/>
                      <a:pt x="30292" y="1042"/>
                      <a:pt x="21462" y="112"/>
                    </a:cubicBezTo>
                    <a:cubicBezTo>
                      <a:pt x="20728" y="37"/>
                      <a:pt x="20000" y="1"/>
                      <a:pt x="19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871;p36"/>
              <p:cNvSpPr/>
              <p:nvPr/>
            </p:nvSpPr>
            <p:spPr>
              <a:xfrm>
                <a:off x="5337925" y="2783550"/>
                <a:ext cx="382750" cy="1449125"/>
              </a:xfrm>
              <a:custGeom>
                <a:avLst/>
                <a:gdLst/>
                <a:ahLst/>
                <a:cxnLst/>
                <a:rect l="l" t="t" r="r" b="b"/>
                <a:pathLst>
                  <a:path w="15310" h="57965" extrusionOk="0">
                    <a:moveTo>
                      <a:pt x="7705" y="1"/>
                    </a:moveTo>
                    <a:cubicBezTo>
                      <a:pt x="7325" y="1"/>
                      <a:pt x="6987" y="339"/>
                      <a:pt x="6987" y="719"/>
                    </a:cubicBezTo>
                    <a:lnTo>
                      <a:pt x="6987" y="11070"/>
                    </a:lnTo>
                    <a:lnTo>
                      <a:pt x="1832" y="3972"/>
                    </a:lnTo>
                    <a:cubicBezTo>
                      <a:pt x="1676" y="3743"/>
                      <a:pt x="1464" y="3648"/>
                      <a:pt x="1256" y="3648"/>
                    </a:cubicBezTo>
                    <a:cubicBezTo>
                      <a:pt x="735" y="3648"/>
                      <a:pt x="239" y="4243"/>
                      <a:pt x="692" y="4817"/>
                    </a:cubicBezTo>
                    <a:lnTo>
                      <a:pt x="6564" y="12886"/>
                    </a:lnTo>
                    <a:cubicBezTo>
                      <a:pt x="6649" y="13055"/>
                      <a:pt x="6818" y="13140"/>
                      <a:pt x="6944" y="13182"/>
                    </a:cubicBezTo>
                    <a:lnTo>
                      <a:pt x="6944" y="19012"/>
                    </a:lnTo>
                    <a:lnTo>
                      <a:pt x="1410" y="12422"/>
                    </a:lnTo>
                    <a:cubicBezTo>
                      <a:pt x="1257" y="12289"/>
                      <a:pt x="1090" y="12233"/>
                      <a:pt x="931" y="12233"/>
                    </a:cubicBezTo>
                    <a:cubicBezTo>
                      <a:pt x="428" y="12233"/>
                      <a:pt x="1" y="12795"/>
                      <a:pt x="354" y="13309"/>
                    </a:cubicBezTo>
                    <a:lnTo>
                      <a:pt x="6987" y="21251"/>
                    </a:lnTo>
                    <a:lnTo>
                      <a:pt x="6987" y="57247"/>
                    </a:lnTo>
                    <a:cubicBezTo>
                      <a:pt x="6987" y="57627"/>
                      <a:pt x="7282" y="57923"/>
                      <a:pt x="7663" y="57965"/>
                    </a:cubicBezTo>
                    <a:cubicBezTo>
                      <a:pt x="8085" y="57923"/>
                      <a:pt x="8381" y="57627"/>
                      <a:pt x="8381" y="57247"/>
                    </a:cubicBezTo>
                    <a:lnTo>
                      <a:pt x="8381" y="21251"/>
                    </a:lnTo>
                    <a:lnTo>
                      <a:pt x="15014" y="13309"/>
                    </a:lnTo>
                    <a:cubicBezTo>
                      <a:pt x="15309" y="13013"/>
                      <a:pt x="15267" y="12591"/>
                      <a:pt x="14971" y="12337"/>
                    </a:cubicBezTo>
                    <a:cubicBezTo>
                      <a:pt x="14834" y="12219"/>
                      <a:pt x="14661" y="12156"/>
                      <a:pt x="14489" y="12156"/>
                    </a:cubicBezTo>
                    <a:cubicBezTo>
                      <a:pt x="14290" y="12156"/>
                      <a:pt x="14093" y="12240"/>
                      <a:pt x="13957" y="12422"/>
                    </a:cubicBezTo>
                    <a:lnTo>
                      <a:pt x="8381" y="19012"/>
                    </a:lnTo>
                    <a:lnTo>
                      <a:pt x="8381" y="13182"/>
                    </a:lnTo>
                    <a:cubicBezTo>
                      <a:pt x="8550" y="13140"/>
                      <a:pt x="8719" y="13055"/>
                      <a:pt x="8803" y="12886"/>
                    </a:cubicBezTo>
                    <a:lnTo>
                      <a:pt x="14676" y="4817"/>
                    </a:lnTo>
                    <a:cubicBezTo>
                      <a:pt x="15129" y="4243"/>
                      <a:pt x="14632" y="3648"/>
                      <a:pt x="14111" y="3648"/>
                    </a:cubicBezTo>
                    <a:cubicBezTo>
                      <a:pt x="13903" y="3648"/>
                      <a:pt x="13692" y="3743"/>
                      <a:pt x="13535" y="3972"/>
                    </a:cubicBezTo>
                    <a:lnTo>
                      <a:pt x="8381" y="11070"/>
                    </a:lnTo>
                    <a:lnTo>
                      <a:pt x="8381" y="719"/>
                    </a:lnTo>
                    <a:cubicBezTo>
                      <a:pt x="8381" y="339"/>
                      <a:pt x="8085" y="1"/>
                      <a:pt x="7705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872;p36"/>
              <p:cNvSpPr/>
              <p:nvPr/>
            </p:nvSpPr>
            <p:spPr>
              <a:xfrm>
                <a:off x="5609750" y="3138575"/>
                <a:ext cx="634800" cy="822675"/>
              </a:xfrm>
              <a:custGeom>
                <a:avLst/>
                <a:gdLst/>
                <a:ahLst/>
                <a:cxnLst/>
                <a:rect l="l" t="t" r="r" b="b"/>
                <a:pathLst>
                  <a:path w="25392" h="32907" extrusionOk="0">
                    <a:moveTo>
                      <a:pt x="12801" y="1"/>
                    </a:moveTo>
                    <a:cubicBezTo>
                      <a:pt x="12314" y="1"/>
                      <a:pt x="11821" y="27"/>
                      <a:pt x="11323" y="79"/>
                    </a:cubicBezTo>
                    <a:cubicBezTo>
                      <a:pt x="5577" y="713"/>
                      <a:pt x="1014" y="4980"/>
                      <a:pt x="338" y="10303"/>
                    </a:cubicBezTo>
                    <a:cubicBezTo>
                      <a:pt x="0" y="13303"/>
                      <a:pt x="845" y="16345"/>
                      <a:pt x="2789" y="18669"/>
                    </a:cubicBezTo>
                    <a:cubicBezTo>
                      <a:pt x="4225" y="20443"/>
                      <a:pt x="4943" y="22682"/>
                      <a:pt x="4817" y="24964"/>
                    </a:cubicBezTo>
                    <a:lnTo>
                      <a:pt x="4817" y="25428"/>
                    </a:lnTo>
                    <a:cubicBezTo>
                      <a:pt x="4817" y="29526"/>
                      <a:pt x="8365" y="32864"/>
                      <a:pt x="12802" y="32906"/>
                    </a:cubicBezTo>
                    <a:cubicBezTo>
                      <a:pt x="12830" y="32906"/>
                      <a:pt x="12858" y="32907"/>
                      <a:pt x="12886" y="32907"/>
                    </a:cubicBezTo>
                    <a:cubicBezTo>
                      <a:pt x="17243" y="32907"/>
                      <a:pt x="20914" y="29669"/>
                      <a:pt x="20998" y="25555"/>
                    </a:cubicBezTo>
                    <a:cubicBezTo>
                      <a:pt x="21040" y="25217"/>
                      <a:pt x="20998" y="24837"/>
                      <a:pt x="20955" y="24457"/>
                    </a:cubicBezTo>
                    <a:cubicBezTo>
                      <a:pt x="20702" y="22429"/>
                      <a:pt x="21336" y="20443"/>
                      <a:pt x="22688" y="18922"/>
                    </a:cubicBezTo>
                    <a:cubicBezTo>
                      <a:pt x="24420" y="16894"/>
                      <a:pt x="25391" y="14275"/>
                      <a:pt x="25391" y="11613"/>
                    </a:cubicBezTo>
                    <a:cubicBezTo>
                      <a:pt x="25352" y="5180"/>
                      <a:pt x="19709" y="1"/>
                      <a:pt x="128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873;p36"/>
              <p:cNvSpPr/>
              <p:nvPr/>
            </p:nvSpPr>
            <p:spPr>
              <a:xfrm>
                <a:off x="5807250" y="3453975"/>
                <a:ext cx="259150" cy="776600"/>
              </a:xfrm>
              <a:custGeom>
                <a:avLst/>
                <a:gdLst/>
                <a:ahLst/>
                <a:cxnLst/>
                <a:rect l="l" t="t" r="r" b="b"/>
                <a:pathLst>
                  <a:path w="10366" h="31064" extrusionOk="0">
                    <a:moveTo>
                      <a:pt x="4902" y="1"/>
                    </a:moveTo>
                    <a:cubicBezTo>
                      <a:pt x="4542" y="1"/>
                      <a:pt x="4183" y="243"/>
                      <a:pt x="4226" y="729"/>
                    </a:cubicBezTo>
                    <a:lnTo>
                      <a:pt x="4226" y="6855"/>
                    </a:lnTo>
                    <a:lnTo>
                      <a:pt x="1226" y="2757"/>
                    </a:lnTo>
                    <a:cubicBezTo>
                      <a:pt x="1100" y="2582"/>
                      <a:pt x="900" y="2480"/>
                      <a:pt x="697" y="2480"/>
                    </a:cubicBezTo>
                    <a:cubicBezTo>
                      <a:pt x="557" y="2480"/>
                      <a:pt x="417" y="2528"/>
                      <a:pt x="296" y="2630"/>
                    </a:cubicBezTo>
                    <a:cubicBezTo>
                      <a:pt x="43" y="2842"/>
                      <a:pt x="1" y="3264"/>
                      <a:pt x="212" y="3518"/>
                    </a:cubicBezTo>
                    <a:lnTo>
                      <a:pt x="4057" y="8799"/>
                    </a:lnTo>
                    <a:cubicBezTo>
                      <a:pt x="4141" y="8883"/>
                      <a:pt x="4226" y="8968"/>
                      <a:pt x="4310" y="9010"/>
                    </a:cubicBezTo>
                    <a:lnTo>
                      <a:pt x="4395" y="30430"/>
                    </a:lnTo>
                    <a:cubicBezTo>
                      <a:pt x="4437" y="30852"/>
                      <a:pt x="4754" y="31063"/>
                      <a:pt x="5071" y="31063"/>
                    </a:cubicBezTo>
                    <a:cubicBezTo>
                      <a:pt x="5387" y="31063"/>
                      <a:pt x="5704" y="30852"/>
                      <a:pt x="5746" y="30430"/>
                    </a:cubicBezTo>
                    <a:lnTo>
                      <a:pt x="5662" y="14206"/>
                    </a:lnTo>
                    <a:lnTo>
                      <a:pt x="9929" y="9094"/>
                    </a:lnTo>
                    <a:cubicBezTo>
                      <a:pt x="10366" y="8564"/>
                      <a:pt x="9904" y="7941"/>
                      <a:pt x="9394" y="7941"/>
                    </a:cubicBezTo>
                    <a:cubicBezTo>
                      <a:pt x="9214" y="7941"/>
                      <a:pt x="9027" y="8019"/>
                      <a:pt x="8873" y="8207"/>
                    </a:cubicBezTo>
                    <a:lnTo>
                      <a:pt x="5662" y="12094"/>
                    </a:lnTo>
                    <a:lnTo>
                      <a:pt x="5577" y="729"/>
                    </a:lnTo>
                    <a:cubicBezTo>
                      <a:pt x="5620" y="243"/>
                      <a:pt x="5261" y="1"/>
                      <a:pt x="4902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874;p36"/>
            <p:cNvGrpSpPr/>
            <p:nvPr/>
          </p:nvGrpSpPr>
          <p:grpSpPr>
            <a:xfrm>
              <a:off x="6489414" y="2915087"/>
              <a:ext cx="2792057" cy="2314899"/>
              <a:chOff x="202950" y="1579375"/>
              <a:chExt cx="1537900" cy="1275075"/>
            </a:xfrm>
          </p:grpSpPr>
          <p:sp>
            <p:nvSpPr>
              <p:cNvPr id="13" name="Google Shape;1875;p36"/>
              <p:cNvSpPr/>
              <p:nvPr/>
            </p:nvSpPr>
            <p:spPr>
              <a:xfrm>
                <a:off x="1221225" y="2527600"/>
                <a:ext cx="519625" cy="326850"/>
              </a:xfrm>
              <a:custGeom>
                <a:avLst/>
                <a:gdLst/>
                <a:ahLst/>
                <a:cxnLst/>
                <a:rect l="l" t="t" r="r" b="b"/>
                <a:pathLst>
                  <a:path w="20785" h="13074" extrusionOk="0">
                    <a:moveTo>
                      <a:pt x="11242" y="0"/>
                    </a:moveTo>
                    <a:cubicBezTo>
                      <a:pt x="10960" y="0"/>
                      <a:pt x="10698" y="19"/>
                      <a:pt x="10425" y="38"/>
                    </a:cubicBezTo>
                    <a:cubicBezTo>
                      <a:pt x="4048" y="583"/>
                      <a:pt x="0" y="7119"/>
                      <a:pt x="2357" y="13074"/>
                    </a:cubicBezTo>
                    <a:lnTo>
                      <a:pt x="19282" y="13074"/>
                    </a:lnTo>
                    <a:cubicBezTo>
                      <a:pt x="19798" y="13074"/>
                      <a:pt x="20259" y="12726"/>
                      <a:pt x="20409" y="12229"/>
                    </a:cubicBezTo>
                    <a:cubicBezTo>
                      <a:pt x="20662" y="11355"/>
                      <a:pt x="20784" y="10463"/>
                      <a:pt x="20784" y="9561"/>
                    </a:cubicBezTo>
                    <a:cubicBezTo>
                      <a:pt x="20784" y="4283"/>
                      <a:pt x="16511" y="10"/>
                      <a:pt x="112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876;p36"/>
              <p:cNvSpPr/>
              <p:nvPr/>
            </p:nvSpPr>
            <p:spPr>
              <a:xfrm>
                <a:off x="1221225" y="2528550"/>
                <a:ext cx="388125" cy="325900"/>
              </a:xfrm>
              <a:custGeom>
                <a:avLst/>
                <a:gdLst/>
                <a:ahLst/>
                <a:cxnLst/>
                <a:rect l="l" t="t" r="r" b="b"/>
                <a:pathLst>
                  <a:path w="15525" h="13036" extrusionOk="0">
                    <a:moveTo>
                      <a:pt x="10425" y="0"/>
                    </a:moveTo>
                    <a:cubicBezTo>
                      <a:pt x="4048" y="545"/>
                      <a:pt x="0" y="7081"/>
                      <a:pt x="2357" y="13036"/>
                    </a:cubicBezTo>
                    <a:lnTo>
                      <a:pt x="15177" y="13036"/>
                    </a:lnTo>
                    <a:cubicBezTo>
                      <a:pt x="15412" y="12294"/>
                      <a:pt x="15525" y="11524"/>
                      <a:pt x="15525" y="10754"/>
                    </a:cubicBezTo>
                    <a:cubicBezTo>
                      <a:pt x="15525" y="7513"/>
                      <a:pt x="13478" y="4630"/>
                      <a:pt x="10425" y="3541"/>
                    </a:cubicBezTo>
                    <a:lnTo>
                      <a:pt x="10425" y="0"/>
                    </a:lnTo>
                    <a:close/>
                  </a:path>
                </a:pathLst>
              </a:custGeom>
              <a:solidFill>
                <a:srgbClr val="66A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877;p36"/>
              <p:cNvSpPr/>
              <p:nvPr/>
            </p:nvSpPr>
            <p:spPr>
              <a:xfrm>
                <a:off x="202950" y="2527725"/>
                <a:ext cx="513475" cy="326725"/>
              </a:xfrm>
              <a:custGeom>
                <a:avLst/>
                <a:gdLst/>
                <a:ahLst/>
                <a:cxnLst/>
                <a:rect l="l" t="t" r="r" b="b"/>
                <a:pathLst>
                  <a:path w="20539" h="13069" extrusionOk="0">
                    <a:moveTo>
                      <a:pt x="10943" y="0"/>
                    </a:moveTo>
                    <a:cubicBezTo>
                      <a:pt x="4641" y="0"/>
                      <a:pt x="0" y="6072"/>
                      <a:pt x="1783" y="12224"/>
                    </a:cubicBezTo>
                    <a:cubicBezTo>
                      <a:pt x="1933" y="12721"/>
                      <a:pt x="2393" y="13069"/>
                      <a:pt x="2910" y="13069"/>
                    </a:cubicBezTo>
                    <a:lnTo>
                      <a:pt x="19843" y="13069"/>
                    </a:lnTo>
                    <a:cubicBezTo>
                      <a:pt x="20313" y="11886"/>
                      <a:pt x="20538" y="10627"/>
                      <a:pt x="20510" y="9359"/>
                    </a:cubicBezTo>
                    <a:cubicBezTo>
                      <a:pt x="20416" y="4381"/>
                      <a:pt x="16444" y="268"/>
                      <a:pt x="11466" y="14"/>
                    </a:cubicBezTo>
                    <a:cubicBezTo>
                      <a:pt x="11290" y="5"/>
                      <a:pt x="11116" y="0"/>
                      <a:pt x="109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878;p36"/>
              <p:cNvSpPr/>
              <p:nvPr/>
            </p:nvSpPr>
            <p:spPr>
              <a:xfrm>
                <a:off x="476900" y="1599450"/>
                <a:ext cx="968575" cy="1254775"/>
              </a:xfrm>
              <a:custGeom>
                <a:avLst/>
                <a:gdLst/>
                <a:ahLst/>
                <a:cxnLst/>
                <a:rect l="l" t="t" r="r" b="b"/>
                <a:pathLst>
                  <a:path w="38743" h="50191" extrusionOk="0">
                    <a:moveTo>
                      <a:pt x="19376" y="0"/>
                    </a:moveTo>
                    <a:lnTo>
                      <a:pt x="1" y="17394"/>
                    </a:lnTo>
                    <a:lnTo>
                      <a:pt x="1" y="49017"/>
                    </a:lnTo>
                    <a:cubicBezTo>
                      <a:pt x="1" y="49665"/>
                      <a:pt x="527" y="50191"/>
                      <a:pt x="1175" y="50191"/>
                    </a:cubicBezTo>
                    <a:lnTo>
                      <a:pt x="38742" y="50191"/>
                    </a:lnTo>
                    <a:lnTo>
                      <a:pt x="38742" y="17394"/>
                    </a:lnTo>
                    <a:lnTo>
                      <a:pt x="193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879;p36"/>
              <p:cNvSpPr/>
              <p:nvPr/>
            </p:nvSpPr>
            <p:spPr>
              <a:xfrm>
                <a:off x="715225" y="2123975"/>
                <a:ext cx="730250" cy="730475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9" extrusionOk="0">
                    <a:moveTo>
                      <a:pt x="29209" y="1"/>
                    </a:moveTo>
                    <a:lnTo>
                      <a:pt x="0" y="29219"/>
                    </a:lnTo>
                    <a:lnTo>
                      <a:pt x="29209" y="29219"/>
                    </a:lnTo>
                    <a:lnTo>
                      <a:pt x="2920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80;p36"/>
              <p:cNvSpPr/>
              <p:nvPr/>
            </p:nvSpPr>
            <p:spPr>
              <a:xfrm>
                <a:off x="1227800" y="2380150"/>
                <a:ext cx="118125" cy="295150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11806" extrusionOk="0">
                    <a:moveTo>
                      <a:pt x="1249" y="0"/>
                    </a:moveTo>
                    <a:cubicBezTo>
                      <a:pt x="564" y="0"/>
                      <a:pt x="0" y="554"/>
                      <a:pt x="0" y="1240"/>
                    </a:cubicBezTo>
                    <a:lnTo>
                      <a:pt x="0" y="11806"/>
                    </a:lnTo>
                    <a:lnTo>
                      <a:pt x="4724" y="11806"/>
                    </a:lnTo>
                    <a:lnTo>
                      <a:pt x="4724" y="1240"/>
                    </a:lnTo>
                    <a:cubicBezTo>
                      <a:pt x="4724" y="554"/>
                      <a:pt x="4170" y="0"/>
                      <a:pt x="348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881;p36"/>
              <p:cNvSpPr/>
              <p:nvPr/>
            </p:nvSpPr>
            <p:spPr>
              <a:xfrm>
                <a:off x="576700" y="2380150"/>
                <a:ext cx="117875" cy="295150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11806" extrusionOk="0">
                    <a:moveTo>
                      <a:pt x="1240" y="0"/>
                    </a:moveTo>
                    <a:cubicBezTo>
                      <a:pt x="554" y="0"/>
                      <a:pt x="0" y="554"/>
                      <a:pt x="0" y="1240"/>
                    </a:cubicBezTo>
                    <a:lnTo>
                      <a:pt x="0" y="11806"/>
                    </a:lnTo>
                    <a:lnTo>
                      <a:pt x="4715" y="11806"/>
                    </a:lnTo>
                    <a:lnTo>
                      <a:pt x="4715" y="1240"/>
                    </a:lnTo>
                    <a:cubicBezTo>
                      <a:pt x="4715" y="554"/>
                      <a:pt x="4161" y="0"/>
                      <a:pt x="3475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882;p36"/>
              <p:cNvSpPr/>
              <p:nvPr/>
            </p:nvSpPr>
            <p:spPr>
              <a:xfrm>
                <a:off x="476900" y="2675275"/>
                <a:ext cx="968800" cy="179175"/>
              </a:xfrm>
              <a:custGeom>
                <a:avLst/>
                <a:gdLst/>
                <a:ahLst/>
                <a:cxnLst/>
                <a:rect l="l" t="t" r="r" b="b"/>
                <a:pathLst>
                  <a:path w="38752" h="7167" extrusionOk="0">
                    <a:moveTo>
                      <a:pt x="1" y="1"/>
                    </a:moveTo>
                    <a:lnTo>
                      <a:pt x="1" y="5993"/>
                    </a:lnTo>
                    <a:cubicBezTo>
                      <a:pt x="1" y="6641"/>
                      <a:pt x="527" y="7167"/>
                      <a:pt x="1175" y="7167"/>
                    </a:cubicBezTo>
                    <a:lnTo>
                      <a:pt x="38752" y="7167"/>
                    </a:lnTo>
                    <a:lnTo>
                      <a:pt x="38752" y="1"/>
                    </a:lnTo>
                    <a:close/>
                  </a:path>
                </a:pathLst>
              </a:custGeom>
              <a:solidFill>
                <a:srgbClr val="5F9E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883;p36"/>
              <p:cNvSpPr/>
              <p:nvPr/>
            </p:nvSpPr>
            <p:spPr>
              <a:xfrm>
                <a:off x="476900" y="2675275"/>
                <a:ext cx="968575" cy="178950"/>
              </a:xfrm>
              <a:custGeom>
                <a:avLst/>
                <a:gdLst/>
                <a:ahLst/>
                <a:cxnLst/>
                <a:rect l="l" t="t" r="r" b="b"/>
                <a:pathLst>
                  <a:path w="38743" h="7158" extrusionOk="0">
                    <a:moveTo>
                      <a:pt x="1" y="1"/>
                    </a:moveTo>
                    <a:lnTo>
                      <a:pt x="1" y="5984"/>
                    </a:lnTo>
                    <a:cubicBezTo>
                      <a:pt x="1" y="6632"/>
                      <a:pt x="527" y="7158"/>
                      <a:pt x="1175" y="7158"/>
                    </a:cubicBezTo>
                    <a:lnTo>
                      <a:pt x="38742" y="7158"/>
                    </a:lnTo>
                    <a:lnTo>
                      <a:pt x="387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884;p36"/>
              <p:cNvSpPr/>
              <p:nvPr/>
            </p:nvSpPr>
            <p:spPr>
              <a:xfrm>
                <a:off x="715225" y="2675275"/>
                <a:ext cx="730250" cy="17895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7158" extrusionOk="0">
                    <a:moveTo>
                      <a:pt x="7157" y="1"/>
                    </a:moveTo>
                    <a:lnTo>
                      <a:pt x="0" y="7158"/>
                    </a:lnTo>
                    <a:lnTo>
                      <a:pt x="29209" y="7158"/>
                    </a:lnTo>
                    <a:lnTo>
                      <a:pt x="29209" y="1"/>
                    </a:lnTo>
                    <a:close/>
                  </a:path>
                </a:pathLst>
              </a:custGeom>
              <a:solidFill>
                <a:srgbClr val="F9BF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885;p36"/>
              <p:cNvSpPr/>
              <p:nvPr/>
            </p:nvSpPr>
            <p:spPr>
              <a:xfrm>
                <a:off x="809375" y="2380150"/>
                <a:ext cx="303625" cy="474300"/>
              </a:xfrm>
              <a:custGeom>
                <a:avLst/>
                <a:gdLst/>
                <a:ahLst/>
                <a:cxnLst/>
                <a:rect l="l" t="t" r="r" b="b"/>
                <a:pathLst>
                  <a:path w="12145" h="18972" extrusionOk="0">
                    <a:moveTo>
                      <a:pt x="1250" y="0"/>
                    </a:moveTo>
                    <a:cubicBezTo>
                      <a:pt x="564" y="0"/>
                      <a:pt x="1" y="554"/>
                      <a:pt x="1" y="1240"/>
                    </a:cubicBezTo>
                    <a:lnTo>
                      <a:pt x="1" y="18972"/>
                    </a:lnTo>
                    <a:lnTo>
                      <a:pt x="12144" y="18972"/>
                    </a:lnTo>
                    <a:lnTo>
                      <a:pt x="12144" y="1240"/>
                    </a:lnTo>
                    <a:cubicBezTo>
                      <a:pt x="12144" y="554"/>
                      <a:pt x="11590" y="0"/>
                      <a:pt x="10905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886;p36"/>
              <p:cNvSpPr/>
              <p:nvPr/>
            </p:nvSpPr>
            <p:spPr>
              <a:xfrm>
                <a:off x="476900" y="1599450"/>
                <a:ext cx="968575" cy="627175"/>
              </a:xfrm>
              <a:custGeom>
                <a:avLst/>
                <a:gdLst/>
                <a:ahLst/>
                <a:cxnLst/>
                <a:rect l="l" t="t" r="r" b="b"/>
                <a:pathLst>
                  <a:path w="38743" h="25087" extrusionOk="0">
                    <a:moveTo>
                      <a:pt x="19376" y="0"/>
                    </a:moveTo>
                    <a:lnTo>
                      <a:pt x="1" y="17394"/>
                    </a:lnTo>
                    <a:lnTo>
                      <a:pt x="1" y="25086"/>
                    </a:lnTo>
                    <a:lnTo>
                      <a:pt x="19376" y="7692"/>
                    </a:lnTo>
                    <a:lnTo>
                      <a:pt x="38742" y="25086"/>
                    </a:lnTo>
                    <a:lnTo>
                      <a:pt x="38742" y="17394"/>
                    </a:lnTo>
                    <a:lnTo>
                      <a:pt x="193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887;p36"/>
              <p:cNvSpPr/>
              <p:nvPr/>
            </p:nvSpPr>
            <p:spPr>
              <a:xfrm>
                <a:off x="323575" y="1579375"/>
                <a:ext cx="1275450" cy="648050"/>
              </a:xfrm>
              <a:custGeom>
                <a:avLst/>
                <a:gdLst/>
                <a:ahLst/>
                <a:cxnLst/>
                <a:rect l="l" t="t" r="r" b="b"/>
                <a:pathLst>
                  <a:path w="51018" h="25922" extrusionOk="0">
                    <a:moveTo>
                      <a:pt x="25506" y="0"/>
                    </a:moveTo>
                    <a:cubicBezTo>
                      <a:pt x="24838" y="0"/>
                      <a:pt x="24171" y="240"/>
                      <a:pt x="23640" y="719"/>
                    </a:cubicBezTo>
                    <a:lnTo>
                      <a:pt x="555" y="21447"/>
                    </a:lnTo>
                    <a:cubicBezTo>
                      <a:pt x="38" y="21907"/>
                      <a:pt x="1" y="22686"/>
                      <a:pt x="461" y="23203"/>
                    </a:cubicBezTo>
                    <a:lnTo>
                      <a:pt x="2536" y="25513"/>
                    </a:lnTo>
                    <a:cubicBezTo>
                      <a:pt x="2777" y="25784"/>
                      <a:pt x="3115" y="25921"/>
                      <a:pt x="3454" y="25921"/>
                    </a:cubicBezTo>
                    <a:cubicBezTo>
                      <a:pt x="3750" y="25921"/>
                      <a:pt x="4047" y="25817"/>
                      <a:pt x="4283" y="25607"/>
                    </a:cubicBezTo>
                    <a:lnTo>
                      <a:pt x="25509" y="6551"/>
                    </a:lnTo>
                    <a:lnTo>
                      <a:pt x="46726" y="25607"/>
                    </a:lnTo>
                    <a:cubicBezTo>
                      <a:pt x="46962" y="25817"/>
                      <a:pt x="47259" y="25921"/>
                      <a:pt x="47556" y="25921"/>
                    </a:cubicBezTo>
                    <a:cubicBezTo>
                      <a:pt x="47896" y="25921"/>
                      <a:pt x="48236" y="25784"/>
                      <a:pt x="48482" y="25513"/>
                    </a:cubicBezTo>
                    <a:lnTo>
                      <a:pt x="50558" y="23203"/>
                    </a:lnTo>
                    <a:cubicBezTo>
                      <a:pt x="51018" y="22686"/>
                      <a:pt x="50971" y="21907"/>
                      <a:pt x="50464" y="21447"/>
                    </a:cubicBezTo>
                    <a:lnTo>
                      <a:pt x="27378" y="719"/>
                    </a:lnTo>
                    <a:cubicBezTo>
                      <a:pt x="26843" y="240"/>
                      <a:pt x="26174" y="0"/>
                      <a:pt x="255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888;p36"/>
              <p:cNvSpPr/>
              <p:nvPr/>
            </p:nvSpPr>
            <p:spPr>
              <a:xfrm>
                <a:off x="1235775" y="2642175"/>
                <a:ext cx="355775" cy="212275"/>
              </a:xfrm>
              <a:custGeom>
                <a:avLst/>
                <a:gdLst/>
                <a:ahLst/>
                <a:cxnLst/>
                <a:rect l="l" t="t" r="r" b="b"/>
                <a:pathLst>
                  <a:path w="14231" h="8491" extrusionOk="0">
                    <a:moveTo>
                      <a:pt x="7316" y="1"/>
                    </a:moveTo>
                    <a:cubicBezTo>
                      <a:pt x="7155" y="1"/>
                      <a:pt x="6992" y="7"/>
                      <a:pt x="6828" y="19"/>
                    </a:cubicBezTo>
                    <a:cubicBezTo>
                      <a:pt x="2658" y="339"/>
                      <a:pt x="0" y="4603"/>
                      <a:pt x="1541" y="8491"/>
                    </a:cubicBezTo>
                    <a:lnTo>
                      <a:pt x="12201" y="8491"/>
                    </a:lnTo>
                    <a:cubicBezTo>
                      <a:pt x="12745" y="8482"/>
                      <a:pt x="13215" y="8106"/>
                      <a:pt x="13346" y="7580"/>
                    </a:cubicBezTo>
                    <a:cubicBezTo>
                      <a:pt x="14230" y="3665"/>
                      <a:pt x="11241" y="1"/>
                      <a:pt x="7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" name="Google Shape;1892;p36"/>
            <p:cNvSpPr/>
            <p:nvPr/>
          </p:nvSpPr>
          <p:spPr>
            <a:xfrm>
              <a:off x="7626050" y="3701695"/>
              <a:ext cx="214002" cy="283905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93;p36"/>
            <p:cNvSpPr/>
            <p:nvPr/>
          </p:nvSpPr>
          <p:spPr>
            <a:xfrm>
              <a:off x="7892750" y="3701695"/>
              <a:ext cx="214002" cy="283905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타원 72"/>
          <p:cNvSpPr/>
          <p:nvPr/>
        </p:nvSpPr>
        <p:spPr>
          <a:xfrm>
            <a:off x="5261431" y="2728009"/>
            <a:ext cx="1668247" cy="166301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5251907" y="352886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ln w="12700">
                  <a:solidFill>
                    <a:schemeClr val="bg1"/>
                  </a:solidFill>
                </a:ln>
                <a:latin typeface="HY강B" pitchFamily="18" charset="-127"/>
                <a:ea typeface="HY강B" pitchFamily="18" charset="-127"/>
              </a:rPr>
              <a:t>학원사업체수</a:t>
            </a:r>
          </a:p>
        </p:txBody>
      </p:sp>
      <p:grpSp>
        <p:nvGrpSpPr>
          <p:cNvPr id="1028" name="그룹 1027"/>
          <p:cNvGrpSpPr/>
          <p:nvPr/>
        </p:nvGrpSpPr>
        <p:grpSpPr>
          <a:xfrm>
            <a:off x="3682542" y="871394"/>
            <a:ext cx="1752601" cy="1663015"/>
            <a:chOff x="3682542" y="871394"/>
            <a:chExt cx="1752601" cy="1663015"/>
          </a:xfrm>
        </p:grpSpPr>
        <p:sp>
          <p:nvSpPr>
            <p:cNvPr id="72" name="타원 71"/>
            <p:cNvSpPr/>
            <p:nvPr/>
          </p:nvSpPr>
          <p:spPr>
            <a:xfrm>
              <a:off x="3682542" y="871394"/>
              <a:ext cx="1668247" cy="16630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82543" y="1709175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ln w="12700">
                    <a:solidFill>
                      <a:schemeClr val="bg1"/>
                    </a:solidFill>
                  </a:ln>
                  <a:latin typeface="HY강B" pitchFamily="18" charset="-127"/>
                  <a:ea typeface="HY강B" pitchFamily="18" charset="-127"/>
                </a:rPr>
                <a:t>아파트 매매가</a:t>
              </a:r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4293479" y="1137578"/>
              <a:ext cx="511678" cy="562072"/>
              <a:chOff x="3717871" y="2064224"/>
              <a:chExt cx="679557" cy="1015052"/>
            </a:xfrm>
          </p:grpSpPr>
          <p:sp>
            <p:nvSpPr>
              <p:cNvPr id="78" name="Google Shape;2267;p37"/>
              <p:cNvSpPr/>
              <p:nvPr/>
            </p:nvSpPr>
            <p:spPr>
              <a:xfrm>
                <a:off x="3748927" y="2461832"/>
                <a:ext cx="617460" cy="617444"/>
              </a:xfrm>
              <a:custGeom>
                <a:avLst/>
                <a:gdLst/>
                <a:ahLst/>
                <a:cxnLst/>
                <a:rect l="l" t="t" r="r" b="b"/>
                <a:pathLst>
                  <a:path w="37696" h="37695" extrusionOk="0">
                    <a:moveTo>
                      <a:pt x="0" y="1"/>
                    </a:moveTo>
                    <a:lnTo>
                      <a:pt x="0" y="37695"/>
                    </a:lnTo>
                    <a:lnTo>
                      <a:pt x="37695" y="37695"/>
                    </a:lnTo>
                    <a:lnTo>
                      <a:pt x="376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268;p37"/>
              <p:cNvSpPr/>
              <p:nvPr/>
            </p:nvSpPr>
            <p:spPr>
              <a:xfrm>
                <a:off x="3717871" y="2437082"/>
                <a:ext cx="679557" cy="24767"/>
              </a:xfrm>
              <a:custGeom>
                <a:avLst/>
                <a:gdLst/>
                <a:ahLst/>
                <a:cxnLst/>
                <a:rect l="l" t="t" r="r" b="b"/>
                <a:pathLst>
                  <a:path w="41487" h="1512" extrusionOk="0">
                    <a:moveTo>
                      <a:pt x="1" y="0"/>
                    </a:moveTo>
                    <a:lnTo>
                      <a:pt x="1" y="1512"/>
                    </a:lnTo>
                    <a:lnTo>
                      <a:pt x="41487" y="1512"/>
                    </a:lnTo>
                    <a:lnTo>
                      <a:pt x="41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269;p37"/>
              <p:cNvSpPr/>
              <p:nvPr/>
            </p:nvSpPr>
            <p:spPr>
              <a:xfrm>
                <a:off x="3941212" y="2101112"/>
                <a:ext cx="232891" cy="978164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59717" extrusionOk="0">
                    <a:moveTo>
                      <a:pt x="0" y="1"/>
                    </a:moveTo>
                    <a:lnTo>
                      <a:pt x="0" y="59717"/>
                    </a:lnTo>
                    <a:lnTo>
                      <a:pt x="14217" y="59717"/>
                    </a:lnTo>
                    <a:lnTo>
                      <a:pt x="1421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270;p37"/>
              <p:cNvSpPr/>
              <p:nvPr/>
            </p:nvSpPr>
            <p:spPr>
              <a:xfrm>
                <a:off x="3999214" y="2987155"/>
                <a:ext cx="122293" cy="92121"/>
              </a:xfrm>
              <a:custGeom>
                <a:avLst/>
                <a:gdLst/>
                <a:ahLst/>
                <a:cxnLst/>
                <a:rect l="l" t="t" r="r" b="b"/>
                <a:pathLst>
                  <a:path w="7466" h="5624" extrusionOk="0">
                    <a:moveTo>
                      <a:pt x="1" y="0"/>
                    </a:moveTo>
                    <a:lnTo>
                      <a:pt x="1" y="5624"/>
                    </a:lnTo>
                    <a:lnTo>
                      <a:pt x="7466" y="5624"/>
                    </a:lnTo>
                    <a:lnTo>
                      <a:pt x="7466" y="0"/>
                    </a:lnTo>
                    <a:close/>
                  </a:path>
                </a:pathLst>
              </a:custGeom>
              <a:solidFill>
                <a:srgbClr val="2A2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271;p37"/>
              <p:cNvSpPr/>
              <p:nvPr/>
            </p:nvSpPr>
            <p:spPr>
              <a:xfrm>
                <a:off x="3971859" y="2064224"/>
                <a:ext cx="166798" cy="36904"/>
              </a:xfrm>
              <a:custGeom>
                <a:avLst/>
                <a:gdLst/>
                <a:ahLst/>
                <a:cxnLst/>
                <a:rect l="l" t="t" r="r" b="b"/>
                <a:pathLst>
                  <a:path w="10183" h="2253" extrusionOk="0">
                    <a:moveTo>
                      <a:pt x="1" y="0"/>
                    </a:moveTo>
                    <a:lnTo>
                      <a:pt x="1" y="2253"/>
                    </a:lnTo>
                    <a:lnTo>
                      <a:pt x="10183" y="2253"/>
                    </a:lnTo>
                    <a:lnTo>
                      <a:pt x="10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272;p37"/>
              <p:cNvSpPr/>
              <p:nvPr/>
            </p:nvSpPr>
            <p:spPr>
              <a:xfrm>
                <a:off x="4077871" y="2327352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0" y="3289"/>
                    </a:lnTo>
                    <a:lnTo>
                      <a:pt x="3288" y="32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273;p37"/>
              <p:cNvSpPr/>
              <p:nvPr/>
            </p:nvSpPr>
            <p:spPr>
              <a:xfrm>
                <a:off x="4077871" y="2327352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274;p37"/>
              <p:cNvSpPr/>
              <p:nvPr/>
            </p:nvSpPr>
            <p:spPr>
              <a:xfrm>
                <a:off x="4286617" y="2494002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275;p37"/>
              <p:cNvSpPr/>
              <p:nvPr/>
            </p:nvSpPr>
            <p:spPr>
              <a:xfrm>
                <a:off x="4286617" y="2494002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276;p37"/>
              <p:cNvSpPr/>
              <p:nvPr/>
            </p:nvSpPr>
            <p:spPr>
              <a:xfrm>
                <a:off x="3984734" y="2147385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1" y="3288"/>
                    </a:lnTo>
                    <a:lnTo>
                      <a:pt x="3288" y="328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277;p37"/>
              <p:cNvSpPr/>
              <p:nvPr/>
            </p:nvSpPr>
            <p:spPr>
              <a:xfrm>
                <a:off x="3984734" y="2147385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3288" y="3288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278;p37"/>
              <p:cNvSpPr/>
              <p:nvPr/>
            </p:nvSpPr>
            <p:spPr>
              <a:xfrm>
                <a:off x="4077871" y="2147385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0" y="3288"/>
                    </a:lnTo>
                    <a:lnTo>
                      <a:pt x="3288" y="328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279;p37"/>
              <p:cNvSpPr/>
              <p:nvPr/>
            </p:nvSpPr>
            <p:spPr>
              <a:xfrm>
                <a:off x="4077871" y="2147385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3288" y="3288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280;p37"/>
              <p:cNvSpPr/>
              <p:nvPr/>
            </p:nvSpPr>
            <p:spPr>
              <a:xfrm>
                <a:off x="3984734" y="2237393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1" y="3286"/>
                    </a:lnTo>
                    <a:lnTo>
                      <a:pt x="3288" y="32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281;p37"/>
              <p:cNvSpPr/>
              <p:nvPr/>
            </p:nvSpPr>
            <p:spPr>
              <a:xfrm>
                <a:off x="3984734" y="2237393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3288" y="3286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282;p37"/>
              <p:cNvSpPr/>
              <p:nvPr/>
            </p:nvSpPr>
            <p:spPr>
              <a:xfrm>
                <a:off x="4077871" y="2237393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0" y="3286"/>
                    </a:lnTo>
                    <a:lnTo>
                      <a:pt x="3288" y="3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283;p37"/>
              <p:cNvSpPr/>
              <p:nvPr/>
            </p:nvSpPr>
            <p:spPr>
              <a:xfrm>
                <a:off x="4077871" y="2237393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3288" y="3286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284;p37"/>
              <p:cNvSpPr/>
              <p:nvPr/>
            </p:nvSpPr>
            <p:spPr>
              <a:xfrm>
                <a:off x="3984734" y="2327352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1" y="3289"/>
                    </a:lnTo>
                    <a:lnTo>
                      <a:pt x="3288" y="328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285;p37"/>
              <p:cNvSpPr/>
              <p:nvPr/>
            </p:nvSpPr>
            <p:spPr>
              <a:xfrm>
                <a:off x="3984734" y="2327352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286;p37"/>
              <p:cNvSpPr/>
              <p:nvPr/>
            </p:nvSpPr>
            <p:spPr>
              <a:xfrm>
                <a:off x="3984734" y="2417328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1" y="3289"/>
                    </a:lnTo>
                    <a:lnTo>
                      <a:pt x="3288" y="328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287;p37"/>
              <p:cNvSpPr/>
              <p:nvPr/>
            </p:nvSpPr>
            <p:spPr>
              <a:xfrm>
                <a:off x="3984734" y="2417328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288;p37"/>
              <p:cNvSpPr/>
              <p:nvPr/>
            </p:nvSpPr>
            <p:spPr>
              <a:xfrm>
                <a:off x="4077871" y="2417328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0" y="3289"/>
                    </a:lnTo>
                    <a:lnTo>
                      <a:pt x="3288" y="32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289;p37"/>
              <p:cNvSpPr/>
              <p:nvPr/>
            </p:nvSpPr>
            <p:spPr>
              <a:xfrm>
                <a:off x="4077871" y="2417328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290;p37"/>
              <p:cNvSpPr/>
              <p:nvPr/>
            </p:nvSpPr>
            <p:spPr>
              <a:xfrm>
                <a:off x="4206339" y="2494002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291;p37"/>
              <p:cNvSpPr/>
              <p:nvPr/>
            </p:nvSpPr>
            <p:spPr>
              <a:xfrm>
                <a:off x="4206339" y="2494002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292;p37"/>
              <p:cNvSpPr/>
              <p:nvPr/>
            </p:nvSpPr>
            <p:spPr>
              <a:xfrm>
                <a:off x="4206339" y="2582848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293;p37"/>
              <p:cNvSpPr/>
              <p:nvPr/>
            </p:nvSpPr>
            <p:spPr>
              <a:xfrm>
                <a:off x="4206339" y="2582848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294;p37"/>
              <p:cNvSpPr/>
              <p:nvPr/>
            </p:nvSpPr>
            <p:spPr>
              <a:xfrm>
                <a:off x="4286617" y="2582848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295;p37"/>
              <p:cNvSpPr/>
              <p:nvPr/>
            </p:nvSpPr>
            <p:spPr>
              <a:xfrm>
                <a:off x="4286617" y="2582848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296;p37"/>
              <p:cNvSpPr/>
              <p:nvPr/>
            </p:nvSpPr>
            <p:spPr>
              <a:xfrm>
                <a:off x="4206339" y="2671709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297;p37"/>
              <p:cNvSpPr/>
              <p:nvPr/>
            </p:nvSpPr>
            <p:spPr>
              <a:xfrm>
                <a:off x="4206339" y="2671709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298;p37"/>
              <p:cNvSpPr/>
              <p:nvPr/>
            </p:nvSpPr>
            <p:spPr>
              <a:xfrm>
                <a:off x="4286617" y="2671709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299;p37"/>
              <p:cNvSpPr/>
              <p:nvPr/>
            </p:nvSpPr>
            <p:spPr>
              <a:xfrm>
                <a:off x="4286617" y="2671709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300;p37"/>
              <p:cNvSpPr/>
              <p:nvPr/>
            </p:nvSpPr>
            <p:spPr>
              <a:xfrm>
                <a:off x="4206339" y="2760571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301;p37"/>
              <p:cNvSpPr/>
              <p:nvPr/>
            </p:nvSpPr>
            <p:spPr>
              <a:xfrm>
                <a:off x="4206339" y="2760571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302;p37"/>
              <p:cNvSpPr/>
              <p:nvPr/>
            </p:nvSpPr>
            <p:spPr>
              <a:xfrm>
                <a:off x="4286617" y="2760571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303;p37"/>
              <p:cNvSpPr/>
              <p:nvPr/>
            </p:nvSpPr>
            <p:spPr>
              <a:xfrm>
                <a:off x="4286617" y="2760571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304;p37"/>
              <p:cNvSpPr/>
              <p:nvPr/>
            </p:nvSpPr>
            <p:spPr>
              <a:xfrm>
                <a:off x="4206339" y="2849416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305;p37"/>
              <p:cNvSpPr/>
              <p:nvPr/>
            </p:nvSpPr>
            <p:spPr>
              <a:xfrm>
                <a:off x="4206339" y="2849416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306;p37"/>
              <p:cNvSpPr/>
              <p:nvPr/>
            </p:nvSpPr>
            <p:spPr>
              <a:xfrm>
                <a:off x="4286617" y="2849416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307;p37"/>
              <p:cNvSpPr/>
              <p:nvPr/>
            </p:nvSpPr>
            <p:spPr>
              <a:xfrm>
                <a:off x="4286617" y="2849416"/>
                <a:ext cx="46421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4" extrusionOk="0">
                    <a:moveTo>
                      <a:pt x="1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308;p37"/>
              <p:cNvSpPr/>
              <p:nvPr/>
            </p:nvSpPr>
            <p:spPr>
              <a:xfrm>
                <a:off x="4206339" y="2938277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309;p37"/>
              <p:cNvSpPr/>
              <p:nvPr/>
            </p:nvSpPr>
            <p:spPr>
              <a:xfrm>
                <a:off x="4206339" y="2938277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310;p37"/>
              <p:cNvSpPr/>
              <p:nvPr/>
            </p:nvSpPr>
            <p:spPr>
              <a:xfrm>
                <a:off x="4286617" y="2938277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3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311;p37"/>
              <p:cNvSpPr/>
              <p:nvPr/>
            </p:nvSpPr>
            <p:spPr>
              <a:xfrm>
                <a:off x="4286617" y="2938277"/>
                <a:ext cx="46421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833" extrusionOk="0">
                    <a:moveTo>
                      <a:pt x="1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312;p37"/>
              <p:cNvSpPr/>
              <p:nvPr/>
            </p:nvSpPr>
            <p:spPr>
              <a:xfrm>
                <a:off x="3781769" y="2494002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313;p37"/>
              <p:cNvSpPr/>
              <p:nvPr/>
            </p:nvSpPr>
            <p:spPr>
              <a:xfrm>
                <a:off x="3781769" y="2494002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314;p37"/>
              <p:cNvSpPr/>
              <p:nvPr/>
            </p:nvSpPr>
            <p:spPr>
              <a:xfrm>
                <a:off x="3862015" y="2494002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315;p37"/>
              <p:cNvSpPr/>
              <p:nvPr/>
            </p:nvSpPr>
            <p:spPr>
              <a:xfrm>
                <a:off x="3862015" y="2494002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2835" y="283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316;p37"/>
              <p:cNvSpPr/>
              <p:nvPr/>
            </p:nvSpPr>
            <p:spPr>
              <a:xfrm>
                <a:off x="3781769" y="2582848"/>
                <a:ext cx="46405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4" extrusionOk="0">
                    <a:moveTo>
                      <a:pt x="0" y="1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317;p37"/>
              <p:cNvSpPr/>
              <p:nvPr/>
            </p:nvSpPr>
            <p:spPr>
              <a:xfrm>
                <a:off x="3781769" y="2582848"/>
                <a:ext cx="46405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4" extrusionOk="0">
                    <a:moveTo>
                      <a:pt x="0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318;p37"/>
              <p:cNvSpPr/>
              <p:nvPr/>
            </p:nvSpPr>
            <p:spPr>
              <a:xfrm>
                <a:off x="3862015" y="2582848"/>
                <a:ext cx="46437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319;p37"/>
              <p:cNvSpPr/>
              <p:nvPr/>
            </p:nvSpPr>
            <p:spPr>
              <a:xfrm>
                <a:off x="3862015" y="2582848"/>
                <a:ext cx="46437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4" extrusionOk="0">
                    <a:moveTo>
                      <a:pt x="1" y="1"/>
                    </a:moveTo>
                    <a:lnTo>
                      <a:pt x="2835" y="2833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320;p37"/>
              <p:cNvSpPr/>
              <p:nvPr/>
            </p:nvSpPr>
            <p:spPr>
              <a:xfrm>
                <a:off x="3781769" y="2671709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321;p37"/>
              <p:cNvSpPr/>
              <p:nvPr/>
            </p:nvSpPr>
            <p:spPr>
              <a:xfrm>
                <a:off x="3781769" y="2671709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322;p37"/>
              <p:cNvSpPr/>
              <p:nvPr/>
            </p:nvSpPr>
            <p:spPr>
              <a:xfrm>
                <a:off x="3862015" y="2671709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323;p37"/>
              <p:cNvSpPr/>
              <p:nvPr/>
            </p:nvSpPr>
            <p:spPr>
              <a:xfrm>
                <a:off x="3862015" y="2671709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2835" y="283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324;p37"/>
              <p:cNvSpPr/>
              <p:nvPr/>
            </p:nvSpPr>
            <p:spPr>
              <a:xfrm>
                <a:off x="3781769" y="2760571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325;p37"/>
              <p:cNvSpPr/>
              <p:nvPr/>
            </p:nvSpPr>
            <p:spPr>
              <a:xfrm>
                <a:off x="3781769" y="2760571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326;p37"/>
              <p:cNvSpPr/>
              <p:nvPr/>
            </p:nvSpPr>
            <p:spPr>
              <a:xfrm>
                <a:off x="3862015" y="2760571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327;p37"/>
              <p:cNvSpPr/>
              <p:nvPr/>
            </p:nvSpPr>
            <p:spPr>
              <a:xfrm>
                <a:off x="3862015" y="2760571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2835" y="283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328;p37"/>
              <p:cNvSpPr/>
              <p:nvPr/>
            </p:nvSpPr>
            <p:spPr>
              <a:xfrm>
                <a:off x="3781769" y="2849416"/>
                <a:ext cx="46405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4" extrusionOk="0">
                    <a:moveTo>
                      <a:pt x="0" y="1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329;p37"/>
              <p:cNvSpPr/>
              <p:nvPr/>
            </p:nvSpPr>
            <p:spPr>
              <a:xfrm>
                <a:off x="3781769" y="2849416"/>
                <a:ext cx="46405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4" extrusionOk="0">
                    <a:moveTo>
                      <a:pt x="0" y="1"/>
                    </a:moveTo>
                    <a:lnTo>
                      <a:pt x="2833" y="2833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330;p37"/>
              <p:cNvSpPr/>
              <p:nvPr/>
            </p:nvSpPr>
            <p:spPr>
              <a:xfrm>
                <a:off x="3862015" y="2849416"/>
                <a:ext cx="46437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4" extrusionOk="0">
                    <a:moveTo>
                      <a:pt x="1" y="1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331;p37"/>
              <p:cNvSpPr/>
              <p:nvPr/>
            </p:nvSpPr>
            <p:spPr>
              <a:xfrm>
                <a:off x="3862015" y="2849416"/>
                <a:ext cx="46437" cy="4642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4" extrusionOk="0">
                    <a:moveTo>
                      <a:pt x="1" y="1"/>
                    </a:moveTo>
                    <a:lnTo>
                      <a:pt x="2835" y="2833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332;p37"/>
              <p:cNvSpPr/>
              <p:nvPr/>
            </p:nvSpPr>
            <p:spPr>
              <a:xfrm>
                <a:off x="3781769" y="2938277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0" y="2833"/>
                    </a:lnTo>
                    <a:lnTo>
                      <a:pt x="2833" y="28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333;p37"/>
              <p:cNvSpPr/>
              <p:nvPr/>
            </p:nvSpPr>
            <p:spPr>
              <a:xfrm>
                <a:off x="3781769" y="2938277"/>
                <a:ext cx="46405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833" extrusionOk="0">
                    <a:moveTo>
                      <a:pt x="0" y="0"/>
                    </a:moveTo>
                    <a:lnTo>
                      <a:pt x="2833" y="2833"/>
                    </a:lnTo>
                    <a:lnTo>
                      <a:pt x="2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334;p37"/>
              <p:cNvSpPr/>
              <p:nvPr/>
            </p:nvSpPr>
            <p:spPr>
              <a:xfrm>
                <a:off x="3862015" y="2938277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1" y="2833"/>
                    </a:lnTo>
                    <a:lnTo>
                      <a:pt x="2835" y="28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335;p37"/>
              <p:cNvSpPr/>
              <p:nvPr/>
            </p:nvSpPr>
            <p:spPr>
              <a:xfrm>
                <a:off x="3862015" y="2938277"/>
                <a:ext cx="46437" cy="4640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3" extrusionOk="0">
                    <a:moveTo>
                      <a:pt x="1" y="0"/>
                    </a:moveTo>
                    <a:lnTo>
                      <a:pt x="2835" y="283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336;p37"/>
              <p:cNvSpPr/>
              <p:nvPr/>
            </p:nvSpPr>
            <p:spPr>
              <a:xfrm>
                <a:off x="3984734" y="2507336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1" y="3286"/>
                    </a:lnTo>
                    <a:lnTo>
                      <a:pt x="3288" y="32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337;p37"/>
              <p:cNvSpPr/>
              <p:nvPr/>
            </p:nvSpPr>
            <p:spPr>
              <a:xfrm>
                <a:off x="3984734" y="2507336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3288" y="3286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338;p37"/>
              <p:cNvSpPr/>
              <p:nvPr/>
            </p:nvSpPr>
            <p:spPr>
              <a:xfrm>
                <a:off x="4077871" y="2507336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0" y="3286"/>
                    </a:lnTo>
                    <a:lnTo>
                      <a:pt x="3288" y="3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339;p37"/>
              <p:cNvSpPr/>
              <p:nvPr/>
            </p:nvSpPr>
            <p:spPr>
              <a:xfrm>
                <a:off x="4077871" y="2507336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3288" y="3286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340;p37"/>
              <p:cNvSpPr/>
              <p:nvPr/>
            </p:nvSpPr>
            <p:spPr>
              <a:xfrm>
                <a:off x="3984734" y="2597311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1" y="0"/>
                    </a:moveTo>
                    <a:lnTo>
                      <a:pt x="1" y="3288"/>
                    </a:lnTo>
                    <a:lnTo>
                      <a:pt x="3288" y="328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341;p37"/>
              <p:cNvSpPr/>
              <p:nvPr/>
            </p:nvSpPr>
            <p:spPr>
              <a:xfrm>
                <a:off x="3984734" y="2597311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1" y="0"/>
                    </a:moveTo>
                    <a:lnTo>
                      <a:pt x="3288" y="3288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342;p37"/>
              <p:cNvSpPr/>
              <p:nvPr/>
            </p:nvSpPr>
            <p:spPr>
              <a:xfrm>
                <a:off x="4077871" y="2597311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0" y="0"/>
                    </a:moveTo>
                    <a:lnTo>
                      <a:pt x="0" y="3288"/>
                    </a:lnTo>
                    <a:lnTo>
                      <a:pt x="3288" y="32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343;p37"/>
              <p:cNvSpPr/>
              <p:nvPr/>
            </p:nvSpPr>
            <p:spPr>
              <a:xfrm>
                <a:off x="4077871" y="2597311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0" y="0"/>
                    </a:moveTo>
                    <a:lnTo>
                      <a:pt x="3288" y="3288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344;p37"/>
              <p:cNvSpPr/>
              <p:nvPr/>
            </p:nvSpPr>
            <p:spPr>
              <a:xfrm>
                <a:off x="3984734" y="2687270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1" y="3289"/>
                    </a:lnTo>
                    <a:lnTo>
                      <a:pt x="3288" y="328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345;p37"/>
              <p:cNvSpPr/>
              <p:nvPr/>
            </p:nvSpPr>
            <p:spPr>
              <a:xfrm>
                <a:off x="3984734" y="2687270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1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346;p37"/>
              <p:cNvSpPr/>
              <p:nvPr/>
            </p:nvSpPr>
            <p:spPr>
              <a:xfrm>
                <a:off x="4077871" y="2687270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0" y="3289"/>
                    </a:lnTo>
                    <a:lnTo>
                      <a:pt x="3288" y="32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347;p37"/>
              <p:cNvSpPr/>
              <p:nvPr/>
            </p:nvSpPr>
            <p:spPr>
              <a:xfrm>
                <a:off x="4077871" y="2687270"/>
                <a:ext cx="53874" cy="5387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9" extrusionOk="0">
                    <a:moveTo>
                      <a:pt x="0" y="1"/>
                    </a:moveTo>
                    <a:lnTo>
                      <a:pt x="3288" y="328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348;p37"/>
              <p:cNvSpPr/>
              <p:nvPr/>
            </p:nvSpPr>
            <p:spPr>
              <a:xfrm>
                <a:off x="3984734" y="2777278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1" y="3287"/>
                    </a:lnTo>
                    <a:lnTo>
                      <a:pt x="3288" y="32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349;p37"/>
              <p:cNvSpPr/>
              <p:nvPr/>
            </p:nvSpPr>
            <p:spPr>
              <a:xfrm>
                <a:off x="3984734" y="2777278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1" y="0"/>
                    </a:moveTo>
                    <a:lnTo>
                      <a:pt x="3288" y="3287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350;p37"/>
              <p:cNvSpPr/>
              <p:nvPr/>
            </p:nvSpPr>
            <p:spPr>
              <a:xfrm>
                <a:off x="4077871" y="2777278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0" y="3287"/>
                    </a:lnTo>
                    <a:lnTo>
                      <a:pt x="3288" y="32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351;p37"/>
              <p:cNvSpPr/>
              <p:nvPr/>
            </p:nvSpPr>
            <p:spPr>
              <a:xfrm>
                <a:off x="4077871" y="2777278"/>
                <a:ext cx="53874" cy="5384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7" extrusionOk="0">
                    <a:moveTo>
                      <a:pt x="0" y="0"/>
                    </a:moveTo>
                    <a:lnTo>
                      <a:pt x="3288" y="3287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352;p37"/>
              <p:cNvSpPr/>
              <p:nvPr/>
            </p:nvSpPr>
            <p:spPr>
              <a:xfrm>
                <a:off x="3984734" y="2867253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1" y="0"/>
                    </a:moveTo>
                    <a:lnTo>
                      <a:pt x="1" y="3288"/>
                    </a:lnTo>
                    <a:lnTo>
                      <a:pt x="3288" y="328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353;p37"/>
              <p:cNvSpPr/>
              <p:nvPr/>
            </p:nvSpPr>
            <p:spPr>
              <a:xfrm>
                <a:off x="3984734" y="2867253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1" y="0"/>
                    </a:moveTo>
                    <a:lnTo>
                      <a:pt x="3288" y="3288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354;p37"/>
              <p:cNvSpPr/>
              <p:nvPr/>
            </p:nvSpPr>
            <p:spPr>
              <a:xfrm>
                <a:off x="4077871" y="2867253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0" y="0"/>
                    </a:moveTo>
                    <a:lnTo>
                      <a:pt x="0" y="3288"/>
                    </a:lnTo>
                    <a:lnTo>
                      <a:pt x="3288" y="32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355;p37"/>
              <p:cNvSpPr/>
              <p:nvPr/>
            </p:nvSpPr>
            <p:spPr>
              <a:xfrm>
                <a:off x="4077871" y="2867253"/>
                <a:ext cx="53874" cy="5385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288" extrusionOk="0">
                    <a:moveTo>
                      <a:pt x="0" y="0"/>
                    </a:moveTo>
                    <a:lnTo>
                      <a:pt x="3288" y="3288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9" name="그룹 1028"/>
          <p:cNvGrpSpPr/>
          <p:nvPr/>
        </p:nvGrpSpPr>
        <p:grpSpPr>
          <a:xfrm>
            <a:off x="2198903" y="2737534"/>
            <a:ext cx="1752601" cy="1663015"/>
            <a:chOff x="2198903" y="2737534"/>
            <a:chExt cx="1752601" cy="1663015"/>
          </a:xfrm>
        </p:grpSpPr>
        <p:sp>
          <p:nvSpPr>
            <p:cNvPr id="74" name="타원 73"/>
            <p:cNvSpPr/>
            <p:nvPr/>
          </p:nvSpPr>
          <p:spPr>
            <a:xfrm>
              <a:off x="2198903" y="2737534"/>
              <a:ext cx="1668247" cy="16630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98904" y="352886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ln w="12700">
                    <a:solidFill>
                      <a:schemeClr val="bg1"/>
                    </a:solidFill>
                  </a:ln>
                  <a:latin typeface="HY강B" pitchFamily="18" charset="-127"/>
                  <a:ea typeface="HY강B" pitchFamily="18" charset="-127"/>
                </a:rPr>
                <a:t>서울대입학수</a:t>
              </a:r>
            </a:p>
          </p:txBody>
        </p:sp>
        <p:pic>
          <p:nvPicPr>
            <p:cNvPr id="1026" name="Picture 2" descr="서울대학교 마크 스마트폰 배경화면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04" t="27611" r="10316" b="28497"/>
            <a:stretch/>
          </p:blipFill>
          <p:spPr bwMode="auto">
            <a:xfrm>
              <a:off x="2810639" y="3007044"/>
              <a:ext cx="510079" cy="512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8" name="Google Shape;6196;p43"/>
          <p:cNvSpPr/>
          <p:nvPr/>
        </p:nvSpPr>
        <p:spPr>
          <a:xfrm rot="16200000">
            <a:off x="5998764" y="3142328"/>
            <a:ext cx="213418" cy="512294"/>
          </a:xfrm>
          <a:custGeom>
            <a:avLst/>
            <a:gdLst/>
            <a:ahLst/>
            <a:cxnLst/>
            <a:rect l="l" t="t" r="r" b="b"/>
            <a:pathLst>
              <a:path w="2621" h="11952" extrusionOk="0">
                <a:moveTo>
                  <a:pt x="1310" y="572"/>
                </a:moveTo>
                <a:cubicBezTo>
                  <a:pt x="1537" y="976"/>
                  <a:pt x="1560" y="1060"/>
                  <a:pt x="1560" y="1060"/>
                </a:cubicBezTo>
                <a:lnTo>
                  <a:pt x="1560" y="1072"/>
                </a:lnTo>
                <a:cubicBezTo>
                  <a:pt x="1489" y="1119"/>
                  <a:pt x="1382" y="1131"/>
                  <a:pt x="1298" y="1131"/>
                </a:cubicBezTo>
                <a:cubicBezTo>
                  <a:pt x="1203" y="1131"/>
                  <a:pt x="1120" y="1095"/>
                  <a:pt x="1025" y="1072"/>
                </a:cubicBezTo>
                <a:lnTo>
                  <a:pt x="1310" y="572"/>
                </a:lnTo>
                <a:close/>
                <a:moveTo>
                  <a:pt x="1739" y="1369"/>
                </a:moveTo>
                <a:lnTo>
                  <a:pt x="2156" y="2155"/>
                </a:lnTo>
                <a:lnTo>
                  <a:pt x="465" y="2155"/>
                </a:lnTo>
                <a:lnTo>
                  <a:pt x="882" y="1369"/>
                </a:lnTo>
                <a:cubicBezTo>
                  <a:pt x="1013" y="1441"/>
                  <a:pt x="1156" y="1476"/>
                  <a:pt x="1310" y="1476"/>
                </a:cubicBezTo>
                <a:cubicBezTo>
                  <a:pt x="1453" y="1476"/>
                  <a:pt x="1608" y="1441"/>
                  <a:pt x="1739" y="1369"/>
                </a:cubicBezTo>
                <a:close/>
                <a:moveTo>
                  <a:pt x="2263" y="9763"/>
                </a:moveTo>
                <a:lnTo>
                  <a:pt x="2263" y="10454"/>
                </a:lnTo>
                <a:lnTo>
                  <a:pt x="358" y="10454"/>
                </a:lnTo>
                <a:lnTo>
                  <a:pt x="358" y="9763"/>
                </a:lnTo>
                <a:close/>
                <a:moveTo>
                  <a:pt x="1310" y="0"/>
                </a:moveTo>
                <a:cubicBezTo>
                  <a:pt x="1251" y="0"/>
                  <a:pt x="1191" y="36"/>
                  <a:pt x="1144" y="95"/>
                </a:cubicBezTo>
                <a:lnTo>
                  <a:pt x="656" y="1024"/>
                </a:lnTo>
                <a:lnTo>
                  <a:pt x="132" y="2012"/>
                </a:lnTo>
                <a:cubicBezTo>
                  <a:pt x="48" y="2179"/>
                  <a:pt x="1" y="2357"/>
                  <a:pt x="1" y="2548"/>
                </a:cubicBezTo>
                <a:lnTo>
                  <a:pt x="1" y="5727"/>
                </a:lnTo>
                <a:cubicBezTo>
                  <a:pt x="1" y="5834"/>
                  <a:pt x="72" y="5906"/>
                  <a:pt x="179" y="5906"/>
                </a:cubicBezTo>
                <a:cubicBezTo>
                  <a:pt x="286" y="5906"/>
                  <a:pt x="358" y="5834"/>
                  <a:pt x="358" y="5727"/>
                </a:cubicBezTo>
                <a:lnTo>
                  <a:pt x="358" y="2512"/>
                </a:lnTo>
                <a:lnTo>
                  <a:pt x="1132" y="2512"/>
                </a:lnTo>
                <a:lnTo>
                  <a:pt x="1132" y="9406"/>
                </a:lnTo>
                <a:lnTo>
                  <a:pt x="1132" y="9418"/>
                </a:lnTo>
                <a:lnTo>
                  <a:pt x="358" y="9418"/>
                </a:lnTo>
                <a:lnTo>
                  <a:pt x="358" y="6465"/>
                </a:lnTo>
                <a:cubicBezTo>
                  <a:pt x="358" y="6358"/>
                  <a:pt x="286" y="6287"/>
                  <a:pt x="179" y="6287"/>
                </a:cubicBezTo>
                <a:cubicBezTo>
                  <a:pt x="72" y="6287"/>
                  <a:pt x="1" y="6358"/>
                  <a:pt x="1" y="6465"/>
                </a:cubicBezTo>
                <a:lnTo>
                  <a:pt x="1" y="10644"/>
                </a:lnTo>
                <a:cubicBezTo>
                  <a:pt x="1" y="10882"/>
                  <a:pt x="60" y="11120"/>
                  <a:pt x="191" y="11311"/>
                </a:cubicBezTo>
                <a:cubicBezTo>
                  <a:pt x="227" y="11370"/>
                  <a:pt x="286" y="11406"/>
                  <a:pt x="346" y="11406"/>
                </a:cubicBezTo>
                <a:cubicBezTo>
                  <a:pt x="477" y="11406"/>
                  <a:pt x="560" y="11251"/>
                  <a:pt x="489" y="11132"/>
                </a:cubicBezTo>
                <a:cubicBezTo>
                  <a:pt x="429" y="11025"/>
                  <a:pt x="382" y="10930"/>
                  <a:pt x="370" y="10823"/>
                </a:cubicBezTo>
                <a:lnTo>
                  <a:pt x="2227" y="10823"/>
                </a:lnTo>
                <a:cubicBezTo>
                  <a:pt x="2144" y="11251"/>
                  <a:pt x="1775" y="11597"/>
                  <a:pt x="1310" y="11597"/>
                </a:cubicBezTo>
                <a:cubicBezTo>
                  <a:pt x="1179" y="11597"/>
                  <a:pt x="1037" y="11561"/>
                  <a:pt x="917" y="11525"/>
                </a:cubicBezTo>
                <a:cubicBezTo>
                  <a:pt x="895" y="11512"/>
                  <a:pt x="870" y="11506"/>
                  <a:pt x="845" y="11506"/>
                </a:cubicBezTo>
                <a:cubicBezTo>
                  <a:pt x="780" y="11506"/>
                  <a:pt x="714" y="11548"/>
                  <a:pt x="679" y="11609"/>
                </a:cubicBezTo>
                <a:cubicBezTo>
                  <a:pt x="644" y="11704"/>
                  <a:pt x="679" y="11799"/>
                  <a:pt x="775" y="11847"/>
                </a:cubicBezTo>
                <a:cubicBezTo>
                  <a:pt x="941" y="11918"/>
                  <a:pt x="1111" y="11951"/>
                  <a:pt x="1277" y="11951"/>
                </a:cubicBezTo>
                <a:cubicBezTo>
                  <a:pt x="1966" y="11951"/>
                  <a:pt x="2584" y="11383"/>
                  <a:pt x="2584" y="10644"/>
                </a:cubicBezTo>
                <a:cubicBezTo>
                  <a:pt x="2620" y="10608"/>
                  <a:pt x="2620" y="9596"/>
                  <a:pt x="2620" y="9585"/>
                </a:cubicBezTo>
                <a:lnTo>
                  <a:pt x="2620" y="8049"/>
                </a:lnTo>
                <a:cubicBezTo>
                  <a:pt x="2620" y="7953"/>
                  <a:pt x="2549" y="7870"/>
                  <a:pt x="2441" y="7870"/>
                </a:cubicBezTo>
                <a:cubicBezTo>
                  <a:pt x="2334" y="7870"/>
                  <a:pt x="2263" y="7953"/>
                  <a:pt x="2263" y="8049"/>
                </a:cubicBezTo>
                <a:lnTo>
                  <a:pt x="2263" y="9406"/>
                </a:lnTo>
                <a:lnTo>
                  <a:pt x="1489" y="9406"/>
                </a:lnTo>
                <a:lnTo>
                  <a:pt x="1489" y="9394"/>
                </a:lnTo>
                <a:lnTo>
                  <a:pt x="1489" y="2500"/>
                </a:lnTo>
                <a:lnTo>
                  <a:pt x="2263" y="2500"/>
                </a:lnTo>
                <a:lnTo>
                  <a:pt x="2263" y="2548"/>
                </a:lnTo>
                <a:lnTo>
                  <a:pt x="2263" y="7334"/>
                </a:lnTo>
                <a:cubicBezTo>
                  <a:pt x="2263" y="7441"/>
                  <a:pt x="2334" y="7513"/>
                  <a:pt x="2441" y="7513"/>
                </a:cubicBezTo>
                <a:cubicBezTo>
                  <a:pt x="2549" y="7513"/>
                  <a:pt x="2620" y="7441"/>
                  <a:pt x="2620" y="7334"/>
                </a:cubicBezTo>
                <a:lnTo>
                  <a:pt x="2620" y="2548"/>
                </a:lnTo>
                <a:cubicBezTo>
                  <a:pt x="2620" y="2369"/>
                  <a:pt x="2572" y="2191"/>
                  <a:pt x="2489" y="2012"/>
                </a:cubicBezTo>
                <a:lnTo>
                  <a:pt x="1477" y="95"/>
                </a:lnTo>
                <a:cubicBezTo>
                  <a:pt x="1441" y="36"/>
                  <a:pt x="1382" y="0"/>
                  <a:pt x="131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위쪽/아래쪽 화살표 1023"/>
          <p:cNvSpPr/>
          <p:nvPr/>
        </p:nvSpPr>
        <p:spPr>
          <a:xfrm rot="2514422">
            <a:off x="3608158" y="2365025"/>
            <a:ext cx="263068" cy="54805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위쪽/아래쪽 화살표 219"/>
          <p:cNvSpPr/>
          <p:nvPr/>
        </p:nvSpPr>
        <p:spPr>
          <a:xfrm rot="5400000">
            <a:off x="4402916" y="3357125"/>
            <a:ext cx="263068" cy="66785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위쪽/아래쪽 화살표 220"/>
          <p:cNvSpPr/>
          <p:nvPr/>
        </p:nvSpPr>
        <p:spPr>
          <a:xfrm rot="19449717">
            <a:off x="5255983" y="2348135"/>
            <a:ext cx="263068" cy="54805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Google Shape;202;p18"/>
          <p:cNvSpPr txBox="1">
            <a:spLocks/>
          </p:cNvSpPr>
          <p:nvPr/>
        </p:nvSpPr>
        <p:spPr>
          <a:xfrm>
            <a:off x="915488" y="454724"/>
            <a:ext cx="4933837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36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데이터 분석 및 시각화</a:t>
            </a:r>
            <a:endParaRPr lang="ko-KR" altLang="en-US" sz="3600" dirty="0">
              <a:solidFill>
                <a:schemeClr val="accent4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4" name="Google Shape;154;p16"/>
          <p:cNvSpPr/>
          <p:nvPr/>
        </p:nvSpPr>
        <p:spPr>
          <a:xfrm>
            <a:off x="302616" y="366554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5" name="Google Shape;164;p16"/>
          <p:cNvSpPr txBox="1">
            <a:spLocks/>
          </p:cNvSpPr>
          <p:nvPr/>
        </p:nvSpPr>
        <p:spPr>
          <a:xfrm>
            <a:off x="143937" y="312600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03</a:t>
            </a:r>
          </a:p>
        </p:txBody>
      </p:sp>
      <p:sp>
        <p:nvSpPr>
          <p:cNvPr id="1030" name="직사각형 1029"/>
          <p:cNvSpPr/>
          <p:nvPr/>
        </p:nvSpPr>
        <p:spPr>
          <a:xfrm>
            <a:off x="6241847" y="460172"/>
            <a:ext cx="2637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서울대진학수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&amp;</a:t>
            </a:r>
            <a:r>
              <a:rPr lang="ko-KR" altLang="en-US" dirty="0">
                <a:solidFill>
                  <a:srgbClr val="82463A"/>
                </a:solidFill>
                <a:latin typeface="HY강B" pitchFamily="18" charset="-127"/>
                <a:ea typeface="HY강B" pitchFamily="18" charset="-127"/>
              </a:rPr>
              <a:t>아파트매매가격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60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0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10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50" y="1672197"/>
            <a:ext cx="2525647" cy="18236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3403" y="3342707"/>
            <a:ext cx="904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합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087610" y="4148787"/>
            <a:ext cx="904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정시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363735" y="3286290"/>
            <a:ext cx="904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수시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2" name="Google Shape;352;p20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DataAnalysis</a:t>
            </a:r>
            <a:endParaRPr dirty="0"/>
          </a:p>
        </p:txBody>
      </p:sp>
      <p:sp>
        <p:nvSpPr>
          <p:cNvPr id="282" name="Google Shape;202;p18"/>
          <p:cNvSpPr txBox="1">
            <a:spLocks/>
          </p:cNvSpPr>
          <p:nvPr/>
        </p:nvSpPr>
        <p:spPr>
          <a:xfrm>
            <a:off x="762026" y="122012"/>
            <a:ext cx="4965005" cy="54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데이터 분석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2000" dirty="0" smtClean="0">
                <a:solidFill>
                  <a:schemeClr val="accent5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세부기준설정</a:t>
            </a:r>
            <a:endParaRPr lang="ko-KR" altLang="en-US" sz="2000" dirty="0">
              <a:solidFill>
                <a:schemeClr val="accent4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3" name="Google Shape;154;p16"/>
          <p:cNvSpPr/>
          <p:nvPr/>
        </p:nvSpPr>
        <p:spPr>
          <a:xfrm>
            <a:off x="158678" y="91056"/>
            <a:ext cx="476056" cy="455912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4" name="Google Shape;164;p16"/>
          <p:cNvSpPr txBox="1">
            <a:spLocks/>
          </p:cNvSpPr>
          <p:nvPr/>
        </p:nvSpPr>
        <p:spPr>
          <a:xfrm>
            <a:off x="-1" y="37102"/>
            <a:ext cx="1113473" cy="651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rgbClr val="054957"/>
                </a:solidFill>
                <a:latin typeface="HY강B" pitchFamily="18" charset="-127"/>
                <a:ea typeface="HY강B" pitchFamily="18" charset="-127"/>
              </a:rPr>
              <a:t>03</a:t>
            </a:r>
          </a:p>
        </p:txBody>
      </p:sp>
      <p:sp>
        <p:nvSpPr>
          <p:cNvPr id="289" name="Google Shape;184;p17"/>
          <p:cNvSpPr txBox="1">
            <a:spLocks noGrp="1"/>
          </p:cNvSpPr>
          <p:nvPr>
            <p:ph type="ctrTitle"/>
          </p:nvPr>
        </p:nvSpPr>
        <p:spPr>
          <a:xfrm>
            <a:off x="331409" y="1129937"/>
            <a:ext cx="8538271" cy="3704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600" dirty="0">
                <a:latin typeface="HY강B" pitchFamily="18" charset="-127"/>
                <a:ea typeface="HY강B" pitchFamily="18" charset="-127"/>
              </a:rPr>
              <a:t>3.1 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서울시 전체기준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서울대입학수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&amp;</a:t>
            </a:r>
            <a:r>
              <a:rPr lang="ko-KR" altLang="en-US" sz="2000" dirty="0">
                <a:solidFill>
                  <a:srgbClr val="82463A"/>
                </a:solidFill>
                <a:latin typeface="HY강B" pitchFamily="18" charset="-127"/>
                <a:ea typeface="HY강B" pitchFamily="18" charset="-127"/>
              </a:rPr>
              <a:t>아파트매매가격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의 상관관계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endParaRPr sz="1600" dirty="0">
              <a:solidFill>
                <a:srgbClr val="43434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91" name="그룹 290"/>
          <p:cNvGrpSpPr/>
          <p:nvPr/>
        </p:nvGrpSpPr>
        <p:grpSpPr>
          <a:xfrm>
            <a:off x="8073743" y="4222989"/>
            <a:ext cx="896324" cy="793511"/>
            <a:chOff x="1557033" y="373775"/>
            <a:chExt cx="896324" cy="793511"/>
          </a:xfrm>
        </p:grpSpPr>
        <p:sp>
          <p:nvSpPr>
            <p:cNvPr id="292" name="Google Shape;2013;p37"/>
            <p:cNvSpPr/>
            <p:nvPr/>
          </p:nvSpPr>
          <p:spPr>
            <a:xfrm>
              <a:off x="1578027" y="373775"/>
              <a:ext cx="842094" cy="785687"/>
            </a:xfrm>
            <a:custGeom>
              <a:avLst/>
              <a:gdLst/>
              <a:ahLst/>
              <a:cxnLst/>
              <a:rect l="l" t="t" r="r" b="b"/>
              <a:pathLst>
                <a:path w="222335" h="207442" extrusionOk="0">
                  <a:moveTo>
                    <a:pt x="111166" y="0"/>
                  </a:moveTo>
                  <a:cubicBezTo>
                    <a:pt x="61718" y="0"/>
                    <a:pt x="19815" y="30118"/>
                    <a:pt x="5374" y="71768"/>
                  </a:cubicBezTo>
                  <a:cubicBezTo>
                    <a:pt x="5089" y="72589"/>
                    <a:pt x="4815" y="73415"/>
                    <a:pt x="4553" y="74247"/>
                  </a:cubicBezTo>
                  <a:cubicBezTo>
                    <a:pt x="4022" y="75914"/>
                    <a:pt x="3538" y="77600"/>
                    <a:pt x="3098" y="79302"/>
                  </a:cubicBezTo>
                  <a:cubicBezTo>
                    <a:pt x="2071" y="83268"/>
                    <a:pt x="1296" y="87293"/>
                    <a:pt x="778" y="91356"/>
                  </a:cubicBezTo>
                  <a:cubicBezTo>
                    <a:pt x="261" y="95457"/>
                    <a:pt x="1" y="99587"/>
                    <a:pt x="1" y="103719"/>
                  </a:cubicBezTo>
                  <a:cubicBezTo>
                    <a:pt x="1" y="104575"/>
                    <a:pt x="12" y="105425"/>
                    <a:pt x="36" y="106275"/>
                  </a:cubicBezTo>
                  <a:cubicBezTo>
                    <a:pt x="61" y="107255"/>
                    <a:pt x="102" y="108233"/>
                    <a:pt x="157" y="109208"/>
                  </a:cubicBezTo>
                  <a:cubicBezTo>
                    <a:pt x="374" y="113120"/>
                    <a:pt x="827" y="117015"/>
                    <a:pt x="1514" y="120872"/>
                  </a:cubicBezTo>
                  <a:cubicBezTo>
                    <a:pt x="1934" y="123229"/>
                    <a:pt x="2440" y="125560"/>
                    <a:pt x="3032" y="127865"/>
                  </a:cubicBezTo>
                  <a:cubicBezTo>
                    <a:pt x="7117" y="143853"/>
                    <a:pt x="15168" y="158405"/>
                    <a:pt x="26164" y="170564"/>
                  </a:cubicBezTo>
                  <a:cubicBezTo>
                    <a:pt x="27231" y="171746"/>
                    <a:pt x="28328" y="172904"/>
                    <a:pt x="29455" y="174040"/>
                  </a:cubicBezTo>
                  <a:cubicBezTo>
                    <a:pt x="49760" y="194576"/>
                    <a:pt x="78852" y="207441"/>
                    <a:pt x="111166" y="207441"/>
                  </a:cubicBezTo>
                  <a:cubicBezTo>
                    <a:pt x="113799" y="207440"/>
                    <a:pt x="116406" y="207355"/>
                    <a:pt x="118992" y="207188"/>
                  </a:cubicBezTo>
                  <a:cubicBezTo>
                    <a:pt x="158833" y="204602"/>
                    <a:pt x="192888" y="182429"/>
                    <a:pt x="210177" y="150923"/>
                  </a:cubicBezTo>
                  <a:cubicBezTo>
                    <a:pt x="213033" y="145721"/>
                    <a:pt x="215418" y="140273"/>
                    <a:pt x="217304" y="134646"/>
                  </a:cubicBezTo>
                  <a:cubicBezTo>
                    <a:pt x="218971" y="129659"/>
                    <a:pt x="220232" y="124545"/>
                    <a:pt x="221077" y="119355"/>
                  </a:cubicBezTo>
                  <a:cubicBezTo>
                    <a:pt x="221361" y="117605"/>
                    <a:pt x="221597" y="115840"/>
                    <a:pt x="221783" y="114063"/>
                  </a:cubicBezTo>
                  <a:cubicBezTo>
                    <a:pt x="222151" y="110627"/>
                    <a:pt x="222334" y="107174"/>
                    <a:pt x="222333" y="103721"/>
                  </a:cubicBezTo>
                  <a:cubicBezTo>
                    <a:pt x="222334" y="101968"/>
                    <a:pt x="222286" y="100226"/>
                    <a:pt x="222192" y="98495"/>
                  </a:cubicBezTo>
                  <a:cubicBezTo>
                    <a:pt x="221758" y="90266"/>
                    <a:pt x="220278" y="82126"/>
                    <a:pt x="217786" y="74270"/>
                  </a:cubicBezTo>
                  <a:cubicBezTo>
                    <a:pt x="217715" y="74054"/>
                    <a:pt x="217649" y="73834"/>
                    <a:pt x="217572" y="73618"/>
                  </a:cubicBezTo>
                  <a:cubicBezTo>
                    <a:pt x="216013" y="68816"/>
                    <a:pt x="214090" y="64142"/>
                    <a:pt x="211817" y="59637"/>
                  </a:cubicBezTo>
                  <a:cubicBezTo>
                    <a:pt x="211481" y="58969"/>
                    <a:pt x="211138" y="58307"/>
                    <a:pt x="210788" y="57650"/>
                  </a:cubicBezTo>
                  <a:cubicBezTo>
                    <a:pt x="208575" y="53494"/>
                    <a:pt x="206076" y="49496"/>
                    <a:pt x="203310" y="45684"/>
                  </a:cubicBezTo>
                  <a:cubicBezTo>
                    <a:pt x="183945" y="18961"/>
                    <a:pt x="151575" y="1120"/>
                    <a:pt x="114673" y="51"/>
                  </a:cubicBezTo>
                  <a:cubicBezTo>
                    <a:pt x="113509" y="16"/>
                    <a:pt x="112340" y="0"/>
                    <a:pt x="111166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014;p37"/>
            <p:cNvSpPr/>
            <p:nvPr/>
          </p:nvSpPr>
          <p:spPr>
            <a:xfrm>
              <a:off x="1909706" y="567422"/>
              <a:ext cx="510436" cy="220065"/>
            </a:xfrm>
            <a:custGeom>
              <a:avLst/>
              <a:gdLst/>
              <a:ahLst/>
              <a:cxnLst/>
              <a:rect l="l" t="t" r="r" b="b"/>
              <a:pathLst>
                <a:path w="138665" h="58103" extrusionOk="0">
                  <a:moveTo>
                    <a:pt x="96976" y="1"/>
                  </a:moveTo>
                  <a:cubicBezTo>
                    <a:pt x="92218" y="1"/>
                    <a:pt x="87621" y="993"/>
                    <a:pt x="83165" y="2569"/>
                  </a:cubicBezTo>
                  <a:cubicBezTo>
                    <a:pt x="76061" y="5084"/>
                    <a:pt x="69321" y="9086"/>
                    <a:pt x="62868" y="12917"/>
                  </a:cubicBezTo>
                  <a:cubicBezTo>
                    <a:pt x="53927" y="18233"/>
                    <a:pt x="44844" y="23388"/>
                    <a:pt x="35318" y="27749"/>
                  </a:cubicBezTo>
                  <a:cubicBezTo>
                    <a:pt x="34803" y="27985"/>
                    <a:pt x="34287" y="28218"/>
                    <a:pt x="33769" y="28450"/>
                  </a:cubicBezTo>
                  <a:cubicBezTo>
                    <a:pt x="24832" y="32440"/>
                    <a:pt x="15485" y="34195"/>
                    <a:pt x="6374" y="37445"/>
                  </a:cubicBezTo>
                  <a:cubicBezTo>
                    <a:pt x="3769" y="38373"/>
                    <a:pt x="0" y="40768"/>
                    <a:pt x="758" y="43901"/>
                  </a:cubicBezTo>
                  <a:cubicBezTo>
                    <a:pt x="1551" y="47200"/>
                    <a:pt x="8287" y="48645"/>
                    <a:pt x="11187" y="49680"/>
                  </a:cubicBezTo>
                  <a:cubicBezTo>
                    <a:pt x="24817" y="54546"/>
                    <a:pt x="39322" y="56584"/>
                    <a:pt x="53872" y="57455"/>
                  </a:cubicBezTo>
                  <a:lnTo>
                    <a:pt x="53875" y="57455"/>
                  </a:lnTo>
                  <a:cubicBezTo>
                    <a:pt x="59616" y="57799"/>
                    <a:pt x="65365" y="57962"/>
                    <a:pt x="71069" y="58046"/>
                  </a:cubicBezTo>
                  <a:cubicBezTo>
                    <a:pt x="73468" y="58081"/>
                    <a:pt x="75871" y="58103"/>
                    <a:pt x="78275" y="58103"/>
                  </a:cubicBezTo>
                  <a:cubicBezTo>
                    <a:pt x="90561" y="58103"/>
                    <a:pt x="102869" y="57519"/>
                    <a:pt x="114847" y="55050"/>
                  </a:cubicBezTo>
                  <a:cubicBezTo>
                    <a:pt x="123052" y="53356"/>
                    <a:pt x="130971" y="50810"/>
                    <a:pt x="138664" y="47700"/>
                  </a:cubicBezTo>
                  <a:cubicBezTo>
                    <a:pt x="138256" y="39941"/>
                    <a:pt x="136940" y="32256"/>
                    <a:pt x="134744" y="24803"/>
                  </a:cubicBezTo>
                  <a:cubicBezTo>
                    <a:pt x="134551" y="24146"/>
                    <a:pt x="134351" y="23492"/>
                    <a:pt x="134145" y="22842"/>
                  </a:cubicBezTo>
                  <a:cubicBezTo>
                    <a:pt x="134071" y="22620"/>
                    <a:pt x="134003" y="22395"/>
                    <a:pt x="133926" y="22172"/>
                  </a:cubicBezTo>
                  <a:cubicBezTo>
                    <a:pt x="132326" y="17247"/>
                    <a:pt x="130351" y="12451"/>
                    <a:pt x="128018" y="7826"/>
                  </a:cubicBezTo>
                  <a:cubicBezTo>
                    <a:pt x="122643" y="5909"/>
                    <a:pt x="117207" y="4168"/>
                    <a:pt x="111708" y="2598"/>
                  </a:cubicBezTo>
                  <a:cubicBezTo>
                    <a:pt x="107398" y="1369"/>
                    <a:pt x="103007" y="241"/>
                    <a:pt x="98506" y="35"/>
                  </a:cubicBezTo>
                  <a:cubicBezTo>
                    <a:pt x="97994" y="12"/>
                    <a:pt x="97484" y="1"/>
                    <a:pt x="96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015;p37"/>
            <p:cNvSpPr/>
            <p:nvPr/>
          </p:nvSpPr>
          <p:spPr>
            <a:xfrm>
              <a:off x="2224690" y="567422"/>
              <a:ext cx="176315" cy="93941"/>
            </a:xfrm>
            <a:custGeom>
              <a:avLst/>
              <a:gdLst/>
              <a:ahLst/>
              <a:cxnLst/>
              <a:rect l="l" t="t" r="r" b="b"/>
              <a:pathLst>
                <a:path w="51581" h="24803" extrusionOk="0">
                  <a:moveTo>
                    <a:pt x="13812" y="1"/>
                  </a:moveTo>
                  <a:cubicBezTo>
                    <a:pt x="9054" y="1"/>
                    <a:pt x="4457" y="993"/>
                    <a:pt x="1" y="2569"/>
                  </a:cubicBezTo>
                  <a:cubicBezTo>
                    <a:pt x="2541" y="2596"/>
                    <a:pt x="5116" y="2927"/>
                    <a:pt x="7779" y="3592"/>
                  </a:cubicBezTo>
                  <a:cubicBezTo>
                    <a:pt x="14589" y="5293"/>
                    <a:pt x="20805" y="8563"/>
                    <a:pt x="26940" y="11801"/>
                  </a:cubicBezTo>
                  <a:cubicBezTo>
                    <a:pt x="34206" y="15633"/>
                    <a:pt x="41473" y="19467"/>
                    <a:pt x="48740" y="23300"/>
                  </a:cubicBezTo>
                  <a:cubicBezTo>
                    <a:pt x="49687" y="23799"/>
                    <a:pt x="50633" y="24300"/>
                    <a:pt x="51580" y="24803"/>
                  </a:cubicBezTo>
                  <a:cubicBezTo>
                    <a:pt x="51386" y="24146"/>
                    <a:pt x="51187" y="23492"/>
                    <a:pt x="50981" y="22842"/>
                  </a:cubicBezTo>
                  <a:cubicBezTo>
                    <a:pt x="50907" y="22620"/>
                    <a:pt x="50839" y="22395"/>
                    <a:pt x="50762" y="22172"/>
                  </a:cubicBezTo>
                  <a:cubicBezTo>
                    <a:pt x="49162" y="17247"/>
                    <a:pt x="47187" y="12451"/>
                    <a:pt x="44854" y="7826"/>
                  </a:cubicBezTo>
                  <a:cubicBezTo>
                    <a:pt x="39479" y="5909"/>
                    <a:pt x="34043" y="4168"/>
                    <a:pt x="28544" y="2598"/>
                  </a:cubicBezTo>
                  <a:cubicBezTo>
                    <a:pt x="24234" y="1369"/>
                    <a:pt x="19843" y="241"/>
                    <a:pt x="15342" y="35"/>
                  </a:cubicBezTo>
                  <a:cubicBezTo>
                    <a:pt x="14830" y="12"/>
                    <a:pt x="14320" y="1"/>
                    <a:pt x="13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016;p37"/>
            <p:cNvSpPr/>
            <p:nvPr/>
          </p:nvSpPr>
          <p:spPr>
            <a:xfrm>
              <a:off x="1578027" y="549727"/>
              <a:ext cx="637566" cy="249021"/>
            </a:xfrm>
            <a:custGeom>
              <a:avLst/>
              <a:gdLst/>
              <a:ahLst/>
              <a:cxnLst/>
              <a:rect l="l" t="t" r="r" b="b"/>
              <a:pathLst>
                <a:path w="171647" h="65748" extrusionOk="0">
                  <a:moveTo>
                    <a:pt x="61776" y="0"/>
                  </a:moveTo>
                  <a:cubicBezTo>
                    <a:pt x="54805" y="0"/>
                    <a:pt x="48212" y="2692"/>
                    <a:pt x="41890" y="6184"/>
                  </a:cubicBezTo>
                  <a:cubicBezTo>
                    <a:pt x="38183" y="8231"/>
                    <a:pt x="34566" y="10554"/>
                    <a:pt x="31024" y="12771"/>
                  </a:cubicBezTo>
                  <a:cubicBezTo>
                    <a:pt x="22460" y="18121"/>
                    <a:pt x="13677" y="23028"/>
                    <a:pt x="4671" y="27490"/>
                  </a:cubicBezTo>
                  <a:cubicBezTo>
                    <a:pt x="2855" y="33213"/>
                    <a:pt x="1559" y="39089"/>
                    <a:pt x="798" y="45045"/>
                  </a:cubicBezTo>
                  <a:cubicBezTo>
                    <a:pt x="267" y="49253"/>
                    <a:pt x="0" y="53491"/>
                    <a:pt x="0" y="57734"/>
                  </a:cubicBezTo>
                  <a:cubicBezTo>
                    <a:pt x="0" y="58610"/>
                    <a:pt x="12" y="59483"/>
                    <a:pt x="38" y="60355"/>
                  </a:cubicBezTo>
                  <a:cubicBezTo>
                    <a:pt x="63" y="61362"/>
                    <a:pt x="103" y="62365"/>
                    <a:pt x="160" y="63365"/>
                  </a:cubicBezTo>
                  <a:cubicBezTo>
                    <a:pt x="22604" y="65198"/>
                    <a:pt x="45144" y="65747"/>
                    <a:pt x="67677" y="65747"/>
                  </a:cubicBezTo>
                  <a:cubicBezTo>
                    <a:pt x="73831" y="65747"/>
                    <a:pt x="79985" y="65706"/>
                    <a:pt x="86136" y="65639"/>
                  </a:cubicBezTo>
                  <a:cubicBezTo>
                    <a:pt x="104898" y="65435"/>
                    <a:pt x="123773" y="64976"/>
                    <a:pt x="142314" y="62257"/>
                  </a:cubicBezTo>
                  <a:cubicBezTo>
                    <a:pt x="142612" y="62216"/>
                    <a:pt x="142909" y="62170"/>
                    <a:pt x="143207" y="62127"/>
                  </a:cubicBezTo>
                  <a:cubicBezTo>
                    <a:pt x="148953" y="61266"/>
                    <a:pt x="154668" y="60181"/>
                    <a:pt x="160336" y="58817"/>
                  </a:cubicBezTo>
                  <a:cubicBezTo>
                    <a:pt x="164406" y="57839"/>
                    <a:pt x="168636" y="56609"/>
                    <a:pt x="171647" y="53601"/>
                  </a:cubicBezTo>
                  <a:cubicBezTo>
                    <a:pt x="154691" y="50653"/>
                    <a:pt x="139225" y="41949"/>
                    <a:pt x="124652" y="32421"/>
                  </a:cubicBezTo>
                  <a:cubicBezTo>
                    <a:pt x="124117" y="32072"/>
                    <a:pt x="123584" y="31721"/>
                    <a:pt x="123050" y="31368"/>
                  </a:cubicBezTo>
                  <a:cubicBezTo>
                    <a:pt x="108006" y="21435"/>
                    <a:pt x="93337" y="10575"/>
                    <a:pt x="76800" y="3664"/>
                  </a:cubicBezTo>
                  <a:cubicBezTo>
                    <a:pt x="72533" y="1880"/>
                    <a:pt x="68098" y="357"/>
                    <a:pt x="63506" y="56"/>
                  </a:cubicBezTo>
                  <a:cubicBezTo>
                    <a:pt x="62927" y="19"/>
                    <a:pt x="62350" y="0"/>
                    <a:pt x="617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017;p37"/>
            <p:cNvSpPr/>
            <p:nvPr/>
          </p:nvSpPr>
          <p:spPr>
            <a:xfrm>
              <a:off x="1730020" y="549727"/>
              <a:ext cx="491455" cy="235798"/>
            </a:xfrm>
            <a:custGeom>
              <a:avLst/>
              <a:gdLst/>
              <a:ahLst/>
              <a:cxnLst/>
              <a:rect l="l" t="t" r="r" b="b"/>
              <a:pathLst>
                <a:path w="129757" h="62257" extrusionOk="0">
                  <a:moveTo>
                    <a:pt x="19886" y="0"/>
                  </a:moveTo>
                  <a:cubicBezTo>
                    <a:pt x="12915" y="0"/>
                    <a:pt x="6322" y="2692"/>
                    <a:pt x="0" y="6184"/>
                  </a:cubicBezTo>
                  <a:cubicBezTo>
                    <a:pt x="2567" y="6823"/>
                    <a:pt x="6471" y="6710"/>
                    <a:pt x="8008" y="7013"/>
                  </a:cubicBezTo>
                  <a:cubicBezTo>
                    <a:pt x="18222" y="9018"/>
                    <a:pt x="27793" y="13392"/>
                    <a:pt x="36431" y="18771"/>
                  </a:cubicBezTo>
                  <a:cubicBezTo>
                    <a:pt x="49636" y="26986"/>
                    <a:pt x="61000" y="37485"/>
                    <a:pt x="73425" y="46700"/>
                  </a:cubicBezTo>
                  <a:cubicBezTo>
                    <a:pt x="81709" y="52846"/>
                    <a:pt x="90701" y="58507"/>
                    <a:pt x="100424" y="62257"/>
                  </a:cubicBezTo>
                  <a:cubicBezTo>
                    <a:pt x="100722" y="62214"/>
                    <a:pt x="101020" y="62170"/>
                    <a:pt x="101317" y="62127"/>
                  </a:cubicBezTo>
                  <a:cubicBezTo>
                    <a:pt x="107063" y="61266"/>
                    <a:pt x="112778" y="60181"/>
                    <a:pt x="118446" y="58817"/>
                  </a:cubicBezTo>
                  <a:cubicBezTo>
                    <a:pt x="122516" y="57839"/>
                    <a:pt x="126746" y="56609"/>
                    <a:pt x="129757" y="53601"/>
                  </a:cubicBezTo>
                  <a:cubicBezTo>
                    <a:pt x="112801" y="50653"/>
                    <a:pt x="97335" y="41949"/>
                    <a:pt x="82760" y="32421"/>
                  </a:cubicBezTo>
                  <a:cubicBezTo>
                    <a:pt x="82227" y="32072"/>
                    <a:pt x="81694" y="31721"/>
                    <a:pt x="81160" y="31368"/>
                  </a:cubicBezTo>
                  <a:cubicBezTo>
                    <a:pt x="66115" y="21435"/>
                    <a:pt x="51447" y="10575"/>
                    <a:pt x="34910" y="3664"/>
                  </a:cubicBezTo>
                  <a:cubicBezTo>
                    <a:pt x="30643" y="1880"/>
                    <a:pt x="26208" y="357"/>
                    <a:pt x="21616" y="56"/>
                  </a:cubicBezTo>
                  <a:cubicBezTo>
                    <a:pt x="21037" y="19"/>
                    <a:pt x="20460" y="0"/>
                    <a:pt x="198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018;p37"/>
            <p:cNvSpPr/>
            <p:nvPr/>
          </p:nvSpPr>
          <p:spPr>
            <a:xfrm>
              <a:off x="1862093" y="971768"/>
              <a:ext cx="65952" cy="54498"/>
            </a:xfrm>
            <a:custGeom>
              <a:avLst/>
              <a:gdLst/>
              <a:ahLst/>
              <a:cxnLst/>
              <a:rect l="l" t="t" r="r" b="b"/>
              <a:pathLst>
                <a:path w="17413" h="14389" extrusionOk="0">
                  <a:moveTo>
                    <a:pt x="6470" y="0"/>
                  </a:moveTo>
                  <a:cubicBezTo>
                    <a:pt x="5716" y="0"/>
                    <a:pt x="5197" y="932"/>
                    <a:pt x="5030" y="1695"/>
                  </a:cubicBezTo>
                  <a:cubicBezTo>
                    <a:pt x="4590" y="3698"/>
                    <a:pt x="4472" y="5761"/>
                    <a:pt x="4682" y="7802"/>
                  </a:cubicBezTo>
                  <a:cubicBezTo>
                    <a:pt x="4257" y="6084"/>
                    <a:pt x="3445" y="4450"/>
                    <a:pt x="2312" y="3039"/>
                  </a:cubicBezTo>
                  <a:cubicBezTo>
                    <a:pt x="1959" y="2599"/>
                    <a:pt x="1369" y="2164"/>
                    <a:pt x="848" y="2164"/>
                  </a:cubicBezTo>
                  <a:cubicBezTo>
                    <a:pt x="659" y="2164"/>
                    <a:pt x="479" y="2221"/>
                    <a:pt x="323" y="2357"/>
                  </a:cubicBezTo>
                  <a:cubicBezTo>
                    <a:pt x="29" y="2614"/>
                    <a:pt x="1" y="3035"/>
                    <a:pt x="12" y="3409"/>
                  </a:cubicBezTo>
                  <a:cubicBezTo>
                    <a:pt x="97" y="6397"/>
                    <a:pt x="1800" y="10601"/>
                    <a:pt x="3962" y="12885"/>
                  </a:cubicBezTo>
                  <a:cubicBezTo>
                    <a:pt x="4988" y="13968"/>
                    <a:pt x="6150" y="14388"/>
                    <a:pt x="7342" y="14388"/>
                  </a:cubicBezTo>
                  <a:cubicBezTo>
                    <a:pt x="9647" y="14388"/>
                    <a:pt x="12062" y="12816"/>
                    <a:pt x="13811" y="11420"/>
                  </a:cubicBezTo>
                  <a:cubicBezTo>
                    <a:pt x="15526" y="10053"/>
                    <a:pt x="17412" y="8276"/>
                    <a:pt x="17027" y="6202"/>
                  </a:cubicBezTo>
                  <a:cubicBezTo>
                    <a:pt x="16907" y="6195"/>
                    <a:pt x="16787" y="6191"/>
                    <a:pt x="16667" y="6191"/>
                  </a:cubicBezTo>
                  <a:cubicBezTo>
                    <a:pt x="14526" y="6191"/>
                    <a:pt x="12413" y="7333"/>
                    <a:pt x="11374" y="9084"/>
                  </a:cubicBezTo>
                  <a:cubicBezTo>
                    <a:pt x="12184" y="7269"/>
                    <a:pt x="12757" y="5356"/>
                    <a:pt x="13077" y="3394"/>
                  </a:cubicBezTo>
                  <a:cubicBezTo>
                    <a:pt x="13183" y="2748"/>
                    <a:pt x="13158" y="1917"/>
                    <a:pt x="12518" y="1651"/>
                  </a:cubicBezTo>
                  <a:cubicBezTo>
                    <a:pt x="12401" y="1603"/>
                    <a:pt x="12283" y="1581"/>
                    <a:pt x="12166" y="1581"/>
                  </a:cubicBezTo>
                  <a:cubicBezTo>
                    <a:pt x="11622" y="1581"/>
                    <a:pt x="11093" y="2051"/>
                    <a:pt x="10739" y="2496"/>
                  </a:cubicBezTo>
                  <a:cubicBezTo>
                    <a:pt x="9546" y="3992"/>
                    <a:pt x="8580" y="5656"/>
                    <a:pt x="7874" y="7435"/>
                  </a:cubicBezTo>
                  <a:cubicBezTo>
                    <a:pt x="7787" y="5538"/>
                    <a:pt x="7702" y="3644"/>
                    <a:pt x="7616" y="1747"/>
                  </a:cubicBezTo>
                  <a:cubicBezTo>
                    <a:pt x="7586" y="1066"/>
                    <a:pt x="7423" y="220"/>
                    <a:pt x="6719" y="33"/>
                  </a:cubicBezTo>
                  <a:cubicBezTo>
                    <a:pt x="6633" y="11"/>
                    <a:pt x="6550" y="0"/>
                    <a:pt x="6470" y="0"/>
                  </a:cubicBezTo>
                  <a:close/>
                </a:path>
              </a:pathLst>
            </a:custGeom>
            <a:solidFill>
              <a:srgbClr val="1A5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019;p37"/>
            <p:cNvSpPr/>
            <p:nvPr/>
          </p:nvSpPr>
          <p:spPr>
            <a:xfrm>
              <a:off x="1847917" y="433818"/>
              <a:ext cx="104743" cy="42632"/>
            </a:xfrm>
            <a:custGeom>
              <a:avLst/>
              <a:gdLst/>
              <a:ahLst/>
              <a:cxnLst/>
              <a:rect l="l" t="t" r="r" b="b"/>
              <a:pathLst>
                <a:path w="27655" h="11256" extrusionOk="0">
                  <a:moveTo>
                    <a:pt x="12262" y="1"/>
                  </a:moveTo>
                  <a:cubicBezTo>
                    <a:pt x="11512" y="1"/>
                    <a:pt x="10765" y="207"/>
                    <a:pt x="10162" y="621"/>
                  </a:cubicBezTo>
                  <a:cubicBezTo>
                    <a:pt x="9822" y="854"/>
                    <a:pt x="9526" y="1145"/>
                    <a:pt x="9286" y="1481"/>
                  </a:cubicBezTo>
                  <a:cubicBezTo>
                    <a:pt x="8551" y="2492"/>
                    <a:pt x="8301" y="3844"/>
                    <a:pt x="8156" y="5098"/>
                  </a:cubicBezTo>
                  <a:cubicBezTo>
                    <a:pt x="7706" y="4421"/>
                    <a:pt x="6863" y="4083"/>
                    <a:pt x="6005" y="4083"/>
                  </a:cubicBezTo>
                  <a:cubicBezTo>
                    <a:pt x="5446" y="4083"/>
                    <a:pt x="4880" y="4227"/>
                    <a:pt x="4416" y="4515"/>
                  </a:cubicBezTo>
                  <a:cubicBezTo>
                    <a:pt x="3239" y="5242"/>
                    <a:pt x="2693" y="6643"/>
                    <a:pt x="2755" y="7958"/>
                  </a:cubicBezTo>
                  <a:cubicBezTo>
                    <a:pt x="2561" y="7865"/>
                    <a:pt x="2353" y="7824"/>
                    <a:pt x="2144" y="7824"/>
                  </a:cubicBezTo>
                  <a:cubicBezTo>
                    <a:pt x="1484" y="7824"/>
                    <a:pt x="806" y="8239"/>
                    <a:pt x="459" y="8793"/>
                  </a:cubicBezTo>
                  <a:cubicBezTo>
                    <a:pt x="1" y="9521"/>
                    <a:pt x="231" y="10411"/>
                    <a:pt x="209" y="11255"/>
                  </a:cubicBezTo>
                  <a:lnTo>
                    <a:pt x="27135" y="11255"/>
                  </a:lnTo>
                  <a:cubicBezTo>
                    <a:pt x="27654" y="10438"/>
                    <a:pt x="27563" y="9147"/>
                    <a:pt x="26932" y="8401"/>
                  </a:cubicBezTo>
                  <a:cubicBezTo>
                    <a:pt x="26452" y="7832"/>
                    <a:pt x="25675" y="7503"/>
                    <a:pt x="24903" y="7503"/>
                  </a:cubicBezTo>
                  <a:cubicBezTo>
                    <a:pt x="24662" y="7503"/>
                    <a:pt x="24420" y="7536"/>
                    <a:pt x="24188" y="7603"/>
                  </a:cubicBezTo>
                  <a:cubicBezTo>
                    <a:pt x="24361" y="5425"/>
                    <a:pt x="24032" y="2934"/>
                    <a:pt x="22163" y="1623"/>
                  </a:cubicBezTo>
                  <a:cubicBezTo>
                    <a:pt x="21451" y="1123"/>
                    <a:pt x="20561" y="856"/>
                    <a:pt x="19671" y="856"/>
                  </a:cubicBezTo>
                  <a:cubicBezTo>
                    <a:pt x="19376" y="856"/>
                    <a:pt x="19082" y="885"/>
                    <a:pt x="18794" y="945"/>
                  </a:cubicBezTo>
                  <a:cubicBezTo>
                    <a:pt x="17639" y="1186"/>
                    <a:pt x="16610" y="1919"/>
                    <a:pt x="16056" y="2896"/>
                  </a:cubicBezTo>
                  <a:cubicBezTo>
                    <a:pt x="15755" y="1760"/>
                    <a:pt x="14889" y="751"/>
                    <a:pt x="13740" y="284"/>
                  </a:cubicBezTo>
                  <a:cubicBezTo>
                    <a:pt x="13276" y="95"/>
                    <a:pt x="12769" y="1"/>
                    <a:pt x="12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020;p37"/>
            <p:cNvSpPr/>
            <p:nvPr/>
          </p:nvSpPr>
          <p:spPr>
            <a:xfrm>
              <a:off x="1883080" y="433814"/>
              <a:ext cx="69580" cy="42636"/>
            </a:xfrm>
            <a:custGeom>
              <a:avLst/>
              <a:gdLst/>
              <a:ahLst/>
              <a:cxnLst/>
              <a:rect l="l" t="t" r="r" b="b"/>
              <a:pathLst>
                <a:path w="18371" h="11257" extrusionOk="0">
                  <a:moveTo>
                    <a:pt x="2976" y="1"/>
                  </a:moveTo>
                  <a:cubicBezTo>
                    <a:pt x="2227" y="1"/>
                    <a:pt x="1480" y="207"/>
                    <a:pt x="876" y="621"/>
                  </a:cubicBezTo>
                  <a:cubicBezTo>
                    <a:pt x="538" y="855"/>
                    <a:pt x="242" y="1146"/>
                    <a:pt x="0" y="1480"/>
                  </a:cubicBezTo>
                  <a:cubicBezTo>
                    <a:pt x="457" y="1298"/>
                    <a:pt x="959" y="1204"/>
                    <a:pt x="1460" y="1204"/>
                  </a:cubicBezTo>
                  <a:cubicBezTo>
                    <a:pt x="1893" y="1204"/>
                    <a:pt x="2325" y="1274"/>
                    <a:pt x="2727" y="1420"/>
                  </a:cubicBezTo>
                  <a:cubicBezTo>
                    <a:pt x="4226" y="1962"/>
                    <a:pt x="5250" y="3372"/>
                    <a:pt x="5483" y="4856"/>
                  </a:cubicBezTo>
                  <a:cubicBezTo>
                    <a:pt x="6220" y="4542"/>
                    <a:pt x="7040" y="4360"/>
                    <a:pt x="7849" y="4360"/>
                  </a:cubicBezTo>
                  <a:cubicBezTo>
                    <a:pt x="8556" y="4360"/>
                    <a:pt x="9255" y="4499"/>
                    <a:pt x="9881" y="4811"/>
                  </a:cubicBezTo>
                  <a:cubicBezTo>
                    <a:pt x="11222" y="5478"/>
                    <a:pt x="12072" y="7041"/>
                    <a:pt x="11581" y="8382"/>
                  </a:cubicBezTo>
                  <a:cubicBezTo>
                    <a:pt x="11710" y="8338"/>
                    <a:pt x="11840" y="8318"/>
                    <a:pt x="11971" y="8318"/>
                  </a:cubicBezTo>
                  <a:cubicBezTo>
                    <a:pt x="12663" y="8318"/>
                    <a:pt x="13331" y="8895"/>
                    <a:pt x="13525" y="9551"/>
                  </a:cubicBezTo>
                  <a:cubicBezTo>
                    <a:pt x="13688" y="10107"/>
                    <a:pt x="13611" y="10687"/>
                    <a:pt x="13465" y="11256"/>
                  </a:cubicBezTo>
                  <a:lnTo>
                    <a:pt x="17851" y="11256"/>
                  </a:lnTo>
                  <a:cubicBezTo>
                    <a:pt x="18370" y="10439"/>
                    <a:pt x="18277" y="9148"/>
                    <a:pt x="17648" y="8400"/>
                  </a:cubicBezTo>
                  <a:cubicBezTo>
                    <a:pt x="17167" y="7832"/>
                    <a:pt x="16391" y="7503"/>
                    <a:pt x="15618" y="7503"/>
                  </a:cubicBezTo>
                  <a:cubicBezTo>
                    <a:pt x="15376" y="7503"/>
                    <a:pt x="15135" y="7535"/>
                    <a:pt x="14903" y="7602"/>
                  </a:cubicBezTo>
                  <a:cubicBezTo>
                    <a:pt x="15076" y="5426"/>
                    <a:pt x="14748" y="2935"/>
                    <a:pt x="12878" y="1623"/>
                  </a:cubicBezTo>
                  <a:cubicBezTo>
                    <a:pt x="12167" y="1123"/>
                    <a:pt x="11276" y="857"/>
                    <a:pt x="10387" y="857"/>
                  </a:cubicBezTo>
                  <a:cubicBezTo>
                    <a:pt x="10092" y="857"/>
                    <a:pt x="9798" y="886"/>
                    <a:pt x="9510" y="946"/>
                  </a:cubicBezTo>
                  <a:cubicBezTo>
                    <a:pt x="8353" y="1185"/>
                    <a:pt x="7326" y="1919"/>
                    <a:pt x="6772" y="2897"/>
                  </a:cubicBezTo>
                  <a:cubicBezTo>
                    <a:pt x="6469" y="1760"/>
                    <a:pt x="5605" y="751"/>
                    <a:pt x="4455" y="283"/>
                  </a:cubicBezTo>
                  <a:cubicBezTo>
                    <a:pt x="3991" y="95"/>
                    <a:pt x="3483" y="1"/>
                    <a:pt x="2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021;p37"/>
            <p:cNvSpPr/>
            <p:nvPr/>
          </p:nvSpPr>
          <p:spPr>
            <a:xfrm>
              <a:off x="1999182" y="480757"/>
              <a:ext cx="113314" cy="42863"/>
            </a:xfrm>
            <a:custGeom>
              <a:avLst/>
              <a:gdLst/>
              <a:ahLst/>
              <a:cxnLst/>
              <a:rect l="l" t="t" r="r" b="b"/>
              <a:pathLst>
                <a:path w="29918" h="11317" extrusionOk="0">
                  <a:moveTo>
                    <a:pt x="11061" y="1"/>
                  </a:moveTo>
                  <a:cubicBezTo>
                    <a:pt x="10885" y="1"/>
                    <a:pt x="10709" y="13"/>
                    <a:pt x="10533" y="39"/>
                  </a:cubicBezTo>
                  <a:cubicBezTo>
                    <a:pt x="9874" y="133"/>
                    <a:pt x="9270" y="410"/>
                    <a:pt x="8753" y="801"/>
                  </a:cubicBezTo>
                  <a:cubicBezTo>
                    <a:pt x="8095" y="1304"/>
                    <a:pt x="7577" y="1993"/>
                    <a:pt x="7260" y="2732"/>
                  </a:cubicBezTo>
                  <a:cubicBezTo>
                    <a:pt x="6693" y="4051"/>
                    <a:pt x="6665" y="5512"/>
                    <a:pt x="6750" y="6930"/>
                  </a:cubicBezTo>
                  <a:cubicBezTo>
                    <a:pt x="6389" y="5836"/>
                    <a:pt x="5150" y="5125"/>
                    <a:pt x="3921" y="5125"/>
                  </a:cubicBezTo>
                  <a:cubicBezTo>
                    <a:pt x="3778" y="5125"/>
                    <a:pt x="3634" y="5134"/>
                    <a:pt x="3492" y="5154"/>
                  </a:cubicBezTo>
                  <a:cubicBezTo>
                    <a:pt x="2136" y="5345"/>
                    <a:pt x="1001" y="6338"/>
                    <a:pt x="501" y="7528"/>
                  </a:cubicBezTo>
                  <a:cubicBezTo>
                    <a:pt x="0" y="8716"/>
                    <a:pt x="41" y="10094"/>
                    <a:pt x="444" y="11316"/>
                  </a:cubicBezTo>
                  <a:lnTo>
                    <a:pt x="29382" y="11316"/>
                  </a:lnTo>
                  <a:cubicBezTo>
                    <a:pt x="29460" y="10554"/>
                    <a:pt x="29918" y="9646"/>
                    <a:pt x="29485" y="8995"/>
                  </a:cubicBezTo>
                  <a:cubicBezTo>
                    <a:pt x="29197" y="8561"/>
                    <a:pt x="28634" y="8266"/>
                    <a:pt x="28108" y="8266"/>
                  </a:cubicBezTo>
                  <a:cubicBezTo>
                    <a:pt x="27843" y="8266"/>
                    <a:pt x="27588" y="8341"/>
                    <a:pt x="27381" y="8511"/>
                  </a:cubicBezTo>
                  <a:cubicBezTo>
                    <a:pt x="27278" y="7127"/>
                    <a:pt x="26571" y="5504"/>
                    <a:pt x="25097" y="5319"/>
                  </a:cubicBezTo>
                  <a:cubicBezTo>
                    <a:pt x="25010" y="5308"/>
                    <a:pt x="24925" y="5303"/>
                    <a:pt x="24840" y="5303"/>
                  </a:cubicBezTo>
                  <a:cubicBezTo>
                    <a:pt x="23720" y="5303"/>
                    <a:pt x="22752" y="6202"/>
                    <a:pt x="22245" y="7164"/>
                  </a:cubicBezTo>
                  <a:cubicBezTo>
                    <a:pt x="22422" y="5529"/>
                    <a:pt x="21808" y="3732"/>
                    <a:pt x="20342" y="2817"/>
                  </a:cubicBezTo>
                  <a:cubicBezTo>
                    <a:pt x="19798" y="2477"/>
                    <a:pt x="19135" y="2310"/>
                    <a:pt x="18477" y="2310"/>
                  </a:cubicBezTo>
                  <a:cubicBezTo>
                    <a:pt x="17363" y="2310"/>
                    <a:pt x="16261" y="2789"/>
                    <a:pt x="15774" y="3719"/>
                  </a:cubicBezTo>
                  <a:cubicBezTo>
                    <a:pt x="15340" y="2692"/>
                    <a:pt x="14716" y="1710"/>
                    <a:pt x="13814" y="998"/>
                  </a:cubicBezTo>
                  <a:cubicBezTo>
                    <a:pt x="13047" y="394"/>
                    <a:pt x="12058" y="1"/>
                    <a:pt x="11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022;p37"/>
            <p:cNvSpPr/>
            <p:nvPr/>
          </p:nvSpPr>
          <p:spPr>
            <a:xfrm>
              <a:off x="2032338" y="480764"/>
              <a:ext cx="80159" cy="42856"/>
            </a:xfrm>
            <a:custGeom>
              <a:avLst/>
              <a:gdLst/>
              <a:ahLst/>
              <a:cxnLst/>
              <a:rect l="l" t="t" r="r" b="b"/>
              <a:pathLst>
                <a:path w="21164" h="11315" extrusionOk="0">
                  <a:moveTo>
                    <a:pt x="2307" y="0"/>
                  </a:moveTo>
                  <a:cubicBezTo>
                    <a:pt x="2131" y="0"/>
                    <a:pt x="1955" y="13"/>
                    <a:pt x="1779" y="38"/>
                  </a:cubicBezTo>
                  <a:cubicBezTo>
                    <a:pt x="1120" y="133"/>
                    <a:pt x="518" y="410"/>
                    <a:pt x="1" y="800"/>
                  </a:cubicBezTo>
                  <a:cubicBezTo>
                    <a:pt x="815" y="805"/>
                    <a:pt x="1609" y="1017"/>
                    <a:pt x="2289" y="1486"/>
                  </a:cubicBezTo>
                  <a:cubicBezTo>
                    <a:pt x="3701" y="2459"/>
                    <a:pt x="4387" y="4123"/>
                    <a:pt x="4631" y="5745"/>
                  </a:cubicBezTo>
                  <a:cubicBezTo>
                    <a:pt x="5548" y="5344"/>
                    <a:pt x="6571" y="5071"/>
                    <a:pt x="7574" y="5071"/>
                  </a:cubicBezTo>
                  <a:cubicBezTo>
                    <a:pt x="8128" y="5071"/>
                    <a:pt x="8675" y="5154"/>
                    <a:pt x="9194" y="5346"/>
                  </a:cubicBezTo>
                  <a:cubicBezTo>
                    <a:pt x="10656" y="5883"/>
                    <a:pt x="11720" y="7486"/>
                    <a:pt x="11168" y="8860"/>
                  </a:cubicBezTo>
                  <a:cubicBezTo>
                    <a:pt x="11559" y="8632"/>
                    <a:pt x="12008" y="8527"/>
                    <a:pt x="12462" y="8527"/>
                  </a:cubicBezTo>
                  <a:cubicBezTo>
                    <a:pt x="13355" y="8527"/>
                    <a:pt x="14271" y="8932"/>
                    <a:pt x="14814" y="9608"/>
                  </a:cubicBezTo>
                  <a:cubicBezTo>
                    <a:pt x="15212" y="10101"/>
                    <a:pt x="15420" y="10700"/>
                    <a:pt x="15459" y="11314"/>
                  </a:cubicBezTo>
                  <a:lnTo>
                    <a:pt x="20628" y="11314"/>
                  </a:lnTo>
                  <a:cubicBezTo>
                    <a:pt x="20706" y="10552"/>
                    <a:pt x="21164" y="9645"/>
                    <a:pt x="20731" y="8994"/>
                  </a:cubicBezTo>
                  <a:cubicBezTo>
                    <a:pt x="20443" y="8560"/>
                    <a:pt x="19881" y="8265"/>
                    <a:pt x="19355" y="8265"/>
                  </a:cubicBezTo>
                  <a:cubicBezTo>
                    <a:pt x="19089" y="8265"/>
                    <a:pt x="18834" y="8340"/>
                    <a:pt x="18627" y="8510"/>
                  </a:cubicBezTo>
                  <a:cubicBezTo>
                    <a:pt x="18524" y="7127"/>
                    <a:pt x="17817" y="5503"/>
                    <a:pt x="16343" y="5318"/>
                  </a:cubicBezTo>
                  <a:cubicBezTo>
                    <a:pt x="16256" y="5307"/>
                    <a:pt x="16171" y="5302"/>
                    <a:pt x="16086" y="5302"/>
                  </a:cubicBezTo>
                  <a:cubicBezTo>
                    <a:pt x="14966" y="5302"/>
                    <a:pt x="13998" y="6202"/>
                    <a:pt x="13491" y="7164"/>
                  </a:cubicBezTo>
                  <a:cubicBezTo>
                    <a:pt x="13668" y="5527"/>
                    <a:pt x="13054" y="3732"/>
                    <a:pt x="11589" y="2816"/>
                  </a:cubicBezTo>
                  <a:cubicBezTo>
                    <a:pt x="11045" y="2476"/>
                    <a:pt x="10382" y="2309"/>
                    <a:pt x="9723" y="2309"/>
                  </a:cubicBezTo>
                  <a:cubicBezTo>
                    <a:pt x="8609" y="2309"/>
                    <a:pt x="7507" y="2788"/>
                    <a:pt x="7020" y="3717"/>
                  </a:cubicBezTo>
                  <a:cubicBezTo>
                    <a:pt x="6588" y="2690"/>
                    <a:pt x="5962" y="1709"/>
                    <a:pt x="5060" y="998"/>
                  </a:cubicBezTo>
                  <a:cubicBezTo>
                    <a:pt x="4293" y="393"/>
                    <a:pt x="3304" y="0"/>
                    <a:pt x="2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023;p37"/>
            <p:cNvSpPr/>
            <p:nvPr/>
          </p:nvSpPr>
          <p:spPr>
            <a:xfrm>
              <a:off x="2023661" y="564059"/>
              <a:ext cx="97358" cy="36826"/>
            </a:xfrm>
            <a:custGeom>
              <a:avLst/>
              <a:gdLst/>
              <a:ahLst/>
              <a:cxnLst/>
              <a:rect l="l" t="t" r="r" b="b"/>
              <a:pathLst>
                <a:path w="25705" h="9723" extrusionOk="0">
                  <a:moveTo>
                    <a:pt x="9506" y="1"/>
                  </a:moveTo>
                  <a:cubicBezTo>
                    <a:pt x="9355" y="1"/>
                    <a:pt x="9203" y="11"/>
                    <a:pt x="9051" y="33"/>
                  </a:cubicBezTo>
                  <a:cubicBezTo>
                    <a:pt x="8484" y="114"/>
                    <a:pt x="7965" y="353"/>
                    <a:pt x="7523" y="687"/>
                  </a:cubicBezTo>
                  <a:cubicBezTo>
                    <a:pt x="6956" y="1119"/>
                    <a:pt x="6511" y="1711"/>
                    <a:pt x="6239" y="2346"/>
                  </a:cubicBezTo>
                  <a:cubicBezTo>
                    <a:pt x="5751" y="3479"/>
                    <a:pt x="5728" y="4735"/>
                    <a:pt x="5800" y="5952"/>
                  </a:cubicBezTo>
                  <a:cubicBezTo>
                    <a:pt x="5490" y="5013"/>
                    <a:pt x="4426" y="4402"/>
                    <a:pt x="3370" y="4402"/>
                  </a:cubicBezTo>
                  <a:cubicBezTo>
                    <a:pt x="3247" y="4402"/>
                    <a:pt x="3123" y="4410"/>
                    <a:pt x="3001" y="4428"/>
                  </a:cubicBezTo>
                  <a:cubicBezTo>
                    <a:pt x="1835" y="4591"/>
                    <a:pt x="860" y="5444"/>
                    <a:pt x="430" y="6467"/>
                  </a:cubicBezTo>
                  <a:cubicBezTo>
                    <a:pt x="1" y="7491"/>
                    <a:pt x="36" y="8674"/>
                    <a:pt x="382" y="9723"/>
                  </a:cubicBezTo>
                  <a:lnTo>
                    <a:pt x="25244" y="9723"/>
                  </a:lnTo>
                  <a:cubicBezTo>
                    <a:pt x="25311" y="9068"/>
                    <a:pt x="25705" y="8287"/>
                    <a:pt x="25333" y="7728"/>
                  </a:cubicBezTo>
                  <a:cubicBezTo>
                    <a:pt x="25086" y="7355"/>
                    <a:pt x="24602" y="7101"/>
                    <a:pt x="24151" y="7101"/>
                  </a:cubicBezTo>
                  <a:cubicBezTo>
                    <a:pt x="23923" y="7101"/>
                    <a:pt x="23703" y="7166"/>
                    <a:pt x="23526" y="7312"/>
                  </a:cubicBezTo>
                  <a:cubicBezTo>
                    <a:pt x="23437" y="6122"/>
                    <a:pt x="22828" y="4728"/>
                    <a:pt x="21563" y="4570"/>
                  </a:cubicBezTo>
                  <a:cubicBezTo>
                    <a:pt x="21488" y="4561"/>
                    <a:pt x="21414" y="4556"/>
                    <a:pt x="21340" y="4556"/>
                  </a:cubicBezTo>
                  <a:cubicBezTo>
                    <a:pt x="20380" y="4556"/>
                    <a:pt x="19548" y="5329"/>
                    <a:pt x="19113" y="6155"/>
                  </a:cubicBezTo>
                  <a:cubicBezTo>
                    <a:pt x="19265" y="4749"/>
                    <a:pt x="18736" y="3205"/>
                    <a:pt x="17478" y="2419"/>
                  </a:cubicBezTo>
                  <a:cubicBezTo>
                    <a:pt x="17011" y="2127"/>
                    <a:pt x="16441" y="1983"/>
                    <a:pt x="15875" y="1983"/>
                  </a:cubicBezTo>
                  <a:cubicBezTo>
                    <a:pt x="14918" y="1983"/>
                    <a:pt x="13972" y="2395"/>
                    <a:pt x="13553" y="3194"/>
                  </a:cubicBezTo>
                  <a:cubicBezTo>
                    <a:pt x="13181" y="2311"/>
                    <a:pt x="12645" y="1467"/>
                    <a:pt x="11869" y="857"/>
                  </a:cubicBezTo>
                  <a:cubicBezTo>
                    <a:pt x="11211" y="338"/>
                    <a:pt x="10362" y="1"/>
                    <a:pt x="9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024;p37"/>
            <p:cNvSpPr/>
            <p:nvPr/>
          </p:nvSpPr>
          <p:spPr>
            <a:xfrm>
              <a:off x="2052146" y="564063"/>
              <a:ext cx="68868" cy="36822"/>
            </a:xfrm>
            <a:custGeom>
              <a:avLst/>
              <a:gdLst/>
              <a:ahLst/>
              <a:cxnLst/>
              <a:rect l="l" t="t" r="r" b="b"/>
              <a:pathLst>
                <a:path w="18183" h="9722" extrusionOk="0">
                  <a:moveTo>
                    <a:pt x="1984" y="1"/>
                  </a:moveTo>
                  <a:cubicBezTo>
                    <a:pt x="1832" y="1"/>
                    <a:pt x="1680" y="12"/>
                    <a:pt x="1529" y="34"/>
                  </a:cubicBezTo>
                  <a:cubicBezTo>
                    <a:pt x="961" y="115"/>
                    <a:pt x="443" y="353"/>
                    <a:pt x="0" y="688"/>
                  </a:cubicBezTo>
                  <a:cubicBezTo>
                    <a:pt x="699" y="693"/>
                    <a:pt x="1382" y="875"/>
                    <a:pt x="1966" y="1277"/>
                  </a:cubicBezTo>
                  <a:cubicBezTo>
                    <a:pt x="3180" y="2115"/>
                    <a:pt x="3769" y="3542"/>
                    <a:pt x="3978" y="4937"/>
                  </a:cubicBezTo>
                  <a:cubicBezTo>
                    <a:pt x="4766" y="4593"/>
                    <a:pt x="5645" y="4358"/>
                    <a:pt x="6507" y="4358"/>
                  </a:cubicBezTo>
                  <a:cubicBezTo>
                    <a:pt x="6982" y="4358"/>
                    <a:pt x="7453" y="4430"/>
                    <a:pt x="7899" y="4594"/>
                  </a:cubicBezTo>
                  <a:cubicBezTo>
                    <a:pt x="9155" y="5056"/>
                    <a:pt x="10070" y="6434"/>
                    <a:pt x="9595" y="7613"/>
                  </a:cubicBezTo>
                  <a:cubicBezTo>
                    <a:pt x="9931" y="7418"/>
                    <a:pt x="10317" y="7327"/>
                    <a:pt x="10708" y="7327"/>
                  </a:cubicBezTo>
                  <a:cubicBezTo>
                    <a:pt x="11475" y="7327"/>
                    <a:pt x="12261" y="7676"/>
                    <a:pt x="12728" y="8256"/>
                  </a:cubicBezTo>
                  <a:cubicBezTo>
                    <a:pt x="13070" y="8680"/>
                    <a:pt x="13249" y="9194"/>
                    <a:pt x="13282" y="9722"/>
                  </a:cubicBezTo>
                  <a:lnTo>
                    <a:pt x="17723" y="9722"/>
                  </a:lnTo>
                  <a:cubicBezTo>
                    <a:pt x="17790" y="9067"/>
                    <a:pt x="18182" y="8288"/>
                    <a:pt x="17811" y="7728"/>
                  </a:cubicBezTo>
                  <a:cubicBezTo>
                    <a:pt x="17564" y="7356"/>
                    <a:pt x="17080" y="7102"/>
                    <a:pt x="16628" y="7102"/>
                  </a:cubicBezTo>
                  <a:cubicBezTo>
                    <a:pt x="16401" y="7102"/>
                    <a:pt x="16181" y="7167"/>
                    <a:pt x="16004" y="7313"/>
                  </a:cubicBezTo>
                  <a:cubicBezTo>
                    <a:pt x="15915" y="6124"/>
                    <a:pt x="15306" y="4730"/>
                    <a:pt x="14040" y="4571"/>
                  </a:cubicBezTo>
                  <a:cubicBezTo>
                    <a:pt x="13966" y="4561"/>
                    <a:pt x="13891" y="4557"/>
                    <a:pt x="13818" y="4557"/>
                  </a:cubicBezTo>
                  <a:cubicBezTo>
                    <a:pt x="12858" y="4557"/>
                    <a:pt x="12026" y="5329"/>
                    <a:pt x="11590" y="6156"/>
                  </a:cubicBezTo>
                  <a:cubicBezTo>
                    <a:pt x="11742" y="4749"/>
                    <a:pt x="11213" y="3205"/>
                    <a:pt x="9956" y="2419"/>
                  </a:cubicBezTo>
                  <a:cubicBezTo>
                    <a:pt x="9488" y="2128"/>
                    <a:pt x="8919" y="1984"/>
                    <a:pt x="8353" y="1984"/>
                  </a:cubicBezTo>
                  <a:cubicBezTo>
                    <a:pt x="7395" y="1984"/>
                    <a:pt x="6449" y="2395"/>
                    <a:pt x="6030" y="3194"/>
                  </a:cubicBezTo>
                  <a:cubicBezTo>
                    <a:pt x="5659" y="2311"/>
                    <a:pt x="5123" y="1469"/>
                    <a:pt x="4347" y="858"/>
                  </a:cubicBezTo>
                  <a:cubicBezTo>
                    <a:pt x="3689" y="338"/>
                    <a:pt x="2840" y="1"/>
                    <a:pt x="1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025;p37"/>
            <p:cNvSpPr/>
            <p:nvPr/>
          </p:nvSpPr>
          <p:spPr>
            <a:xfrm>
              <a:off x="1576662" y="663689"/>
              <a:ext cx="847816" cy="503592"/>
            </a:xfrm>
            <a:custGeom>
              <a:avLst/>
              <a:gdLst/>
              <a:ahLst/>
              <a:cxnLst/>
              <a:rect l="l" t="t" r="r" b="b"/>
              <a:pathLst>
                <a:path w="228321" h="137428" extrusionOk="0">
                  <a:moveTo>
                    <a:pt x="223430" y="1"/>
                  </a:moveTo>
                  <a:cubicBezTo>
                    <a:pt x="220769" y="785"/>
                    <a:pt x="218129" y="1604"/>
                    <a:pt x="215512" y="2456"/>
                  </a:cubicBezTo>
                  <a:cubicBezTo>
                    <a:pt x="194568" y="9297"/>
                    <a:pt x="174416" y="18312"/>
                    <a:pt x="152636" y="22695"/>
                  </a:cubicBezTo>
                  <a:cubicBezTo>
                    <a:pt x="140196" y="25200"/>
                    <a:pt x="127611" y="26132"/>
                    <a:pt x="114936" y="26132"/>
                  </a:cubicBezTo>
                  <a:cubicBezTo>
                    <a:pt x="77980" y="26132"/>
                    <a:pt x="40270" y="18206"/>
                    <a:pt x="3244" y="18206"/>
                  </a:cubicBezTo>
                  <a:cubicBezTo>
                    <a:pt x="2429" y="18206"/>
                    <a:pt x="1615" y="18210"/>
                    <a:pt x="800" y="18217"/>
                  </a:cubicBezTo>
                  <a:cubicBezTo>
                    <a:pt x="518" y="20448"/>
                    <a:pt x="311" y="22698"/>
                    <a:pt x="179" y="24965"/>
                  </a:cubicBezTo>
                  <a:cubicBezTo>
                    <a:pt x="152" y="25435"/>
                    <a:pt x="126" y="25905"/>
                    <a:pt x="105" y="26378"/>
                  </a:cubicBezTo>
                  <a:cubicBezTo>
                    <a:pt x="37" y="27882"/>
                    <a:pt x="2" y="29395"/>
                    <a:pt x="2" y="30915"/>
                  </a:cubicBezTo>
                  <a:cubicBezTo>
                    <a:pt x="1" y="31791"/>
                    <a:pt x="13" y="32666"/>
                    <a:pt x="39" y="33540"/>
                  </a:cubicBezTo>
                  <a:cubicBezTo>
                    <a:pt x="167" y="38567"/>
                    <a:pt x="674" y="43578"/>
                    <a:pt x="1557" y="48529"/>
                  </a:cubicBezTo>
                  <a:cubicBezTo>
                    <a:pt x="1989" y="50949"/>
                    <a:pt x="2507" y="53341"/>
                    <a:pt x="3113" y="55708"/>
                  </a:cubicBezTo>
                  <a:cubicBezTo>
                    <a:pt x="7309" y="72130"/>
                    <a:pt x="15575" y="87071"/>
                    <a:pt x="26871" y="99556"/>
                  </a:cubicBezTo>
                  <a:cubicBezTo>
                    <a:pt x="47805" y="122714"/>
                    <a:pt x="79141" y="137428"/>
                    <a:pt x="114160" y="137428"/>
                  </a:cubicBezTo>
                  <a:cubicBezTo>
                    <a:pt x="158497" y="137428"/>
                    <a:pt x="196932" y="113843"/>
                    <a:pt x="215834" y="79387"/>
                  </a:cubicBezTo>
                  <a:cubicBezTo>
                    <a:pt x="221319" y="69393"/>
                    <a:pt x="225158" y="58484"/>
                    <a:pt x="227027" y="46972"/>
                  </a:cubicBezTo>
                  <a:cubicBezTo>
                    <a:pt x="227319" y="45175"/>
                    <a:pt x="227561" y="43362"/>
                    <a:pt x="227755" y="41535"/>
                  </a:cubicBezTo>
                  <a:cubicBezTo>
                    <a:pt x="228132" y="38008"/>
                    <a:pt x="228320" y="34462"/>
                    <a:pt x="228318" y="30915"/>
                  </a:cubicBezTo>
                  <a:cubicBezTo>
                    <a:pt x="228321" y="24397"/>
                    <a:pt x="227687" y="17892"/>
                    <a:pt x="226426" y="11496"/>
                  </a:cubicBezTo>
                  <a:cubicBezTo>
                    <a:pt x="225930" y="8982"/>
                    <a:pt x="225340" y="6501"/>
                    <a:pt x="224657" y="4055"/>
                  </a:cubicBezTo>
                  <a:cubicBezTo>
                    <a:pt x="224341" y="2920"/>
                    <a:pt x="224006" y="1793"/>
                    <a:pt x="223651" y="674"/>
                  </a:cubicBezTo>
                  <a:cubicBezTo>
                    <a:pt x="223578" y="451"/>
                    <a:pt x="223508" y="224"/>
                    <a:pt x="223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026;p37"/>
            <p:cNvSpPr/>
            <p:nvPr/>
          </p:nvSpPr>
          <p:spPr>
            <a:xfrm>
              <a:off x="1578027" y="640756"/>
              <a:ext cx="830443" cy="161169"/>
            </a:xfrm>
            <a:custGeom>
              <a:avLst/>
              <a:gdLst/>
              <a:ahLst/>
              <a:cxnLst/>
              <a:rect l="l" t="t" r="r" b="b"/>
              <a:pathLst>
                <a:path w="226250" h="42553" extrusionOk="0">
                  <a:moveTo>
                    <a:pt x="223253" y="0"/>
                  </a:moveTo>
                  <a:cubicBezTo>
                    <a:pt x="220592" y="815"/>
                    <a:pt x="217952" y="1665"/>
                    <a:pt x="215335" y="2551"/>
                  </a:cubicBezTo>
                  <a:cubicBezTo>
                    <a:pt x="194391" y="9657"/>
                    <a:pt x="174239" y="19023"/>
                    <a:pt x="152459" y="23575"/>
                  </a:cubicBezTo>
                  <a:cubicBezTo>
                    <a:pt x="140019" y="26177"/>
                    <a:pt x="127433" y="27145"/>
                    <a:pt x="114758" y="27145"/>
                  </a:cubicBezTo>
                  <a:cubicBezTo>
                    <a:pt x="77803" y="27145"/>
                    <a:pt x="40094" y="18912"/>
                    <a:pt x="3069" y="18912"/>
                  </a:cubicBezTo>
                  <a:cubicBezTo>
                    <a:pt x="2253" y="18912"/>
                    <a:pt x="1438" y="18916"/>
                    <a:pt x="623" y="18924"/>
                  </a:cubicBezTo>
                  <a:cubicBezTo>
                    <a:pt x="339" y="21242"/>
                    <a:pt x="132" y="23578"/>
                    <a:pt x="1" y="25934"/>
                  </a:cubicBezTo>
                  <a:cubicBezTo>
                    <a:pt x="3281" y="25499"/>
                    <a:pt x="6667" y="24831"/>
                    <a:pt x="9618" y="24827"/>
                  </a:cubicBezTo>
                  <a:cubicBezTo>
                    <a:pt x="9685" y="24827"/>
                    <a:pt x="9753" y="24827"/>
                    <a:pt x="9821" y="24827"/>
                  </a:cubicBezTo>
                  <a:cubicBezTo>
                    <a:pt x="20739" y="24827"/>
                    <a:pt x="31367" y="26582"/>
                    <a:pt x="42061" y="28526"/>
                  </a:cubicBezTo>
                  <a:cubicBezTo>
                    <a:pt x="60131" y="32216"/>
                    <a:pt x="77811" y="37698"/>
                    <a:pt x="96054" y="40485"/>
                  </a:cubicBezTo>
                  <a:cubicBezTo>
                    <a:pt x="105120" y="41871"/>
                    <a:pt x="114289" y="42552"/>
                    <a:pt x="123460" y="42552"/>
                  </a:cubicBezTo>
                  <a:cubicBezTo>
                    <a:pt x="159827" y="42552"/>
                    <a:pt x="196215" y="31844"/>
                    <a:pt x="226249" y="11941"/>
                  </a:cubicBezTo>
                  <a:cubicBezTo>
                    <a:pt x="225753" y="9329"/>
                    <a:pt x="225163" y="6753"/>
                    <a:pt x="224480" y="4212"/>
                  </a:cubicBezTo>
                  <a:cubicBezTo>
                    <a:pt x="224164" y="3032"/>
                    <a:pt x="223829" y="1861"/>
                    <a:pt x="223474" y="698"/>
                  </a:cubicBezTo>
                  <a:cubicBezTo>
                    <a:pt x="223401" y="466"/>
                    <a:pt x="223331" y="232"/>
                    <a:pt x="223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027;p37"/>
            <p:cNvSpPr/>
            <p:nvPr/>
          </p:nvSpPr>
          <p:spPr>
            <a:xfrm>
              <a:off x="2183095" y="547205"/>
              <a:ext cx="31406" cy="50442"/>
            </a:xfrm>
            <a:custGeom>
              <a:avLst/>
              <a:gdLst/>
              <a:ahLst/>
              <a:cxnLst/>
              <a:rect l="l" t="t" r="r" b="b"/>
              <a:pathLst>
                <a:path w="8292" h="13318" extrusionOk="0">
                  <a:moveTo>
                    <a:pt x="3991" y="0"/>
                  </a:moveTo>
                  <a:cubicBezTo>
                    <a:pt x="3917" y="0"/>
                    <a:pt x="3842" y="4"/>
                    <a:pt x="3768" y="11"/>
                  </a:cubicBezTo>
                  <a:cubicBezTo>
                    <a:pt x="3339" y="50"/>
                    <a:pt x="2948" y="199"/>
                    <a:pt x="2598" y="418"/>
                  </a:cubicBezTo>
                  <a:cubicBezTo>
                    <a:pt x="1928" y="840"/>
                    <a:pt x="1407" y="1530"/>
                    <a:pt x="1060" y="2232"/>
                  </a:cubicBezTo>
                  <a:cubicBezTo>
                    <a:pt x="150" y="4062"/>
                    <a:pt x="0" y="6146"/>
                    <a:pt x="121" y="8162"/>
                  </a:cubicBezTo>
                  <a:cubicBezTo>
                    <a:pt x="192" y="9371"/>
                    <a:pt x="372" y="10623"/>
                    <a:pt x="1068" y="11647"/>
                  </a:cubicBezTo>
                  <a:cubicBezTo>
                    <a:pt x="1767" y="12674"/>
                    <a:pt x="3205" y="13318"/>
                    <a:pt x="4571" y="13318"/>
                  </a:cubicBezTo>
                  <a:cubicBezTo>
                    <a:pt x="4636" y="13318"/>
                    <a:pt x="4700" y="13316"/>
                    <a:pt x="4765" y="13313"/>
                  </a:cubicBezTo>
                  <a:cubicBezTo>
                    <a:pt x="5692" y="13272"/>
                    <a:pt x="6568" y="12924"/>
                    <a:pt x="7135" y="12189"/>
                  </a:cubicBezTo>
                  <a:cubicBezTo>
                    <a:pt x="7707" y="11449"/>
                    <a:pt x="7918" y="10520"/>
                    <a:pt x="8031" y="9614"/>
                  </a:cubicBezTo>
                  <a:cubicBezTo>
                    <a:pt x="8291" y="7507"/>
                    <a:pt x="8090" y="5366"/>
                    <a:pt x="7441" y="3344"/>
                  </a:cubicBezTo>
                  <a:cubicBezTo>
                    <a:pt x="7177" y="2513"/>
                    <a:pt x="6824" y="1685"/>
                    <a:pt x="6214" y="1034"/>
                  </a:cubicBezTo>
                  <a:cubicBezTo>
                    <a:pt x="5654" y="435"/>
                    <a:pt x="4837" y="0"/>
                    <a:pt x="39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028;p37"/>
            <p:cNvSpPr/>
            <p:nvPr/>
          </p:nvSpPr>
          <p:spPr>
            <a:xfrm>
              <a:off x="2192939" y="547205"/>
              <a:ext cx="21562" cy="50427"/>
            </a:xfrm>
            <a:custGeom>
              <a:avLst/>
              <a:gdLst/>
              <a:ahLst/>
              <a:cxnLst/>
              <a:rect l="l" t="t" r="r" b="b"/>
              <a:pathLst>
                <a:path w="5693" h="13314" extrusionOk="0">
                  <a:moveTo>
                    <a:pt x="1396" y="0"/>
                  </a:moveTo>
                  <a:cubicBezTo>
                    <a:pt x="1321" y="0"/>
                    <a:pt x="1246" y="4"/>
                    <a:pt x="1170" y="11"/>
                  </a:cubicBezTo>
                  <a:cubicBezTo>
                    <a:pt x="740" y="49"/>
                    <a:pt x="350" y="197"/>
                    <a:pt x="1" y="418"/>
                  </a:cubicBezTo>
                  <a:cubicBezTo>
                    <a:pt x="463" y="534"/>
                    <a:pt x="870" y="703"/>
                    <a:pt x="1250" y="983"/>
                  </a:cubicBezTo>
                  <a:cubicBezTo>
                    <a:pt x="2727" y="2071"/>
                    <a:pt x="3389" y="3877"/>
                    <a:pt x="3581" y="5624"/>
                  </a:cubicBezTo>
                  <a:cubicBezTo>
                    <a:pt x="3747" y="7138"/>
                    <a:pt x="3615" y="8669"/>
                    <a:pt x="3194" y="10134"/>
                  </a:cubicBezTo>
                  <a:cubicBezTo>
                    <a:pt x="2955" y="10967"/>
                    <a:pt x="2625" y="11772"/>
                    <a:pt x="2343" y="12595"/>
                  </a:cubicBezTo>
                  <a:cubicBezTo>
                    <a:pt x="2263" y="12826"/>
                    <a:pt x="2186" y="13071"/>
                    <a:pt x="2166" y="13313"/>
                  </a:cubicBezTo>
                  <a:cubicBezTo>
                    <a:pt x="3093" y="13272"/>
                    <a:pt x="3969" y="12924"/>
                    <a:pt x="4536" y="12189"/>
                  </a:cubicBezTo>
                  <a:cubicBezTo>
                    <a:pt x="5108" y="11449"/>
                    <a:pt x="5319" y="10520"/>
                    <a:pt x="5432" y="9614"/>
                  </a:cubicBezTo>
                  <a:cubicBezTo>
                    <a:pt x="5692" y="7505"/>
                    <a:pt x="5491" y="5366"/>
                    <a:pt x="4843" y="3342"/>
                  </a:cubicBezTo>
                  <a:cubicBezTo>
                    <a:pt x="4579" y="2513"/>
                    <a:pt x="4226" y="1685"/>
                    <a:pt x="3616" y="1032"/>
                  </a:cubicBezTo>
                  <a:cubicBezTo>
                    <a:pt x="3056" y="434"/>
                    <a:pt x="2241" y="0"/>
                    <a:pt x="1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029;p37"/>
            <p:cNvSpPr/>
            <p:nvPr/>
          </p:nvSpPr>
          <p:spPr>
            <a:xfrm>
              <a:off x="2188129" y="561396"/>
              <a:ext cx="19968" cy="44272"/>
            </a:xfrm>
            <a:custGeom>
              <a:avLst/>
              <a:gdLst/>
              <a:ahLst/>
              <a:cxnLst/>
              <a:rect l="l" t="t" r="r" b="b"/>
              <a:pathLst>
                <a:path w="5272" h="11689" extrusionOk="0">
                  <a:moveTo>
                    <a:pt x="3213" y="0"/>
                  </a:moveTo>
                  <a:cubicBezTo>
                    <a:pt x="3134" y="0"/>
                    <a:pt x="3053" y="41"/>
                    <a:pt x="3037" y="119"/>
                  </a:cubicBezTo>
                  <a:cubicBezTo>
                    <a:pt x="2953" y="511"/>
                    <a:pt x="2960" y="2674"/>
                    <a:pt x="2945" y="3073"/>
                  </a:cubicBezTo>
                  <a:cubicBezTo>
                    <a:pt x="2931" y="3477"/>
                    <a:pt x="2919" y="3882"/>
                    <a:pt x="2916" y="4286"/>
                  </a:cubicBezTo>
                  <a:cubicBezTo>
                    <a:pt x="2909" y="5003"/>
                    <a:pt x="2909" y="5719"/>
                    <a:pt x="2915" y="6436"/>
                  </a:cubicBezTo>
                  <a:cubicBezTo>
                    <a:pt x="2566" y="5981"/>
                    <a:pt x="2246" y="5515"/>
                    <a:pt x="1975" y="5002"/>
                  </a:cubicBezTo>
                  <a:cubicBezTo>
                    <a:pt x="1793" y="4652"/>
                    <a:pt x="1629" y="4294"/>
                    <a:pt x="1483" y="3928"/>
                  </a:cubicBezTo>
                  <a:cubicBezTo>
                    <a:pt x="1411" y="3749"/>
                    <a:pt x="1350" y="3566"/>
                    <a:pt x="1283" y="3385"/>
                  </a:cubicBezTo>
                  <a:cubicBezTo>
                    <a:pt x="1228" y="3234"/>
                    <a:pt x="1188" y="3042"/>
                    <a:pt x="1027" y="2964"/>
                  </a:cubicBezTo>
                  <a:cubicBezTo>
                    <a:pt x="1012" y="2957"/>
                    <a:pt x="996" y="2953"/>
                    <a:pt x="981" y="2953"/>
                  </a:cubicBezTo>
                  <a:cubicBezTo>
                    <a:pt x="949" y="2953"/>
                    <a:pt x="918" y="2968"/>
                    <a:pt x="899" y="2994"/>
                  </a:cubicBezTo>
                  <a:cubicBezTo>
                    <a:pt x="788" y="3132"/>
                    <a:pt x="848" y="3330"/>
                    <a:pt x="880" y="3489"/>
                  </a:cubicBezTo>
                  <a:cubicBezTo>
                    <a:pt x="918" y="3676"/>
                    <a:pt x="973" y="3862"/>
                    <a:pt x="1029" y="4045"/>
                  </a:cubicBezTo>
                  <a:cubicBezTo>
                    <a:pt x="1150" y="4445"/>
                    <a:pt x="1316" y="4836"/>
                    <a:pt x="1502" y="5212"/>
                  </a:cubicBezTo>
                  <a:cubicBezTo>
                    <a:pt x="1533" y="5272"/>
                    <a:pt x="1563" y="5332"/>
                    <a:pt x="1594" y="5393"/>
                  </a:cubicBezTo>
                  <a:cubicBezTo>
                    <a:pt x="1422" y="5364"/>
                    <a:pt x="1245" y="5343"/>
                    <a:pt x="1083" y="5310"/>
                  </a:cubicBezTo>
                  <a:cubicBezTo>
                    <a:pt x="927" y="5279"/>
                    <a:pt x="768" y="5249"/>
                    <a:pt x="615" y="5202"/>
                  </a:cubicBezTo>
                  <a:cubicBezTo>
                    <a:pt x="465" y="5155"/>
                    <a:pt x="315" y="5065"/>
                    <a:pt x="156" y="5043"/>
                  </a:cubicBezTo>
                  <a:cubicBezTo>
                    <a:pt x="149" y="5042"/>
                    <a:pt x="142" y="5042"/>
                    <a:pt x="136" y="5042"/>
                  </a:cubicBezTo>
                  <a:cubicBezTo>
                    <a:pt x="64" y="5042"/>
                    <a:pt x="0" y="5094"/>
                    <a:pt x="22" y="5169"/>
                  </a:cubicBezTo>
                  <a:cubicBezTo>
                    <a:pt x="105" y="5464"/>
                    <a:pt x="519" y="5619"/>
                    <a:pt x="799" y="5705"/>
                  </a:cubicBezTo>
                  <a:cubicBezTo>
                    <a:pt x="990" y="5764"/>
                    <a:pt x="1190" y="5801"/>
                    <a:pt x="1385" y="5846"/>
                  </a:cubicBezTo>
                  <a:cubicBezTo>
                    <a:pt x="1557" y="5886"/>
                    <a:pt x="1737" y="5941"/>
                    <a:pt x="1915" y="5959"/>
                  </a:cubicBezTo>
                  <a:cubicBezTo>
                    <a:pt x="2203" y="6428"/>
                    <a:pt x="2540" y="6877"/>
                    <a:pt x="2922" y="7265"/>
                  </a:cubicBezTo>
                  <a:cubicBezTo>
                    <a:pt x="2930" y="7906"/>
                    <a:pt x="2943" y="8545"/>
                    <a:pt x="2963" y="9186"/>
                  </a:cubicBezTo>
                  <a:cubicBezTo>
                    <a:pt x="2975" y="9606"/>
                    <a:pt x="2990" y="10027"/>
                    <a:pt x="3008" y="10446"/>
                  </a:cubicBezTo>
                  <a:cubicBezTo>
                    <a:pt x="3022" y="10814"/>
                    <a:pt x="2993" y="11246"/>
                    <a:pt x="3175" y="11580"/>
                  </a:cubicBezTo>
                  <a:cubicBezTo>
                    <a:pt x="3217" y="11656"/>
                    <a:pt x="3292" y="11689"/>
                    <a:pt x="3369" y="11689"/>
                  </a:cubicBezTo>
                  <a:cubicBezTo>
                    <a:pt x="3495" y="11689"/>
                    <a:pt x="3626" y="11601"/>
                    <a:pt x="3622" y="11467"/>
                  </a:cubicBezTo>
                  <a:cubicBezTo>
                    <a:pt x="3618" y="11268"/>
                    <a:pt x="3566" y="11073"/>
                    <a:pt x="3554" y="10873"/>
                  </a:cubicBezTo>
                  <a:cubicBezTo>
                    <a:pt x="3541" y="10667"/>
                    <a:pt x="3536" y="10460"/>
                    <a:pt x="3528" y="10253"/>
                  </a:cubicBezTo>
                  <a:cubicBezTo>
                    <a:pt x="3514" y="9865"/>
                    <a:pt x="3502" y="9477"/>
                    <a:pt x="3491" y="9089"/>
                  </a:cubicBezTo>
                  <a:cubicBezTo>
                    <a:pt x="3467" y="8280"/>
                    <a:pt x="3448" y="7473"/>
                    <a:pt x="3437" y="6664"/>
                  </a:cubicBezTo>
                  <a:cubicBezTo>
                    <a:pt x="3432" y="6251"/>
                    <a:pt x="3429" y="5838"/>
                    <a:pt x="3426" y="5425"/>
                  </a:cubicBezTo>
                  <a:lnTo>
                    <a:pt x="3430" y="5423"/>
                  </a:lnTo>
                  <a:cubicBezTo>
                    <a:pt x="3895" y="4969"/>
                    <a:pt x="4297" y="4452"/>
                    <a:pt x="4620" y="3888"/>
                  </a:cubicBezTo>
                  <a:cubicBezTo>
                    <a:pt x="4915" y="3374"/>
                    <a:pt x="5254" y="2728"/>
                    <a:pt x="5269" y="2133"/>
                  </a:cubicBezTo>
                  <a:cubicBezTo>
                    <a:pt x="5271" y="2031"/>
                    <a:pt x="5170" y="1963"/>
                    <a:pt x="5074" y="1963"/>
                  </a:cubicBezTo>
                  <a:cubicBezTo>
                    <a:pt x="5015" y="1963"/>
                    <a:pt x="4957" y="1988"/>
                    <a:pt x="4926" y="2047"/>
                  </a:cubicBezTo>
                  <a:cubicBezTo>
                    <a:pt x="4792" y="2299"/>
                    <a:pt x="4720" y="2580"/>
                    <a:pt x="4609" y="2841"/>
                  </a:cubicBezTo>
                  <a:cubicBezTo>
                    <a:pt x="4490" y="3122"/>
                    <a:pt x="4354" y="3396"/>
                    <a:pt x="4202" y="3659"/>
                  </a:cubicBezTo>
                  <a:cubicBezTo>
                    <a:pt x="3979" y="4042"/>
                    <a:pt x="3720" y="4401"/>
                    <a:pt x="3427" y="4733"/>
                  </a:cubicBezTo>
                  <a:lnTo>
                    <a:pt x="3427" y="4237"/>
                  </a:lnTo>
                  <a:cubicBezTo>
                    <a:pt x="3429" y="3849"/>
                    <a:pt x="3426" y="3461"/>
                    <a:pt x="3423" y="3073"/>
                  </a:cubicBezTo>
                  <a:cubicBezTo>
                    <a:pt x="3422" y="2674"/>
                    <a:pt x="3444" y="515"/>
                    <a:pt x="3380" y="119"/>
                  </a:cubicBezTo>
                  <a:cubicBezTo>
                    <a:pt x="3366" y="39"/>
                    <a:pt x="3290" y="0"/>
                    <a:pt x="321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030;p37"/>
            <p:cNvSpPr/>
            <p:nvPr/>
          </p:nvSpPr>
          <p:spPr>
            <a:xfrm>
              <a:off x="2150004" y="574047"/>
              <a:ext cx="28247" cy="39212"/>
            </a:xfrm>
            <a:custGeom>
              <a:avLst/>
              <a:gdLst/>
              <a:ahLst/>
              <a:cxnLst/>
              <a:rect l="l" t="t" r="r" b="b"/>
              <a:pathLst>
                <a:path w="7458" h="10353" extrusionOk="0">
                  <a:moveTo>
                    <a:pt x="3593" y="0"/>
                  </a:moveTo>
                  <a:cubicBezTo>
                    <a:pt x="3525" y="0"/>
                    <a:pt x="3458" y="3"/>
                    <a:pt x="3390" y="8"/>
                  </a:cubicBezTo>
                  <a:cubicBezTo>
                    <a:pt x="3021" y="38"/>
                    <a:pt x="2662" y="147"/>
                    <a:pt x="2337" y="325"/>
                  </a:cubicBezTo>
                  <a:cubicBezTo>
                    <a:pt x="1733" y="654"/>
                    <a:pt x="1266" y="1189"/>
                    <a:pt x="953" y="1734"/>
                  </a:cubicBezTo>
                  <a:cubicBezTo>
                    <a:pt x="135" y="3159"/>
                    <a:pt x="0" y="4778"/>
                    <a:pt x="107" y="6346"/>
                  </a:cubicBezTo>
                  <a:cubicBezTo>
                    <a:pt x="172" y="7286"/>
                    <a:pt x="335" y="8258"/>
                    <a:pt x="960" y="9055"/>
                  </a:cubicBezTo>
                  <a:cubicBezTo>
                    <a:pt x="1588" y="9852"/>
                    <a:pt x="2881" y="10353"/>
                    <a:pt x="4110" y="10353"/>
                  </a:cubicBezTo>
                  <a:cubicBezTo>
                    <a:pt x="4169" y="10353"/>
                    <a:pt x="4228" y="10351"/>
                    <a:pt x="4286" y="10349"/>
                  </a:cubicBezTo>
                  <a:cubicBezTo>
                    <a:pt x="5120" y="10318"/>
                    <a:pt x="5907" y="10048"/>
                    <a:pt x="6419" y="9476"/>
                  </a:cubicBezTo>
                  <a:cubicBezTo>
                    <a:pt x="6933" y="8900"/>
                    <a:pt x="7122" y="8179"/>
                    <a:pt x="7223" y="7474"/>
                  </a:cubicBezTo>
                  <a:cubicBezTo>
                    <a:pt x="7458" y="5842"/>
                    <a:pt x="7277" y="4174"/>
                    <a:pt x="6694" y="2600"/>
                  </a:cubicBezTo>
                  <a:cubicBezTo>
                    <a:pt x="6456" y="1954"/>
                    <a:pt x="6139" y="1309"/>
                    <a:pt x="5590" y="803"/>
                  </a:cubicBezTo>
                  <a:cubicBezTo>
                    <a:pt x="5086" y="338"/>
                    <a:pt x="4353" y="0"/>
                    <a:pt x="35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031;p37"/>
            <p:cNvSpPr/>
            <p:nvPr/>
          </p:nvSpPr>
          <p:spPr>
            <a:xfrm>
              <a:off x="2158852" y="574047"/>
              <a:ext cx="19400" cy="39201"/>
            </a:xfrm>
            <a:custGeom>
              <a:avLst/>
              <a:gdLst/>
              <a:ahLst/>
              <a:cxnLst/>
              <a:rect l="l" t="t" r="r" b="b"/>
              <a:pathLst>
                <a:path w="5122" h="10350" extrusionOk="0">
                  <a:moveTo>
                    <a:pt x="1257" y="0"/>
                  </a:moveTo>
                  <a:cubicBezTo>
                    <a:pt x="1189" y="0"/>
                    <a:pt x="1122" y="3"/>
                    <a:pt x="1054" y="8"/>
                  </a:cubicBezTo>
                  <a:cubicBezTo>
                    <a:pt x="684" y="38"/>
                    <a:pt x="326" y="145"/>
                    <a:pt x="1" y="325"/>
                  </a:cubicBezTo>
                  <a:cubicBezTo>
                    <a:pt x="418" y="415"/>
                    <a:pt x="784" y="547"/>
                    <a:pt x="1125" y="764"/>
                  </a:cubicBezTo>
                  <a:cubicBezTo>
                    <a:pt x="2454" y="1610"/>
                    <a:pt x="3050" y="3014"/>
                    <a:pt x="3223" y="4371"/>
                  </a:cubicBezTo>
                  <a:cubicBezTo>
                    <a:pt x="3371" y="5552"/>
                    <a:pt x="3252" y="6750"/>
                    <a:pt x="2875" y="7878"/>
                  </a:cubicBezTo>
                  <a:cubicBezTo>
                    <a:pt x="2661" y="8526"/>
                    <a:pt x="2363" y="9152"/>
                    <a:pt x="2110" y="9791"/>
                  </a:cubicBezTo>
                  <a:cubicBezTo>
                    <a:pt x="2037" y="9972"/>
                    <a:pt x="1968" y="10161"/>
                    <a:pt x="1950" y="10349"/>
                  </a:cubicBezTo>
                  <a:cubicBezTo>
                    <a:pt x="2784" y="10318"/>
                    <a:pt x="3571" y="10048"/>
                    <a:pt x="4083" y="9476"/>
                  </a:cubicBezTo>
                  <a:cubicBezTo>
                    <a:pt x="4597" y="8900"/>
                    <a:pt x="4786" y="8179"/>
                    <a:pt x="4887" y="7474"/>
                  </a:cubicBezTo>
                  <a:cubicBezTo>
                    <a:pt x="5122" y="5842"/>
                    <a:pt x="4941" y="4174"/>
                    <a:pt x="4358" y="2598"/>
                  </a:cubicBezTo>
                  <a:cubicBezTo>
                    <a:pt x="4120" y="1954"/>
                    <a:pt x="3803" y="1309"/>
                    <a:pt x="3253" y="803"/>
                  </a:cubicBezTo>
                  <a:cubicBezTo>
                    <a:pt x="2749" y="338"/>
                    <a:pt x="2017" y="0"/>
                    <a:pt x="12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032;p37"/>
            <p:cNvSpPr/>
            <p:nvPr/>
          </p:nvSpPr>
          <p:spPr>
            <a:xfrm>
              <a:off x="2154534" y="585076"/>
              <a:ext cx="17960" cy="34421"/>
            </a:xfrm>
            <a:custGeom>
              <a:avLst/>
              <a:gdLst/>
              <a:ahLst/>
              <a:cxnLst/>
              <a:rect l="l" t="t" r="r" b="b"/>
              <a:pathLst>
                <a:path w="4742" h="9088" extrusionOk="0">
                  <a:moveTo>
                    <a:pt x="2889" y="0"/>
                  </a:moveTo>
                  <a:cubicBezTo>
                    <a:pt x="2817" y="0"/>
                    <a:pt x="2744" y="32"/>
                    <a:pt x="2730" y="92"/>
                  </a:cubicBezTo>
                  <a:cubicBezTo>
                    <a:pt x="2654" y="398"/>
                    <a:pt x="2661" y="2079"/>
                    <a:pt x="2648" y="2389"/>
                  </a:cubicBezTo>
                  <a:cubicBezTo>
                    <a:pt x="2634" y="2703"/>
                    <a:pt x="2624" y="3018"/>
                    <a:pt x="2620" y="3332"/>
                  </a:cubicBezTo>
                  <a:cubicBezTo>
                    <a:pt x="2615" y="3889"/>
                    <a:pt x="2615" y="4447"/>
                    <a:pt x="2620" y="5003"/>
                  </a:cubicBezTo>
                  <a:cubicBezTo>
                    <a:pt x="2306" y="4650"/>
                    <a:pt x="2018" y="4289"/>
                    <a:pt x="1774" y="3889"/>
                  </a:cubicBezTo>
                  <a:cubicBezTo>
                    <a:pt x="1612" y="3619"/>
                    <a:pt x="1464" y="3340"/>
                    <a:pt x="1333" y="3055"/>
                  </a:cubicBezTo>
                  <a:cubicBezTo>
                    <a:pt x="1267" y="2915"/>
                    <a:pt x="1212" y="2773"/>
                    <a:pt x="1153" y="2633"/>
                  </a:cubicBezTo>
                  <a:cubicBezTo>
                    <a:pt x="1104" y="2515"/>
                    <a:pt x="1067" y="2365"/>
                    <a:pt x="923" y="2305"/>
                  </a:cubicBezTo>
                  <a:cubicBezTo>
                    <a:pt x="909" y="2299"/>
                    <a:pt x="895" y="2296"/>
                    <a:pt x="881" y="2296"/>
                  </a:cubicBezTo>
                  <a:cubicBezTo>
                    <a:pt x="854" y="2296"/>
                    <a:pt x="827" y="2307"/>
                    <a:pt x="808" y="2328"/>
                  </a:cubicBezTo>
                  <a:cubicBezTo>
                    <a:pt x="708" y="2435"/>
                    <a:pt x="762" y="2590"/>
                    <a:pt x="791" y="2712"/>
                  </a:cubicBezTo>
                  <a:cubicBezTo>
                    <a:pt x="827" y="2859"/>
                    <a:pt x="872" y="3003"/>
                    <a:pt x="924" y="3146"/>
                  </a:cubicBezTo>
                  <a:cubicBezTo>
                    <a:pt x="1034" y="3455"/>
                    <a:pt x="1183" y="3760"/>
                    <a:pt x="1351" y="4052"/>
                  </a:cubicBezTo>
                  <a:cubicBezTo>
                    <a:pt x="1378" y="4098"/>
                    <a:pt x="1405" y="4146"/>
                    <a:pt x="1434" y="4193"/>
                  </a:cubicBezTo>
                  <a:cubicBezTo>
                    <a:pt x="1277" y="4171"/>
                    <a:pt x="1119" y="4155"/>
                    <a:pt x="973" y="4129"/>
                  </a:cubicBezTo>
                  <a:cubicBezTo>
                    <a:pt x="834" y="4104"/>
                    <a:pt x="690" y="4081"/>
                    <a:pt x="553" y="4045"/>
                  </a:cubicBezTo>
                  <a:cubicBezTo>
                    <a:pt x="417" y="4009"/>
                    <a:pt x="282" y="3939"/>
                    <a:pt x="140" y="3922"/>
                  </a:cubicBezTo>
                  <a:cubicBezTo>
                    <a:pt x="133" y="3921"/>
                    <a:pt x="126" y="3920"/>
                    <a:pt x="120" y="3920"/>
                  </a:cubicBezTo>
                  <a:cubicBezTo>
                    <a:pt x="55" y="3920"/>
                    <a:pt x="1" y="3962"/>
                    <a:pt x="19" y="4019"/>
                  </a:cubicBezTo>
                  <a:cubicBezTo>
                    <a:pt x="95" y="4248"/>
                    <a:pt x="468" y="4369"/>
                    <a:pt x="718" y="4436"/>
                  </a:cubicBezTo>
                  <a:cubicBezTo>
                    <a:pt x="890" y="4481"/>
                    <a:pt x="1069" y="4511"/>
                    <a:pt x="1245" y="4545"/>
                  </a:cubicBezTo>
                  <a:cubicBezTo>
                    <a:pt x="1400" y="4576"/>
                    <a:pt x="1562" y="4620"/>
                    <a:pt x="1723" y="4633"/>
                  </a:cubicBezTo>
                  <a:cubicBezTo>
                    <a:pt x="1985" y="5005"/>
                    <a:pt x="2288" y="5346"/>
                    <a:pt x="2628" y="5649"/>
                  </a:cubicBezTo>
                  <a:cubicBezTo>
                    <a:pt x="2635" y="6147"/>
                    <a:pt x="2648" y="6645"/>
                    <a:pt x="2664" y="7142"/>
                  </a:cubicBezTo>
                  <a:cubicBezTo>
                    <a:pt x="2676" y="7469"/>
                    <a:pt x="2690" y="7795"/>
                    <a:pt x="2705" y="8123"/>
                  </a:cubicBezTo>
                  <a:cubicBezTo>
                    <a:pt x="2719" y="8408"/>
                    <a:pt x="2693" y="8742"/>
                    <a:pt x="2856" y="9003"/>
                  </a:cubicBezTo>
                  <a:cubicBezTo>
                    <a:pt x="2894" y="9062"/>
                    <a:pt x="2961" y="9087"/>
                    <a:pt x="3031" y="9087"/>
                  </a:cubicBezTo>
                  <a:cubicBezTo>
                    <a:pt x="3144" y="9087"/>
                    <a:pt x="3261" y="9019"/>
                    <a:pt x="3258" y="8915"/>
                  </a:cubicBezTo>
                  <a:cubicBezTo>
                    <a:pt x="3254" y="8760"/>
                    <a:pt x="3207" y="8608"/>
                    <a:pt x="3196" y="8452"/>
                  </a:cubicBezTo>
                  <a:cubicBezTo>
                    <a:pt x="3185" y="8291"/>
                    <a:pt x="3180" y="8131"/>
                    <a:pt x="3173" y="7971"/>
                  </a:cubicBezTo>
                  <a:cubicBezTo>
                    <a:pt x="3160" y="7669"/>
                    <a:pt x="3149" y="7367"/>
                    <a:pt x="3138" y="7066"/>
                  </a:cubicBezTo>
                  <a:cubicBezTo>
                    <a:pt x="3118" y="6438"/>
                    <a:pt x="3101" y="5808"/>
                    <a:pt x="3092" y="5180"/>
                  </a:cubicBezTo>
                  <a:cubicBezTo>
                    <a:pt x="3086" y="4859"/>
                    <a:pt x="3084" y="4539"/>
                    <a:pt x="3081" y="4218"/>
                  </a:cubicBezTo>
                  <a:lnTo>
                    <a:pt x="3085" y="4216"/>
                  </a:lnTo>
                  <a:cubicBezTo>
                    <a:pt x="3496" y="3871"/>
                    <a:pt x="3857" y="3469"/>
                    <a:pt x="4156" y="3024"/>
                  </a:cubicBezTo>
                  <a:cubicBezTo>
                    <a:pt x="4420" y="2623"/>
                    <a:pt x="4725" y="2121"/>
                    <a:pt x="4739" y="1659"/>
                  </a:cubicBezTo>
                  <a:cubicBezTo>
                    <a:pt x="4741" y="1580"/>
                    <a:pt x="4649" y="1527"/>
                    <a:pt x="4562" y="1527"/>
                  </a:cubicBezTo>
                  <a:cubicBezTo>
                    <a:pt x="4509" y="1527"/>
                    <a:pt x="4458" y="1546"/>
                    <a:pt x="4430" y="1592"/>
                  </a:cubicBezTo>
                  <a:cubicBezTo>
                    <a:pt x="4309" y="1788"/>
                    <a:pt x="4245" y="2006"/>
                    <a:pt x="4145" y="2209"/>
                  </a:cubicBezTo>
                  <a:cubicBezTo>
                    <a:pt x="4037" y="2428"/>
                    <a:pt x="3915" y="2641"/>
                    <a:pt x="3777" y="2845"/>
                  </a:cubicBezTo>
                  <a:cubicBezTo>
                    <a:pt x="3574" y="3146"/>
                    <a:pt x="3340" y="3425"/>
                    <a:pt x="3081" y="3680"/>
                  </a:cubicBezTo>
                  <a:lnTo>
                    <a:pt x="3081" y="3294"/>
                  </a:lnTo>
                  <a:cubicBezTo>
                    <a:pt x="3082" y="2992"/>
                    <a:pt x="3080" y="2690"/>
                    <a:pt x="3078" y="2389"/>
                  </a:cubicBezTo>
                  <a:cubicBezTo>
                    <a:pt x="3077" y="2079"/>
                    <a:pt x="3095" y="401"/>
                    <a:pt x="3038" y="92"/>
                  </a:cubicBezTo>
                  <a:cubicBezTo>
                    <a:pt x="3026" y="30"/>
                    <a:pt x="2958" y="0"/>
                    <a:pt x="288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033;p37"/>
            <p:cNvSpPr/>
            <p:nvPr/>
          </p:nvSpPr>
          <p:spPr>
            <a:xfrm>
              <a:off x="2076780" y="624470"/>
              <a:ext cx="28251" cy="39220"/>
            </a:xfrm>
            <a:custGeom>
              <a:avLst/>
              <a:gdLst/>
              <a:ahLst/>
              <a:cxnLst/>
              <a:rect l="l" t="t" r="r" b="b"/>
              <a:pathLst>
                <a:path w="7459" h="10355" extrusionOk="0">
                  <a:moveTo>
                    <a:pt x="3590" y="1"/>
                  </a:moveTo>
                  <a:cubicBezTo>
                    <a:pt x="3524" y="1"/>
                    <a:pt x="3457" y="3"/>
                    <a:pt x="3390" y="9"/>
                  </a:cubicBezTo>
                  <a:cubicBezTo>
                    <a:pt x="3021" y="39"/>
                    <a:pt x="2662" y="147"/>
                    <a:pt x="2338" y="325"/>
                  </a:cubicBezTo>
                  <a:cubicBezTo>
                    <a:pt x="1734" y="655"/>
                    <a:pt x="1266" y="1189"/>
                    <a:pt x="954" y="1735"/>
                  </a:cubicBezTo>
                  <a:cubicBezTo>
                    <a:pt x="135" y="3160"/>
                    <a:pt x="1" y="4779"/>
                    <a:pt x="109" y="6346"/>
                  </a:cubicBezTo>
                  <a:cubicBezTo>
                    <a:pt x="172" y="7287"/>
                    <a:pt x="335" y="8260"/>
                    <a:pt x="961" y="9055"/>
                  </a:cubicBezTo>
                  <a:cubicBezTo>
                    <a:pt x="1589" y="9853"/>
                    <a:pt x="2884" y="10354"/>
                    <a:pt x="4114" y="10354"/>
                  </a:cubicBezTo>
                  <a:cubicBezTo>
                    <a:pt x="4171" y="10354"/>
                    <a:pt x="4228" y="10353"/>
                    <a:pt x="4285" y="10351"/>
                  </a:cubicBezTo>
                  <a:cubicBezTo>
                    <a:pt x="5119" y="10318"/>
                    <a:pt x="5907" y="10048"/>
                    <a:pt x="6418" y="9476"/>
                  </a:cubicBezTo>
                  <a:cubicBezTo>
                    <a:pt x="6932" y="8900"/>
                    <a:pt x="7122" y="8179"/>
                    <a:pt x="7224" y="7474"/>
                  </a:cubicBezTo>
                  <a:cubicBezTo>
                    <a:pt x="7458" y="5843"/>
                    <a:pt x="7277" y="4174"/>
                    <a:pt x="6695" y="2600"/>
                  </a:cubicBezTo>
                  <a:cubicBezTo>
                    <a:pt x="6456" y="1954"/>
                    <a:pt x="6139" y="1310"/>
                    <a:pt x="5591" y="804"/>
                  </a:cubicBezTo>
                  <a:cubicBezTo>
                    <a:pt x="5086" y="337"/>
                    <a:pt x="4351" y="1"/>
                    <a:pt x="35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034;p37"/>
            <p:cNvSpPr/>
            <p:nvPr/>
          </p:nvSpPr>
          <p:spPr>
            <a:xfrm>
              <a:off x="2085632" y="624470"/>
              <a:ext cx="19400" cy="39208"/>
            </a:xfrm>
            <a:custGeom>
              <a:avLst/>
              <a:gdLst/>
              <a:ahLst/>
              <a:cxnLst/>
              <a:rect l="l" t="t" r="r" b="b"/>
              <a:pathLst>
                <a:path w="5122" h="10352" extrusionOk="0">
                  <a:moveTo>
                    <a:pt x="1253" y="1"/>
                  </a:moveTo>
                  <a:cubicBezTo>
                    <a:pt x="1186" y="1"/>
                    <a:pt x="1120" y="3"/>
                    <a:pt x="1053" y="9"/>
                  </a:cubicBezTo>
                  <a:cubicBezTo>
                    <a:pt x="683" y="39"/>
                    <a:pt x="325" y="147"/>
                    <a:pt x="0" y="325"/>
                  </a:cubicBezTo>
                  <a:cubicBezTo>
                    <a:pt x="417" y="416"/>
                    <a:pt x="783" y="548"/>
                    <a:pt x="1124" y="766"/>
                  </a:cubicBezTo>
                  <a:cubicBezTo>
                    <a:pt x="2453" y="1612"/>
                    <a:pt x="3049" y="3014"/>
                    <a:pt x="3222" y="4373"/>
                  </a:cubicBezTo>
                  <a:cubicBezTo>
                    <a:pt x="3370" y="5552"/>
                    <a:pt x="3251" y="6750"/>
                    <a:pt x="2874" y="7879"/>
                  </a:cubicBezTo>
                  <a:cubicBezTo>
                    <a:pt x="2659" y="8526"/>
                    <a:pt x="2361" y="9153"/>
                    <a:pt x="2108" y="9792"/>
                  </a:cubicBezTo>
                  <a:cubicBezTo>
                    <a:pt x="2036" y="9973"/>
                    <a:pt x="1968" y="10162"/>
                    <a:pt x="1948" y="10351"/>
                  </a:cubicBezTo>
                  <a:cubicBezTo>
                    <a:pt x="2782" y="10318"/>
                    <a:pt x="3570" y="10048"/>
                    <a:pt x="4081" y="9476"/>
                  </a:cubicBezTo>
                  <a:cubicBezTo>
                    <a:pt x="4595" y="8900"/>
                    <a:pt x="4785" y="8179"/>
                    <a:pt x="4887" y="7474"/>
                  </a:cubicBezTo>
                  <a:cubicBezTo>
                    <a:pt x="5121" y="5843"/>
                    <a:pt x="4940" y="4174"/>
                    <a:pt x="4358" y="2600"/>
                  </a:cubicBezTo>
                  <a:cubicBezTo>
                    <a:pt x="4119" y="1954"/>
                    <a:pt x="3802" y="1311"/>
                    <a:pt x="3252" y="804"/>
                  </a:cubicBezTo>
                  <a:cubicBezTo>
                    <a:pt x="2748" y="339"/>
                    <a:pt x="2014" y="1"/>
                    <a:pt x="1253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035;p37"/>
            <p:cNvSpPr/>
            <p:nvPr/>
          </p:nvSpPr>
          <p:spPr>
            <a:xfrm>
              <a:off x="2081310" y="635499"/>
              <a:ext cx="17957" cy="34421"/>
            </a:xfrm>
            <a:custGeom>
              <a:avLst/>
              <a:gdLst/>
              <a:ahLst/>
              <a:cxnLst/>
              <a:rect l="l" t="t" r="r" b="b"/>
              <a:pathLst>
                <a:path w="4741" h="9088" extrusionOk="0">
                  <a:moveTo>
                    <a:pt x="2889" y="1"/>
                  </a:moveTo>
                  <a:cubicBezTo>
                    <a:pt x="2817" y="1"/>
                    <a:pt x="2744" y="32"/>
                    <a:pt x="2729" y="93"/>
                  </a:cubicBezTo>
                  <a:cubicBezTo>
                    <a:pt x="2653" y="398"/>
                    <a:pt x="2660" y="2079"/>
                    <a:pt x="2647" y="2389"/>
                  </a:cubicBezTo>
                  <a:cubicBezTo>
                    <a:pt x="2634" y="2703"/>
                    <a:pt x="2623" y="3019"/>
                    <a:pt x="2621" y="3333"/>
                  </a:cubicBezTo>
                  <a:cubicBezTo>
                    <a:pt x="2615" y="3889"/>
                    <a:pt x="2615" y="4447"/>
                    <a:pt x="2621" y="5004"/>
                  </a:cubicBezTo>
                  <a:cubicBezTo>
                    <a:pt x="2307" y="4650"/>
                    <a:pt x="2019" y="4288"/>
                    <a:pt x="1776" y="3889"/>
                  </a:cubicBezTo>
                  <a:cubicBezTo>
                    <a:pt x="1613" y="3619"/>
                    <a:pt x="1465" y="3341"/>
                    <a:pt x="1333" y="3054"/>
                  </a:cubicBezTo>
                  <a:cubicBezTo>
                    <a:pt x="1267" y="2916"/>
                    <a:pt x="1212" y="2773"/>
                    <a:pt x="1153" y="2632"/>
                  </a:cubicBezTo>
                  <a:cubicBezTo>
                    <a:pt x="1104" y="2514"/>
                    <a:pt x="1067" y="2366"/>
                    <a:pt x="923" y="2304"/>
                  </a:cubicBezTo>
                  <a:cubicBezTo>
                    <a:pt x="910" y="2298"/>
                    <a:pt x="896" y="2295"/>
                    <a:pt x="882" y="2295"/>
                  </a:cubicBezTo>
                  <a:cubicBezTo>
                    <a:pt x="854" y="2295"/>
                    <a:pt x="827" y="2307"/>
                    <a:pt x="808" y="2329"/>
                  </a:cubicBezTo>
                  <a:cubicBezTo>
                    <a:pt x="708" y="2436"/>
                    <a:pt x="763" y="2589"/>
                    <a:pt x="791" y="2713"/>
                  </a:cubicBezTo>
                  <a:cubicBezTo>
                    <a:pt x="827" y="2860"/>
                    <a:pt x="872" y="3003"/>
                    <a:pt x="924" y="3145"/>
                  </a:cubicBezTo>
                  <a:cubicBezTo>
                    <a:pt x="1034" y="3456"/>
                    <a:pt x="1182" y="3759"/>
                    <a:pt x="1351" y="4052"/>
                  </a:cubicBezTo>
                  <a:cubicBezTo>
                    <a:pt x="1378" y="4099"/>
                    <a:pt x="1406" y="4146"/>
                    <a:pt x="1433" y="4192"/>
                  </a:cubicBezTo>
                  <a:cubicBezTo>
                    <a:pt x="1277" y="4170"/>
                    <a:pt x="1119" y="4154"/>
                    <a:pt x="974" y="4128"/>
                  </a:cubicBezTo>
                  <a:cubicBezTo>
                    <a:pt x="833" y="4104"/>
                    <a:pt x="690" y="4081"/>
                    <a:pt x="553" y="4044"/>
                  </a:cubicBezTo>
                  <a:cubicBezTo>
                    <a:pt x="417" y="4009"/>
                    <a:pt x="283" y="3939"/>
                    <a:pt x="140" y="3921"/>
                  </a:cubicBezTo>
                  <a:cubicBezTo>
                    <a:pt x="134" y="3920"/>
                    <a:pt x="128" y="3920"/>
                    <a:pt x="122" y="3920"/>
                  </a:cubicBezTo>
                  <a:cubicBezTo>
                    <a:pt x="57" y="3920"/>
                    <a:pt x="1" y="3960"/>
                    <a:pt x="20" y="4019"/>
                  </a:cubicBezTo>
                  <a:cubicBezTo>
                    <a:pt x="95" y="4248"/>
                    <a:pt x="468" y="4369"/>
                    <a:pt x="719" y="4435"/>
                  </a:cubicBezTo>
                  <a:cubicBezTo>
                    <a:pt x="890" y="4482"/>
                    <a:pt x="1070" y="4510"/>
                    <a:pt x="1245" y="4546"/>
                  </a:cubicBezTo>
                  <a:cubicBezTo>
                    <a:pt x="1400" y="4576"/>
                    <a:pt x="1562" y="4619"/>
                    <a:pt x="1724" y="4634"/>
                  </a:cubicBezTo>
                  <a:cubicBezTo>
                    <a:pt x="1983" y="4997"/>
                    <a:pt x="2285" y="5347"/>
                    <a:pt x="2627" y="5648"/>
                  </a:cubicBezTo>
                  <a:cubicBezTo>
                    <a:pt x="2636" y="6146"/>
                    <a:pt x="2648" y="6644"/>
                    <a:pt x="2664" y="7142"/>
                  </a:cubicBezTo>
                  <a:cubicBezTo>
                    <a:pt x="2677" y="7469"/>
                    <a:pt x="2689" y="7796"/>
                    <a:pt x="2706" y="8122"/>
                  </a:cubicBezTo>
                  <a:cubicBezTo>
                    <a:pt x="2719" y="8407"/>
                    <a:pt x="2693" y="8743"/>
                    <a:pt x="2856" y="9003"/>
                  </a:cubicBezTo>
                  <a:cubicBezTo>
                    <a:pt x="2894" y="9062"/>
                    <a:pt x="2961" y="9088"/>
                    <a:pt x="3031" y="9088"/>
                  </a:cubicBezTo>
                  <a:cubicBezTo>
                    <a:pt x="3144" y="9088"/>
                    <a:pt x="3262" y="9019"/>
                    <a:pt x="3258" y="8914"/>
                  </a:cubicBezTo>
                  <a:cubicBezTo>
                    <a:pt x="3254" y="8761"/>
                    <a:pt x="3207" y="8609"/>
                    <a:pt x="3196" y="8452"/>
                  </a:cubicBezTo>
                  <a:cubicBezTo>
                    <a:pt x="3185" y="8292"/>
                    <a:pt x="3180" y="8131"/>
                    <a:pt x="3173" y="7971"/>
                  </a:cubicBezTo>
                  <a:cubicBezTo>
                    <a:pt x="3161" y="7669"/>
                    <a:pt x="3150" y="7368"/>
                    <a:pt x="3139" y="7066"/>
                  </a:cubicBezTo>
                  <a:cubicBezTo>
                    <a:pt x="3118" y="6437"/>
                    <a:pt x="3102" y="5809"/>
                    <a:pt x="3091" y="5181"/>
                  </a:cubicBezTo>
                  <a:cubicBezTo>
                    <a:pt x="3087" y="4860"/>
                    <a:pt x="3083" y="4539"/>
                    <a:pt x="3081" y="4218"/>
                  </a:cubicBezTo>
                  <a:cubicBezTo>
                    <a:pt x="3083" y="4217"/>
                    <a:pt x="3084" y="4217"/>
                    <a:pt x="3084" y="4216"/>
                  </a:cubicBezTo>
                  <a:cubicBezTo>
                    <a:pt x="3495" y="3871"/>
                    <a:pt x="3856" y="3470"/>
                    <a:pt x="4155" y="3024"/>
                  </a:cubicBezTo>
                  <a:cubicBezTo>
                    <a:pt x="4419" y="2624"/>
                    <a:pt x="4724" y="2122"/>
                    <a:pt x="4738" y="1660"/>
                  </a:cubicBezTo>
                  <a:cubicBezTo>
                    <a:pt x="4740" y="1581"/>
                    <a:pt x="4649" y="1527"/>
                    <a:pt x="4562" y="1527"/>
                  </a:cubicBezTo>
                  <a:cubicBezTo>
                    <a:pt x="4509" y="1527"/>
                    <a:pt x="4457" y="1547"/>
                    <a:pt x="4429" y="1593"/>
                  </a:cubicBezTo>
                  <a:cubicBezTo>
                    <a:pt x="4308" y="1789"/>
                    <a:pt x="4245" y="2007"/>
                    <a:pt x="4144" y="2210"/>
                  </a:cubicBezTo>
                  <a:cubicBezTo>
                    <a:pt x="4036" y="2429"/>
                    <a:pt x="3914" y="2642"/>
                    <a:pt x="3778" y="2846"/>
                  </a:cubicBezTo>
                  <a:cubicBezTo>
                    <a:pt x="3573" y="3146"/>
                    <a:pt x="3340" y="3426"/>
                    <a:pt x="3080" y="3681"/>
                  </a:cubicBezTo>
                  <a:lnTo>
                    <a:pt x="3080" y="3296"/>
                  </a:lnTo>
                  <a:cubicBezTo>
                    <a:pt x="3083" y="2993"/>
                    <a:pt x="3080" y="2691"/>
                    <a:pt x="3077" y="2389"/>
                  </a:cubicBezTo>
                  <a:cubicBezTo>
                    <a:pt x="3076" y="2079"/>
                    <a:pt x="3095" y="401"/>
                    <a:pt x="3037" y="93"/>
                  </a:cubicBezTo>
                  <a:cubicBezTo>
                    <a:pt x="3026" y="30"/>
                    <a:pt x="2958" y="1"/>
                    <a:pt x="288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036;p37"/>
            <p:cNvSpPr/>
            <p:nvPr/>
          </p:nvSpPr>
          <p:spPr>
            <a:xfrm>
              <a:off x="2180520" y="669204"/>
              <a:ext cx="28247" cy="39220"/>
            </a:xfrm>
            <a:custGeom>
              <a:avLst/>
              <a:gdLst/>
              <a:ahLst/>
              <a:cxnLst/>
              <a:rect l="l" t="t" r="r" b="b"/>
              <a:pathLst>
                <a:path w="7458" h="10355" extrusionOk="0">
                  <a:moveTo>
                    <a:pt x="3589" y="1"/>
                  </a:moveTo>
                  <a:cubicBezTo>
                    <a:pt x="3523" y="1"/>
                    <a:pt x="3456" y="3"/>
                    <a:pt x="3389" y="8"/>
                  </a:cubicBezTo>
                  <a:cubicBezTo>
                    <a:pt x="3019" y="39"/>
                    <a:pt x="2661" y="147"/>
                    <a:pt x="2336" y="325"/>
                  </a:cubicBezTo>
                  <a:cubicBezTo>
                    <a:pt x="1733" y="654"/>
                    <a:pt x="1264" y="1190"/>
                    <a:pt x="953" y="1736"/>
                  </a:cubicBezTo>
                  <a:cubicBezTo>
                    <a:pt x="134" y="3159"/>
                    <a:pt x="0" y="4779"/>
                    <a:pt x="107" y="6346"/>
                  </a:cubicBezTo>
                  <a:cubicBezTo>
                    <a:pt x="171" y="7286"/>
                    <a:pt x="333" y="8260"/>
                    <a:pt x="960" y="9055"/>
                  </a:cubicBezTo>
                  <a:cubicBezTo>
                    <a:pt x="1589" y="9853"/>
                    <a:pt x="2882" y="10354"/>
                    <a:pt x="4113" y="10354"/>
                  </a:cubicBezTo>
                  <a:cubicBezTo>
                    <a:pt x="4170" y="10354"/>
                    <a:pt x="4228" y="10353"/>
                    <a:pt x="4285" y="10351"/>
                  </a:cubicBezTo>
                  <a:cubicBezTo>
                    <a:pt x="5118" y="10318"/>
                    <a:pt x="5907" y="10048"/>
                    <a:pt x="6417" y="9476"/>
                  </a:cubicBezTo>
                  <a:cubicBezTo>
                    <a:pt x="6931" y="8900"/>
                    <a:pt x="7122" y="8179"/>
                    <a:pt x="7222" y="7474"/>
                  </a:cubicBezTo>
                  <a:cubicBezTo>
                    <a:pt x="7458" y="5844"/>
                    <a:pt x="7275" y="4174"/>
                    <a:pt x="6694" y="2600"/>
                  </a:cubicBezTo>
                  <a:cubicBezTo>
                    <a:pt x="6455" y="1954"/>
                    <a:pt x="6137" y="1310"/>
                    <a:pt x="5589" y="804"/>
                  </a:cubicBezTo>
                  <a:cubicBezTo>
                    <a:pt x="5084" y="338"/>
                    <a:pt x="4350" y="1"/>
                    <a:pt x="3589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037;p37"/>
            <p:cNvSpPr/>
            <p:nvPr/>
          </p:nvSpPr>
          <p:spPr>
            <a:xfrm>
              <a:off x="2189368" y="669207"/>
              <a:ext cx="19400" cy="39201"/>
            </a:xfrm>
            <a:custGeom>
              <a:avLst/>
              <a:gdLst/>
              <a:ahLst/>
              <a:cxnLst/>
              <a:rect l="l" t="t" r="r" b="b"/>
              <a:pathLst>
                <a:path w="5122" h="10350" extrusionOk="0">
                  <a:moveTo>
                    <a:pt x="1255" y="1"/>
                  </a:moveTo>
                  <a:cubicBezTo>
                    <a:pt x="1188" y="1"/>
                    <a:pt x="1120" y="3"/>
                    <a:pt x="1052" y="9"/>
                  </a:cubicBezTo>
                  <a:cubicBezTo>
                    <a:pt x="683" y="38"/>
                    <a:pt x="324" y="146"/>
                    <a:pt x="0" y="326"/>
                  </a:cubicBezTo>
                  <a:cubicBezTo>
                    <a:pt x="416" y="415"/>
                    <a:pt x="783" y="546"/>
                    <a:pt x="1125" y="764"/>
                  </a:cubicBezTo>
                  <a:cubicBezTo>
                    <a:pt x="2452" y="1610"/>
                    <a:pt x="3048" y="3014"/>
                    <a:pt x="3221" y="4372"/>
                  </a:cubicBezTo>
                  <a:cubicBezTo>
                    <a:pt x="3369" y="5551"/>
                    <a:pt x="3250" y="6749"/>
                    <a:pt x="2873" y="7878"/>
                  </a:cubicBezTo>
                  <a:cubicBezTo>
                    <a:pt x="2659" y="8525"/>
                    <a:pt x="2361" y="9151"/>
                    <a:pt x="2108" y="9790"/>
                  </a:cubicBezTo>
                  <a:cubicBezTo>
                    <a:pt x="2035" y="9971"/>
                    <a:pt x="1967" y="10161"/>
                    <a:pt x="1949" y="10350"/>
                  </a:cubicBezTo>
                  <a:cubicBezTo>
                    <a:pt x="2782" y="10317"/>
                    <a:pt x="3571" y="10047"/>
                    <a:pt x="4081" y="9475"/>
                  </a:cubicBezTo>
                  <a:cubicBezTo>
                    <a:pt x="4595" y="8899"/>
                    <a:pt x="4786" y="8178"/>
                    <a:pt x="4886" y="7473"/>
                  </a:cubicBezTo>
                  <a:cubicBezTo>
                    <a:pt x="5122" y="5843"/>
                    <a:pt x="4939" y="4173"/>
                    <a:pt x="4356" y="2599"/>
                  </a:cubicBezTo>
                  <a:cubicBezTo>
                    <a:pt x="4118" y="1954"/>
                    <a:pt x="3801" y="1310"/>
                    <a:pt x="3253" y="803"/>
                  </a:cubicBezTo>
                  <a:cubicBezTo>
                    <a:pt x="2749" y="338"/>
                    <a:pt x="2015" y="1"/>
                    <a:pt x="1255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038;p37"/>
            <p:cNvSpPr/>
            <p:nvPr/>
          </p:nvSpPr>
          <p:spPr>
            <a:xfrm>
              <a:off x="2185050" y="680237"/>
              <a:ext cx="17953" cy="34417"/>
            </a:xfrm>
            <a:custGeom>
              <a:avLst/>
              <a:gdLst/>
              <a:ahLst/>
              <a:cxnLst/>
              <a:rect l="l" t="t" r="r" b="b"/>
              <a:pathLst>
                <a:path w="4740" h="9087" extrusionOk="0">
                  <a:moveTo>
                    <a:pt x="2887" y="0"/>
                  </a:moveTo>
                  <a:cubicBezTo>
                    <a:pt x="2816" y="0"/>
                    <a:pt x="2743" y="32"/>
                    <a:pt x="2728" y="93"/>
                  </a:cubicBezTo>
                  <a:cubicBezTo>
                    <a:pt x="2653" y="397"/>
                    <a:pt x="2660" y="2078"/>
                    <a:pt x="2647" y="2389"/>
                  </a:cubicBezTo>
                  <a:cubicBezTo>
                    <a:pt x="2634" y="2703"/>
                    <a:pt x="2624" y="3017"/>
                    <a:pt x="2620" y="3331"/>
                  </a:cubicBezTo>
                  <a:cubicBezTo>
                    <a:pt x="2614" y="3889"/>
                    <a:pt x="2614" y="4446"/>
                    <a:pt x="2620" y="5004"/>
                  </a:cubicBezTo>
                  <a:cubicBezTo>
                    <a:pt x="2306" y="4649"/>
                    <a:pt x="2018" y="4287"/>
                    <a:pt x="1775" y="3888"/>
                  </a:cubicBezTo>
                  <a:cubicBezTo>
                    <a:pt x="1612" y="3619"/>
                    <a:pt x="1464" y="3340"/>
                    <a:pt x="1332" y="3054"/>
                  </a:cubicBezTo>
                  <a:cubicBezTo>
                    <a:pt x="1267" y="2915"/>
                    <a:pt x="1212" y="2772"/>
                    <a:pt x="1153" y="2632"/>
                  </a:cubicBezTo>
                  <a:cubicBezTo>
                    <a:pt x="1103" y="2514"/>
                    <a:pt x="1066" y="2365"/>
                    <a:pt x="922" y="2304"/>
                  </a:cubicBezTo>
                  <a:cubicBezTo>
                    <a:pt x="909" y="2298"/>
                    <a:pt x="895" y="2295"/>
                    <a:pt x="881" y="2295"/>
                  </a:cubicBezTo>
                  <a:cubicBezTo>
                    <a:pt x="853" y="2295"/>
                    <a:pt x="826" y="2307"/>
                    <a:pt x="807" y="2328"/>
                  </a:cubicBezTo>
                  <a:cubicBezTo>
                    <a:pt x="707" y="2435"/>
                    <a:pt x="762" y="2590"/>
                    <a:pt x="791" y="2712"/>
                  </a:cubicBezTo>
                  <a:cubicBezTo>
                    <a:pt x="828" y="2858"/>
                    <a:pt x="872" y="3002"/>
                    <a:pt x="925" y="3145"/>
                  </a:cubicBezTo>
                  <a:cubicBezTo>
                    <a:pt x="1033" y="3455"/>
                    <a:pt x="1183" y="3759"/>
                    <a:pt x="1350" y="4053"/>
                  </a:cubicBezTo>
                  <a:cubicBezTo>
                    <a:pt x="1378" y="4099"/>
                    <a:pt x="1405" y="4146"/>
                    <a:pt x="1434" y="4192"/>
                  </a:cubicBezTo>
                  <a:cubicBezTo>
                    <a:pt x="1278" y="4170"/>
                    <a:pt x="1118" y="4154"/>
                    <a:pt x="973" y="4128"/>
                  </a:cubicBezTo>
                  <a:cubicBezTo>
                    <a:pt x="833" y="4103"/>
                    <a:pt x="689" y="4080"/>
                    <a:pt x="552" y="4044"/>
                  </a:cubicBezTo>
                  <a:cubicBezTo>
                    <a:pt x="416" y="4009"/>
                    <a:pt x="282" y="3939"/>
                    <a:pt x="140" y="3921"/>
                  </a:cubicBezTo>
                  <a:cubicBezTo>
                    <a:pt x="133" y="3920"/>
                    <a:pt x="126" y="3920"/>
                    <a:pt x="120" y="3920"/>
                  </a:cubicBezTo>
                  <a:cubicBezTo>
                    <a:pt x="56" y="3920"/>
                    <a:pt x="0" y="3961"/>
                    <a:pt x="19" y="4018"/>
                  </a:cubicBezTo>
                  <a:cubicBezTo>
                    <a:pt x="94" y="4247"/>
                    <a:pt x="467" y="4368"/>
                    <a:pt x="718" y="4435"/>
                  </a:cubicBezTo>
                  <a:cubicBezTo>
                    <a:pt x="889" y="4480"/>
                    <a:pt x="1069" y="4510"/>
                    <a:pt x="1245" y="4545"/>
                  </a:cubicBezTo>
                  <a:cubicBezTo>
                    <a:pt x="1398" y="4575"/>
                    <a:pt x="1561" y="4619"/>
                    <a:pt x="1722" y="4633"/>
                  </a:cubicBezTo>
                  <a:cubicBezTo>
                    <a:pt x="1984" y="5004"/>
                    <a:pt x="2288" y="5345"/>
                    <a:pt x="2627" y="5649"/>
                  </a:cubicBezTo>
                  <a:cubicBezTo>
                    <a:pt x="2635" y="6145"/>
                    <a:pt x="2646" y="6644"/>
                    <a:pt x="2664" y="7142"/>
                  </a:cubicBezTo>
                  <a:cubicBezTo>
                    <a:pt x="2675" y="7468"/>
                    <a:pt x="2688" y="7794"/>
                    <a:pt x="2705" y="8122"/>
                  </a:cubicBezTo>
                  <a:cubicBezTo>
                    <a:pt x="2717" y="8407"/>
                    <a:pt x="2691" y="8742"/>
                    <a:pt x="2856" y="9002"/>
                  </a:cubicBezTo>
                  <a:cubicBezTo>
                    <a:pt x="2893" y="9061"/>
                    <a:pt x="2960" y="9087"/>
                    <a:pt x="3029" y="9087"/>
                  </a:cubicBezTo>
                  <a:cubicBezTo>
                    <a:pt x="3142" y="9087"/>
                    <a:pt x="3260" y="9018"/>
                    <a:pt x="3257" y="8914"/>
                  </a:cubicBezTo>
                  <a:cubicBezTo>
                    <a:pt x="3253" y="8760"/>
                    <a:pt x="3207" y="8607"/>
                    <a:pt x="3196" y="8451"/>
                  </a:cubicBezTo>
                  <a:cubicBezTo>
                    <a:pt x="3183" y="8291"/>
                    <a:pt x="3178" y="8130"/>
                    <a:pt x="3172" y="7970"/>
                  </a:cubicBezTo>
                  <a:cubicBezTo>
                    <a:pt x="3160" y="7668"/>
                    <a:pt x="3148" y="7367"/>
                    <a:pt x="3138" y="7065"/>
                  </a:cubicBezTo>
                  <a:cubicBezTo>
                    <a:pt x="3118" y="6437"/>
                    <a:pt x="3100" y="5808"/>
                    <a:pt x="3090" y="5180"/>
                  </a:cubicBezTo>
                  <a:cubicBezTo>
                    <a:pt x="3086" y="4859"/>
                    <a:pt x="3082" y="4538"/>
                    <a:pt x="3081" y="4218"/>
                  </a:cubicBezTo>
                  <a:lnTo>
                    <a:pt x="3083" y="4216"/>
                  </a:lnTo>
                  <a:cubicBezTo>
                    <a:pt x="3495" y="3870"/>
                    <a:pt x="3855" y="3470"/>
                    <a:pt x="4154" y="3023"/>
                  </a:cubicBezTo>
                  <a:cubicBezTo>
                    <a:pt x="4419" y="2622"/>
                    <a:pt x="4723" y="2122"/>
                    <a:pt x="4737" y="1660"/>
                  </a:cubicBezTo>
                  <a:cubicBezTo>
                    <a:pt x="4739" y="1580"/>
                    <a:pt x="4648" y="1526"/>
                    <a:pt x="4561" y="1526"/>
                  </a:cubicBezTo>
                  <a:cubicBezTo>
                    <a:pt x="4508" y="1526"/>
                    <a:pt x="4456" y="1546"/>
                    <a:pt x="4428" y="1591"/>
                  </a:cubicBezTo>
                  <a:cubicBezTo>
                    <a:pt x="4309" y="1787"/>
                    <a:pt x="4245" y="2005"/>
                    <a:pt x="4143" y="2208"/>
                  </a:cubicBezTo>
                  <a:cubicBezTo>
                    <a:pt x="4036" y="2429"/>
                    <a:pt x="3913" y="2642"/>
                    <a:pt x="3777" y="2846"/>
                  </a:cubicBezTo>
                  <a:cubicBezTo>
                    <a:pt x="3573" y="3146"/>
                    <a:pt x="3340" y="3426"/>
                    <a:pt x="3081" y="3680"/>
                  </a:cubicBezTo>
                  <a:lnTo>
                    <a:pt x="3081" y="3294"/>
                  </a:lnTo>
                  <a:cubicBezTo>
                    <a:pt x="3082" y="2993"/>
                    <a:pt x="3079" y="2691"/>
                    <a:pt x="3078" y="2389"/>
                  </a:cubicBezTo>
                  <a:cubicBezTo>
                    <a:pt x="3075" y="2078"/>
                    <a:pt x="3094" y="401"/>
                    <a:pt x="3037" y="93"/>
                  </a:cubicBezTo>
                  <a:cubicBezTo>
                    <a:pt x="3025" y="30"/>
                    <a:pt x="2957" y="0"/>
                    <a:pt x="288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039;p37"/>
            <p:cNvSpPr/>
            <p:nvPr/>
          </p:nvSpPr>
          <p:spPr>
            <a:xfrm>
              <a:off x="2305273" y="629621"/>
              <a:ext cx="55097" cy="69323"/>
            </a:xfrm>
            <a:custGeom>
              <a:avLst/>
              <a:gdLst/>
              <a:ahLst/>
              <a:cxnLst/>
              <a:rect l="l" t="t" r="r" b="b"/>
              <a:pathLst>
                <a:path w="14547" h="18303" extrusionOk="0">
                  <a:moveTo>
                    <a:pt x="6218" y="0"/>
                  </a:moveTo>
                  <a:cubicBezTo>
                    <a:pt x="6016" y="0"/>
                    <a:pt x="5814" y="13"/>
                    <a:pt x="5612" y="38"/>
                  </a:cubicBezTo>
                  <a:cubicBezTo>
                    <a:pt x="4096" y="223"/>
                    <a:pt x="2673" y="1102"/>
                    <a:pt x="2009" y="2386"/>
                  </a:cubicBezTo>
                  <a:cubicBezTo>
                    <a:pt x="1338" y="3685"/>
                    <a:pt x="1449" y="5200"/>
                    <a:pt x="1185" y="6620"/>
                  </a:cubicBezTo>
                  <a:cubicBezTo>
                    <a:pt x="989" y="7669"/>
                    <a:pt x="584" y="8677"/>
                    <a:pt x="391" y="9726"/>
                  </a:cubicBezTo>
                  <a:cubicBezTo>
                    <a:pt x="0" y="11855"/>
                    <a:pt x="532" y="14120"/>
                    <a:pt x="1842" y="15903"/>
                  </a:cubicBezTo>
                  <a:cubicBezTo>
                    <a:pt x="2386" y="16643"/>
                    <a:pt x="3066" y="17308"/>
                    <a:pt x="3902" y="17752"/>
                  </a:cubicBezTo>
                  <a:cubicBezTo>
                    <a:pt x="4486" y="18062"/>
                    <a:pt x="5178" y="18239"/>
                    <a:pt x="5891" y="18289"/>
                  </a:cubicBezTo>
                  <a:cubicBezTo>
                    <a:pt x="6026" y="18298"/>
                    <a:pt x="6163" y="18302"/>
                    <a:pt x="6300" y="18302"/>
                  </a:cubicBezTo>
                  <a:cubicBezTo>
                    <a:pt x="7565" y="18302"/>
                    <a:pt x="8854" y="17910"/>
                    <a:pt x="9720" y="17149"/>
                  </a:cubicBezTo>
                  <a:cubicBezTo>
                    <a:pt x="10519" y="16449"/>
                    <a:pt x="11006" y="15446"/>
                    <a:pt x="11046" y="14425"/>
                  </a:cubicBezTo>
                  <a:cubicBezTo>
                    <a:pt x="12610" y="13668"/>
                    <a:pt x="13784" y="12242"/>
                    <a:pt x="14165" y="10636"/>
                  </a:cubicBezTo>
                  <a:cubicBezTo>
                    <a:pt x="14546" y="9031"/>
                    <a:pt x="14125" y="7276"/>
                    <a:pt x="13048" y="5975"/>
                  </a:cubicBezTo>
                  <a:cubicBezTo>
                    <a:pt x="12606" y="5441"/>
                    <a:pt x="12062" y="4979"/>
                    <a:pt x="11677" y="4409"/>
                  </a:cubicBezTo>
                  <a:cubicBezTo>
                    <a:pt x="11313" y="3866"/>
                    <a:pt x="11106" y="3245"/>
                    <a:pt x="10788" y="2677"/>
                  </a:cubicBezTo>
                  <a:cubicBezTo>
                    <a:pt x="9949" y="1180"/>
                    <a:pt x="8263" y="98"/>
                    <a:pt x="6454" y="6"/>
                  </a:cubicBezTo>
                  <a:cubicBezTo>
                    <a:pt x="6375" y="2"/>
                    <a:pt x="6297" y="0"/>
                    <a:pt x="6218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040;p37"/>
            <p:cNvSpPr/>
            <p:nvPr/>
          </p:nvSpPr>
          <p:spPr>
            <a:xfrm>
              <a:off x="2312609" y="654557"/>
              <a:ext cx="35046" cy="52116"/>
            </a:xfrm>
            <a:custGeom>
              <a:avLst/>
              <a:gdLst/>
              <a:ahLst/>
              <a:cxnLst/>
              <a:rect l="l" t="t" r="r" b="b"/>
              <a:pathLst>
                <a:path w="9253" h="13760" extrusionOk="0">
                  <a:moveTo>
                    <a:pt x="4737" y="1"/>
                  </a:moveTo>
                  <a:cubicBezTo>
                    <a:pt x="4635" y="1"/>
                    <a:pt x="4529" y="55"/>
                    <a:pt x="4501" y="154"/>
                  </a:cubicBezTo>
                  <a:cubicBezTo>
                    <a:pt x="4318" y="793"/>
                    <a:pt x="4277" y="1487"/>
                    <a:pt x="4263" y="2175"/>
                  </a:cubicBezTo>
                  <a:cubicBezTo>
                    <a:pt x="4257" y="2171"/>
                    <a:pt x="4250" y="2166"/>
                    <a:pt x="4243" y="2160"/>
                  </a:cubicBezTo>
                  <a:cubicBezTo>
                    <a:pt x="4003" y="1985"/>
                    <a:pt x="3785" y="1780"/>
                    <a:pt x="3592" y="1556"/>
                  </a:cubicBezTo>
                  <a:cubicBezTo>
                    <a:pt x="3378" y="1312"/>
                    <a:pt x="3206" y="1043"/>
                    <a:pt x="3027" y="778"/>
                  </a:cubicBezTo>
                  <a:cubicBezTo>
                    <a:pt x="2932" y="638"/>
                    <a:pt x="2861" y="475"/>
                    <a:pt x="2665" y="475"/>
                  </a:cubicBezTo>
                  <a:cubicBezTo>
                    <a:pt x="2661" y="475"/>
                    <a:pt x="2656" y="475"/>
                    <a:pt x="2651" y="475"/>
                  </a:cubicBezTo>
                  <a:cubicBezTo>
                    <a:pt x="2624" y="477"/>
                    <a:pt x="2599" y="486"/>
                    <a:pt x="2577" y="503"/>
                  </a:cubicBezTo>
                  <a:cubicBezTo>
                    <a:pt x="2485" y="563"/>
                    <a:pt x="2458" y="640"/>
                    <a:pt x="2473" y="743"/>
                  </a:cubicBezTo>
                  <a:cubicBezTo>
                    <a:pt x="2543" y="1224"/>
                    <a:pt x="2789" y="1654"/>
                    <a:pt x="3109" y="2031"/>
                  </a:cubicBezTo>
                  <a:cubicBezTo>
                    <a:pt x="3278" y="2233"/>
                    <a:pt x="3467" y="2418"/>
                    <a:pt x="3671" y="2583"/>
                  </a:cubicBezTo>
                  <a:cubicBezTo>
                    <a:pt x="3759" y="2654"/>
                    <a:pt x="3851" y="2721"/>
                    <a:pt x="3944" y="2785"/>
                  </a:cubicBezTo>
                  <a:cubicBezTo>
                    <a:pt x="3988" y="2817"/>
                    <a:pt x="4207" y="2923"/>
                    <a:pt x="4210" y="2928"/>
                  </a:cubicBezTo>
                  <a:cubicBezTo>
                    <a:pt x="4221" y="2954"/>
                    <a:pt x="4236" y="2979"/>
                    <a:pt x="4252" y="3001"/>
                  </a:cubicBezTo>
                  <a:cubicBezTo>
                    <a:pt x="4250" y="3147"/>
                    <a:pt x="4247" y="3291"/>
                    <a:pt x="4241" y="3434"/>
                  </a:cubicBezTo>
                  <a:cubicBezTo>
                    <a:pt x="4202" y="4535"/>
                    <a:pt x="4202" y="5637"/>
                    <a:pt x="4204" y="6738"/>
                  </a:cubicBezTo>
                  <a:cubicBezTo>
                    <a:pt x="4206" y="6811"/>
                    <a:pt x="4207" y="6882"/>
                    <a:pt x="4207" y="6955"/>
                  </a:cubicBezTo>
                  <a:cubicBezTo>
                    <a:pt x="3607" y="6599"/>
                    <a:pt x="3044" y="6208"/>
                    <a:pt x="2528" y="5750"/>
                  </a:cubicBezTo>
                  <a:cubicBezTo>
                    <a:pt x="2739" y="5141"/>
                    <a:pt x="2765" y="4392"/>
                    <a:pt x="2565" y="3784"/>
                  </a:cubicBezTo>
                  <a:cubicBezTo>
                    <a:pt x="2523" y="3657"/>
                    <a:pt x="2423" y="3602"/>
                    <a:pt x="2321" y="3602"/>
                  </a:cubicBezTo>
                  <a:cubicBezTo>
                    <a:pt x="2187" y="3602"/>
                    <a:pt x="2048" y="3697"/>
                    <a:pt x="2028" y="3852"/>
                  </a:cubicBezTo>
                  <a:cubicBezTo>
                    <a:pt x="1976" y="4273"/>
                    <a:pt x="1928" y="4687"/>
                    <a:pt x="1871" y="5103"/>
                  </a:cubicBezTo>
                  <a:cubicBezTo>
                    <a:pt x="1591" y="4793"/>
                    <a:pt x="1339" y="4464"/>
                    <a:pt x="1085" y="4132"/>
                  </a:cubicBezTo>
                  <a:cubicBezTo>
                    <a:pt x="871" y="3852"/>
                    <a:pt x="650" y="3337"/>
                    <a:pt x="280" y="3224"/>
                  </a:cubicBezTo>
                  <a:cubicBezTo>
                    <a:pt x="271" y="3221"/>
                    <a:pt x="262" y="3220"/>
                    <a:pt x="254" y="3220"/>
                  </a:cubicBezTo>
                  <a:cubicBezTo>
                    <a:pt x="214" y="3220"/>
                    <a:pt x="181" y="3249"/>
                    <a:pt x="166" y="3285"/>
                  </a:cubicBezTo>
                  <a:cubicBezTo>
                    <a:pt x="1" y="3657"/>
                    <a:pt x="426" y="4279"/>
                    <a:pt x="620" y="4601"/>
                  </a:cubicBezTo>
                  <a:cubicBezTo>
                    <a:pt x="892" y="5046"/>
                    <a:pt x="1248" y="5466"/>
                    <a:pt x="1610" y="5853"/>
                  </a:cubicBezTo>
                  <a:cubicBezTo>
                    <a:pt x="2331" y="6623"/>
                    <a:pt x="3230" y="7324"/>
                    <a:pt x="4214" y="7789"/>
                  </a:cubicBezTo>
                  <a:cubicBezTo>
                    <a:pt x="4235" y="9668"/>
                    <a:pt x="4296" y="11548"/>
                    <a:pt x="4409" y="13424"/>
                  </a:cubicBezTo>
                  <a:cubicBezTo>
                    <a:pt x="4422" y="13647"/>
                    <a:pt x="4616" y="13760"/>
                    <a:pt x="4803" y="13760"/>
                  </a:cubicBezTo>
                  <a:cubicBezTo>
                    <a:pt x="4988" y="13760"/>
                    <a:pt x="5168" y="13648"/>
                    <a:pt x="5156" y="13424"/>
                  </a:cubicBezTo>
                  <a:cubicBezTo>
                    <a:pt x="5041" y="11197"/>
                    <a:pt x="4967" y="8969"/>
                    <a:pt x="4957" y="6740"/>
                  </a:cubicBezTo>
                  <a:lnTo>
                    <a:pt x="4957" y="6386"/>
                  </a:lnTo>
                  <a:cubicBezTo>
                    <a:pt x="5545" y="5962"/>
                    <a:pt x="6083" y="5440"/>
                    <a:pt x="6563" y="4889"/>
                  </a:cubicBezTo>
                  <a:cubicBezTo>
                    <a:pt x="6778" y="4920"/>
                    <a:pt x="6996" y="4933"/>
                    <a:pt x="7215" y="4933"/>
                  </a:cubicBezTo>
                  <a:cubicBezTo>
                    <a:pt x="7444" y="4933"/>
                    <a:pt x="7675" y="4919"/>
                    <a:pt x="7902" y="4896"/>
                  </a:cubicBezTo>
                  <a:cubicBezTo>
                    <a:pt x="8327" y="4854"/>
                    <a:pt x="8799" y="4797"/>
                    <a:pt x="9127" y="4523"/>
                  </a:cubicBezTo>
                  <a:cubicBezTo>
                    <a:pt x="9253" y="4417"/>
                    <a:pt x="9180" y="4227"/>
                    <a:pt x="9031" y="4184"/>
                  </a:cubicBezTo>
                  <a:cubicBezTo>
                    <a:pt x="8892" y="4145"/>
                    <a:pt x="8747" y="4131"/>
                    <a:pt x="8599" y="4131"/>
                  </a:cubicBezTo>
                  <a:cubicBezTo>
                    <a:pt x="8341" y="4131"/>
                    <a:pt x="8075" y="4172"/>
                    <a:pt x="7826" y="4188"/>
                  </a:cubicBezTo>
                  <a:cubicBezTo>
                    <a:pt x="7627" y="4201"/>
                    <a:pt x="7429" y="4202"/>
                    <a:pt x="7231" y="4202"/>
                  </a:cubicBezTo>
                  <a:cubicBezTo>
                    <a:pt x="7195" y="4202"/>
                    <a:pt x="7159" y="4202"/>
                    <a:pt x="7124" y="4202"/>
                  </a:cubicBezTo>
                  <a:cubicBezTo>
                    <a:pt x="7166" y="4146"/>
                    <a:pt x="7207" y="4091"/>
                    <a:pt x="7248" y="4036"/>
                  </a:cubicBezTo>
                  <a:cubicBezTo>
                    <a:pt x="7605" y="3557"/>
                    <a:pt x="7938" y="3050"/>
                    <a:pt x="8194" y="2519"/>
                  </a:cubicBezTo>
                  <a:cubicBezTo>
                    <a:pt x="8330" y="2240"/>
                    <a:pt x="8732" y="1660"/>
                    <a:pt x="8464" y="1384"/>
                  </a:cubicBezTo>
                  <a:cubicBezTo>
                    <a:pt x="8436" y="1355"/>
                    <a:pt x="8405" y="1343"/>
                    <a:pt x="8373" y="1343"/>
                  </a:cubicBezTo>
                  <a:cubicBezTo>
                    <a:pt x="8149" y="1343"/>
                    <a:pt x="7850" y="1938"/>
                    <a:pt x="7808" y="2007"/>
                  </a:cubicBezTo>
                  <a:cubicBezTo>
                    <a:pt x="7503" y="2493"/>
                    <a:pt x="7184" y="2976"/>
                    <a:pt x="6836" y="3434"/>
                  </a:cubicBezTo>
                  <a:cubicBezTo>
                    <a:pt x="6273" y="4172"/>
                    <a:pt x="5633" y="4793"/>
                    <a:pt x="4961" y="5414"/>
                  </a:cubicBezTo>
                  <a:cubicBezTo>
                    <a:pt x="4967" y="4728"/>
                    <a:pt x="4975" y="4043"/>
                    <a:pt x="4980" y="3357"/>
                  </a:cubicBezTo>
                  <a:cubicBezTo>
                    <a:pt x="4990" y="2310"/>
                    <a:pt x="5138" y="1188"/>
                    <a:pt x="4945" y="154"/>
                  </a:cubicBezTo>
                  <a:cubicBezTo>
                    <a:pt x="4925" y="50"/>
                    <a:pt x="4833" y="1"/>
                    <a:pt x="473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041;p37"/>
            <p:cNvSpPr/>
            <p:nvPr/>
          </p:nvSpPr>
          <p:spPr>
            <a:xfrm>
              <a:off x="2326528" y="629621"/>
              <a:ext cx="33841" cy="69323"/>
            </a:xfrm>
            <a:custGeom>
              <a:avLst/>
              <a:gdLst/>
              <a:ahLst/>
              <a:cxnLst/>
              <a:rect l="l" t="t" r="r" b="b"/>
              <a:pathLst>
                <a:path w="8935" h="18303" extrusionOk="0">
                  <a:moveTo>
                    <a:pt x="606" y="0"/>
                  </a:moveTo>
                  <a:cubicBezTo>
                    <a:pt x="404" y="0"/>
                    <a:pt x="202" y="13"/>
                    <a:pt x="0" y="38"/>
                  </a:cubicBezTo>
                  <a:cubicBezTo>
                    <a:pt x="129" y="45"/>
                    <a:pt x="258" y="55"/>
                    <a:pt x="387" y="73"/>
                  </a:cubicBezTo>
                  <a:cubicBezTo>
                    <a:pt x="1596" y="234"/>
                    <a:pt x="2770" y="881"/>
                    <a:pt x="3317" y="1901"/>
                  </a:cubicBezTo>
                  <a:cubicBezTo>
                    <a:pt x="4060" y="3283"/>
                    <a:pt x="3544" y="5013"/>
                    <a:pt x="4193" y="6437"/>
                  </a:cubicBezTo>
                  <a:cubicBezTo>
                    <a:pt x="4444" y="6988"/>
                    <a:pt x="4855" y="7457"/>
                    <a:pt x="5214" y="7953"/>
                  </a:cubicBezTo>
                  <a:cubicBezTo>
                    <a:pt x="5653" y="8559"/>
                    <a:pt x="6025" y="9224"/>
                    <a:pt x="6161" y="9944"/>
                  </a:cubicBezTo>
                  <a:cubicBezTo>
                    <a:pt x="6296" y="10665"/>
                    <a:pt x="6174" y="11449"/>
                    <a:pt x="5705" y="12036"/>
                  </a:cubicBezTo>
                  <a:cubicBezTo>
                    <a:pt x="5283" y="12566"/>
                    <a:pt x="4614" y="12900"/>
                    <a:pt x="4241" y="13461"/>
                  </a:cubicBezTo>
                  <a:cubicBezTo>
                    <a:pt x="3846" y="14059"/>
                    <a:pt x="3852" y="14806"/>
                    <a:pt x="3642" y="15481"/>
                  </a:cubicBezTo>
                  <a:cubicBezTo>
                    <a:pt x="3292" y="16599"/>
                    <a:pt x="2330" y="17502"/>
                    <a:pt x="1193" y="17987"/>
                  </a:cubicBezTo>
                  <a:cubicBezTo>
                    <a:pt x="897" y="18112"/>
                    <a:pt x="591" y="18213"/>
                    <a:pt x="279" y="18289"/>
                  </a:cubicBezTo>
                  <a:cubicBezTo>
                    <a:pt x="414" y="18298"/>
                    <a:pt x="551" y="18302"/>
                    <a:pt x="688" y="18302"/>
                  </a:cubicBezTo>
                  <a:cubicBezTo>
                    <a:pt x="1953" y="18302"/>
                    <a:pt x="3242" y="17910"/>
                    <a:pt x="4108" y="17149"/>
                  </a:cubicBezTo>
                  <a:cubicBezTo>
                    <a:pt x="4907" y="16449"/>
                    <a:pt x="5394" y="15446"/>
                    <a:pt x="5434" y="14425"/>
                  </a:cubicBezTo>
                  <a:cubicBezTo>
                    <a:pt x="6998" y="13668"/>
                    <a:pt x="8172" y="12242"/>
                    <a:pt x="8553" y="10636"/>
                  </a:cubicBezTo>
                  <a:cubicBezTo>
                    <a:pt x="8934" y="9031"/>
                    <a:pt x="8513" y="7276"/>
                    <a:pt x="7436" y="5975"/>
                  </a:cubicBezTo>
                  <a:cubicBezTo>
                    <a:pt x="6994" y="5441"/>
                    <a:pt x="6450" y="4979"/>
                    <a:pt x="6065" y="4409"/>
                  </a:cubicBezTo>
                  <a:cubicBezTo>
                    <a:pt x="5701" y="3866"/>
                    <a:pt x="5494" y="3245"/>
                    <a:pt x="5176" y="2677"/>
                  </a:cubicBezTo>
                  <a:cubicBezTo>
                    <a:pt x="4337" y="1180"/>
                    <a:pt x="2651" y="98"/>
                    <a:pt x="842" y="6"/>
                  </a:cubicBezTo>
                  <a:cubicBezTo>
                    <a:pt x="763" y="2"/>
                    <a:pt x="685" y="0"/>
                    <a:pt x="60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042;p37"/>
            <p:cNvSpPr/>
            <p:nvPr/>
          </p:nvSpPr>
          <p:spPr>
            <a:xfrm>
              <a:off x="2302197" y="747385"/>
              <a:ext cx="71735" cy="101448"/>
            </a:xfrm>
            <a:custGeom>
              <a:avLst/>
              <a:gdLst/>
              <a:ahLst/>
              <a:cxnLst/>
              <a:rect l="l" t="t" r="r" b="b"/>
              <a:pathLst>
                <a:path w="18940" h="26785" extrusionOk="0">
                  <a:moveTo>
                    <a:pt x="9705" y="1"/>
                  </a:moveTo>
                  <a:cubicBezTo>
                    <a:pt x="9463" y="1"/>
                    <a:pt x="9220" y="28"/>
                    <a:pt x="8979" y="85"/>
                  </a:cubicBezTo>
                  <a:cubicBezTo>
                    <a:pt x="8902" y="105"/>
                    <a:pt x="8826" y="124"/>
                    <a:pt x="8752" y="148"/>
                  </a:cubicBezTo>
                  <a:cubicBezTo>
                    <a:pt x="7511" y="539"/>
                    <a:pt x="6645" y="1629"/>
                    <a:pt x="6021" y="2723"/>
                  </a:cubicBezTo>
                  <a:cubicBezTo>
                    <a:pt x="5397" y="3815"/>
                    <a:pt x="4913" y="4982"/>
                    <a:pt x="4580" y="6195"/>
                  </a:cubicBezTo>
                  <a:cubicBezTo>
                    <a:pt x="3192" y="6472"/>
                    <a:pt x="2444" y="7890"/>
                    <a:pt x="2145" y="9184"/>
                  </a:cubicBezTo>
                  <a:cubicBezTo>
                    <a:pt x="1702" y="11111"/>
                    <a:pt x="1795" y="13122"/>
                    <a:pt x="2415" y="14999"/>
                  </a:cubicBezTo>
                  <a:cubicBezTo>
                    <a:pt x="424" y="17053"/>
                    <a:pt x="1" y="20296"/>
                    <a:pt x="1399" y="22735"/>
                  </a:cubicBezTo>
                  <a:cubicBezTo>
                    <a:pt x="2744" y="25079"/>
                    <a:pt x="5122" y="25905"/>
                    <a:pt x="7751" y="26372"/>
                  </a:cubicBezTo>
                  <a:cubicBezTo>
                    <a:pt x="8879" y="26573"/>
                    <a:pt x="10049" y="26785"/>
                    <a:pt x="11193" y="26785"/>
                  </a:cubicBezTo>
                  <a:cubicBezTo>
                    <a:pt x="11734" y="26785"/>
                    <a:pt x="12270" y="26737"/>
                    <a:pt x="12793" y="26619"/>
                  </a:cubicBezTo>
                  <a:cubicBezTo>
                    <a:pt x="13402" y="26485"/>
                    <a:pt x="13983" y="26245"/>
                    <a:pt x="14510" y="25910"/>
                  </a:cubicBezTo>
                  <a:cubicBezTo>
                    <a:pt x="15968" y="24983"/>
                    <a:pt x="16827" y="23172"/>
                    <a:pt x="16270" y="21612"/>
                  </a:cubicBezTo>
                  <a:cubicBezTo>
                    <a:pt x="16171" y="21336"/>
                    <a:pt x="16030" y="21054"/>
                    <a:pt x="16095" y="20770"/>
                  </a:cubicBezTo>
                  <a:cubicBezTo>
                    <a:pt x="16134" y="20592"/>
                    <a:pt x="16250" y="20441"/>
                    <a:pt x="16358" y="20291"/>
                  </a:cubicBezTo>
                  <a:cubicBezTo>
                    <a:pt x="18336" y="17559"/>
                    <a:pt x="18940" y="13997"/>
                    <a:pt x="17955" y="10829"/>
                  </a:cubicBezTo>
                  <a:cubicBezTo>
                    <a:pt x="17414" y="9089"/>
                    <a:pt x="16152" y="7299"/>
                    <a:pt x="14231" y="7048"/>
                  </a:cubicBezTo>
                  <a:cubicBezTo>
                    <a:pt x="14201" y="5405"/>
                    <a:pt x="14123" y="3693"/>
                    <a:pt x="13299" y="2242"/>
                  </a:cubicBezTo>
                  <a:cubicBezTo>
                    <a:pt x="12592" y="996"/>
                    <a:pt x="11172" y="1"/>
                    <a:pt x="9705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043;p37"/>
            <p:cNvSpPr/>
            <p:nvPr/>
          </p:nvSpPr>
          <p:spPr>
            <a:xfrm>
              <a:off x="2335345" y="747385"/>
              <a:ext cx="38587" cy="100823"/>
            </a:xfrm>
            <a:custGeom>
              <a:avLst/>
              <a:gdLst/>
              <a:ahLst/>
              <a:cxnLst/>
              <a:rect l="l" t="t" r="r" b="b"/>
              <a:pathLst>
                <a:path w="10188" h="26620" extrusionOk="0">
                  <a:moveTo>
                    <a:pt x="953" y="1"/>
                  </a:moveTo>
                  <a:cubicBezTo>
                    <a:pt x="711" y="1"/>
                    <a:pt x="468" y="28"/>
                    <a:pt x="227" y="85"/>
                  </a:cubicBezTo>
                  <a:cubicBezTo>
                    <a:pt x="151" y="105"/>
                    <a:pt x="74" y="124"/>
                    <a:pt x="0" y="148"/>
                  </a:cubicBezTo>
                  <a:cubicBezTo>
                    <a:pt x="912" y="669"/>
                    <a:pt x="1658" y="1470"/>
                    <a:pt x="2089" y="2382"/>
                  </a:cubicBezTo>
                  <a:cubicBezTo>
                    <a:pt x="2984" y="4276"/>
                    <a:pt x="2784" y="6456"/>
                    <a:pt x="2401" y="8494"/>
                  </a:cubicBezTo>
                  <a:cubicBezTo>
                    <a:pt x="4742" y="9643"/>
                    <a:pt x="6358" y="11985"/>
                    <a:pt x="6508" y="14445"/>
                  </a:cubicBezTo>
                  <a:cubicBezTo>
                    <a:pt x="6657" y="16906"/>
                    <a:pt x="5341" y="19404"/>
                    <a:pt x="3157" y="20793"/>
                  </a:cubicBezTo>
                  <a:cubicBezTo>
                    <a:pt x="4595" y="22371"/>
                    <a:pt x="4857" y="24712"/>
                    <a:pt x="4041" y="26619"/>
                  </a:cubicBezTo>
                  <a:cubicBezTo>
                    <a:pt x="4650" y="26485"/>
                    <a:pt x="5231" y="26245"/>
                    <a:pt x="5758" y="25910"/>
                  </a:cubicBezTo>
                  <a:cubicBezTo>
                    <a:pt x="7216" y="24983"/>
                    <a:pt x="8075" y="23172"/>
                    <a:pt x="7518" y="21612"/>
                  </a:cubicBezTo>
                  <a:cubicBezTo>
                    <a:pt x="7419" y="21336"/>
                    <a:pt x="7278" y="21054"/>
                    <a:pt x="7343" y="20770"/>
                  </a:cubicBezTo>
                  <a:cubicBezTo>
                    <a:pt x="7382" y="20592"/>
                    <a:pt x="7498" y="20441"/>
                    <a:pt x="7606" y="20291"/>
                  </a:cubicBezTo>
                  <a:cubicBezTo>
                    <a:pt x="9584" y="17559"/>
                    <a:pt x="10188" y="13997"/>
                    <a:pt x="9203" y="10829"/>
                  </a:cubicBezTo>
                  <a:cubicBezTo>
                    <a:pt x="8662" y="9089"/>
                    <a:pt x="7400" y="7299"/>
                    <a:pt x="5479" y="7048"/>
                  </a:cubicBezTo>
                  <a:cubicBezTo>
                    <a:pt x="5449" y="5405"/>
                    <a:pt x="5371" y="3693"/>
                    <a:pt x="4547" y="2242"/>
                  </a:cubicBezTo>
                  <a:cubicBezTo>
                    <a:pt x="3840" y="996"/>
                    <a:pt x="2420" y="1"/>
                    <a:pt x="953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044;p37"/>
            <p:cNvSpPr/>
            <p:nvPr/>
          </p:nvSpPr>
          <p:spPr>
            <a:xfrm>
              <a:off x="2313590" y="773633"/>
              <a:ext cx="48768" cy="87116"/>
            </a:xfrm>
            <a:custGeom>
              <a:avLst/>
              <a:gdLst/>
              <a:ahLst/>
              <a:cxnLst/>
              <a:rect l="l" t="t" r="r" b="b"/>
              <a:pathLst>
                <a:path w="12876" h="23001" extrusionOk="0">
                  <a:moveTo>
                    <a:pt x="6036" y="1"/>
                  </a:moveTo>
                  <a:cubicBezTo>
                    <a:pt x="5906" y="1"/>
                    <a:pt x="5786" y="70"/>
                    <a:pt x="5764" y="232"/>
                  </a:cubicBezTo>
                  <a:cubicBezTo>
                    <a:pt x="5410" y="2782"/>
                    <a:pt x="5400" y="5402"/>
                    <a:pt x="5415" y="8002"/>
                  </a:cubicBezTo>
                  <a:cubicBezTo>
                    <a:pt x="4800" y="7263"/>
                    <a:pt x="4295" y="6473"/>
                    <a:pt x="3893" y="5574"/>
                  </a:cubicBezTo>
                  <a:cubicBezTo>
                    <a:pt x="3413" y="4497"/>
                    <a:pt x="3283" y="3293"/>
                    <a:pt x="2758" y="2257"/>
                  </a:cubicBezTo>
                  <a:cubicBezTo>
                    <a:pt x="2719" y="2179"/>
                    <a:pt x="2621" y="2123"/>
                    <a:pt x="2530" y="2123"/>
                  </a:cubicBezTo>
                  <a:cubicBezTo>
                    <a:pt x="2464" y="2123"/>
                    <a:pt x="2401" y="2153"/>
                    <a:pt x="2370" y="2228"/>
                  </a:cubicBezTo>
                  <a:cubicBezTo>
                    <a:pt x="1269" y="4818"/>
                    <a:pt x="3481" y="8218"/>
                    <a:pt x="5411" y="9954"/>
                  </a:cubicBezTo>
                  <a:cubicBezTo>
                    <a:pt x="5415" y="9957"/>
                    <a:pt x="5419" y="9960"/>
                    <a:pt x="5423" y="9964"/>
                  </a:cubicBezTo>
                  <a:cubicBezTo>
                    <a:pt x="5423" y="10322"/>
                    <a:pt x="5425" y="10680"/>
                    <a:pt x="5422" y="11035"/>
                  </a:cubicBezTo>
                  <a:cubicBezTo>
                    <a:pt x="5414" y="12321"/>
                    <a:pt x="5411" y="13607"/>
                    <a:pt x="5413" y="14894"/>
                  </a:cubicBezTo>
                  <a:cubicBezTo>
                    <a:pt x="3947" y="14288"/>
                    <a:pt x="3036" y="13315"/>
                    <a:pt x="2255" y="11908"/>
                  </a:cubicBezTo>
                  <a:cubicBezTo>
                    <a:pt x="2187" y="11784"/>
                    <a:pt x="1635" y="10233"/>
                    <a:pt x="1088" y="10233"/>
                  </a:cubicBezTo>
                  <a:cubicBezTo>
                    <a:pt x="1018" y="10233"/>
                    <a:pt x="947" y="10259"/>
                    <a:pt x="878" y="10316"/>
                  </a:cubicBezTo>
                  <a:cubicBezTo>
                    <a:pt x="1" y="11047"/>
                    <a:pt x="1609" y="13305"/>
                    <a:pt x="2123" y="13969"/>
                  </a:cubicBezTo>
                  <a:cubicBezTo>
                    <a:pt x="2918" y="14997"/>
                    <a:pt x="4051" y="15912"/>
                    <a:pt x="5413" y="16117"/>
                  </a:cubicBezTo>
                  <a:cubicBezTo>
                    <a:pt x="5414" y="18185"/>
                    <a:pt x="5414" y="20254"/>
                    <a:pt x="5396" y="22322"/>
                  </a:cubicBezTo>
                  <a:cubicBezTo>
                    <a:pt x="5391" y="22779"/>
                    <a:pt x="5763" y="23001"/>
                    <a:pt x="6148" y="23001"/>
                  </a:cubicBezTo>
                  <a:cubicBezTo>
                    <a:pt x="6563" y="23001"/>
                    <a:pt x="6994" y="22743"/>
                    <a:pt x="6985" y="22245"/>
                  </a:cubicBezTo>
                  <a:cubicBezTo>
                    <a:pt x="6928" y="19253"/>
                    <a:pt x="6907" y="16260"/>
                    <a:pt x="6874" y="13268"/>
                  </a:cubicBezTo>
                  <a:cubicBezTo>
                    <a:pt x="9637" y="11945"/>
                    <a:pt x="12875" y="8535"/>
                    <a:pt x="12567" y="5472"/>
                  </a:cubicBezTo>
                  <a:cubicBezTo>
                    <a:pt x="12546" y="5266"/>
                    <a:pt x="12372" y="5150"/>
                    <a:pt x="12194" y="5150"/>
                  </a:cubicBezTo>
                  <a:cubicBezTo>
                    <a:pt x="12069" y="5150"/>
                    <a:pt x="11942" y="5207"/>
                    <a:pt x="11864" y="5330"/>
                  </a:cubicBezTo>
                  <a:cubicBezTo>
                    <a:pt x="11141" y="6469"/>
                    <a:pt x="10761" y="7707"/>
                    <a:pt x="10007" y="8830"/>
                  </a:cubicBezTo>
                  <a:cubicBezTo>
                    <a:pt x="9762" y="8390"/>
                    <a:pt x="9557" y="7946"/>
                    <a:pt x="9402" y="7449"/>
                  </a:cubicBezTo>
                  <a:cubicBezTo>
                    <a:pt x="9210" y="6838"/>
                    <a:pt x="9190" y="6214"/>
                    <a:pt x="9032" y="5601"/>
                  </a:cubicBezTo>
                  <a:cubicBezTo>
                    <a:pt x="9010" y="5512"/>
                    <a:pt x="8929" y="5470"/>
                    <a:pt x="8845" y="5470"/>
                  </a:cubicBezTo>
                  <a:cubicBezTo>
                    <a:pt x="8766" y="5470"/>
                    <a:pt x="8684" y="5507"/>
                    <a:pt x="8644" y="5574"/>
                  </a:cubicBezTo>
                  <a:cubicBezTo>
                    <a:pt x="7894" y="6843"/>
                    <a:pt x="8347" y="8702"/>
                    <a:pt x="9164" y="9871"/>
                  </a:cubicBezTo>
                  <a:cubicBezTo>
                    <a:pt x="8471" y="10608"/>
                    <a:pt x="7698" y="11220"/>
                    <a:pt x="6856" y="11805"/>
                  </a:cubicBezTo>
                  <a:cubicBezTo>
                    <a:pt x="6854" y="11622"/>
                    <a:pt x="6852" y="11439"/>
                    <a:pt x="6849" y="11255"/>
                  </a:cubicBezTo>
                  <a:cubicBezTo>
                    <a:pt x="6797" y="7630"/>
                    <a:pt x="6939" y="3875"/>
                    <a:pt x="6402" y="281"/>
                  </a:cubicBezTo>
                  <a:cubicBezTo>
                    <a:pt x="6377" y="109"/>
                    <a:pt x="6199" y="1"/>
                    <a:pt x="603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045;p37"/>
            <p:cNvSpPr/>
            <p:nvPr/>
          </p:nvSpPr>
          <p:spPr>
            <a:xfrm>
              <a:off x="1888492" y="716498"/>
              <a:ext cx="59888" cy="84692"/>
            </a:xfrm>
            <a:custGeom>
              <a:avLst/>
              <a:gdLst/>
              <a:ahLst/>
              <a:cxnLst/>
              <a:rect l="l" t="t" r="r" b="b"/>
              <a:pathLst>
                <a:path w="15812" h="22361" extrusionOk="0">
                  <a:moveTo>
                    <a:pt x="8102" y="1"/>
                  </a:moveTo>
                  <a:cubicBezTo>
                    <a:pt x="7900" y="1"/>
                    <a:pt x="7697" y="23"/>
                    <a:pt x="7496" y="71"/>
                  </a:cubicBezTo>
                  <a:cubicBezTo>
                    <a:pt x="7431" y="86"/>
                    <a:pt x="7368" y="103"/>
                    <a:pt x="7307" y="122"/>
                  </a:cubicBezTo>
                  <a:cubicBezTo>
                    <a:pt x="6271" y="448"/>
                    <a:pt x="5548" y="1360"/>
                    <a:pt x="5027" y="2272"/>
                  </a:cubicBezTo>
                  <a:cubicBezTo>
                    <a:pt x="4506" y="3184"/>
                    <a:pt x="4101" y="4159"/>
                    <a:pt x="3823" y="5170"/>
                  </a:cubicBezTo>
                  <a:cubicBezTo>
                    <a:pt x="2664" y="5402"/>
                    <a:pt x="2040" y="6585"/>
                    <a:pt x="1791" y="7667"/>
                  </a:cubicBezTo>
                  <a:cubicBezTo>
                    <a:pt x="1421" y="9276"/>
                    <a:pt x="1497" y="10954"/>
                    <a:pt x="2016" y="12522"/>
                  </a:cubicBezTo>
                  <a:cubicBezTo>
                    <a:pt x="352" y="14236"/>
                    <a:pt x="0" y="16943"/>
                    <a:pt x="1168" y="18979"/>
                  </a:cubicBezTo>
                  <a:cubicBezTo>
                    <a:pt x="2290" y="20937"/>
                    <a:pt x="4275" y="21625"/>
                    <a:pt x="6472" y="22016"/>
                  </a:cubicBezTo>
                  <a:cubicBezTo>
                    <a:pt x="7412" y="22184"/>
                    <a:pt x="8387" y="22360"/>
                    <a:pt x="9341" y="22360"/>
                  </a:cubicBezTo>
                  <a:cubicBezTo>
                    <a:pt x="9794" y="22360"/>
                    <a:pt x="10242" y="22320"/>
                    <a:pt x="10680" y="22222"/>
                  </a:cubicBezTo>
                  <a:cubicBezTo>
                    <a:pt x="11188" y="22111"/>
                    <a:pt x="11674" y="21910"/>
                    <a:pt x="12112" y="21631"/>
                  </a:cubicBezTo>
                  <a:cubicBezTo>
                    <a:pt x="13331" y="20856"/>
                    <a:pt x="14047" y="19345"/>
                    <a:pt x="13582" y="18041"/>
                  </a:cubicBezTo>
                  <a:cubicBezTo>
                    <a:pt x="13500" y="17812"/>
                    <a:pt x="13383" y="17575"/>
                    <a:pt x="13437" y="17339"/>
                  </a:cubicBezTo>
                  <a:cubicBezTo>
                    <a:pt x="13470" y="17191"/>
                    <a:pt x="13566" y="17065"/>
                    <a:pt x="13656" y="16939"/>
                  </a:cubicBezTo>
                  <a:cubicBezTo>
                    <a:pt x="15308" y="14659"/>
                    <a:pt x="15812" y="11685"/>
                    <a:pt x="14989" y="9040"/>
                  </a:cubicBezTo>
                  <a:cubicBezTo>
                    <a:pt x="14538" y="7588"/>
                    <a:pt x="13485" y="6093"/>
                    <a:pt x="11881" y="5883"/>
                  </a:cubicBezTo>
                  <a:cubicBezTo>
                    <a:pt x="11856" y="4511"/>
                    <a:pt x="11790" y="3082"/>
                    <a:pt x="11102" y="1870"/>
                  </a:cubicBezTo>
                  <a:cubicBezTo>
                    <a:pt x="10511" y="831"/>
                    <a:pt x="9326" y="1"/>
                    <a:pt x="8102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046;p37"/>
            <p:cNvSpPr/>
            <p:nvPr/>
          </p:nvSpPr>
          <p:spPr>
            <a:xfrm>
              <a:off x="1916164" y="716494"/>
              <a:ext cx="32224" cy="84170"/>
            </a:xfrm>
            <a:custGeom>
              <a:avLst/>
              <a:gdLst/>
              <a:ahLst/>
              <a:cxnLst/>
              <a:rect l="l" t="t" r="r" b="b"/>
              <a:pathLst>
                <a:path w="8508" h="22223" extrusionOk="0">
                  <a:moveTo>
                    <a:pt x="796" y="0"/>
                  </a:moveTo>
                  <a:cubicBezTo>
                    <a:pt x="594" y="0"/>
                    <a:pt x="391" y="23"/>
                    <a:pt x="190" y="71"/>
                  </a:cubicBezTo>
                  <a:cubicBezTo>
                    <a:pt x="127" y="87"/>
                    <a:pt x="62" y="104"/>
                    <a:pt x="1" y="123"/>
                  </a:cubicBezTo>
                  <a:cubicBezTo>
                    <a:pt x="762" y="559"/>
                    <a:pt x="1384" y="1227"/>
                    <a:pt x="1745" y="1988"/>
                  </a:cubicBezTo>
                  <a:cubicBezTo>
                    <a:pt x="2492" y="3569"/>
                    <a:pt x="2325" y="5388"/>
                    <a:pt x="2005" y="7091"/>
                  </a:cubicBezTo>
                  <a:cubicBezTo>
                    <a:pt x="3959" y="8051"/>
                    <a:pt x="5308" y="10005"/>
                    <a:pt x="5433" y="12060"/>
                  </a:cubicBezTo>
                  <a:cubicBezTo>
                    <a:pt x="5558" y="14114"/>
                    <a:pt x="4460" y="16199"/>
                    <a:pt x="2636" y="17359"/>
                  </a:cubicBezTo>
                  <a:cubicBezTo>
                    <a:pt x="3836" y="18677"/>
                    <a:pt x="4055" y="20631"/>
                    <a:pt x="3374" y="22223"/>
                  </a:cubicBezTo>
                  <a:cubicBezTo>
                    <a:pt x="3882" y="22112"/>
                    <a:pt x="4368" y="21911"/>
                    <a:pt x="4806" y="21632"/>
                  </a:cubicBezTo>
                  <a:cubicBezTo>
                    <a:pt x="6025" y="20857"/>
                    <a:pt x="6741" y="19346"/>
                    <a:pt x="6276" y="18042"/>
                  </a:cubicBezTo>
                  <a:cubicBezTo>
                    <a:pt x="6194" y="17813"/>
                    <a:pt x="6077" y="17576"/>
                    <a:pt x="6131" y="17340"/>
                  </a:cubicBezTo>
                  <a:cubicBezTo>
                    <a:pt x="6164" y="17191"/>
                    <a:pt x="6260" y="17066"/>
                    <a:pt x="6350" y="16940"/>
                  </a:cubicBezTo>
                  <a:cubicBezTo>
                    <a:pt x="8002" y="14660"/>
                    <a:pt x="8507" y="11686"/>
                    <a:pt x="7684" y="9041"/>
                  </a:cubicBezTo>
                  <a:cubicBezTo>
                    <a:pt x="7232" y="7589"/>
                    <a:pt x="6179" y="6093"/>
                    <a:pt x="4575" y="5883"/>
                  </a:cubicBezTo>
                  <a:cubicBezTo>
                    <a:pt x="4550" y="4512"/>
                    <a:pt x="4484" y="3083"/>
                    <a:pt x="3796" y="1871"/>
                  </a:cubicBezTo>
                  <a:cubicBezTo>
                    <a:pt x="3206" y="831"/>
                    <a:pt x="2020" y="0"/>
                    <a:pt x="796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047;p37"/>
            <p:cNvSpPr/>
            <p:nvPr/>
          </p:nvSpPr>
          <p:spPr>
            <a:xfrm>
              <a:off x="1898003" y="738409"/>
              <a:ext cx="40716" cy="72731"/>
            </a:xfrm>
            <a:custGeom>
              <a:avLst/>
              <a:gdLst/>
              <a:ahLst/>
              <a:cxnLst/>
              <a:rect l="l" t="t" r="r" b="b"/>
              <a:pathLst>
                <a:path w="10750" h="19203" extrusionOk="0">
                  <a:moveTo>
                    <a:pt x="5039" y="0"/>
                  </a:moveTo>
                  <a:cubicBezTo>
                    <a:pt x="4930" y="0"/>
                    <a:pt x="4830" y="58"/>
                    <a:pt x="4811" y="192"/>
                  </a:cubicBezTo>
                  <a:cubicBezTo>
                    <a:pt x="4515" y="2322"/>
                    <a:pt x="4508" y="4509"/>
                    <a:pt x="4520" y="6680"/>
                  </a:cubicBezTo>
                  <a:cubicBezTo>
                    <a:pt x="4006" y="6063"/>
                    <a:pt x="3585" y="5403"/>
                    <a:pt x="3249" y="4652"/>
                  </a:cubicBezTo>
                  <a:cubicBezTo>
                    <a:pt x="2849" y="3754"/>
                    <a:pt x="2740" y="2750"/>
                    <a:pt x="2302" y="1882"/>
                  </a:cubicBezTo>
                  <a:cubicBezTo>
                    <a:pt x="2269" y="1818"/>
                    <a:pt x="2187" y="1771"/>
                    <a:pt x="2111" y="1771"/>
                  </a:cubicBezTo>
                  <a:cubicBezTo>
                    <a:pt x="2056" y="1771"/>
                    <a:pt x="2004" y="1796"/>
                    <a:pt x="1978" y="1859"/>
                  </a:cubicBezTo>
                  <a:cubicBezTo>
                    <a:pt x="1058" y="4021"/>
                    <a:pt x="2905" y="6861"/>
                    <a:pt x="4516" y="8310"/>
                  </a:cubicBezTo>
                  <a:cubicBezTo>
                    <a:pt x="4520" y="8313"/>
                    <a:pt x="4523" y="8314"/>
                    <a:pt x="4527" y="8317"/>
                  </a:cubicBezTo>
                  <a:cubicBezTo>
                    <a:pt x="4527" y="8616"/>
                    <a:pt x="4528" y="8915"/>
                    <a:pt x="4527" y="9212"/>
                  </a:cubicBezTo>
                  <a:cubicBezTo>
                    <a:pt x="4520" y="10286"/>
                    <a:pt x="4517" y="11359"/>
                    <a:pt x="4519" y="12434"/>
                  </a:cubicBezTo>
                  <a:cubicBezTo>
                    <a:pt x="3294" y="11928"/>
                    <a:pt x="2535" y="11115"/>
                    <a:pt x="1882" y="9940"/>
                  </a:cubicBezTo>
                  <a:cubicBezTo>
                    <a:pt x="1825" y="9838"/>
                    <a:pt x="1365" y="8544"/>
                    <a:pt x="908" y="8544"/>
                  </a:cubicBezTo>
                  <a:cubicBezTo>
                    <a:pt x="850" y="8544"/>
                    <a:pt x="791" y="8565"/>
                    <a:pt x="733" y="8613"/>
                  </a:cubicBezTo>
                  <a:cubicBezTo>
                    <a:pt x="1" y="9223"/>
                    <a:pt x="1343" y="11108"/>
                    <a:pt x="1772" y="11662"/>
                  </a:cubicBezTo>
                  <a:cubicBezTo>
                    <a:pt x="2436" y="12521"/>
                    <a:pt x="3382" y="13284"/>
                    <a:pt x="4519" y="13456"/>
                  </a:cubicBezTo>
                  <a:cubicBezTo>
                    <a:pt x="4519" y="15182"/>
                    <a:pt x="4520" y="16908"/>
                    <a:pt x="4504" y="18636"/>
                  </a:cubicBezTo>
                  <a:cubicBezTo>
                    <a:pt x="4500" y="19017"/>
                    <a:pt x="4810" y="19202"/>
                    <a:pt x="5132" y="19202"/>
                  </a:cubicBezTo>
                  <a:cubicBezTo>
                    <a:pt x="5479" y="19202"/>
                    <a:pt x="5839" y="18987"/>
                    <a:pt x="5831" y="18571"/>
                  </a:cubicBezTo>
                  <a:cubicBezTo>
                    <a:pt x="5783" y="16073"/>
                    <a:pt x="5766" y="13575"/>
                    <a:pt x="5738" y="11077"/>
                  </a:cubicBezTo>
                  <a:cubicBezTo>
                    <a:pt x="8045" y="9972"/>
                    <a:pt x="10749" y="7124"/>
                    <a:pt x="10491" y="4567"/>
                  </a:cubicBezTo>
                  <a:cubicBezTo>
                    <a:pt x="10474" y="4395"/>
                    <a:pt x="10328" y="4298"/>
                    <a:pt x="10179" y="4298"/>
                  </a:cubicBezTo>
                  <a:cubicBezTo>
                    <a:pt x="10075" y="4298"/>
                    <a:pt x="9969" y="4346"/>
                    <a:pt x="9903" y="4449"/>
                  </a:cubicBezTo>
                  <a:cubicBezTo>
                    <a:pt x="9301" y="5399"/>
                    <a:pt x="8983" y="6433"/>
                    <a:pt x="8354" y="7371"/>
                  </a:cubicBezTo>
                  <a:cubicBezTo>
                    <a:pt x="8149" y="7003"/>
                    <a:pt x="7978" y="6632"/>
                    <a:pt x="7849" y="6218"/>
                  </a:cubicBezTo>
                  <a:cubicBezTo>
                    <a:pt x="7689" y="5708"/>
                    <a:pt x="7671" y="5187"/>
                    <a:pt x="7541" y="4675"/>
                  </a:cubicBezTo>
                  <a:cubicBezTo>
                    <a:pt x="7522" y="4601"/>
                    <a:pt x="7454" y="4566"/>
                    <a:pt x="7383" y="4566"/>
                  </a:cubicBezTo>
                  <a:cubicBezTo>
                    <a:pt x="7317" y="4566"/>
                    <a:pt x="7249" y="4596"/>
                    <a:pt x="7216" y="4652"/>
                  </a:cubicBezTo>
                  <a:cubicBezTo>
                    <a:pt x="6589" y="5712"/>
                    <a:pt x="6968" y="7264"/>
                    <a:pt x="7649" y="8240"/>
                  </a:cubicBezTo>
                  <a:cubicBezTo>
                    <a:pt x="7072" y="8857"/>
                    <a:pt x="6426" y="9367"/>
                    <a:pt x="5723" y="9855"/>
                  </a:cubicBezTo>
                  <a:cubicBezTo>
                    <a:pt x="5721" y="9702"/>
                    <a:pt x="5720" y="9550"/>
                    <a:pt x="5717" y="9396"/>
                  </a:cubicBezTo>
                  <a:cubicBezTo>
                    <a:pt x="5675" y="6370"/>
                    <a:pt x="5791" y="3234"/>
                    <a:pt x="5344" y="234"/>
                  </a:cubicBezTo>
                  <a:cubicBezTo>
                    <a:pt x="5323" y="90"/>
                    <a:pt x="5174" y="0"/>
                    <a:pt x="503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048;p37"/>
            <p:cNvSpPr/>
            <p:nvPr/>
          </p:nvSpPr>
          <p:spPr>
            <a:xfrm>
              <a:off x="2224194" y="703689"/>
              <a:ext cx="77670" cy="115155"/>
            </a:xfrm>
            <a:custGeom>
              <a:avLst/>
              <a:gdLst/>
              <a:ahLst/>
              <a:cxnLst/>
              <a:rect l="l" t="t" r="r" b="b"/>
              <a:pathLst>
                <a:path w="20507" h="30404" extrusionOk="0">
                  <a:moveTo>
                    <a:pt x="12881" y="0"/>
                  </a:moveTo>
                  <a:cubicBezTo>
                    <a:pt x="11875" y="0"/>
                    <a:pt x="10848" y="377"/>
                    <a:pt x="10078" y="998"/>
                  </a:cubicBezTo>
                  <a:cubicBezTo>
                    <a:pt x="9794" y="1228"/>
                    <a:pt x="9535" y="1487"/>
                    <a:pt x="9306" y="1771"/>
                  </a:cubicBezTo>
                  <a:cubicBezTo>
                    <a:pt x="8604" y="2637"/>
                    <a:pt x="8176" y="3704"/>
                    <a:pt x="7942" y="4779"/>
                  </a:cubicBezTo>
                  <a:cubicBezTo>
                    <a:pt x="7596" y="4613"/>
                    <a:pt x="7231" y="4538"/>
                    <a:pt x="6866" y="4538"/>
                  </a:cubicBezTo>
                  <a:cubicBezTo>
                    <a:pt x="5442" y="4538"/>
                    <a:pt x="3999" y="5681"/>
                    <a:pt x="3559" y="7035"/>
                  </a:cubicBezTo>
                  <a:cubicBezTo>
                    <a:pt x="3007" y="8735"/>
                    <a:pt x="3554" y="10556"/>
                    <a:pt x="4102" y="12259"/>
                  </a:cubicBezTo>
                  <a:cubicBezTo>
                    <a:pt x="3802" y="12102"/>
                    <a:pt x="3476" y="12031"/>
                    <a:pt x="3147" y="12031"/>
                  </a:cubicBezTo>
                  <a:cubicBezTo>
                    <a:pt x="2152" y="12031"/>
                    <a:pt x="1122" y="12677"/>
                    <a:pt x="640" y="13539"/>
                  </a:cubicBezTo>
                  <a:cubicBezTo>
                    <a:pt x="0" y="14685"/>
                    <a:pt x="81" y="16054"/>
                    <a:pt x="240" y="17337"/>
                  </a:cubicBezTo>
                  <a:cubicBezTo>
                    <a:pt x="565" y="19934"/>
                    <a:pt x="1170" y="22583"/>
                    <a:pt x="2608" y="24858"/>
                  </a:cubicBezTo>
                  <a:cubicBezTo>
                    <a:pt x="4254" y="27460"/>
                    <a:pt x="8071" y="30403"/>
                    <a:pt x="11650" y="30403"/>
                  </a:cubicBezTo>
                  <a:cubicBezTo>
                    <a:pt x="12088" y="30403"/>
                    <a:pt x="12522" y="30359"/>
                    <a:pt x="12947" y="30265"/>
                  </a:cubicBezTo>
                  <a:cubicBezTo>
                    <a:pt x="13090" y="30235"/>
                    <a:pt x="13233" y="30198"/>
                    <a:pt x="13373" y="30156"/>
                  </a:cubicBezTo>
                  <a:cubicBezTo>
                    <a:pt x="18672" y="28543"/>
                    <a:pt x="20280" y="23994"/>
                    <a:pt x="20471" y="19264"/>
                  </a:cubicBezTo>
                  <a:cubicBezTo>
                    <a:pt x="20505" y="18390"/>
                    <a:pt x="20506" y="17465"/>
                    <a:pt x="20025" y="16713"/>
                  </a:cubicBezTo>
                  <a:cubicBezTo>
                    <a:pt x="19683" y="16178"/>
                    <a:pt x="19011" y="15795"/>
                    <a:pt x="18373" y="15795"/>
                  </a:cubicBezTo>
                  <a:cubicBezTo>
                    <a:pt x="18114" y="15795"/>
                    <a:pt x="17860" y="15858"/>
                    <a:pt x="17637" y="16000"/>
                  </a:cubicBezTo>
                  <a:cubicBezTo>
                    <a:pt x="17979" y="11716"/>
                    <a:pt x="18302" y="7275"/>
                    <a:pt x="16719" y="3239"/>
                  </a:cubicBezTo>
                  <a:cubicBezTo>
                    <a:pt x="16267" y="2082"/>
                    <a:pt x="15588" y="906"/>
                    <a:pt x="14416" y="337"/>
                  </a:cubicBezTo>
                  <a:cubicBezTo>
                    <a:pt x="13938" y="106"/>
                    <a:pt x="13412" y="0"/>
                    <a:pt x="12881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049;p37"/>
            <p:cNvSpPr/>
            <p:nvPr/>
          </p:nvSpPr>
          <p:spPr>
            <a:xfrm>
              <a:off x="2259436" y="703689"/>
              <a:ext cx="42428" cy="114632"/>
            </a:xfrm>
            <a:custGeom>
              <a:avLst/>
              <a:gdLst/>
              <a:ahLst/>
              <a:cxnLst/>
              <a:rect l="l" t="t" r="r" b="b"/>
              <a:pathLst>
                <a:path w="11202" h="30266" extrusionOk="0">
                  <a:moveTo>
                    <a:pt x="3576" y="0"/>
                  </a:moveTo>
                  <a:cubicBezTo>
                    <a:pt x="2570" y="0"/>
                    <a:pt x="1543" y="377"/>
                    <a:pt x="773" y="998"/>
                  </a:cubicBezTo>
                  <a:cubicBezTo>
                    <a:pt x="489" y="1228"/>
                    <a:pt x="230" y="1487"/>
                    <a:pt x="1" y="1771"/>
                  </a:cubicBezTo>
                  <a:cubicBezTo>
                    <a:pt x="146" y="1793"/>
                    <a:pt x="285" y="1805"/>
                    <a:pt x="408" y="1816"/>
                  </a:cubicBezTo>
                  <a:cubicBezTo>
                    <a:pt x="1602" y="1908"/>
                    <a:pt x="2696" y="2200"/>
                    <a:pt x="3599" y="2980"/>
                  </a:cubicBezTo>
                  <a:cubicBezTo>
                    <a:pt x="5115" y="4286"/>
                    <a:pt x="5742" y="6265"/>
                    <a:pt x="5997" y="8174"/>
                  </a:cubicBezTo>
                  <a:cubicBezTo>
                    <a:pt x="6494" y="11849"/>
                    <a:pt x="5847" y="15649"/>
                    <a:pt x="4159" y="19002"/>
                  </a:cubicBezTo>
                  <a:cubicBezTo>
                    <a:pt x="4236" y="18989"/>
                    <a:pt x="4313" y="18983"/>
                    <a:pt x="4390" y="18983"/>
                  </a:cubicBezTo>
                  <a:cubicBezTo>
                    <a:pt x="4988" y="18983"/>
                    <a:pt x="5565" y="19360"/>
                    <a:pt x="5875" y="19850"/>
                  </a:cubicBezTo>
                  <a:cubicBezTo>
                    <a:pt x="6224" y="20402"/>
                    <a:pt x="6305" y="21065"/>
                    <a:pt x="6316" y="21707"/>
                  </a:cubicBezTo>
                  <a:cubicBezTo>
                    <a:pt x="6370" y="24379"/>
                    <a:pt x="5410" y="26990"/>
                    <a:pt x="4091" y="29360"/>
                  </a:cubicBezTo>
                  <a:cubicBezTo>
                    <a:pt x="3928" y="29655"/>
                    <a:pt x="3758" y="29954"/>
                    <a:pt x="3642" y="30265"/>
                  </a:cubicBezTo>
                  <a:cubicBezTo>
                    <a:pt x="3785" y="30235"/>
                    <a:pt x="3928" y="30198"/>
                    <a:pt x="4068" y="30156"/>
                  </a:cubicBezTo>
                  <a:cubicBezTo>
                    <a:pt x="9367" y="28543"/>
                    <a:pt x="10975" y="23994"/>
                    <a:pt x="11166" y="19264"/>
                  </a:cubicBezTo>
                  <a:cubicBezTo>
                    <a:pt x="11200" y="18390"/>
                    <a:pt x="11201" y="17465"/>
                    <a:pt x="10720" y="16713"/>
                  </a:cubicBezTo>
                  <a:cubicBezTo>
                    <a:pt x="10378" y="16178"/>
                    <a:pt x="9704" y="15794"/>
                    <a:pt x="9066" y="15794"/>
                  </a:cubicBezTo>
                  <a:cubicBezTo>
                    <a:pt x="8807" y="15794"/>
                    <a:pt x="8553" y="15857"/>
                    <a:pt x="8330" y="15999"/>
                  </a:cubicBezTo>
                  <a:cubicBezTo>
                    <a:pt x="8673" y="11716"/>
                    <a:pt x="8995" y="7275"/>
                    <a:pt x="7414" y="3239"/>
                  </a:cubicBezTo>
                  <a:cubicBezTo>
                    <a:pt x="6962" y="2082"/>
                    <a:pt x="6282" y="906"/>
                    <a:pt x="5111" y="337"/>
                  </a:cubicBezTo>
                  <a:cubicBezTo>
                    <a:pt x="4633" y="106"/>
                    <a:pt x="4107" y="0"/>
                    <a:pt x="35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050;p37"/>
            <p:cNvSpPr/>
            <p:nvPr/>
          </p:nvSpPr>
          <p:spPr>
            <a:xfrm>
              <a:off x="2241343" y="734500"/>
              <a:ext cx="43045" cy="103963"/>
            </a:xfrm>
            <a:custGeom>
              <a:avLst/>
              <a:gdLst/>
              <a:ahLst/>
              <a:cxnLst/>
              <a:rect l="l" t="t" r="r" b="b"/>
              <a:pathLst>
                <a:path w="11365" h="27449" extrusionOk="0">
                  <a:moveTo>
                    <a:pt x="7036" y="1"/>
                  </a:moveTo>
                  <a:cubicBezTo>
                    <a:pt x="6860" y="1"/>
                    <a:pt x="6693" y="92"/>
                    <a:pt x="6649" y="300"/>
                  </a:cubicBezTo>
                  <a:cubicBezTo>
                    <a:pt x="6246" y="2227"/>
                    <a:pt x="6143" y="4213"/>
                    <a:pt x="6050" y="6179"/>
                  </a:cubicBezTo>
                  <a:cubicBezTo>
                    <a:pt x="5579" y="5576"/>
                    <a:pt x="5133" y="4967"/>
                    <a:pt x="4763" y="4277"/>
                  </a:cubicBezTo>
                  <a:cubicBezTo>
                    <a:pt x="4202" y="3236"/>
                    <a:pt x="3941" y="2167"/>
                    <a:pt x="3544" y="1077"/>
                  </a:cubicBezTo>
                  <a:cubicBezTo>
                    <a:pt x="3485" y="915"/>
                    <a:pt x="3332" y="837"/>
                    <a:pt x="3182" y="837"/>
                  </a:cubicBezTo>
                  <a:cubicBezTo>
                    <a:pt x="3003" y="837"/>
                    <a:pt x="2829" y="949"/>
                    <a:pt x="2828" y="1166"/>
                  </a:cubicBezTo>
                  <a:cubicBezTo>
                    <a:pt x="2824" y="2322"/>
                    <a:pt x="3305" y="3556"/>
                    <a:pt x="3797" y="4601"/>
                  </a:cubicBezTo>
                  <a:cubicBezTo>
                    <a:pt x="4301" y="5672"/>
                    <a:pt x="5034" y="6819"/>
                    <a:pt x="5946" y="7632"/>
                  </a:cubicBezTo>
                  <a:cubicBezTo>
                    <a:pt x="5957" y="7643"/>
                    <a:pt x="5969" y="7651"/>
                    <a:pt x="5980" y="7661"/>
                  </a:cubicBezTo>
                  <a:cubicBezTo>
                    <a:pt x="5888" y="9652"/>
                    <a:pt x="5827" y="11644"/>
                    <a:pt x="5814" y="13636"/>
                  </a:cubicBezTo>
                  <a:cubicBezTo>
                    <a:pt x="5809" y="14448"/>
                    <a:pt x="5812" y="15260"/>
                    <a:pt x="5818" y="16071"/>
                  </a:cubicBezTo>
                  <a:cubicBezTo>
                    <a:pt x="5600" y="15914"/>
                    <a:pt x="5385" y="15752"/>
                    <a:pt x="5175" y="15582"/>
                  </a:cubicBezTo>
                  <a:cubicBezTo>
                    <a:pt x="4590" y="15112"/>
                    <a:pt x="4035" y="14603"/>
                    <a:pt x="3515" y="14060"/>
                  </a:cubicBezTo>
                  <a:cubicBezTo>
                    <a:pt x="3016" y="13532"/>
                    <a:pt x="2552" y="12973"/>
                    <a:pt x="2127" y="12383"/>
                  </a:cubicBezTo>
                  <a:cubicBezTo>
                    <a:pt x="1693" y="11785"/>
                    <a:pt x="1354" y="11119"/>
                    <a:pt x="885" y="10546"/>
                  </a:cubicBezTo>
                  <a:cubicBezTo>
                    <a:pt x="782" y="10419"/>
                    <a:pt x="635" y="10361"/>
                    <a:pt x="493" y="10361"/>
                  </a:cubicBezTo>
                  <a:cubicBezTo>
                    <a:pt x="238" y="10361"/>
                    <a:pt x="1" y="10551"/>
                    <a:pt x="78" y="10863"/>
                  </a:cubicBezTo>
                  <a:cubicBezTo>
                    <a:pt x="433" y="12302"/>
                    <a:pt x="1593" y="13688"/>
                    <a:pt x="2596" y="14795"/>
                  </a:cubicBezTo>
                  <a:cubicBezTo>
                    <a:pt x="3120" y="15374"/>
                    <a:pt x="3686" y="15912"/>
                    <a:pt x="4291" y="16407"/>
                  </a:cubicBezTo>
                  <a:cubicBezTo>
                    <a:pt x="4709" y="16747"/>
                    <a:pt x="5258" y="17301"/>
                    <a:pt x="5836" y="17469"/>
                  </a:cubicBezTo>
                  <a:cubicBezTo>
                    <a:pt x="5853" y="18398"/>
                    <a:pt x="5876" y="19326"/>
                    <a:pt x="5908" y="20256"/>
                  </a:cubicBezTo>
                  <a:cubicBezTo>
                    <a:pt x="5946" y="21394"/>
                    <a:pt x="5997" y="22532"/>
                    <a:pt x="6058" y="23670"/>
                  </a:cubicBezTo>
                  <a:cubicBezTo>
                    <a:pt x="6119" y="24774"/>
                    <a:pt x="6091" y="25939"/>
                    <a:pt x="6323" y="27025"/>
                  </a:cubicBezTo>
                  <a:cubicBezTo>
                    <a:pt x="6386" y="27320"/>
                    <a:pt x="6620" y="27449"/>
                    <a:pt x="6867" y="27449"/>
                  </a:cubicBezTo>
                  <a:cubicBezTo>
                    <a:pt x="7192" y="27449"/>
                    <a:pt x="7542" y="27227"/>
                    <a:pt x="7565" y="26868"/>
                  </a:cubicBezTo>
                  <a:cubicBezTo>
                    <a:pt x="7637" y="25749"/>
                    <a:pt x="7442" y="24578"/>
                    <a:pt x="7382" y="23458"/>
                  </a:cubicBezTo>
                  <a:cubicBezTo>
                    <a:pt x="7325" y="22391"/>
                    <a:pt x="7277" y="21324"/>
                    <a:pt x="7240" y="20256"/>
                  </a:cubicBezTo>
                  <a:cubicBezTo>
                    <a:pt x="7164" y="18051"/>
                    <a:pt x="7131" y="15844"/>
                    <a:pt x="7143" y="13636"/>
                  </a:cubicBezTo>
                  <a:lnTo>
                    <a:pt x="7143" y="13584"/>
                  </a:lnTo>
                  <a:cubicBezTo>
                    <a:pt x="7830" y="12904"/>
                    <a:pt x="8343" y="12028"/>
                    <a:pt x="8818" y="11214"/>
                  </a:cubicBezTo>
                  <a:cubicBezTo>
                    <a:pt x="9286" y="10416"/>
                    <a:pt x="9693" y="9585"/>
                    <a:pt x="10037" y="8726"/>
                  </a:cubicBezTo>
                  <a:cubicBezTo>
                    <a:pt x="10720" y="7013"/>
                    <a:pt x="11365" y="5048"/>
                    <a:pt x="11185" y="3204"/>
                  </a:cubicBezTo>
                  <a:cubicBezTo>
                    <a:pt x="11167" y="3021"/>
                    <a:pt x="11010" y="2915"/>
                    <a:pt x="10855" y="2915"/>
                  </a:cubicBezTo>
                  <a:cubicBezTo>
                    <a:pt x="10734" y="2915"/>
                    <a:pt x="10615" y="2980"/>
                    <a:pt x="10565" y="3125"/>
                  </a:cubicBezTo>
                  <a:cubicBezTo>
                    <a:pt x="9980" y="4831"/>
                    <a:pt x="9680" y="6586"/>
                    <a:pt x="8950" y="8255"/>
                  </a:cubicBezTo>
                  <a:cubicBezTo>
                    <a:pt x="8596" y="9069"/>
                    <a:pt x="8195" y="9862"/>
                    <a:pt x="7746" y="10628"/>
                  </a:cubicBezTo>
                  <a:cubicBezTo>
                    <a:pt x="7567" y="10934"/>
                    <a:pt x="7368" y="11227"/>
                    <a:pt x="7165" y="11521"/>
                  </a:cubicBezTo>
                  <a:cubicBezTo>
                    <a:pt x="7187" y="10019"/>
                    <a:pt x="7224" y="8518"/>
                    <a:pt x="7284" y="7018"/>
                  </a:cubicBezTo>
                  <a:cubicBezTo>
                    <a:pt x="7375" y="4820"/>
                    <a:pt x="7609" y="2610"/>
                    <a:pt x="7524" y="411"/>
                  </a:cubicBezTo>
                  <a:cubicBezTo>
                    <a:pt x="7515" y="156"/>
                    <a:pt x="7267" y="1"/>
                    <a:pt x="703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051;p37"/>
            <p:cNvSpPr/>
            <p:nvPr/>
          </p:nvSpPr>
          <p:spPr>
            <a:xfrm>
              <a:off x="2036659" y="831222"/>
              <a:ext cx="63728" cy="49760"/>
            </a:xfrm>
            <a:custGeom>
              <a:avLst/>
              <a:gdLst/>
              <a:ahLst/>
              <a:cxnLst/>
              <a:rect l="l" t="t" r="r" b="b"/>
              <a:pathLst>
                <a:path w="16826" h="13138" extrusionOk="0">
                  <a:moveTo>
                    <a:pt x="8060" y="1"/>
                  </a:moveTo>
                  <a:cubicBezTo>
                    <a:pt x="7116" y="1"/>
                    <a:pt x="6172" y="181"/>
                    <a:pt x="5308" y="537"/>
                  </a:cubicBezTo>
                  <a:cubicBezTo>
                    <a:pt x="5289" y="545"/>
                    <a:pt x="5268" y="553"/>
                    <a:pt x="5249" y="563"/>
                  </a:cubicBezTo>
                  <a:cubicBezTo>
                    <a:pt x="3756" y="1192"/>
                    <a:pt x="2523" y="2345"/>
                    <a:pt x="1854" y="3741"/>
                  </a:cubicBezTo>
                  <a:cubicBezTo>
                    <a:pt x="1555" y="4361"/>
                    <a:pt x="1366" y="5022"/>
                    <a:pt x="1114" y="5658"/>
                  </a:cubicBezTo>
                  <a:cubicBezTo>
                    <a:pt x="885" y="6238"/>
                    <a:pt x="602" y="6801"/>
                    <a:pt x="457" y="7402"/>
                  </a:cubicBezTo>
                  <a:cubicBezTo>
                    <a:pt x="1" y="9280"/>
                    <a:pt x="1038" y="11344"/>
                    <a:pt x="2792" y="12361"/>
                  </a:cubicBezTo>
                  <a:cubicBezTo>
                    <a:pt x="3698" y="12886"/>
                    <a:pt x="4763" y="13138"/>
                    <a:pt x="5826" y="13138"/>
                  </a:cubicBezTo>
                  <a:cubicBezTo>
                    <a:pt x="5879" y="13138"/>
                    <a:pt x="5932" y="13137"/>
                    <a:pt x="5984" y="13136"/>
                  </a:cubicBezTo>
                  <a:cubicBezTo>
                    <a:pt x="6464" y="13125"/>
                    <a:pt x="6941" y="13063"/>
                    <a:pt x="7409" y="12952"/>
                  </a:cubicBezTo>
                  <a:cubicBezTo>
                    <a:pt x="7838" y="12849"/>
                    <a:pt x="8308" y="12549"/>
                    <a:pt x="8737" y="12507"/>
                  </a:cubicBezTo>
                  <a:cubicBezTo>
                    <a:pt x="8789" y="12501"/>
                    <a:pt x="8841" y="12499"/>
                    <a:pt x="8894" y="12499"/>
                  </a:cubicBezTo>
                  <a:cubicBezTo>
                    <a:pt x="9307" y="12499"/>
                    <a:pt x="9756" y="12644"/>
                    <a:pt x="10206" y="12763"/>
                  </a:cubicBezTo>
                  <a:cubicBezTo>
                    <a:pt x="10521" y="12848"/>
                    <a:pt x="10835" y="12919"/>
                    <a:pt x="11138" y="12921"/>
                  </a:cubicBezTo>
                  <a:cubicBezTo>
                    <a:pt x="11143" y="12921"/>
                    <a:pt x="11148" y="12921"/>
                    <a:pt x="11153" y="12921"/>
                  </a:cubicBezTo>
                  <a:cubicBezTo>
                    <a:pt x="12806" y="12921"/>
                    <a:pt x="14482" y="12226"/>
                    <a:pt x="15480" y="10979"/>
                  </a:cubicBezTo>
                  <a:cubicBezTo>
                    <a:pt x="16561" y="9630"/>
                    <a:pt x="16825" y="7760"/>
                    <a:pt x="16207" y="6178"/>
                  </a:cubicBezTo>
                  <a:cubicBezTo>
                    <a:pt x="15671" y="4804"/>
                    <a:pt x="14495" y="3659"/>
                    <a:pt x="13047" y="3101"/>
                  </a:cubicBezTo>
                  <a:cubicBezTo>
                    <a:pt x="12890" y="1745"/>
                    <a:pt x="11562" y="738"/>
                    <a:pt x="10173" y="313"/>
                  </a:cubicBezTo>
                  <a:cubicBezTo>
                    <a:pt x="9492" y="104"/>
                    <a:pt x="8776" y="1"/>
                    <a:pt x="8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052;p37"/>
            <p:cNvSpPr/>
            <p:nvPr/>
          </p:nvSpPr>
          <p:spPr>
            <a:xfrm>
              <a:off x="2056540" y="831218"/>
              <a:ext cx="43848" cy="48942"/>
            </a:xfrm>
            <a:custGeom>
              <a:avLst/>
              <a:gdLst/>
              <a:ahLst/>
              <a:cxnLst/>
              <a:rect l="l" t="t" r="r" b="b"/>
              <a:pathLst>
                <a:path w="11577" h="12922" extrusionOk="0">
                  <a:moveTo>
                    <a:pt x="2813" y="1"/>
                  </a:moveTo>
                  <a:cubicBezTo>
                    <a:pt x="1869" y="1"/>
                    <a:pt x="925" y="181"/>
                    <a:pt x="60" y="536"/>
                  </a:cubicBezTo>
                  <a:cubicBezTo>
                    <a:pt x="40" y="545"/>
                    <a:pt x="21" y="553"/>
                    <a:pt x="0" y="562"/>
                  </a:cubicBezTo>
                  <a:cubicBezTo>
                    <a:pt x="1057" y="572"/>
                    <a:pt x="2123" y="764"/>
                    <a:pt x="3015" y="1282"/>
                  </a:cubicBezTo>
                  <a:cubicBezTo>
                    <a:pt x="4052" y="1884"/>
                    <a:pt x="4810" y="2987"/>
                    <a:pt x="4703" y="4122"/>
                  </a:cubicBezTo>
                  <a:cubicBezTo>
                    <a:pt x="6126" y="4334"/>
                    <a:pt x="7323" y="5398"/>
                    <a:pt x="7769" y="6679"/>
                  </a:cubicBezTo>
                  <a:cubicBezTo>
                    <a:pt x="8214" y="7958"/>
                    <a:pt x="7958" y="9402"/>
                    <a:pt x="7238" y="10567"/>
                  </a:cubicBezTo>
                  <a:cubicBezTo>
                    <a:pt x="6686" y="11459"/>
                    <a:pt x="5881" y="12195"/>
                    <a:pt x="4957" y="12764"/>
                  </a:cubicBezTo>
                  <a:cubicBezTo>
                    <a:pt x="5272" y="12849"/>
                    <a:pt x="5586" y="12920"/>
                    <a:pt x="5889" y="12922"/>
                  </a:cubicBezTo>
                  <a:cubicBezTo>
                    <a:pt x="5894" y="12922"/>
                    <a:pt x="5899" y="12922"/>
                    <a:pt x="5904" y="12922"/>
                  </a:cubicBezTo>
                  <a:cubicBezTo>
                    <a:pt x="7557" y="12922"/>
                    <a:pt x="9233" y="12227"/>
                    <a:pt x="10231" y="10980"/>
                  </a:cubicBezTo>
                  <a:cubicBezTo>
                    <a:pt x="11312" y="9631"/>
                    <a:pt x="11576" y="7761"/>
                    <a:pt x="10959" y="6177"/>
                  </a:cubicBezTo>
                  <a:cubicBezTo>
                    <a:pt x="10422" y="4803"/>
                    <a:pt x="9247" y="3658"/>
                    <a:pt x="7799" y="3100"/>
                  </a:cubicBezTo>
                  <a:cubicBezTo>
                    <a:pt x="7643" y="1744"/>
                    <a:pt x="6313" y="738"/>
                    <a:pt x="4925" y="313"/>
                  </a:cubicBezTo>
                  <a:cubicBezTo>
                    <a:pt x="4245" y="104"/>
                    <a:pt x="3529" y="1"/>
                    <a:pt x="2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053;p37"/>
            <p:cNvSpPr/>
            <p:nvPr/>
          </p:nvSpPr>
          <p:spPr>
            <a:xfrm>
              <a:off x="2204048" y="803342"/>
              <a:ext cx="98157" cy="79772"/>
            </a:xfrm>
            <a:custGeom>
              <a:avLst/>
              <a:gdLst/>
              <a:ahLst/>
              <a:cxnLst/>
              <a:rect l="l" t="t" r="r" b="b"/>
              <a:pathLst>
                <a:path w="25916" h="21062" extrusionOk="0">
                  <a:moveTo>
                    <a:pt x="11019" y="0"/>
                  </a:moveTo>
                  <a:cubicBezTo>
                    <a:pt x="10725" y="0"/>
                    <a:pt x="10429" y="24"/>
                    <a:pt x="10137" y="74"/>
                  </a:cubicBezTo>
                  <a:cubicBezTo>
                    <a:pt x="9161" y="240"/>
                    <a:pt x="8266" y="686"/>
                    <a:pt x="7536" y="1308"/>
                  </a:cubicBezTo>
                  <a:cubicBezTo>
                    <a:pt x="6369" y="2302"/>
                    <a:pt x="5630" y="3751"/>
                    <a:pt x="5684" y="5231"/>
                  </a:cubicBezTo>
                  <a:cubicBezTo>
                    <a:pt x="5320" y="5054"/>
                    <a:pt x="4924" y="4973"/>
                    <a:pt x="4522" y="4973"/>
                  </a:cubicBezTo>
                  <a:cubicBezTo>
                    <a:pt x="3547" y="4973"/>
                    <a:pt x="2545" y="5450"/>
                    <a:pt x="1920" y="6174"/>
                  </a:cubicBezTo>
                  <a:cubicBezTo>
                    <a:pt x="567" y="7744"/>
                    <a:pt x="166" y="10984"/>
                    <a:pt x="44" y="12942"/>
                  </a:cubicBezTo>
                  <a:cubicBezTo>
                    <a:pt x="1" y="13645"/>
                    <a:pt x="88" y="21062"/>
                    <a:pt x="534" y="21062"/>
                  </a:cubicBezTo>
                  <a:lnTo>
                    <a:pt x="25431" y="21062"/>
                  </a:lnTo>
                  <a:cubicBezTo>
                    <a:pt x="25594" y="18076"/>
                    <a:pt x="25665" y="15088"/>
                    <a:pt x="25831" y="12103"/>
                  </a:cubicBezTo>
                  <a:cubicBezTo>
                    <a:pt x="25880" y="11206"/>
                    <a:pt x="25916" y="10252"/>
                    <a:pt x="25440" y="9470"/>
                  </a:cubicBezTo>
                  <a:cubicBezTo>
                    <a:pt x="25105" y="8922"/>
                    <a:pt x="24420" y="8527"/>
                    <a:pt x="23776" y="8527"/>
                  </a:cubicBezTo>
                  <a:cubicBezTo>
                    <a:pt x="23502" y="8527"/>
                    <a:pt x="23235" y="8599"/>
                    <a:pt x="23005" y="8760"/>
                  </a:cubicBezTo>
                  <a:cubicBezTo>
                    <a:pt x="23069" y="6974"/>
                    <a:pt x="22706" y="5058"/>
                    <a:pt x="21382" y="3765"/>
                  </a:cubicBezTo>
                  <a:cubicBezTo>
                    <a:pt x="20636" y="3036"/>
                    <a:pt x="19521" y="2610"/>
                    <a:pt x="18453" y="2610"/>
                  </a:cubicBezTo>
                  <a:cubicBezTo>
                    <a:pt x="17628" y="2610"/>
                    <a:pt x="16832" y="2865"/>
                    <a:pt x="16256" y="3431"/>
                  </a:cubicBezTo>
                  <a:cubicBezTo>
                    <a:pt x="15524" y="1414"/>
                    <a:pt x="13283" y="0"/>
                    <a:pt x="11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054;p37"/>
            <p:cNvSpPr/>
            <p:nvPr/>
          </p:nvSpPr>
          <p:spPr>
            <a:xfrm>
              <a:off x="2232591" y="803342"/>
              <a:ext cx="69614" cy="79772"/>
            </a:xfrm>
            <a:custGeom>
              <a:avLst/>
              <a:gdLst/>
              <a:ahLst/>
              <a:cxnLst/>
              <a:rect l="l" t="t" r="r" b="b"/>
              <a:pathLst>
                <a:path w="18380" h="21062" extrusionOk="0">
                  <a:moveTo>
                    <a:pt x="3483" y="0"/>
                  </a:moveTo>
                  <a:cubicBezTo>
                    <a:pt x="3189" y="0"/>
                    <a:pt x="2893" y="24"/>
                    <a:pt x="2601" y="74"/>
                  </a:cubicBezTo>
                  <a:cubicBezTo>
                    <a:pt x="1625" y="240"/>
                    <a:pt x="730" y="686"/>
                    <a:pt x="0" y="1308"/>
                  </a:cubicBezTo>
                  <a:cubicBezTo>
                    <a:pt x="1018" y="2249"/>
                    <a:pt x="2927" y="2151"/>
                    <a:pt x="4002" y="3305"/>
                  </a:cubicBezTo>
                  <a:cubicBezTo>
                    <a:pt x="5153" y="4540"/>
                    <a:pt x="5627" y="6277"/>
                    <a:pt x="5485" y="7885"/>
                  </a:cubicBezTo>
                  <a:cubicBezTo>
                    <a:pt x="6322" y="7307"/>
                    <a:pt x="7361" y="7018"/>
                    <a:pt x="8400" y="7018"/>
                  </a:cubicBezTo>
                  <a:cubicBezTo>
                    <a:pt x="9418" y="7018"/>
                    <a:pt x="10436" y="7296"/>
                    <a:pt x="11264" y="7852"/>
                  </a:cubicBezTo>
                  <a:cubicBezTo>
                    <a:pt x="12935" y="8978"/>
                    <a:pt x="13692" y="11154"/>
                    <a:pt x="13050" y="12982"/>
                  </a:cubicBezTo>
                  <a:cubicBezTo>
                    <a:pt x="15736" y="13260"/>
                    <a:pt x="17188" y="16111"/>
                    <a:pt x="17463" y="18618"/>
                  </a:cubicBezTo>
                  <a:cubicBezTo>
                    <a:pt x="17552" y="19430"/>
                    <a:pt x="17572" y="20247"/>
                    <a:pt x="17524" y="21062"/>
                  </a:cubicBezTo>
                  <a:lnTo>
                    <a:pt x="17895" y="21062"/>
                  </a:lnTo>
                  <a:cubicBezTo>
                    <a:pt x="18058" y="18076"/>
                    <a:pt x="18129" y="15088"/>
                    <a:pt x="18295" y="12103"/>
                  </a:cubicBezTo>
                  <a:cubicBezTo>
                    <a:pt x="18344" y="11206"/>
                    <a:pt x="18380" y="10252"/>
                    <a:pt x="17904" y="9470"/>
                  </a:cubicBezTo>
                  <a:cubicBezTo>
                    <a:pt x="17569" y="8922"/>
                    <a:pt x="16884" y="8527"/>
                    <a:pt x="16240" y="8527"/>
                  </a:cubicBezTo>
                  <a:cubicBezTo>
                    <a:pt x="15966" y="8527"/>
                    <a:pt x="15699" y="8599"/>
                    <a:pt x="15469" y="8760"/>
                  </a:cubicBezTo>
                  <a:cubicBezTo>
                    <a:pt x="15533" y="6974"/>
                    <a:pt x="15170" y="5058"/>
                    <a:pt x="13846" y="3765"/>
                  </a:cubicBezTo>
                  <a:cubicBezTo>
                    <a:pt x="13100" y="3036"/>
                    <a:pt x="11985" y="2610"/>
                    <a:pt x="10917" y="2610"/>
                  </a:cubicBezTo>
                  <a:cubicBezTo>
                    <a:pt x="10092" y="2610"/>
                    <a:pt x="9296" y="2865"/>
                    <a:pt x="8720" y="3431"/>
                  </a:cubicBezTo>
                  <a:cubicBezTo>
                    <a:pt x="7988" y="1414"/>
                    <a:pt x="5747" y="0"/>
                    <a:pt x="3483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055;p37"/>
            <p:cNvSpPr/>
            <p:nvPr/>
          </p:nvSpPr>
          <p:spPr>
            <a:xfrm>
              <a:off x="2094195" y="711923"/>
              <a:ext cx="119443" cy="171718"/>
            </a:xfrm>
            <a:custGeom>
              <a:avLst/>
              <a:gdLst/>
              <a:ahLst/>
              <a:cxnLst/>
              <a:rect l="l" t="t" r="r" b="b"/>
              <a:pathLst>
                <a:path w="31536" h="45338" extrusionOk="0">
                  <a:moveTo>
                    <a:pt x="15947" y="0"/>
                  </a:moveTo>
                  <a:lnTo>
                    <a:pt x="0" y="14434"/>
                  </a:lnTo>
                  <a:lnTo>
                    <a:pt x="0" y="45337"/>
                  </a:lnTo>
                  <a:lnTo>
                    <a:pt x="31536" y="45337"/>
                  </a:lnTo>
                  <a:lnTo>
                    <a:pt x="31536" y="14434"/>
                  </a:lnTo>
                  <a:lnTo>
                    <a:pt x="159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056;p37"/>
            <p:cNvSpPr/>
            <p:nvPr/>
          </p:nvSpPr>
          <p:spPr>
            <a:xfrm>
              <a:off x="2065751" y="700704"/>
              <a:ext cx="176308" cy="91824"/>
            </a:xfrm>
            <a:custGeom>
              <a:avLst/>
              <a:gdLst/>
              <a:ahLst/>
              <a:cxnLst/>
              <a:rect l="l" t="t" r="r" b="b"/>
              <a:pathLst>
                <a:path w="46550" h="24244" extrusionOk="0">
                  <a:moveTo>
                    <a:pt x="23525" y="1"/>
                  </a:moveTo>
                  <a:cubicBezTo>
                    <a:pt x="22723" y="1"/>
                    <a:pt x="21920" y="283"/>
                    <a:pt x="21303" y="846"/>
                  </a:cubicBezTo>
                  <a:lnTo>
                    <a:pt x="1273" y="19166"/>
                  </a:lnTo>
                  <a:cubicBezTo>
                    <a:pt x="21" y="20311"/>
                    <a:pt x="1" y="22186"/>
                    <a:pt x="1229" y="23355"/>
                  </a:cubicBezTo>
                  <a:cubicBezTo>
                    <a:pt x="1411" y="23529"/>
                    <a:pt x="1616" y="23681"/>
                    <a:pt x="1836" y="23804"/>
                  </a:cubicBezTo>
                  <a:cubicBezTo>
                    <a:pt x="2339" y="24092"/>
                    <a:pt x="2908" y="24243"/>
                    <a:pt x="3486" y="24243"/>
                  </a:cubicBezTo>
                  <a:cubicBezTo>
                    <a:pt x="3489" y="24243"/>
                    <a:pt x="3491" y="24243"/>
                    <a:pt x="3494" y="24243"/>
                  </a:cubicBezTo>
                  <a:cubicBezTo>
                    <a:pt x="4295" y="24243"/>
                    <a:pt x="5098" y="23962"/>
                    <a:pt x="5715" y="23397"/>
                  </a:cubicBezTo>
                  <a:lnTo>
                    <a:pt x="23515" y="7118"/>
                  </a:lnTo>
                  <a:lnTo>
                    <a:pt x="40829" y="23109"/>
                  </a:lnTo>
                  <a:cubicBezTo>
                    <a:pt x="41448" y="23679"/>
                    <a:pt x="42254" y="23964"/>
                    <a:pt x="43060" y="23964"/>
                  </a:cubicBezTo>
                  <a:cubicBezTo>
                    <a:pt x="43638" y="23964"/>
                    <a:pt x="44215" y="23818"/>
                    <a:pt x="44722" y="23526"/>
                  </a:cubicBezTo>
                  <a:cubicBezTo>
                    <a:pt x="44937" y="23404"/>
                    <a:pt x="45136" y="23257"/>
                    <a:pt x="45316" y="23087"/>
                  </a:cubicBezTo>
                  <a:cubicBezTo>
                    <a:pt x="46550" y="21925"/>
                    <a:pt x="46540" y="20049"/>
                    <a:pt x="45292" y="18900"/>
                  </a:cubicBezTo>
                  <a:lnTo>
                    <a:pt x="25757" y="857"/>
                  </a:lnTo>
                  <a:cubicBezTo>
                    <a:pt x="25139" y="286"/>
                    <a:pt x="24332" y="1"/>
                    <a:pt x="23525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057;p37"/>
            <p:cNvSpPr/>
            <p:nvPr/>
          </p:nvSpPr>
          <p:spPr>
            <a:xfrm>
              <a:off x="2072705" y="720225"/>
              <a:ext cx="162431" cy="72303"/>
            </a:xfrm>
            <a:custGeom>
              <a:avLst/>
              <a:gdLst/>
              <a:ahLst/>
              <a:cxnLst/>
              <a:rect l="l" t="t" r="r" b="b"/>
              <a:pathLst>
                <a:path w="42886" h="19090" extrusionOk="0">
                  <a:moveTo>
                    <a:pt x="21689" y="1"/>
                  </a:moveTo>
                  <a:cubicBezTo>
                    <a:pt x="20887" y="1"/>
                    <a:pt x="20084" y="283"/>
                    <a:pt x="19467" y="846"/>
                  </a:cubicBezTo>
                  <a:lnTo>
                    <a:pt x="0" y="18650"/>
                  </a:lnTo>
                  <a:cubicBezTo>
                    <a:pt x="503" y="18938"/>
                    <a:pt x="1072" y="19089"/>
                    <a:pt x="1650" y="19089"/>
                  </a:cubicBezTo>
                  <a:cubicBezTo>
                    <a:pt x="1653" y="19089"/>
                    <a:pt x="1655" y="19089"/>
                    <a:pt x="1658" y="19089"/>
                  </a:cubicBezTo>
                  <a:cubicBezTo>
                    <a:pt x="2459" y="19089"/>
                    <a:pt x="3262" y="18808"/>
                    <a:pt x="3879" y="18243"/>
                  </a:cubicBezTo>
                  <a:lnTo>
                    <a:pt x="21679" y="1964"/>
                  </a:lnTo>
                  <a:lnTo>
                    <a:pt x="38993" y="17955"/>
                  </a:lnTo>
                  <a:cubicBezTo>
                    <a:pt x="39612" y="18525"/>
                    <a:pt x="40418" y="18810"/>
                    <a:pt x="41224" y="18810"/>
                  </a:cubicBezTo>
                  <a:cubicBezTo>
                    <a:pt x="41802" y="18810"/>
                    <a:pt x="42379" y="18664"/>
                    <a:pt x="42886" y="18372"/>
                  </a:cubicBezTo>
                  <a:lnTo>
                    <a:pt x="23921" y="857"/>
                  </a:lnTo>
                  <a:cubicBezTo>
                    <a:pt x="23303" y="287"/>
                    <a:pt x="22496" y="1"/>
                    <a:pt x="21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058;p37"/>
            <p:cNvSpPr/>
            <p:nvPr/>
          </p:nvSpPr>
          <p:spPr>
            <a:xfrm>
              <a:off x="2131502" y="755373"/>
              <a:ext cx="42825" cy="39958"/>
            </a:xfrm>
            <a:custGeom>
              <a:avLst/>
              <a:gdLst/>
              <a:ahLst/>
              <a:cxnLst/>
              <a:rect l="l" t="t" r="r" b="b"/>
              <a:pathLst>
                <a:path w="11307" h="10550" extrusionOk="0">
                  <a:moveTo>
                    <a:pt x="5653" y="1"/>
                  </a:moveTo>
                  <a:cubicBezTo>
                    <a:pt x="5388" y="1"/>
                    <a:pt x="5123" y="19"/>
                    <a:pt x="4859" y="55"/>
                  </a:cubicBezTo>
                  <a:cubicBezTo>
                    <a:pt x="2273" y="391"/>
                    <a:pt x="251" y="2361"/>
                    <a:pt x="25" y="4813"/>
                  </a:cubicBezTo>
                  <a:cubicBezTo>
                    <a:pt x="8" y="4966"/>
                    <a:pt x="0" y="5120"/>
                    <a:pt x="0" y="5275"/>
                  </a:cubicBezTo>
                  <a:cubicBezTo>
                    <a:pt x="0" y="5618"/>
                    <a:pt x="36" y="5958"/>
                    <a:pt x="108" y="6292"/>
                  </a:cubicBezTo>
                  <a:cubicBezTo>
                    <a:pt x="564" y="8480"/>
                    <a:pt x="2472" y="10185"/>
                    <a:pt x="4859" y="10495"/>
                  </a:cubicBezTo>
                  <a:cubicBezTo>
                    <a:pt x="5123" y="10531"/>
                    <a:pt x="5388" y="10549"/>
                    <a:pt x="5653" y="10549"/>
                  </a:cubicBezTo>
                  <a:cubicBezTo>
                    <a:pt x="5919" y="10549"/>
                    <a:pt x="6184" y="10531"/>
                    <a:pt x="6447" y="10495"/>
                  </a:cubicBezTo>
                  <a:cubicBezTo>
                    <a:pt x="8834" y="10185"/>
                    <a:pt x="10743" y="8480"/>
                    <a:pt x="11198" y="6292"/>
                  </a:cubicBezTo>
                  <a:cubicBezTo>
                    <a:pt x="11271" y="5958"/>
                    <a:pt x="11306" y="5618"/>
                    <a:pt x="11306" y="5275"/>
                  </a:cubicBezTo>
                  <a:cubicBezTo>
                    <a:pt x="11306" y="5120"/>
                    <a:pt x="11298" y="4966"/>
                    <a:pt x="11282" y="4813"/>
                  </a:cubicBezTo>
                  <a:cubicBezTo>
                    <a:pt x="11055" y="2363"/>
                    <a:pt x="9033" y="391"/>
                    <a:pt x="6447" y="55"/>
                  </a:cubicBezTo>
                  <a:cubicBezTo>
                    <a:pt x="6184" y="19"/>
                    <a:pt x="5919" y="1"/>
                    <a:pt x="565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059;p37"/>
            <p:cNvSpPr/>
            <p:nvPr/>
          </p:nvSpPr>
          <p:spPr>
            <a:xfrm>
              <a:off x="2131502" y="755373"/>
              <a:ext cx="42825" cy="39958"/>
            </a:xfrm>
            <a:custGeom>
              <a:avLst/>
              <a:gdLst/>
              <a:ahLst/>
              <a:cxnLst/>
              <a:rect l="l" t="t" r="r" b="b"/>
              <a:pathLst>
                <a:path w="11307" h="10550" extrusionOk="0">
                  <a:moveTo>
                    <a:pt x="5654" y="1"/>
                  </a:moveTo>
                  <a:cubicBezTo>
                    <a:pt x="5389" y="1"/>
                    <a:pt x="5124" y="19"/>
                    <a:pt x="4861" y="55"/>
                  </a:cubicBezTo>
                  <a:lnTo>
                    <a:pt x="4861" y="4813"/>
                  </a:lnTo>
                  <a:lnTo>
                    <a:pt x="25" y="4813"/>
                  </a:lnTo>
                  <a:cubicBezTo>
                    <a:pt x="10" y="4966"/>
                    <a:pt x="2" y="5120"/>
                    <a:pt x="2" y="5275"/>
                  </a:cubicBezTo>
                  <a:cubicBezTo>
                    <a:pt x="0" y="5618"/>
                    <a:pt x="37" y="5958"/>
                    <a:pt x="108" y="6292"/>
                  </a:cubicBezTo>
                  <a:lnTo>
                    <a:pt x="4859" y="6292"/>
                  </a:lnTo>
                  <a:lnTo>
                    <a:pt x="4859" y="10495"/>
                  </a:lnTo>
                  <a:cubicBezTo>
                    <a:pt x="5123" y="10531"/>
                    <a:pt x="5388" y="10549"/>
                    <a:pt x="5653" y="10549"/>
                  </a:cubicBezTo>
                  <a:cubicBezTo>
                    <a:pt x="5919" y="10549"/>
                    <a:pt x="6184" y="10531"/>
                    <a:pt x="6447" y="10495"/>
                  </a:cubicBezTo>
                  <a:lnTo>
                    <a:pt x="6447" y="6292"/>
                  </a:lnTo>
                  <a:lnTo>
                    <a:pt x="11198" y="6292"/>
                  </a:lnTo>
                  <a:cubicBezTo>
                    <a:pt x="11271" y="5958"/>
                    <a:pt x="11306" y="5618"/>
                    <a:pt x="11306" y="5275"/>
                  </a:cubicBezTo>
                  <a:cubicBezTo>
                    <a:pt x="11306" y="5120"/>
                    <a:pt x="11298" y="4966"/>
                    <a:pt x="11283" y="4813"/>
                  </a:cubicBezTo>
                  <a:lnTo>
                    <a:pt x="6447" y="4813"/>
                  </a:lnTo>
                  <a:lnTo>
                    <a:pt x="6447" y="55"/>
                  </a:lnTo>
                  <a:cubicBezTo>
                    <a:pt x="6184" y="19"/>
                    <a:pt x="5919" y="1"/>
                    <a:pt x="5654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060;p37"/>
            <p:cNvSpPr/>
            <p:nvPr/>
          </p:nvSpPr>
          <p:spPr>
            <a:xfrm>
              <a:off x="2102395" y="806538"/>
              <a:ext cx="19532" cy="60975"/>
            </a:xfrm>
            <a:custGeom>
              <a:avLst/>
              <a:gdLst/>
              <a:ahLst/>
              <a:cxnLst/>
              <a:rect l="l" t="t" r="r" b="b"/>
              <a:pathLst>
                <a:path w="5157" h="16099" extrusionOk="0">
                  <a:moveTo>
                    <a:pt x="0" y="1"/>
                  </a:moveTo>
                  <a:lnTo>
                    <a:pt x="0" y="16099"/>
                  </a:lnTo>
                  <a:lnTo>
                    <a:pt x="5157" y="16099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061;p37"/>
            <p:cNvSpPr/>
            <p:nvPr/>
          </p:nvSpPr>
          <p:spPr>
            <a:xfrm>
              <a:off x="2185027" y="806538"/>
              <a:ext cx="19532" cy="60975"/>
            </a:xfrm>
            <a:custGeom>
              <a:avLst/>
              <a:gdLst/>
              <a:ahLst/>
              <a:cxnLst/>
              <a:rect l="l" t="t" r="r" b="b"/>
              <a:pathLst>
                <a:path w="5157" h="16099" extrusionOk="0">
                  <a:moveTo>
                    <a:pt x="0" y="1"/>
                  </a:moveTo>
                  <a:lnTo>
                    <a:pt x="0" y="16099"/>
                  </a:lnTo>
                  <a:lnTo>
                    <a:pt x="5157" y="16099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062;p37"/>
            <p:cNvSpPr/>
            <p:nvPr/>
          </p:nvSpPr>
          <p:spPr>
            <a:xfrm>
              <a:off x="2135509" y="818454"/>
              <a:ext cx="36815" cy="65187"/>
            </a:xfrm>
            <a:custGeom>
              <a:avLst/>
              <a:gdLst/>
              <a:ahLst/>
              <a:cxnLst/>
              <a:rect l="l" t="t" r="r" b="b"/>
              <a:pathLst>
                <a:path w="9720" h="17211" extrusionOk="0">
                  <a:moveTo>
                    <a:pt x="4860" y="0"/>
                  </a:moveTo>
                  <a:cubicBezTo>
                    <a:pt x="2186" y="0"/>
                    <a:pt x="1" y="2039"/>
                    <a:pt x="1" y="4534"/>
                  </a:cubicBezTo>
                  <a:lnTo>
                    <a:pt x="1" y="17210"/>
                  </a:lnTo>
                  <a:lnTo>
                    <a:pt x="9719" y="17210"/>
                  </a:lnTo>
                  <a:lnTo>
                    <a:pt x="9719" y="4534"/>
                  </a:lnTo>
                  <a:cubicBezTo>
                    <a:pt x="9719" y="3287"/>
                    <a:pt x="9172" y="2154"/>
                    <a:pt x="8292" y="1333"/>
                  </a:cubicBezTo>
                  <a:cubicBezTo>
                    <a:pt x="7410" y="511"/>
                    <a:pt x="6197" y="0"/>
                    <a:pt x="4860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063;p37"/>
            <p:cNvSpPr/>
            <p:nvPr/>
          </p:nvSpPr>
          <p:spPr>
            <a:xfrm>
              <a:off x="2217300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5" y="1"/>
                  </a:moveTo>
                  <a:lnTo>
                    <a:pt x="1" y="1073"/>
                  </a:lnTo>
                  <a:lnTo>
                    <a:pt x="1" y="10876"/>
                  </a:lnTo>
                  <a:lnTo>
                    <a:pt x="1971" y="10876"/>
                  </a:lnTo>
                  <a:lnTo>
                    <a:pt x="1971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064;p37"/>
            <p:cNvSpPr/>
            <p:nvPr/>
          </p:nvSpPr>
          <p:spPr>
            <a:xfrm>
              <a:off x="2232844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5" y="1"/>
                  </a:moveTo>
                  <a:lnTo>
                    <a:pt x="0" y="1073"/>
                  </a:lnTo>
                  <a:lnTo>
                    <a:pt x="0" y="10876"/>
                  </a:lnTo>
                  <a:lnTo>
                    <a:pt x="1971" y="10876"/>
                  </a:lnTo>
                  <a:lnTo>
                    <a:pt x="1971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065;p37"/>
            <p:cNvSpPr/>
            <p:nvPr/>
          </p:nvSpPr>
          <p:spPr>
            <a:xfrm>
              <a:off x="2248388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6" y="1"/>
                  </a:moveTo>
                  <a:lnTo>
                    <a:pt x="0" y="1073"/>
                  </a:lnTo>
                  <a:lnTo>
                    <a:pt x="0" y="10876"/>
                  </a:lnTo>
                  <a:lnTo>
                    <a:pt x="1970" y="10876"/>
                  </a:lnTo>
                  <a:lnTo>
                    <a:pt x="1970" y="1073"/>
                  </a:lnTo>
                  <a:lnTo>
                    <a:pt x="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066;p37"/>
            <p:cNvSpPr/>
            <p:nvPr/>
          </p:nvSpPr>
          <p:spPr>
            <a:xfrm>
              <a:off x="2263936" y="842444"/>
              <a:ext cx="7461" cy="41197"/>
            </a:xfrm>
            <a:custGeom>
              <a:avLst/>
              <a:gdLst/>
              <a:ahLst/>
              <a:cxnLst/>
              <a:rect l="l" t="t" r="r" b="b"/>
              <a:pathLst>
                <a:path w="1970" h="10877" extrusionOk="0">
                  <a:moveTo>
                    <a:pt x="985" y="1"/>
                  </a:moveTo>
                  <a:lnTo>
                    <a:pt x="0" y="1073"/>
                  </a:lnTo>
                  <a:lnTo>
                    <a:pt x="0" y="10876"/>
                  </a:lnTo>
                  <a:lnTo>
                    <a:pt x="1969" y="10876"/>
                  </a:lnTo>
                  <a:lnTo>
                    <a:pt x="1969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067;p37"/>
            <p:cNvSpPr/>
            <p:nvPr/>
          </p:nvSpPr>
          <p:spPr>
            <a:xfrm>
              <a:off x="2279476" y="842444"/>
              <a:ext cx="7461" cy="41197"/>
            </a:xfrm>
            <a:custGeom>
              <a:avLst/>
              <a:gdLst/>
              <a:ahLst/>
              <a:cxnLst/>
              <a:rect l="l" t="t" r="r" b="b"/>
              <a:pathLst>
                <a:path w="1970" h="10877" extrusionOk="0">
                  <a:moveTo>
                    <a:pt x="985" y="1"/>
                  </a:moveTo>
                  <a:lnTo>
                    <a:pt x="1" y="1073"/>
                  </a:lnTo>
                  <a:lnTo>
                    <a:pt x="1" y="10876"/>
                  </a:lnTo>
                  <a:lnTo>
                    <a:pt x="1970" y="10876"/>
                  </a:lnTo>
                  <a:lnTo>
                    <a:pt x="1970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068;p37"/>
            <p:cNvSpPr/>
            <p:nvPr/>
          </p:nvSpPr>
          <p:spPr>
            <a:xfrm>
              <a:off x="2295020" y="842444"/>
              <a:ext cx="7465" cy="41197"/>
            </a:xfrm>
            <a:custGeom>
              <a:avLst/>
              <a:gdLst/>
              <a:ahLst/>
              <a:cxnLst/>
              <a:rect l="l" t="t" r="r" b="b"/>
              <a:pathLst>
                <a:path w="1971" h="10877" extrusionOk="0">
                  <a:moveTo>
                    <a:pt x="985" y="1"/>
                  </a:moveTo>
                  <a:lnTo>
                    <a:pt x="1" y="1073"/>
                  </a:lnTo>
                  <a:lnTo>
                    <a:pt x="1" y="10876"/>
                  </a:lnTo>
                  <a:lnTo>
                    <a:pt x="1971" y="10876"/>
                  </a:lnTo>
                  <a:lnTo>
                    <a:pt x="1971" y="1073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069;p37"/>
            <p:cNvSpPr/>
            <p:nvPr/>
          </p:nvSpPr>
          <p:spPr>
            <a:xfrm>
              <a:off x="2213566" y="852886"/>
              <a:ext cx="93271" cy="5223"/>
            </a:xfrm>
            <a:custGeom>
              <a:avLst/>
              <a:gdLst/>
              <a:ahLst/>
              <a:cxnLst/>
              <a:rect l="l" t="t" r="r" b="b"/>
              <a:pathLst>
                <a:path w="24626" h="1379" extrusionOk="0">
                  <a:moveTo>
                    <a:pt x="1" y="1"/>
                  </a:moveTo>
                  <a:lnTo>
                    <a:pt x="1" y="1379"/>
                  </a:lnTo>
                  <a:lnTo>
                    <a:pt x="24626" y="1379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070;p37"/>
            <p:cNvSpPr/>
            <p:nvPr/>
          </p:nvSpPr>
          <p:spPr>
            <a:xfrm>
              <a:off x="2213566" y="872611"/>
              <a:ext cx="93271" cy="5223"/>
            </a:xfrm>
            <a:custGeom>
              <a:avLst/>
              <a:gdLst/>
              <a:ahLst/>
              <a:cxnLst/>
              <a:rect l="l" t="t" r="r" b="b"/>
              <a:pathLst>
                <a:path w="24626" h="1379" extrusionOk="0">
                  <a:moveTo>
                    <a:pt x="1" y="0"/>
                  </a:moveTo>
                  <a:lnTo>
                    <a:pt x="1" y="1378"/>
                  </a:lnTo>
                  <a:lnTo>
                    <a:pt x="24626" y="1378"/>
                  </a:lnTo>
                  <a:lnTo>
                    <a:pt x="24626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071;p37"/>
            <p:cNvSpPr/>
            <p:nvPr/>
          </p:nvSpPr>
          <p:spPr>
            <a:xfrm>
              <a:off x="2219160" y="854045"/>
              <a:ext cx="3121" cy="2909"/>
            </a:xfrm>
            <a:custGeom>
              <a:avLst/>
              <a:gdLst/>
              <a:ahLst/>
              <a:cxnLst/>
              <a:rect l="l" t="t" r="r" b="b"/>
              <a:pathLst>
                <a:path w="824" h="768" extrusionOk="0">
                  <a:moveTo>
                    <a:pt x="412" y="1"/>
                  </a:moveTo>
                  <a:cubicBezTo>
                    <a:pt x="186" y="1"/>
                    <a:pt x="0" y="172"/>
                    <a:pt x="0" y="385"/>
                  </a:cubicBezTo>
                  <a:cubicBezTo>
                    <a:pt x="0" y="596"/>
                    <a:pt x="184" y="767"/>
                    <a:pt x="412" y="767"/>
                  </a:cubicBezTo>
                  <a:cubicBezTo>
                    <a:pt x="639" y="767"/>
                    <a:pt x="823" y="596"/>
                    <a:pt x="823" y="385"/>
                  </a:cubicBezTo>
                  <a:cubicBezTo>
                    <a:pt x="823" y="172"/>
                    <a:pt x="638" y="1"/>
                    <a:pt x="41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072;p37"/>
            <p:cNvSpPr/>
            <p:nvPr/>
          </p:nvSpPr>
          <p:spPr>
            <a:xfrm>
              <a:off x="2219164" y="873770"/>
              <a:ext cx="3117" cy="2905"/>
            </a:xfrm>
            <a:custGeom>
              <a:avLst/>
              <a:gdLst/>
              <a:ahLst/>
              <a:cxnLst/>
              <a:rect l="l" t="t" r="r" b="b"/>
              <a:pathLst>
                <a:path w="823" h="767" extrusionOk="0">
                  <a:moveTo>
                    <a:pt x="411" y="0"/>
                  </a:moveTo>
                  <a:cubicBezTo>
                    <a:pt x="185" y="0"/>
                    <a:pt x="1" y="173"/>
                    <a:pt x="1" y="384"/>
                  </a:cubicBezTo>
                  <a:cubicBezTo>
                    <a:pt x="1" y="595"/>
                    <a:pt x="185" y="767"/>
                    <a:pt x="411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1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2073;p37"/>
            <p:cNvSpPr/>
            <p:nvPr/>
          </p:nvSpPr>
          <p:spPr>
            <a:xfrm>
              <a:off x="2234708" y="854045"/>
              <a:ext cx="3113" cy="2909"/>
            </a:xfrm>
            <a:custGeom>
              <a:avLst/>
              <a:gdLst/>
              <a:ahLst/>
              <a:cxnLst/>
              <a:rect l="l" t="t" r="r" b="b"/>
              <a:pathLst>
                <a:path w="822" h="768" extrusionOk="0">
                  <a:moveTo>
                    <a:pt x="412" y="1"/>
                  </a:moveTo>
                  <a:cubicBezTo>
                    <a:pt x="184" y="1"/>
                    <a:pt x="1" y="172"/>
                    <a:pt x="1" y="385"/>
                  </a:cubicBezTo>
                  <a:cubicBezTo>
                    <a:pt x="1" y="596"/>
                    <a:pt x="184" y="767"/>
                    <a:pt x="412" y="767"/>
                  </a:cubicBezTo>
                  <a:cubicBezTo>
                    <a:pt x="638" y="767"/>
                    <a:pt x="822" y="596"/>
                    <a:pt x="822" y="385"/>
                  </a:cubicBezTo>
                  <a:cubicBezTo>
                    <a:pt x="822" y="172"/>
                    <a:pt x="640" y="1"/>
                    <a:pt x="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2074;p37"/>
            <p:cNvSpPr/>
            <p:nvPr/>
          </p:nvSpPr>
          <p:spPr>
            <a:xfrm>
              <a:off x="2234708" y="873770"/>
              <a:ext cx="3113" cy="2905"/>
            </a:xfrm>
            <a:custGeom>
              <a:avLst/>
              <a:gdLst/>
              <a:ahLst/>
              <a:cxnLst/>
              <a:rect l="l" t="t" r="r" b="b"/>
              <a:pathLst>
                <a:path w="822" h="767" extrusionOk="0">
                  <a:moveTo>
                    <a:pt x="412" y="0"/>
                  </a:moveTo>
                  <a:cubicBezTo>
                    <a:pt x="184" y="0"/>
                    <a:pt x="1" y="173"/>
                    <a:pt x="1" y="384"/>
                  </a:cubicBezTo>
                  <a:cubicBezTo>
                    <a:pt x="1" y="595"/>
                    <a:pt x="184" y="767"/>
                    <a:pt x="412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2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2075;p37"/>
            <p:cNvSpPr/>
            <p:nvPr/>
          </p:nvSpPr>
          <p:spPr>
            <a:xfrm>
              <a:off x="2250873" y="854045"/>
              <a:ext cx="3117" cy="2909"/>
            </a:xfrm>
            <a:custGeom>
              <a:avLst/>
              <a:gdLst/>
              <a:ahLst/>
              <a:cxnLst/>
              <a:rect l="l" t="t" r="r" b="b"/>
              <a:pathLst>
                <a:path w="823" h="768" extrusionOk="0">
                  <a:moveTo>
                    <a:pt x="412" y="1"/>
                  </a:moveTo>
                  <a:cubicBezTo>
                    <a:pt x="185" y="1"/>
                    <a:pt x="1" y="172"/>
                    <a:pt x="1" y="385"/>
                  </a:cubicBezTo>
                  <a:cubicBezTo>
                    <a:pt x="1" y="596"/>
                    <a:pt x="185" y="767"/>
                    <a:pt x="412" y="767"/>
                  </a:cubicBezTo>
                  <a:cubicBezTo>
                    <a:pt x="638" y="767"/>
                    <a:pt x="822" y="596"/>
                    <a:pt x="822" y="385"/>
                  </a:cubicBezTo>
                  <a:cubicBezTo>
                    <a:pt x="822" y="172"/>
                    <a:pt x="638" y="1"/>
                    <a:pt x="41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2076;p37"/>
            <p:cNvSpPr/>
            <p:nvPr/>
          </p:nvSpPr>
          <p:spPr>
            <a:xfrm>
              <a:off x="2250873" y="873770"/>
              <a:ext cx="3117" cy="2905"/>
            </a:xfrm>
            <a:custGeom>
              <a:avLst/>
              <a:gdLst/>
              <a:ahLst/>
              <a:cxnLst/>
              <a:rect l="l" t="t" r="r" b="b"/>
              <a:pathLst>
                <a:path w="823" h="767" extrusionOk="0">
                  <a:moveTo>
                    <a:pt x="411" y="0"/>
                  </a:moveTo>
                  <a:cubicBezTo>
                    <a:pt x="185" y="0"/>
                    <a:pt x="1" y="173"/>
                    <a:pt x="1" y="384"/>
                  </a:cubicBezTo>
                  <a:cubicBezTo>
                    <a:pt x="1" y="595"/>
                    <a:pt x="185" y="767"/>
                    <a:pt x="411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1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2077;p37"/>
            <p:cNvSpPr/>
            <p:nvPr/>
          </p:nvSpPr>
          <p:spPr>
            <a:xfrm>
              <a:off x="2266420" y="854045"/>
              <a:ext cx="3110" cy="2909"/>
            </a:xfrm>
            <a:custGeom>
              <a:avLst/>
              <a:gdLst/>
              <a:ahLst/>
              <a:cxnLst/>
              <a:rect l="l" t="t" r="r" b="b"/>
              <a:pathLst>
                <a:path w="821" h="768" extrusionOk="0">
                  <a:moveTo>
                    <a:pt x="411" y="1"/>
                  </a:moveTo>
                  <a:cubicBezTo>
                    <a:pt x="185" y="1"/>
                    <a:pt x="1" y="172"/>
                    <a:pt x="1" y="385"/>
                  </a:cubicBezTo>
                  <a:cubicBezTo>
                    <a:pt x="1" y="596"/>
                    <a:pt x="183" y="767"/>
                    <a:pt x="411" y="767"/>
                  </a:cubicBezTo>
                  <a:cubicBezTo>
                    <a:pt x="637" y="767"/>
                    <a:pt x="821" y="596"/>
                    <a:pt x="821" y="385"/>
                  </a:cubicBezTo>
                  <a:cubicBezTo>
                    <a:pt x="821" y="172"/>
                    <a:pt x="637" y="1"/>
                    <a:pt x="41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2078;p37"/>
            <p:cNvSpPr/>
            <p:nvPr/>
          </p:nvSpPr>
          <p:spPr>
            <a:xfrm>
              <a:off x="2266420" y="873774"/>
              <a:ext cx="3110" cy="2901"/>
            </a:xfrm>
            <a:custGeom>
              <a:avLst/>
              <a:gdLst/>
              <a:ahLst/>
              <a:cxnLst/>
              <a:rect l="l" t="t" r="r" b="b"/>
              <a:pathLst>
                <a:path w="821" h="766" extrusionOk="0">
                  <a:moveTo>
                    <a:pt x="411" y="1"/>
                  </a:moveTo>
                  <a:cubicBezTo>
                    <a:pt x="185" y="1"/>
                    <a:pt x="1" y="172"/>
                    <a:pt x="1" y="383"/>
                  </a:cubicBezTo>
                  <a:cubicBezTo>
                    <a:pt x="1" y="594"/>
                    <a:pt x="183" y="766"/>
                    <a:pt x="411" y="766"/>
                  </a:cubicBezTo>
                  <a:cubicBezTo>
                    <a:pt x="637" y="766"/>
                    <a:pt x="821" y="594"/>
                    <a:pt x="821" y="383"/>
                  </a:cubicBezTo>
                  <a:cubicBezTo>
                    <a:pt x="821" y="172"/>
                    <a:pt x="637" y="1"/>
                    <a:pt x="41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2079;p37"/>
            <p:cNvSpPr/>
            <p:nvPr/>
          </p:nvSpPr>
          <p:spPr>
            <a:xfrm>
              <a:off x="2281964" y="854045"/>
              <a:ext cx="3110" cy="2909"/>
            </a:xfrm>
            <a:custGeom>
              <a:avLst/>
              <a:gdLst/>
              <a:ahLst/>
              <a:cxnLst/>
              <a:rect l="l" t="t" r="r" b="b"/>
              <a:pathLst>
                <a:path w="821" h="768" extrusionOk="0">
                  <a:moveTo>
                    <a:pt x="411" y="1"/>
                  </a:moveTo>
                  <a:cubicBezTo>
                    <a:pt x="184" y="1"/>
                    <a:pt x="1" y="172"/>
                    <a:pt x="1" y="385"/>
                  </a:cubicBezTo>
                  <a:cubicBezTo>
                    <a:pt x="1" y="596"/>
                    <a:pt x="184" y="767"/>
                    <a:pt x="411" y="767"/>
                  </a:cubicBezTo>
                  <a:cubicBezTo>
                    <a:pt x="637" y="767"/>
                    <a:pt x="821" y="596"/>
                    <a:pt x="821" y="385"/>
                  </a:cubicBezTo>
                  <a:cubicBezTo>
                    <a:pt x="821" y="172"/>
                    <a:pt x="637" y="1"/>
                    <a:pt x="41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2080;p37"/>
            <p:cNvSpPr/>
            <p:nvPr/>
          </p:nvSpPr>
          <p:spPr>
            <a:xfrm>
              <a:off x="2281961" y="873770"/>
              <a:ext cx="3113" cy="2905"/>
            </a:xfrm>
            <a:custGeom>
              <a:avLst/>
              <a:gdLst/>
              <a:ahLst/>
              <a:cxnLst/>
              <a:rect l="l" t="t" r="r" b="b"/>
              <a:pathLst>
                <a:path w="822" h="767" extrusionOk="0">
                  <a:moveTo>
                    <a:pt x="412" y="0"/>
                  </a:moveTo>
                  <a:cubicBezTo>
                    <a:pt x="185" y="0"/>
                    <a:pt x="0" y="173"/>
                    <a:pt x="0" y="384"/>
                  </a:cubicBezTo>
                  <a:cubicBezTo>
                    <a:pt x="0" y="595"/>
                    <a:pt x="185" y="767"/>
                    <a:pt x="412" y="767"/>
                  </a:cubicBezTo>
                  <a:cubicBezTo>
                    <a:pt x="638" y="767"/>
                    <a:pt x="822" y="595"/>
                    <a:pt x="822" y="384"/>
                  </a:cubicBezTo>
                  <a:cubicBezTo>
                    <a:pt x="822" y="173"/>
                    <a:pt x="638" y="0"/>
                    <a:pt x="412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2081;p37"/>
            <p:cNvSpPr/>
            <p:nvPr/>
          </p:nvSpPr>
          <p:spPr>
            <a:xfrm>
              <a:off x="2297508" y="854045"/>
              <a:ext cx="3110" cy="2909"/>
            </a:xfrm>
            <a:custGeom>
              <a:avLst/>
              <a:gdLst/>
              <a:ahLst/>
              <a:cxnLst/>
              <a:rect l="l" t="t" r="r" b="b"/>
              <a:pathLst>
                <a:path w="821" h="768" extrusionOk="0">
                  <a:moveTo>
                    <a:pt x="410" y="1"/>
                  </a:moveTo>
                  <a:cubicBezTo>
                    <a:pt x="184" y="1"/>
                    <a:pt x="0" y="172"/>
                    <a:pt x="0" y="385"/>
                  </a:cubicBezTo>
                  <a:cubicBezTo>
                    <a:pt x="0" y="596"/>
                    <a:pt x="184" y="767"/>
                    <a:pt x="410" y="767"/>
                  </a:cubicBezTo>
                  <a:cubicBezTo>
                    <a:pt x="637" y="767"/>
                    <a:pt x="820" y="596"/>
                    <a:pt x="820" y="385"/>
                  </a:cubicBezTo>
                  <a:cubicBezTo>
                    <a:pt x="820" y="172"/>
                    <a:pt x="638" y="1"/>
                    <a:pt x="410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2082;p37"/>
            <p:cNvSpPr/>
            <p:nvPr/>
          </p:nvSpPr>
          <p:spPr>
            <a:xfrm>
              <a:off x="2297508" y="873770"/>
              <a:ext cx="3110" cy="2905"/>
            </a:xfrm>
            <a:custGeom>
              <a:avLst/>
              <a:gdLst/>
              <a:ahLst/>
              <a:cxnLst/>
              <a:rect l="l" t="t" r="r" b="b"/>
              <a:pathLst>
                <a:path w="821" h="767" extrusionOk="0">
                  <a:moveTo>
                    <a:pt x="410" y="0"/>
                  </a:moveTo>
                  <a:cubicBezTo>
                    <a:pt x="184" y="0"/>
                    <a:pt x="0" y="173"/>
                    <a:pt x="0" y="384"/>
                  </a:cubicBezTo>
                  <a:cubicBezTo>
                    <a:pt x="0" y="595"/>
                    <a:pt x="184" y="767"/>
                    <a:pt x="410" y="767"/>
                  </a:cubicBezTo>
                  <a:cubicBezTo>
                    <a:pt x="637" y="767"/>
                    <a:pt x="820" y="595"/>
                    <a:pt x="820" y="384"/>
                  </a:cubicBezTo>
                  <a:cubicBezTo>
                    <a:pt x="820" y="173"/>
                    <a:pt x="637" y="0"/>
                    <a:pt x="410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2083;p37"/>
            <p:cNvSpPr/>
            <p:nvPr/>
          </p:nvSpPr>
          <p:spPr>
            <a:xfrm>
              <a:off x="2097543" y="849307"/>
              <a:ext cx="28380" cy="17085"/>
            </a:xfrm>
            <a:custGeom>
              <a:avLst/>
              <a:gdLst/>
              <a:ahLst/>
              <a:cxnLst/>
              <a:rect l="l" t="t" r="r" b="b"/>
              <a:pathLst>
                <a:path w="7493" h="4511" extrusionOk="0">
                  <a:moveTo>
                    <a:pt x="3272" y="0"/>
                  </a:moveTo>
                  <a:cubicBezTo>
                    <a:pt x="3223" y="0"/>
                    <a:pt x="3173" y="2"/>
                    <a:pt x="3124" y="7"/>
                  </a:cubicBezTo>
                  <a:cubicBezTo>
                    <a:pt x="2215" y="89"/>
                    <a:pt x="1468" y="932"/>
                    <a:pt x="1550" y="1781"/>
                  </a:cubicBezTo>
                  <a:cubicBezTo>
                    <a:pt x="1454" y="1737"/>
                    <a:pt x="1349" y="1716"/>
                    <a:pt x="1244" y="1716"/>
                  </a:cubicBezTo>
                  <a:cubicBezTo>
                    <a:pt x="960" y="1716"/>
                    <a:pt x="669" y="1865"/>
                    <a:pt x="512" y="2094"/>
                  </a:cubicBezTo>
                  <a:cubicBezTo>
                    <a:pt x="0" y="2834"/>
                    <a:pt x="753" y="3966"/>
                    <a:pt x="1522" y="4261"/>
                  </a:cubicBezTo>
                  <a:cubicBezTo>
                    <a:pt x="2019" y="4453"/>
                    <a:pt x="2662" y="4511"/>
                    <a:pt x="3314" y="4511"/>
                  </a:cubicBezTo>
                  <a:cubicBezTo>
                    <a:pt x="3996" y="4511"/>
                    <a:pt x="4688" y="4448"/>
                    <a:pt x="5234" y="4409"/>
                  </a:cubicBezTo>
                  <a:cubicBezTo>
                    <a:pt x="5695" y="4378"/>
                    <a:pt x="6173" y="4320"/>
                    <a:pt x="6561" y="4087"/>
                  </a:cubicBezTo>
                  <a:cubicBezTo>
                    <a:pt x="7052" y="3790"/>
                    <a:pt x="7322" y="3249"/>
                    <a:pt x="7415" y="2711"/>
                  </a:cubicBezTo>
                  <a:cubicBezTo>
                    <a:pt x="7492" y="2258"/>
                    <a:pt x="7458" y="1775"/>
                    <a:pt x="7228" y="1372"/>
                  </a:cubicBezTo>
                  <a:cubicBezTo>
                    <a:pt x="6997" y="968"/>
                    <a:pt x="6546" y="658"/>
                    <a:pt x="6055" y="654"/>
                  </a:cubicBezTo>
                  <a:cubicBezTo>
                    <a:pt x="6053" y="654"/>
                    <a:pt x="6052" y="654"/>
                    <a:pt x="6050" y="654"/>
                  </a:cubicBezTo>
                  <a:cubicBezTo>
                    <a:pt x="5561" y="654"/>
                    <a:pt x="5075" y="1009"/>
                    <a:pt x="5037" y="1464"/>
                  </a:cubicBezTo>
                  <a:cubicBezTo>
                    <a:pt x="4946" y="663"/>
                    <a:pt x="4129" y="0"/>
                    <a:pt x="3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2084;p37"/>
            <p:cNvSpPr/>
            <p:nvPr/>
          </p:nvSpPr>
          <p:spPr>
            <a:xfrm>
              <a:off x="2099388" y="864707"/>
              <a:ext cx="25547" cy="5613"/>
            </a:xfrm>
            <a:custGeom>
              <a:avLst/>
              <a:gdLst/>
              <a:ahLst/>
              <a:cxnLst/>
              <a:rect l="l" t="t" r="r" b="b"/>
              <a:pathLst>
                <a:path w="6745" h="1482" extrusionOk="0">
                  <a:moveTo>
                    <a:pt x="0" y="1"/>
                  </a:moveTo>
                  <a:lnTo>
                    <a:pt x="0" y="1481"/>
                  </a:lnTo>
                  <a:lnTo>
                    <a:pt x="6745" y="1481"/>
                  </a:lnTo>
                  <a:lnTo>
                    <a:pt x="6745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2085;p37"/>
            <p:cNvSpPr/>
            <p:nvPr/>
          </p:nvSpPr>
          <p:spPr>
            <a:xfrm>
              <a:off x="2180175" y="849307"/>
              <a:ext cx="28380" cy="17085"/>
            </a:xfrm>
            <a:custGeom>
              <a:avLst/>
              <a:gdLst/>
              <a:ahLst/>
              <a:cxnLst/>
              <a:rect l="l" t="t" r="r" b="b"/>
              <a:pathLst>
                <a:path w="7493" h="4511" extrusionOk="0">
                  <a:moveTo>
                    <a:pt x="3272" y="0"/>
                  </a:moveTo>
                  <a:cubicBezTo>
                    <a:pt x="3223" y="0"/>
                    <a:pt x="3173" y="2"/>
                    <a:pt x="3124" y="7"/>
                  </a:cubicBezTo>
                  <a:cubicBezTo>
                    <a:pt x="2215" y="89"/>
                    <a:pt x="1466" y="932"/>
                    <a:pt x="1550" y="1781"/>
                  </a:cubicBezTo>
                  <a:cubicBezTo>
                    <a:pt x="1454" y="1737"/>
                    <a:pt x="1349" y="1716"/>
                    <a:pt x="1244" y="1716"/>
                  </a:cubicBezTo>
                  <a:cubicBezTo>
                    <a:pt x="959" y="1716"/>
                    <a:pt x="668" y="1865"/>
                    <a:pt x="511" y="2094"/>
                  </a:cubicBezTo>
                  <a:cubicBezTo>
                    <a:pt x="1" y="2834"/>
                    <a:pt x="753" y="3966"/>
                    <a:pt x="1522" y="4261"/>
                  </a:cubicBezTo>
                  <a:cubicBezTo>
                    <a:pt x="2019" y="4453"/>
                    <a:pt x="2662" y="4511"/>
                    <a:pt x="3314" y="4511"/>
                  </a:cubicBezTo>
                  <a:cubicBezTo>
                    <a:pt x="3996" y="4511"/>
                    <a:pt x="4688" y="4448"/>
                    <a:pt x="5234" y="4409"/>
                  </a:cubicBezTo>
                  <a:cubicBezTo>
                    <a:pt x="5695" y="4378"/>
                    <a:pt x="6173" y="4320"/>
                    <a:pt x="6561" y="4087"/>
                  </a:cubicBezTo>
                  <a:cubicBezTo>
                    <a:pt x="7052" y="3790"/>
                    <a:pt x="7322" y="3249"/>
                    <a:pt x="7414" y="2711"/>
                  </a:cubicBezTo>
                  <a:cubicBezTo>
                    <a:pt x="7492" y="2258"/>
                    <a:pt x="7458" y="1775"/>
                    <a:pt x="7228" y="1372"/>
                  </a:cubicBezTo>
                  <a:cubicBezTo>
                    <a:pt x="6997" y="968"/>
                    <a:pt x="6545" y="658"/>
                    <a:pt x="6054" y="654"/>
                  </a:cubicBezTo>
                  <a:cubicBezTo>
                    <a:pt x="6052" y="654"/>
                    <a:pt x="6050" y="654"/>
                    <a:pt x="6048" y="654"/>
                  </a:cubicBezTo>
                  <a:cubicBezTo>
                    <a:pt x="5559" y="654"/>
                    <a:pt x="5074" y="1009"/>
                    <a:pt x="5035" y="1464"/>
                  </a:cubicBezTo>
                  <a:cubicBezTo>
                    <a:pt x="4947" y="663"/>
                    <a:pt x="4129" y="0"/>
                    <a:pt x="3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2086;p37"/>
            <p:cNvSpPr/>
            <p:nvPr/>
          </p:nvSpPr>
          <p:spPr>
            <a:xfrm>
              <a:off x="2182020" y="864707"/>
              <a:ext cx="25543" cy="5613"/>
            </a:xfrm>
            <a:custGeom>
              <a:avLst/>
              <a:gdLst/>
              <a:ahLst/>
              <a:cxnLst/>
              <a:rect l="l" t="t" r="r" b="b"/>
              <a:pathLst>
                <a:path w="6744" h="1482" extrusionOk="0">
                  <a:moveTo>
                    <a:pt x="0" y="1"/>
                  </a:moveTo>
                  <a:lnTo>
                    <a:pt x="0" y="1481"/>
                  </a:lnTo>
                  <a:lnTo>
                    <a:pt x="6743" y="1481"/>
                  </a:lnTo>
                  <a:lnTo>
                    <a:pt x="6743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2087;p37"/>
            <p:cNvSpPr/>
            <p:nvPr/>
          </p:nvSpPr>
          <p:spPr>
            <a:xfrm>
              <a:off x="1815575" y="701742"/>
              <a:ext cx="55877" cy="40697"/>
            </a:xfrm>
            <a:custGeom>
              <a:avLst/>
              <a:gdLst/>
              <a:ahLst/>
              <a:cxnLst/>
              <a:rect l="l" t="t" r="r" b="b"/>
              <a:pathLst>
                <a:path w="14753" h="10745" extrusionOk="0">
                  <a:moveTo>
                    <a:pt x="6702" y="0"/>
                  </a:moveTo>
                  <a:cubicBezTo>
                    <a:pt x="6591" y="0"/>
                    <a:pt x="6481" y="6"/>
                    <a:pt x="6370" y="18"/>
                  </a:cubicBezTo>
                  <a:cubicBezTo>
                    <a:pt x="5745" y="91"/>
                    <a:pt x="5158" y="361"/>
                    <a:pt x="4696" y="789"/>
                  </a:cubicBezTo>
                  <a:cubicBezTo>
                    <a:pt x="4382" y="1078"/>
                    <a:pt x="4136" y="1436"/>
                    <a:pt x="3996" y="1839"/>
                  </a:cubicBezTo>
                  <a:cubicBezTo>
                    <a:pt x="3802" y="1724"/>
                    <a:pt x="3591" y="1672"/>
                    <a:pt x="3377" y="1672"/>
                  </a:cubicBezTo>
                  <a:cubicBezTo>
                    <a:pt x="2709" y="1672"/>
                    <a:pt x="2014" y="2174"/>
                    <a:pt x="1751" y="2817"/>
                  </a:cubicBezTo>
                  <a:cubicBezTo>
                    <a:pt x="1404" y="3667"/>
                    <a:pt x="1599" y="4628"/>
                    <a:pt x="1840" y="5511"/>
                  </a:cubicBezTo>
                  <a:cubicBezTo>
                    <a:pt x="1012" y="5578"/>
                    <a:pt x="317" y="6282"/>
                    <a:pt x="159" y="7082"/>
                  </a:cubicBezTo>
                  <a:cubicBezTo>
                    <a:pt x="0" y="7883"/>
                    <a:pt x="322" y="8731"/>
                    <a:pt x="887" y="9328"/>
                  </a:cubicBezTo>
                  <a:cubicBezTo>
                    <a:pt x="1870" y="10365"/>
                    <a:pt x="3237" y="10573"/>
                    <a:pt x="4602" y="10647"/>
                  </a:cubicBezTo>
                  <a:cubicBezTo>
                    <a:pt x="5396" y="10691"/>
                    <a:pt x="6194" y="10715"/>
                    <a:pt x="6989" y="10726"/>
                  </a:cubicBezTo>
                  <a:cubicBezTo>
                    <a:pt x="7240" y="10731"/>
                    <a:pt x="7489" y="10734"/>
                    <a:pt x="7739" y="10734"/>
                  </a:cubicBezTo>
                  <a:cubicBezTo>
                    <a:pt x="8261" y="10741"/>
                    <a:pt x="8784" y="10742"/>
                    <a:pt x="9305" y="10745"/>
                  </a:cubicBezTo>
                  <a:cubicBezTo>
                    <a:pt x="9380" y="10745"/>
                    <a:pt x="9455" y="10745"/>
                    <a:pt x="9531" y="10745"/>
                  </a:cubicBezTo>
                  <a:cubicBezTo>
                    <a:pt x="10277" y="10745"/>
                    <a:pt x="11026" y="10733"/>
                    <a:pt x="11756" y="10586"/>
                  </a:cubicBezTo>
                  <a:cubicBezTo>
                    <a:pt x="12560" y="10424"/>
                    <a:pt x="13348" y="10084"/>
                    <a:pt x="13906" y="9494"/>
                  </a:cubicBezTo>
                  <a:cubicBezTo>
                    <a:pt x="13918" y="9482"/>
                    <a:pt x="13929" y="9470"/>
                    <a:pt x="13940" y="9456"/>
                  </a:cubicBezTo>
                  <a:cubicBezTo>
                    <a:pt x="14475" y="8869"/>
                    <a:pt x="14752" y="8026"/>
                    <a:pt x="14526" y="7272"/>
                  </a:cubicBezTo>
                  <a:cubicBezTo>
                    <a:pt x="14317" y="6568"/>
                    <a:pt x="13619" y="6006"/>
                    <a:pt x="12884" y="6006"/>
                  </a:cubicBezTo>
                  <a:cubicBezTo>
                    <a:pt x="12812" y="6006"/>
                    <a:pt x="12740" y="6012"/>
                    <a:pt x="12668" y="6023"/>
                  </a:cubicBezTo>
                  <a:cubicBezTo>
                    <a:pt x="12970" y="5363"/>
                    <a:pt x="12757" y="4513"/>
                    <a:pt x="12178" y="4063"/>
                  </a:cubicBezTo>
                  <a:cubicBezTo>
                    <a:pt x="11885" y="3835"/>
                    <a:pt x="11511" y="3720"/>
                    <a:pt x="11137" y="3720"/>
                  </a:cubicBezTo>
                  <a:cubicBezTo>
                    <a:pt x="10773" y="3720"/>
                    <a:pt x="10410" y="3828"/>
                    <a:pt x="10120" y="4044"/>
                  </a:cubicBezTo>
                  <a:cubicBezTo>
                    <a:pt x="10216" y="3009"/>
                    <a:pt x="9904" y="1927"/>
                    <a:pt x="9207" y="1143"/>
                  </a:cubicBezTo>
                  <a:cubicBezTo>
                    <a:pt x="8584" y="442"/>
                    <a:pt x="7648" y="0"/>
                    <a:pt x="6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2088;p37"/>
            <p:cNvSpPr/>
            <p:nvPr/>
          </p:nvSpPr>
          <p:spPr>
            <a:xfrm>
              <a:off x="1833365" y="701742"/>
              <a:ext cx="38087" cy="35815"/>
            </a:xfrm>
            <a:custGeom>
              <a:avLst/>
              <a:gdLst/>
              <a:ahLst/>
              <a:cxnLst/>
              <a:rect l="l" t="t" r="r" b="b"/>
              <a:pathLst>
                <a:path w="10056" h="9456" extrusionOk="0">
                  <a:moveTo>
                    <a:pt x="2004" y="0"/>
                  </a:moveTo>
                  <a:cubicBezTo>
                    <a:pt x="1894" y="0"/>
                    <a:pt x="1784" y="6"/>
                    <a:pt x="1675" y="18"/>
                  </a:cubicBezTo>
                  <a:cubicBezTo>
                    <a:pt x="1050" y="91"/>
                    <a:pt x="463" y="361"/>
                    <a:pt x="1" y="790"/>
                  </a:cubicBezTo>
                  <a:cubicBezTo>
                    <a:pt x="312" y="781"/>
                    <a:pt x="671" y="733"/>
                    <a:pt x="949" y="733"/>
                  </a:cubicBezTo>
                  <a:cubicBezTo>
                    <a:pt x="1038" y="733"/>
                    <a:pt x="1120" y="738"/>
                    <a:pt x="1188" y="751"/>
                  </a:cubicBezTo>
                  <a:cubicBezTo>
                    <a:pt x="1802" y="863"/>
                    <a:pt x="2392" y="1110"/>
                    <a:pt x="2888" y="1484"/>
                  </a:cubicBezTo>
                  <a:cubicBezTo>
                    <a:pt x="4087" y="2384"/>
                    <a:pt x="4700" y="3976"/>
                    <a:pt x="4406" y="5428"/>
                  </a:cubicBezTo>
                  <a:cubicBezTo>
                    <a:pt x="4594" y="5372"/>
                    <a:pt x="4789" y="5345"/>
                    <a:pt x="4984" y="5345"/>
                  </a:cubicBezTo>
                  <a:cubicBezTo>
                    <a:pt x="5522" y="5345"/>
                    <a:pt x="6061" y="5549"/>
                    <a:pt x="6446" y="5918"/>
                  </a:cubicBezTo>
                  <a:cubicBezTo>
                    <a:pt x="6971" y="6422"/>
                    <a:pt x="7188" y="7213"/>
                    <a:pt x="6991" y="7907"/>
                  </a:cubicBezTo>
                  <a:cubicBezTo>
                    <a:pt x="7133" y="7850"/>
                    <a:pt x="7279" y="7825"/>
                    <a:pt x="7424" y="7825"/>
                  </a:cubicBezTo>
                  <a:cubicBezTo>
                    <a:pt x="8084" y="7825"/>
                    <a:pt x="8736" y="8357"/>
                    <a:pt x="9047" y="8970"/>
                  </a:cubicBezTo>
                  <a:cubicBezTo>
                    <a:pt x="9127" y="9125"/>
                    <a:pt x="9193" y="9289"/>
                    <a:pt x="9243" y="9456"/>
                  </a:cubicBezTo>
                  <a:cubicBezTo>
                    <a:pt x="9778" y="8869"/>
                    <a:pt x="10055" y="8026"/>
                    <a:pt x="9830" y="7272"/>
                  </a:cubicBezTo>
                  <a:cubicBezTo>
                    <a:pt x="9621" y="6569"/>
                    <a:pt x="8925" y="6007"/>
                    <a:pt x="8190" y="6007"/>
                  </a:cubicBezTo>
                  <a:cubicBezTo>
                    <a:pt x="8118" y="6007"/>
                    <a:pt x="8045" y="6013"/>
                    <a:pt x="7972" y="6024"/>
                  </a:cubicBezTo>
                  <a:cubicBezTo>
                    <a:pt x="8274" y="5363"/>
                    <a:pt x="8061" y="4514"/>
                    <a:pt x="7483" y="4065"/>
                  </a:cubicBezTo>
                  <a:cubicBezTo>
                    <a:pt x="7189" y="3836"/>
                    <a:pt x="6815" y="3722"/>
                    <a:pt x="6440" y="3722"/>
                  </a:cubicBezTo>
                  <a:cubicBezTo>
                    <a:pt x="6077" y="3722"/>
                    <a:pt x="5714" y="3829"/>
                    <a:pt x="5425" y="4045"/>
                  </a:cubicBezTo>
                  <a:cubicBezTo>
                    <a:pt x="5521" y="3009"/>
                    <a:pt x="5207" y="1927"/>
                    <a:pt x="4512" y="1144"/>
                  </a:cubicBezTo>
                  <a:cubicBezTo>
                    <a:pt x="3887" y="441"/>
                    <a:pt x="2950" y="0"/>
                    <a:pt x="2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2089;p37"/>
            <p:cNvSpPr/>
            <p:nvPr/>
          </p:nvSpPr>
          <p:spPr>
            <a:xfrm>
              <a:off x="1823624" y="714438"/>
              <a:ext cx="30569" cy="27959"/>
            </a:xfrm>
            <a:custGeom>
              <a:avLst/>
              <a:gdLst/>
              <a:ahLst/>
              <a:cxnLst/>
              <a:rect l="l" t="t" r="r" b="b"/>
              <a:pathLst>
                <a:path w="8071" h="7382" extrusionOk="0">
                  <a:moveTo>
                    <a:pt x="4624" y="1"/>
                  </a:moveTo>
                  <a:cubicBezTo>
                    <a:pt x="4533" y="1"/>
                    <a:pt x="4437" y="75"/>
                    <a:pt x="4431" y="174"/>
                  </a:cubicBezTo>
                  <a:cubicBezTo>
                    <a:pt x="4374" y="1040"/>
                    <a:pt x="4613" y="1956"/>
                    <a:pt x="4703" y="2819"/>
                  </a:cubicBezTo>
                  <a:cubicBezTo>
                    <a:pt x="4795" y="3707"/>
                    <a:pt x="4846" y="4597"/>
                    <a:pt x="4869" y="5488"/>
                  </a:cubicBezTo>
                  <a:cubicBezTo>
                    <a:pt x="4871" y="5550"/>
                    <a:pt x="4871" y="5612"/>
                    <a:pt x="4872" y="5673"/>
                  </a:cubicBezTo>
                  <a:cubicBezTo>
                    <a:pt x="4671" y="5458"/>
                    <a:pt x="4461" y="5250"/>
                    <a:pt x="4274" y="5023"/>
                  </a:cubicBezTo>
                  <a:cubicBezTo>
                    <a:pt x="3890" y="4557"/>
                    <a:pt x="3541" y="4065"/>
                    <a:pt x="3228" y="3549"/>
                  </a:cubicBezTo>
                  <a:cubicBezTo>
                    <a:pt x="2645" y="2586"/>
                    <a:pt x="2234" y="1564"/>
                    <a:pt x="1773" y="543"/>
                  </a:cubicBezTo>
                  <a:cubicBezTo>
                    <a:pt x="1751" y="494"/>
                    <a:pt x="1703" y="472"/>
                    <a:pt x="1653" y="472"/>
                  </a:cubicBezTo>
                  <a:cubicBezTo>
                    <a:pt x="1571" y="472"/>
                    <a:pt x="1483" y="530"/>
                    <a:pt x="1495" y="618"/>
                  </a:cubicBezTo>
                  <a:cubicBezTo>
                    <a:pt x="1639" y="1752"/>
                    <a:pt x="2118" y="2868"/>
                    <a:pt x="2702" y="3851"/>
                  </a:cubicBezTo>
                  <a:cubicBezTo>
                    <a:pt x="3186" y="4667"/>
                    <a:pt x="3803" y="5632"/>
                    <a:pt x="4558" y="6286"/>
                  </a:cubicBezTo>
                  <a:cubicBezTo>
                    <a:pt x="3816" y="6218"/>
                    <a:pt x="3062" y="6012"/>
                    <a:pt x="2385" y="5771"/>
                  </a:cubicBezTo>
                  <a:cubicBezTo>
                    <a:pt x="1562" y="5476"/>
                    <a:pt x="947" y="4934"/>
                    <a:pt x="217" y="4489"/>
                  </a:cubicBezTo>
                  <a:cubicBezTo>
                    <a:pt x="195" y="4475"/>
                    <a:pt x="172" y="4469"/>
                    <a:pt x="150" y="4469"/>
                  </a:cubicBezTo>
                  <a:cubicBezTo>
                    <a:pt x="69" y="4469"/>
                    <a:pt x="0" y="4552"/>
                    <a:pt x="20" y="4637"/>
                  </a:cubicBezTo>
                  <a:cubicBezTo>
                    <a:pt x="221" y="5544"/>
                    <a:pt x="1158" y="6094"/>
                    <a:pt x="1969" y="6430"/>
                  </a:cubicBezTo>
                  <a:cubicBezTo>
                    <a:pt x="2778" y="6763"/>
                    <a:pt x="3780" y="7067"/>
                    <a:pt x="4711" y="7067"/>
                  </a:cubicBezTo>
                  <a:cubicBezTo>
                    <a:pt x="4766" y="7067"/>
                    <a:pt x="4820" y="7066"/>
                    <a:pt x="4873" y="7064"/>
                  </a:cubicBezTo>
                  <a:lnTo>
                    <a:pt x="4873" y="7064"/>
                  </a:lnTo>
                  <a:cubicBezTo>
                    <a:pt x="4871" y="7168"/>
                    <a:pt x="4868" y="7271"/>
                    <a:pt x="4865" y="7374"/>
                  </a:cubicBezTo>
                  <a:cubicBezTo>
                    <a:pt x="5115" y="7379"/>
                    <a:pt x="5366" y="7382"/>
                    <a:pt x="5615" y="7382"/>
                  </a:cubicBezTo>
                  <a:cubicBezTo>
                    <a:pt x="5617" y="7256"/>
                    <a:pt x="5617" y="7128"/>
                    <a:pt x="5615" y="7002"/>
                  </a:cubicBezTo>
                  <a:cubicBezTo>
                    <a:pt x="6208" y="6576"/>
                    <a:pt x="6734" y="6065"/>
                    <a:pt x="7181" y="5490"/>
                  </a:cubicBezTo>
                  <a:cubicBezTo>
                    <a:pt x="7570" y="4989"/>
                    <a:pt x="8071" y="4295"/>
                    <a:pt x="8052" y="3637"/>
                  </a:cubicBezTo>
                  <a:cubicBezTo>
                    <a:pt x="8048" y="3547"/>
                    <a:pt x="7978" y="3495"/>
                    <a:pt x="7902" y="3495"/>
                  </a:cubicBezTo>
                  <a:cubicBezTo>
                    <a:pt x="7866" y="3495"/>
                    <a:pt x="7827" y="3507"/>
                    <a:pt x="7795" y="3534"/>
                  </a:cubicBezTo>
                  <a:cubicBezTo>
                    <a:pt x="7303" y="3942"/>
                    <a:pt x="7004" y="4624"/>
                    <a:pt x="6598" y="5117"/>
                  </a:cubicBezTo>
                  <a:cubicBezTo>
                    <a:pt x="6298" y="5481"/>
                    <a:pt x="5958" y="5806"/>
                    <a:pt x="5597" y="6111"/>
                  </a:cubicBezTo>
                  <a:cubicBezTo>
                    <a:pt x="5591" y="5863"/>
                    <a:pt x="5582" y="5616"/>
                    <a:pt x="5571" y="5373"/>
                  </a:cubicBezTo>
                  <a:cubicBezTo>
                    <a:pt x="5534" y="4442"/>
                    <a:pt x="5447" y="3512"/>
                    <a:pt x="5322" y="2588"/>
                  </a:cubicBezTo>
                  <a:cubicBezTo>
                    <a:pt x="5212" y="1767"/>
                    <a:pt x="5128" y="839"/>
                    <a:pt x="4760" y="87"/>
                  </a:cubicBezTo>
                  <a:cubicBezTo>
                    <a:pt x="4729" y="26"/>
                    <a:pt x="4678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2090;p37"/>
            <p:cNvSpPr/>
            <p:nvPr/>
          </p:nvSpPr>
          <p:spPr>
            <a:xfrm>
              <a:off x="1559764" y="815556"/>
              <a:ext cx="889749" cy="351730"/>
            </a:xfrm>
            <a:custGeom>
              <a:avLst/>
              <a:gdLst/>
              <a:ahLst/>
              <a:cxnLst/>
              <a:rect l="l" t="t" r="r" b="b"/>
              <a:pathLst>
                <a:path w="225470" h="92866" extrusionOk="0">
                  <a:moveTo>
                    <a:pt x="29732" y="1"/>
                  </a:moveTo>
                  <a:cubicBezTo>
                    <a:pt x="19417" y="1"/>
                    <a:pt x="9078" y="1049"/>
                    <a:pt x="0" y="3964"/>
                  </a:cubicBezTo>
                  <a:cubicBezTo>
                    <a:pt x="432" y="6388"/>
                    <a:pt x="950" y="8782"/>
                    <a:pt x="1556" y="11146"/>
                  </a:cubicBezTo>
                  <a:cubicBezTo>
                    <a:pt x="1687" y="11654"/>
                    <a:pt x="1821" y="12162"/>
                    <a:pt x="1959" y="12668"/>
                  </a:cubicBezTo>
                  <a:cubicBezTo>
                    <a:pt x="6268" y="28488"/>
                    <a:pt x="14371" y="42897"/>
                    <a:pt x="25314" y="54997"/>
                  </a:cubicBezTo>
                  <a:cubicBezTo>
                    <a:pt x="46250" y="78153"/>
                    <a:pt x="77587" y="92866"/>
                    <a:pt x="112603" y="92866"/>
                  </a:cubicBezTo>
                  <a:cubicBezTo>
                    <a:pt x="156940" y="92866"/>
                    <a:pt x="195375" y="69281"/>
                    <a:pt x="214277" y="34826"/>
                  </a:cubicBezTo>
                  <a:cubicBezTo>
                    <a:pt x="218099" y="27864"/>
                    <a:pt x="221123" y="20456"/>
                    <a:pt x="223233" y="12707"/>
                  </a:cubicBezTo>
                  <a:cubicBezTo>
                    <a:pt x="224160" y="9317"/>
                    <a:pt x="224907" y="5881"/>
                    <a:pt x="225470" y="2410"/>
                  </a:cubicBezTo>
                  <a:lnTo>
                    <a:pt x="225470" y="2410"/>
                  </a:lnTo>
                  <a:cubicBezTo>
                    <a:pt x="203640" y="11131"/>
                    <a:pt x="180501" y="16911"/>
                    <a:pt x="156896" y="17236"/>
                  </a:cubicBezTo>
                  <a:cubicBezTo>
                    <a:pt x="156208" y="17247"/>
                    <a:pt x="155519" y="17252"/>
                    <a:pt x="154829" y="17252"/>
                  </a:cubicBezTo>
                  <a:cubicBezTo>
                    <a:pt x="154515" y="17252"/>
                    <a:pt x="154202" y="17251"/>
                    <a:pt x="153888" y="17249"/>
                  </a:cubicBezTo>
                  <a:cubicBezTo>
                    <a:pt x="151726" y="17235"/>
                    <a:pt x="149568" y="17177"/>
                    <a:pt x="147416" y="17074"/>
                  </a:cubicBezTo>
                  <a:cubicBezTo>
                    <a:pt x="119351" y="15771"/>
                    <a:pt x="92062" y="7474"/>
                    <a:pt x="64263" y="3071"/>
                  </a:cubicBezTo>
                  <a:cubicBezTo>
                    <a:pt x="54229" y="1483"/>
                    <a:pt x="41998" y="1"/>
                    <a:pt x="29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2091;p37"/>
            <p:cNvSpPr/>
            <p:nvPr/>
          </p:nvSpPr>
          <p:spPr>
            <a:xfrm>
              <a:off x="1557033" y="797511"/>
              <a:ext cx="896324" cy="139916"/>
            </a:xfrm>
            <a:custGeom>
              <a:avLst/>
              <a:gdLst/>
              <a:ahLst/>
              <a:cxnLst/>
              <a:rect l="l" t="t" r="r" b="b"/>
              <a:pathLst>
                <a:path w="225470" h="30867" extrusionOk="0">
                  <a:moveTo>
                    <a:pt x="29732" y="1"/>
                  </a:moveTo>
                  <a:cubicBezTo>
                    <a:pt x="19417" y="1"/>
                    <a:pt x="9078" y="1049"/>
                    <a:pt x="0" y="3964"/>
                  </a:cubicBezTo>
                  <a:cubicBezTo>
                    <a:pt x="432" y="6388"/>
                    <a:pt x="950" y="8782"/>
                    <a:pt x="1556" y="11146"/>
                  </a:cubicBezTo>
                  <a:cubicBezTo>
                    <a:pt x="1687" y="11654"/>
                    <a:pt x="1821" y="12162"/>
                    <a:pt x="1959" y="12668"/>
                  </a:cubicBezTo>
                  <a:cubicBezTo>
                    <a:pt x="6658" y="10925"/>
                    <a:pt x="11704" y="9895"/>
                    <a:pt x="16744" y="9424"/>
                  </a:cubicBezTo>
                  <a:cubicBezTo>
                    <a:pt x="19431" y="9171"/>
                    <a:pt x="22124" y="9065"/>
                    <a:pt x="24820" y="9065"/>
                  </a:cubicBezTo>
                  <a:cubicBezTo>
                    <a:pt x="31311" y="9065"/>
                    <a:pt x="37817" y="9677"/>
                    <a:pt x="44283" y="10322"/>
                  </a:cubicBezTo>
                  <a:cubicBezTo>
                    <a:pt x="56868" y="11575"/>
                    <a:pt x="69465" y="12952"/>
                    <a:pt x="81832" y="15465"/>
                  </a:cubicBezTo>
                  <a:cubicBezTo>
                    <a:pt x="102700" y="19707"/>
                    <a:pt x="123142" y="27208"/>
                    <a:pt x="144108" y="29885"/>
                  </a:cubicBezTo>
                  <a:cubicBezTo>
                    <a:pt x="148578" y="30454"/>
                    <a:pt x="153068" y="30805"/>
                    <a:pt x="157593" y="30860"/>
                  </a:cubicBezTo>
                  <a:cubicBezTo>
                    <a:pt x="157979" y="30864"/>
                    <a:pt x="158365" y="30867"/>
                    <a:pt x="158751" y="30867"/>
                  </a:cubicBezTo>
                  <a:cubicBezTo>
                    <a:pt x="159952" y="30867"/>
                    <a:pt x="161157" y="30844"/>
                    <a:pt x="162364" y="30801"/>
                  </a:cubicBezTo>
                  <a:cubicBezTo>
                    <a:pt x="183858" y="30023"/>
                    <a:pt x="203969" y="22063"/>
                    <a:pt x="223233" y="12707"/>
                  </a:cubicBezTo>
                  <a:cubicBezTo>
                    <a:pt x="224160" y="9317"/>
                    <a:pt x="224907" y="5881"/>
                    <a:pt x="225470" y="2410"/>
                  </a:cubicBezTo>
                  <a:lnTo>
                    <a:pt x="225470" y="2410"/>
                  </a:lnTo>
                  <a:cubicBezTo>
                    <a:pt x="203640" y="11131"/>
                    <a:pt x="180501" y="16911"/>
                    <a:pt x="156896" y="17236"/>
                  </a:cubicBezTo>
                  <a:cubicBezTo>
                    <a:pt x="156208" y="17247"/>
                    <a:pt x="155519" y="17252"/>
                    <a:pt x="154829" y="17252"/>
                  </a:cubicBezTo>
                  <a:cubicBezTo>
                    <a:pt x="154515" y="17252"/>
                    <a:pt x="154202" y="17251"/>
                    <a:pt x="153888" y="17249"/>
                  </a:cubicBezTo>
                  <a:cubicBezTo>
                    <a:pt x="151726" y="17235"/>
                    <a:pt x="149568" y="17177"/>
                    <a:pt x="147416" y="17074"/>
                  </a:cubicBezTo>
                  <a:cubicBezTo>
                    <a:pt x="119351" y="15771"/>
                    <a:pt x="92062" y="7474"/>
                    <a:pt x="64263" y="3071"/>
                  </a:cubicBezTo>
                  <a:cubicBezTo>
                    <a:pt x="54229" y="1483"/>
                    <a:pt x="41998" y="1"/>
                    <a:pt x="29732" y="1"/>
                  </a:cubicBezTo>
                  <a:close/>
                </a:path>
              </a:pathLst>
            </a:custGeom>
            <a:solidFill>
              <a:srgbClr val="ADDB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2092;p37"/>
            <p:cNvSpPr/>
            <p:nvPr/>
          </p:nvSpPr>
          <p:spPr>
            <a:xfrm>
              <a:off x="1658777" y="931488"/>
              <a:ext cx="755216" cy="235794"/>
            </a:xfrm>
            <a:custGeom>
              <a:avLst/>
              <a:gdLst/>
              <a:ahLst/>
              <a:cxnLst/>
              <a:rect l="l" t="t" r="r" b="b"/>
              <a:pathLst>
                <a:path w="188966" h="58042" extrusionOk="0">
                  <a:moveTo>
                    <a:pt x="188965" y="1"/>
                  </a:moveTo>
                  <a:lnTo>
                    <a:pt x="188965" y="1"/>
                  </a:lnTo>
                  <a:cubicBezTo>
                    <a:pt x="174312" y="7792"/>
                    <a:pt x="158909" y="14212"/>
                    <a:pt x="142315" y="17428"/>
                  </a:cubicBezTo>
                  <a:cubicBezTo>
                    <a:pt x="131996" y="19425"/>
                    <a:pt x="121567" y="20123"/>
                    <a:pt x="111072" y="20123"/>
                  </a:cubicBezTo>
                  <a:cubicBezTo>
                    <a:pt x="86795" y="20123"/>
                    <a:pt x="62162" y="16391"/>
                    <a:pt x="37717" y="16391"/>
                  </a:cubicBezTo>
                  <a:cubicBezTo>
                    <a:pt x="33166" y="16391"/>
                    <a:pt x="28620" y="16520"/>
                    <a:pt x="24085" y="16827"/>
                  </a:cubicBezTo>
                  <a:cubicBezTo>
                    <a:pt x="15987" y="17372"/>
                    <a:pt x="7939" y="18489"/>
                    <a:pt x="0" y="20171"/>
                  </a:cubicBezTo>
                  <a:cubicBezTo>
                    <a:pt x="3325" y="23845"/>
                    <a:pt x="6891" y="27292"/>
                    <a:pt x="10678" y="30489"/>
                  </a:cubicBezTo>
                  <a:cubicBezTo>
                    <a:pt x="13369" y="32765"/>
                    <a:pt x="16170" y="34916"/>
                    <a:pt x="19083" y="36943"/>
                  </a:cubicBezTo>
                  <a:cubicBezTo>
                    <a:pt x="25146" y="41163"/>
                    <a:pt x="31599" y="44794"/>
                    <a:pt x="38354" y="47784"/>
                  </a:cubicBezTo>
                  <a:cubicBezTo>
                    <a:pt x="42921" y="49809"/>
                    <a:pt x="47613" y="51542"/>
                    <a:pt x="52401" y="52974"/>
                  </a:cubicBezTo>
                  <a:cubicBezTo>
                    <a:pt x="61589" y="55723"/>
                    <a:pt x="71286" y="57415"/>
                    <a:pt x="81325" y="57898"/>
                  </a:cubicBezTo>
                  <a:cubicBezTo>
                    <a:pt x="83299" y="57994"/>
                    <a:pt x="85289" y="58042"/>
                    <a:pt x="87291" y="58042"/>
                  </a:cubicBezTo>
                  <a:cubicBezTo>
                    <a:pt x="128121" y="58042"/>
                    <a:pt x="163945" y="38041"/>
                    <a:pt x="184121" y="7968"/>
                  </a:cubicBezTo>
                  <a:cubicBezTo>
                    <a:pt x="185854" y="5383"/>
                    <a:pt x="187469" y="2727"/>
                    <a:pt x="188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2093;p37"/>
            <p:cNvSpPr/>
            <p:nvPr/>
          </p:nvSpPr>
          <p:spPr>
            <a:xfrm>
              <a:off x="1673654" y="947452"/>
              <a:ext cx="715709" cy="139922"/>
            </a:xfrm>
            <a:custGeom>
              <a:avLst/>
              <a:gdLst/>
              <a:ahLst/>
              <a:cxnLst/>
              <a:rect l="l" t="t" r="r" b="b"/>
              <a:pathLst>
                <a:path w="188966" h="36943" extrusionOk="0">
                  <a:moveTo>
                    <a:pt x="188965" y="1"/>
                  </a:moveTo>
                  <a:lnTo>
                    <a:pt x="188965" y="1"/>
                  </a:lnTo>
                  <a:cubicBezTo>
                    <a:pt x="174312" y="7792"/>
                    <a:pt x="158909" y="14212"/>
                    <a:pt x="142315" y="17428"/>
                  </a:cubicBezTo>
                  <a:cubicBezTo>
                    <a:pt x="131996" y="19425"/>
                    <a:pt x="121567" y="20123"/>
                    <a:pt x="111072" y="20123"/>
                  </a:cubicBezTo>
                  <a:cubicBezTo>
                    <a:pt x="86795" y="20123"/>
                    <a:pt x="62162" y="16391"/>
                    <a:pt x="37717" y="16391"/>
                  </a:cubicBezTo>
                  <a:cubicBezTo>
                    <a:pt x="33166" y="16391"/>
                    <a:pt x="28620" y="16520"/>
                    <a:pt x="24085" y="16827"/>
                  </a:cubicBezTo>
                  <a:cubicBezTo>
                    <a:pt x="15987" y="17372"/>
                    <a:pt x="7939" y="18489"/>
                    <a:pt x="0" y="20170"/>
                  </a:cubicBezTo>
                  <a:cubicBezTo>
                    <a:pt x="3325" y="23845"/>
                    <a:pt x="6891" y="27292"/>
                    <a:pt x="10678" y="30488"/>
                  </a:cubicBezTo>
                  <a:cubicBezTo>
                    <a:pt x="13369" y="32765"/>
                    <a:pt x="16170" y="34916"/>
                    <a:pt x="19083" y="36943"/>
                  </a:cubicBezTo>
                  <a:cubicBezTo>
                    <a:pt x="21387" y="35657"/>
                    <a:pt x="23749" y="34476"/>
                    <a:pt x="26168" y="33400"/>
                  </a:cubicBezTo>
                  <a:cubicBezTo>
                    <a:pt x="32345" y="30654"/>
                    <a:pt x="38863" y="28585"/>
                    <a:pt x="45528" y="27142"/>
                  </a:cubicBezTo>
                  <a:cubicBezTo>
                    <a:pt x="54653" y="25171"/>
                    <a:pt x="64008" y="24355"/>
                    <a:pt x="73383" y="24355"/>
                  </a:cubicBezTo>
                  <a:cubicBezTo>
                    <a:pt x="79395" y="24355"/>
                    <a:pt x="85415" y="24690"/>
                    <a:pt x="91389" y="25273"/>
                  </a:cubicBezTo>
                  <a:cubicBezTo>
                    <a:pt x="96971" y="25818"/>
                    <a:pt x="102532" y="26576"/>
                    <a:pt x="108134" y="26868"/>
                  </a:cubicBezTo>
                  <a:cubicBezTo>
                    <a:pt x="109916" y="26960"/>
                    <a:pt x="111698" y="27005"/>
                    <a:pt x="113477" y="27005"/>
                  </a:cubicBezTo>
                  <a:cubicBezTo>
                    <a:pt x="130009" y="27005"/>
                    <a:pt x="146413" y="23138"/>
                    <a:pt x="161920" y="17670"/>
                  </a:cubicBezTo>
                  <a:cubicBezTo>
                    <a:pt x="169556" y="14978"/>
                    <a:pt x="177102" y="11846"/>
                    <a:pt x="184121" y="7968"/>
                  </a:cubicBezTo>
                  <a:cubicBezTo>
                    <a:pt x="185854" y="5383"/>
                    <a:pt x="187469" y="2727"/>
                    <a:pt x="188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2094;p37"/>
            <p:cNvSpPr/>
            <p:nvPr/>
          </p:nvSpPr>
          <p:spPr>
            <a:xfrm>
              <a:off x="1950672" y="882512"/>
              <a:ext cx="99354" cy="125033"/>
            </a:xfrm>
            <a:custGeom>
              <a:avLst/>
              <a:gdLst/>
              <a:ahLst/>
              <a:cxnLst/>
              <a:rect l="l" t="t" r="r" b="b"/>
              <a:pathLst>
                <a:path w="26232" h="33012" extrusionOk="0">
                  <a:moveTo>
                    <a:pt x="15024" y="0"/>
                  </a:moveTo>
                  <a:cubicBezTo>
                    <a:pt x="14881" y="0"/>
                    <a:pt x="14738" y="4"/>
                    <a:pt x="14595" y="11"/>
                  </a:cubicBezTo>
                  <a:cubicBezTo>
                    <a:pt x="11332" y="177"/>
                    <a:pt x="8290" y="2128"/>
                    <a:pt x="6778" y="4829"/>
                  </a:cubicBezTo>
                  <a:cubicBezTo>
                    <a:pt x="6205" y="5853"/>
                    <a:pt x="5832" y="6973"/>
                    <a:pt x="5174" y="7951"/>
                  </a:cubicBezTo>
                  <a:cubicBezTo>
                    <a:pt x="4480" y="8981"/>
                    <a:pt x="3497" y="9813"/>
                    <a:pt x="2700" y="10775"/>
                  </a:cubicBezTo>
                  <a:cubicBezTo>
                    <a:pt x="759" y="13123"/>
                    <a:pt x="1" y="16289"/>
                    <a:pt x="686" y="19183"/>
                  </a:cubicBezTo>
                  <a:cubicBezTo>
                    <a:pt x="1372" y="22079"/>
                    <a:pt x="3490" y="24651"/>
                    <a:pt x="6312" y="26017"/>
                  </a:cubicBezTo>
                  <a:cubicBezTo>
                    <a:pt x="6383" y="27861"/>
                    <a:pt x="7262" y="29668"/>
                    <a:pt x="8702" y="30932"/>
                  </a:cubicBezTo>
                  <a:cubicBezTo>
                    <a:pt x="10265" y="32303"/>
                    <a:pt x="12587" y="33011"/>
                    <a:pt x="14868" y="33011"/>
                  </a:cubicBezTo>
                  <a:cubicBezTo>
                    <a:pt x="15116" y="33011"/>
                    <a:pt x="15363" y="33003"/>
                    <a:pt x="15609" y="32986"/>
                  </a:cubicBezTo>
                  <a:cubicBezTo>
                    <a:pt x="16897" y="32898"/>
                    <a:pt x="18143" y="32579"/>
                    <a:pt x="19196" y="32019"/>
                  </a:cubicBezTo>
                  <a:cubicBezTo>
                    <a:pt x="20702" y="31217"/>
                    <a:pt x="21930" y="30018"/>
                    <a:pt x="22911" y="28683"/>
                  </a:cubicBezTo>
                  <a:cubicBezTo>
                    <a:pt x="25273" y="25470"/>
                    <a:pt x="26231" y="21384"/>
                    <a:pt x="25527" y="17542"/>
                  </a:cubicBezTo>
                  <a:cubicBezTo>
                    <a:pt x="25178" y="15650"/>
                    <a:pt x="24449" y="13832"/>
                    <a:pt x="24098" y="11939"/>
                  </a:cubicBezTo>
                  <a:cubicBezTo>
                    <a:pt x="23621" y="9380"/>
                    <a:pt x="23821" y="6647"/>
                    <a:pt x="22610" y="4306"/>
                  </a:cubicBezTo>
                  <a:cubicBezTo>
                    <a:pt x="21412" y="1989"/>
                    <a:pt x="18845" y="401"/>
                    <a:pt x="16111" y="67"/>
                  </a:cubicBezTo>
                  <a:cubicBezTo>
                    <a:pt x="15750" y="23"/>
                    <a:pt x="15387" y="0"/>
                    <a:pt x="15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2095;p37"/>
            <p:cNvSpPr/>
            <p:nvPr/>
          </p:nvSpPr>
          <p:spPr>
            <a:xfrm>
              <a:off x="1973590" y="927496"/>
              <a:ext cx="63210" cy="93991"/>
            </a:xfrm>
            <a:custGeom>
              <a:avLst/>
              <a:gdLst/>
              <a:ahLst/>
              <a:cxnLst/>
              <a:rect l="l" t="t" r="r" b="b"/>
              <a:pathLst>
                <a:path w="16689" h="24816" extrusionOk="0">
                  <a:moveTo>
                    <a:pt x="8149" y="1"/>
                  </a:moveTo>
                  <a:cubicBezTo>
                    <a:pt x="7975" y="1"/>
                    <a:pt x="7807" y="89"/>
                    <a:pt x="7772" y="278"/>
                  </a:cubicBezTo>
                  <a:cubicBezTo>
                    <a:pt x="7422" y="2144"/>
                    <a:pt x="7691" y="4166"/>
                    <a:pt x="7707" y="6054"/>
                  </a:cubicBezTo>
                  <a:cubicBezTo>
                    <a:pt x="7717" y="7290"/>
                    <a:pt x="7733" y="8526"/>
                    <a:pt x="7743" y="9762"/>
                  </a:cubicBezTo>
                  <a:cubicBezTo>
                    <a:pt x="6532" y="8643"/>
                    <a:pt x="5375" y="7521"/>
                    <a:pt x="4363" y="6193"/>
                  </a:cubicBezTo>
                  <a:cubicBezTo>
                    <a:pt x="3733" y="5365"/>
                    <a:pt x="3159" y="4494"/>
                    <a:pt x="2610" y="3618"/>
                  </a:cubicBezTo>
                  <a:cubicBezTo>
                    <a:pt x="2533" y="3494"/>
                    <a:pt x="1993" y="2420"/>
                    <a:pt x="1590" y="2420"/>
                  </a:cubicBezTo>
                  <a:cubicBezTo>
                    <a:pt x="1532" y="2420"/>
                    <a:pt x="1476" y="2443"/>
                    <a:pt x="1425" y="2495"/>
                  </a:cubicBezTo>
                  <a:cubicBezTo>
                    <a:pt x="941" y="2991"/>
                    <a:pt x="1668" y="4037"/>
                    <a:pt x="1912" y="4542"/>
                  </a:cubicBezTo>
                  <a:cubicBezTo>
                    <a:pt x="2374" y="5500"/>
                    <a:pt x="2976" y="6413"/>
                    <a:pt x="3619" y="7276"/>
                  </a:cubicBezTo>
                  <a:cubicBezTo>
                    <a:pt x="3693" y="7376"/>
                    <a:pt x="3768" y="7476"/>
                    <a:pt x="3844" y="7576"/>
                  </a:cubicBezTo>
                  <a:cubicBezTo>
                    <a:pt x="3749" y="7576"/>
                    <a:pt x="3655" y="7577"/>
                    <a:pt x="3560" y="7577"/>
                  </a:cubicBezTo>
                  <a:cubicBezTo>
                    <a:pt x="3232" y="7577"/>
                    <a:pt x="2904" y="7573"/>
                    <a:pt x="2575" y="7553"/>
                  </a:cubicBezTo>
                  <a:cubicBezTo>
                    <a:pt x="2125" y="7525"/>
                    <a:pt x="1644" y="7449"/>
                    <a:pt x="1176" y="7449"/>
                  </a:cubicBezTo>
                  <a:cubicBezTo>
                    <a:pt x="911" y="7449"/>
                    <a:pt x="650" y="7474"/>
                    <a:pt x="401" y="7545"/>
                  </a:cubicBezTo>
                  <a:cubicBezTo>
                    <a:pt x="133" y="7621"/>
                    <a:pt x="0" y="7966"/>
                    <a:pt x="228" y="8156"/>
                  </a:cubicBezTo>
                  <a:cubicBezTo>
                    <a:pt x="819" y="8650"/>
                    <a:pt x="1670" y="8753"/>
                    <a:pt x="2437" y="8829"/>
                  </a:cubicBezTo>
                  <a:cubicBezTo>
                    <a:pt x="2846" y="8870"/>
                    <a:pt x="3259" y="8896"/>
                    <a:pt x="3672" y="8896"/>
                  </a:cubicBezTo>
                  <a:cubicBezTo>
                    <a:pt x="4067" y="8896"/>
                    <a:pt x="4463" y="8872"/>
                    <a:pt x="4853" y="8814"/>
                  </a:cubicBezTo>
                  <a:cubicBezTo>
                    <a:pt x="5719" y="9808"/>
                    <a:pt x="6689" y="10752"/>
                    <a:pt x="7749" y="11514"/>
                  </a:cubicBezTo>
                  <a:cubicBezTo>
                    <a:pt x="7749" y="11728"/>
                    <a:pt x="7750" y="11942"/>
                    <a:pt x="7749" y="12156"/>
                  </a:cubicBezTo>
                  <a:cubicBezTo>
                    <a:pt x="7731" y="16176"/>
                    <a:pt x="7598" y="20194"/>
                    <a:pt x="7389" y="24209"/>
                  </a:cubicBezTo>
                  <a:cubicBezTo>
                    <a:pt x="7369" y="24614"/>
                    <a:pt x="7693" y="24815"/>
                    <a:pt x="8029" y="24815"/>
                  </a:cubicBezTo>
                  <a:cubicBezTo>
                    <a:pt x="8365" y="24815"/>
                    <a:pt x="8713" y="24613"/>
                    <a:pt x="8737" y="24209"/>
                  </a:cubicBezTo>
                  <a:cubicBezTo>
                    <a:pt x="8940" y="20825"/>
                    <a:pt x="9051" y="17436"/>
                    <a:pt x="9088" y="14045"/>
                  </a:cubicBezTo>
                  <a:cubicBezTo>
                    <a:pt x="10865" y="13205"/>
                    <a:pt x="12483" y="11942"/>
                    <a:pt x="13784" y="10551"/>
                  </a:cubicBezTo>
                  <a:cubicBezTo>
                    <a:pt x="14438" y="9855"/>
                    <a:pt x="15079" y="9101"/>
                    <a:pt x="15569" y="8295"/>
                  </a:cubicBezTo>
                  <a:cubicBezTo>
                    <a:pt x="15922" y="7716"/>
                    <a:pt x="16688" y="6596"/>
                    <a:pt x="16389" y="5923"/>
                  </a:cubicBezTo>
                  <a:cubicBezTo>
                    <a:pt x="16361" y="5860"/>
                    <a:pt x="16302" y="5806"/>
                    <a:pt x="16229" y="5806"/>
                  </a:cubicBezTo>
                  <a:cubicBezTo>
                    <a:pt x="16214" y="5806"/>
                    <a:pt x="16199" y="5808"/>
                    <a:pt x="16184" y="5813"/>
                  </a:cubicBezTo>
                  <a:cubicBezTo>
                    <a:pt x="15515" y="6016"/>
                    <a:pt x="15116" y="6947"/>
                    <a:pt x="14732" y="7453"/>
                  </a:cubicBezTo>
                  <a:cubicBezTo>
                    <a:pt x="14275" y="8051"/>
                    <a:pt x="13818" y="8643"/>
                    <a:pt x="13315" y="9204"/>
                  </a:cubicBezTo>
                  <a:cubicBezTo>
                    <a:pt x="13212" y="8454"/>
                    <a:pt x="13125" y="7705"/>
                    <a:pt x="13031" y="6948"/>
                  </a:cubicBezTo>
                  <a:cubicBezTo>
                    <a:pt x="12997" y="6669"/>
                    <a:pt x="12746" y="6498"/>
                    <a:pt x="12505" y="6498"/>
                  </a:cubicBezTo>
                  <a:cubicBezTo>
                    <a:pt x="12320" y="6498"/>
                    <a:pt x="12140" y="6598"/>
                    <a:pt x="12065" y="6826"/>
                  </a:cubicBezTo>
                  <a:cubicBezTo>
                    <a:pt x="11703" y="7923"/>
                    <a:pt x="11749" y="9274"/>
                    <a:pt x="12132" y="10372"/>
                  </a:cubicBezTo>
                  <a:cubicBezTo>
                    <a:pt x="11200" y="11197"/>
                    <a:pt x="10185" y="11902"/>
                    <a:pt x="9100" y="12545"/>
                  </a:cubicBezTo>
                  <a:cubicBezTo>
                    <a:pt x="9100" y="12415"/>
                    <a:pt x="9103" y="12285"/>
                    <a:pt x="9103" y="12156"/>
                  </a:cubicBezTo>
                  <a:cubicBezTo>
                    <a:pt x="9110" y="10169"/>
                    <a:pt x="9109" y="8181"/>
                    <a:pt x="9037" y="6195"/>
                  </a:cubicBezTo>
                  <a:cubicBezTo>
                    <a:pt x="9029" y="5939"/>
                    <a:pt x="9024" y="5678"/>
                    <a:pt x="9020" y="5414"/>
                  </a:cubicBezTo>
                  <a:cubicBezTo>
                    <a:pt x="9050" y="5374"/>
                    <a:pt x="9074" y="5330"/>
                    <a:pt x="9095" y="5284"/>
                  </a:cubicBezTo>
                  <a:cubicBezTo>
                    <a:pt x="9099" y="5273"/>
                    <a:pt x="9495" y="5081"/>
                    <a:pt x="9575" y="5026"/>
                  </a:cubicBezTo>
                  <a:cubicBezTo>
                    <a:pt x="9744" y="4909"/>
                    <a:pt x="9908" y="4787"/>
                    <a:pt x="10067" y="4660"/>
                  </a:cubicBezTo>
                  <a:cubicBezTo>
                    <a:pt x="10437" y="4361"/>
                    <a:pt x="10777" y="4028"/>
                    <a:pt x="11084" y="3663"/>
                  </a:cubicBezTo>
                  <a:cubicBezTo>
                    <a:pt x="11660" y="2982"/>
                    <a:pt x="12105" y="2205"/>
                    <a:pt x="12231" y="1338"/>
                  </a:cubicBezTo>
                  <a:cubicBezTo>
                    <a:pt x="12258" y="1154"/>
                    <a:pt x="12209" y="1014"/>
                    <a:pt x="12043" y="906"/>
                  </a:cubicBezTo>
                  <a:cubicBezTo>
                    <a:pt x="11999" y="877"/>
                    <a:pt x="11963" y="859"/>
                    <a:pt x="11910" y="856"/>
                  </a:cubicBezTo>
                  <a:cubicBezTo>
                    <a:pt x="11901" y="856"/>
                    <a:pt x="11892" y="856"/>
                    <a:pt x="11883" y="856"/>
                  </a:cubicBezTo>
                  <a:cubicBezTo>
                    <a:pt x="11531" y="856"/>
                    <a:pt x="11402" y="1149"/>
                    <a:pt x="11231" y="1402"/>
                  </a:cubicBezTo>
                  <a:cubicBezTo>
                    <a:pt x="10908" y="1881"/>
                    <a:pt x="10596" y="2365"/>
                    <a:pt x="10214" y="2805"/>
                  </a:cubicBezTo>
                  <a:cubicBezTo>
                    <a:pt x="9864" y="3206"/>
                    <a:pt x="9478" y="3578"/>
                    <a:pt x="9040" y="3897"/>
                  </a:cubicBezTo>
                  <a:cubicBezTo>
                    <a:pt x="9026" y="3906"/>
                    <a:pt x="9013" y="3914"/>
                    <a:pt x="9000" y="3923"/>
                  </a:cubicBezTo>
                  <a:cubicBezTo>
                    <a:pt x="8976" y="2683"/>
                    <a:pt x="8903" y="1431"/>
                    <a:pt x="8573" y="278"/>
                  </a:cubicBezTo>
                  <a:cubicBezTo>
                    <a:pt x="8522" y="98"/>
                    <a:pt x="8332" y="1"/>
                    <a:pt x="814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2096;p37"/>
            <p:cNvSpPr/>
            <p:nvPr/>
          </p:nvSpPr>
          <p:spPr>
            <a:xfrm>
              <a:off x="1950672" y="882512"/>
              <a:ext cx="61024" cy="125033"/>
            </a:xfrm>
            <a:custGeom>
              <a:avLst/>
              <a:gdLst/>
              <a:ahLst/>
              <a:cxnLst/>
              <a:rect l="l" t="t" r="r" b="b"/>
              <a:pathLst>
                <a:path w="16112" h="33012" extrusionOk="0">
                  <a:moveTo>
                    <a:pt x="15024" y="0"/>
                  </a:moveTo>
                  <a:cubicBezTo>
                    <a:pt x="14881" y="0"/>
                    <a:pt x="14738" y="4"/>
                    <a:pt x="14595" y="11"/>
                  </a:cubicBezTo>
                  <a:cubicBezTo>
                    <a:pt x="11332" y="177"/>
                    <a:pt x="8290" y="2128"/>
                    <a:pt x="6778" y="4829"/>
                  </a:cubicBezTo>
                  <a:cubicBezTo>
                    <a:pt x="6205" y="5853"/>
                    <a:pt x="5832" y="6973"/>
                    <a:pt x="5174" y="7951"/>
                  </a:cubicBezTo>
                  <a:cubicBezTo>
                    <a:pt x="4480" y="8981"/>
                    <a:pt x="3497" y="9813"/>
                    <a:pt x="2700" y="10775"/>
                  </a:cubicBezTo>
                  <a:cubicBezTo>
                    <a:pt x="759" y="13123"/>
                    <a:pt x="1" y="16289"/>
                    <a:pt x="686" y="19183"/>
                  </a:cubicBezTo>
                  <a:cubicBezTo>
                    <a:pt x="1372" y="22079"/>
                    <a:pt x="3490" y="24651"/>
                    <a:pt x="6311" y="26015"/>
                  </a:cubicBezTo>
                  <a:cubicBezTo>
                    <a:pt x="6383" y="27861"/>
                    <a:pt x="7262" y="29667"/>
                    <a:pt x="8702" y="30931"/>
                  </a:cubicBezTo>
                  <a:cubicBezTo>
                    <a:pt x="10265" y="32302"/>
                    <a:pt x="12588" y="33011"/>
                    <a:pt x="14868" y="33011"/>
                  </a:cubicBezTo>
                  <a:cubicBezTo>
                    <a:pt x="15115" y="33011"/>
                    <a:pt x="15362" y="33003"/>
                    <a:pt x="15608" y="32986"/>
                  </a:cubicBezTo>
                  <a:cubicBezTo>
                    <a:pt x="15045" y="32849"/>
                    <a:pt x="14493" y="32667"/>
                    <a:pt x="13960" y="32440"/>
                  </a:cubicBezTo>
                  <a:cubicBezTo>
                    <a:pt x="11909" y="31566"/>
                    <a:pt x="10173" y="29939"/>
                    <a:pt x="9545" y="27920"/>
                  </a:cubicBezTo>
                  <a:cubicBezTo>
                    <a:pt x="9167" y="26704"/>
                    <a:pt x="9178" y="25354"/>
                    <a:pt x="8463" y="24278"/>
                  </a:cubicBezTo>
                  <a:cubicBezTo>
                    <a:pt x="7793" y="23266"/>
                    <a:pt x="6586" y="22663"/>
                    <a:pt x="5822" y="21707"/>
                  </a:cubicBezTo>
                  <a:cubicBezTo>
                    <a:pt x="4978" y="20650"/>
                    <a:pt x="4758" y="19235"/>
                    <a:pt x="5003" y="17935"/>
                  </a:cubicBezTo>
                  <a:cubicBezTo>
                    <a:pt x="5248" y="16635"/>
                    <a:pt x="5917" y="15437"/>
                    <a:pt x="6710" y="14344"/>
                  </a:cubicBezTo>
                  <a:cubicBezTo>
                    <a:pt x="7358" y="13449"/>
                    <a:pt x="8098" y="12602"/>
                    <a:pt x="8551" y="11609"/>
                  </a:cubicBezTo>
                  <a:cubicBezTo>
                    <a:pt x="9721" y="9042"/>
                    <a:pt x="8792" y="5922"/>
                    <a:pt x="10130" y="3428"/>
                  </a:cubicBezTo>
                  <a:cubicBezTo>
                    <a:pt x="11116" y="1588"/>
                    <a:pt x="13233" y="421"/>
                    <a:pt x="15416" y="131"/>
                  </a:cubicBezTo>
                  <a:cubicBezTo>
                    <a:pt x="15649" y="101"/>
                    <a:pt x="15881" y="79"/>
                    <a:pt x="16111" y="67"/>
                  </a:cubicBezTo>
                  <a:cubicBezTo>
                    <a:pt x="15750" y="23"/>
                    <a:pt x="15387" y="0"/>
                    <a:pt x="15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2097;p37"/>
            <p:cNvSpPr/>
            <p:nvPr/>
          </p:nvSpPr>
          <p:spPr>
            <a:xfrm>
              <a:off x="1692898" y="976325"/>
              <a:ext cx="55877" cy="40697"/>
            </a:xfrm>
            <a:custGeom>
              <a:avLst/>
              <a:gdLst/>
              <a:ahLst/>
              <a:cxnLst/>
              <a:rect l="l" t="t" r="r" b="b"/>
              <a:pathLst>
                <a:path w="14753" h="10745" extrusionOk="0">
                  <a:moveTo>
                    <a:pt x="6702" y="1"/>
                  </a:moveTo>
                  <a:cubicBezTo>
                    <a:pt x="6592" y="1"/>
                    <a:pt x="6481" y="7"/>
                    <a:pt x="6371" y="19"/>
                  </a:cubicBezTo>
                  <a:cubicBezTo>
                    <a:pt x="5746" y="92"/>
                    <a:pt x="5160" y="362"/>
                    <a:pt x="4698" y="790"/>
                  </a:cubicBezTo>
                  <a:cubicBezTo>
                    <a:pt x="4383" y="1079"/>
                    <a:pt x="4136" y="1438"/>
                    <a:pt x="3996" y="1840"/>
                  </a:cubicBezTo>
                  <a:cubicBezTo>
                    <a:pt x="3803" y="1724"/>
                    <a:pt x="3591" y="1673"/>
                    <a:pt x="3377" y="1673"/>
                  </a:cubicBezTo>
                  <a:cubicBezTo>
                    <a:pt x="2710" y="1673"/>
                    <a:pt x="2014" y="2175"/>
                    <a:pt x="1751" y="2819"/>
                  </a:cubicBezTo>
                  <a:cubicBezTo>
                    <a:pt x="1405" y="3668"/>
                    <a:pt x="1599" y="4629"/>
                    <a:pt x="1841" y="5512"/>
                  </a:cubicBezTo>
                  <a:cubicBezTo>
                    <a:pt x="1012" y="5580"/>
                    <a:pt x="317" y="6284"/>
                    <a:pt x="160" y="7083"/>
                  </a:cubicBezTo>
                  <a:cubicBezTo>
                    <a:pt x="1" y="7882"/>
                    <a:pt x="323" y="8731"/>
                    <a:pt x="888" y="9328"/>
                  </a:cubicBezTo>
                  <a:cubicBezTo>
                    <a:pt x="1871" y="10366"/>
                    <a:pt x="3238" y="10573"/>
                    <a:pt x="4602" y="10648"/>
                  </a:cubicBezTo>
                  <a:cubicBezTo>
                    <a:pt x="5397" y="10692"/>
                    <a:pt x="6194" y="10714"/>
                    <a:pt x="6989" y="10726"/>
                  </a:cubicBezTo>
                  <a:cubicBezTo>
                    <a:pt x="7240" y="10730"/>
                    <a:pt x="7490" y="10733"/>
                    <a:pt x="7739" y="10734"/>
                  </a:cubicBezTo>
                  <a:cubicBezTo>
                    <a:pt x="8261" y="10740"/>
                    <a:pt x="8784" y="10741"/>
                    <a:pt x="9305" y="10744"/>
                  </a:cubicBezTo>
                  <a:cubicBezTo>
                    <a:pt x="9405" y="10744"/>
                    <a:pt x="9505" y="10745"/>
                    <a:pt x="9606" y="10745"/>
                  </a:cubicBezTo>
                  <a:cubicBezTo>
                    <a:pt x="10328" y="10745"/>
                    <a:pt x="11051" y="10728"/>
                    <a:pt x="11756" y="10586"/>
                  </a:cubicBezTo>
                  <a:cubicBezTo>
                    <a:pt x="12560" y="10424"/>
                    <a:pt x="13348" y="10084"/>
                    <a:pt x="13906" y="9495"/>
                  </a:cubicBezTo>
                  <a:cubicBezTo>
                    <a:pt x="13919" y="9481"/>
                    <a:pt x="13930" y="9469"/>
                    <a:pt x="13941" y="9456"/>
                  </a:cubicBezTo>
                  <a:cubicBezTo>
                    <a:pt x="14475" y="8868"/>
                    <a:pt x="14752" y="8026"/>
                    <a:pt x="14526" y="7272"/>
                  </a:cubicBezTo>
                  <a:cubicBezTo>
                    <a:pt x="14318" y="6570"/>
                    <a:pt x="13621" y="6008"/>
                    <a:pt x="12886" y="6008"/>
                  </a:cubicBezTo>
                  <a:cubicBezTo>
                    <a:pt x="12814" y="6008"/>
                    <a:pt x="12741" y="6013"/>
                    <a:pt x="12668" y="6025"/>
                  </a:cubicBezTo>
                  <a:cubicBezTo>
                    <a:pt x="12970" y="5364"/>
                    <a:pt x="12757" y="4514"/>
                    <a:pt x="12179" y="4064"/>
                  </a:cubicBezTo>
                  <a:cubicBezTo>
                    <a:pt x="11886" y="3836"/>
                    <a:pt x="11511" y="3721"/>
                    <a:pt x="11137" y="3721"/>
                  </a:cubicBezTo>
                  <a:cubicBezTo>
                    <a:pt x="10774" y="3721"/>
                    <a:pt x="10411" y="3829"/>
                    <a:pt x="10122" y="4045"/>
                  </a:cubicBezTo>
                  <a:cubicBezTo>
                    <a:pt x="10217" y="3010"/>
                    <a:pt x="9904" y="1928"/>
                    <a:pt x="9208" y="1143"/>
                  </a:cubicBezTo>
                  <a:cubicBezTo>
                    <a:pt x="8584" y="442"/>
                    <a:pt x="7648" y="1"/>
                    <a:pt x="670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2098;p37"/>
            <p:cNvSpPr/>
            <p:nvPr/>
          </p:nvSpPr>
          <p:spPr>
            <a:xfrm>
              <a:off x="1710688" y="976321"/>
              <a:ext cx="38087" cy="35822"/>
            </a:xfrm>
            <a:custGeom>
              <a:avLst/>
              <a:gdLst/>
              <a:ahLst/>
              <a:cxnLst/>
              <a:rect l="l" t="t" r="r" b="b"/>
              <a:pathLst>
                <a:path w="10056" h="9458" extrusionOk="0">
                  <a:moveTo>
                    <a:pt x="2004" y="1"/>
                  </a:moveTo>
                  <a:cubicBezTo>
                    <a:pt x="1894" y="1"/>
                    <a:pt x="1785" y="7"/>
                    <a:pt x="1675" y="19"/>
                  </a:cubicBezTo>
                  <a:cubicBezTo>
                    <a:pt x="1050" y="93"/>
                    <a:pt x="463" y="363"/>
                    <a:pt x="1" y="791"/>
                  </a:cubicBezTo>
                  <a:cubicBezTo>
                    <a:pt x="312" y="781"/>
                    <a:pt x="671" y="733"/>
                    <a:pt x="949" y="733"/>
                  </a:cubicBezTo>
                  <a:cubicBezTo>
                    <a:pt x="1039" y="733"/>
                    <a:pt x="1120" y="738"/>
                    <a:pt x="1188" y="751"/>
                  </a:cubicBezTo>
                  <a:cubicBezTo>
                    <a:pt x="1803" y="865"/>
                    <a:pt x="2392" y="1112"/>
                    <a:pt x="2889" y="1484"/>
                  </a:cubicBezTo>
                  <a:cubicBezTo>
                    <a:pt x="4087" y="2385"/>
                    <a:pt x="4700" y="3977"/>
                    <a:pt x="4406" y="5429"/>
                  </a:cubicBezTo>
                  <a:cubicBezTo>
                    <a:pt x="4595" y="5373"/>
                    <a:pt x="4790" y="5346"/>
                    <a:pt x="4986" y="5346"/>
                  </a:cubicBezTo>
                  <a:cubicBezTo>
                    <a:pt x="5523" y="5346"/>
                    <a:pt x="6062" y="5550"/>
                    <a:pt x="6447" y="5920"/>
                  </a:cubicBezTo>
                  <a:cubicBezTo>
                    <a:pt x="6972" y="6423"/>
                    <a:pt x="7188" y="7214"/>
                    <a:pt x="6991" y="7908"/>
                  </a:cubicBezTo>
                  <a:cubicBezTo>
                    <a:pt x="7134" y="7852"/>
                    <a:pt x="7279" y="7826"/>
                    <a:pt x="7425" y="7826"/>
                  </a:cubicBezTo>
                  <a:cubicBezTo>
                    <a:pt x="8085" y="7826"/>
                    <a:pt x="8736" y="8357"/>
                    <a:pt x="9048" y="8971"/>
                  </a:cubicBezTo>
                  <a:cubicBezTo>
                    <a:pt x="9127" y="9127"/>
                    <a:pt x="9193" y="9289"/>
                    <a:pt x="9244" y="9457"/>
                  </a:cubicBezTo>
                  <a:cubicBezTo>
                    <a:pt x="9778" y="8869"/>
                    <a:pt x="10055" y="8027"/>
                    <a:pt x="9829" y="7273"/>
                  </a:cubicBezTo>
                  <a:cubicBezTo>
                    <a:pt x="9620" y="6570"/>
                    <a:pt x="8924" y="6008"/>
                    <a:pt x="8188" y="6008"/>
                  </a:cubicBezTo>
                  <a:cubicBezTo>
                    <a:pt x="8117" y="6008"/>
                    <a:pt x="8045" y="6013"/>
                    <a:pt x="7973" y="6024"/>
                  </a:cubicBezTo>
                  <a:cubicBezTo>
                    <a:pt x="8274" y="5363"/>
                    <a:pt x="8060" y="4515"/>
                    <a:pt x="7483" y="4065"/>
                  </a:cubicBezTo>
                  <a:cubicBezTo>
                    <a:pt x="7189" y="3837"/>
                    <a:pt x="6815" y="3722"/>
                    <a:pt x="6441" y="3722"/>
                  </a:cubicBezTo>
                  <a:cubicBezTo>
                    <a:pt x="6078" y="3722"/>
                    <a:pt x="5715" y="3830"/>
                    <a:pt x="5425" y="4046"/>
                  </a:cubicBezTo>
                  <a:cubicBezTo>
                    <a:pt x="5521" y="3011"/>
                    <a:pt x="5207" y="1929"/>
                    <a:pt x="4512" y="1144"/>
                  </a:cubicBezTo>
                  <a:cubicBezTo>
                    <a:pt x="3888" y="442"/>
                    <a:pt x="2951" y="1"/>
                    <a:pt x="2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2099;p37"/>
            <p:cNvSpPr/>
            <p:nvPr/>
          </p:nvSpPr>
          <p:spPr>
            <a:xfrm>
              <a:off x="1700947" y="989016"/>
              <a:ext cx="30573" cy="27967"/>
            </a:xfrm>
            <a:custGeom>
              <a:avLst/>
              <a:gdLst/>
              <a:ahLst/>
              <a:cxnLst/>
              <a:rect l="l" t="t" r="r" b="b"/>
              <a:pathLst>
                <a:path w="8072" h="7384" extrusionOk="0">
                  <a:moveTo>
                    <a:pt x="4625" y="1"/>
                  </a:moveTo>
                  <a:cubicBezTo>
                    <a:pt x="4534" y="1"/>
                    <a:pt x="4437" y="76"/>
                    <a:pt x="4431" y="175"/>
                  </a:cubicBezTo>
                  <a:cubicBezTo>
                    <a:pt x="4375" y="1041"/>
                    <a:pt x="4613" y="1957"/>
                    <a:pt x="4704" y="2819"/>
                  </a:cubicBezTo>
                  <a:cubicBezTo>
                    <a:pt x="4796" y="3709"/>
                    <a:pt x="4846" y="4599"/>
                    <a:pt x="4870" y="5490"/>
                  </a:cubicBezTo>
                  <a:cubicBezTo>
                    <a:pt x="4871" y="5550"/>
                    <a:pt x="4871" y="5612"/>
                    <a:pt x="4872" y="5674"/>
                  </a:cubicBezTo>
                  <a:cubicBezTo>
                    <a:pt x="4671" y="5460"/>
                    <a:pt x="4461" y="5250"/>
                    <a:pt x="4275" y="5024"/>
                  </a:cubicBezTo>
                  <a:cubicBezTo>
                    <a:pt x="3891" y="4559"/>
                    <a:pt x="3541" y="4067"/>
                    <a:pt x="3228" y="3550"/>
                  </a:cubicBezTo>
                  <a:cubicBezTo>
                    <a:pt x="2646" y="2586"/>
                    <a:pt x="2234" y="1566"/>
                    <a:pt x="1774" y="544"/>
                  </a:cubicBezTo>
                  <a:cubicBezTo>
                    <a:pt x="1752" y="495"/>
                    <a:pt x="1703" y="473"/>
                    <a:pt x="1653" y="473"/>
                  </a:cubicBezTo>
                  <a:cubicBezTo>
                    <a:pt x="1571" y="473"/>
                    <a:pt x="1483" y="530"/>
                    <a:pt x="1495" y="618"/>
                  </a:cubicBezTo>
                  <a:cubicBezTo>
                    <a:pt x="1641" y="1754"/>
                    <a:pt x="2116" y="2868"/>
                    <a:pt x="2702" y="3853"/>
                  </a:cubicBezTo>
                  <a:cubicBezTo>
                    <a:pt x="3186" y="4667"/>
                    <a:pt x="3801" y="5632"/>
                    <a:pt x="4558" y="6288"/>
                  </a:cubicBezTo>
                  <a:cubicBezTo>
                    <a:pt x="3817" y="6218"/>
                    <a:pt x="3062" y="6014"/>
                    <a:pt x="2385" y="5771"/>
                  </a:cubicBezTo>
                  <a:cubicBezTo>
                    <a:pt x="1562" y="5478"/>
                    <a:pt x="947" y="4935"/>
                    <a:pt x="216" y="4489"/>
                  </a:cubicBezTo>
                  <a:cubicBezTo>
                    <a:pt x="194" y="4476"/>
                    <a:pt x="172" y="4470"/>
                    <a:pt x="150" y="4470"/>
                  </a:cubicBezTo>
                  <a:cubicBezTo>
                    <a:pt x="69" y="4470"/>
                    <a:pt x="0" y="4553"/>
                    <a:pt x="20" y="4637"/>
                  </a:cubicBezTo>
                  <a:cubicBezTo>
                    <a:pt x="222" y="5546"/>
                    <a:pt x="1158" y="6096"/>
                    <a:pt x="1970" y="6430"/>
                  </a:cubicBezTo>
                  <a:cubicBezTo>
                    <a:pt x="2778" y="6765"/>
                    <a:pt x="3780" y="7068"/>
                    <a:pt x="4712" y="7068"/>
                  </a:cubicBezTo>
                  <a:cubicBezTo>
                    <a:pt x="4766" y="7068"/>
                    <a:pt x="4820" y="7067"/>
                    <a:pt x="4874" y="7065"/>
                  </a:cubicBezTo>
                  <a:lnTo>
                    <a:pt x="4874" y="7065"/>
                  </a:lnTo>
                  <a:cubicBezTo>
                    <a:pt x="4871" y="7169"/>
                    <a:pt x="4868" y="7271"/>
                    <a:pt x="4865" y="7375"/>
                  </a:cubicBezTo>
                  <a:cubicBezTo>
                    <a:pt x="5115" y="7379"/>
                    <a:pt x="5366" y="7382"/>
                    <a:pt x="5615" y="7383"/>
                  </a:cubicBezTo>
                  <a:cubicBezTo>
                    <a:pt x="5617" y="7257"/>
                    <a:pt x="5617" y="7128"/>
                    <a:pt x="5615" y="7002"/>
                  </a:cubicBezTo>
                  <a:cubicBezTo>
                    <a:pt x="6208" y="6576"/>
                    <a:pt x="6734" y="6067"/>
                    <a:pt x="7181" y="5490"/>
                  </a:cubicBezTo>
                  <a:cubicBezTo>
                    <a:pt x="7571" y="4989"/>
                    <a:pt x="8071" y="4296"/>
                    <a:pt x="8052" y="3637"/>
                  </a:cubicBezTo>
                  <a:cubicBezTo>
                    <a:pt x="8048" y="3548"/>
                    <a:pt x="7978" y="3496"/>
                    <a:pt x="7902" y="3496"/>
                  </a:cubicBezTo>
                  <a:cubicBezTo>
                    <a:pt x="7865" y="3496"/>
                    <a:pt x="7827" y="3508"/>
                    <a:pt x="7796" y="3535"/>
                  </a:cubicBezTo>
                  <a:cubicBezTo>
                    <a:pt x="7303" y="3943"/>
                    <a:pt x="7004" y="4626"/>
                    <a:pt x="6599" y="5117"/>
                  </a:cubicBezTo>
                  <a:cubicBezTo>
                    <a:pt x="6298" y="5482"/>
                    <a:pt x="5958" y="5808"/>
                    <a:pt x="5598" y="6111"/>
                  </a:cubicBezTo>
                  <a:cubicBezTo>
                    <a:pt x="5591" y="5863"/>
                    <a:pt x="5583" y="5616"/>
                    <a:pt x="5572" y="5373"/>
                  </a:cubicBezTo>
                  <a:cubicBezTo>
                    <a:pt x="5535" y="4442"/>
                    <a:pt x="5447" y="3513"/>
                    <a:pt x="5322" y="2589"/>
                  </a:cubicBezTo>
                  <a:cubicBezTo>
                    <a:pt x="5212" y="1767"/>
                    <a:pt x="5129" y="839"/>
                    <a:pt x="4760" y="88"/>
                  </a:cubicBezTo>
                  <a:cubicBezTo>
                    <a:pt x="4730" y="27"/>
                    <a:pt x="4678" y="1"/>
                    <a:pt x="4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2100;p37"/>
            <p:cNvSpPr/>
            <p:nvPr/>
          </p:nvSpPr>
          <p:spPr>
            <a:xfrm>
              <a:off x="1791203" y="931109"/>
              <a:ext cx="109512" cy="64675"/>
            </a:xfrm>
            <a:custGeom>
              <a:avLst/>
              <a:gdLst/>
              <a:ahLst/>
              <a:cxnLst/>
              <a:rect l="l" t="t" r="r" b="b"/>
              <a:pathLst>
                <a:path w="28914" h="17076" extrusionOk="0">
                  <a:moveTo>
                    <a:pt x="23117" y="0"/>
                  </a:moveTo>
                  <a:cubicBezTo>
                    <a:pt x="22910" y="0"/>
                    <a:pt x="22710" y="84"/>
                    <a:pt x="22564" y="233"/>
                  </a:cubicBezTo>
                  <a:cubicBezTo>
                    <a:pt x="22407" y="393"/>
                    <a:pt x="22342" y="621"/>
                    <a:pt x="22390" y="839"/>
                  </a:cubicBezTo>
                  <a:lnTo>
                    <a:pt x="23215" y="4550"/>
                  </a:lnTo>
                  <a:lnTo>
                    <a:pt x="23215" y="4550"/>
                  </a:lnTo>
                  <a:lnTo>
                    <a:pt x="9723" y="3367"/>
                  </a:lnTo>
                  <a:lnTo>
                    <a:pt x="8844" y="584"/>
                  </a:lnTo>
                  <a:cubicBezTo>
                    <a:pt x="8749" y="281"/>
                    <a:pt x="8451" y="85"/>
                    <a:pt x="8129" y="85"/>
                  </a:cubicBezTo>
                  <a:cubicBezTo>
                    <a:pt x="8060" y="85"/>
                    <a:pt x="7989" y="94"/>
                    <a:pt x="7919" y="113"/>
                  </a:cubicBezTo>
                  <a:cubicBezTo>
                    <a:pt x="7524" y="222"/>
                    <a:pt x="7298" y="610"/>
                    <a:pt x="7414" y="977"/>
                  </a:cubicBezTo>
                  <a:lnTo>
                    <a:pt x="8263" y="3665"/>
                  </a:lnTo>
                  <a:lnTo>
                    <a:pt x="195" y="13700"/>
                  </a:lnTo>
                  <a:cubicBezTo>
                    <a:pt x="32" y="13899"/>
                    <a:pt x="1" y="14177"/>
                    <a:pt x="114" y="14409"/>
                  </a:cubicBezTo>
                  <a:cubicBezTo>
                    <a:pt x="230" y="14640"/>
                    <a:pt x="467" y="14797"/>
                    <a:pt x="745" y="14812"/>
                  </a:cubicBezTo>
                  <a:lnTo>
                    <a:pt x="10828" y="15410"/>
                  </a:lnTo>
                  <a:cubicBezTo>
                    <a:pt x="10844" y="15410"/>
                    <a:pt x="10859" y="15411"/>
                    <a:pt x="10874" y="15411"/>
                  </a:cubicBezTo>
                  <a:cubicBezTo>
                    <a:pt x="11266" y="15411"/>
                    <a:pt x="11594" y="15128"/>
                    <a:pt x="11619" y="14758"/>
                  </a:cubicBezTo>
                  <a:cubicBezTo>
                    <a:pt x="11646" y="14374"/>
                    <a:pt x="11334" y="14044"/>
                    <a:pt x="10923" y="14021"/>
                  </a:cubicBezTo>
                  <a:lnTo>
                    <a:pt x="2218" y="13504"/>
                  </a:lnTo>
                  <a:lnTo>
                    <a:pt x="8789" y="5329"/>
                  </a:lnTo>
                  <a:lnTo>
                    <a:pt x="11251" y="13118"/>
                  </a:lnTo>
                  <a:cubicBezTo>
                    <a:pt x="11340" y="13400"/>
                    <a:pt x="11602" y="13589"/>
                    <a:pt x="11896" y="13615"/>
                  </a:cubicBezTo>
                  <a:cubicBezTo>
                    <a:pt x="11919" y="13617"/>
                    <a:pt x="11941" y="13618"/>
                    <a:pt x="11963" y="13618"/>
                  </a:cubicBezTo>
                  <a:cubicBezTo>
                    <a:pt x="12035" y="13618"/>
                    <a:pt x="12107" y="13608"/>
                    <a:pt x="12177" y="13589"/>
                  </a:cubicBezTo>
                  <a:cubicBezTo>
                    <a:pt x="12572" y="13480"/>
                    <a:pt x="12799" y="13092"/>
                    <a:pt x="12682" y="12725"/>
                  </a:cubicBezTo>
                  <a:lnTo>
                    <a:pt x="10178" y="4805"/>
                  </a:lnTo>
                  <a:lnTo>
                    <a:pt x="22414" y="5878"/>
                  </a:lnTo>
                  <a:lnTo>
                    <a:pt x="14000" y="13109"/>
                  </a:lnTo>
                  <a:cubicBezTo>
                    <a:pt x="13697" y="13369"/>
                    <a:pt x="13677" y="13809"/>
                    <a:pt x="13956" y="14092"/>
                  </a:cubicBezTo>
                  <a:cubicBezTo>
                    <a:pt x="14085" y="14221"/>
                    <a:pt x="14253" y="14299"/>
                    <a:pt x="14434" y="14314"/>
                  </a:cubicBezTo>
                  <a:cubicBezTo>
                    <a:pt x="14458" y="14316"/>
                    <a:pt x="14482" y="14317"/>
                    <a:pt x="14506" y="14317"/>
                  </a:cubicBezTo>
                  <a:cubicBezTo>
                    <a:pt x="14689" y="14317"/>
                    <a:pt x="14868" y="14252"/>
                    <a:pt x="15010" y="14133"/>
                  </a:cubicBezTo>
                  <a:lnTo>
                    <a:pt x="23687" y="6677"/>
                  </a:lnTo>
                  <a:lnTo>
                    <a:pt x="25865" y="16520"/>
                  </a:lnTo>
                  <a:cubicBezTo>
                    <a:pt x="25934" y="16827"/>
                    <a:pt x="26208" y="17045"/>
                    <a:pt x="26526" y="17073"/>
                  </a:cubicBezTo>
                  <a:cubicBezTo>
                    <a:pt x="26550" y="17075"/>
                    <a:pt x="26573" y="17076"/>
                    <a:pt x="26597" y="17076"/>
                  </a:cubicBezTo>
                  <a:cubicBezTo>
                    <a:pt x="26647" y="17076"/>
                    <a:pt x="26697" y="17071"/>
                    <a:pt x="26747" y="17062"/>
                  </a:cubicBezTo>
                  <a:cubicBezTo>
                    <a:pt x="27150" y="16984"/>
                    <a:pt x="27411" y="16616"/>
                    <a:pt x="27327" y="16239"/>
                  </a:cubicBezTo>
                  <a:lnTo>
                    <a:pt x="24881" y="5191"/>
                  </a:lnTo>
                  <a:lnTo>
                    <a:pt x="24881" y="5189"/>
                  </a:lnTo>
                  <a:lnTo>
                    <a:pt x="24055" y="1478"/>
                  </a:lnTo>
                  <a:lnTo>
                    <a:pt x="24055" y="1478"/>
                  </a:lnTo>
                  <a:lnTo>
                    <a:pt x="28062" y="1830"/>
                  </a:lnTo>
                  <a:cubicBezTo>
                    <a:pt x="28085" y="1832"/>
                    <a:pt x="28109" y="1833"/>
                    <a:pt x="28132" y="1833"/>
                  </a:cubicBezTo>
                  <a:cubicBezTo>
                    <a:pt x="28513" y="1833"/>
                    <a:pt x="28839" y="1563"/>
                    <a:pt x="28875" y="1202"/>
                  </a:cubicBezTo>
                  <a:cubicBezTo>
                    <a:pt x="28913" y="820"/>
                    <a:pt x="28612" y="480"/>
                    <a:pt x="28202" y="444"/>
                  </a:cubicBezTo>
                  <a:lnTo>
                    <a:pt x="23189" y="4"/>
                  </a:lnTo>
                  <a:cubicBezTo>
                    <a:pt x="23165" y="1"/>
                    <a:pt x="23141" y="0"/>
                    <a:pt x="23117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2101;p37"/>
            <p:cNvSpPr/>
            <p:nvPr/>
          </p:nvSpPr>
          <p:spPr>
            <a:xfrm>
              <a:off x="1829529" y="976699"/>
              <a:ext cx="20661" cy="19112"/>
            </a:xfrm>
            <a:custGeom>
              <a:avLst/>
              <a:gdLst/>
              <a:ahLst/>
              <a:cxnLst/>
              <a:rect l="l" t="t" r="r" b="b"/>
              <a:pathLst>
                <a:path w="5455" h="5046" extrusionOk="0">
                  <a:moveTo>
                    <a:pt x="2710" y="1392"/>
                  </a:moveTo>
                  <a:cubicBezTo>
                    <a:pt x="2747" y="1392"/>
                    <a:pt x="2784" y="1394"/>
                    <a:pt x="2821" y="1397"/>
                  </a:cubicBezTo>
                  <a:cubicBezTo>
                    <a:pt x="3210" y="1431"/>
                    <a:pt x="3546" y="1629"/>
                    <a:pt x="3746" y="1944"/>
                  </a:cubicBezTo>
                  <a:cubicBezTo>
                    <a:pt x="3879" y="2145"/>
                    <a:pt x="3938" y="2388"/>
                    <a:pt x="3914" y="2629"/>
                  </a:cubicBezTo>
                  <a:cubicBezTo>
                    <a:pt x="3855" y="3214"/>
                    <a:pt x="3325" y="3654"/>
                    <a:pt x="2707" y="3654"/>
                  </a:cubicBezTo>
                  <a:cubicBezTo>
                    <a:pt x="2670" y="3654"/>
                    <a:pt x="2632" y="3653"/>
                    <a:pt x="2595" y="3650"/>
                  </a:cubicBezTo>
                  <a:cubicBezTo>
                    <a:pt x="2009" y="3597"/>
                    <a:pt x="1548" y="3164"/>
                    <a:pt x="1499" y="2628"/>
                  </a:cubicBezTo>
                  <a:cubicBezTo>
                    <a:pt x="1494" y="2558"/>
                    <a:pt x="1495" y="2487"/>
                    <a:pt x="1500" y="2417"/>
                  </a:cubicBezTo>
                  <a:cubicBezTo>
                    <a:pt x="1540" y="2022"/>
                    <a:pt x="1793" y="1683"/>
                    <a:pt x="2176" y="1508"/>
                  </a:cubicBezTo>
                  <a:cubicBezTo>
                    <a:pt x="2344" y="1431"/>
                    <a:pt x="2526" y="1392"/>
                    <a:pt x="2710" y="1392"/>
                  </a:cubicBezTo>
                  <a:close/>
                  <a:moveTo>
                    <a:pt x="2702" y="0"/>
                  </a:moveTo>
                  <a:cubicBezTo>
                    <a:pt x="2295" y="0"/>
                    <a:pt x="1891" y="88"/>
                    <a:pt x="1518" y="259"/>
                  </a:cubicBezTo>
                  <a:cubicBezTo>
                    <a:pt x="667" y="648"/>
                    <a:pt x="105" y="1405"/>
                    <a:pt x="16" y="2287"/>
                  </a:cubicBezTo>
                  <a:cubicBezTo>
                    <a:pt x="2" y="2436"/>
                    <a:pt x="0" y="2586"/>
                    <a:pt x="13" y="2735"/>
                  </a:cubicBezTo>
                  <a:cubicBezTo>
                    <a:pt x="122" y="3953"/>
                    <a:pt x="1149" y="4921"/>
                    <a:pt x="2455" y="5034"/>
                  </a:cubicBezTo>
                  <a:cubicBezTo>
                    <a:pt x="2540" y="5042"/>
                    <a:pt x="2626" y="5046"/>
                    <a:pt x="2710" y="5046"/>
                  </a:cubicBezTo>
                  <a:cubicBezTo>
                    <a:pt x="4087" y="5046"/>
                    <a:pt x="5268" y="4065"/>
                    <a:pt x="5400" y="2760"/>
                  </a:cubicBezTo>
                  <a:cubicBezTo>
                    <a:pt x="5455" y="2221"/>
                    <a:pt x="5323" y="1679"/>
                    <a:pt x="5026" y="1227"/>
                  </a:cubicBezTo>
                  <a:cubicBezTo>
                    <a:pt x="4587" y="541"/>
                    <a:pt x="3815" y="86"/>
                    <a:pt x="2961" y="12"/>
                  </a:cubicBezTo>
                  <a:cubicBezTo>
                    <a:pt x="2874" y="4"/>
                    <a:pt x="2788" y="0"/>
                    <a:pt x="2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2102;p37"/>
            <p:cNvSpPr/>
            <p:nvPr/>
          </p:nvSpPr>
          <p:spPr>
            <a:xfrm>
              <a:off x="1807758" y="927973"/>
              <a:ext cx="28842" cy="10507"/>
            </a:xfrm>
            <a:custGeom>
              <a:avLst/>
              <a:gdLst/>
              <a:ahLst/>
              <a:cxnLst/>
              <a:rect l="l" t="t" r="r" b="b"/>
              <a:pathLst>
                <a:path w="7615" h="2774" extrusionOk="0">
                  <a:moveTo>
                    <a:pt x="1572" y="1"/>
                  </a:moveTo>
                  <a:cubicBezTo>
                    <a:pt x="196" y="1"/>
                    <a:pt x="1" y="2066"/>
                    <a:pt x="1365" y="2297"/>
                  </a:cubicBezTo>
                  <a:cubicBezTo>
                    <a:pt x="2339" y="2462"/>
                    <a:pt x="3350" y="2472"/>
                    <a:pt x="4332" y="2591"/>
                  </a:cubicBezTo>
                  <a:cubicBezTo>
                    <a:pt x="4820" y="2650"/>
                    <a:pt x="5394" y="2773"/>
                    <a:pt x="5943" y="2773"/>
                  </a:cubicBezTo>
                  <a:cubicBezTo>
                    <a:pt x="6356" y="2773"/>
                    <a:pt x="6756" y="2703"/>
                    <a:pt x="7095" y="2483"/>
                  </a:cubicBezTo>
                  <a:cubicBezTo>
                    <a:pt x="7455" y="2247"/>
                    <a:pt x="7615" y="1785"/>
                    <a:pt x="7335" y="1412"/>
                  </a:cubicBezTo>
                  <a:cubicBezTo>
                    <a:pt x="6743" y="619"/>
                    <a:pt x="5587" y="549"/>
                    <a:pt x="4695" y="403"/>
                  </a:cubicBezTo>
                  <a:cubicBezTo>
                    <a:pt x="3685" y="237"/>
                    <a:pt x="2624" y="19"/>
                    <a:pt x="1597" y="1"/>
                  </a:cubicBezTo>
                  <a:cubicBezTo>
                    <a:pt x="1589" y="1"/>
                    <a:pt x="1580" y="1"/>
                    <a:pt x="1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2103;p37"/>
            <p:cNvSpPr/>
            <p:nvPr/>
          </p:nvSpPr>
          <p:spPr>
            <a:xfrm>
              <a:off x="1858651" y="963492"/>
              <a:ext cx="66569" cy="59308"/>
            </a:xfrm>
            <a:custGeom>
              <a:avLst/>
              <a:gdLst/>
              <a:ahLst/>
              <a:cxnLst/>
              <a:rect l="l" t="t" r="r" b="b"/>
              <a:pathLst>
                <a:path w="17576" h="15659" extrusionOk="0">
                  <a:moveTo>
                    <a:pt x="8783" y="1392"/>
                  </a:moveTo>
                  <a:cubicBezTo>
                    <a:pt x="8998" y="1392"/>
                    <a:pt x="9215" y="1401"/>
                    <a:pt x="9434" y="1420"/>
                  </a:cubicBezTo>
                  <a:cubicBezTo>
                    <a:pt x="13221" y="1752"/>
                    <a:pt x="16012" y="4898"/>
                    <a:pt x="15657" y="8431"/>
                  </a:cubicBezTo>
                  <a:cubicBezTo>
                    <a:pt x="15321" y="11762"/>
                    <a:pt x="12309" y="14266"/>
                    <a:pt x="8793" y="14266"/>
                  </a:cubicBezTo>
                  <a:cubicBezTo>
                    <a:pt x="8578" y="14266"/>
                    <a:pt x="8361" y="14257"/>
                    <a:pt x="8142" y="14238"/>
                  </a:cubicBezTo>
                  <a:cubicBezTo>
                    <a:pt x="4355" y="13906"/>
                    <a:pt x="1564" y="10760"/>
                    <a:pt x="1919" y="7227"/>
                  </a:cubicBezTo>
                  <a:cubicBezTo>
                    <a:pt x="2255" y="3896"/>
                    <a:pt x="5267" y="1392"/>
                    <a:pt x="8783" y="1392"/>
                  </a:cubicBezTo>
                  <a:close/>
                  <a:moveTo>
                    <a:pt x="8781" y="1"/>
                  </a:moveTo>
                  <a:cubicBezTo>
                    <a:pt x="4505" y="1"/>
                    <a:pt x="842" y="3047"/>
                    <a:pt x="434" y="7097"/>
                  </a:cubicBezTo>
                  <a:cubicBezTo>
                    <a:pt x="1" y="11394"/>
                    <a:pt x="3397" y="15219"/>
                    <a:pt x="8002" y="15624"/>
                  </a:cubicBezTo>
                  <a:cubicBezTo>
                    <a:pt x="8268" y="15647"/>
                    <a:pt x="8533" y="15659"/>
                    <a:pt x="8795" y="15659"/>
                  </a:cubicBezTo>
                  <a:cubicBezTo>
                    <a:pt x="13071" y="15659"/>
                    <a:pt x="16734" y="12611"/>
                    <a:pt x="17142" y="8563"/>
                  </a:cubicBezTo>
                  <a:cubicBezTo>
                    <a:pt x="17576" y="4264"/>
                    <a:pt x="14181" y="440"/>
                    <a:pt x="9574" y="36"/>
                  </a:cubicBezTo>
                  <a:cubicBezTo>
                    <a:pt x="9308" y="12"/>
                    <a:pt x="9043" y="1"/>
                    <a:pt x="8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2104;p37"/>
            <p:cNvSpPr/>
            <p:nvPr/>
          </p:nvSpPr>
          <p:spPr>
            <a:xfrm>
              <a:off x="1760217" y="954857"/>
              <a:ext cx="66562" cy="59312"/>
            </a:xfrm>
            <a:custGeom>
              <a:avLst/>
              <a:gdLst/>
              <a:ahLst/>
              <a:cxnLst/>
              <a:rect l="l" t="t" r="r" b="b"/>
              <a:pathLst>
                <a:path w="17574" h="15660" extrusionOk="0">
                  <a:moveTo>
                    <a:pt x="8780" y="1393"/>
                  </a:moveTo>
                  <a:cubicBezTo>
                    <a:pt x="8995" y="1393"/>
                    <a:pt x="9213" y="1402"/>
                    <a:pt x="9432" y="1422"/>
                  </a:cubicBezTo>
                  <a:cubicBezTo>
                    <a:pt x="13220" y="1753"/>
                    <a:pt x="16012" y="4899"/>
                    <a:pt x="15656" y="8432"/>
                  </a:cubicBezTo>
                  <a:cubicBezTo>
                    <a:pt x="15321" y="11762"/>
                    <a:pt x="12307" y="14267"/>
                    <a:pt x="8792" y="14267"/>
                  </a:cubicBezTo>
                  <a:cubicBezTo>
                    <a:pt x="8577" y="14267"/>
                    <a:pt x="8360" y="14258"/>
                    <a:pt x="8142" y="14239"/>
                  </a:cubicBezTo>
                  <a:cubicBezTo>
                    <a:pt x="4354" y="13907"/>
                    <a:pt x="1562" y="10762"/>
                    <a:pt x="1918" y="7227"/>
                  </a:cubicBezTo>
                  <a:cubicBezTo>
                    <a:pt x="2253" y="3898"/>
                    <a:pt x="5265" y="1393"/>
                    <a:pt x="8780" y="1393"/>
                  </a:cubicBezTo>
                  <a:close/>
                  <a:moveTo>
                    <a:pt x="8780" y="1"/>
                  </a:moveTo>
                  <a:cubicBezTo>
                    <a:pt x="4504" y="1"/>
                    <a:pt x="840" y="3048"/>
                    <a:pt x="434" y="7097"/>
                  </a:cubicBezTo>
                  <a:cubicBezTo>
                    <a:pt x="0" y="11395"/>
                    <a:pt x="3395" y="15220"/>
                    <a:pt x="8002" y="15625"/>
                  </a:cubicBezTo>
                  <a:cubicBezTo>
                    <a:pt x="8267" y="15648"/>
                    <a:pt x="8531" y="15660"/>
                    <a:pt x="8792" y="15660"/>
                  </a:cubicBezTo>
                  <a:cubicBezTo>
                    <a:pt x="13068" y="15660"/>
                    <a:pt x="16733" y="12613"/>
                    <a:pt x="17141" y="8562"/>
                  </a:cubicBezTo>
                  <a:cubicBezTo>
                    <a:pt x="17574" y="4265"/>
                    <a:pt x="14179" y="440"/>
                    <a:pt x="9572" y="35"/>
                  </a:cubicBezTo>
                  <a:cubicBezTo>
                    <a:pt x="9306" y="12"/>
                    <a:pt x="9042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2105;p37"/>
            <p:cNvSpPr/>
            <p:nvPr/>
          </p:nvSpPr>
          <p:spPr>
            <a:xfrm>
              <a:off x="1926030" y="983657"/>
              <a:ext cx="52381" cy="38394"/>
            </a:xfrm>
            <a:custGeom>
              <a:avLst/>
              <a:gdLst/>
              <a:ahLst/>
              <a:cxnLst/>
              <a:rect l="l" t="t" r="r" b="b"/>
              <a:pathLst>
                <a:path w="13830" h="10137" extrusionOk="0">
                  <a:moveTo>
                    <a:pt x="7824" y="0"/>
                  </a:moveTo>
                  <a:cubicBezTo>
                    <a:pt x="7747" y="0"/>
                    <a:pt x="7670" y="6"/>
                    <a:pt x="7593" y="19"/>
                  </a:cubicBezTo>
                  <a:cubicBezTo>
                    <a:pt x="7047" y="110"/>
                    <a:pt x="6669" y="494"/>
                    <a:pt x="6415" y="942"/>
                  </a:cubicBezTo>
                  <a:cubicBezTo>
                    <a:pt x="6313" y="1127"/>
                    <a:pt x="6228" y="1320"/>
                    <a:pt x="6161" y="1519"/>
                  </a:cubicBezTo>
                  <a:cubicBezTo>
                    <a:pt x="6016" y="1958"/>
                    <a:pt x="5914" y="2409"/>
                    <a:pt x="5861" y="2868"/>
                  </a:cubicBezTo>
                  <a:cubicBezTo>
                    <a:pt x="5595" y="2484"/>
                    <a:pt x="5251" y="2121"/>
                    <a:pt x="4790" y="1918"/>
                  </a:cubicBezTo>
                  <a:cubicBezTo>
                    <a:pt x="4569" y="1821"/>
                    <a:pt x="4317" y="1767"/>
                    <a:pt x="4069" y="1767"/>
                  </a:cubicBezTo>
                  <a:cubicBezTo>
                    <a:pt x="3800" y="1767"/>
                    <a:pt x="3536" y="1830"/>
                    <a:pt x="3320" y="1969"/>
                  </a:cubicBezTo>
                  <a:cubicBezTo>
                    <a:pt x="2909" y="2236"/>
                    <a:pt x="2758" y="2712"/>
                    <a:pt x="2711" y="3158"/>
                  </a:cubicBezTo>
                  <a:cubicBezTo>
                    <a:pt x="2607" y="4198"/>
                    <a:pt x="2956" y="5268"/>
                    <a:pt x="3673" y="6106"/>
                  </a:cubicBezTo>
                  <a:cubicBezTo>
                    <a:pt x="3128" y="5818"/>
                    <a:pt x="2552" y="5538"/>
                    <a:pt x="1920" y="5479"/>
                  </a:cubicBezTo>
                  <a:cubicBezTo>
                    <a:pt x="1851" y="5472"/>
                    <a:pt x="1780" y="5469"/>
                    <a:pt x="1710" y="5469"/>
                  </a:cubicBezTo>
                  <a:cubicBezTo>
                    <a:pt x="1137" y="5469"/>
                    <a:pt x="547" y="5682"/>
                    <a:pt x="272" y="6112"/>
                  </a:cubicBezTo>
                  <a:cubicBezTo>
                    <a:pt x="1" y="6542"/>
                    <a:pt x="94" y="7080"/>
                    <a:pt x="319" y="7530"/>
                  </a:cubicBezTo>
                  <a:cubicBezTo>
                    <a:pt x="789" y="8480"/>
                    <a:pt x="1785" y="9186"/>
                    <a:pt x="2892" y="9561"/>
                  </a:cubicBezTo>
                  <a:cubicBezTo>
                    <a:pt x="3553" y="9783"/>
                    <a:pt x="4264" y="9938"/>
                    <a:pt x="4992" y="10028"/>
                  </a:cubicBezTo>
                  <a:cubicBezTo>
                    <a:pt x="5365" y="10076"/>
                    <a:pt x="5743" y="10108"/>
                    <a:pt x="6124" y="10123"/>
                  </a:cubicBezTo>
                  <a:cubicBezTo>
                    <a:pt x="6252" y="10128"/>
                    <a:pt x="6379" y="10132"/>
                    <a:pt x="6507" y="10134"/>
                  </a:cubicBezTo>
                  <a:cubicBezTo>
                    <a:pt x="6548" y="10134"/>
                    <a:pt x="6588" y="10135"/>
                    <a:pt x="6627" y="10135"/>
                  </a:cubicBezTo>
                  <a:cubicBezTo>
                    <a:pt x="6681" y="10137"/>
                    <a:pt x="6733" y="10137"/>
                    <a:pt x="6785" y="10137"/>
                  </a:cubicBezTo>
                  <a:cubicBezTo>
                    <a:pt x="6904" y="10135"/>
                    <a:pt x="7022" y="10134"/>
                    <a:pt x="7142" y="10131"/>
                  </a:cubicBezTo>
                  <a:cubicBezTo>
                    <a:pt x="7224" y="10128"/>
                    <a:pt x="7307" y="10126"/>
                    <a:pt x="7391" y="10121"/>
                  </a:cubicBezTo>
                  <a:lnTo>
                    <a:pt x="7417" y="10121"/>
                  </a:lnTo>
                  <a:cubicBezTo>
                    <a:pt x="7679" y="10109"/>
                    <a:pt x="7941" y="10090"/>
                    <a:pt x="8199" y="10067"/>
                  </a:cubicBezTo>
                  <a:cubicBezTo>
                    <a:pt x="8478" y="10039"/>
                    <a:pt x="8754" y="10005"/>
                    <a:pt x="9027" y="9965"/>
                  </a:cubicBezTo>
                  <a:cubicBezTo>
                    <a:pt x="9483" y="9895"/>
                    <a:pt x="9930" y="9808"/>
                    <a:pt x="10358" y="9703"/>
                  </a:cubicBezTo>
                  <a:cubicBezTo>
                    <a:pt x="11140" y="9510"/>
                    <a:pt x="12400" y="9067"/>
                    <a:pt x="13103" y="8397"/>
                  </a:cubicBezTo>
                  <a:cubicBezTo>
                    <a:pt x="13615" y="7909"/>
                    <a:pt x="13830" y="7297"/>
                    <a:pt x="13344" y="6576"/>
                  </a:cubicBezTo>
                  <a:cubicBezTo>
                    <a:pt x="13181" y="6332"/>
                    <a:pt x="12849" y="6169"/>
                    <a:pt x="12535" y="6169"/>
                  </a:cubicBezTo>
                  <a:cubicBezTo>
                    <a:pt x="12387" y="6169"/>
                    <a:pt x="12244" y="6205"/>
                    <a:pt x="12123" y="6285"/>
                  </a:cubicBezTo>
                  <a:cubicBezTo>
                    <a:pt x="12559" y="5738"/>
                    <a:pt x="12963" y="5125"/>
                    <a:pt x="12952" y="4460"/>
                  </a:cubicBezTo>
                  <a:cubicBezTo>
                    <a:pt x="12941" y="3802"/>
                    <a:pt x="12366" y="3111"/>
                    <a:pt x="11611" y="3111"/>
                  </a:cubicBezTo>
                  <a:cubicBezTo>
                    <a:pt x="11604" y="3111"/>
                    <a:pt x="11597" y="3111"/>
                    <a:pt x="11591" y="3111"/>
                  </a:cubicBezTo>
                  <a:cubicBezTo>
                    <a:pt x="10872" y="3126"/>
                    <a:pt x="10362" y="3702"/>
                    <a:pt x="9965" y="4223"/>
                  </a:cubicBezTo>
                  <a:cubicBezTo>
                    <a:pt x="9948" y="3341"/>
                    <a:pt x="9929" y="2450"/>
                    <a:pt x="9655" y="1603"/>
                  </a:cubicBezTo>
                  <a:cubicBezTo>
                    <a:pt x="9518" y="1179"/>
                    <a:pt x="9311" y="762"/>
                    <a:pt x="8960" y="448"/>
                  </a:cubicBezTo>
                  <a:cubicBezTo>
                    <a:pt x="8663" y="182"/>
                    <a:pt x="8247" y="0"/>
                    <a:pt x="7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2106;p37"/>
            <p:cNvSpPr/>
            <p:nvPr/>
          </p:nvSpPr>
          <p:spPr>
            <a:xfrm>
              <a:off x="1950323" y="983657"/>
              <a:ext cx="28088" cy="31804"/>
            </a:xfrm>
            <a:custGeom>
              <a:avLst/>
              <a:gdLst/>
              <a:ahLst/>
              <a:cxnLst/>
              <a:rect l="l" t="t" r="r" b="b"/>
              <a:pathLst>
                <a:path w="7416" h="8397" extrusionOk="0">
                  <a:moveTo>
                    <a:pt x="1410" y="0"/>
                  </a:moveTo>
                  <a:cubicBezTo>
                    <a:pt x="1333" y="0"/>
                    <a:pt x="1255" y="6"/>
                    <a:pt x="1179" y="19"/>
                  </a:cubicBezTo>
                  <a:cubicBezTo>
                    <a:pt x="633" y="110"/>
                    <a:pt x="255" y="494"/>
                    <a:pt x="1" y="942"/>
                  </a:cubicBezTo>
                  <a:cubicBezTo>
                    <a:pt x="234" y="854"/>
                    <a:pt x="484" y="807"/>
                    <a:pt x="733" y="807"/>
                  </a:cubicBezTo>
                  <a:cubicBezTo>
                    <a:pt x="1059" y="807"/>
                    <a:pt x="1384" y="888"/>
                    <a:pt x="1669" y="1064"/>
                  </a:cubicBezTo>
                  <a:cubicBezTo>
                    <a:pt x="2392" y="1507"/>
                    <a:pt x="2698" y="2313"/>
                    <a:pt x="2773" y="3078"/>
                  </a:cubicBezTo>
                  <a:cubicBezTo>
                    <a:pt x="2849" y="3845"/>
                    <a:pt x="2740" y="4619"/>
                    <a:pt x="2847" y="5382"/>
                  </a:cubicBezTo>
                  <a:cubicBezTo>
                    <a:pt x="3061" y="4939"/>
                    <a:pt x="3607" y="4642"/>
                    <a:pt x="4155" y="4642"/>
                  </a:cubicBezTo>
                  <a:cubicBezTo>
                    <a:pt x="4256" y="4642"/>
                    <a:pt x="4356" y="4652"/>
                    <a:pt x="4454" y="4673"/>
                  </a:cubicBezTo>
                  <a:cubicBezTo>
                    <a:pt x="5090" y="4807"/>
                    <a:pt x="5565" y="5373"/>
                    <a:pt x="5515" y="5941"/>
                  </a:cubicBezTo>
                  <a:cubicBezTo>
                    <a:pt x="5467" y="6477"/>
                    <a:pt x="5016" y="6938"/>
                    <a:pt x="4962" y="7475"/>
                  </a:cubicBezTo>
                  <a:cubicBezTo>
                    <a:pt x="5091" y="7421"/>
                    <a:pt x="5227" y="7396"/>
                    <a:pt x="5363" y="7396"/>
                  </a:cubicBezTo>
                  <a:cubicBezTo>
                    <a:pt x="5878" y="7396"/>
                    <a:pt x="6400" y="7747"/>
                    <a:pt x="6607" y="8183"/>
                  </a:cubicBezTo>
                  <a:cubicBezTo>
                    <a:pt x="6638" y="8253"/>
                    <a:pt x="6667" y="8324"/>
                    <a:pt x="6689" y="8397"/>
                  </a:cubicBezTo>
                  <a:cubicBezTo>
                    <a:pt x="7201" y="7907"/>
                    <a:pt x="7416" y="7297"/>
                    <a:pt x="6929" y="6576"/>
                  </a:cubicBezTo>
                  <a:cubicBezTo>
                    <a:pt x="6766" y="6331"/>
                    <a:pt x="6434" y="6167"/>
                    <a:pt x="6120" y="6167"/>
                  </a:cubicBezTo>
                  <a:cubicBezTo>
                    <a:pt x="5973" y="6167"/>
                    <a:pt x="5830" y="6203"/>
                    <a:pt x="5709" y="6284"/>
                  </a:cubicBezTo>
                  <a:cubicBezTo>
                    <a:pt x="6145" y="5738"/>
                    <a:pt x="6549" y="5125"/>
                    <a:pt x="6538" y="4460"/>
                  </a:cubicBezTo>
                  <a:cubicBezTo>
                    <a:pt x="6527" y="3802"/>
                    <a:pt x="5953" y="3111"/>
                    <a:pt x="5199" y="3111"/>
                  </a:cubicBezTo>
                  <a:cubicBezTo>
                    <a:pt x="5192" y="3111"/>
                    <a:pt x="5184" y="3111"/>
                    <a:pt x="5177" y="3111"/>
                  </a:cubicBezTo>
                  <a:cubicBezTo>
                    <a:pt x="4458" y="3125"/>
                    <a:pt x="3948" y="3702"/>
                    <a:pt x="3551" y="4222"/>
                  </a:cubicBezTo>
                  <a:cubicBezTo>
                    <a:pt x="3534" y="3341"/>
                    <a:pt x="3514" y="2449"/>
                    <a:pt x="3239" y="1601"/>
                  </a:cubicBezTo>
                  <a:cubicBezTo>
                    <a:pt x="3104" y="1179"/>
                    <a:pt x="2898" y="761"/>
                    <a:pt x="2546" y="447"/>
                  </a:cubicBezTo>
                  <a:cubicBezTo>
                    <a:pt x="2249" y="181"/>
                    <a:pt x="1832" y="0"/>
                    <a:pt x="1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2107;p37"/>
            <p:cNvSpPr/>
            <p:nvPr/>
          </p:nvSpPr>
          <p:spPr>
            <a:xfrm>
              <a:off x="1935919" y="996470"/>
              <a:ext cx="27751" cy="25585"/>
            </a:xfrm>
            <a:custGeom>
              <a:avLst/>
              <a:gdLst/>
              <a:ahLst/>
              <a:cxnLst/>
              <a:rect l="l" t="t" r="r" b="b"/>
              <a:pathLst>
                <a:path w="7327" h="6755" extrusionOk="0">
                  <a:moveTo>
                    <a:pt x="4939" y="0"/>
                  </a:moveTo>
                  <a:cubicBezTo>
                    <a:pt x="4907" y="0"/>
                    <a:pt x="4875" y="16"/>
                    <a:pt x="4862" y="49"/>
                  </a:cubicBezTo>
                  <a:cubicBezTo>
                    <a:pt x="4588" y="797"/>
                    <a:pt x="4658" y="1693"/>
                    <a:pt x="4574" y="2474"/>
                  </a:cubicBezTo>
                  <a:cubicBezTo>
                    <a:pt x="4521" y="2964"/>
                    <a:pt x="4463" y="3452"/>
                    <a:pt x="4398" y="3940"/>
                  </a:cubicBezTo>
                  <a:cubicBezTo>
                    <a:pt x="4101" y="3552"/>
                    <a:pt x="3823" y="3156"/>
                    <a:pt x="3568" y="2746"/>
                  </a:cubicBezTo>
                  <a:cubicBezTo>
                    <a:pt x="3199" y="2149"/>
                    <a:pt x="2893" y="1516"/>
                    <a:pt x="2482" y="944"/>
                  </a:cubicBezTo>
                  <a:cubicBezTo>
                    <a:pt x="2452" y="902"/>
                    <a:pt x="2409" y="884"/>
                    <a:pt x="2367" y="884"/>
                  </a:cubicBezTo>
                  <a:cubicBezTo>
                    <a:pt x="2288" y="884"/>
                    <a:pt x="2212" y="947"/>
                    <a:pt x="2227" y="1033"/>
                  </a:cubicBezTo>
                  <a:cubicBezTo>
                    <a:pt x="2463" y="2361"/>
                    <a:pt x="3403" y="3660"/>
                    <a:pt x="4270" y="4745"/>
                  </a:cubicBezTo>
                  <a:cubicBezTo>
                    <a:pt x="4273" y="4749"/>
                    <a:pt x="4274" y="4749"/>
                    <a:pt x="4276" y="4752"/>
                  </a:cubicBezTo>
                  <a:cubicBezTo>
                    <a:pt x="4254" y="4890"/>
                    <a:pt x="4232" y="5031"/>
                    <a:pt x="4207" y="5170"/>
                  </a:cubicBezTo>
                  <a:cubicBezTo>
                    <a:pt x="4170" y="5378"/>
                    <a:pt x="4132" y="5585"/>
                    <a:pt x="4092" y="5792"/>
                  </a:cubicBezTo>
                  <a:cubicBezTo>
                    <a:pt x="3856" y="5732"/>
                    <a:pt x="3608" y="5702"/>
                    <a:pt x="3372" y="5637"/>
                  </a:cubicBezTo>
                  <a:cubicBezTo>
                    <a:pt x="2936" y="5517"/>
                    <a:pt x="2514" y="5352"/>
                    <a:pt x="2112" y="5145"/>
                  </a:cubicBezTo>
                  <a:cubicBezTo>
                    <a:pt x="1399" y="4782"/>
                    <a:pt x="800" y="4302"/>
                    <a:pt x="143" y="3871"/>
                  </a:cubicBezTo>
                  <a:cubicBezTo>
                    <a:pt x="131" y="3863"/>
                    <a:pt x="117" y="3860"/>
                    <a:pt x="104" y="3860"/>
                  </a:cubicBezTo>
                  <a:cubicBezTo>
                    <a:pt x="53" y="3860"/>
                    <a:pt x="0" y="3906"/>
                    <a:pt x="20" y="3951"/>
                  </a:cubicBezTo>
                  <a:cubicBezTo>
                    <a:pt x="339" y="4675"/>
                    <a:pt x="1025" y="5233"/>
                    <a:pt x="1775" y="5633"/>
                  </a:cubicBezTo>
                  <a:cubicBezTo>
                    <a:pt x="2346" y="5938"/>
                    <a:pt x="3228" y="6350"/>
                    <a:pt x="3977" y="6377"/>
                  </a:cubicBezTo>
                  <a:cubicBezTo>
                    <a:pt x="3951" y="6501"/>
                    <a:pt x="3925" y="6627"/>
                    <a:pt x="3896" y="6752"/>
                  </a:cubicBezTo>
                  <a:cubicBezTo>
                    <a:pt x="3937" y="6754"/>
                    <a:pt x="3977" y="6754"/>
                    <a:pt x="4016" y="6754"/>
                  </a:cubicBezTo>
                  <a:cubicBezTo>
                    <a:pt x="4070" y="6755"/>
                    <a:pt x="4122" y="6755"/>
                    <a:pt x="4174" y="6755"/>
                  </a:cubicBezTo>
                  <a:cubicBezTo>
                    <a:pt x="4293" y="6754"/>
                    <a:pt x="4411" y="6752"/>
                    <a:pt x="4531" y="6749"/>
                  </a:cubicBezTo>
                  <a:cubicBezTo>
                    <a:pt x="4554" y="6630"/>
                    <a:pt x="4577" y="6511"/>
                    <a:pt x="4600" y="6392"/>
                  </a:cubicBezTo>
                  <a:cubicBezTo>
                    <a:pt x="4627" y="6386"/>
                    <a:pt x="4651" y="6379"/>
                    <a:pt x="4676" y="6370"/>
                  </a:cubicBezTo>
                  <a:cubicBezTo>
                    <a:pt x="5693" y="5993"/>
                    <a:pt x="7238" y="5148"/>
                    <a:pt x="7323" y="4073"/>
                  </a:cubicBezTo>
                  <a:cubicBezTo>
                    <a:pt x="7327" y="4044"/>
                    <a:pt x="7296" y="4021"/>
                    <a:pt x="7265" y="4021"/>
                  </a:cubicBezTo>
                  <a:cubicBezTo>
                    <a:pt x="7255" y="4021"/>
                    <a:pt x="7245" y="4024"/>
                    <a:pt x="7236" y="4029"/>
                  </a:cubicBezTo>
                  <a:cubicBezTo>
                    <a:pt x="6783" y="4273"/>
                    <a:pt x="6471" y="4669"/>
                    <a:pt x="6072" y="4971"/>
                  </a:cubicBezTo>
                  <a:cubicBezTo>
                    <a:pt x="5656" y="5285"/>
                    <a:pt x="5209" y="5552"/>
                    <a:pt x="4714" y="5754"/>
                  </a:cubicBezTo>
                  <a:cubicBezTo>
                    <a:pt x="4743" y="5587"/>
                    <a:pt x="4772" y="5417"/>
                    <a:pt x="4797" y="5247"/>
                  </a:cubicBezTo>
                  <a:cubicBezTo>
                    <a:pt x="4925" y="4390"/>
                    <a:pt x="5024" y="3529"/>
                    <a:pt x="5079" y="2665"/>
                  </a:cubicBezTo>
                  <a:cubicBezTo>
                    <a:pt x="5132" y="1849"/>
                    <a:pt x="5287" y="841"/>
                    <a:pt x="5017" y="50"/>
                  </a:cubicBezTo>
                  <a:cubicBezTo>
                    <a:pt x="5006" y="17"/>
                    <a:pt x="4972" y="0"/>
                    <a:pt x="49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2108;p37"/>
            <p:cNvSpPr/>
            <p:nvPr/>
          </p:nvSpPr>
          <p:spPr>
            <a:xfrm>
              <a:off x="1686471" y="820420"/>
              <a:ext cx="47783" cy="67455"/>
            </a:xfrm>
            <a:custGeom>
              <a:avLst/>
              <a:gdLst/>
              <a:ahLst/>
              <a:cxnLst/>
              <a:rect l="l" t="t" r="r" b="b"/>
              <a:pathLst>
                <a:path w="12616" h="17810" extrusionOk="0">
                  <a:moveTo>
                    <a:pt x="6466" y="1"/>
                  </a:moveTo>
                  <a:cubicBezTo>
                    <a:pt x="6304" y="1"/>
                    <a:pt x="6142" y="19"/>
                    <a:pt x="5981" y="57"/>
                  </a:cubicBezTo>
                  <a:cubicBezTo>
                    <a:pt x="5683" y="130"/>
                    <a:pt x="5404" y="261"/>
                    <a:pt x="5160" y="444"/>
                  </a:cubicBezTo>
                  <a:cubicBezTo>
                    <a:pt x="4674" y="790"/>
                    <a:pt x="4303" y="1301"/>
                    <a:pt x="4011" y="1812"/>
                  </a:cubicBezTo>
                  <a:cubicBezTo>
                    <a:pt x="3594" y="2537"/>
                    <a:pt x="3272" y="3313"/>
                    <a:pt x="3051" y="4120"/>
                  </a:cubicBezTo>
                  <a:cubicBezTo>
                    <a:pt x="2125" y="4305"/>
                    <a:pt x="1628" y="5247"/>
                    <a:pt x="1427" y="6108"/>
                  </a:cubicBezTo>
                  <a:cubicBezTo>
                    <a:pt x="1133" y="7388"/>
                    <a:pt x="1194" y="8725"/>
                    <a:pt x="1608" y="9973"/>
                  </a:cubicBezTo>
                  <a:cubicBezTo>
                    <a:pt x="281" y="11338"/>
                    <a:pt x="0" y="13494"/>
                    <a:pt x="932" y="15117"/>
                  </a:cubicBezTo>
                  <a:cubicBezTo>
                    <a:pt x="1829" y="16675"/>
                    <a:pt x="3411" y="17225"/>
                    <a:pt x="5164" y="17535"/>
                  </a:cubicBezTo>
                  <a:cubicBezTo>
                    <a:pt x="5915" y="17669"/>
                    <a:pt x="6691" y="17809"/>
                    <a:pt x="7452" y="17809"/>
                  </a:cubicBezTo>
                  <a:cubicBezTo>
                    <a:pt x="7559" y="17809"/>
                    <a:pt x="7666" y="17806"/>
                    <a:pt x="7772" y="17801"/>
                  </a:cubicBezTo>
                  <a:cubicBezTo>
                    <a:pt x="8428" y="17765"/>
                    <a:pt x="9070" y="17604"/>
                    <a:pt x="9665" y="17227"/>
                  </a:cubicBezTo>
                  <a:cubicBezTo>
                    <a:pt x="10637" y="16610"/>
                    <a:pt x="11209" y="15409"/>
                    <a:pt x="10837" y="14370"/>
                  </a:cubicBezTo>
                  <a:cubicBezTo>
                    <a:pt x="10772" y="14186"/>
                    <a:pt x="10680" y="13998"/>
                    <a:pt x="10721" y="13811"/>
                  </a:cubicBezTo>
                  <a:cubicBezTo>
                    <a:pt x="10748" y="13693"/>
                    <a:pt x="10822" y="13591"/>
                    <a:pt x="10896" y="13492"/>
                  </a:cubicBezTo>
                  <a:cubicBezTo>
                    <a:pt x="12215" y="11677"/>
                    <a:pt x="12616" y="9308"/>
                    <a:pt x="11960" y="7202"/>
                  </a:cubicBezTo>
                  <a:cubicBezTo>
                    <a:pt x="11601" y="6045"/>
                    <a:pt x="10761" y="4854"/>
                    <a:pt x="9479" y="4687"/>
                  </a:cubicBezTo>
                  <a:cubicBezTo>
                    <a:pt x="9461" y="3594"/>
                    <a:pt x="9406" y="2459"/>
                    <a:pt x="8857" y="1492"/>
                  </a:cubicBezTo>
                  <a:cubicBezTo>
                    <a:pt x="8387" y="662"/>
                    <a:pt x="7442" y="1"/>
                    <a:pt x="64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2109;p37"/>
            <p:cNvSpPr/>
            <p:nvPr/>
          </p:nvSpPr>
          <p:spPr>
            <a:xfrm>
              <a:off x="1706007" y="820420"/>
              <a:ext cx="28243" cy="67421"/>
            </a:xfrm>
            <a:custGeom>
              <a:avLst/>
              <a:gdLst/>
              <a:ahLst/>
              <a:cxnLst/>
              <a:rect l="l" t="t" r="r" b="b"/>
              <a:pathLst>
                <a:path w="7457" h="17801" extrusionOk="0">
                  <a:moveTo>
                    <a:pt x="1306" y="1"/>
                  </a:moveTo>
                  <a:cubicBezTo>
                    <a:pt x="1145" y="1"/>
                    <a:pt x="983" y="19"/>
                    <a:pt x="822" y="57"/>
                  </a:cubicBezTo>
                  <a:cubicBezTo>
                    <a:pt x="525" y="130"/>
                    <a:pt x="246" y="261"/>
                    <a:pt x="0" y="442"/>
                  </a:cubicBezTo>
                  <a:cubicBezTo>
                    <a:pt x="79" y="435"/>
                    <a:pt x="156" y="430"/>
                    <a:pt x="228" y="430"/>
                  </a:cubicBezTo>
                  <a:cubicBezTo>
                    <a:pt x="296" y="430"/>
                    <a:pt x="360" y="435"/>
                    <a:pt x="414" y="446"/>
                  </a:cubicBezTo>
                  <a:cubicBezTo>
                    <a:pt x="846" y="533"/>
                    <a:pt x="1252" y="719"/>
                    <a:pt x="1599" y="992"/>
                  </a:cubicBezTo>
                  <a:cubicBezTo>
                    <a:pt x="2343" y="1583"/>
                    <a:pt x="2738" y="2502"/>
                    <a:pt x="2792" y="3412"/>
                  </a:cubicBezTo>
                  <a:cubicBezTo>
                    <a:pt x="2847" y="4322"/>
                    <a:pt x="2592" y="5230"/>
                    <a:pt x="2213" y="6073"/>
                  </a:cubicBezTo>
                  <a:cubicBezTo>
                    <a:pt x="3072" y="6455"/>
                    <a:pt x="3698" y="7198"/>
                    <a:pt x="4093" y="8003"/>
                  </a:cubicBezTo>
                  <a:cubicBezTo>
                    <a:pt x="4822" y="9487"/>
                    <a:pt x="4848" y="11258"/>
                    <a:pt x="4162" y="12759"/>
                  </a:cubicBezTo>
                  <a:cubicBezTo>
                    <a:pt x="3912" y="13301"/>
                    <a:pt x="3536" y="13841"/>
                    <a:pt x="2949" y="14064"/>
                  </a:cubicBezTo>
                  <a:cubicBezTo>
                    <a:pt x="3590" y="14840"/>
                    <a:pt x="3642" y="15954"/>
                    <a:pt x="3235" y="16857"/>
                  </a:cubicBezTo>
                  <a:cubicBezTo>
                    <a:pt x="3077" y="17201"/>
                    <a:pt x="2867" y="17519"/>
                    <a:pt x="2614" y="17801"/>
                  </a:cubicBezTo>
                  <a:cubicBezTo>
                    <a:pt x="3270" y="17765"/>
                    <a:pt x="3912" y="17604"/>
                    <a:pt x="4507" y="17227"/>
                  </a:cubicBezTo>
                  <a:cubicBezTo>
                    <a:pt x="5479" y="16610"/>
                    <a:pt x="6051" y="15409"/>
                    <a:pt x="5679" y="14370"/>
                  </a:cubicBezTo>
                  <a:cubicBezTo>
                    <a:pt x="5614" y="14186"/>
                    <a:pt x="5522" y="13998"/>
                    <a:pt x="5563" y="13809"/>
                  </a:cubicBezTo>
                  <a:cubicBezTo>
                    <a:pt x="5589" y="13693"/>
                    <a:pt x="5664" y="13590"/>
                    <a:pt x="5737" y="13491"/>
                  </a:cubicBezTo>
                  <a:cubicBezTo>
                    <a:pt x="7056" y="11676"/>
                    <a:pt x="7456" y="9306"/>
                    <a:pt x="6801" y="7200"/>
                  </a:cubicBezTo>
                  <a:cubicBezTo>
                    <a:pt x="6442" y="6043"/>
                    <a:pt x="5603" y="4853"/>
                    <a:pt x="4319" y="4687"/>
                  </a:cubicBezTo>
                  <a:cubicBezTo>
                    <a:pt x="4301" y="3594"/>
                    <a:pt x="4247" y="2459"/>
                    <a:pt x="3698" y="1491"/>
                  </a:cubicBezTo>
                  <a:cubicBezTo>
                    <a:pt x="3227" y="662"/>
                    <a:pt x="2283" y="1"/>
                    <a:pt x="13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2110;p37"/>
            <p:cNvSpPr/>
            <p:nvPr/>
          </p:nvSpPr>
          <p:spPr>
            <a:xfrm>
              <a:off x="1694057" y="840444"/>
              <a:ext cx="32485" cy="69054"/>
            </a:xfrm>
            <a:custGeom>
              <a:avLst/>
              <a:gdLst/>
              <a:ahLst/>
              <a:cxnLst/>
              <a:rect l="l" t="t" r="r" b="b"/>
              <a:pathLst>
                <a:path w="8577" h="18232" extrusionOk="0">
                  <a:moveTo>
                    <a:pt x="4020" y="1"/>
                  </a:moveTo>
                  <a:cubicBezTo>
                    <a:pt x="3934" y="1"/>
                    <a:pt x="3854" y="47"/>
                    <a:pt x="3839" y="154"/>
                  </a:cubicBezTo>
                  <a:cubicBezTo>
                    <a:pt x="3604" y="1850"/>
                    <a:pt x="3597" y="3592"/>
                    <a:pt x="3606" y="5321"/>
                  </a:cubicBezTo>
                  <a:cubicBezTo>
                    <a:pt x="3195" y="4831"/>
                    <a:pt x="2855" y="4288"/>
                    <a:pt x="2593" y="3705"/>
                  </a:cubicBezTo>
                  <a:cubicBezTo>
                    <a:pt x="2274" y="2990"/>
                    <a:pt x="2187" y="2190"/>
                    <a:pt x="1838" y="1501"/>
                  </a:cubicBezTo>
                  <a:cubicBezTo>
                    <a:pt x="1811" y="1449"/>
                    <a:pt x="1746" y="1412"/>
                    <a:pt x="1685" y="1412"/>
                  </a:cubicBezTo>
                  <a:cubicBezTo>
                    <a:pt x="1641" y="1412"/>
                    <a:pt x="1599" y="1432"/>
                    <a:pt x="1578" y="1482"/>
                  </a:cubicBezTo>
                  <a:cubicBezTo>
                    <a:pt x="845" y="3204"/>
                    <a:pt x="2319" y="5465"/>
                    <a:pt x="3604" y="6619"/>
                  </a:cubicBezTo>
                  <a:cubicBezTo>
                    <a:pt x="3606" y="6620"/>
                    <a:pt x="3609" y="6622"/>
                    <a:pt x="3612" y="6625"/>
                  </a:cubicBezTo>
                  <a:cubicBezTo>
                    <a:pt x="3612" y="6863"/>
                    <a:pt x="3613" y="7100"/>
                    <a:pt x="3612" y="7338"/>
                  </a:cubicBezTo>
                  <a:cubicBezTo>
                    <a:pt x="3606" y="8192"/>
                    <a:pt x="3605" y="9047"/>
                    <a:pt x="3606" y="9903"/>
                  </a:cubicBezTo>
                  <a:cubicBezTo>
                    <a:pt x="2629" y="9500"/>
                    <a:pt x="2023" y="8853"/>
                    <a:pt x="1503" y="7918"/>
                  </a:cubicBezTo>
                  <a:cubicBezTo>
                    <a:pt x="1457" y="7835"/>
                    <a:pt x="1090" y="6805"/>
                    <a:pt x="726" y="6805"/>
                  </a:cubicBezTo>
                  <a:cubicBezTo>
                    <a:pt x="679" y="6805"/>
                    <a:pt x="632" y="6822"/>
                    <a:pt x="586" y="6860"/>
                  </a:cubicBezTo>
                  <a:cubicBezTo>
                    <a:pt x="0" y="7346"/>
                    <a:pt x="1073" y="8847"/>
                    <a:pt x="1414" y="9289"/>
                  </a:cubicBezTo>
                  <a:cubicBezTo>
                    <a:pt x="1945" y="9971"/>
                    <a:pt x="2699" y="10580"/>
                    <a:pt x="3606" y="10716"/>
                  </a:cubicBezTo>
                  <a:cubicBezTo>
                    <a:pt x="3606" y="12091"/>
                    <a:pt x="3606" y="16405"/>
                    <a:pt x="3594" y="17780"/>
                  </a:cubicBezTo>
                  <a:cubicBezTo>
                    <a:pt x="3591" y="18085"/>
                    <a:pt x="3839" y="18232"/>
                    <a:pt x="4095" y="18232"/>
                  </a:cubicBezTo>
                  <a:cubicBezTo>
                    <a:pt x="4372" y="18232"/>
                    <a:pt x="4659" y="18060"/>
                    <a:pt x="4652" y="17729"/>
                  </a:cubicBezTo>
                  <a:cubicBezTo>
                    <a:pt x="4614" y="15740"/>
                    <a:pt x="4602" y="10812"/>
                    <a:pt x="4578" y="8821"/>
                  </a:cubicBezTo>
                  <a:cubicBezTo>
                    <a:pt x="6420" y="7944"/>
                    <a:pt x="8577" y="5676"/>
                    <a:pt x="8371" y="3640"/>
                  </a:cubicBezTo>
                  <a:cubicBezTo>
                    <a:pt x="8357" y="3503"/>
                    <a:pt x="8241" y="3425"/>
                    <a:pt x="8122" y="3425"/>
                  </a:cubicBezTo>
                  <a:cubicBezTo>
                    <a:pt x="8039" y="3425"/>
                    <a:pt x="7954" y="3463"/>
                    <a:pt x="7902" y="3545"/>
                  </a:cubicBezTo>
                  <a:cubicBezTo>
                    <a:pt x="7421" y="4302"/>
                    <a:pt x="7168" y="5126"/>
                    <a:pt x="6665" y="5872"/>
                  </a:cubicBezTo>
                  <a:cubicBezTo>
                    <a:pt x="6499" y="5581"/>
                    <a:pt x="6365" y="5273"/>
                    <a:pt x="6264" y="4955"/>
                  </a:cubicBezTo>
                  <a:cubicBezTo>
                    <a:pt x="6136" y="4547"/>
                    <a:pt x="6121" y="4132"/>
                    <a:pt x="6017" y="3725"/>
                  </a:cubicBezTo>
                  <a:cubicBezTo>
                    <a:pt x="6002" y="3665"/>
                    <a:pt x="5948" y="3638"/>
                    <a:pt x="5892" y="3638"/>
                  </a:cubicBezTo>
                  <a:cubicBezTo>
                    <a:pt x="5839" y="3638"/>
                    <a:pt x="5784" y="3662"/>
                    <a:pt x="5758" y="3707"/>
                  </a:cubicBezTo>
                  <a:cubicBezTo>
                    <a:pt x="5259" y="4550"/>
                    <a:pt x="5560" y="5787"/>
                    <a:pt x="6104" y="6564"/>
                  </a:cubicBezTo>
                  <a:cubicBezTo>
                    <a:pt x="5644" y="7055"/>
                    <a:pt x="5127" y="7461"/>
                    <a:pt x="4566" y="7849"/>
                  </a:cubicBezTo>
                  <a:cubicBezTo>
                    <a:pt x="4565" y="7727"/>
                    <a:pt x="4563" y="7606"/>
                    <a:pt x="4562" y="7484"/>
                  </a:cubicBezTo>
                  <a:cubicBezTo>
                    <a:pt x="4528" y="5074"/>
                    <a:pt x="4621" y="2577"/>
                    <a:pt x="4264" y="187"/>
                  </a:cubicBezTo>
                  <a:cubicBezTo>
                    <a:pt x="4247" y="72"/>
                    <a:pt x="4128" y="1"/>
                    <a:pt x="40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2111;p37"/>
            <p:cNvSpPr/>
            <p:nvPr/>
          </p:nvSpPr>
          <p:spPr>
            <a:xfrm>
              <a:off x="1723933" y="795744"/>
              <a:ext cx="47791" cy="67452"/>
            </a:xfrm>
            <a:custGeom>
              <a:avLst/>
              <a:gdLst/>
              <a:ahLst/>
              <a:cxnLst/>
              <a:rect l="l" t="t" r="r" b="b"/>
              <a:pathLst>
                <a:path w="12618" h="17809" extrusionOk="0">
                  <a:moveTo>
                    <a:pt x="6467" y="0"/>
                  </a:moveTo>
                  <a:cubicBezTo>
                    <a:pt x="6305" y="0"/>
                    <a:pt x="6143" y="18"/>
                    <a:pt x="5982" y="56"/>
                  </a:cubicBezTo>
                  <a:cubicBezTo>
                    <a:pt x="5685" y="129"/>
                    <a:pt x="5405" y="261"/>
                    <a:pt x="5160" y="443"/>
                  </a:cubicBezTo>
                  <a:cubicBezTo>
                    <a:pt x="4676" y="790"/>
                    <a:pt x="4303" y="1300"/>
                    <a:pt x="4012" y="1811"/>
                  </a:cubicBezTo>
                  <a:cubicBezTo>
                    <a:pt x="3595" y="2537"/>
                    <a:pt x="3273" y="3313"/>
                    <a:pt x="3052" y="4119"/>
                  </a:cubicBezTo>
                  <a:cubicBezTo>
                    <a:pt x="2127" y="4304"/>
                    <a:pt x="1629" y="5246"/>
                    <a:pt x="1429" y="6107"/>
                  </a:cubicBezTo>
                  <a:cubicBezTo>
                    <a:pt x="1134" y="7388"/>
                    <a:pt x="1196" y="8726"/>
                    <a:pt x="1610" y="9974"/>
                  </a:cubicBezTo>
                  <a:cubicBezTo>
                    <a:pt x="283" y="11338"/>
                    <a:pt x="0" y="13493"/>
                    <a:pt x="934" y="15117"/>
                  </a:cubicBezTo>
                  <a:cubicBezTo>
                    <a:pt x="1829" y="16676"/>
                    <a:pt x="3413" y="17224"/>
                    <a:pt x="5165" y="17535"/>
                  </a:cubicBezTo>
                  <a:cubicBezTo>
                    <a:pt x="5917" y="17669"/>
                    <a:pt x="6693" y="17809"/>
                    <a:pt x="7454" y="17809"/>
                  </a:cubicBezTo>
                  <a:cubicBezTo>
                    <a:pt x="7561" y="17809"/>
                    <a:pt x="7667" y="17806"/>
                    <a:pt x="7773" y="17800"/>
                  </a:cubicBezTo>
                  <a:cubicBezTo>
                    <a:pt x="8430" y="17764"/>
                    <a:pt x="9072" y="17604"/>
                    <a:pt x="9667" y="17227"/>
                  </a:cubicBezTo>
                  <a:cubicBezTo>
                    <a:pt x="10639" y="16610"/>
                    <a:pt x="11211" y="15409"/>
                    <a:pt x="10839" y="14371"/>
                  </a:cubicBezTo>
                  <a:cubicBezTo>
                    <a:pt x="10773" y="14187"/>
                    <a:pt x="10680" y="13998"/>
                    <a:pt x="10722" y="13810"/>
                  </a:cubicBezTo>
                  <a:cubicBezTo>
                    <a:pt x="10750" y="13692"/>
                    <a:pt x="10824" y="13591"/>
                    <a:pt x="10897" y="13492"/>
                  </a:cubicBezTo>
                  <a:cubicBezTo>
                    <a:pt x="12216" y="11677"/>
                    <a:pt x="12617" y="9307"/>
                    <a:pt x="11961" y="7201"/>
                  </a:cubicBezTo>
                  <a:cubicBezTo>
                    <a:pt x="11601" y="6044"/>
                    <a:pt x="10762" y="4854"/>
                    <a:pt x="9480" y="4687"/>
                  </a:cubicBezTo>
                  <a:cubicBezTo>
                    <a:pt x="9461" y="3594"/>
                    <a:pt x="9407" y="2459"/>
                    <a:pt x="8859" y="1492"/>
                  </a:cubicBezTo>
                  <a:cubicBezTo>
                    <a:pt x="8388" y="662"/>
                    <a:pt x="7444" y="0"/>
                    <a:pt x="6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2112;p37"/>
            <p:cNvSpPr/>
            <p:nvPr/>
          </p:nvSpPr>
          <p:spPr>
            <a:xfrm>
              <a:off x="1743480" y="795748"/>
              <a:ext cx="28243" cy="67414"/>
            </a:xfrm>
            <a:custGeom>
              <a:avLst/>
              <a:gdLst/>
              <a:ahLst/>
              <a:cxnLst/>
              <a:rect l="l" t="t" r="r" b="b"/>
              <a:pathLst>
                <a:path w="7457" h="17799" extrusionOk="0">
                  <a:moveTo>
                    <a:pt x="1306" y="0"/>
                  </a:moveTo>
                  <a:cubicBezTo>
                    <a:pt x="1145" y="0"/>
                    <a:pt x="983" y="18"/>
                    <a:pt x="821" y="57"/>
                  </a:cubicBezTo>
                  <a:cubicBezTo>
                    <a:pt x="525" y="129"/>
                    <a:pt x="246" y="261"/>
                    <a:pt x="0" y="443"/>
                  </a:cubicBezTo>
                  <a:cubicBezTo>
                    <a:pt x="82" y="436"/>
                    <a:pt x="161" y="431"/>
                    <a:pt x="234" y="431"/>
                  </a:cubicBezTo>
                  <a:cubicBezTo>
                    <a:pt x="300" y="431"/>
                    <a:pt x="360" y="435"/>
                    <a:pt x="413" y="446"/>
                  </a:cubicBezTo>
                  <a:cubicBezTo>
                    <a:pt x="845" y="533"/>
                    <a:pt x="1251" y="718"/>
                    <a:pt x="1598" y="991"/>
                  </a:cubicBezTo>
                  <a:cubicBezTo>
                    <a:pt x="2342" y="1581"/>
                    <a:pt x="2736" y="2500"/>
                    <a:pt x="2790" y="3411"/>
                  </a:cubicBezTo>
                  <a:cubicBezTo>
                    <a:pt x="2845" y="4322"/>
                    <a:pt x="2590" y="5230"/>
                    <a:pt x="2212" y="6072"/>
                  </a:cubicBezTo>
                  <a:cubicBezTo>
                    <a:pt x="3070" y="6453"/>
                    <a:pt x="3697" y="7196"/>
                    <a:pt x="4092" y="8001"/>
                  </a:cubicBezTo>
                  <a:cubicBezTo>
                    <a:pt x="4821" y="9486"/>
                    <a:pt x="4847" y="11256"/>
                    <a:pt x="4160" y="12757"/>
                  </a:cubicBezTo>
                  <a:cubicBezTo>
                    <a:pt x="3911" y="13300"/>
                    <a:pt x="3535" y="13841"/>
                    <a:pt x="2948" y="14063"/>
                  </a:cubicBezTo>
                  <a:cubicBezTo>
                    <a:pt x="3588" y="14839"/>
                    <a:pt x="3640" y="15952"/>
                    <a:pt x="3233" y="16857"/>
                  </a:cubicBezTo>
                  <a:cubicBezTo>
                    <a:pt x="3076" y="17201"/>
                    <a:pt x="2866" y="17518"/>
                    <a:pt x="2612" y="17799"/>
                  </a:cubicBezTo>
                  <a:cubicBezTo>
                    <a:pt x="3269" y="17763"/>
                    <a:pt x="3911" y="17603"/>
                    <a:pt x="4506" y="17226"/>
                  </a:cubicBezTo>
                  <a:cubicBezTo>
                    <a:pt x="5478" y="16609"/>
                    <a:pt x="6050" y="15408"/>
                    <a:pt x="5678" y="14370"/>
                  </a:cubicBezTo>
                  <a:cubicBezTo>
                    <a:pt x="5612" y="14186"/>
                    <a:pt x="5519" y="13997"/>
                    <a:pt x="5561" y="13809"/>
                  </a:cubicBezTo>
                  <a:cubicBezTo>
                    <a:pt x="5589" y="13693"/>
                    <a:pt x="5663" y="13591"/>
                    <a:pt x="5737" y="13492"/>
                  </a:cubicBezTo>
                  <a:cubicBezTo>
                    <a:pt x="7056" y="11677"/>
                    <a:pt x="7456" y="9308"/>
                    <a:pt x="6801" y="7202"/>
                  </a:cubicBezTo>
                  <a:cubicBezTo>
                    <a:pt x="6442" y="6043"/>
                    <a:pt x="5601" y="4854"/>
                    <a:pt x="4319" y="4687"/>
                  </a:cubicBezTo>
                  <a:cubicBezTo>
                    <a:pt x="4301" y="3594"/>
                    <a:pt x="4246" y="2459"/>
                    <a:pt x="3698" y="1491"/>
                  </a:cubicBezTo>
                  <a:cubicBezTo>
                    <a:pt x="3227" y="661"/>
                    <a:pt x="2283" y="0"/>
                    <a:pt x="1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2113;p37"/>
            <p:cNvSpPr/>
            <p:nvPr/>
          </p:nvSpPr>
          <p:spPr>
            <a:xfrm>
              <a:off x="1731523" y="815769"/>
              <a:ext cx="32489" cy="69054"/>
            </a:xfrm>
            <a:custGeom>
              <a:avLst/>
              <a:gdLst/>
              <a:ahLst/>
              <a:cxnLst/>
              <a:rect l="l" t="t" r="r" b="b"/>
              <a:pathLst>
                <a:path w="8578" h="18232" extrusionOk="0">
                  <a:moveTo>
                    <a:pt x="4021" y="0"/>
                  </a:moveTo>
                  <a:cubicBezTo>
                    <a:pt x="3935" y="0"/>
                    <a:pt x="3855" y="46"/>
                    <a:pt x="3840" y="154"/>
                  </a:cubicBezTo>
                  <a:cubicBezTo>
                    <a:pt x="3604" y="1850"/>
                    <a:pt x="3597" y="3593"/>
                    <a:pt x="3607" y="5320"/>
                  </a:cubicBezTo>
                  <a:cubicBezTo>
                    <a:pt x="3196" y="4832"/>
                    <a:pt x="2856" y="4288"/>
                    <a:pt x="2594" y="3705"/>
                  </a:cubicBezTo>
                  <a:cubicBezTo>
                    <a:pt x="2274" y="2991"/>
                    <a:pt x="2188" y="2190"/>
                    <a:pt x="1838" y="1500"/>
                  </a:cubicBezTo>
                  <a:cubicBezTo>
                    <a:pt x="1812" y="1449"/>
                    <a:pt x="1746" y="1412"/>
                    <a:pt x="1686" y="1412"/>
                  </a:cubicBezTo>
                  <a:cubicBezTo>
                    <a:pt x="1641" y="1412"/>
                    <a:pt x="1600" y="1432"/>
                    <a:pt x="1579" y="1481"/>
                  </a:cubicBezTo>
                  <a:cubicBezTo>
                    <a:pt x="845" y="3203"/>
                    <a:pt x="2319" y="5464"/>
                    <a:pt x="3604" y="6619"/>
                  </a:cubicBezTo>
                  <a:cubicBezTo>
                    <a:pt x="3607" y="6621"/>
                    <a:pt x="3610" y="6623"/>
                    <a:pt x="3612" y="6624"/>
                  </a:cubicBezTo>
                  <a:cubicBezTo>
                    <a:pt x="3612" y="6863"/>
                    <a:pt x="3614" y="7100"/>
                    <a:pt x="3612" y="7337"/>
                  </a:cubicBezTo>
                  <a:cubicBezTo>
                    <a:pt x="3607" y="8193"/>
                    <a:pt x="3606" y="9048"/>
                    <a:pt x="3607" y="9902"/>
                  </a:cubicBezTo>
                  <a:cubicBezTo>
                    <a:pt x="2629" y="9499"/>
                    <a:pt x="2023" y="8852"/>
                    <a:pt x="1502" y="7917"/>
                  </a:cubicBezTo>
                  <a:cubicBezTo>
                    <a:pt x="1457" y="7836"/>
                    <a:pt x="1091" y="6804"/>
                    <a:pt x="726" y="6804"/>
                  </a:cubicBezTo>
                  <a:cubicBezTo>
                    <a:pt x="679" y="6804"/>
                    <a:pt x="633" y="6821"/>
                    <a:pt x="586" y="6860"/>
                  </a:cubicBezTo>
                  <a:cubicBezTo>
                    <a:pt x="1" y="7345"/>
                    <a:pt x="1073" y="8847"/>
                    <a:pt x="1414" y="9288"/>
                  </a:cubicBezTo>
                  <a:cubicBezTo>
                    <a:pt x="1945" y="9972"/>
                    <a:pt x="2699" y="10580"/>
                    <a:pt x="3607" y="10717"/>
                  </a:cubicBezTo>
                  <a:cubicBezTo>
                    <a:pt x="3607" y="12092"/>
                    <a:pt x="3607" y="16404"/>
                    <a:pt x="3595" y="17779"/>
                  </a:cubicBezTo>
                  <a:cubicBezTo>
                    <a:pt x="3592" y="18084"/>
                    <a:pt x="3839" y="18231"/>
                    <a:pt x="4096" y="18231"/>
                  </a:cubicBezTo>
                  <a:cubicBezTo>
                    <a:pt x="4372" y="18231"/>
                    <a:pt x="4659" y="18060"/>
                    <a:pt x="4653" y="17729"/>
                  </a:cubicBezTo>
                  <a:cubicBezTo>
                    <a:pt x="4615" y="15739"/>
                    <a:pt x="4602" y="10811"/>
                    <a:pt x="4579" y="8822"/>
                  </a:cubicBezTo>
                  <a:cubicBezTo>
                    <a:pt x="6420" y="7943"/>
                    <a:pt x="8577" y="5675"/>
                    <a:pt x="8371" y="3639"/>
                  </a:cubicBezTo>
                  <a:cubicBezTo>
                    <a:pt x="8358" y="3502"/>
                    <a:pt x="8242" y="3425"/>
                    <a:pt x="8123" y="3425"/>
                  </a:cubicBezTo>
                  <a:cubicBezTo>
                    <a:pt x="8039" y="3425"/>
                    <a:pt x="7955" y="3463"/>
                    <a:pt x="7903" y="3545"/>
                  </a:cubicBezTo>
                  <a:cubicBezTo>
                    <a:pt x="7421" y="4301"/>
                    <a:pt x="7169" y="5125"/>
                    <a:pt x="6666" y="5871"/>
                  </a:cubicBezTo>
                  <a:cubicBezTo>
                    <a:pt x="6500" y="5581"/>
                    <a:pt x="6366" y="5274"/>
                    <a:pt x="6264" y="4954"/>
                  </a:cubicBezTo>
                  <a:cubicBezTo>
                    <a:pt x="6137" y="4547"/>
                    <a:pt x="6122" y="4131"/>
                    <a:pt x="6017" y="3726"/>
                  </a:cubicBezTo>
                  <a:cubicBezTo>
                    <a:pt x="6002" y="3666"/>
                    <a:pt x="5948" y="3638"/>
                    <a:pt x="5892" y="3638"/>
                  </a:cubicBezTo>
                  <a:cubicBezTo>
                    <a:pt x="5839" y="3638"/>
                    <a:pt x="5785" y="3662"/>
                    <a:pt x="5758" y="3706"/>
                  </a:cubicBezTo>
                  <a:cubicBezTo>
                    <a:pt x="5259" y="4551"/>
                    <a:pt x="5559" y="5786"/>
                    <a:pt x="6104" y="6564"/>
                  </a:cubicBezTo>
                  <a:cubicBezTo>
                    <a:pt x="5644" y="7055"/>
                    <a:pt x="5127" y="7460"/>
                    <a:pt x="4567" y="7848"/>
                  </a:cubicBezTo>
                  <a:cubicBezTo>
                    <a:pt x="4565" y="7726"/>
                    <a:pt x="4564" y="7606"/>
                    <a:pt x="4563" y="7484"/>
                  </a:cubicBezTo>
                  <a:cubicBezTo>
                    <a:pt x="4528" y="5073"/>
                    <a:pt x="4623" y="2577"/>
                    <a:pt x="4265" y="187"/>
                  </a:cubicBezTo>
                  <a:cubicBezTo>
                    <a:pt x="4248" y="72"/>
                    <a:pt x="4129" y="0"/>
                    <a:pt x="402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04054" y="4468711"/>
            <a:ext cx="591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정시기준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과 아파트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매매가가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상당히 밀접한 관계를 보임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0" name="톱니 모양의 오른쪽 화살표 109"/>
          <p:cNvSpPr/>
          <p:nvPr/>
        </p:nvSpPr>
        <p:spPr>
          <a:xfrm>
            <a:off x="1452624" y="4804071"/>
            <a:ext cx="863149" cy="215294"/>
          </a:xfrm>
          <a:prstGeom prst="notchedRightArrow">
            <a:avLst>
              <a:gd name="adj1" fmla="val 50000"/>
              <a:gd name="adj2" fmla="val 99438"/>
            </a:avLst>
          </a:prstGeom>
          <a:solidFill>
            <a:schemeClr val="accent5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 descr="C:\Users\TJ\Downloads\160499602414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179" y="1567997"/>
            <a:ext cx="2405850" cy="171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TJ\Downloads\160499576304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602" y="2426376"/>
            <a:ext cx="2430753" cy="172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TextBox 116"/>
          <p:cNvSpPr txBox="1"/>
          <p:nvPr/>
        </p:nvSpPr>
        <p:spPr>
          <a:xfrm>
            <a:off x="1583427" y="4752888"/>
            <a:ext cx="591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서울대입학생수 데이터를 </a:t>
            </a:r>
            <a:r>
              <a:rPr lang="ko-KR" altLang="en-US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정시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를 기준으로 사용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25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0" grpId="0" animBg="1"/>
      <p:bldP spid="117" grpId="0"/>
    </p:bldLst>
  </p:timing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870</Words>
  <Application>Microsoft Office PowerPoint</Application>
  <PresentationFormat>화면 슬라이드 쇼(16:9)</PresentationFormat>
  <Paragraphs>249</Paragraphs>
  <Slides>27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0" baseType="lpstr">
      <vt:lpstr>굴림</vt:lpstr>
      <vt:lpstr>Arial</vt:lpstr>
      <vt:lpstr>Squada One</vt:lpstr>
      <vt:lpstr>Montserrat Light</vt:lpstr>
      <vt:lpstr>Barlow Light</vt:lpstr>
      <vt:lpstr>Fira Sans Extra Condensed Medium</vt:lpstr>
      <vt:lpstr>맑은 고딕</vt:lpstr>
      <vt:lpstr>HY강B</vt:lpstr>
      <vt:lpstr>HY견고딕</vt:lpstr>
      <vt:lpstr>Montserrat ExtraBold</vt:lpstr>
      <vt:lpstr>Oswald</vt:lpstr>
      <vt:lpstr>EB Garamond</vt:lpstr>
      <vt:lpstr>Real Estate Marketing Plan </vt:lpstr>
      <vt:lpstr>교육성과가 부동산에 끼치는 영향력</vt:lpstr>
      <vt:lpstr>TABLE OF CONTENTS</vt:lpstr>
      <vt:lpstr>PowerPoint 프레젠테이션</vt:lpstr>
      <vt:lpstr>1.1 프로젝트명     본 프로젝트의 명칭은  ‘교육성과가 부동산에 끼치는 영향력’이다.   1.2 프로젝트 목적     - 아파트가격 예측     - 주거위치에 따른 대입 영향력 도출   1.3 관련논문을 통한 가설설정 ‘사교육시장 및 교육성과가 아파트가격에 미치는 영향: 2004년 이후 아파트가격 상승기를 중심으로’     논문 참조     - 논문에 따르면 서울대입학수는 아파트가격에 영향을 미치지 않는다는 결론. </vt:lpstr>
      <vt:lpstr>1.4 가설   - 논문과 반대로    “‘서울대입학수’과 ‘학원사업체수’는 서울시 아파트값 변동에 영향이 있을 것이다.”      를 가설로 설정.   1.5 변수    -   종속변수(결과변수) : 부동산 매매가격 (월별)         독립변수(원인변수) : 서울대 합격자수(정시, 수시, 총합) 비교       서울시 학원사업체수</vt:lpstr>
      <vt:lpstr>2.1 데이터 수집계획     - 서울대 2013~2020년 입학 고등학교 명단     - 서울대 진학 고등학교 위도, 경도, 주소     - 2013~2018년 학원사업체 명단     - 부동산 매매 가격 2013.1월~2020년.10월     2.2 데이터 수집방법     - 구글링한 서울대 2013~2020년 입학 고등학교 명단을 pdf로 받아서 excel파일로 추출.     - 구글지도를 webdriver를 통해 원격제어하여 각 고등학교의 위도와 경도, 주소를 추출.     - ‘열린데이터광장’에서 2013~2018년까지의 연도별 사업체 데이터를 txt파일 다운.     - ‘한국감정원’에서 2013~2020년 까지의 아파트매매가격 excel파일 다운.  </vt:lpstr>
      <vt:lpstr>   지역범위를 서울시에 국한한 이유…     - 상위 50위의 고등학교 분포도를 folium map으로 확인해보니,       수도권에 집중되어 있다는 것을 알 수 있었다.</vt:lpstr>
      <vt:lpstr>PowerPoint 프레젠테이션</vt:lpstr>
      <vt:lpstr>DataAnalysis</vt:lpstr>
      <vt:lpstr>DataAnalysis</vt:lpstr>
      <vt:lpstr>PowerPoint 프레젠테이션</vt:lpstr>
      <vt:lpstr>DataAnalysis</vt:lpstr>
      <vt:lpstr>DataAnalysis</vt:lpstr>
      <vt:lpstr>PowerPoint 프레젠테이션</vt:lpstr>
      <vt:lpstr>DataAnalysis</vt:lpstr>
      <vt:lpstr>DataAnalysis</vt:lpstr>
      <vt:lpstr>3.4 학원사업체수&amp;아파트매매가격 각 연도의 월별로 평균을 내어 가장 연관이 높은 월을 추출</vt:lpstr>
      <vt:lpstr>3.5 서울대(정시)입학수&amp;아파트매매가격 각 연도의 월별로 평균을 내어 가장 연관이 높은 월을 추출</vt:lpstr>
      <vt:lpstr>Results</vt:lpstr>
      <vt:lpstr>Results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학군이 부동산에 끼치는 영향력</dc:title>
  <cp:lastModifiedBy>TJ</cp:lastModifiedBy>
  <cp:revision>73</cp:revision>
  <dcterms:modified xsi:type="dcterms:W3CDTF">2020-11-23T01:44:37Z</dcterms:modified>
</cp:coreProperties>
</file>