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329" r:id="rId2"/>
    <p:sldId id="2584" r:id="rId3"/>
    <p:sldId id="3943" r:id="rId4"/>
    <p:sldId id="3945" r:id="rId5"/>
    <p:sldId id="3942" r:id="rId6"/>
    <p:sldId id="3941" r:id="rId7"/>
  </p:sldIdLst>
  <p:sldSz cx="24385588" cy="13717588"/>
  <p:notesSz cx="6858000" cy="9144000"/>
  <p:defaultTextStyle>
    <a:defPPr>
      <a:defRPr lang="ru-RU"/>
    </a:defPPr>
    <a:lvl1pPr marL="0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1C45F1"/>
    <a:srgbClr val="0069E5"/>
    <a:srgbClr val="F9FBFE"/>
    <a:srgbClr val="4B4E51"/>
    <a:srgbClr val="333E44"/>
    <a:srgbClr val="111217"/>
    <a:srgbClr val="FBC71A"/>
    <a:srgbClr val="FFFFFF"/>
    <a:srgbClr val="64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6" autoAdjust="0"/>
    <p:restoredTop sz="97161" autoAdjust="0"/>
  </p:normalViewPr>
  <p:slideViewPr>
    <p:cSldViewPr>
      <p:cViewPr varScale="1">
        <p:scale>
          <a:sx n="30" d="100"/>
          <a:sy n="30" d="100"/>
        </p:scale>
        <p:origin x="-144" y="-42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36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3006"/>
    </p:cViewPr>
  </p:sorterViewPr>
  <p:notesViewPr>
    <p:cSldViewPr>
      <p:cViewPr varScale="1">
        <p:scale>
          <a:sx n="99" d="100"/>
          <a:sy n="99" d="100"/>
        </p:scale>
        <p:origin x="390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1B0E-0A9B-FB43-B29A-2C5A495EA0A7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1949-EE69-F440-BF44-484174DCC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242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F2D-4C40-8A47-B131-FA84CE0A3C0A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C40D-6FB9-1648-B027-EAD4E7DC4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74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535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575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69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69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96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21"/>
          <p:cNvSpPr>
            <a:spLocks noGrp="1"/>
          </p:cNvSpPr>
          <p:nvPr>
            <p:ph type="pic" sz="quarter" idx="32"/>
          </p:nvPr>
        </p:nvSpPr>
        <p:spPr>
          <a:xfrm>
            <a:off x="1679627" y="0"/>
            <a:ext cx="22705961" cy="1371758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983882" y="10675218"/>
            <a:ext cx="7128792" cy="50476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sz="3600" b="0" i="0" spc="600" baseline="0">
                <a:solidFill>
                  <a:schemeClr val="tx2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/>
              <a:t>Presentation template</a:t>
            </a:r>
            <a:endParaRPr lang="ru-RU" dirty="0"/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39" hasCustomPrompt="1"/>
          </p:nvPr>
        </p:nvSpPr>
        <p:spPr>
          <a:xfrm>
            <a:off x="3839865" y="8514978"/>
            <a:ext cx="9793088" cy="1726013"/>
          </a:xfrm>
          <a:prstGeom prst="rect">
            <a:avLst/>
          </a:prstGeom>
        </p:spPr>
        <p:txBody>
          <a:bodyPr/>
          <a:lstStyle>
            <a:lvl1pPr marL="0" marR="0" indent="0" algn="l" defTabSz="243852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14000" b="0" i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14000" b="0" i="0" dirty="0">
                <a:latin typeface="Roboto" charset="0"/>
                <a:ea typeface="Roboto" charset="0"/>
                <a:cs typeface="Roboto" charset="0"/>
              </a:rPr>
              <a:t>Name</a:t>
            </a:r>
            <a:endParaRPr lang="ru-RU" sz="14000" b="0" i="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6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1"/>
          <p:cNvSpPr>
            <a:spLocks noGrp="1"/>
          </p:cNvSpPr>
          <p:nvPr>
            <p:ph type="pic" sz="quarter" idx="32"/>
          </p:nvPr>
        </p:nvSpPr>
        <p:spPr>
          <a:xfrm>
            <a:off x="2116104" y="4410522"/>
            <a:ext cx="10092595" cy="927767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105" y="4576481"/>
            <a:ext cx="8924561" cy="7538897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33" hasCustomPrompt="1"/>
          </p:nvPr>
        </p:nvSpPr>
        <p:spPr>
          <a:xfrm>
            <a:off x="13704962" y="4576481"/>
            <a:ext cx="8924561" cy="7538897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C3B51F8F-F492-6449-9FAC-018DE2C813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24D13700-595F-264E-A402-6A1C492A1779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2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105" y="3978475"/>
            <a:ext cx="8924561" cy="8136904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1" name="Рисунок 21"/>
          <p:cNvSpPr>
            <a:spLocks noGrp="1"/>
          </p:cNvSpPr>
          <p:nvPr>
            <p:ph type="pic" sz="quarter" idx="37"/>
          </p:nvPr>
        </p:nvSpPr>
        <p:spPr>
          <a:xfrm>
            <a:off x="18293690" y="4410523"/>
            <a:ext cx="6068927" cy="927767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35" hasCustomPrompt="1"/>
          </p:nvPr>
        </p:nvSpPr>
        <p:spPr>
          <a:xfrm>
            <a:off x="13115473" y="6602358"/>
            <a:ext cx="4191973" cy="213311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13115473" y="10333397"/>
            <a:ext cx="4191973" cy="213311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13E5CF9D-94CD-264C-A198-0D44B69978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5D4C87A8-D177-E149-A931-FACB3CAD2C7F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21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105" y="4122491"/>
            <a:ext cx="8924561" cy="7992888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1" name="Рисунок 21"/>
          <p:cNvSpPr>
            <a:spLocks noGrp="1"/>
          </p:cNvSpPr>
          <p:nvPr>
            <p:ph type="pic" sz="quarter" idx="37"/>
          </p:nvPr>
        </p:nvSpPr>
        <p:spPr>
          <a:xfrm>
            <a:off x="18293690" y="4410523"/>
            <a:ext cx="6068927" cy="927767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8" name="Текст 3"/>
          <p:cNvSpPr>
            <a:spLocks noGrp="1"/>
          </p:cNvSpPr>
          <p:nvPr>
            <p:ph type="body" sz="quarter" idx="35" hasCustomPrompt="1"/>
          </p:nvPr>
        </p:nvSpPr>
        <p:spPr>
          <a:xfrm>
            <a:off x="13115473" y="1458194"/>
            <a:ext cx="4191973" cy="6480720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57977688-07B8-9C4C-8A1C-54057797F0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98265A5-19CC-E741-81B9-934547F17E14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21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1"/>
          <p:cNvSpPr>
            <a:spLocks noGrp="1"/>
          </p:cNvSpPr>
          <p:nvPr>
            <p:ph type="pic" sz="quarter" idx="34"/>
          </p:nvPr>
        </p:nvSpPr>
        <p:spPr>
          <a:xfrm>
            <a:off x="6079684" y="4410522"/>
            <a:ext cx="6092739" cy="930706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2164474" y="9145058"/>
            <a:ext cx="12221114" cy="457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3632954" y="4410522"/>
            <a:ext cx="8636528" cy="3528392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052054" y="5297245"/>
            <a:ext cx="4191973" cy="312309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13632954" y="9869773"/>
            <a:ext cx="8636528" cy="312309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8" name="Текст 3"/>
          <p:cNvSpPr>
            <a:spLocks noGrp="1"/>
          </p:cNvSpPr>
          <p:nvPr>
            <p:ph type="body" sz="quarter" idx="35" hasCustomPrompt="1"/>
          </p:nvPr>
        </p:nvSpPr>
        <p:spPr>
          <a:xfrm>
            <a:off x="982174" y="5141873"/>
            <a:ext cx="4191973" cy="312309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81687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12236973" y="9118364"/>
            <a:ext cx="6103745" cy="45992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8332011" y="9118366"/>
            <a:ext cx="6057812" cy="45992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0" y="9118365"/>
            <a:ext cx="6069408" cy="45992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105" y="3834458"/>
            <a:ext cx="20157809" cy="4248472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938717" y="9856426"/>
            <a:ext cx="4191973" cy="312309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9" name="Текст 3"/>
          <p:cNvSpPr>
            <a:spLocks noGrp="1"/>
          </p:cNvSpPr>
          <p:nvPr>
            <p:ph type="body" sz="quarter" idx="39" hasCustomPrompt="1"/>
          </p:nvPr>
        </p:nvSpPr>
        <p:spPr>
          <a:xfrm>
            <a:off x="13159095" y="9856426"/>
            <a:ext cx="4191973" cy="312309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0" name="Текст 3"/>
          <p:cNvSpPr>
            <a:spLocks noGrp="1"/>
          </p:cNvSpPr>
          <p:nvPr>
            <p:ph type="body" sz="quarter" idx="40" hasCustomPrompt="1"/>
          </p:nvPr>
        </p:nvSpPr>
        <p:spPr>
          <a:xfrm>
            <a:off x="19269284" y="9856426"/>
            <a:ext cx="4191973" cy="312309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xmlns="" id="{7628295B-ADEA-3B41-BF15-DAAB52D108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DAEAB3C7-0D27-3148-83A1-F3B61742616D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060701" y="9118365"/>
            <a:ext cx="6184979" cy="459922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0" dist="774700" dir="2700000" sx="98000" sy="98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Текст 3"/>
          <p:cNvSpPr>
            <a:spLocks noGrp="1"/>
          </p:cNvSpPr>
          <p:nvPr>
            <p:ph type="body" sz="quarter" idx="38" hasCustomPrompt="1"/>
          </p:nvPr>
        </p:nvSpPr>
        <p:spPr>
          <a:xfrm>
            <a:off x="7048906" y="9856426"/>
            <a:ext cx="4191973" cy="312309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2087858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6060701" y="9118363"/>
            <a:ext cx="6184979" cy="4599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2236973" y="9118364"/>
            <a:ext cx="6103745" cy="45992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8332011" y="4518488"/>
            <a:ext cx="6057812" cy="919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0" y="9118365"/>
            <a:ext cx="6069408" cy="45992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105" y="3834458"/>
            <a:ext cx="9123207" cy="4545840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938717" y="9856426"/>
            <a:ext cx="4191973" cy="312309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8" name="Текст 3"/>
          <p:cNvSpPr>
            <a:spLocks noGrp="1"/>
          </p:cNvSpPr>
          <p:nvPr>
            <p:ph type="body" sz="quarter" idx="38" hasCustomPrompt="1"/>
          </p:nvPr>
        </p:nvSpPr>
        <p:spPr>
          <a:xfrm>
            <a:off x="7048906" y="9856426"/>
            <a:ext cx="4191973" cy="312309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9" name="Текст 3"/>
          <p:cNvSpPr>
            <a:spLocks noGrp="1"/>
          </p:cNvSpPr>
          <p:nvPr>
            <p:ph type="body" sz="quarter" idx="39" hasCustomPrompt="1"/>
          </p:nvPr>
        </p:nvSpPr>
        <p:spPr>
          <a:xfrm>
            <a:off x="13159095" y="9856426"/>
            <a:ext cx="4191973" cy="312309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0" name="Текст 3"/>
          <p:cNvSpPr>
            <a:spLocks noGrp="1"/>
          </p:cNvSpPr>
          <p:nvPr>
            <p:ph type="body" sz="quarter" idx="40" hasCustomPrompt="1"/>
          </p:nvPr>
        </p:nvSpPr>
        <p:spPr>
          <a:xfrm>
            <a:off x="19269284" y="5283892"/>
            <a:ext cx="4191973" cy="7695631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2232620" y="4518488"/>
            <a:ext cx="6103745" cy="45992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13146730" y="5283893"/>
            <a:ext cx="4191973" cy="3123098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bg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xmlns="" id="{45D17C26-CD07-1945-92E4-0E9501D23E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xmlns="" id="{59E925BA-335C-7348-9973-F5C618B711DC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35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105" y="4576481"/>
            <a:ext cx="8924561" cy="7538897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1" name="Рисунок 21"/>
          <p:cNvSpPr>
            <a:spLocks noGrp="1"/>
          </p:cNvSpPr>
          <p:nvPr>
            <p:ph type="pic" sz="quarter" idx="37"/>
          </p:nvPr>
        </p:nvSpPr>
        <p:spPr>
          <a:xfrm>
            <a:off x="12048778" y="4576481"/>
            <a:ext cx="12313839" cy="9111716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29C815C2-FFD2-0A4D-B8A0-E71E7CB00D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7E9C8089-FD81-9B4F-A65C-63FE8C4EC9E4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0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1"/>
          <p:cNvSpPr>
            <a:spLocks noGrp="1"/>
          </p:cNvSpPr>
          <p:nvPr>
            <p:ph type="pic" sz="quarter" idx="37"/>
          </p:nvPr>
        </p:nvSpPr>
        <p:spPr>
          <a:xfrm>
            <a:off x="1" y="4576481"/>
            <a:ext cx="6000106" cy="9111716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5" name="Рисунок 21"/>
          <p:cNvSpPr>
            <a:spLocks noGrp="1"/>
          </p:cNvSpPr>
          <p:nvPr>
            <p:ph type="pic" sz="quarter" idx="38"/>
          </p:nvPr>
        </p:nvSpPr>
        <p:spPr>
          <a:xfrm>
            <a:off x="6000107" y="4576481"/>
            <a:ext cx="6336703" cy="9111716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3488938" y="4576481"/>
            <a:ext cx="8712968" cy="7538897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AFFEE402-B9B8-3C4F-B573-26DD8B502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110EA7FD-E244-6A47-83F1-0617939603E8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54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1"/>
          <p:cNvSpPr>
            <a:spLocks noGrp="1"/>
          </p:cNvSpPr>
          <p:nvPr>
            <p:ph type="pic" sz="quarter" idx="37"/>
          </p:nvPr>
        </p:nvSpPr>
        <p:spPr>
          <a:xfrm>
            <a:off x="2116105" y="4576481"/>
            <a:ext cx="5544989" cy="9111716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3119786" y="5634658"/>
            <a:ext cx="19082120" cy="6480720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Рисунок 21"/>
          <p:cNvSpPr>
            <a:spLocks noGrp="1"/>
          </p:cNvSpPr>
          <p:nvPr>
            <p:ph type="pic" sz="quarter" idx="38"/>
          </p:nvPr>
        </p:nvSpPr>
        <p:spPr>
          <a:xfrm>
            <a:off x="7675864" y="4576481"/>
            <a:ext cx="5563355" cy="9111716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8" name="Рисунок 21"/>
          <p:cNvSpPr>
            <a:spLocks noGrp="1"/>
          </p:cNvSpPr>
          <p:nvPr>
            <p:ph type="pic" sz="quarter" idx="40"/>
          </p:nvPr>
        </p:nvSpPr>
        <p:spPr>
          <a:xfrm>
            <a:off x="18820939" y="4576481"/>
            <a:ext cx="5526627" cy="9111716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8C81BA1E-7B26-7840-9EF7-83336713E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4C80ABCB-3B95-444F-84D2-78DFECA75470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509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21"/>
          <p:cNvSpPr>
            <a:spLocks noGrp="1"/>
          </p:cNvSpPr>
          <p:nvPr>
            <p:ph type="pic" sz="quarter" idx="34"/>
          </p:nvPr>
        </p:nvSpPr>
        <p:spPr>
          <a:xfrm>
            <a:off x="7328309" y="4613761"/>
            <a:ext cx="5223476" cy="4261257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8" name="Рисунок 21"/>
          <p:cNvSpPr>
            <a:spLocks noGrp="1"/>
          </p:cNvSpPr>
          <p:nvPr>
            <p:ph type="pic" sz="quarter" idx="35"/>
          </p:nvPr>
        </p:nvSpPr>
        <p:spPr>
          <a:xfrm>
            <a:off x="12542386" y="4613761"/>
            <a:ext cx="5135200" cy="4261257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9" name="Рисунок 21"/>
          <p:cNvSpPr>
            <a:spLocks noGrp="1"/>
          </p:cNvSpPr>
          <p:nvPr>
            <p:ph type="pic" sz="quarter" idx="36"/>
          </p:nvPr>
        </p:nvSpPr>
        <p:spPr>
          <a:xfrm>
            <a:off x="17670640" y="4613761"/>
            <a:ext cx="5179338" cy="4261257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20" name="Рисунок 21"/>
          <p:cNvSpPr>
            <a:spLocks noGrp="1"/>
          </p:cNvSpPr>
          <p:nvPr>
            <p:ph type="pic" sz="quarter" idx="37"/>
          </p:nvPr>
        </p:nvSpPr>
        <p:spPr>
          <a:xfrm>
            <a:off x="2114232" y="4613761"/>
            <a:ext cx="5223476" cy="4261257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4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449143" y="9483161"/>
            <a:ext cx="4190545" cy="2128161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38" hasCustomPrompt="1"/>
          </p:nvPr>
        </p:nvSpPr>
        <p:spPr>
          <a:xfrm>
            <a:off x="12806391" y="9483161"/>
            <a:ext cx="4190545" cy="2128161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39" hasCustomPrompt="1"/>
          </p:nvPr>
        </p:nvSpPr>
        <p:spPr>
          <a:xfrm>
            <a:off x="7627767" y="9483161"/>
            <a:ext cx="4190545" cy="2128161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5" name="Текст 3"/>
          <p:cNvSpPr>
            <a:spLocks noGrp="1"/>
          </p:cNvSpPr>
          <p:nvPr>
            <p:ph type="body" sz="quarter" idx="40" hasCustomPrompt="1"/>
          </p:nvPr>
        </p:nvSpPr>
        <p:spPr>
          <a:xfrm>
            <a:off x="17985016" y="9483161"/>
            <a:ext cx="4190545" cy="2128161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A0BA6C90-2AE4-244C-959F-23B3EF63D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075F3BCA-6352-1047-A349-4EEBB339BFF9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105" y="3834458"/>
            <a:ext cx="20157809" cy="8280920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846E2864-4EB0-F44C-84E2-4D409B77E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55F3FDC7-6BDC-B947-A5FE-24BBDF06E253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214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Текст 3"/>
          <p:cNvSpPr>
            <a:spLocks noGrp="1"/>
          </p:cNvSpPr>
          <p:nvPr>
            <p:ph type="body" sz="quarter" idx="43" hasCustomPrompt="1"/>
          </p:nvPr>
        </p:nvSpPr>
        <p:spPr>
          <a:xfrm>
            <a:off x="7945982" y="4666106"/>
            <a:ext cx="3814765" cy="3115841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45" hasCustomPrompt="1"/>
          </p:nvPr>
        </p:nvSpPr>
        <p:spPr>
          <a:xfrm>
            <a:off x="7945982" y="9126590"/>
            <a:ext cx="3814765" cy="3115841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quarter" idx="47" hasCustomPrompt="1"/>
          </p:nvPr>
        </p:nvSpPr>
        <p:spPr>
          <a:xfrm>
            <a:off x="18747181" y="4986586"/>
            <a:ext cx="3814765" cy="3115841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49" hasCustomPrompt="1"/>
          </p:nvPr>
        </p:nvSpPr>
        <p:spPr>
          <a:xfrm>
            <a:off x="18747181" y="9261667"/>
            <a:ext cx="3814765" cy="3115841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906C4B5D-4619-864E-8531-0858D13C1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FEC54C2F-4D44-334A-9975-AA174670BE0A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исунок 21">
            <a:extLst>
              <a:ext uri="{FF2B5EF4-FFF2-40B4-BE49-F238E27FC236}">
                <a16:creationId xmlns:a16="http://schemas.microsoft.com/office/drawing/2014/main" xmlns="" id="{E5BB6F40-8487-3442-8783-C2EA7A4111A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2114232" y="4613761"/>
            <a:ext cx="4911387" cy="4512830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8" name="Рисунок 21">
            <a:extLst>
              <a:ext uri="{FF2B5EF4-FFF2-40B4-BE49-F238E27FC236}">
                <a16:creationId xmlns:a16="http://schemas.microsoft.com/office/drawing/2014/main" xmlns="" id="{07321379-EEA4-2E4E-BD78-84DBE7E19ED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2114232" y="9126590"/>
            <a:ext cx="4911387" cy="4590997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xmlns="" id="{AE1C47D9-CD94-2549-B905-C1D1C086E5A2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2984882" y="4613761"/>
            <a:ext cx="4911387" cy="4512830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23" name="Рисунок 21">
            <a:extLst>
              <a:ext uri="{FF2B5EF4-FFF2-40B4-BE49-F238E27FC236}">
                <a16:creationId xmlns:a16="http://schemas.microsoft.com/office/drawing/2014/main" xmlns="" id="{70A316D7-001F-9249-AC0A-045D90EC8599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2984882" y="9126590"/>
            <a:ext cx="4911387" cy="4590997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130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449143" y="5130602"/>
            <a:ext cx="4190545" cy="1598919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38" hasCustomPrompt="1"/>
          </p:nvPr>
        </p:nvSpPr>
        <p:spPr>
          <a:xfrm>
            <a:off x="12806391" y="5130602"/>
            <a:ext cx="4190545" cy="1598919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39" hasCustomPrompt="1"/>
          </p:nvPr>
        </p:nvSpPr>
        <p:spPr>
          <a:xfrm>
            <a:off x="7627767" y="5130602"/>
            <a:ext cx="4190545" cy="1598919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5" name="Текст 3"/>
          <p:cNvSpPr>
            <a:spLocks noGrp="1"/>
          </p:cNvSpPr>
          <p:nvPr>
            <p:ph type="body" sz="quarter" idx="40" hasCustomPrompt="1"/>
          </p:nvPr>
        </p:nvSpPr>
        <p:spPr>
          <a:xfrm>
            <a:off x="17985016" y="5130602"/>
            <a:ext cx="4190545" cy="1598919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45" hasCustomPrompt="1"/>
          </p:nvPr>
        </p:nvSpPr>
        <p:spPr>
          <a:xfrm>
            <a:off x="2449143" y="11231772"/>
            <a:ext cx="4190545" cy="1598919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46" hasCustomPrompt="1"/>
          </p:nvPr>
        </p:nvSpPr>
        <p:spPr>
          <a:xfrm>
            <a:off x="12806391" y="11231772"/>
            <a:ext cx="4190545" cy="1598919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quarter" idx="47" hasCustomPrompt="1"/>
          </p:nvPr>
        </p:nvSpPr>
        <p:spPr>
          <a:xfrm>
            <a:off x="7627767" y="11231772"/>
            <a:ext cx="4190545" cy="1598919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quarter" idx="48" hasCustomPrompt="1"/>
          </p:nvPr>
        </p:nvSpPr>
        <p:spPr>
          <a:xfrm>
            <a:off x="17985016" y="11231772"/>
            <a:ext cx="4190545" cy="1598919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1" name="Рисунок 21">
            <a:extLst>
              <a:ext uri="{FF2B5EF4-FFF2-40B4-BE49-F238E27FC236}">
                <a16:creationId xmlns:a16="http://schemas.microsoft.com/office/drawing/2014/main" xmlns="" id="{2B14CA52-82DF-B841-881C-B7DA04792B1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28309" y="7146826"/>
            <a:ext cx="5223476" cy="367240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32" name="Рисунок 21">
            <a:extLst>
              <a:ext uri="{FF2B5EF4-FFF2-40B4-BE49-F238E27FC236}">
                <a16:creationId xmlns:a16="http://schemas.microsoft.com/office/drawing/2014/main" xmlns="" id="{23E9E9CE-DE08-5646-B1DA-9A9E4E7A270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2542386" y="7146826"/>
            <a:ext cx="5135200" cy="367240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33" name="Рисунок 21">
            <a:extLst>
              <a:ext uri="{FF2B5EF4-FFF2-40B4-BE49-F238E27FC236}">
                <a16:creationId xmlns:a16="http://schemas.microsoft.com/office/drawing/2014/main" xmlns="" id="{8BA97521-4C7E-4847-BE21-CE938F84CF9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7670640" y="7146826"/>
            <a:ext cx="5179338" cy="367240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34" name="Рисунок 21">
            <a:extLst>
              <a:ext uri="{FF2B5EF4-FFF2-40B4-BE49-F238E27FC236}">
                <a16:creationId xmlns:a16="http://schemas.microsoft.com/office/drawing/2014/main" xmlns="" id="{43CD3B86-D01C-4E42-B39A-1CD707DFC691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2114232" y="7146826"/>
            <a:ext cx="5223476" cy="367240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35" name="Рисунок 21">
            <a:extLst>
              <a:ext uri="{FF2B5EF4-FFF2-40B4-BE49-F238E27FC236}">
                <a16:creationId xmlns:a16="http://schemas.microsoft.com/office/drawing/2014/main" xmlns="" id="{32FCF177-B664-284B-843E-6B43FB3B147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7318910" y="1026146"/>
            <a:ext cx="5223476" cy="367240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36" name="Рисунок 21">
            <a:extLst>
              <a:ext uri="{FF2B5EF4-FFF2-40B4-BE49-F238E27FC236}">
                <a16:creationId xmlns:a16="http://schemas.microsoft.com/office/drawing/2014/main" xmlns="" id="{37841CBC-D555-1642-A90F-1955CBF9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532987" y="1026146"/>
            <a:ext cx="5135200" cy="367240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37" name="Рисунок 21">
            <a:extLst>
              <a:ext uri="{FF2B5EF4-FFF2-40B4-BE49-F238E27FC236}">
                <a16:creationId xmlns:a16="http://schemas.microsoft.com/office/drawing/2014/main" xmlns="" id="{C4CAD19E-F952-0741-A971-1728A4A35D87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661241" y="1026146"/>
            <a:ext cx="5179338" cy="367240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38" name="Рисунок 21">
            <a:extLst>
              <a:ext uri="{FF2B5EF4-FFF2-40B4-BE49-F238E27FC236}">
                <a16:creationId xmlns:a16="http://schemas.microsoft.com/office/drawing/2014/main" xmlns="" id="{9FBAF411-43E3-254F-AA83-4EBBDB76ADC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2104833" y="1026146"/>
            <a:ext cx="5223476" cy="367240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900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1"/>
          <p:cNvSpPr>
            <a:spLocks noGrp="1"/>
          </p:cNvSpPr>
          <p:nvPr>
            <p:ph type="pic" sz="quarter" idx="30"/>
          </p:nvPr>
        </p:nvSpPr>
        <p:spPr>
          <a:xfrm>
            <a:off x="6120043" y="9145060"/>
            <a:ext cx="6144662" cy="457252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1" name="Рисунок 21"/>
          <p:cNvSpPr>
            <a:spLocks noGrp="1"/>
          </p:cNvSpPr>
          <p:nvPr>
            <p:ph type="pic" sz="quarter" idx="31"/>
          </p:nvPr>
        </p:nvSpPr>
        <p:spPr>
          <a:xfrm>
            <a:off x="12249745" y="9145060"/>
            <a:ext cx="6040816" cy="455117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2" name="Рисунок 21"/>
          <p:cNvSpPr>
            <a:spLocks noGrp="1"/>
          </p:cNvSpPr>
          <p:nvPr>
            <p:ph type="pic" sz="quarter" idx="32"/>
          </p:nvPr>
        </p:nvSpPr>
        <p:spPr>
          <a:xfrm>
            <a:off x="18275602" y="9145060"/>
            <a:ext cx="6092739" cy="455117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3" name="Рисунок 21"/>
          <p:cNvSpPr>
            <a:spLocks noGrp="1"/>
          </p:cNvSpPr>
          <p:nvPr>
            <p:ph type="pic" sz="quarter" idx="33"/>
          </p:nvPr>
        </p:nvSpPr>
        <p:spPr>
          <a:xfrm>
            <a:off x="-9659" y="9145060"/>
            <a:ext cx="6144662" cy="457252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9" name="Рисунок 21"/>
          <p:cNvSpPr>
            <a:spLocks noGrp="1"/>
          </p:cNvSpPr>
          <p:nvPr>
            <p:ph type="pic" sz="quarter" idx="36"/>
          </p:nvPr>
        </p:nvSpPr>
        <p:spPr>
          <a:xfrm>
            <a:off x="18290937" y="4561855"/>
            <a:ext cx="6092739" cy="457252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xmlns="" id="{28CE3484-4DF2-7D44-8F15-024680D0C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A7759DC4-E779-A840-9CA0-9A7E03005C9B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0105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1"/>
          <p:cNvSpPr>
            <a:spLocks noGrp="1"/>
          </p:cNvSpPr>
          <p:nvPr>
            <p:ph type="pic" sz="quarter" idx="30"/>
          </p:nvPr>
        </p:nvSpPr>
        <p:spPr>
          <a:xfrm>
            <a:off x="6120043" y="4583205"/>
            <a:ext cx="6144662" cy="912369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9" name="Рисунок 21"/>
          <p:cNvSpPr>
            <a:spLocks noGrp="1"/>
          </p:cNvSpPr>
          <p:nvPr>
            <p:ph type="pic" sz="quarter" idx="36"/>
          </p:nvPr>
        </p:nvSpPr>
        <p:spPr>
          <a:xfrm>
            <a:off x="18290937" y="4561854"/>
            <a:ext cx="6092739" cy="913437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20" name="Рисунок 21"/>
          <p:cNvSpPr>
            <a:spLocks noGrp="1"/>
          </p:cNvSpPr>
          <p:nvPr>
            <p:ph type="pic" sz="quarter" idx="37"/>
          </p:nvPr>
        </p:nvSpPr>
        <p:spPr>
          <a:xfrm>
            <a:off x="5676" y="4583205"/>
            <a:ext cx="6144662" cy="9134383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22" name="Рисунок 21"/>
          <p:cNvSpPr>
            <a:spLocks noGrp="1"/>
          </p:cNvSpPr>
          <p:nvPr>
            <p:ph type="pic" sz="quarter" idx="39"/>
          </p:nvPr>
        </p:nvSpPr>
        <p:spPr>
          <a:xfrm>
            <a:off x="12249745" y="4583205"/>
            <a:ext cx="6040816" cy="913437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21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972417" y="1962250"/>
            <a:ext cx="4190545" cy="2016224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7033644" y="1962250"/>
            <a:ext cx="4190545" cy="2016224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quarter" idx="42" hasCustomPrompt="1"/>
          </p:nvPr>
        </p:nvSpPr>
        <p:spPr>
          <a:xfrm>
            <a:off x="19309823" y="1962250"/>
            <a:ext cx="4190545" cy="2016224"/>
          </a:xfrm>
          <a:prstGeom prst="rect">
            <a:avLst/>
          </a:prstGeom>
        </p:spPr>
        <p:txBody>
          <a:bodyPr/>
          <a:lstStyle>
            <a:lvl1pPr marL="0" marR="0" indent="0" algn="ctr" defTabSz="2438522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i="0" kern="120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marR="0" lvl="0" indent="0" algn="ctr" defTabSz="2438522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Example text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43" hasCustomPrompt="1"/>
          </p:nvPr>
        </p:nvSpPr>
        <p:spPr>
          <a:xfrm>
            <a:off x="13086238" y="1962250"/>
            <a:ext cx="4190545" cy="2016224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228069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105" y="4576481"/>
            <a:ext cx="8924561" cy="7538897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8" name="Рисунок 21"/>
          <p:cNvSpPr>
            <a:spLocks noGrp="1"/>
          </p:cNvSpPr>
          <p:nvPr>
            <p:ph type="pic" sz="quarter" idx="36"/>
          </p:nvPr>
        </p:nvSpPr>
        <p:spPr>
          <a:xfrm>
            <a:off x="18290937" y="4561854"/>
            <a:ext cx="6092739" cy="913437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23" name="Рисунок 21"/>
          <p:cNvSpPr>
            <a:spLocks noGrp="1"/>
          </p:cNvSpPr>
          <p:nvPr>
            <p:ph type="pic" sz="quarter" idx="39"/>
          </p:nvPr>
        </p:nvSpPr>
        <p:spPr>
          <a:xfrm>
            <a:off x="12249745" y="4583205"/>
            <a:ext cx="6040816" cy="913437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24" name="Текст 3"/>
          <p:cNvSpPr>
            <a:spLocks noGrp="1"/>
          </p:cNvSpPr>
          <p:nvPr>
            <p:ph type="body" sz="quarter" idx="42" hasCustomPrompt="1"/>
          </p:nvPr>
        </p:nvSpPr>
        <p:spPr>
          <a:xfrm>
            <a:off x="19309823" y="1962250"/>
            <a:ext cx="4190545" cy="2016224"/>
          </a:xfrm>
          <a:prstGeom prst="rect">
            <a:avLst/>
          </a:prstGeom>
        </p:spPr>
        <p:txBody>
          <a:bodyPr/>
          <a:lstStyle>
            <a:lvl1pPr marL="0" marR="0" indent="0" algn="ctr" defTabSz="2438522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i="0" kern="120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marR="0" lvl="0" indent="0" algn="ctr" defTabSz="2438522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Example text</a:t>
            </a:r>
          </a:p>
        </p:txBody>
      </p:sp>
      <p:sp>
        <p:nvSpPr>
          <p:cNvPr id="25" name="Текст 3"/>
          <p:cNvSpPr>
            <a:spLocks noGrp="1"/>
          </p:cNvSpPr>
          <p:nvPr>
            <p:ph type="body" sz="quarter" idx="43" hasCustomPrompt="1"/>
          </p:nvPr>
        </p:nvSpPr>
        <p:spPr>
          <a:xfrm>
            <a:off x="13086238" y="1962250"/>
            <a:ext cx="4190545" cy="2016224"/>
          </a:xfrm>
          <a:prstGeom prst="rect">
            <a:avLst/>
          </a:prstGeom>
        </p:spPr>
        <p:txBody>
          <a:bodyPr/>
          <a:lstStyle>
            <a:lvl1pPr algn="ctr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1D6042FF-8AF2-9240-A692-35AECBA16C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AD878B6A-794A-B640-BB23-CD57342EDFB3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1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105" y="3834458"/>
            <a:ext cx="20157809" cy="8280920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305717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21"/>
          <p:cNvSpPr>
            <a:spLocks noGrp="1"/>
          </p:cNvSpPr>
          <p:nvPr>
            <p:ph type="pic" sz="quarter" idx="33"/>
          </p:nvPr>
        </p:nvSpPr>
        <p:spPr>
          <a:xfrm>
            <a:off x="13818017" y="6066706"/>
            <a:ext cx="8455895" cy="345638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8" name="Рисунок 21"/>
          <p:cNvSpPr>
            <a:spLocks noGrp="1"/>
          </p:cNvSpPr>
          <p:nvPr>
            <p:ph type="pic" sz="quarter" idx="34"/>
          </p:nvPr>
        </p:nvSpPr>
        <p:spPr>
          <a:xfrm>
            <a:off x="13818017" y="9831951"/>
            <a:ext cx="8455895" cy="345638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3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268505" y="6994502"/>
            <a:ext cx="8921437" cy="2149982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Текст 3"/>
          <p:cNvSpPr>
            <a:spLocks noGrp="1"/>
          </p:cNvSpPr>
          <p:nvPr>
            <p:ph type="body" sz="quarter" idx="15" hasCustomPrompt="1"/>
          </p:nvPr>
        </p:nvSpPr>
        <p:spPr>
          <a:xfrm>
            <a:off x="2268505" y="10613468"/>
            <a:ext cx="8921437" cy="2149982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2268505" y="3906466"/>
            <a:ext cx="8921437" cy="1800199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7852481-77C3-FA48-A033-516507B497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F9FDF5F6-25CB-E342-93E6-93D54848D1C5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21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21"/>
          <p:cNvSpPr>
            <a:spLocks noGrp="1"/>
          </p:cNvSpPr>
          <p:nvPr>
            <p:ph type="pic" sz="quarter" idx="32"/>
          </p:nvPr>
        </p:nvSpPr>
        <p:spPr>
          <a:xfrm>
            <a:off x="13818017" y="810123"/>
            <a:ext cx="8455895" cy="345638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8" name="Рисунок 21"/>
          <p:cNvSpPr>
            <a:spLocks noGrp="1"/>
          </p:cNvSpPr>
          <p:nvPr>
            <p:ph type="pic" sz="quarter" idx="34"/>
          </p:nvPr>
        </p:nvSpPr>
        <p:spPr>
          <a:xfrm>
            <a:off x="13818017" y="9523090"/>
            <a:ext cx="8455895" cy="345638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3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268505" y="5166607"/>
            <a:ext cx="8921437" cy="2843188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Текст 3"/>
          <p:cNvSpPr>
            <a:spLocks noGrp="1"/>
          </p:cNvSpPr>
          <p:nvPr>
            <p:ph type="body" sz="quarter" idx="15" hasCustomPrompt="1"/>
          </p:nvPr>
        </p:nvSpPr>
        <p:spPr>
          <a:xfrm>
            <a:off x="2268505" y="9523090"/>
            <a:ext cx="8921437" cy="2843188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2268505" y="810123"/>
            <a:ext cx="8921437" cy="2843188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7" name="Рисунок 21"/>
          <p:cNvSpPr>
            <a:spLocks noGrp="1"/>
          </p:cNvSpPr>
          <p:nvPr>
            <p:ph type="pic" sz="quarter" idx="33"/>
          </p:nvPr>
        </p:nvSpPr>
        <p:spPr>
          <a:xfrm>
            <a:off x="13818017" y="5166607"/>
            <a:ext cx="8455895" cy="345638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>
            <a:outerShdw blurRad="1270000" dist="774700" dir="2700000" sx="98000" sy="98000" algn="tl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70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 flipV="1">
            <a:off x="1" y="0"/>
            <a:ext cx="24385588" cy="44105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39" hasCustomPrompt="1"/>
          </p:nvPr>
        </p:nvSpPr>
        <p:spPr>
          <a:xfrm>
            <a:off x="8592394" y="5562650"/>
            <a:ext cx="13681520" cy="6552728"/>
          </a:xfrm>
          <a:prstGeom prst="rect">
            <a:avLst/>
          </a:prstGeom>
        </p:spPr>
        <p:txBody>
          <a:bodyPr/>
          <a:lstStyle>
            <a:lvl1pPr algn="l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592394" y="1674218"/>
            <a:ext cx="13681520" cy="24482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sz="6600" b="1" i="0" baseline="0">
                <a:solidFill>
                  <a:schemeClr val="bg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OF YOUR </a:t>
            </a:r>
            <a:br>
              <a:rPr lang="en-US" dirty="0"/>
            </a:br>
            <a:r>
              <a:rPr lang="en-US" dirty="0"/>
              <a:t>TOP SLIDE</a:t>
            </a:r>
            <a:endParaRPr lang="ru-RU" dirty="0"/>
          </a:p>
        </p:txBody>
      </p:sp>
      <p:sp>
        <p:nvSpPr>
          <p:cNvPr id="17" name="Рисунок 21"/>
          <p:cNvSpPr>
            <a:spLocks noGrp="1"/>
          </p:cNvSpPr>
          <p:nvPr>
            <p:ph type="pic" sz="quarter" idx="32"/>
          </p:nvPr>
        </p:nvSpPr>
        <p:spPr>
          <a:xfrm>
            <a:off x="2255690" y="1674218"/>
            <a:ext cx="4983435" cy="10389299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>
            <a:outerShdw blurRad="1270000" dist="774700" dir="2700000" sx="98000" sy="98000" algn="tl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300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1"/>
          <p:cNvSpPr>
            <a:spLocks noGrp="1"/>
          </p:cNvSpPr>
          <p:nvPr>
            <p:ph type="pic" sz="quarter" idx="32"/>
          </p:nvPr>
        </p:nvSpPr>
        <p:spPr>
          <a:xfrm>
            <a:off x="1" y="0"/>
            <a:ext cx="24385588" cy="4410523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39" hasCustomPrompt="1"/>
          </p:nvPr>
        </p:nvSpPr>
        <p:spPr>
          <a:xfrm>
            <a:off x="7296250" y="5562650"/>
            <a:ext cx="14977664" cy="6552728"/>
          </a:xfrm>
          <a:prstGeom prst="rect">
            <a:avLst/>
          </a:prstGeom>
        </p:spPr>
        <p:txBody>
          <a:bodyPr/>
          <a:lstStyle>
            <a:lvl1pPr algn="l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116105" y="5562650"/>
            <a:ext cx="4460065" cy="655272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sz="6600" b="1" i="0" baseline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OF YOUR </a:t>
            </a:r>
            <a:br>
              <a:rPr lang="en-US" dirty="0"/>
            </a:br>
            <a:r>
              <a:rPr lang="en-US" dirty="0"/>
              <a:t>TOP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56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1"/>
          <p:cNvSpPr>
            <a:spLocks noGrp="1"/>
          </p:cNvSpPr>
          <p:nvPr>
            <p:ph type="pic" sz="quarter" idx="32"/>
          </p:nvPr>
        </p:nvSpPr>
        <p:spPr>
          <a:xfrm>
            <a:off x="1" y="0"/>
            <a:ext cx="24385588" cy="8226946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39" hasCustomPrompt="1"/>
          </p:nvPr>
        </p:nvSpPr>
        <p:spPr>
          <a:xfrm>
            <a:off x="2116105" y="9523090"/>
            <a:ext cx="4244041" cy="2439941"/>
          </a:xfrm>
          <a:prstGeom prst="rect">
            <a:avLst/>
          </a:prstGeom>
        </p:spPr>
        <p:txBody>
          <a:bodyPr/>
          <a:lstStyle>
            <a:lvl1pPr algn="l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116105" y="4410522"/>
            <a:ext cx="7916449" cy="266429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sz="6600" b="1" i="0" baseline="0">
                <a:solidFill>
                  <a:schemeClr val="bg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OF YOUR </a:t>
            </a:r>
            <a:br>
              <a:rPr lang="en-US" dirty="0"/>
            </a:br>
            <a:r>
              <a:rPr lang="en-US" dirty="0"/>
              <a:t>TOP SLIDE</a:t>
            </a:r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40" hasCustomPrompt="1"/>
          </p:nvPr>
        </p:nvSpPr>
        <p:spPr>
          <a:xfrm>
            <a:off x="7345732" y="9523090"/>
            <a:ext cx="4244041" cy="2439941"/>
          </a:xfrm>
          <a:prstGeom prst="rect">
            <a:avLst/>
          </a:prstGeom>
        </p:spPr>
        <p:txBody>
          <a:bodyPr/>
          <a:lstStyle>
            <a:lvl1pPr algn="l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12575359" y="9523090"/>
            <a:ext cx="4244041" cy="2439941"/>
          </a:xfrm>
          <a:prstGeom prst="rect">
            <a:avLst/>
          </a:prstGeom>
        </p:spPr>
        <p:txBody>
          <a:bodyPr/>
          <a:lstStyle>
            <a:lvl1pPr algn="l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42" hasCustomPrompt="1"/>
          </p:nvPr>
        </p:nvSpPr>
        <p:spPr>
          <a:xfrm>
            <a:off x="17804987" y="9523090"/>
            <a:ext cx="4244041" cy="2439941"/>
          </a:xfrm>
          <a:prstGeom prst="rect">
            <a:avLst/>
          </a:prstGeom>
        </p:spPr>
        <p:txBody>
          <a:bodyPr/>
          <a:lstStyle>
            <a:lvl1pPr algn="l"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53534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105" y="4410522"/>
            <a:ext cx="14689633" cy="7704856"/>
          </a:xfrm>
          <a:prstGeom prst="rect">
            <a:avLst/>
          </a:prstGeom>
        </p:spPr>
        <p:txBody>
          <a:bodyPr/>
          <a:lstStyle>
            <a:lvl1pPr>
              <a:defRPr lang="en-US" sz="22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Рисунок 21"/>
          <p:cNvSpPr>
            <a:spLocks noGrp="1"/>
          </p:cNvSpPr>
          <p:nvPr>
            <p:ph type="pic" sz="quarter" idx="37"/>
          </p:nvPr>
        </p:nvSpPr>
        <p:spPr>
          <a:xfrm>
            <a:off x="18275602" y="4410522"/>
            <a:ext cx="6092740" cy="928570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E78C6362-F05E-0643-8241-6D56797AA8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6105" y="810122"/>
            <a:ext cx="20157809" cy="23762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6600" b="1" i="0" kern="1200" baseline="0" dirty="0">
                <a:solidFill>
                  <a:schemeClr val="tx2"/>
                </a:solidFill>
                <a:latin typeface="Roboto Black" charset="0"/>
                <a:ea typeface="Roboto Black" charset="0"/>
                <a:cs typeface="Roboto Black" charset="0"/>
              </a:defRPr>
            </a:lvl1pPr>
          </a:lstStyle>
          <a:p>
            <a:r>
              <a:rPr lang="en-US" dirty="0"/>
              <a:t>NAME SLIDE</a:t>
            </a:r>
            <a:br>
              <a:rPr lang="en-US" dirty="0"/>
            </a:br>
            <a:r>
              <a:rPr lang="en-US" dirty="0"/>
              <a:t>TWO STROKE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141D75FB-7778-8249-8FA6-B16CEF01EB27}"/>
              </a:ext>
            </a:extLst>
          </p:cNvPr>
          <p:cNvSpPr/>
          <p:nvPr userDrawn="1"/>
        </p:nvSpPr>
        <p:spPr>
          <a:xfrm>
            <a:off x="0" y="3212675"/>
            <a:ext cx="448793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3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8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9" r:id="rId1"/>
    <p:sldLayoutId id="2147484512" r:id="rId2"/>
    <p:sldLayoutId id="2147484659" r:id="rId3"/>
    <p:sldLayoutId id="2147484527" r:id="rId4"/>
    <p:sldLayoutId id="2147484528" r:id="rId5"/>
    <p:sldLayoutId id="2147484445" r:id="rId6"/>
    <p:sldLayoutId id="2147484521" r:id="rId7"/>
    <p:sldLayoutId id="2147484526" r:id="rId8"/>
    <p:sldLayoutId id="2147484517" r:id="rId9"/>
    <p:sldLayoutId id="2147484515" r:id="rId10"/>
    <p:sldLayoutId id="2147484496" r:id="rId11"/>
    <p:sldLayoutId id="2147484502" r:id="rId12"/>
    <p:sldLayoutId id="2147484494" r:id="rId13"/>
    <p:sldLayoutId id="2147484513" r:id="rId14"/>
    <p:sldLayoutId id="2147484514" r:id="rId15"/>
    <p:sldLayoutId id="2147484523" r:id="rId16"/>
    <p:sldLayoutId id="2147484524" r:id="rId17"/>
    <p:sldLayoutId id="2147484525" r:id="rId18"/>
    <p:sldLayoutId id="2147484505" r:id="rId19"/>
    <p:sldLayoutId id="2147484511" r:id="rId20"/>
    <p:sldLayoutId id="2147484522" r:id="rId21"/>
    <p:sldLayoutId id="2147484503" r:id="rId22"/>
    <p:sldLayoutId id="2147484508" r:id="rId23"/>
    <p:sldLayoutId id="2147484529" r:id="rId24"/>
  </p:sldLayoutIdLst>
  <p:hf sldNum="0" hdr="0" ftr="0" dt="0"/>
  <p:txStyles>
    <p:titleStyle>
      <a:lvl1pPr algn="ctr" defTabSz="2438522" rtl="0" eaLnBrk="1" latinLnBrk="0" hangingPunct="1">
        <a:spcBef>
          <a:spcPct val="0"/>
        </a:spcBef>
        <a:buNone/>
        <a:defRPr sz="1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46" indent="-914446" algn="l" defTabSz="2438522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1981299" indent="-762038" algn="l" defTabSz="2438522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152" indent="-609630" algn="l" defTabSz="2438522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267413" indent="-609630" algn="l" defTabSz="2438522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674" indent="-609630" algn="l" defTabSz="2438522" rtl="0" eaLnBrk="1" latinLnBrk="0" hangingPunct="1">
        <a:spcBef>
          <a:spcPct val="20000"/>
        </a:spcBef>
        <a:buFont typeface="Arial" panose="020B0604020202020204" pitchFamily="34" charset="0"/>
        <a:buChar char="»"/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935" indent="-609630" algn="l" defTabSz="2438522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5196" indent="-609630" algn="l" defTabSz="2438522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457" indent="-609630" algn="l" defTabSz="2438522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718" indent="-609630" algn="l" defTabSz="2438522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52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61" algn="l" defTabSz="243852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522" algn="l" defTabSz="243852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783" algn="l" defTabSz="243852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044" algn="l" defTabSz="243852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305" algn="l" defTabSz="243852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66" algn="l" defTabSz="243852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827" algn="l" defTabSz="243852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088" algn="l" defTabSz="2438522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2AE73788-A114-8D46-8FFF-1F6C5D86C04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xmlns="" id="{A4E67DF2-99F7-9E42-B807-2E6620CC763B}"/>
              </a:ext>
            </a:extLst>
          </p:cNvPr>
          <p:cNvSpPr/>
          <p:nvPr/>
        </p:nvSpPr>
        <p:spPr>
          <a:xfrm>
            <a:off x="1679626" y="-1"/>
            <a:ext cx="22705962" cy="137175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ru-RU" dirty="0"/>
          </a:p>
        </p:txBody>
      </p:sp>
      <p:sp>
        <p:nvSpPr>
          <p:cNvPr id="33" name="Текст 32">
            <a:extLst>
              <a:ext uri="{FF2B5EF4-FFF2-40B4-BE49-F238E27FC236}">
                <a16:creationId xmlns:a16="http://schemas.microsoft.com/office/drawing/2014/main" xmlns="" id="{AF391113-70F0-FF48-8547-836A4E409D3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47778" y="3474418"/>
            <a:ext cx="20040260" cy="3744416"/>
          </a:xfrm>
        </p:spPr>
        <p:txBody>
          <a:bodyPr/>
          <a:lstStyle/>
          <a:p>
            <a:pPr algn="ctr"/>
            <a:r>
              <a:rPr lang="en-US" altLang="ko-KR" sz="7200" b="1" dirty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7200" b="1" dirty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조 </a:t>
            </a:r>
            <a:r>
              <a:rPr lang="ko-KR" altLang="en-US" dirty="0" smtClean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프로젝트 진행사항</a:t>
            </a:r>
            <a:endParaRPr lang="en-US" altLang="ko-KR" dirty="0" smtClean="0">
              <a:solidFill>
                <a:srgbClr val="F9FBF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xmlns="" id="{9308A7B1-025F-0246-933A-E6FE194E764A}"/>
              </a:ext>
            </a:extLst>
          </p:cNvPr>
          <p:cNvSpPr txBox="1">
            <a:spLocks/>
          </p:cNvSpPr>
          <p:nvPr/>
        </p:nvSpPr>
        <p:spPr>
          <a:xfrm>
            <a:off x="3191794" y="7146826"/>
            <a:ext cx="17163500" cy="4680520"/>
          </a:xfrm>
          <a:prstGeom prst="rect">
            <a:avLst/>
          </a:prstGeom>
        </p:spPr>
        <p:txBody>
          <a:bodyPr/>
          <a:lstStyle>
            <a:lvl1pPr marL="0" marR="0" indent="0" algn="l" defTabSz="243852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lang="ru-RU" sz="14000" b="0" i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charset="0"/>
                <a:ea typeface="Roboto" charset="0"/>
                <a:cs typeface="Roboto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04962" y="10680442"/>
            <a:ext cx="100091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0" dirty="0" smtClean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팀원</a:t>
            </a:r>
            <a:r>
              <a:rPr lang="en-US" altLang="ko-KR" sz="6000" dirty="0" smtClean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:</a:t>
            </a:r>
            <a:r>
              <a:rPr lang="ko-KR" altLang="en-US" sz="6000" dirty="0" smtClean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6000" dirty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6000" dirty="0" err="1" smtClean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김엘리애</a:t>
            </a:r>
            <a:r>
              <a:rPr lang="en-US" altLang="ko-KR" sz="6000" dirty="0" smtClean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6000" dirty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6000" dirty="0" smtClean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오현정</a:t>
            </a:r>
            <a:endParaRPr lang="en-US" altLang="ko-KR" sz="6000" dirty="0" smtClean="0">
              <a:solidFill>
                <a:srgbClr val="F9FBFE"/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en-US" altLang="ko-KR" sz="6000" dirty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sz="6000" dirty="0" err="1" smtClean="0">
                <a:solidFill>
                  <a:schemeClr val="bg2"/>
                </a:solidFill>
                <a:latin typeface="HY강B" pitchFamily="18" charset="-127"/>
                <a:ea typeface="HY강B" pitchFamily="18" charset="-127"/>
              </a:rPr>
              <a:t>이영광</a:t>
            </a:r>
            <a:r>
              <a:rPr lang="en-US" altLang="ko-KR" sz="8000" dirty="0" smtClean="0">
                <a:solidFill>
                  <a:schemeClr val="bg2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6000" dirty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6000" dirty="0">
                <a:solidFill>
                  <a:srgbClr val="F9FBFE"/>
                </a:solidFill>
                <a:latin typeface="HY강B" pitchFamily="18" charset="-127"/>
                <a:ea typeface="HY강B" pitchFamily="18" charset="-127"/>
              </a:rPr>
              <a:t>정기환</a:t>
            </a:r>
            <a:endParaRPr lang="en-US" altLang="ko-KR" sz="6000" dirty="0">
              <a:solidFill>
                <a:srgbClr val="F9FBFE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8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/>
          <p:cNvSpPr>
            <a:spLocks noGrp="1"/>
          </p:cNvSpPr>
          <p:nvPr>
            <p:ph type="body" sz="quarter" idx="14"/>
          </p:nvPr>
        </p:nvSpPr>
        <p:spPr>
          <a:xfrm>
            <a:off x="311474" y="3389930"/>
            <a:ext cx="11760746" cy="548508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&lt;1&gt; </a:t>
            </a:r>
            <a:r>
              <a:rPr lang="ko-KR" altLang="en-US" sz="3600" b="1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탐구</a:t>
            </a:r>
            <a:r>
              <a:rPr lang="en-US" altLang="ko-KR" sz="3600" b="1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학군형성이 부동산에 영향을 미치는지</a:t>
            </a:r>
            <a:r>
              <a:rPr lang="en-US" altLang="ko-KR" sz="3200" b="1" dirty="0" smtClean="0">
                <a:latin typeface="HY강B" pitchFamily="18" charset="-127"/>
                <a:ea typeface="HY강B" pitchFamily="18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학군의 변화와 부동산변화에 우선순위 </a:t>
            </a:r>
            <a:endParaRPr lang="en-US" altLang="ko-KR" sz="3200" dirty="0">
              <a:latin typeface="HY강B" pitchFamily="18" charset="-127"/>
              <a:ea typeface="HY강B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4000" b="1" dirty="0">
                <a:solidFill>
                  <a:srgbClr val="1C45F1"/>
                </a:solidFill>
                <a:latin typeface="HY강B" pitchFamily="18" charset="-127"/>
                <a:ea typeface="HY강B" pitchFamily="18" charset="-127"/>
                <a:cs typeface="Roboto Medium" charset="0"/>
              </a:rPr>
              <a:t>&lt;2&gt; </a:t>
            </a:r>
            <a:r>
              <a:rPr lang="ko-KR" altLang="en-US" sz="4000" b="1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  <a:cs typeface="Roboto Medium" charset="0"/>
              </a:rPr>
              <a:t>주제설정</a:t>
            </a:r>
            <a:endParaRPr lang="en-US" altLang="ko-KR" sz="4000" b="1" dirty="0">
              <a:solidFill>
                <a:srgbClr val="1C45F1"/>
              </a:solidFill>
              <a:latin typeface="HY강B" pitchFamily="18" charset="-127"/>
              <a:ea typeface="HY강B" pitchFamily="18" charset="-127"/>
              <a:cs typeface="Roboto Medium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>
                <a:latin typeface="HY강B" pitchFamily="18" charset="-127"/>
                <a:ea typeface="HY강B" pitchFamily="18" charset="-127"/>
              </a:rPr>
              <a:t>학군변동과 부동산 변동 추이를 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분석</a:t>
            </a:r>
            <a:endParaRPr lang="en-US" altLang="ko-KR" sz="3200" dirty="0" smtClean="0">
              <a:latin typeface="HY강B" pitchFamily="18" charset="-127"/>
              <a:ea typeface="HY강B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Текст 17"/>
          <p:cNvSpPr>
            <a:spLocks noGrp="1"/>
          </p:cNvSpPr>
          <p:nvPr>
            <p:ph type="body" sz="quarter" idx="38"/>
          </p:nvPr>
        </p:nvSpPr>
        <p:spPr>
          <a:xfrm>
            <a:off x="239466" y="9307066"/>
            <a:ext cx="5472608" cy="4104456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cs typeface="Roboto Medium" charset="0"/>
              </a:rPr>
              <a:t>&lt;3&gt; </a:t>
            </a:r>
            <a:r>
              <a:rPr lang="ko-KR" altLang="en-US" sz="3600" b="1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cs typeface="Roboto Medium" charset="0"/>
              </a:rPr>
              <a:t>실행계획</a:t>
            </a:r>
            <a:endParaRPr lang="en-US" altLang="ko-KR" sz="3600" b="1" dirty="0">
              <a:solidFill>
                <a:srgbClr val="FF0000"/>
              </a:solidFill>
              <a:latin typeface="HY강B" pitchFamily="18" charset="-127"/>
              <a:ea typeface="HY강B" pitchFamily="18" charset="-127"/>
              <a:cs typeface="Roboto Medium" charset="0"/>
            </a:endParaRP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ko-KR" altLang="en-US" sz="3200" b="1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서울대</a:t>
            </a:r>
            <a:r>
              <a:rPr lang="ko-KR" altLang="en-US" sz="32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를 </a:t>
            </a:r>
            <a:r>
              <a:rPr lang="ko-KR" altLang="en-US" sz="3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기준으로 합격자 추이를 학군의 변동으로 </a:t>
            </a:r>
            <a:r>
              <a:rPr lang="ko-KR" altLang="en-US" sz="32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추출</a:t>
            </a:r>
            <a:endParaRPr lang="en-US" altLang="ko-KR" sz="3200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32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en-US" altLang="ko-KR" sz="3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학교별 좌표 </a:t>
            </a:r>
            <a:r>
              <a:rPr lang="ko-KR" altLang="en-US" sz="3200" dirty="0" err="1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크롤링</a:t>
            </a:r>
            <a:endParaRPr lang="en-US" altLang="ko-KR" sz="3200" dirty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Текст 17"/>
          <p:cNvSpPr>
            <a:spLocks noGrp="1"/>
          </p:cNvSpPr>
          <p:nvPr>
            <p:ph type="body" sz="quarter" idx="39"/>
          </p:nvPr>
        </p:nvSpPr>
        <p:spPr>
          <a:xfrm>
            <a:off x="12408818" y="9307066"/>
            <a:ext cx="5832648" cy="3672408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ko-KR" sz="3200" dirty="0" smtClean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en-US" altLang="ko-KR" sz="3200" dirty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3200" dirty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합격자 추이에 따른 고등학교 수 변화와 부동산 </a:t>
            </a:r>
            <a:r>
              <a:rPr lang="ko-KR" altLang="en-US" sz="3200" dirty="0" smtClean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지수 비교</a:t>
            </a:r>
            <a:r>
              <a:rPr lang="en-US" altLang="ko-KR" sz="3200" dirty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en-US" sz="3200" dirty="0" smtClean="0">
              <a:solidFill>
                <a:schemeClr val="tx2"/>
              </a:solidFill>
              <a:latin typeface="HY강B" pitchFamily="18" charset="-127"/>
              <a:ea typeface="HY강B" pitchFamily="18" charset="-127"/>
              <a:cs typeface="Roboto Medium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  <a:cs typeface="Roboto Medium" charset="0"/>
              </a:rPr>
              <a:t>6. </a:t>
            </a:r>
            <a:r>
              <a:rPr lang="ko-KR" altLang="en-US" sz="3200" dirty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자료결과 해석 및 </a:t>
            </a:r>
            <a:r>
              <a:rPr lang="ko-KR" altLang="en-US" sz="3200" dirty="0" smtClean="0">
                <a:solidFill>
                  <a:schemeClr val="accent2">
                    <a:lumMod val="25000"/>
                  </a:schemeClr>
                </a:solidFill>
                <a:latin typeface="HY강B" pitchFamily="18" charset="-127"/>
                <a:ea typeface="HY강B" pitchFamily="18" charset="-127"/>
              </a:rPr>
              <a:t>평가 실시</a:t>
            </a:r>
            <a:endParaRPr lang="ru-RU" sz="3200" dirty="0">
              <a:solidFill>
                <a:schemeClr val="tx2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40"/>
          </p:nvPr>
        </p:nvSpPr>
        <p:spPr>
          <a:xfrm>
            <a:off x="18601506" y="6138714"/>
            <a:ext cx="5563558" cy="6120680"/>
          </a:xfrm>
        </p:spPr>
        <p:txBody>
          <a:bodyPr/>
          <a:lstStyle/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  <a:cs typeface="Roboto Medium" charset="0"/>
              </a:rPr>
              <a:t>자료수집</a:t>
            </a:r>
            <a:r>
              <a:rPr lang="en-US" sz="2800" dirty="0" smtClean="0">
                <a:latin typeface="HY강B" pitchFamily="18" charset="-127"/>
                <a:ea typeface="HY강B" pitchFamily="18" charset="-127"/>
                <a:cs typeface="Roboto Medium" charset="0"/>
              </a:rPr>
              <a:t>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  <a:cs typeface="Roboto Medium" charset="0"/>
              </a:rPr>
              <a:t>및 결과도출 계획수립</a:t>
            </a:r>
            <a:endParaRPr lang="en-US" altLang="ko-KR" sz="2800" dirty="0" smtClean="0">
              <a:latin typeface="HY강B" pitchFamily="18" charset="-127"/>
              <a:ea typeface="HY강B" pitchFamily="18" charset="-127"/>
              <a:cs typeface="Roboto Medium" charset="0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연도별 학교에 따른 합격자 자료수집 및 부동산 자료수집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HY강B" pitchFamily="18" charset="-127"/>
                <a:ea typeface="HY강B" pitchFamily="18" charset="-127"/>
              </a:rPr>
              <a:t>Python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을 이용한 비교분석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시각화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자료분석은 </a:t>
            </a:r>
            <a:r>
              <a:rPr lang="en-US" altLang="ko-KR" sz="2800" b="1" dirty="0" smtClean="0">
                <a:latin typeface="HY강B" pitchFamily="18" charset="-127"/>
                <a:ea typeface="HY강B" pitchFamily="18" charset="-127"/>
              </a:rPr>
              <a:t>20.11.9(</a:t>
            </a:r>
            <a:r>
              <a:rPr lang="ko-KR" altLang="en-US" sz="2800" b="1" dirty="0" smtClean="0">
                <a:latin typeface="HY강B" pitchFamily="18" charset="-127"/>
                <a:ea typeface="HY강B" pitchFamily="18" charset="-127"/>
              </a:rPr>
              <a:t>월</a:t>
            </a:r>
            <a:r>
              <a:rPr lang="en-US" altLang="ko-KR" sz="2800" b="1" dirty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까지 완료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HY강B" pitchFamily="18" charset="-127"/>
                <a:ea typeface="HY강B" pitchFamily="18" charset="-127"/>
              </a:rPr>
              <a:t>20.11.10(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화</a:t>
            </a:r>
            <a:r>
              <a:rPr lang="en-US" sz="2800" dirty="0" smtClean="0"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발표자료</a:t>
            </a:r>
            <a:r>
              <a:rPr lang="en-US" sz="2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sz="2800" dirty="0" err="1" smtClean="0">
                <a:latin typeface="HY강B" pitchFamily="18" charset="-127"/>
                <a:ea typeface="HY강B" pitchFamily="18" charset="-127"/>
              </a:rPr>
              <a:t>ppt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작성 및 프로젝트 완료</a:t>
            </a:r>
            <a:endParaRPr lang="ru-RU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41"/>
          </p:nvPr>
        </p:nvSpPr>
        <p:spPr>
          <a:xfrm>
            <a:off x="12480826" y="4698554"/>
            <a:ext cx="5544616" cy="3024336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3200" b="1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&lt;5&gt; </a:t>
            </a:r>
            <a:r>
              <a:rPr lang="ko-KR" altLang="en-US" sz="3200" b="1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발표자료</a:t>
            </a:r>
            <a:r>
              <a:rPr lang="en-US" sz="3200" b="1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200" b="1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작성</a:t>
            </a:r>
            <a:endParaRPr lang="en-US" altLang="ko-KR" sz="3200" b="1" dirty="0" smtClean="0">
              <a:solidFill>
                <a:srgbClr val="1C45F1"/>
              </a:solidFill>
              <a:latin typeface="HY강B" pitchFamily="18" charset="-127"/>
              <a:ea typeface="HY강B" pitchFamily="18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sz="28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20.11.10(</a:t>
            </a:r>
            <a:r>
              <a:rPr lang="ko-KR" altLang="en-US" sz="28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화</a:t>
            </a:r>
            <a:r>
              <a:rPr lang="en-US" altLang="ko-KR" sz="2800" b="1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sz="2800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발표자료 작성시작</a:t>
            </a:r>
            <a:endParaRPr lang="en-US" altLang="ko-KR" sz="2800" dirty="0" smtClean="0">
              <a:solidFill>
                <a:schemeClr val="tx2"/>
              </a:solidFill>
              <a:latin typeface="HY강B" pitchFamily="18" charset="-127"/>
              <a:ea typeface="HY강B" pitchFamily="18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데이터비교 및 </a:t>
            </a:r>
            <a:r>
              <a:rPr lang="ko-KR" altLang="en-US" sz="2800" dirty="0" err="1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시각화자료</a:t>
            </a:r>
            <a:r>
              <a:rPr lang="ko-KR" altLang="en-US" sz="2800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 활용 결과발표</a:t>
            </a:r>
            <a:endParaRPr lang="en-US" altLang="ko-KR" sz="2800" dirty="0" smtClean="0">
              <a:solidFill>
                <a:schemeClr val="tx2"/>
              </a:solidFill>
              <a:latin typeface="HY강B" pitchFamily="18" charset="-127"/>
              <a:ea typeface="HY강B" pitchFamily="18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데이터 분석간 주요했던 코드</a:t>
            </a:r>
            <a:r>
              <a:rPr lang="en-US" altLang="ko-KR" sz="2800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800" dirty="0" smtClean="0">
                <a:solidFill>
                  <a:schemeClr val="tx2"/>
                </a:solidFill>
                <a:latin typeface="HY강B" pitchFamily="18" charset="-127"/>
                <a:ea typeface="HY강B" pitchFamily="18" charset="-127"/>
              </a:rPr>
              <a:t>분석방법 정리 및 발표</a:t>
            </a:r>
            <a:endParaRPr lang="ru-RU" sz="2800" dirty="0">
              <a:solidFill>
                <a:schemeClr val="tx2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18654572" y="4842570"/>
            <a:ext cx="1226156" cy="1015007"/>
            <a:chOff x="7238376" y="585921"/>
            <a:chExt cx="340828" cy="282136"/>
          </a:xfrm>
        </p:grpSpPr>
        <p:sp>
          <p:nvSpPr>
            <p:cNvPr id="10" name="Freeform 1323"/>
            <p:cNvSpPr>
              <a:spLocks/>
            </p:cNvSpPr>
            <p:nvPr/>
          </p:nvSpPr>
          <p:spPr bwMode="auto">
            <a:xfrm>
              <a:off x="7238376" y="633287"/>
              <a:ext cx="340828" cy="234770"/>
            </a:xfrm>
            <a:custGeom>
              <a:avLst/>
              <a:gdLst>
                <a:gd name="T0" fmla="*/ 165 w 165"/>
                <a:gd name="T1" fmla="*/ 93 h 114"/>
                <a:gd name="T2" fmla="*/ 144 w 165"/>
                <a:gd name="T3" fmla="*/ 114 h 114"/>
                <a:gd name="T4" fmla="*/ 21 w 165"/>
                <a:gd name="T5" fmla="*/ 114 h 114"/>
                <a:gd name="T6" fmla="*/ 0 w 165"/>
                <a:gd name="T7" fmla="*/ 93 h 114"/>
                <a:gd name="T8" fmla="*/ 0 w 165"/>
                <a:gd name="T9" fmla="*/ 21 h 114"/>
                <a:gd name="T10" fmla="*/ 21 w 165"/>
                <a:gd name="T11" fmla="*/ 0 h 114"/>
                <a:gd name="T12" fmla="*/ 144 w 165"/>
                <a:gd name="T13" fmla="*/ 0 h 114"/>
                <a:gd name="T14" fmla="*/ 165 w 165"/>
                <a:gd name="T15" fmla="*/ 21 h 114"/>
                <a:gd name="T16" fmla="*/ 165 w 165"/>
                <a:gd name="T17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14">
                  <a:moveTo>
                    <a:pt x="165" y="93"/>
                  </a:moveTo>
                  <a:cubicBezTo>
                    <a:pt x="165" y="104"/>
                    <a:pt x="156" y="114"/>
                    <a:pt x="144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9" y="114"/>
                    <a:pt x="0" y="104"/>
                    <a:pt x="0" y="9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6" y="0"/>
                    <a:pt x="165" y="10"/>
                    <a:pt x="165" y="21"/>
                  </a:cubicBezTo>
                  <a:lnTo>
                    <a:pt x="165" y="93"/>
                  </a:lnTo>
                  <a:close/>
                </a:path>
              </a:pathLst>
            </a:custGeom>
            <a:noFill/>
            <a:ln w="381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1" name="Freeform 1324"/>
            <p:cNvSpPr>
              <a:spLocks/>
            </p:cNvSpPr>
            <p:nvPr/>
          </p:nvSpPr>
          <p:spPr bwMode="auto">
            <a:xfrm>
              <a:off x="7353702" y="585921"/>
              <a:ext cx="109147" cy="47366"/>
            </a:xfrm>
            <a:custGeom>
              <a:avLst/>
              <a:gdLst>
                <a:gd name="T0" fmla="*/ 0 w 53"/>
                <a:gd name="T1" fmla="*/ 23 h 23"/>
                <a:gd name="T2" fmla="*/ 0 w 53"/>
                <a:gd name="T3" fmla="*/ 11 h 23"/>
                <a:gd name="T4" fmla="*/ 11 w 53"/>
                <a:gd name="T5" fmla="*/ 0 h 23"/>
                <a:gd name="T6" fmla="*/ 42 w 53"/>
                <a:gd name="T7" fmla="*/ 0 h 23"/>
                <a:gd name="T8" fmla="*/ 53 w 53"/>
                <a:gd name="T9" fmla="*/ 11 h 23"/>
                <a:gd name="T10" fmla="*/ 53 w 53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3">
                  <a:moveTo>
                    <a:pt x="0" y="23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53" y="5"/>
                    <a:pt x="53" y="11"/>
                  </a:cubicBezTo>
                  <a:cubicBezTo>
                    <a:pt x="53" y="23"/>
                    <a:pt x="53" y="23"/>
                    <a:pt x="53" y="23"/>
                  </a:cubicBezTo>
                </a:path>
              </a:pathLst>
            </a:custGeom>
            <a:noFill/>
            <a:ln w="381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2" name="Line 1325"/>
            <p:cNvSpPr>
              <a:spLocks noChangeShapeType="1"/>
            </p:cNvSpPr>
            <p:nvPr/>
          </p:nvSpPr>
          <p:spPr bwMode="auto">
            <a:xfrm>
              <a:off x="7511245" y="725959"/>
              <a:ext cx="61782" cy="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3" name="Line 1326"/>
            <p:cNvSpPr>
              <a:spLocks noChangeShapeType="1"/>
            </p:cNvSpPr>
            <p:nvPr/>
          </p:nvSpPr>
          <p:spPr bwMode="auto">
            <a:xfrm>
              <a:off x="7357821" y="725959"/>
              <a:ext cx="100910" cy="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4" name="Line 1327"/>
            <p:cNvSpPr>
              <a:spLocks noChangeShapeType="1"/>
            </p:cNvSpPr>
            <p:nvPr/>
          </p:nvSpPr>
          <p:spPr bwMode="auto">
            <a:xfrm>
              <a:off x="7240436" y="725959"/>
              <a:ext cx="67960" cy="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5" name="Freeform 1328"/>
            <p:cNvSpPr>
              <a:spLocks/>
            </p:cNvSpPr>
            <p:nvPr/>
          </p:nvSpPr>
          <p:spPr bwMode="auto">
            <a:xfrm>
              <a:off x="7314574" y="707425"/>
              <a:ext cx="37069" cy="37069"/>
            </a:xfrm>
            <a:custGeom>
              <a:avLst/>
              <a:gdLst>
                <a:gd name="T0" fmla="*/ 18 w 18"/>
                <a:gd name="T1" fmla="*/ 13 h 18"/>
                <a:gd name="T2" fmla="*/ 12 w 18"/>
                <a:gd name="T3" fmla="*/ 18 h 18"/>
                <a:gd name="T4" fmla="*/ 5 w 18"/>
                <a:gd name="T5" fmla="*/ 18 h 18"/>
                <a:gd name="T6" fmla="*/ 0 w 18"/>
                <a:gd name="T7" fmla="*/ 13 h 18"/>
                <a:gd name="T8" fmla="*/ 0 w 18"/>
                <a:gd name="T9" fmla="*/ 6 h 18"/>
                <a:gd name="T10" fmla="*/ 5 w 18"/>
                <a:gd name="T11" fmla="*/ 0 h 18"/>
                <a:gd name="T12" fmla="*/ 12 w 18"/>
                <a:gd name="T13" fmla="*/ 0 h 18"/>
                <a:gd name="T14" fmla="*/ 18 w 18"/>
                <a:gd name="T15" fmla="*/ 6 h 18"/>
                <a:gd name="T16" fmla="*/ 18 w 18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3"/>
                  </a:moveTo>
                  <a:cubicBezTo>
                    <a:pt x="18" y="16"/>
                    <a:pt x="15" y="18"/>
                    <a:pt x="12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2" y="18"/>
                    <a:pt x="0" y="16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3"/>
                    <a:pt x="18" y="6"/>
                  </a:cubicBezTo>
                  <a:lnTo>
                    <a:pt x="18" y="13"/>
                  </a:lnTo>
                  <a:close/>
                </a:path>
              </a:pathLst>
            </a:custGeom>
            <a:noFill/>
            <a:ln w="381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Freeform 1329"/>
            <p:cNvSpPr>
              <a:spLocks/>
            </p:cNvSpPr>
            <p:nvPr/>
          </p:nvSpPr>
          <p:spPr bwMode="auto">
            <a:xfrm>
              <a:off x="7273386" y="728019"/>
              <a:ext cx="117385" cy="102969"/>
            </a:xfrm>
            <a:custGeom>
              <a:avLst/>
              <a:gdLst>
                <a:gd name="T0" fmla="*/ 57 w 57"/>
                <a:gd name="T1" fmla="*/ 0 h 50"/>
                <a:gd name="T2" fmla="*/ 57 w 57"/>
                <a:gd name="T3" fmla="*/ 34 h 50"/>
                <a:gd name="T4" fmla="*/ 41 w 57"/>
                <a:gd name="T5" fmla="*/ 50 h 50"/>
                <a:gd name="T6" fmla="*/ 16 w 57"/>
                <a:gd name="T7" fmla="*/ 50 h 50"/>
                <a:gd name="T8" fmla="*/ 0 w 57"/>
                <a:gd name="T9" fmla="*/ 34 h 50"/>
                <a:gd name="T10" fmla="*/ 0 w 57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0">
                  <a:moveTo>
                    <a:pt x="57" y="0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7" y="41"/>
                    <a:pt x="48" y="50"/>
                    <a:pt x="41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0" y="50"/>
                    <a:pt x="0" y="41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Freeform 1330"/>
            <p:cNvSpPr>
              <a:spLocks/>
            </p:cNvSpPr>
            <p:nvPr/>
          </p:nvSpPr>
          <p:spPr bwMode="auto">
            <a:xfrm>
              <a:off x="7464909" y="707425"/>
              <a:ext cx="38099" cy="37069"/>
            </a:xfrm>
            <a:custGeom>
              <a:avLst/>
              <a:gdLst>
                <a:gd name="T0" fmla="*/ 18 w 18"/>
                <a:gd name="T1" fmla="*/ 13 h 18"/>
                <a:gd name="T2" fmla="*/ 13 w 18"/>
                <a:gd name="T3" fmla="*/ 18 h 18"/>
                <a:gd name="T4" fmla="*/ 5 w 18"/>
                <a:gd name="T5" fmla="*/ 18 h 18"/>
                <a:gd name="T6" fmla="*/ 0 w 18"/>
                <a:gd name="T7" fmla="*/ 13 h 18"/>
                <a:gd name="T8" fmla="*/ 0 w 18"/>
                <a:gd name="T9" fmla="*/ 6 h 18"/>
                <a:gd name="T10" fmla="*/ 5 w 18"/>
                <a:gd name="T11" fmla="*/ 0 h 18"/>
                <a:gd name="T12" fmla="*/ 13 w 18"/>
                <a:gd name="T13" fmla="*/ 0 h 18"/>
                <a:gd name="T14" fmla="*/ 18 w 18"/>
                <a:gd name="T15" fmla="*/ 6 h 18"/>
                <a:gd name="T16" fmla="*/ 18 w 18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8" y="13"/>
                  </a:moveTo>
                  <a:cubicBezTo>
                    <a:pt x="18" y="16"/>
                    <a:pt x="16" y="18"/>
                    <a:pt x="13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3" y="18"/>
                    <a:pt x="0" y="16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3"/>
                    <a:pt x="18" y="6"/>
                  </a:cubicBezTo>
                  <a:lnTo>
                    <a:pt x="18" y="13"/>
                  </a:lnTo>
                  <a:close/>
                </a:path>
              </a:pathLst>
            </a:custGeom>
            <a:noFill/>
            <a:ln w="381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Freeform 1331"/>
            <p:cNvSpPr>
              <a:spLocks/>
            </p:cNvSpPr>
            <p:nvPr/>
          </p:nvSpPr>
          <p:spPr bwMode="auto">
            <a:xfrm>
              <a:off x="7425780" y="728019"/>
              <a:ext cx="118415" cy="102969"/>
            </a:xfrm>
            <a:custGeom>
              <a:avLst/>
              <a:gdLst>
                <a:gd name="T0" fmla="*/ 57 w 57"/>
                <a:gd name="T1" fmla="*/ 0 h 50"/>
                <a:gd name="T2" fmla="*/ 57 w 57"/>
                <a:gd name="T3" fmla="*/ 34 h 50"/>
                <a:gd name="T4" fmla="*/ 45 w 57"/>
                <a:gd name="T5" fmla="*/ 50 h 50"/>
                <a:gd name="T6" fmla="*/ 12 w 57"/>
                <a:gd name="T7" fmla="*/ 50 h 50"/>
                <a:gd name="T8" fmla="*/ 0 w 57"/>
                <a:gd name="T9" fmla="*/ 34 h 50"/>
                <a:gd name="T10" fmla="*/ 0 w 57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0">
                  <a:moveTo>
                    <a:pt x="57" y="0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7" y="41"/>
                    <a:pt x="51" y="50"/>
                    <a:pt x="45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5" y="50"/>
                    <a:pt x="0" y="41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7A302613-8164-BE4D-832D-EB41AD41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714" y="1314178"/>
            <a:ext cx="10369152" cy="2232248"/>
          </a:xfrm>
        </p:spPr>
        <p:txBody>
          <a:bodyPr/>
          <a:lstStyle/>
          <a:p>
            <a:r>
              <a:rPr lang="ko-KR" altLang="en-US" sz="8000" dirty="0">
                <a:latin typeface="HY강B" pitchFamily="18" charset="-127"/>
                <a:ea typeface="HY강B" pitchFamily="18" charset="-127"/>
              </a:rPr>
              <a:t>프로세스 및 일정</a:t>
            </a:r>
            <a:endParaRPr lang="ru-RU" sz="8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Текст 17"/>
          <p:cNvSpPr>
            <a:spLocks noGrp="1"/>
          </p:cNvSpPr>
          <p:nvPr>
            <p:ph type="body" sz="quarter" idx="38"/>
          </p:nvPr>
        </p:nvSpPr>
        <p:spPr>
          <a:xfrm>
            <a:off x="6144122" y="9307066"/>
            <a:ext cx="5472608" cy="4104456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ko-KR" sz="32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32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부동산 가격변동</a:t>
            </a:r>
            <a:r>
              <a:rPr lang="en-US" altLang="ko-KR" sz="32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: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32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3200" dirty="0" err="1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한국감정원</a:t>
            </a:r>
            <a:r>
              <a:rPr lang="en-US" altLang="ko-KR" sz="32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32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에서 자료를         </a:t>
            </a:r>
            <a:endParaRPr lang="en-US" altLang="ko-KR" sz="3200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32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32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추출</a:t>
            </a:r>
            <a:endParaRPr lang="en-US" altLang="ko-KR" sz="3200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4. </a:t>
            </a:r>
            <a:r>
              <a:rPr lang="ko-KR" altLang="en-US" sz="28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수집한 데이터 전처리</a:t>
            </a:r>
            <a:endParaRPr lang="en-US" altLang="ko-KR" sz="2800" dirty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altLang="ko-KR" sz="2800" dirty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40"/>
          </p:nvPr>
        </p:nvSpPr>
        <p:spPr>
          <a:xfrm>
            <a:off x="20177927" y="4842570"/>
            <a:ext cx="3464139" cy="1224136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ko-KR" sz="4800" b="1" dirty="0" smtClean="0">
                <a:latin typeface="HY강B" pitchFamily="18" charset="-127"/>
                <a:ea typeface="HY강B" pitchFamily="18" charset="-127"/>
              </a:rPr>
              <a:t>&lt;4&gt; </a:t>
            </a:r>
            <a:r>
              <a:rPr lang="ko-KR" altLang="en-US" sz="4800" b="1" dirty="0" smtClean="0">
                <a:latin typeface="HY강B" pitchFamily="18" charset="-127"/>
                <a:ea typeface="HY강B" pitchFamily="18" charset="-127"/>
              </a:rPr>
              <a:t>실행</a:t>
            </a:r>
            <a:endParaRPr lang="ru-RU" sz="48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640066" y="11197308"/>
            <a:ext cx="864096" cy="4140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11616730" y="11179274"/>
            <a:ext cx="864096" cy="4140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9050132">
            <a:off x="17927085" y="9616570"/>
            <a:ext cx="864096" cy="414014"/>
          </a:xfrm>
          <a:prstGeom prst="rightArrow">
            <a:avLst/>
          </a:prstGeom>
          <a:solidFill>
            <a:srgbClr val="FCFCFC"/>
          </a:solidFill>
          <a:ln>
            <a:solidFill>
              <a:srgbClr val="1C4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13069232">
            <a:off x="17917257" y="7080237"/>
            <a:ext cx="864096" cy="414014"/>
          </a:xfrm>
          <a:prstGeom prst="rightArrow">
            <a:avLst/>
          </a:prstGeom>
          <a:solidFill>
            <a:srgbClr val="FCFCFC"/>
          </a:solidFill>
          <a:ln>
            <a:solidFill>
              <a:srgbClr val="1C4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6200000">
            <a:off x="14704057" y="4048350"/>
            <a:ext cx="864096" cy="4140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400012" y="1242170"/>
            <a:ext cx="5040560" cy="2308324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1C45F1"/>
                </a:solidFill>
                <a:latin typeface="HY강B" pitchFamily="18" charset="-127"/>
                <a:ea typeface="HY강B" pitchFamily="18" charset="-127"/>
              </a:rPr>
              <a:t>&lt;6&gt; 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11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월 </a:t>
            </a: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11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일</a:t>
            </a:r>
            <a:r>
              <a:rPr lang="en-US" altLang="ko-KR" sz="3200" dirty="0" smtClean="0">
                <a:solidFill>
                  <a:schemeClr val="tx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3200" dirty="0" smtClean="0">
                <a:solidFill>
                  <a:schemeClr val="tx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수</a:t>
            </a:r>
            <a:r>
              <a:rPr lang="en-US" altLang="ko-KR" sz="3200" dirty="0" smtClean="0">
                <a:solidFill>
                  <a:schemeClr val="tx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sz="3200" dirty="0" smtClean="0">
                <a:solidFill>
                  <a:schemeClr val="tx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발표</a:t>
            </a:r>
            <a:endParaRPr lang="en-US" altLang="ko-KR" sz="3200" dirty="0" smtClean="0">
              <a:solidFill>
                <a:schemeClr val="tx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endParaRPr lang="en-US" altLang="ko-KR" sz="3200" b="1" dirty="0">
              <a:solidFill>
                <a:srgbClr val="1C45F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996723" y="9019034"/>
            <a:ext cx="8316751" cy="72008"/>
          </a:xfrm>
          <a:prstGeom prst="rect">
            <a:avLst/>
          </a:prstGeom>
          <a:solidFill>
            <a:srgbClr val="FCFC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CB525E4-3644-B14D-8B7E-E0552EA6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47" y="1170162"/>
            <a:ext cx="9134555" cy="2376264"/>
          </a:xfrm>
        </p:spPr>
        <p:txBody>
          <a:bodyPr/>
          <a:lstStyle/>
          <a:p>
            <a:pPr algn="ctr"/>
            <a:r>
              <a:rPr lang="ko-KR" altLang="en-US" sz="8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세부실행 사항</a:t>
            </a:r>
            <a:endParaRPr lang="en-US" altLang="ko-KR" sz="8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0C832536-3093-C341-A056-6CECA52248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60121" y="4122490"/>
            <a:ext cx="20157809" cy="2664296"/>
          </a:xfrm>
        </p:spPr>
        <p:txBody>
          <a:bodyPr/>
          <a:lstStyle/>
          <a:p>
            <a:endParaRPr lang="en-US" altLang="ko-KR" sz="6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7200" dirty="0" smtClean="0">
                <a:latin typeface="HY강B" pitchFamily="18" charset="-127"/>
                <a:ea typeface="HY강B" pitchFamily="18" charset="-127"/>
              </a:rPr>
              <a:t>서울시 학원사업체 증가율 출력</a:t>
            </a:r>
            <a:endParaRPr lang="en-US" altLang="ko-KR" sz="7200" dirty="0" smtClean="0">
              <a:latin typeface="HY강B" pitchFamily="18" charset="-127"/>
              <a:ea typeface="HY강B" pitchFamily="18" charset="-127"/>
            </a:endParaRPr>
          </a:p>
          <a:p>
            <a:pPr marL="0" indent="0">
              <a:buNone/>
            </a:pPr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   : </a:t>
            </a:r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소상공인 사업정보</a:t>
            </a:r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(2013~2018) </a:t>
            </a:r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전처리 및 시각화</a:t>
            </a:r>
            <a:endParaRPr lang="en-US" altLang="ko-KR" sz="6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7200" dirty="0" smtClean="0">
                <a:latin typeface="HY강B" pitchFamily="18" charset="-127"/>
                <a:ea typeface="HY강B" pitchFamily="18" charset="-127"/>
              </a:rPr>
              <a:t>부동산지수</a:t>
            </a:r>
            <a:r>
              <a:rPr lang="en-US" altLang="ko-KR" sz="7200" dirty="0" smtClean="0">
                <a:latin typeface="HY강B" pitchFamily="18" charset="-127"/>
                <a:ea typeface="HY강B" pitchFamily="18" charset="-127"/>
              </a:rPr>
              <a:t>(2013~2020) </a:t>
            </a:r>
            <a:r>
              <a:rPr lang="ko-KR" altLang="en-US" sz="7200" dirty="0" smtClean="0">
                <a:latin typeface="HY강B" pitchFamily="18" charset="-127"/>
                <a:ea typeface="HY강B" pitchFamily="18" charset="-127"/>
              </a:rPr>
              <a:t>전처리 및 시각화</a:t>
            </a:r>
            <a:endParaRPr lang="en-US" altLang="ko-KR" sz="6000" dirty="0" smtClean="0">
              <a:latin typeface="HY강B" pitchFamily="18" charset="-127"/>
              <a:ea typeface="HY강B" pitchFamily="18" charset="-127"/>
            </a:endParaRPr>
          </a:p>
          <a:p>
            <a:pPr marL="0" indent="0">
              <a:buNone/>
            </a:pPr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   * </a:t>
            </a:r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시각화 </a:t>
            </a:r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연도별서울</a:t>
            </a:r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서울지역 구별 변동</a:t>
            </a:r>
            <a:endParaRPr lang="en-US" altLang="ko-KR" sz="6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7200" dirty="0" smtClean="0">
                <a:latin typeface="HY강B" pitchFamily="18" charset="-127"/>
                <a:ea typeface="HY강B" pitchFamily="18" charset="-127"/>
              </a:rPr>
              <a:t>서울대입학자</a:t>
            </a:r>
            <a:r>
              <a:rPr lang="en-US" altLang="ko-KR" sz="7200" dirty="0" smtClean="0">
                <a:latin typeface="HY강B" pitchFamily="18" charset="-127"/>
                <a:ea typeface="HY강B" pitchFamily="18" charset="-127"/>
              </a:rPr>
              <a:t>(2013~2020) </a:t>
            </a:r>
            <a:r>
              <a:rPr lang="ko-KR" altLang="en-US" sz="7200" dirty="0" smtClean="0">
                <a:latin typeface="HY강B" pitchFamily="18" charset="-127"/>
                <a:ea typeface="HY강B" pitchFamily="18" charset="-127"/>
              </a:rPr>
              <a:t>전처리 및 시각화</a:t>
            </a:r>
            <a:endParaRPr lang="en-US" altLang="ko-KR" sz="6000" dirty="0" smtClean="0">
              <a:latin typeface="HY강B" pitchFamily="18" charset="-127"/>
              <a:ea typeface="HY강B" pitchFamily="18" charset="-127"/>
            </a:endParaRPr>
          </a:p>
          <a:p>
            <a:pPr marL="0" indent="0">
              <a:buNone/>
            </a:pPr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   * </a:t>
            </a:r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시각화 </a:t>
            </a:r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연도별 위치표시</a:t>
            </a:r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서울시구별 합격자 추이</a:t>
            </a:r>
            <a:endParaRPr lang="en-US" altLang="ko-KR" sz="11300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sz="6000" dirty="0" smtClean="0">
              <a:latin typeface="HY강B" pitchFamily="18" charset="-127"/>
              <a:ea typeface="HY강B" pitchFamily="18" charset="-127"/>
            </a:endParaRPr>
          </a:p>
          <a:p>
            <a:pPr marL="0" indent="0">
              <a:buNone/>
            </a:pPr>
            <a:endParaRPr lang="en-US" altLang="ko-KR" sz="11300" dirty="0" smtClean="0">
              <a:latin typeface="HY강B" pitchFamily="18" charset="-127"/>
              <a:ea typeface="HY강B" pitchFamily="18" charset="-127"/>
            </a:endParaRPr>
          </a:p>
          <a:p>
            <a:pPr marL="1219261" lvl="1" indent="0">
              <a:buNone/>
            </a:pPr>
            <a:endParaRPr lang="ko-KR" altLang="en-US" sz="113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5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50" y="8154938"/>
            <a:ext cx="1072919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1" t="24127" r="19435" b="16507"/>
          <a:stretch/>
        </p:blipFill>
        <p:spPr bwMode="auto">
          <a:xfrm>
            <a:off x="0" y="7620928"/>
            <a:ext cx="10189028" cy="610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TJ\Downloads\drive-download-20201106T074212Z-001\2013!202년 연도별 서울 부동산지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31"/>
            <a:ext cx="8784976" cy="637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J\Downloads\drive-download-20201106T074212Z-001\2013~2018년_서울_구별_학원사업체증가율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442" y="-28214"/>
            <a:ext cx="6553200" cy="710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J\Downloads\drive-download-20201106T074212Z-001\2013~2018년_서울_구별_학원사업체증가율_heatma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78" y="10631"/>
            <a:ext cx="7305675" cy="706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30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DCB525E4-3644-B14D-8B7E-E0552EA6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47" y="1170162"/>
            <a:ext cx="9134555" cy="2376264"/>
          </a:xfrm>
        </p:spPr>
        <p:txBody>
          <a:bodyPr/>
          <a:lstStyle/>
          <a:p>
            <a:pPr algn="ctr"/>
            <a:r>
              <a:rPr lang="ko-KR" altLang="en-US" sz="8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공유할 함수</a:t>
            </a:r>
            <a:endParaRPr lang="en-US" altLang="ko-KR" sz="8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0C832536-3093-C341-A056-6CECA52248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60121" y="4122490"/>
            <a:ext cx="20157809" cy="2664296"/>
          </a:xfrm>
        </p:spPr>
        <p:txBody>
          <a:bodyPr/>
          <a:lstStyle/>
          <a:p>
            <a:endParaRPr lang="en-US" altLang="ko-KR" sz="6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1. </a:t>
            </a:r>
            <a:r>
              <a:rPr lang="en-US" altLang="ko-KR" sz="6000" dirty="0" err="1" smtClean="0">
                <a:latin typeface="HY강B" pitchFamily="18" charset="-127"/>
                <a:ea typeface="HY강B" pitchFamily="18" charset="-127"/>
              </a:rPr>
              <a:t>concat</a:t>
            </a:r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활용</a:t>
            </a:r>
            <a:endParaRPr lang="en-US" altLang="ko-KR" sz="6000" dirty="0" smtClean="0">
              <a:latin typeface="HY강B" pitchFamily="18" charset="-127"/>
              <a:ea typeface="HY강B" pitchFamily="18" charset="-127"/>
            </a:endParaRPr>
          </a:p>
          <a:p>
            <a:pPr marL="0" indent="0">
              <a:buNone/>
            </a:pPr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sz="5400" dirty="0" smtClean="0">
                <a:latin typeface="HY강B" pitchFamily="18" charset="-127"/>
                <a:ea typeface="HY강B" pitchFamily="18" charset="-127"/>
              </a:rPr>
              <a:t>* list</a:t>
            </a:r>
            <a:r>
              <a:rPr lang="ko-KR" altLang="en-US" sz="5400" dirty="0" smtClean="0">
                <a:latin typeface="HY강B" pitchFamily="18" charset="-127"/>
                <a:ea typeface="HY강B" pitchFamily="18" charset="-127"/>
              </a:rPr>
              <a:t>에 </a:t>
            </a:r>
            <a:r>
              <a:rPr lang="en-US" altLang="ko-KR" sz="5400" dirty="0" err="1" smtClean="0">
                <a:latin typeface="HY강B" pitchFamily="18" charset="-127"/>
                <a:ea typeface="HY강B" pitchFamily="18" charset="-127"/>
              </a:rPr>
              <a:t>DataFrame</a:t>
            </a:r>
            <a:r>
              <a:rPr lang="ko-KR" altLang="en-US" sz="5400" dirty="0" smtClean="0">
                <a:latin typeface="HY강B" pitchFamily="18" charset="-127"/>
                <a:ea typeface="HY강B" pitchFamily="18" charset="-127"/>
              </a:rPr>
              <a:t>을 넣어서 </a:t>
            </a:r>
            <a:r>
              <a:rPr lang="en-US" altLang="ko-KR" sz="5400" dirty="0" err="1" smtClean="0">
                <a:latin typeface="HY강B" pitchFamily="18" charset="-127"/>
                <a:ea typeface="HY강B" pitchFamily="18" charset="-127"/>
              </a:rPr>
              <a:t>concat</a:t>
            </a:r>
            <a:r>
              <a:rPr lang="en-US" altLang="ko-KR" sz="5400" dirty="0" smtClean="0">
                <a:latin typeface="HY강B" pitchFamily="18" charset="-127"/>
                <a:ea typeface="HY강B" pitchFamily="18" charset="-127"/>
              </a:rPr>
              <a:t>(list)</a:t>
            </a:r>
            <a:r>
              <a:rPr lang="ko-KR" altLang="en-US" sz="5400" dirty="0" smtClean="0">
                <a:latin typeface="HY강B" pitchFamily="18" charset="-127"/>
                <a:ea typeface="HY강B" pitchFamily="18" charset="-127"/>
              </a:rPr>
              <a:t>로 </a:t>
            </a:r>
            <a:r>
              <a:rPr lang="ko-KR" altLang="en-US" sz="5400" dirty="0" smtClean="0">
                <a:latin typeface="HY강B" pitchFamily="18" charset="-127"/>
                <a:ea typeface="HY강B" pitchFamily="18" charset="-127"/>
              </a:rPr>
              <a:t>한번에 </a:t>
            </a:r>
            <a:r>
              <a:rPr lang="ko-KR" altLang="en-US" sz="5400" dirty="0" smtClean="0">
                <a:latin typeface="HY강B" pitchFamily="18" charset="-127"/>
                <a:ea typeface="HY강B" pitchFamily="18" charset="-127"/>
              </a:rPr>
              <a:t>병합</a:t>
            </a:r>
            <a:endParaRPr lang="en-US" altLang="ko-KR" sz="540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6000" smtClean="0">
                <a:latin typeface="HY강B" pitchFamily="18" charset="-127"/>
                <a:ea typeface="HY강B" pitchFamily="18" charset="-127"/>
              </a:rPr>
              <a:t>2.pd.Datetime(</a:t>
            </a:r>
            <a:r>
              <a:rPr lang="en-US" altLang="ko-KR" sz="6000" dirty="0" err="1" smtClean="0">
                <a:latin typeface="HY강B" pitchFamily="18" charset="-127"/>
                <a:ea typeface="HY강B" pitchFamily="18" charset="-127"/>
              </a:rPr>
              <a:t>df</a:t>
            </a:r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[col</a:t>
            </a:r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명</a:t>
            </a:r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])</a:t>
            </a:r>
          </a:p>
          <a:p>
            <a:pPr marL="0" indent="0">
              <a:buNone/>
            </a:pPr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sz="5400" dirty="0" smtClean="0">
                <a:latin typeface="HY강B" pitchFamily="18" charset="-127"/>
                <a:ea typeface="HY강B" pitchFamily="18" charset="-127"/>
              </a:rPr>
              <a:t>* </a:t>
            </a:r>
            <a:r>
              <a:rPr lang="ko-KR" altLang="en-US" sz="5400" dirty="0" smtClean="0">
                <a:latin typeface="HY강B" pitchFamily="18" charset="-127"/>
                <a:ea typeface="HY강B" pitchFamily="18" charset="-127"/>
              </a:rPr>
              <a:t>시간데이터형식으로 변형</a:t>
            </a:r>
            <a:endParaRPr lang="en-US" altLang="ko-KR" sz="54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다수 </a:t>
            </a:r>
            <a:r>
              <a:rPr lang="en-US" altLang="ko-KR" sz="6000" dirty="0" err="1" smtClean="0">
                <a:latin typeface="HY강B" pitchFamily="18" charset="-127"/>
                <a:ea typeface="HY강B" pitchFamily="18" charset="-127"/>
              </a:rPr>
              <a:t>DataFrame</a:t>
            </a:r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정리</a:t>
            </a:r>
            <a:endParaRPr lang="en-US" altLang="ko-KR" sz="6000" dirty="0" smtClean="0">
              <a:latin typeface="HY강B" pitchFamily="18" charset="-127"/>
              <a:ea typeface="HY강B" pitchFamily="18" charset="-127"/>
            </a:endParaRPr>
          </a:p>
          <a:p>
            <a:pPr marL="0" indent="0">
              <a:buNone/>
            </a:pPr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  * </a:t>
            </a:r>
            <a:r>
              <a:rPr lang="en-US" altLang="ko-KR" sz="5400" dirty="0" err="1" smtClean="0">
                <a:latin typeface="HY강B" pitchFamily="18" charset="-127"/>
                <a:ea typeface="HY강B" pitchFamily="18" charset="-127"/>
              </a:rPr>
              <a:t>dict</a:t>
            </a:r>
            <a:r>
              <a:rPr lang="ko-KR" altLang="en-US" sz="5400" dirty="0" smtClean="0">
                <a:latin typeface="HY강B" pitchFamily="18" charset="-127"/>
                <a:ea typeface="HY강B" pitchFamily="18" charset="-127"/>
              </a:rPr>
              <a:t>의 </a:t>
            </a:r>
            <a:r>
              <a:rPr lang="ko-KR" altLang="en-US" sz="5400" dirty="0" err="1" smtClean="0">
                <a:latin typeface="HY강B" pitchFamily="18" charset="-127"/>
                <a:ea typeface="HY강B" pitchFamily="18" charset="-127"/>
              </a:rPr>
              <a:t>키값을</a:t>
            </a:r>
            <a:r>
              <a:rPr lang="ko-KR" altLang="en-US" sz="5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5400" dirty="0" smtClean="0"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5400" dirty="0" smtClean="0">
                <a:latin typeface="HY강B" pitchFamily="18" charset="-127"/>
                <a:ea typeface="HY강B" pitchFamily="18" charset="-127"/>
              </a:rPr>
              <a:t>연도</a:t>
            </a:r>
            <a:r>
              <a:rPr lang="en-US" altLang="ko-KR" sz="5400" dirty="0" smtClean="0">
                <a:latin typeface="HY강B" pitchFamily="18" charset="-127"/>
                <a:ea typeface="HY강B" pitchFamily="18" charset="-127"/>
              </a:rPr>
              <a:t>’, values</a:t>
            </a:r>
            <a:r>
              <a:rPr lang="ko-KR" altLang="en-US" sz="5400" dirty="0" smtClean="0">
                <a:latin typeface="HY강B" pitchFamily="18" charset="-127"/>
                <a:ea typeface="HY강B" pitchFamily="18" charset="-127"/>
              </a:rPr>
              <a:t>값을 해당 </a:t>
            </a:r>
            <a:r>
              <a:rPr lang="en-US" altLang="ko-KR" sz="5400" dirty="0" err="1" smtClean="0">
                <a:latin typeface="HY강B" pitchFamily="18" charset="-127"/>
                <a:ea typeface="HY강B" pitchFamily="18" charset="-127"/>
              </a:rPr>
              <a:t>DataFrame</a:t>
            </a:r>
            <a:r>
              <a:rPr lang="en-US" altLang="ko-KR" sz="5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5400" dirty="0" smtClean="0">
                <a:latin typeface="HY강B" pitchFamily="18" charset="-127"/>
                <a:ea typeface="HY강B" pitchFamily="18" charset="-127"/>
              </a:rPr>
              <a:t>지정</a:t>
            </a:r>
            <a:endParaRPr lang="en-US" altLang="ko-KR" sz="5400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sz="6000" dirty="0" smtClean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9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368258" y="4770562"/>
            <a:ext cx="9793088" cy="3528392"/>
          </a:xfrm>
        </p:spPr>
        <p:txBody>
          <a:bodyPr/>
          <a:lstStyle/>
          <a:p>
            <a:pPr algn="ctr"/>
            <a:r>
              <a:rPr lang="en-US" altLang="ko-KR" sz="23900" dirty="0" smtClean="0">
                <a:solidFill>
                  <a:schemeClr val="accent2">
                    <a:lumMod val="50000"/>
                  </a:schemeClr>
                </a:solidFill>
              </a:rPr>
              <a:t>Q&amp;A</a:t>
            </a:r>
            <a:endParaRPr lang="ko-KR" altLang="en-US" sz="239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Пользовательские 75">
      <a:dk1>
        <a:srgbClr val="000000"/>
      </a:dk1>
      <a:lt1>
        <a:srgbClr val="FFFFFF"/>
      </a:lt1>
      <a:dk2>
        <a:srgbClr val="414545"/>
      </a:dk2>
      <a:lt2>
        <a:srgbClr val="FFFFFF"/>
      </a:lt2>
      <a:accent1>
        <a:srgbClr val="1C45F1"/>
      </a:accent1>
      <a:accent2>
        <a:srgbClr val="CED3D9"/>
      </a:accent2>
      <a:accent3>
        <a:srgbClr val="B1B8BC"/>
      </a:accent3>
      <a:accent4>
        <a:srgbClr val="888F95"/>
      </a:accent4>
      <a:accent5>
        <a:srgbClr val="757B7F"/>
      </a:accent5>
      <a:accent6>
        <a:srgbClr val="65696D"/>
      </a:accent6>
      <a:hlink>
        <a:srgbClr val="F49100"/>
      </a:hlink>
      <a:folHlink>
        <a:srgbClr val="85DFD0"/>
      </a:folHlink>
    </a:clrScheme>
    <a:fontScheme name="Другая 5">
      <a:majorFont>
        <a:latin typeface="Source Serif Pro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59483</TotalTime>
  <Words>260</Words>
  <Application>Microsoft Office PowerPoint</Application>
  <PresentationFormat>사용자 지정</PresentationFormat>
  <Paragraphs>54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Тема Office</vt:lpstr>
      <vt:lpstr>PowerPoint 프레젠테이션</vt:lpstr>
      <vt:lpstr>프로세스 및 일정</vt:lpstr>
      <vt:lpstr>세부실행 사항</vt:lpstr>
      <vt:lpstr>PowerPoint 프레젠테이션</vt:lpstr>
      <vt:lpstr>공유할 함수</vt:lpstr>
      <vt:lpstr>Q&amp;A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федотов</dc:creator>
  <cp:lastModifiedBy>TJ</cp:lastModifiedBy>
  <cp:revision>2510</cp:revision>
  <dcterms:created xsi:type="dcterms:W3CDTF">2015-06-18T17:56:23Z</dcterms:created>
  <dcterms:modified xsi:type="dcterms:W3CDTF">2020-11-06T08:01:41Z</dcterms:modified>
</cp:coreProperties>
</file>