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9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4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6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B3FF-D5EF-9345-AD45-9E14DD34A12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BC71-1472-9249-8EF2-BFA9743F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7340" y="1660240"/>
            <a:ext cx="8914259" cy="43477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07198" y="662951"/>
            <a:ext cx="2452754" cy="6205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Broswer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236882" y="669347"/>
            <a:ext cx="4417261" cy="6278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4F6228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Application </a:t>
            </a:r>
          </a:p>
          <a:p>
            <a:pPr algn="ctr"/>
            <a:r>
              <a:rPr lang="en-US" dirty="0" smtClean="0"/>
              <a:t>(REST/SOAP)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1829" y="3498712"/>
            <a:ext cx="8711330" cy="1680188"/>
          </a:xfrm>
          <a:prstGeom prst="round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236" y="7712"/>
            <a:ext cx="5646052" cy="5111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Architecture: </a:t>
            </a:r>
            <a:r>
              <a:rPr lang="en-US" sz="2800" dirty="0" err="1" smtClean="0"/>
              <a:t>Magento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5" name="Folded Corner 4"/>
          <p:cNvSpPr/>
          <p:nvPr/>
        </p:nvSpPr>
        <p:spPr>
          <a:xfrm>
            <a:off x="2850359" y="5297528"/>
            <a:ext cx="1032926" cy="637521"/>
          </a:xfrm>
          <a:prstGeom prst="foldedCorner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Library</a:t>
            </a:r>
            <a:endParaRPr lang="en-US" sz="1600" dirty="0"/>
          </a:p>
        </p:txBody>
      </p:sp>
      <p:sp>
        <p:nvSpPr>
          <p:cNvPr id="11" name="Hexagon 10"/>
          <p:cNvSpPr/>
          <p:nvPr/>
        </p:nvSpPr>
        <p:spPr>
          <a:xfrm>
            <a:off x="138564" y="3557933"/>
            <a:ext cx="5756909" cy="1329897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2" name="Hexagon 11"/>
          <p:cNvSpPr/>
          <p:nvPr/>
        </p:nvSpPr>
        <p:spPr>
          <a:xfrm>
            <a:off x="3382885" y="2004935"/>
            <a:ext cx="1495480" cy="1243503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Module:</a:t>
            </a:r>
          </a:p>
          <a:p>
            <a:pPr algn="ctr"/>
            <a:r>
              <a:rPr lang="en-US" sz="1400" dirty="0"/>
              <a:t>E</a:t>
            </a:r>
            <a:r>
              <a:rPr lang="en-US" sz="1400" dirty="0" smtClean="0"/>
              <a:t>xtended module</a:t>
            </a:r>
            <a:endParaRPr lang="en-US" sz="1400" dirty="0"/>
          </a:p>
        </p:txBody>
      </p:sp>
      <p:sp>
        <p:nvSpPr>
          <p:cNvPr id="13" name="Hexagon 12"/>
          <p:cNvSpPr/>
          <p:nvPr/>
        </p:nvSpPr>
        <p:spPr>
          <a:xfrm>
            <a:off x="1581438" y="2173267"/>
            <a:ext cx="1400394" cy="1195818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Module: </a:t>
            </a:r>
            <a:r>
              <a:rPr lang="en-US" sz="1400" dirty="0" smtClean="0"/>
              <a:t>Plug-In Module 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37803" y="4809567"/>
            <a:ext cx="53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Magento</a:t>
            </a:r>
            <a:r>
              <a:rPr lang="en-US" b="1" dirty="0" smtClean="0"/>
              <a:t> Framework: provides core business logic</a:t>
            </a:r>
            <a:endParaRPr lang="en-US" b="1" dirty="0"/>
          </a:p>
        </p:txBody>
      </p:sp>
      <p:sp>
        <p:nvSpPr>
          <p:cNvPr id="23" name="Can 22"/>
          <p:cNvSpPr/>
          <p:nvPr/>
        </p:nvSpPr>
        <p:spPr>
          <a:xfrm>
            <a:off x="3963782" y="6158204"/>
            <a:ext cx="1260160" cy="645367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9" name="Hexagon 38"/>
          <p:cNvSpPr/>
          <p:nvPr/>
        </p:nvSpPr>
        <p:spPr>
          <a:xfrm>
            <a:off x="5223942" y="1816665"/>
            <a:ext cx="1412843" cy="1161143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Theme</a:t>
            </a:r>
            <a:r>
              <a:rPr lang="en-US" sz="1400" dirty="0" smtClean="0">
                <a:solidFill>
                  <a:srgbClr val="000000"/>
                </a:solidFill>
              </a:rPr>
              <a:t>: Custom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Branding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Hexagon 40"/>
          <p:cNvSpPr/>
          <p:nvPr/>
        </p:nvSpPr>
        <p:spPr>
          <a:xfrm>
            <a:off x="6854107" y="2046407"/>
            <a:ext cx="1442311" cy="1202031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Language Pack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014768" y="3846674"/>
            <a:ext cx="1200680" cy="86034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Magento</a:t>
            </a:r>
            <a:r>
              <a:rPr lang="en-US" dirty="0" smtClean="0"/>
              <a:t> UI Library:</a:t>
            </a:r>
          </a:p>
          <a:p>
            <a:pPr algn="ctr"/>
            <a:r>
              <a:rPr lang="en-US" sz="1400" dirty="0" smtClean="0"/>
              <a:t>CSS/LESS</a:t>
            </a:r>
            <a:endParaRPr lang="en-US" sz="1400" dirty="0"/>
          </a:p>
        </p:txBody>
      </p:sp>
      <p:sp>
        <p:nvSpPr>
          <p:cNvPr id="44" name="Folded Corner 43"/>
          <p:cNvSpPr/>
          <p:nvPr/>
        </p:nvSpPr>
        <p:spPr>
          <a:xfrm>
            <a:off x="7446605" y="3846674"/>
            <a:ext cx="1242186" cy="86034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Magento</a:t>
            </a:r>
            <a:r>
              <a:rPr lang="en-US" dirty="0" smtClean="0"/>
              <a:t> Library:</a:t>
            </a:r>
          </a:p>
          <a:p>
            <a:pPr algn="ctr"/>
            <a:r>
              <a:rPr lang="en-US" sz="1400" dirty="0" smtClean="0"/>
              <a:t>JQUERY</a:t>
            </a:r>
            <a:endParaRPr lang="en-US" sz="1400" dirty="0"/>
          </a:p>
        </p:txBody>
      </p:sp>
      <p:sp>
        <p:nvSpPr>
          <p:cNvPr id="48" name="Folded Corner 47"/>
          <p:cNvSpPr/>
          <p:nvPr/>
        </p:nvSpPr>
        <p:spPr>
          <a:xfrm>
            <a:off x="6880843" y="5295335"/>
            <a:ext cx="1032926" cy="637521"/>
          </a:xfrm>
          <a:prstGeom prst="foldedCorner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Library</a:t>
            </a:r>
            <a:endParaRPr lang="en-US" sz="1600" dirty="0"/>
          </a:p>
        </p:txBody>
      </p:sp>
      <p:sp>
        <p:nvSpPr>
          <p:cNvPr id="49" name="Folded Corner 48"/>
          <p:cNvSpPr/>
          <p:nvPr/>
        </p:nvSpPr>
        <p:spPr>
          <a:xfrm>
            <a:off x="5533587" y="5281967"/>
            <a:ext cx="1032926" cy="637521"/>
          </a:xfrm>
          <a:prstGeom prst="foldedCorner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Library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10547" y="1130682"/>
            <a:ext cx="0" cy="649802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7998" y="1166863"/>
            <a:ext cx="0" cy="649802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3602" y="1763863"/>
            <a:ext cx="35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Application Server/web server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595535" y="5587518"/>
            <a:ext cx="0" cy="649802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olded Corner 53"/>
          <p:cNvSpPr/>
          <p:nvPr/>
        </p:nvSpPr>
        <p:spPr>
          <a:xfrm>
            <a:off x="1353405" y="5284587"/>
            <a:ext cx="1032926" cy="637521"/>
          </a:xfrm>
          <a:prstGeom prst="foldedCorner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Library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1400422" y="3846675"/>
            <a:ext cx="1319898" cy="39545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Layout files</a:t>
            </a:r>
            <a:endParaRPr lang="en-US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1366773" y="4318003"/>
            <a:ext cx="1353546" cy="374800"/>
          </a:xfrm>
          <a:prstGeom prst="roundRect">
            <a:avLst/>
          </a:prstGeom>
          <a:solidFill>
            <a:srgbClr val="FC73F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40" name="Hexagon 39"/>
          <p:cNvSpPr/>
          <p:nvPr/>
        </p:nvSpPr>
        <p:spPr>
          <a:xfrm>
            <a:off x="2820114" y="3648424"/>
            <a:ext cx="1416768" cy="1161143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Theme: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Core CSS, JS, images, layouts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Plaque 14"/>
          <p:cNvSpPr/>
          <p:nvPr/>
        </p:nvSpPr>
        <p:spPr>
          <a:xfrm>
            <a:off x="4294123" y="3617351"/>
            <a:ext cx="1360709" cy="1177517"/>
          </a:xfrm>
          <a:prstGeom prst="plaqu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PHP </a:t>
            </a:r>
            <a:r>
              <a:rPr lang="en-US" sz="16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interfaces </a:t>
            </a:r>
            <a:r>
              <a:rPr lang="en-US" sz="16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(Service Contracts)</a:t>
            </a:r>
            <a:endParaRPr lang="en-US" sz="1600" dirty="0">
              <a:ln>
                <a:solidFill>
                  <a:srgbClr val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602" y="3672890"/>
            <a:ext cx="973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Module: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Magento</a:t>
            </a:r>
            <a:r>
              <a:rPr lang="en-US" sz="1600" dirty="0" smtClean="0">
                <a:solidFill>
                  <a:schemeClr val="bg1"/>
                </a:solidFill>
              </a:rPr>
              <a:t> Core Module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5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89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Architecture: Magento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Architecture: Magento 2</dc:title>
  <dc:creator>Berry, Tana(AWF)</dc:creator>
  <cp:lastModifiedBy>Berry, Tana(AWF)</cp:lastModifiedBy>
  <cp:revision>21</cp:revision>
  <dcterms:created xsi:type="dcterms:W3CDTF">2014-11-12T16:02:34Z</dcterms:created>
  <dcterms:modified xsi:type="dcterms:W3CDTF">2014-11-14T15:43:20Z</dcterms:modified>
</cp:coreProperties>
</file>