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5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4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7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0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1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745A66-6534-5945-9B39-9941680C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342567" cy="1499616"/>
          </a:xfrm>
        </p:spPr>
        <p:txBody>
          <a:bodyPr>
            <a:noAutofit/>
          </a:bodyPr>
          <a:lstStyle/>
          <a:p>
            <a:r>
              <a:rPr lang="en-US" sz="6000" dirty="0"/>
              <a:t>Data mining &amp; text mining project 2019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B808A-EC39-C848-A1E7-A88CEE7E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6246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GOAL: prediction of the speed average of vehicles in some roads during the occurrence of particular events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TEAM: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10644931 ANSALDI JACOPO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10680562 OMAR EMARA</a:t>
            </a:r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891AF0-A224-4BAF-B8ED-120D1F2E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39" y="3401567"/>
            <a:ext cx="3732555" cy="27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82D26-4792-4F63-A84D-85746A9D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Datasets </a:t>
            </a:r>
            <a:r>
              <a:rPr lang="it-IT" dirty="0" err="1"/>
              <a:t>manipulation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7BBCF-7C10-4B94-808F-633602EA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93034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3200" dirty="0" err="1"/>
              <a:t>Inspect</a:t>
            </a:r>
            <a:r>
              <a:rPr lang="it-IT" sz="3200" dirty="0"/>
              <a:t> the datasets and </a:t>
            </a:r>
            <a:r>
              <a:rPr lang="it-IT" sz="3200" dirty="0" err="1"/>
              <a:t>deal</a:t>
            </a:r>
            <a:r>
              <a:rPr lang="it-IT" sz="3200" dirty="0"/>
              <a:t> with </a:t>
            </a:r>
            <a:r>
              <a:rPr lang="it-IT" sz="3200" dirty="0" err="1"/>
              <a:t>missing</a:t>
            </a:r>
            <a:r>
              <a:rPr lang="it-IT" sz="3200" dirty="0"/>
              <a:t> </a:t>
            </a:r>
            <a:r>
              <a:rPr lang="it-IT" sz="3200" dirty="0" err="1"/>
              <a:t>values</a:t>
            </a:r>
            <a:endParaRPr lang="it-IT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3200" dirty="0"/>
              <a:t>Merge speed, </a:t>
            </a:r>
            <a:r>
              <a:rPr lang="it-IT" sz="3200" dirty="0" err="1"/>
              <a:t>sensors</a:t>
            </a:r>
            <a:r>
              <a:rPr lang="it-IT" sz="3200" dirty="0"/>
              <a:t>, events and </a:t>
            </a:r>
            <a:r>
              <a:rPr lang="it-IT" sz="3200" dirty="0" err="1"/>
              <a:t>weather</a:t>
            </a:r>
            <a:r>
              <a:rPr lang="it-IT" sz="3200" dirty="0"/>
              <a:t> </a:t>
            </a:r>
            <a:r>
              <a:rPr lang="it-IT" sz="3200" dirty="0" err="1"/>
              <a:t>into</a:t>
            </a:r>
            <a:r>
              <a:rPr lang="it-IT" sz="3200" dirty="0"/>
              <a:t> a single dataset </a:t>
            </a:r>
            <a:r>
              <a:rPr lang="it-IT" sz="3200" dirty="0" err="1"/>
              <a:t>dealing</a:t>
            </a:r>
            <a:r>
              <a:rPr lang="it-IT" sz="3200" dirty="0"/>
              <a:t> with </a:t>
            </a:r>
            <a:r>
              <a:rPr lang="it-IT" sz="3200" dirty="0" err="1"/>
              <a:t>simultaneous</a:t>
            </a:r>
            <a:r>
              <a:rPr lang="it-IT" sz="3200" dirty="0"/>
              <a:t> events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3200" dirty="0" err="1"/>
              <a:t>Encode</a:t>
            </a:r>
            <a:r>
              <a:rPr lang="it-IT" sz="3200" dirty="0"/>
              <a:t> in a </a:t>
            </a:r>
            <a:r>
              <a:rPr lang="it-IT" sz="3200" dirty="0" err="1"/>
              <a:t>different</a:t>
            </a:r>
            <a:r>
              <a:rPr lang="it-IT" sz="3200" dirty="0"/>
              <a:t> way the events and the </a:t>
            </a:r>
            <a:r>
              <a:rPr lang="it-IT" sz="3200" dirty="0" err="1"/>
              <a:t>weather</a:t>
            </a:r>
            <a:r>
              <a:rPr lang="it-IT" sz="3200" dirty="0"/>
              <a:t> </a:t>
            </a:r>
            <a:r>
              <a:rPr lang="it-IT" sz="3200" dirty="0" err="1"/>
              <a:t>conditions</a:t>
            </a:r>
            <a:r>
              <a:rPr lang="it-IT" sz="3200" dirty="0"/>
              <a:t> (one-hot-</a:t>
            </a:r>
            <a:r>
              <a:rPr lang="it-IT" sz="3200" dirty="0" err="1"/>
              <a:t>encoding</a:t>
            </a:r>
            <a:r>
              <a:rPr lang="it-IT" sz="3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3200" dirty="0" err="1"/>
              <a:t>Remove</a:t>
            </a:r>
            <a:r>
              <a:rPr lang="it-IT" sz="3200" dirty="0"/>
              <a:t> </a:t>
            </a:r>
            <a:r>
              <a:rPr lang="it-IT" sz="3200" dirty="0" err="1"/>
              <a:t>reduntants</a:t>
            </a:r>
            <a:r>
              <a:rPr lang="it-IT" sz="3200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364642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F595F-22FA-4C35-85C6-A66BD0B5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preparation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FD6A95-EDDF-4927-ABB6-50206F01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3600" dirty="0"/>
              <a:t>One model for </a:t>
            </a:r>
            <a:r>
              <a:rPr lang="it-IT" sz="3600" dirty="0" err="1"/>
              <a:t>each</a:t>
            </a:r>
            <a:r>
              <a:rPr lang="it-IT" sz="3600" dirty="0"/>
              <a:t> </a:t>
            </a:r>
            <a:r>
              <a:rPr lang="it-IT" sz="3600" dirty="0" err="1"/>
              <a:t>sensor</a:t>
            </a:r>
            <a:r>
              <a:rPr lang="it-IT" sz="3600" dirty="0"/>
              <a:t> for the </a:t>
            </a:r>
            <a:r>
              <a:rPr lang="it-IT" sz="3600" dirty="0" err="1"/>
              <a:t>prediction</a:t>
            </a:r>
            <a:endParaRPr lang="it-IT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3600" dirty="0" err="1"/>
              <a:t>Normalization</a:t>
            </a:r>
            <a:r>
              <a:rPr lang="it-IT" sz="3600" dirty="0"/>
              <a:t> of the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3600" dirty="0"/>
              <a:t>PCA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3600" dirty="0"/>
              <a:t>Conversion of the data </a:t>
            </a:r>
            <a:r>
              <a:rPr lang="it-IT" sz="3600" dirty="0" err="1"/>
              <a:t>into</a:t>
            </a:r>
            <a:r>
              <a:rPr lang="it-IT" sz="3600" dirty="0"/>
              <a:t> a </a:t>
            </a:r>
            <a:r>
              <a:rPr lang="it-IT" sz="3600" dirty="0" err="1"/>
              <a:t>supervised</a:t>
            </a:r>
            <a:r>
              <a:rPr lang="it-IT" sz="3600" dirty="0"/>
              <a:t> learning </a:t>
            </a:r>
            <a:r>
              <a:rPr lang="it-IT" sz="3600" dirty="0" err="1"/>
              <a:t>problem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2995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866A4-94EE-4123-BE89-1E2E7C23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LONG SHORT-TERM MEMORY (LSTM)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6CD6F72-2121-406D-B3F1-76EDEF41B9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2994" y="2461846"/>
            <a:ext cx="5160028" cy="3052688"/>
          </a:xfrm>
        </p:spPr>
      </p:pic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FC853D84-7E8E-4D0F-9C61-CCFADE8BD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78" y="2280373"/>
            <a:ext cx="516003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3200" dirty="0" err="1"/>
              <a:t>Recurrent</a:t>
            </a:r>
            <a:r>
              <a:rPr lang="it-IT" sz="3200" dirty="0"/>
              <a:t> </a:t>
            </a:r>
            <a:r>
              <a:rPr lang="it-IT" sz="3200" dirty="0" err="1"/>
              <a:t>neural</a:t>
            </a:r>
            <a:r>
              <a:rPr lang="it-IT" sz="3200" dirty="0"/>
              <a:t> networks       </a:t>
            </a:r>
            <a:r>
              <a:rPr lang="it-IT" sz="3200" dirty="0" err="1"/>
              <a:t>structure</a:t>
            </a:r>
            <a:endParaRPr lang="it-IT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3200" dirty="0" err="1"/>
              <a:t>Suitable</a:t>
            </a:r>
            <a:r>
              <a:rPr lang="it-IT" sz="3200" dirty="0"/>
              <a:t> for multivariate multi-steps time </a:t>
            </a:r>
            <a:r>
              <a:rPr lang="it-IT" sz="3200" dirty="0" err="1"/>
              <a:t>series</a:t>
            </a:r>
            <a:r>
              <a:rPr lang="it-IT" sz="3200" dirty="0"/>
              <a:t> </a:t>
            </a:r>
            <a:r>
              <a:rPr lang="it-IT" sz="3200" dirty="0" err="1"/>
              <a:t>prediction</a:t>
            </a:r>
            <a:endParaRPr lang="it-IT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3200" dirty="0"/>
              <a:t>Framework </a:t>
            </a:r>
            <a:r>
              <a:rPr lang="it-IT" sz="3200" dirty="0" err="1"/>
              <a:t>used</a:t>
            </a:r>
            <a:r>
              <a:rPr lang="it-IT" sz="3200" dirty="0"/>
              <a:t>: </a:t>
            </a:r>
            <a:r>
              <a:rPr lang="it-IT" sz="3200" dirty="0" err="1"/>
              <a:t>Keras</a:t>
            </a:r>
            <a:endParaRPr lang="it-IT" sz="3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113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B4A84-3C8F-457A-8022-BAB07775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SUMMARY of the </a:t>
            </a:r>
            <a:r>
              <a:rPr lang="it-IT" sz="6000" dirty="0" err="1"/>
              <a:t>results</a:t>
            </a:r>
            <a:endParaRPr lang="it-IT" sz="6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ED7DC4-5793-4E0E-A9AB-626BAA89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893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200</TotalTime>
  <Words>125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Tw Cen MT</vt:lpstr>
      <vt:lpstr>Tw Cen MT Condensed</vt:lpstr>
      <vt:lpstr>Wingdings</vt:lpstr>
      <vt:lpstr>Wingdings 3</vt:lpstr>
      <vt:lpstr>Integrale</vt:lpstr>
      <vt:lpstr>Data mining &amp; text mining project 2019</vt:lpstr>
      <vt:lpstr>Datasets manipulation</vt:lpstr>
      <vt:lpstr>Data preparation</vt:lpstr>
      <vt:lpstr>LONG SHORT-TERM MEMORY (LSTM)</vt:lpstr>
      <vt:lpstr>SUMMARY of 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Structure</dc:title>
  <dc:creator>Pier Luca Lanzi</dc:creator>
  <cp:lastModifiedBy>Sparkle Moon</cp:lastModifiedBy>
  <cp:revision>10</cp:revision>
  <dcterms:created xsi:type="dcterms:W3CDTF">2019-06-04T06:36:33Z</dcterms:created>
  <dcterms:modified xsi:type="dcterms:W3CDTF">2019-06-07T08:26:36Z</dcterms:modified>
</cp:coreProperties>
</file>