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A6D3D-3F10-8841-9FFF-A0E47BA20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A59AA-2183-2E4C-B64A-4A6CC5E05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7D298-CF5F-0A46-9D89-7B9FFB41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6BD3-C27D-C54F-8EF2-BD6B1D6DF7AF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85957-0155-524D-B198-DF0BA8E43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B5D3D-EA2B-264E-9F13-8D0209A5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37EE-0F4A-0448-8A37-CE977C74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2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6B47-6013-8543-B81D-F142AF12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A3DB3-75F1-2540-A97E-3E1CD82B8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7927A-B976-9446-BEB8-3D100A1F9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6BD3-C27D-C54F-8EF2-BD6B1D6DF7AF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0D9BA-AD3B-A44D-8678-26F245BD0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695F5-B194-1644-97CD-394EE58CE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37EE-0F4A-0448-8A37-CE977C74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3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3FBE2E-7D80-0B47-9E7A-6E9123BD3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AD420-1E08-6343-AE83-9666152D1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92A8A-C334-9B41-BEF8-5BDFEB5A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6BD3-C27D-C54F-8EF2-BD6B1D6DF7AF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42AB4-54C3-C942-8A90-1350987C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2801A-D0EA-7B42-85A7-062F7170D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37EE-0F4A-0448-8A37-CE977C74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4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C601E-CCA6-9A42-91E6-B41C34349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8B489-36A8-F240-BFF8-3FF43771C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49596-4970-B24D-A3AD-A514AE45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6BD3-C27D-C54F-8EF2-BD6B1D6DF7AF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9EFAC-E746-8740-9869-2B75EBD93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89224-DEAC-314C-903C-2CA362C1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37EE-0F4A-0448-8A37-CE977C74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6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539EB-41D5-6945-BEC9-283BEB55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FE578-96FC-7C41-9238-B90600B8E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941D8-13CC-2C4A-8962-06F00C8A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6BD3-C27D-C54F-8EF2-BD6B1D6DF7AF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D832E-709C-FB43-BF8B-D85189EF4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1CE7B-283D-8645-AAB3-4AA73E79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37EE-0F4A-0448-8A37-CE977C74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6F03-4564-EE46-B591-0E2DCE25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0D02B-5167-D240-A184-68476214A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4F6BC-D5CD-0248-9049-99A7794E0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DEFDB-0E21-E94F-A503-BE83E331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6BD3-C27D-C54F-8EF2-BD6B1D6DF7AF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8CF6F-6675-AE4F-AE28-A77769E5D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AEE7E-AF6C-7142-967F-38A80727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37EE-0F4A-0448-8A37-CE977C74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4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09E59-AAAC-EC41-80D4-50CAAF26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D95DB-DF3A-6C43-B743-AAD3DDDEC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322FE-2C27-1E44-A981-5C429DD05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18F78-B024-CE45-8A40-B07DE6138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6E8F7A-AF2E-4246-9089-AAE688E6B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4B29D-AAE5-FC49-A956-BE8BB1364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6BD3-C27D-C54F-8EF2-BD6B1D6DF7AF}" type="datetimeFigureOut">
              <a:rPr lang="en-US" smtClean="0"/>
              <a:t>6/4/19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2911A0-6854-7341-AC0F-D7FF2930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350C8-857B-554D-B743-79D0F974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37EE-0F4A-0448-8A37-CE977C74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8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5AC9-AE90-294E-9DCA-9E867F20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54C1A-5134-8F49-A3BA-BA0208E74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6BD3-C27D-C54F-8EF2-BD6B1D6DF7AF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5F18B-31AD-1D4C-AFD9-C4B8950B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9B349-D462-3F4A-82C8-A53E1C21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37EE-0F4A-0448-8A37-CE977C74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0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4135A-C06B-004F-93DA-C6397D4A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6BD3-C27D-C54F-8EF2-BD6B1D6DF7AF}" type="datetimeFigureOut">
              <a:rPr lang="en-US" smtClean="0"/>
              <a:t>6/4/19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23B4E-3736-9A40-824C-706F4945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E3718-8D1A-B343-9DBC-69B41EF1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37EE-0F4A-0448-8A37-CE977C74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2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71548-916E-2240-AD65-66D56DBDC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AB9C0-0BAE-5845-8848-10E95E4F5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84DB1-94F1-7240-9FDA-8DFD5C59E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0BA4D-EFD3-164A-AD67-FB4BF5E2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6BD3-C27D-C54F-8EF2-BD6B1D6DF7AF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60757-6DC5-A749-B924-4613F348D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32C5F-B0E4-754D-B28D-8CE8C7F9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37EE-0F4A-0448-8A37-CE977C74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9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AB5A9-1687-A545-B9E6-BEA8C9861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8FD84E-BC89-4244-842F-B4B5830EF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FB3DB-C1E6-9048-9E43-FA86B0EDF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0B878-61D1-CD40-98C7-3EDABD9E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6BD3-C27D-C54F-8EF2-BD6B1D6DF7AF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1073C-EFDB-C641-A56B-9DA1FA747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00A0D-FD3A-BF4F-9847-DA5B3AF2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37EE-0F4A-0448-8A37-CE977C74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2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D1E31-017E-144B-8320-AAE837C03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E5C21-A549-AD40-AE0C-D779342AD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F2F58-399D-554D-A7BB-7303D13CA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16BD3-C27D-C54F-8EF2-BD6B1D6DF7AF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E1C02-BDA8-0C4C-BFDF-ED2CDBBF3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B32B8-FDD9-6346-8E1A-C8259692D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337EE-0F4A-0448-8A37-CE977C74A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8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745A66-6534-5945-9B39-9941680C8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Structure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7B808A-EC39-C848-A1E7-A88CEE7E6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presentation must be 5 pages long, you will have only five-ten minutes including questions</a:t>
            </a:r>
          </a:p>
          <a:p>
            <a:r>
              <a:rPr lang="en-US" dirty="0"/>
              <a:t>First page must have the list of the team members with student id, family name and first name like</a:t>
            </a:r>
          </a:p>
          <a:p>
            <a:pPr lvl="1"/>
            <a:r>
              <a:rPr lang="en-US" dirty="0"/>
              <a:t>10088664 Lanzi </a:t>
            </a:r>
            <a:r>
              <a:rPr lang="en-US" dirty="0" err="1"/>
              <a:t>Pierluca</a:t>
            </a:r>
            <a:endParaRPr lang="en-US" dirty="0"/>
          </a:p>
          <a:p>
            <a:r>
              <a:rPr lang="en-US" dirty="0"/>
              <a:t>Final page must summarize the results</a:t>
            </a:r>
          </a:p>
        </p:txBody>
      </p:sp>
    </p:spTree>
    <p:extLst>
      <p:ext uri="{BB962C8B-B14F-4D97-AF65-F5344CB8AC3E}">
        <p14:creationId xmlns:p14="http://schemas.microsoft.com/office/powerpoint/2010/main" val="3926561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47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Presentation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Structure</dc:title>
  <dc:creator>Pier Luca Lanzi</dc:creator>
  <cp:lastModifiedBy>Pier Luca Lanzi</cp:lastModifiedBy>
  <cp:revision>2</cp:revision>
  <dcterms:created xsi:type="dcterms:W3CDTF">2019-06-04T06:36:33Z</dcterms:created>
  <dcterms:modified xsi:type="dcterms:W3CDTF">2019-06-04T06:43:36Z</dcterms:modified>
</cp:coreProperties>
</file>