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85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9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05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2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42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06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00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52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73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018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60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AE16BD3-C27D-C54F-8EF2-BD6B1D6DF7AF}" type="datetimeFigureOut">
              <a:rPr lang="en-US" smtClean="0"/>
              <a:t>6/5/2019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3F337EE-0F4A-0448-8A37-CE977C74AAE6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44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745A66-6534-5945-9B39-9941680C8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7" y="585216"/>
            <a:ext cx="10342567" cy="1499616"/>
          </a:xfrm>
        </p:spPr>
        <p:txBody>
          <a:bodyPr>
            <a:noAutofit/>
          </a:bodyPr>
          <a:lstStyle/>
          <a:p>
            <a:r>
              <a:rPr lang="en-US" sz="6000" dirty="0"/>
              <a:t>Data mining &amp; text mining project 2019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E7B808A-EC39-C848-A1E7-A88CEE7E6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316246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GOAL: prediction of the speed average of vehicles in some roads during the occurrence of particular events</a:t>
            </a:r>
          </a:p>
          <a:p>
            <a:pPr marL="0" indent="0">
              <a:buNone/>
            </a:pPr>
            <a:endParaRPr lang="en-US" sz="3200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TEAM: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10644931 ANSALDI JACOPO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3600" dirty="0">
                <a:latin typeface="+mj-lt"/>
              </a:rPr>
              <a:t>--- OMAR EMARA</a:t>
            </a:r>
          </a:p>
          <a:p>
            <a:pPr marL="128016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561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6982D26-4792-4F63-A84D-85746A9D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27BBCF-7C10-4B94-808F-633602EAF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6424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7F595F-22FA-4C35-85C6-A66BD0B5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CFD6A95-EDDF-4927-ABB6-50206F01C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58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6866A4-94EE-4123-BE89-1E2E7C23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FFF416-5234-4D57-81DC-460CBD6A5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1134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8B4A84-3C8F-457A-8022-BAB07775C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6000" dirty="0"/>
              <a:t>SUMMARY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EED7DC4-5793-4E0E-A9AB-626BAA898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48939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e">
  <a:themeElements>
    <a:clrScheme name="Integrale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e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</TotalTime>
  <Words>34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Tw Cen MT</vt:lpstr>
      <vt:lpstr>Tw Cen MT Condensed</vt:lpstr>
      <vt:lpstr>Wingdings</vt:lpstr>
      <vt:lpstr>Wingdings 3</vt:lpstr>
      <vt:lpstr>Integrale</vt:lpstr>
      <vt:lpstr>Data mining &amp; text mining project 2019</vt:lpstr>
      <vt:lpstr>Presentazione standard di PowerPoint</vt:lpstr>
      <vt:lpstr>Presentazione standard di PowerPoint</vt:lpstr>
      <vt:lpstr>Presentazione standard di PowerPoint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Structure</dc:title>
  <dc:creator>Pier Luca Lanzi</dc:creator>
  <cp:lastModifiedBy>Sparkle Moon</cp:lastModifiedBy>
  <cp:revision>3</cp:revision>
  <dcterms:created xsi:type="dcterms:W3CDTF">2019-06-04T06:36:33Z</dcterms:created>
  <dcterms:modified xsi:type="dcterms:W3CDTF">2019-06-05T14:39:45Z</dcterms:modified>
</cp:coreProperties>
</file>