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5" r:id="rId9"/>
    <p:sldId id="262" r:id="rId10"/>
    <p:sldId id="263" r:id="rId11"/>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201295"/>
            <a:ext cx="10942955" cy="1217930"/>
          </a:xfrm>
        </p:spPr>
        <p:txBody>
          <a:bodyPr/>
          <a:lstStyle/>
          <a:p>
            <a:r>
              <a:rPr lang="en-US" sz="4000" b="1" u="sng" dirty="0"/>
              <a:t>Internship</a:t>
            </a:r>
            <a:endParaRPr lang="en-US" sz="4000" b="1" u="sng" dirty="0"/>
          </a:p>
        </p:txBody>
      </p:sp>
      <p:sp>
        <p:nvSpPr>
          <p:cNvPr id="3" name="Subtitle 2"/>
          <p:cNvSpPr>
            <a:spLocks noGrp="1"/>
          </p:cNvSpPr>
          <p:nvPr>
            <p:ph type="subTitle" idx="1"/>
          </p:nvPr>
        </p:nvSpPr>
        <p:spPr/>
        <p:txBody>
          <a:bodyPr/>
          <a:lstStyle/>
          <a:p>
            <a:r>
              <a:rPr lang="en-US"/>
              <a:t>Java Development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Conclusion</a:t>
            </a:r>
            <a:endParaRPr lang="en-US" b="1"/>
          </a:p>
        </p:txBody>
      </p:sp>
      <p:sp>
        <p:nvSpPr>
          <p:cNvPr id="3" name="Content Placeholder 2"/>
          <p:cNvSpPr>
            <a:spLocks noGrp="1"/>
          </p:cNvSpPr>
          <p:nvPr>
            <p:ph idx="1"/>
          </p:nvPr>
        </p:nvSpPr>
        <p:spPr/>
        <p:txBody>
          <a:bodyPr/>
          <a:p>
            <a:pPr algn="l">
              <a:buClrTx/>
              <a:buSzTx/>
              <a:buFontTx/>
            </a:pPr>
            <a:r>
              <a:rPr lang="en-US" sz="2800">
                <a:latin typeface="Calibri" panose="020F0502020204030204" charset="0"/>
                <a:cs typeface="Calibri" panose="020F0502020204030204" charset="0"/>
              </a:rPr>
              <a:t>In conclusion, the guessing number game offers a timeless and enjoyable experience for players of all ages. It tests your logical thinking, strategic skills, and numerical literacy, providing a mental challenge that keeps you engaged and entertained. Whether you play it casually with friends or compete in online platforms, the game never fails to deliver excitement and a sense of accomplishment. So, embrace the mystery, trust your instincts, and let the thrill of the guessing number game guide you to victory</a:t>
            </a:r>
            <a:endParaRPr lang="en-US" sz="28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r>
              <a:rPr lang="en-US" sz="4400" b="1" u="sng"/>
              <a:t>Thank You</a:t>
            </a:r>
            <a:br>
              <a:rPr lang="en-US" sz="4400" b="1" u="sng"/>
            </a:br>
            <a:br>
              <a:rPr lang="en-US" sz="4400" b="1" u="sng"/>
            </a:br>
            <a:br>
              <a:rPr lang="en-US" sz="4400" b="1" u="sng"/>
            </a:br>
            <a:r>
              <a:rPr lang="en-US" sz="4400" b="1"/>
              <a:t> </a:t>
            </a:r>
            <a:r>
              <a:rPr lang="en-US"/>
              <a:t>by</a:t>
            </a:r>
            <a:r>
              <a:rPr lang="en-US" sz="4400"/>
              <a:t> </a:t>
            </a:r>
            <a:r>
              <a:rPr lang="en-US" sz="3600"/>
              <a:t>-</a:t>
            </a:r>
            <a:r>
              <a:rPr lang="en-US" sz="3600" b="1"/>
              <a:t> Om Chouhan </a:t>
            </a:r>
            <a:r>
              <a:rPr lang="en-US" sz="3600"/>
              <a:t>(Roll no. 17)</a:t>
            </a:r>
            <a:endParaRPr 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Introduction</a:t>
            </a:r>
            <a:endParaRPr lang="en-US" b="1"/>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I had the opportunity to complete an internship at Oasis Infobyte Company, where I focused on Java programming. This report aims to provide an overview of my experience during the internship, including the projects I worked on, the skills I acquired, and the value I gained from this valuable learning opportunity</a:t>
            </a:r>
            <a:endParaRPr lang="en-US" sz="28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Internship Duration</a:t>
            </a:r>
            <a:endParaRPr lang="en-US" b="1"/>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The internship spanned a period of one month, during which I was immersed in the world of Java Development and gained first hand experience in a professional Business.</a:t>
            </a:r>
            <a:endParaRPr lang="en-US" sz="28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Project Highlights</a:t>
            </a:r>
            <a:endParaRPr lang="en-US" b="1"/>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Throughout my internship, I had the privilege of workingonseveral significant projects that not only challengedmytechnical abilities but also exposed me to various aspectsofJava programming. Here are some project highlights:</a:t>
            </a:r>
            <a:endParaRPr lang="en-US" sz="2800">
              <a:latin typeface="Calibri" panose="020F0502020204030204" charset="0"/>
              <a:cs typeface="Calibri" panose="020F0502020204030204" charset="0"/>
            </a:endParaRPr>
          </a:p>
          <a:p>
            <a:pPr marL="514350" indent="-514350">
              <a:buAutoNum type="arabicPeriod"/>
            </a:pPr>
            <a:endParaRPr lang="en-US" sz="2800">
              <a:latin typeface="Calibri" panose="020F0502020204030204" charset="0"/>
              <a:cs typeface="Calibri" panose="020F0502020204030204" charset="0"/>
            </a:endParaRPr>
          </a:p>
          <a:p>
            <a:pPr marL="514350" indent="-514350">
              <a:buAutoNum type="arabicPeriod"/>
            </a:pPr>
            <a:r>
              <a:rPr lang="en-US" sz="2800">
                <a:latin typeface="Calibri" panose="020F0502020204030204" charset="0"/>
                <a:cs typeface="Calibri" panose="020F0502020204030204" charset="0"/>
              </a:rPr>
              <a:t>ATM Machine</a:t>
            </a:r>
            <a:endParaRPr lang="en-US" sz="2800">
              <a:latin typeface="Calibri" panose="020F0502020204030204" charset="0"/>
              <a:cs typeface="Calibri" panose="020F0502020204030204" charset="0"/>
            </a:endParaRPr>
          </a:p>
          <a:p>
            <a:pPr marL="514350" indent="-514350">
              <a:buAutoNum type="arabicPeriod"/>
            </a:pPr>
            <a:r>
              <a:rPr lang="en-US" sz="2800">
                <a:latin typeface="Calibri" panose="020F0502020204030204" charset="0"/>
                <a:cs typeface="Calibri" panose="020F0502020204030204" charset="0"/>
              </a:rPr>
              <a:t>Guessing Number Game</a:t>
            </a:r>
            <a:endParaRPr lang="en-US" sz="2800">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 </a:t>
            </a:r>
            <a:endParaRPr lang="en-US">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742950" indent="-742950">
              <a:buAutoNum type="arabicPeriod"/>
            </a:pPr>
            <a:r>
              <a:rPr lang="en-US" b="1"/>
              <a:t>ATM Machine</a:t>
            </a:r>
            <a:endParaRPr lang="en-US" b="1"/>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The Java ATM program is a simulation of an automated teller machine (ATM) system that allows users to perform various banking transactions. It is designed to mimic the functionality of a real ATM, providing users with options such as withdrawing money, depositing funds, checking account balances, and transferring funds between accounts.</a:t>
            </a:r>
            <a:endParaRPr 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The program is typically implemented using object-oriented programming principles in Java. It consists of several classes representing different components of the ATM system, such as the ATM itself, bank accounts, and transaction handlers</a:t>
            </a:r>
            <a:endParaRPr lang="en-US" sz="28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t>Output</a:t>
            </a:r>
            <a:endParaRPr lang="en-US" b="1"/>
          </a:p>
        </p:txBody>
      </p:sp>
      <p:pic>
        <p:nvPicPr>
          <p:cNvPr id="4" name="Picture 3"/>
          <p:cNvPicPr>
            <a:picLocks noChangeAspect="1" noChangeArrowheads="1"/>
          </p:cNvPicPr>
          <p:nvPr>
            <p:ph idx="1"/>
          </p:nvPr>
        </p:nvPicPr>
        <p:blipFill>
          <a:blip r:embed="rId1"/>
          <a:srcRect/>
          <a:stretch>
            <a:fillRect/>
          </a:stretch>
        </p:blipFill>
        <p:spPr>
          <a:xfrm>
            <a:off x="1692910" y="1174750"/>
            <a:ext cx="8804910" cy="4953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Conclusion</a:t>
            </a:r>
            <a:endParaRPr lang="en-US" b="1"/>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In conclusion, the development of an ATM program using Java presents an exciting opportunity to explore the world of automated banking systems. By leveraging Java's versatile features, object-oriented paradigm, and extensive libraries, we can create a robust and efficient ATM application.</a:t>
            </a:r>
            <a:endParaRPr lang="en-US" sz="28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l">
              <a:buClrTx/>
              <a:buSzTx/>
              <a:buFontTx/>
              <a:buNone/>
            </a:pPr>
            <a:r>
              <a:rPr lang="en-US" b="1">
                <a:latin typeface="Calibri" panose="020F0502020204030204" charset="0"/>
                <a:cs typeface="Calibri" panose="020F0502020204030204" charset="0"/>
                <a:sym typeface="+mn-ea"/>
              </a:rPr>
              <a:t>2.  </a:t>
            </a:r>
            <a:r>
              <a:rPr lang="en-US" b="1">
                <a:sym typeface="+mn-ea"/>
              </a:rPr>
              <a:t>Guessing Number Game</a:t>
            </a:r>
            <a:endParaRPr lang="en-US" b="1"/>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The concept is straightforward: you have to guess a secret number within a given range. As you make guesses, the game will provide you with hints to help you narrow down your options. With each guess, you inch closer to unraveling the mystery and discovering the hidden number.</a:t>
            </a:r>
            <a:endParaRPr 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The guessing number game offers a fantastic opportunity to challenge your logical thinking and strategic approach. It requires you to analyze the hints carefully, draw logical conclusions, and make educated guesses based on the information provided. It's a thrilling mental exercise that keeps you engaged and entertained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Output</a:t>
            </a:r>
            <a:endParaRPr lang="en-US" b="1"/>
          </a:p>
        </p:txBody>
      </p:sp>
      <p:pic>
        <p:nvPicPr>
          <p:cNvPr id="8" name="Picture 8" descr="New Bitmap Image"/>
          <p:cNvPicPr>
            <a:picLocks noChangeAspect="1"/>
          </p:cNvPicPr>
          <p:nvPr>
            <p:ph idx="1"/>
          </p:nvPr>
        </p:nvPicPr>
        <p:blipFill>
          <a:blip r:embed="rId1"/>
          <a:stretch>
            <a:fillRect/>
          </a:stretch>
        </p:blipFill>
        <p:spPr>
          <a:xfrm>
            <a:off x="1710055" y="1174750"/>
            <a:ext cx="8770620" cy="495300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2896</Words>
  <Application>WPS Presentation</Application>
  <PresentationFormat>Widescreen</PresentationFormat>
  <Paragraphs>46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dc:creator/>
  <cp:lastModifiedBy>IMMORTAL</cp:lastModifiedBy>
  <cp:revision>1</cp:revision>
  <dcterms:created xsi:type="dcterms:W3CDTF">2023-05-09T17:38:30Z</dcterms:created>
  <dcterms:modified xsi:type="dcterms:W3CDTF">2023-05-09T17:38:31Z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D10CC3ECA36D49258948837231928A48</vt:lpwstr>
  </property>
  <property fmtid="{D5CDD505-2E9C-101B-9397-08002B2CF9AE}" pid="3" name="KSOProductBuildVer">
    <vt:lpwstr>1033-11.2.0.11219</vt:lpwstr>
  </property>
</Properties>
</file>