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8FE2"/>
    <a:srgbClr val="EFFBFF"/>
    <a:srgbClr val="DDF6FF"/>
    <a:srgbClr val="C1EFFF"/>
    <a:srgbClr val="FFEFFF"/>
    <a:srgbClr val="FFEBFA"/>
    <a:srgbClr val="FFE1F7"/>
    <a:srgbClr val="FFB9ED"/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100" d="100"/>
          <a:sy n="100" d="100"/>
        </p:scale>
        <p:origin x="-16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AC14-9F0C-4B24-A0DE-3D91966C1719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99C6E-EFA4-4595-B617-3AE84CEF077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4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87546-2B11-4901-9B8E-4976C7F2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578428-23A7-414B-B347-F6169880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EA0080-C28E-4BCA-AC14-80A2F40C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1F8915-BB54-4D6A-A756-C0160B7B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32D308-2C29-4749-AAB7-EC1BB78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1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B95E5-8A41-48F1-A321-59F27199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12BBD9-29F1-41CD-819C-EBAD2830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A3A627-786D-4034-BDA8-B59CDB7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BABE35-1A12-4D86-A36A-8EA6525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000498-0F00-463F-BDC4-FD282160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8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2C87CA9-649D-478E-858C-7B23BD0D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CFDD78B-A533-4E27-8BAD-523A7A99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DA3A3C-3F12-477F-809F-B3A9375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8C4594-7678-4851-8B4C-9CE6A6DB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973298-27A1-4921-B8E2-5EE488A8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8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8B871-FA55-4DCB-9E25-1E4D87C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1166B4-0610-4B5A-A16C-4E1B81F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DF1DA-1FF0-4424-8A60-945CE92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E68FD-B570-4409-84A8-6714F0DB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B0CC16-3F5D-4E5D-B5BF-AE2583DE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55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8AC74-4E86-425A-8C64-5EF964E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3B2D36-9174-4AC3-80F0-A4DE0B82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5A7E04-A38D-4F30-98E4-E4F3EF8C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6A100-E185-476D-BD54-8622176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28CE3D-6368-4BAB-83EB-F72B7FC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26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180F9-EF15-4BD2-A281-B147795B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B06D64-1D24-41DA-8E2F-DB05B2A6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56C22-D5C0-4CA4-8A82-5DBF1FA3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219394-9966-4D03-92A6-8CBE0CF9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04E296-8935-4BDC-96E1-94285E6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D727AA-DFD8-491A-BD97-EF406B35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1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F0E43-D0AB-46C6-8A4B-28F4931C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CF02C8-D347-433D-9EAF-06D9145F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293464-0193-4BE4-8B16-D88E21FC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DFF939-6F29-4EAB-B51F-7A2E7AFA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384B18-D427-4D9A-9C0A-9D373B97F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7C397B4-3F0D-4499-A9DC-A874411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52D658-8D2E-47AB-A16D-0E0C9E1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353B3C-DEC6-4389-A49D-929C021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6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4A274B-FC8D-40CC-81F1-32B42566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6C94D2-43A9-4A06-8490-C754C08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ABB0A-E82A-4444-9523-ACF3F72C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94C0AB-1C33-4C41-96FA-C1285C27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5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CC5F14-B3A1-490A-BE05-F43D2DE0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0BF8AEE-66C7-4B25-8EA0-9BF0D231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D7C047-0161-4C2F-BA86-9BBA09A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568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B4CC0-F68E-47D9-8EDA-FFD5DE8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F385BA-9878-40E8-AA59-C52E0A57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800CF9-5054-4035-AA08-13F1AE78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B78EE9-45B1-4268-B034-A2D0574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9FB690-35E0-42EB-8CCC-DA2C2F4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36F7D9-C347-47E9-BEEF-CEF19485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4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345DA-5CBB-498C-B5A5-E49E9BD8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6DDD52-3696-4511-BFA9-19DF4432B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F79523-0DAE-4D21-82CD-F97093C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905C0-D2B9-439C-B94B-234D68D4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093EA3-FA07-4DCE-AEC8-827DB37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171860-C496-42A1-BAB3-50BAB58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5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C31AE-F30D-4CE6-862F-53FB107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2A83EE-07BF-434D-88D0-946BF0D3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3E5318-BB17-4FB0-9663-2B17D24D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6929-10AE-434E-B377-C7AB95DD3BB3}" type="datetimeFigureOut">
              <a:rPr lang="nl-NL" smtClean="0"/>
              <a:t>12-12-2019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9558B9-DBAF-4370-BBA2-52E18CAA8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0502F2-2E31-44DB-9C84-7D916B29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F839-4617-4E7B-977F-8953567A7D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4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1292953" y="1183952"/>
            <a:ext cx="7970824" cy="4653023"/>
          </a:xfrm>
          <a:prstGeom prst="roundRect">
            <a:avLst>
              <a:gd name="adj" fmla="val 199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 </a:t>
            </a:r>
            <a:r>
              <a:rPr lang="nl-NL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Custom</a:t>
            </a:r>
            <a:r>
              <a: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Firmware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7764" y="167930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Estimations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7764" y="3816328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2685" y="3816328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Control Mode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3254" y="3816328"/>
            <a:ext cx="1297868" cy="745080"/>
          </a:xfrm>
          <a:prstGeom prst="rect">
            <a:avLst/>
          </a:prstGeom>
          <a:solidFill>
            <a:srgbClr val="FFB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FOC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3255" y="1679304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Control Type Manager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693646" y="2051844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2953" y="161714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Hall sensors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2746698" y="2424384"/>
            <a:ext cx="0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6698" y="2486543"/>
            <a:ext cx="116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 scaled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Rotor position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Rotor angle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415" y="397606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flag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7622" y="3946296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553" y="3179094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1122" y="1463257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8419" y="162607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4398" y="3358952"/>
            <a:ext cx="72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 req.</a:t>
            </a:r>
          </a:p>
        </p:txBody>
      </p: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3395632" y="4188868"/>
            <a:ext cx="97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7" idx="1"/>
          </p:cNvCxnSpPr>
          <p:nvPr/>
        </p:nvCxnSpPr>
        <p:spPr>
          <a:xfrm>
            <a:off x="5670553" y="4188868"/>
            <a:ext cx="126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44398" y="3485425"/>
            <a:ext cx="0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46698" y="3194429"/>
            <a:ext cx="4186555" cy="734677"/>
          </a:xfrm>
          <a:prstGeom prst="bentConnector3">
            <a:avLst>
              <a:gd name="adj1" fmla="val 90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21384" y="3194429"/>
            <a:ext cx="714" cy="61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0"/>
            <a:endCxn id="8" idx="2"/>
          </p:cNvCxnSpPr>
          <p:nvPr/>
        </p:nvCxnSpPr>
        <p:spPr>
          <a:xfrm flipV="1">
            <a:off x="7582188" y="2424384"/>
            <a:ext cx="1" cy="139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29135" y="1914468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231122" y="2051844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29136" y="4419696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8419" y="4438297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6256393" y="2517574"/>
            <a:ext cx="949602" cy="404117"/>
          </a:xfrm>
          <a:prstGeom prst="bentConnector3">
            <a:avLst>
              <a:gd name="adj1" fmla="val 99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723836" y="317395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700905" y="317353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508577" y="317282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D0C8EA1-2D16-4DAD-BF75-ACD75B6B7E95}"/>
              </a:ext>
            </a:extLst>
          </p:cNvPr>
          <p:cNvSpPr txBox="1"/>
          <p:nvPr/>
        </p:nvSpPr>
        <p:spPr>
          <a:xfrm>
            <a:off x="1381449" y="4878407"/>
            <a:ext cx="80823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 speed</a:t>
            </a:r>
          </a:p>
        </p:txBody>
      </p:sp>
      <p:cxnSp>
        <p:nvCxnSpPr>
          <p:cNvPr id="40" name="Straight Arrow Connector 49">
            <a:extLst>
              <a:ext uri="{FF2B5EF4-FFF2-40B4-BE49-F238E27FC236}">
                <a16:creationId xmlns="" xmlns:a16="http://schemas.microsoft.com/office/drawing/2014/main" id="{785993E8-84DC-4A42-A682-B256D8D45969}"/>
              </a:ext>
            </a:extLst>
          </p:cNvPr>
          <p:cNvCxnSpPr>
            <a:cxnSpLocks/>
            <a:stCxn id="47" idx="3"/>
            <a:endCxn id="7" idx="2"/>
          </p:cNvCxnSpPr>
          <p:nvPr/>
        </p:nvCxnSpPr>
        <p:spPr>
          <a:xfrm flipV="1">
            <a:off x="3411230" y="4561408"/>
            <a:ext cx="4170958" cy="68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BC04451-81F2-4865-84AF-73E257419185}"/>
              </a:ext>
            </a:extLst>
          </p:cNvPr>
          <p:cNvSpPr/>
          <p:nvPr/>
        </p:nvSpPr>
        <p:spPr>
          <a:xfrm>
            <a:off x="2113362" y="4869002"/>
            <a:ext cx="1297868" cy="74508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Field Weakening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4717E7F-3138-484A-9D4F-AD82E349DD22}"/>
              </a:ext>
            </a:extLst>
          </p:cNvPr>
          <p:cNvSpPr txBox="1"/>
          <p:nvPr/>
        </p:nvSpPr>
        <p:spPr>
          <a:xfrm>
            <a:off x="3470415" y="496284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dTgt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E2080BA4-8F76-4279-A8F6-23ECEBC3B79F}"/>
              </a:ext>
            </a:extLst>
          </p:cNvPr>
          <p:cNvCxnSpPr/>
          <p:nvPr/>
        </p:nvCxnSpPr>
        <p:spPr>
          <a:xfrm>
            <a:off x="1709244" y="5241542"/>
            <a:ext cx="404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59">
            <a:extLst>
              <a:ext uri="{FF2B5EF4-FFF2-40B4-BE49-F238E27FC236}">
                <a16:creationId xmlns="" xmlns:a16="http://schemas.microsoft.com/office/drawing/2014/main" id="{FB55B39F-587B-4380-9EDE-DA61719B93C5}"/>
              </a:ext>
            </a:extLst>
          </p:cNvPr>
          <p:cNvSpPr/>
          <p:nvPr/>
        </p:nvSpPr>
        <p:spPr>
          <a:xfrm>
            <a:off x="1378226" y="1097170"/>
            <a:ext cx="8190948" cy="4305300"/>
          </a:xfrm>
          <a:prstGeom prst="roundRect">
            <a:avLst>
              <a:gd name="adj" fmla="val 1993"/>
            </a:avLst>
          </a:prstGeom>
          <a:noFill/>
          <a:ln w="9525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rgbClr val="FF0066"/>
                </a:solidFill>
              </a:rPr>
              <a:t>FOC </a:t>
            </a:r>
            <a:r>
              <a:rPr lang="nl-NL" sz="1200" b="1" dirty="0" err="1">
                <a:solidFill>
                  <a:srgbClr val="FF0066"/>
                </a:solidFill>
              </a:rPr>
              <a:t>Algorithm</a:t>
            </a:r>
            <a:endParaRPr lang="nl-NL" sz="12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501" y="315425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Clarke Transform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9901" y="1248588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Duty Cycle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phaC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cxnSpLocks/>
            <a:endCxn id="39" idx="1"/>
          </p:cNvCxnSpPr>
          <p:nvPr/>
        </p:nvCxnSpPr>
        <p:spPr>
          <a:xfrm>
            <a:off x="2243510" y="1851260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4294311" y="3530678"/>
            <a:ext cx="484130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66971" y="315425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Park Transform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78441" y="315425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Current Filtering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08361" y="156581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Inv. Clarke Transform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19831" y="1565819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Inv. Park Transform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25681" y="2134952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Motor Limitations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680" y="1566693"/>
            <a:ext cx="1378610" cy="569133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 Axis Controller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15680" y="2785531"/>
            <a:ext cx="1378610" cy="2459459"/>
          </a:xfrm>
          <a:prstGeom prst="rect">
            <a:avLst/>
          </a:prstGeom>
          <a:solidFill>
            <a:srgbClr val="C1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 Axis Controller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7226" y="3078057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Voltage Mode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27226" y="3795044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21351" y="4509242"/>
            <a:ext cx="951518" cy="569133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Torque Mode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6580" y="3549417"/>
            <a:ext cx="118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target scaled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mode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8241" y="160416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dTgt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85519" y="3000941"/>
            <a:ext cx="28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95986" y="224073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9400" y="328445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8489" y="3007591"/>
            <a:ext cx="42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8689" y="1496048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9273" y="2698096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61024" y="1393974"/>
            <a:ext cx="507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endParaRPr lang="en-US" sz="10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sz="1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beta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 flipV="1">
            <a:off x="4017318" y="2215674"/>
            <a:ext cx="1013110" cy="864055"/>
          </a:xfrm>
          <a:prstGeom prst="bentConnector3">
            <a:avLst>
              <a:gd name="adj1" fmla="val 5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9"/>
          <p:cNvCxnSpPr/>
          <p:nvPr/>
        </p:nvCxnSpPr>
        <p:spPr>
          <a:xfrm flipV="1">
            <a:off x="4294290" y="2003268"/>
            <a:ext cx="1812442" cy="962618"/>
          </a:xfrm>
          <a:prstGeom prst="bentConnector3">
            <a:avLst>
              <a:gd name="adj1" fmla="val 65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2579595" y="2141331"/>
            <a:ext cx="547631" cy="279063"/>
          </a:xfrm>
          <a:prstGeom prst="bentConnector3">
            <a:avLst>
              <a:gd name="adj1" fmla="val 100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H="1">
            <a:off x="3123393" y="2442586"/>
            <a:ext cx="1" cy="3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240910" y="3968242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1"/>
            <a:endCxn id="33" idx="3"/>
          </p:cNvCxnSpPr>
          <p:nvPr/>
        </p:nvCxnSpPr>
        <p:spPr>
          <a:xfrm flipH="1">
            <a:off x="5729959" y="343882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1"/>
            <a:endCxn id="32" idx="3"/>
          </p:cNvCxnSpPr>
          <p:nvPr/>
        </p:nvCxnSpPr>
        <p:spPr>
          <a:xfrm flipH="1">
            <a:off x="7118489" y="3438824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507019" y="3438823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459879" y="1838575"/>
            <a:ext cx="67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5" idx="3"/>
            <a:endCxn id="34" idx="1"/>
          </p:cNvCxnSpPr>
          <p:nvPr/>
        </p:nvCxnSpPr>
        <p:spPr>
          <a:xfrm>
            <a:off x="7071349" y="1850386"/>
            <a:ext cx="43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294290" y="1737793"/>
            <a:ext cx="1812442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03408" y="239686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03044" y="3038713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E46A8BE3-4081-4F67-87BF-BB010579F1D9}"/>
              </a:ext>
            </a:extLst>
          </p:cNvPr>
          <p:cNvCxnSpPr>
            <a:cxnSpLocks/>
          </p:cNvCxnSpPr>
          <p:nvPr/>
        </p:nvCxnSpPr>
        <p:spPr>
          <a:xfrm>
            <a:off x="2995215" y="1846268"/>
            <a:ext cx="1027" cy="3602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06C8FB47-1988-4CE0-B1F8-56C4595F5C9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991955" y="2206520"/>
            <a:ext cx="1" cy="1559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FAB8FE15-D4B6-4A12-BC15-B1957B1DA4EB}"/>
              </a:ext>
            </a:extLst>
          </p:cNvPr>
          <p:cNvCxnSpPr>
            <a:cxnSpLocks/>
          </p:cNvCxnSpPr>
          <p:nvPr/>
        </p:nvCxnSpPr>
        <p:spPr>
          <a:xfrm>
            <a:off x="5550115" y="2182142"/>
            <a:ext cx="0" cy="1471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2DA64D39-B395-44C3-A6EC-D2F3ACAE6793}"/>
              </a:ext>
            </a:extLst>
          </p:cNvPr>
          <p:cNvCxnSpPr>
            <a:cxnSpLocks/>
          </p:cNvCxnSpPr>
          <p:nvPr/>
        </p:nvCxnSpPr>
        <p:spPr>
          <a:xfrm>
            <a:off x="8285390" y="2182141"/>
            <a:ext cx="0" cy="1471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9AF35FA3-9F0B-4F02-A7E2-F9485C46C42E}"/>
              </a:ext>
            </a:extLst>
          </p:cNvPr>
          <p:cNvCxnSpPr>
            <a:cxnSpLocks/>
          </p:cNvCxnSpPr>
          <p:nvPr/>
        </p:nvCxnSpPr>
        <p:spPr>
          <a:xfrm>
            <a:off x="1703442" y="2206520"/>
            <a:ext cx="1293583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124F6A-2C77-43EB-8B2B-028ADBD7C79D}"/>
              </a:ext>
            </a:extLst>
          </p:cNvPr>
          <p:cNvSpPr txBox="1"/>
          <p:nvPr/>
        </p:nvSpPr>
        <p:spPr>
          <a:xfrm>
            <a:off x="1742489" y="1304335"/>
            <a:ext cx="1186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Fully Blended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2C4A0A-AAAC-4752-89CE-B24329A6E291}"/>
              </a:ext>
            </a:extLst>
          </p:cNvPr>
          <p:cNvSpPr txBox="1"/>
          <p:nvPr/>
        </p:nvSpPr>
        <p:spPr>
          <a:xfrm>
            <a:off x="4195935" y="1302018"/>
            <a:ext cx="1186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Partially Blended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3F7814-A34F-47E8-A0DB-B482A240DA24}"/>
              </a:ext>
            </a:extLst>
          </p:cNvPr>
          <p:cNvSpPr txBox="1"/>
          <p:nvPr/>
        </p:nvSpPr>
        <p:spPr>
          <a:xfrm>
            <a:off x="6769681" y="1302018"/>
            <a:ext cx="1186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6B7E14-DB04-4C1C-A6E6-B0BC5DA20BBA}"/>
              </a:ext>
            </a:extLst>
          </p:cNvPr>
          <p:cNvSpPr txBox="1"/>
          <p:nvPr/>
        </p:nvSpPr>
        <p:spPr>
          <a:xfrm>
            <a:off x="1489094" y="2206520"/>
            <a:ext cx="42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7A4AE9-956F-41C1-B246-AD3ED345ACBE}"/>
              </a:ext>
            </a:extLst>
          </p:cNvPr>
          <p:cNvSpPr txBox="1"/>
          <p:nvPr/>
        </p:nvSpPr>
        <p:spPr>
          <a:xfrm>
            <a:off x="2818569" y="2251715"/>
            <a:ext cx="3500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29AA57-70E7-4FFE-87FB-25C5E3989C76}"/>
              </a:ext>
            </a:extLst>
          </p:cNvPr>
          <p:cNvSpPr txBox="1"/>
          <p:nvPr/>
        </p:nvSpPr>
        <p:spPr>
          <a:xfrm>
            <a:off x="1917790" y="2740705"/>
            <a:ext cx="8256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|Input target|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C8BBB5BD-D545-4CFA-890B-34BED31C7089}"/>
              </a:ext>
            </a:extLst>
          </p:cNvPr>
          <p:cNvCxnSpPr>
            <a:cxnSpLocks/>
          </p:cNvCxnSpPr>
          <p:nvPr/>
        </p:nvCxnSpPr>
        <p:spPr>
          <a:xfrm>
            <a:off x="1703442" y="2206520"/>
            <a:ext cx="862077" cy="0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3BA2AF6-D61B-45E3-810A-EC7C0068AA1A}"/>
              </a:ext>
            </a:extLst>
          </p:cNvPr>
          <p:cNvCxnSpPr>
            <a:cxnSpLocks/>
          </p:cNvCxnSpPr>
          <p:nvPr/>
        </p:nvCxnSpPr>
        <p:spPr>
          <a:xfrm flipV="1">
            <a:off x="2565986" y="1838483"/>
            <a:ext cx="431039" cy="368037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CF63724-4430-4379-83B0-00F3DA3DF7C5}"/>
              </a:ext>
            </a:extLst>
          </p:cNvPr>
          <p:cNvCxnSpPr>
            <a:cxnSpLocks/>
          </p:cNvCxnSpPr>
          <p:nvPr/>
        </p:nvCxnSpPr>
        <p:spPr>
          <a:xfrm>
            <a:off x="1710908" y="1838483"/>
            <a:ext cx="128611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9E82E8-9B43-43A1-9B4A-0AAE0514215A}"/>
              </a:ext>
            </a:extLst>
          </p:cNvPr>
          <p:cNvSpPr txBox="1"/>
          <p:nvPr/>
        </p:nvSpPr>
        <p:spPr>
          <a:xfrm>
            <a:off x="1309107" y="1745646"/>
            <a:ext cx="352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FW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143E603-18FE-43C1-8AA8-D84C33B9FAB3}"/>
              </a:ext>
            </a:extLst>
          </p:cNvPr>
          <p:cNvSpPr txBox="1"/>
          <p:nvPr/>
        </p:nvSpPr>
        <p:spPr>
          <a:xfrm>
            <a:off x="2457099" y="2362479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AE351057-918D-4339-A99A-31DD180315E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564910" y="2230636"/>
            <a:ext cx="2423" cy="131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01E42AFB-EAF9-474D-BB57-D52B10F34F3A}"/>
              </a:ext>
            </a:extLst>
          </p:cNvPr>
          <p:cNvCxnSpPr>
            <a:cxnSpLocks/>
          </p:cNvCxnSpPr>
          <p:nvPr/>
        </p:nvCxnSpPr>
        <p:spPr>
          <a:xfrm>
            <a:off x="4013555" y="2190255"/>
            <a:ext cx="1293583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4497D33-2DF5-4FCA-909E-DD0AB7B259FE}"/>
              </a:ext>
            </a:extLst>
          </p:cNvPr>
          <p:cNvSpPr txBox="1"/>
          <p:nvPr/>
        </p:nvSpPr>
        <p:spPr>
          <a:xfrm>
            <a:off x="3799207" y="2190255"/>
            <a:ext cx="42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889722C-127F-4F8F-8DBA-6888339E179F}"/>
              </a:ext>
            </a:extLst>
          </p:cNvPr>
          <p:cNvSpPr txBox="1"/>
          <p:nvPr/>
        </p:nvSpPr>
        <p:spPr>
          <a:xfrm>
            <a:off x="5134072" y="2228890"/>
            <a:ext cx="345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A9B77B00-F1CA-42F7-B2BF-80193510AF5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010800" y="1608816"/>
            <a:ext cx="2755" cy="5814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0D56036-B84F-4222-9C1C-4EE8768D52CA}"/>
              </a:ext>
            </a:extLst>
          </p:cNvPr>
          <p:cNvCxnSpPr>
            <a:cxnSpLocks/>
          </p:cNvCxnSpPr>
          <p:nvPr/>
        </p:nvCxnSpPr>
        <p:spPr>
          <a:xfrm flipV="1">
            <a:off x="4013555" y="2188651"/>
            <a:ext cx="1106335" cy="1607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800CD5F9-F76D-4DA2-812B-CBC2597F7D76}"/>
              </a:ext>
            </a:extLst>
          </p:cNvPr>
          <p:cNvCxnSpPr>
            <a:cxnSpLocks/>
          </p:cNvCxnSpPr>
          <p:nvPr/>
        </p:nvCxnSpPr>
        <p:spPr>
          <a:xfrm flipV="1">
            <a:off x="4021021" y="1820614"/>
            <a:ext cx="1529189" cy="16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C1D4A41C-EA2A-467F-A30F-28536E20CD24}"/>
              </a:ext>
            </a:extLst>
          </p:cNvPr>
          <p:cNvCxnSpPr>
            <a:cxnSpLocks/>
          </p:cNvCxnSpPr>
          <p:nvPr/>
        </p:nvCxnSpPr>
        <p:spPr>
          <a:xfrm>
            <a:off x="5550210" y="1826402"/>
            <a:ext cx="0" cy="3622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34647C29-7FCE-4CF5-A9DA-819D7DC3504F}"/>
              </a:ext>
            </a:extLst>
          </p:cNvPr>
          <p:cNvCxnSpPr>
            <a:cxnSpLocks/>
          </p:cNvCxnSpPr>
          <p:nvPr/>
        </p:nvCxnSpPr>
        <p:spPr>
          <a:xfrm>
            <a:off x="5304380" y="2191629"/>
            <a:ext cx="24573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882D57C7-1F39-4A02-913E-05A069E83129}"/>
              </a:ext>
            </a:extLst>
          </p:cNvPr>
          <p:cNvSpPr txBox="1"/>
          <p:nvPr/>
        </p:nvSpPr>
        <p:spPr>
          <a:xfrm>
            <a:off x="2881722" y="2362479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019CCD2-BCAD-4C6C-B9FB-685D87DEF07A}"/>
              </a:ext>
            </a:extLst>
          </p:cNvPr>
          <p:cNvSpPr txBox="1"/>
          <p:nvPr/>
        </p:nvSpPr>
        <p:spPr>
          <a:xfrm>
            <a:off x="5016142" y="2345059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C0AA4F36-E518-490D-B2F5-BB1B58479D7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126376" y="2207176"/>
            <a:ext cx="0" cy="1378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66B8F31-E8B2-4524-860A-EF56C3BB5D46}"/>
              </a:ext>
            </a:extLst>
          </p:cNvPr>
          <p:cNvSpPr txBox="1"/>
          <p:nvPr/>
        </p:nvSpPr>
        <p:spPr>
          <a:xfrm>
            <a:off x="5434812" y="2343889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="" xmlns:a16="http://schemas.microsoft.com/office/drawing/2014/main" id="{2C9409CD-E619-4342-B398-EAAFA8C6AB6B}"/>
              </a:ext>
            </a:extLst>
          </p:cNvPr>
          <p:cNvSpPr/>
          <p:nvPr/>
        </p:nvSpPr>
        <p:spPr>
          <a:xfrm rot="16200000">
            <a:off x="2303492" y="1956129"/>
            <a:ext cx="108415" cy="1293583"/>
          </a:xfrm>
          <a:prstGeom prst="leftBrace">
            <a:avLst>
              <a:gd name="adj1" fmla="val 448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Left Brace 114">
            <a:extLst>
              <a:ext uri="{FF2B5EF4-FFF2-40B4-BE49-F238E27FC236}">
                <a16:creationId xmlns="" xmlns:a16="http://schemas.microsoft.com/office/drawing/2014/main" id="{1F9FD482-1F8E-47DF-9845-ED97752A1AD0}"/>
              </a:ext>
            </a:extLst>
          </p:cNvPr>
          <p:cNvSpPr/>
          <p:nvPr/>
        </p:nvSpPr>
        <p:spPr>
          <a:xfrm rot="16200000">
            <a:off x="4727362" y="1834373"/>
            <a:ext cx="106194" cy="1539317"/>
          </a:xfrm>
          <a:prstGeom prst="leftBrace">
            <a:avLst>
              <a:gd name="adj1" fmla="val 448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C18AAEAF-D713-4D29-A4C7-7D56FE798B38}"/>
              </a:ext>
            </a:extLst>
          </p:cNvPr>
          <p:cNvCxnSpPr>
            <a:cxnSpLocks/>
          </p:cNvCxnSpPr>
          <p:nvPr/>
        </p:nvCxnSpPr>
        <p:spPr>
          <a:xfrm flipV="1">
            <a:off x="5119890" y="1820614"/>
            <a:ext cx="431039" cy="368037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59">
            <a:extLst>
              <a:ext uri="{FF2B5EF4-FFF2-40B4-BE49-F238E27FC236}">
                <a16:creationId xmlns="" xmlns:a16="http://schemas.microsoft.com/office/drawing/2014/main" id="{336CB00B-D67F-4975-AC35-BC9DA8F425BD}"/>
              </a:ext>
            </a:extLst>
          </p:cNvPr>
          <p:cNvSpPr/>
          <p:nvPr/>
        </p:nvSpPr>
        <p:spPr>
          <a:xfrm>
            <a:off x="1205987" y="902826"/>
            <a:ext cx="7460935" cy="2198184"/>
          </a:xfrm>
          <a:prstGeom prst="roundRect">
            <a:avLst>
              <a:gd name="adj" fmla="val 199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 </a:t>
            </a:r>
            <a:r>
              <a:rPr lang="nl-NL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Weakening</a:t>
            </a:r>
            <a:r>
              <a: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nl-NL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  <a:r>
              <a: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Advance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78C2436E-73B2-47D8-B15E-FBCC77845DA4}"/>
              </a:ext>
            </a:extLst>
          </p:cNvPr>
          <p:cNvCxnSpPr>
            <a:cxnSpLocks/>
          </p:cNvCxnSpPr>
          <p:nvPr/>
        </p:nvCxnSpPr>
        <p:spPr>
          <a:xfrm flipH="1" flipV="1">
            <a:off x="1702063" y="1619251"/>
            <a:ext cx="2755" cy="5814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EF606D66-F247-447A-B89A-E5931E2AE224}"/>
              </a:ext>
            </a:extLst>
          </p:cNvPr>
          <p:cNvCxnSpPr>
            <a:cxnSpLocks/>
          </p:cNvCxnSpPr>
          <p:nvPr/>
        </p:nvCxnSpPr>
        <p:spPr>
          <a:xfrm>
            <a:off x="6559046" y="2190254"/>
            <a:ext cx="1293583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7F58B912-DF15-46DC-AD49-8A06D02169BB}"/>
              </a:ext>
            </a:extLst>
          </p:cNvPr>
          <p:cNvSpPr txBox="1"/>
          <p:nvPr/>
        </p:nvSpPr>
        <p:spPr>
          <a:xfrm>
            <a:off x="6344698" y="2190254"/>
            <a:ext cx="42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3087A9E4-09AC-4995-93E8-CD1AD3E3FB36}"/>
              </a:ext>
            </a:extLst>
          </p:cNvPr>
          <p:cNvSpPr txBox="1"/>
          <p:nvPr/>
        </p:nvSpPr>
        <p:spPr>
          <a:xfrm>
            <a:off x="7676975" y="2236420"/>
            <a:ext cx="3457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29080DBA-D896-412B-8541-99D94492FFE0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6556291" y="1608815"/>
            <a:ext cx="2755" cy="5814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FE318F67-C187-41CC-951A-1D9DA7568289}"/>
              </a:ext>
            </a:extLst>
          </p:cNvPr>
          <p:cNvCxnSpPr>
            <a:cxnSpLocks/>
          </p:cNvCxnSpPr>
          <p:nvPr/>
        </p:nvCxnSpPr>
        <p:spPr>
          <a:xfrm flipV="1">
            <a:off x="6559046" y="2188650"/>
            <a:ext cx="1307343" cy="1610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2967531D-B398-4C5C-B977-7CEDB75D164B}"/>
              </a:ext>
            </a:extLst>
          </p:cNvPr>
          <p:cNvCxnSpPr>
            <a:cxnSpLocks/>
          </p:cNvCxnSpPr>
          <p:nvPr/>
        </p:nvCxnSpPr>
        <p:spPr>
          <a:xfrm>
            <a:off x="6566512" y="1822217"/>
            <a:ext cx="1718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4BC3FA93-06E7-450C-AC4E-0E200C1A0F75}"/>
              </a:ext>
            </a:extLst>
          </p:cNvPr>
          <p:cNvCxnSpPr>
            <a:cxnSpLocks/>
          </p:cNvCxnSpPr>
          <p:nvPr/>
        </p:nvCxnSpPr>
        <p:spPr>
          <a:xfrm>
            <a:off x="8286203" y="1826401"/>
            <a:ext cx="0" cy="3622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8A5B6583-2449-4AE6-9056-5214A51AF7A4}"/>
              </a:ext>
            </a:extLst>
          </p:cNvPr>
          <p:cNvCxnSpPr>
            <a:cxnSpLocks/>
          </p:cNvCxnSpPr>
          <p:nvPr/>
        </p:nvCxnSpPr>
        <p:spPr>
          <a:xfrm>
            <a:off x="7849871" y="2191628"/>
            <a:ext cx="4363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AF204059-0363-474A-B5E4-9CF8CE12A3A3}"/>
              </a:ext>
            </a:extLst>
          </p:cNvPr>
          <p:cNvSpPr txBox="1"/>
          <p:nvPr/>
        </p:nvSpPr>
        <p:spPr>
          <a:xfrm>
            <a:off x="7735891" y="2345508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1930BD52-A99D-4D8A-BC96-A75BFE33B600}"/>
              </a:ext>
            </a:extLst>
          </p:cNvPr>
          <p:cNvCxnSpPr>
            <a:cxnSpLocks/>
          </p:cNvCxnSpPr>
          <p:nvPr/>
        </p:nvCxnSpPr>
        <p:spPr>
          <a:xfrm>
            <a:off x="7849871" y="2207176"/>
            <a:ext cx="0" cy="1378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A2C93A6-477D-47A2-908B-B41695EAD039}"/>
              </a:ext>
            </a:extLst>
          </p:cNvPr>
          <p:cNvSpPr txBox="1"/>
          <p:nvPr/>
        </p:nvSpPr>
        <p:spPr>
          <a:xfrm>
            <a:off x="8170087" y="2343888"/>
            <a:ext cx="2204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</a:t>
            </a:r>
          </a:p>
        </p:txBody>
      </p:sp>
      <p:sp>
        <p:nvSpPr>
          <p:cNvPr id="139" name="Left Brace 138">
            <a:extLst>
              <a:ext uri="{FF2B5EF4-FFF2-40B4-BE49-F238E27FC236}">
                <a16:creationId xmlns="" xmlns:a16="http://schemas.microsoft.com/office/drawing/2014/main" id="{7A5ACAC9-8800-4530-AACA-A26C17143952}"/>
              </a:ext>
            </a:extLst>
          </p:cNvPr>
          <p:cNvSpPr/>
          <p:nvPr/>
        </p:nvSpPr>
        <p:spPr>
          <a:xfrm rot="16200000">
            <a:off x="7367745" y="1739481"/>
            <a:ext cx="106194" cy="1729100"/>
          </a:xfrm>
          <a:prstGeom prst="leftBrace">
            <a:avLst>
              <a:gd name="adj1" fmla="val 448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C7E55955-769B-49CF-8EE6-4647E8B610CA}"/>
              </a:ext>
            </a:extLst>
          </p:cNvPr>
          <p:cNvCxnSpPr>
            <a:cxnSpLocks/>
          </p:cNvCxnSpPr>
          <p:nvPr/>
        </p:nvCxnSpPr>
        <p:spPr>
          <a:xfrm flipV="1">
            <a:off x="7855164" y="1820613"/>
            <a:ext cx="431039" cy="368037"/>
          </a:xfrm>
          <a:prstGeom prst="straightConnector1">
            <a:avLst/>
          </a:prstGeom>
          <a:ln w="19050"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C29AA57-70E7-4FFE-87FB-25C5E3989C76}"/>
              </a:ext>
            </a:extLst>
          </p:cNvPr>
          <p:cNvSpPr txBox="1"/>
          <p:nvPr/>
        </p:nvSpPr>
        <p:spPr>
          <a:xfrm>
            <a:off x="4367622" y="2740006"/>
            <a:ext cx="8256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|Input target|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C29AA57-70E7-4FFE-87FB-25C5E3989C76}"/>
              </a:ext>
            </a:extLst>
          </p:cNvPr>
          <p:cNvSpPr txBox="1"/>
          <p:nvPr/>
        </p:nvSpPr>
        <p:spPr>
          <a:xfrm>
            <a:off x="7008005" y="2740006"/>
            <a:ext cx="8256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|Input target|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19E82E8-9B43-43A1-9B4A-0AAE0514215A}"/>
              </a:ext>
            </a:extLst>
          </p:cNvPr>
          <p:cNvSpPr txBox="1"/>
          <p:nvPr/>
        </p:nvSpPr>
        <p:spPr>
          <a:xfrm>
            <a:off x="3645576" y="1756082"/>
            <a:ext cx="352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FW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19E82E8-9B43-43A1-9B4A-0AAE0514215A}"/>
              </a:ext>
            </a:extLst>
          </p:cNvPr>
          <p:cNvSpPr txBox="1"/>
          <p:nvPr/>
        </p:nvSpPr>
        <p:spPr>
          <a:xfrm>
            <a:off x="6153217" y="1756082"/>
            <a:ext cx="3527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FW</a:t>
            </a:r>
            <a:r>
              <a:rPr lang="en-US" sz="10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6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162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Feru, E.</cp:lastModifiedBy>
  <cp:revision>57</cp:revision>
  <dcterms:created xsi:type="dcterms:W3CDTF">2019-07-11T06:45:52Z</dcterms:created>
  <dcterms:modified xsi:type="dcterms:W3CDTF">2019-12-12T21:44:38Z</dcterms:modified>
</cp:coreProperties>
</file>