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8FE2"/>
    <a:srgbClr val="EFFBFF"/>
    <a:srgbClr val="DDF6FF"/>
    <a:srgbClr val="C1EFFF"/>
    <a:srgbClr val="FFEFFF"/>
    <a:srgbClr val="FFEBFA"/>
    <a:srgbClr val="FFE1F7"/>
    <a:srgbClr val="FFB9ED"/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AC14-9F0C-4B24-A0DE-3D91966C1719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99C6E-EFA4-4595-B617-3AE84CEF077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4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87546-2B11-4901-9B8E-4976C7F2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578428-23A7-414B-B347-F6169880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EA0080-C28E-4BCA-AC14-80A2F40C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1F8915-BB54-4D6A-A756-C0160B7B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32D308-2C29-4749-AAB7-EC1BB78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1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B95E5-8A41-48F1-A321-59F27199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12BBD9-29F1-41CD-819C-EBAD2830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A3A627-786D-4034-BDA8-B59CDB7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BABE35-1A12-4D86-A36A-8EA6525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000498-0F00-463F-BDC4-FD282160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8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2C87CA9-649D-478E-858C-7B23BD0D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FDD78B-A533-4E27-8BAD-523A7A99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DA3A3C-3F12-477F-809F-B3A9375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8C4594-7678-4851-8B4C-9CE6A6DB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973298-27A1-4921-B8E2-5EE488A8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8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8B871-FA55-4DCB-9E25-1E4D87C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1166B4-0610-4B5A-A16C-4E1B81F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DF1DA-1FF0-4424-8A60-945CE92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E68FD-B570-4409-84A8-6714F0DB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B0CC16-3F5D-4E5D-B5BF-AE2583DE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5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8AC74-4E86-425A-8C64-5EF964E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3B2D36-9174-4AC3-80F0-A4DE0B82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5A7E04-A38D-4F30-98E4-E4F3EF8C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6A100-E185-476D-BD54-8622176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28CE3D-6368-4BAB-83EB-F72B7FC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26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180F9-EF15-4BD2-A281-B147795B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B06D64-1D24-41DA-8E2F-DB05B2A6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56C22-D5C0-4CA4-8A82-5DBF1FA3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219394-9966-4D03-92A6-8CBE0CF9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04E296-8935-4BDC-96E1-94285E6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D727AA-DFD8-491A-BD97-EF406B35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1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F0E43-D0AB-46C6-8A4B-28F4931C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CF02C8-D347-433D-9EAF-06D9145F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293464-0193-4BE4-8B16-D88E21FC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DFF939-6F29-4EAB-B51F-7A2E7AFA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384B18-D427-4D9A-9C0A-9D373B97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C397B4-3F0D-4499-A9DC-A874411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52D658-8D2E-47AB-A16D-0E0C9E1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353B3C-DEC6-4389-A49D-929C021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6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A274B-FC8D-40CC-81F1-32B42566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6C94D2-43A9-4A06-8490-C754C08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ABB0A-E82A-4444-9523-ACF3F72C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94C0AB-1C33-4C41-96FA-C1285C27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5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CC5F14-B3A1-490A-BE05-F43D2DE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BF8AEE-66C7-4B25-8EA0-9BF0D23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D7C047-0161-4C2F-BA86-9BBA09A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56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B4CC0-F68E-47D9-8EDA-FFD5DE8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F385BA-9878-40E8-AA59-C52E0A57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800CF9-5054-4035-AA08-13F1AE78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B78EE9-45B1-4268-B034-A2D0574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9FB690-35E0-42EB-8CCC-DA2C2F4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36F7D9-C347-47E9-BEEF-CEF19485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345DA-5CBB-498C-B5A5-E49E9BD8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6DDD52-3696-4511-BFA9-19DF4432B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F79523-0DAE-4D21-82CD-F97093C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905C0-D2B9-439C-B94B-234D68D4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093EA3-FA07-4DCE-AEC8-827DB37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171860-C496-42A1-BAB3-50BAB58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5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C31AE-F30D-4CE6-862F-53FB107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2A83EE-07BF-434D-88D0-946BF0D3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3E5318-BB17-4FB0-9663-2B17D24D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6929-10AE-434E-B377-C7AB95DD3BB3}" type="datetimeFigureOut">
              <a:rPr lang="nl-NL" smtClean="0"/>
              <a:t>21-10-2019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9558B9-DBAF-4370-BBA2-52E18CAA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0502F2-2E31-44DB-9C84-7D916B29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4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1804397" y="1277071"/>
            <a:ext cx="7970824" cy="3699841"/>
          </a:xfrm>
          <a:prstGeom prst="roundRect">
            <a:avLst>
              <a:gd name="adj" fmla="val 199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Firmware Architecture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9208" y="1803290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Estimations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208" y="394031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Diagnostics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4129" y="394031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Control Mode Manager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4698" y="3940314"/>
            <a:ext cx="1297868" cy="745080"/>
          </a:xfrm>
          <a:prstGeom prst="rect">
            <a:avLst/>
          </a:prstGeom>
          <a:solidFill>
            <a:srgbClr val="FF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FOC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Algorithm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4699" y="1803290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Control Type Manager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205090" y="2175830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4397" y="1741131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Hall sensors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3258142" y="2548370"/>
            <a:ext cx="0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8142" y="2610529"/>
            <a:ext cx="116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scaled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Rotor position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Rotor angle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1859" y="4100048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flag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9066" y="403555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6997" y="330308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42566" y="1587243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9863" y="175005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5842" y="3482938"/>
            <a:ext cx="72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 req.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3907076" y="4312854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7" idx="1"/>
          </p:cNvCxnSpPr>
          <p:nvPr/>
        </p:nvCxnSpPr>
        <p:spPr>
          <a:xfrm>
            <a:off x="6181997" y="4312854"/>
            <a:ext cx="126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55842" y="3609411"/>
            <a:ext cx="0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58142" y="3318415"/>
            <a:ext cx="4186555" cy="734677"/>
          </a:xfrm>
          <a:prstGeom prst="bentConnector3">
            <a:avLst>
              <a:gd name="adj1" fmla="val 90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32828" y="3318415"/>
            <a:ext cx="714" cy="6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0"/>
            <a:endCxn id="8" idx="2"/>
          </p:cNvCxnSpPr>
          <p:nvPr/>
        </p:nvCxnSpPr>
        <p:spPr>
          <a:xfrm flipV="1">
            <a:off x="8093632" y="2548370"/>
            <a:ext cx="1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40579" y="2038454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742566" y="2175830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40580" y="4543682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79863" y="4562283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6767837" y="2641560"/>
            <a:ext cx="949602" cy="404117"/>
          </a:xfrm>
          <a:prstGeom prst="bentConnector3">
            <a:avLst>
              <a:gd name="adj1" fmla="val 99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235280" y="329793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212349" y="329752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20021" y="329681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945222" y="1282700"/>
            <a:ext cx="9392578" cy="4305300"/>
          </a:xfrm>
          <a:prstGeom prst="roundRect">
            <a:avLst>
              <a:gd name="adj" fmla="val 1993"/>
            </a:avLst>
          </a:prstGeom>
          <a:noFill/>
          <a:ln w="9525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 smtClean="0">
                <a:solidFill>
                  <a:srgbClr val="FF0066"/>
                </a:solidFill>
              </a:rPr>
              <a:t>FOC </a:t>
            </a:r>
            <a:r>
              <a:rPr lang="nl-NL" sz="1200" dirty="0" err="1" smtClean="0">
                <a:solidFill>
                  <a:srgbClr val="FF0066"/>
                </a:solidFill>
              </a:rPr>
              <a:t>Algorithm</a:t>
            </a:r>
            <a:endParaRPr lang="nl-NL" sz="1200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2412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Clarke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8527" y="1434118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stCxn id="36" idx="3"/>
            <a:endCxn id="39" idx="1"/>
          </p:cNvCxnSpPr>
          <p:nvPr/>
        </p:nvCxnSpPr>
        <p:spPr>
          <a:xfrm>
            <a:off x="3012136" y="2036790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62937" y="3716208"/>
            <a:ext cx="484130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3559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Park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4706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Current Filtering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76987" y="175134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Inv. Clarke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88457" y="175134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Inv. Park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60618" y="1752223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Field Weakening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58018" y="2467725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Motor Limitations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84306" y="1752223"/>
            <a:ext cx="1378610" cy="569133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 Axis Controller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84306" y="2971061"/>
            <a:ext cx="1378610" cy="2459459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</a:t>
            </a:r>
            <a:r>
              <a:rPr lang="en-US" sz="1100" b="1" dirty="0" smtClean="0">
                <a:solidFill>
                  <a:schemeClr val="tx1"/>
                </a:solidFill>
              </a:rPr>
              <a:t> Axis Controller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5852" y="32635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Voltage 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5852" y="3980574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9977" y="4694772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Torque 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5206" y="3734947"/>
            <a:ext cx="118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scaled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6867" y="178969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dTgt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4145" y="3186471"/>
            <a:ext cx="28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4612" y="242626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78026" y="346998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87115" y="3193121"/>
            <a:ext cx="42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7315" y="1681578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7899" y="2883626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9650" y="1579504"/>
            <a:ext cx="50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7667" y="1714989"/>
            <a:ext cx="9788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scaled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 flipV="1">
            <a:off x="4785944" y="2401204"/>
            <a:ext cx="1013110" cy="864055"/>
          </a:xfrm>
          <a:prstGeom prst="bentConnector3">
            <a:avLst>
              <a:gd name="adj1" fmla="val 5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9"/>
          <p:cNvCxnSpPr/>
          <p:nvPr/>
        </p:nvCxnSpPr>
        <p:spPr>
          <a:xfrm flipV="1">
            <a:off x="5062916" y="2188798"/>
            <a:ext cx="1812442" cy="962618"/>
          </a:xfrm>
          <a:prstGeom prst="bentConnector3">
            <a:avLst>
              <a:gd name="adj1" fmla="val 65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995785" y="2320482"/>
            <a:ext cx="918259" cy="431809"/>
          </a:xfrm>
          <a:prstGeom prst="bentConnector3">
            <a:avLst>
              <a:gd name="adj1" fmla="val 100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915632" y="2752291"/>
            <a:ext cx="0" cy="21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009536" y="4153772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1"/>
            <a:endCxn id="33" idx="3"/>
          </p:cNvCxnSpPr>
          <p:nvPr/>
        </p:nvCxnSpPr>
        <p:spPr>
          <a:xfrm flipH="1">
            <a:off x="6498585" y="362435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1"/>
            <a:endCxn id="32" idx="3"/>
          </p:cNvCxnSpPr>
          <p:nvPr/>
        </p:nvCxnSpPr>
        <p:spPr>
          <a:xfrm flipH="1">
            <a:off x="7887115" y="362435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9275645" y="3624353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228505" y="2024105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3"/>
            <a:endCxn id="34" idx="1"/>
          </p:cNvCxnSpPr>
          <p:nvPr/>
        </p:nvCxnSpPr>
        <p:spPr>
          <a:xfrm>
            <a:off x="7839975" y="2035916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062916" y="1923323"/>
            <a:ext cx="1812442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893765" y="272848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271670" y="3224243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85848" y="2047489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125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Feru, E.</cp:lastModifiedBy>
  <cp:revision>46</cp:revision>
  <dcterms:created xsi:type="dcterms:W3CDTF">2019-07-11T06:45:52Z</dcterms:created>
  <dcterms:modified xsi:type="dcterms:W3CDTF">2019-10-21T18:02:06Z</dcterms:modified>
</cp:coreProperties>
</file>