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21442363" cy="15360650"/>
  <p:notesSz cx="6858000" cy="9144000"/>
  <p:defaultTextStyle>
    <a:defPPr>
      <a:defRPr lang="en-US"/>
    </a:defPPr>
    <a:lvl1pPr marL="0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1pPr>
    <a:lvl2pPr marL="883226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2pPr>
    <a:lvl3pPr marL="1766451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3pPr>
    <a:lvl4pPr marL="2649678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4pPr>
    <a:lvl5pPr marL="3532904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5pPr>
    <a:lvl6pPr marL="4416130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6pPr>
    <a:lvl7pPr marL="5299355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7pPr>
    <a:lvl8pPr marL="6182581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8pPr>
    <a:lvl9pPr marL="7065808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33CC33"/>
    <a:srgbClr val="1D1DFF"/>
    <a:srgbClr val="0000FF"/>
    <a:srgbClr val="0088B8"/>
    <a:srgbClr val="FF6600"/>
    <a:srgbClr val="29A329"/>
    <a:srgbClr val="54D45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0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177" y="2513885"/>
            <a:ext cx="18226009" cy="5347782"/>
          </a:xfrm>
        </p:spPr>
        <p:txBody>
          <a:bodyPr anchor="b"/>
          <a:lstStyle>
            <a:lvl1pPr algn="ctr">
              <a:defRPr sz="134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0296" y="8067898"/>
            <a:ext cx="16081772" cy="3708600"/>
          </a:xfrm>
        </p:spPr>
        <p:txBody>
          <a:bodyPr/>
          <a:lstStyle>
            <a:lvl1pPr marL="0" indent="0" algn="ctr">
              <a:buNone/>
              <a:defRPr sz="5376"/>
            </a:lvl1pPr>
            <a:lvl2pPr marL="1024037" indent="0" algn="ctr">
              <a:buNone/>
              <a:defRPr sz="4480"/>
            </a:lvl2pPr>
            <a:lvl3pPr marL="2048073" indent="0" algn="ctr">
              <a:buNone/>
              <a:defRPr sz="4032"/>
            </a:lvl3pPr>
            <a:lvl4pPr marL="3072110" indent="0" algn="ctr">
              <a:buNone/>
              <a:defRPr sz="3584"/>
            </a:lvl4pPr>
            <a:lvl5pPr marL="4096146" indent="0" algn="ctr">
              <a:buNone/>
              <a:defRPr sz="3584"/>
            </a:lvl5pPr>
            <a:lvl6pPr marL="5120183" indent="0" algn="ctr">
              <a:buNone/>
              <a:defRPr sz="3584"/>
            </a:lvl6pPr>
            <a:lvl7pPr marL="6144219" indent="0" algn="ctr">
              <a:buNone/>
              <a:defRPr sz="3584"/>
            </a:lvl7pPr>
            <a:lvl8pPr marL="7168256" indent="0" algn="ctr">
              <a:buNone/>
              <a:defRPr sz="3584"/>
            </a:lvl8pPr>
            <a:lvl9pPr marL="8192292" indent="0" algn="ctr">
              <a:buNone/>
              <a:defRPr sz="358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5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44692" y="817812"/>
            <a:ext cx="4623510" cy="130174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4164" y="817812"/>
            <a:ext cx="13602499" cy="130174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996" y="3829500"/>
            <a:ext cx="18494038" cy="6389603"/>
          </a:xfrm>
        </p:spPr>
        <p:txBody>
          <a:bodyPr anchor="b"/>
          <a:lstStyle>
            <a:lvl1pPr>
              <a:defRPr sz="134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96" y="10279551"/>
            <a:ext cx="18494038" cy="3360141"/>
          </a:xfrm>
        </p:spPr>
        <p:txBody>
          <a:bodyPr/>
          <a:lstStyle>
            <a:lvl1pPr marL="0" indent="0">
              <a:buNone/>
              <a:defRPr sz="5376">
                <a:solidFill>
                  <a:schemeClr val="tx1"/>
                </a:solidFill>
              </a:defRPr>
            </a:lvl1pPr>
            <a:lvl2pPr marL="1024037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2pPr>
            <a:lvl3pPr marL="2048073" indent="0">
              <a:buNone/>
              <a:defRPr sz="4032">
                <a:solidFill>
                  <a:schemeClr val="tx1">
                    <a:tint val="75000"/>
                  </a:schemeClr>
                </a:solidFill>
              </a:defRPr>
            </a:lvl3pPr>
            <a:lvl4pPr marL="3072110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4pPr>
            <a:lvl5pPr marL="4096146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5pPr>
            <a:lvl6pPr marL="5120183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6pPr>
            <a:lvl7pPr marL="6144219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7pPr>
            <a:lvl8pPr marL="7168256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8pPr>
            <a:lvl9pPr marL="8192292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4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4163" y="4089062"/>
            <a:ext cx="9113004" cy="9746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5196" y="4089062"/>
            <a:ext cx="9113004" cy="9746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2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955" y="817816"/>
            <a:ext cx="18494038" cy="2969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958" y="3765494"/>
            <a:ext cx="9071123" cy="1845410"/>
          </a:xfrm>
        </p:spPr>
        <p:txBody>
          <a:bodyPr anchor="b"/>
          <a:lstStyle>
            <a:lvl1pPr marL="0" indent="0">
              <a:buNone/>
              <a:defRPr sz="5376" b="1"/>
            </a:lvl1pPr>
            <a:lvl2pPr marL="1024037" indent="0">
              <a:buNone/>
              <a:defRPr sz="4480" b="1"/>
            </a:lvl2pPr>
            <a:lvl3pPr marL="2048073" indent="0">
              <a:buNone/>
              <a:defRPr sz="4032" b="1"/>
            </a:lvl3pPr>
            <a:lvl4pPr marL="3072110" indent="0">
              <a:buNone/>
              <a:defRPr sz="3584" b="1"/>
            </a:lvl4pPr>
            <a:lvl5pPr marL="4096146" indent="0">
              <a:buNone/>
              <a:defRPr sz="3584" b="1"/>
            </a:lvl5pPr>
            <a:lvl6pPr marL="5120183" indent="0">
              <a:buNone/>
              <a:defRPr sz="3584" b="1"/>
            </a:lvl6pPr>
            <a:lvl7pPr marL="6144219" indent="0">
              <a:buNone/>
              <a:defRPr sz="3584" b="1"/>
            </a:lvl7pPr>
            <a:lvl8pPr marL="7168256" indent="0">
              <a:buNone/>
              <a:defRPr sz="3584" b="1"/>
            </a:lvl8pPr>
            <a:lvl9pPr marL="8192292" indent="0">
              <a:buNone/>
              <a:defRPr sz="35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958" y="5610904"/>
            <a:ext cx="9071123" cy="8252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55198" y="3765494"/>
            <a:ext cx="9115797" cy="1845410"/>
          </a:xfrm>
        </p:spPr>
        <p:txBody>
          <a:bodyPr anchor="b"/>
          <a:lstStyle>
            <a:lvl1pPr marL="0" indent="0">
              <a:buNone/>
              <a:defRPr sz="5376" b="1"/>
            </a:lvl1pPr>
            <a:lvl2pPr marL="1024037" indent="0">
              <a:buNone/>
              <a:defRPr sz="4480" b="1"/>
            </a:lvl2pPr>
            <a:lvl3pPr marL="2048073" indent="0">
              <a:buNone/>
              <a:defRPr sz="4032" b="1"/>
            </a:lvl3pPr>
            <a:lvl4pPr marL="3072110" indent="0">
              <a:buNone/>
              <a:defRPr sz="3584" b="1"/>
            </a:lvl4pPr>
            <a:lvl5pPr marL="4096146" indent="0">
              <a:buNone/>
              <a:defRPr sz="3584" b="1"/>
            </a:lvl5pPr>
            <a:lvl6pPr marL="5120183" indent="0">
              <a:buNone/>
              <a:defRPr sz="3584" b="1"/>
            </a:lvl6pPr>
            <a:lvl7pPr marL="6144219" indent="0">
              <a:buNone/>
              <a:defRPr sz="3584" b="1"/>
            </a:lvl7pPr>
            <a:lvl8pPr marL="7168256" indent="0">
              <a:buNone/>
              <a:defRPr sz="3584" b="1"/>
            </a:lvl8pPr>
            <a:lvl9pPr marL="8192292" indent="0">
              <a:buNone/>
              <a:defRPr sz="35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55198" y="5610904"/>
            <a:ext cx="9115797" cy="8252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2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1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0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955" y="1024043"/>
            <a:ext cx="6915720" cy="3584152"/>
          </a:xfrm>
        </p:spPr>
        <p:txBody>
          <a:bodyPr anchor="b"/>
          <a:lstStyle>
            <a:lvl1pPr>
              <a:defRPr sz="71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5797" y="2211653"/>
            <a:ext cx="10855196" cy="10916017"/>
          </a:xfrm>
        </p:spPr>
        <p:txBody>
          <a:bodyPr/>
          <a:lstStyle>
            <a:lvl1pPr>
              <a:defRPr sz="7167"/>
            </a:lvl1pPr>
            <a:lvl2pPr>
              <a:defRPr sz="6271"/>
            </a:lvl2pPr>
            <a:lvl3pPr>
              <a:defRPr sz="5376"/>
            </a:lvl3pPr>
            <a:lvl4pPr>
              <a:defRPr sz="4480"/>
            </a:lvl4pPr>
            <a:lvl5pPr>
              <a:defRPr sz="4480"/>
            </a:lvl5pPr>
            <a:lvl6pPr>
              <a:defRPr sz="4480"/>
            </a:lvl6pPr>
            <a:lvl7pPr>
              <a:defRPr sz="4480"/>
            </a:lvl7pPr>
            <a:lvl8pPr>
              <a:defRPr sz="4480"/>
            </a:lvl8pPr>
            <a:lvl9pPr>
              <a:defRPr sz="44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955" y="4608195"/>
            <a:ext cx="6915720" cy="8537251"/>
          </a:xfrm>
        </p:spPr>
        <p:txBody>
          <a:bodyPr/>
          <a:lstStyle>
            <a:lvl1pPr marL="0" indent="0">
              <a:buNone/>
              <a:defRPr sz="3584"/>
            </a:lvl1pPr>
            <a:lvl2pPr marL="1024037" indent="0">
              <a:buNone/>
              <a:defRPr sz="3136"/>
            </a:lvl2pPr>
            <a:lvl3pPr marL="2048073" indent="0">
              <a:buNone/>
              <a:defRPr sz="2688"/>
            </a:lvl3pPr>
            <a:lvl4pPr marL="3072110" indent="0">
              <a:buNone/>
              <a:defRPr sz="2240"/>
            </a:lvl4pPr>
            <a:lvl5pPr marL="4096146" indent="0">
              <a:buNone/>
              <a:defRPr sz="2240"/>
            </a:lvl5pPr>
            <a:lvl6pPr marL="5120183" indent="0">
              <a:buNone/>
              <a:defRPr sz="2240"/>
            </a:lvl6pPr>
            <a:lvl7pPr marL="6144219" indent="0">
              <a:buNone/>
              <a:defRPr sz="2240"/>
            </a:lvl7pPr>
            <a:lvl8pPr marL="7168256" indent="0">
              <a:buNone/>
              <a:defRPr sz="2240"/>
            </a:lvl8pPr>
            <a:lvl9pPr marL="8192292" indent="0">
              <a:buNone/>
              <a:defRPr sz="2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6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955" y="1024043"/>
            <a:ext cx="6915720" cy="3584152"/>
          </a:xfrm>
        </p:spPr>
        <p:txBody>
          <a:bodyPr anchor="b"/>
          <a:lstStyle>
            <a:lvl1pPr>
              <a:defRPr sz="71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15797" y="2211653"/>
            <a:ext cx="10855196" cy="10916017"/>
          </a:xfrm>
        </p:spPr>
        <p:txBody>
          <a:bodyPr anchor="t"/>
          <a:lstStyle>
            <a:lvl1pPr marL="0" indent="0">
              <a:buNone/>
              <a:defRPr sz="7167"/>
            </a:lvl1pPr>
            <a:lvl2pPr marL="1024037" indent="0">
              <a:buNone/>
              <a:defRPr sz="6271"/>
            </a:lvl2pPr>
            <a:lvl3pPr marL="2048073" indent="0">
              <a:buNone/>
              <a:defRPr sz="5376"/>
            </a:lvl3pPr>
            <a:lvl4pPr marL="3072110" indent="0">
              <a:buNone/>
              <a:defRPr sz="4480"/>
            </a:lvl4pPr>
            <a:lvl5pPr marL="4096146" indent="0">
              <a:buNone/>
              <a:defRPr sz="4480"/>
            </a:lvl5pPr>
            <a:lvl6pPr marL="5120183" indent="0">
              <a:buNone/>
              <a:defRPr sz="4480"/>
            </a:lvl6pPr>
            <a:lvl7pPr marL="6144219" indent="0">
              <a:buNone/>
              <a:defRPr sz="4480"/>
            </a:lvl7pPr>
            <a:lvl8pPr marL="7168256" indent="0">
              <a:buNone/>
              <a:defRPr sz="4480"/>
            </a:lvl8pPr>
            <a:lvl9pPr marL="8192292" indent="0">
              <a:buNone/>
              <a:defRPr sz="44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955" y="4608195"/>
            <a:ext cx="6915720" cy="8537251"/>
          </a:xfrm>
        </p:spPr>
        <p:txBody>
          <a:bodyPr/>
          <a:lstStyle>
            <a:lvl1pPr marL="0" indent="0">
              <a:buNone/>
              <a:defRPr sz="3584"/>
            </a:lvl1pPr>
            <a:lvl2pPr marL="1024037" indent="0">
              <a:buNone/>
              <a:defRPr sz="3136"/>
            </a:lvl2pPr>
            <a:lvl3pPr marL="2048073" indent="0">
              <a:buNone/>
              <a:defRPr sz="2688"/>
            </a:lvl3pPr>
            <a:lvl4pPr marL="3072110" indent="0">
              <a:buNone/>
              <a:defRPr sz="2240"/>
            </a:lvl4pPr>
            <a:lvl5pPr marL="4096146" indent="0">
              <a:buNone/>
              <a:defRPr sz="2240"/>
            </a:lvl5pPr>
            <a:lvl6pPr marL="5120183" indent="0">
              <a:buNone/>
              <a:defRPr sz="2240"/>
            </a:lvl6pPr>
            <a:lvl7pPr marL="6144219" indent="0">
              <a:buNone/>
              <a:defRPr sz="2240"/>
            </a:lvl7pPr>
            <a:lvl8pPr marL="7168256" indent="0">
              <a:buNone/>
              <a:defRPr sz="2240"/>
            </a:lvl8pPr>
            <a:lvl9pPr marL="8192292" indent="0">
              <a:buNone/>
              <a:defRPr sz="2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8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4163" y="817816"/>
            <a:ext cx="18494038" cy="2969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63" y="4089062"/>
            <a:ext cx="18494038" cy="974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4162" y="14237050"/>
            <a:ext cx="4824532" cy="81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6937-EAA9-45F5-BFDC-3AB1C666CB9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2783" y="14237050"/>
            <a:ext cx="7236798" cy="81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43669" y="14237050"/>
            <a:ext cx="4824532" cy="81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0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48073" rtl="0" eaLnBrk="1" latinLnBrk="0" hangingPunct="1">
        <a:lnSpc>
          <a:spcPct val="90000"/>
        </a:lnSpc>
        <a:spcBef>
          <a:spcPct val="0"/>
        </a:spcBef>
        <a:buNone/>
        <a:defRPr sz="9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2018" indent="-512018" algn="l" defTabSz="2048073" rtl="0" eaLnBrk="1" latinLnBrk="0" hangingPunct="1">
        <a:lnSpc>
          <a:spcPct val="90000"/>
        </a:lnSpc>
        <a:spcBef>
          <a:spcPts val="2240"/>
        </a:spcBef>
        <a:buFont typeface="Arial" panose="020B0604020202020204" pitchFamily="34" charset="0"/>
        <a:buChar char="•"/>
        <a:defRPr sz="6271" kern="1200">
          <a:solidFill>
            <a:schemeClr val="tx1"/>
          </a:solidFill>
          <a:latin typeface="+mn-lt"/>
          <a:ea typeface="+mn-ea"/>
          <a:cs typeface="+mn-cs"/>
        </a:defRPr>
      </a:lvl1pPr>
      <a:lvl2pPr marL="1536055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2pPr>
      <a:lvl3pPr marL="2560091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3pPr>
      <a:lvl4pPr marL="3584128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4pPr>
      <a:lvl5pPr marL="4608165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5pPr>
      <a:lvl6pPr marL="5632201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6pPr>
      <a:lvl7pPr marL="6656238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274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8pPr>
      <a:lvl9pPr marL="8704311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1pPr>
      <a:lvl2pPr marL="1024037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2pPr>
      <a:lvl3pPr marL="2048073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3pPr>
      <a:lvl4pPr marL="3072110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4pPr>
      <a:lvl5pPr marL="4096146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5pPr>
      <a:lvl6pPr marL="5120183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6pPr>
      <a:lvl7pPr marL="6144219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7pPr>
      <a:lvl8pPr marL="7168256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8pPr>
      <a:lvl9pPr marL="8192292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187" y="2692746"/>
            <a:ext cx="13133631" cy="9189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2788" y="2693161"/>
            <a:ext cx="2342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Power Button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2400" y="4341723"/>
            <a:ext cx="19085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Motor Wires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2403" y="7891735"/>
            <a:ext cx="24536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Left Hall Cable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2403" y="10322910"/>
            <a:ext cx="2137418" cy="378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Left Sideboard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67974" y="5757248"/>
            <a:ext cx="24536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0088B8"/>
                </a:solidFill>
              </a:rPr>
              <a:t>SWD </a:t>
            </a:r>
            <a:r>
              <a:rPr lang="en-US" sz="2400" b="1" dirty="0" smtClean="0">
                <a:solidFill>
                  <a:srgbClr val="0088B8"/>
                </a:solidFill>
              </a:rPr>
              <a:t>Programming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67975" y="6124224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3.3V 30mA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67976" y="6497550"/>
            <a:ext cx="2137417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PA14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SWCLK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67975" y="6865243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67974" y="7234575"/>
            <a:ext cx="2137419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PA13 </a:t>
            </a:r>
            <a:r>
              <a:rPr lang="en-US" sz="2400" dirty="0">
                <a:solidFill>
                  <a:schemeClr val="bg1"/>
                </a:solidFill>
              </a:rPr>
              <a:t>/ SWDIO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22404" y="11430741"/>
            <a:ext cx="2899844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PA3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RX / ADC2 / PPM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2404" y="11067811"/>
            <a:ext cx="2137418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PA2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TX / ADC1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2403" y="9725850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5V 100mA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2405" y="9008543"/>
            <a:ext cx="1410189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2403" y="8274396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2404" y="8642483"/>
            <a:ext cx="1410190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22404" y="9359607"/>
            <a:ext cx="1410190" cy="36933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22403" y="10705571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15V 200mA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2403" y="11790483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67974" y="7873727"/>
            <a:ext cx="24536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Right Hall Cable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67974" y="8264578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5V 100mA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567976" y="8990535"/>
            <a:ext cx="1410189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67975" y="9728973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67975" y="8624475"/>
            <a:ext cx="1410190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567975" y="9360649"/>
            <a:ext cx="1410190" cy="36933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67974" y="10321087"/>
            <a:ext cx="24536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Right Sideboard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67975" y="11428918"/>
            <a:ext cx="2137417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PB11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RX / SDA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67975" y="11065988"/>
            <a:ext cx="2137418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PB10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TX / SCL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567974" y="10703748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15V 200mA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567974" y="11788660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67973" y="3285416"/>
            <a:ext cx="2646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Charger Connector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567973" y="2692746"/>
            <a:ext cx="2646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XT60 Main Power</a:t>
            </a:r>
            <a:endParaRPr lang="en-US" sz="2400" b="1" dirty="0">
              <a:solidFill>
                <a:srgbClr val="0088B8"/>
              </a:solidFill>
            </a:endParaRPr>
          </a:p>
        </p:txBody>
      </p:sp>
      <p:cxnSp>
        <p:nvCxnSpPr>
          <p:cNvPr id="38" name="Straight Connector 37"/>
          <p:cNvCxnSpPr>
            <a:stCxn id="5" idx="3"/>
          </p:cNvCxnSpPr>
          <p:nvPr/>
        </p:nvCxnSpPr>
        <p:spPr>
          <a:xfrm>
            <a:off x="3965358" y="2877827"/>
            <a:ext cx="4892892" cy="1875780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30905" y="4644179"/>
            <a:ext cx="655526" cy="327871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1093450" y="2902106"/>
            <a:ext cx="6364124" cy="1005236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2543352" y="3495918"/>
            <a:ext cx="4928860" cy="1404766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1963401" y="5945722"/>
            <a:ext cx="5494173" cy="2969678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353926" y="8068712"/>
            <a:ext cx="5103648" cy="2685013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3692188" y="10512239"/>
            <a:ext cx="3765386" cy="296978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527958" y="8102089"/>
            <a:ext cx="7101942" cy="2688891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" idx="3"/>
          </p:cNvCxnSpPr>
          <p:nvPr/>
        </p:nvCxnSpPr>
        <p:spPr>
          <a:xfrm>
            <a:off x="3759821" y="10512239"/>
            <a:ext cx="5687703" cy="296978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622402" y="5936483"/>
            <a:ext cx="1908503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PA0 / Phase 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22401" y="5160379"/>
            <a:ext cx="24536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Left Motor Current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22400" y="5570240"/>
            <a:ext cx="1908505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PC3 / Phase 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171793" y="5341257"/>
            <a:ext cx="5102512" cy="2529415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7567974" y="4304808"/>
            <a:ext cx="26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Right Motor Current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7567974" y="5095669"/>
            <a:ext cx="1908504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PC4 / Phase 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567973" y="4740431"/>
            <a:ext cx="1908505" cy="36933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PC5 / Phase C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12833182" y="4526389"/>
            <a:ext cx="4639030" cy="3347338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622401" y="6560529"/>
            <a:ext cx="2301591" cy="3757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DC Link Current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4133473" y="7292101"/>
            <a:ext cx="7055227" cy="1157143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622788" y="6926252"/>
            <a:ext cx="234257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PC0 / Left </a:t>
            </a:r>
            <a:r>
              <a:rPr lang="en-US" sz="2400" dirty="0">
                <a:solidFill>
                  <a:schemeClr val="bg1"/>
                </a:solidFill>
              </a:rPr>
              <a:t>Motor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622788" y="7292101"/>
            <a:ext cx="234257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PC1 / </a:t>
            </a:r>
            <a:r>
              <a:rPr lang="en-US" sz="2400" dirty="0">
                <a:solidFill>
                  <a:schemeClr val="bg1"/>
                </a:solidFill>
              </a:rPr>
              <a:t>Right Motor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22787" y="3475028"/>
            <a:ext cx="234257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PA5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Latch Pin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22787" y="3106459"/>
            <a:ext cx="234257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PA1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Button Pin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567973" y="3722676"/>
            <a:ext cx="234257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PA12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Charger Pin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8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</TotalTime>
  <Words>131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TU/e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Feru, E.</dc:creator>
  <cp:lastModifiedBy>Feru, E.</cp:lastModifiedBy>
  <cp:revision>76</cp:revision>
  <dcterms:created xsi:type="dcterms:W3CDTF">2020-01-12T17:08:42Z</dcterms:created>
  <dcterms:modified xsi:type="dcterms:W3CDTF">2020-05-26T20:45:32Z</dcterms:modified>
</cp:coreProperties>
</file>