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9" r:id="rId2"/>
    <p:sldId id="260" r:id="rId3"/>
    <p:sldId id="261" r:id="rId4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FF8FE2"/>
    <a:srgbClr val="EFFBFF"/>
    <a:srgbClr val="DDF6FF"/>
    <a:srgbClr val="C1EFFF"/>
    <a:srgbClr val="FFEFFF"/>
    <a:srgbClr val="FFEBFA"/>
    <a:srgbClr val="FFE1F7"/>
    <a:srgbClr val="FFB9ED"/>
    <a:srgbClr val="AFE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0" autoAdjust="0"/>
    <p:restoredTop sz="94660"/>
  </p:normalViewPr>
  <p:slideViewPr>
    <p:cSldViewPr snapToGrid="0">
      <p:cViewPr>
        <p:scale>
          <a:sx n="50" d="100"/>
          <a:sy n="50" d="100"/>
        </p:scale>
        <p:origin x="804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88AC14-9F0C-4B24-A0DE-3D91966C1719}" type="datetimeFigureOut">
              <a:rPr lang="nl-NL" smtClean="0"/>
              <a:t>6-10-2019</a:t>
            </a:fld>
            <a:endParaRPr lang="nl-NL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99C6E-EFA4-4595-B617-3AE84CEF077A}" type="slidenum">
              <a:rPr lang="nl-NL" smtClean="0"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5054663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CB87546-2B11-4901-9B8E-4976C7F282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51578428-23A7-414B-B347-F6169880DC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EEA0080-C28E-4BCA-AC14-80A2F40CB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36929-10AE-434E-B377-C7AB95DD3BB3}" type="datetimeFigureOut">
              <a:rPr lang="nl-NL" smtClean="0"/>
              <a:t>6-10-2019</a:t>
            </a:fld>
            <a:endParaRPr lang="nl-N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D1F8915-BB54-4D6A-A756-C0160B7BC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632D308-2C29-4749-AAB7-EC1BB78E1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DF839-4617-4E7B-977F-8953567A7D44}" type="slidenum">
              <a:rPr lang="nl-NL" smtClean="0"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89191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44B95E5-8A41-48F1-A321-59F271992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5712BBD9-29F1-41CD-819C-EBAD28306A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0A3A627-786D-4034-BDA8-B59CDB780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36929-10AE-434E-B377-C7AB95DD3BB3}" type="datetimeFigureOut">
              <a:rPr lang="nl-NL" smtClean="0"/>
              <a:t>6-10-2019</a:t>
            </a:fld>
            <a:endParaRPr lang="nl-N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8BABE35-1A12-4D86-A36A-8EA6525C1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6000498-0F00-463F-BDC4-FD2821609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DF839-4617-4E7B-977F-8953567A7D44}" type="slidenum">
              <a:rPr lang="nl-NL" smtClean="0"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463880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A2C87CA9-649D-478E-858C-7B23BD0D43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0CFDD78B-A533-4E27-8BAD-523A7A9903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DDA3A3C-3F12-477F-809F-B3A9375D6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36929-10AE-434E-B377-C7AB95DD3BB3}" type="datetimeFigureOut">
              <a:rPr lang="nl-NL" smtClean="0"/>
              <a:t>6-10-2019</a:t>
            </a:fld>
            <a:endParaRPr lang="nl-N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A8C4594-7678-4851-8B4C-9CE6A6DBC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2973298-27A1-4921-B8E2-5EE488A8E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DF839-4617-4E7B-977F-8953567A7D44}" type="slidenum">
              <a:rPr lang="nl-NL" smtClean="0"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916823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BB8B871-FA55-4DCB-9E25-1E4D87CCE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61166B4-0610-4B5A-A16C-4E1B81FAA0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EFDF1DA-1FF0-4424-8A60-945CE921C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36929-10AE-434E-B377-C7AB95DD3BB3}" type="datetimeFigureOut">
              <a:rPr lang="nl-NL" smtClean="0"/>
              <a:t>6-10-2019</a:t>
            </a:fld>
            <a:endParaRPr lang="nl-N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F6E68FD-B570-4409-84A8-6714F0DB3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EB0CC16-3F5D-4E5D-B5BF-AE2583DEE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DF839-4617-4E7B-977F-8953567A7D44}" type="slidenum">
              <a:rPr lang="nl-NL" smtClean="0"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655536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558AC74-4E86-425A-8C64-5EF964E98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1C3B2D36-9174-4AC3-80F0-A4DE0B8288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75A7E04-A38D-4F30-98E4-E4F3EF8CE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36929-10AE-434E-B377-C7AB95DD3BB3}" type="datetimeFigureOut">
              <a:rPr lang="nl-NL" smtClean="0"/>
              <a:t>6-10-2019</a:t>
            </a:fld>
            <a:endParaRPr lang="nl-N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FA6A100-E185-476D-BD54-8622176CC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728CE3D-6368-4BAB-83EB-F72B7FCDE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DF839-4617-4E7B-977F-8953567A7D44}" type="slidenum">
              <a:rPr lang="nl-NL" smtClean="0"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12645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AD180F9-EF15-4BD2-A281-B147795B1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1B06D64-1D24-41DA-8E2F-DB05B2A6BB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1CE56C22-D5C0-4CA4-8A82-5DBF1FA305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88219394-9966-4D03-92A6-8CBE0CF9B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36929-10AE-434E-B377-C7AB95DD3BB3}" type="datetimeFigureOut">
              <a:rPr lang="nl-NL" smtClean="0"/>
              <a:t>6-10-2019</a:t>
            </a:fld>
            <a:endParaRPr lang="nl-NL" dirty="0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A004E296-8935-4BDC-96E1-94285E629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41D727AA-DFD8-491A-BD97-EF406B351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DF839-4617-4E7B-977F-8953567A7D44}" type="slidenum">
              <a:rPr lang="nl-NL" smtClean="0"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128137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6CF0E43-D0AB-46C6-8A4B-28F4931CA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66CF02C8-D347-433D-9EAF-06D9145F81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71293464-0193-4BE4-8B16-D88E21FCD4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35DFF939-6F29-4EAB-B51F-7A2E7AFAB4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14384B18-D427-4D9A-9C0A-9D373B97FB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27C397B4-3F0D-4499-A9DC-A8744117D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36929-10AE-434E-B377-C7AB95DD3BB3}" type="datetimeFigureOut">
              <a:rPr lang="nl-NL" smtClean="0"/>
              <a:t>6-10-2019</a:t>
            </a:fld>
            <a:endParaRPr lang="nl-NL" dirty="0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C152D658-8D2E-47AB-A16D-0E0C9E1A5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D2353B3C-DEC6-4389-A49D-929C02167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DF839-4617-4E7B-977F-8953567A7D44}" type="slidenum">
              <a:rPr lang="nl-NL" smtClean="0"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665626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14A274B-FC8D-40CC-81F1-32B425660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B16C94D2-43A9-4A06-8490-C754C08EE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36929-10AE-434E-B377-C7AB95DD3BB3}" type="datetimeFigureOut">
              <a:rPr lang="nl-NL" smtClean="0"/>
              <a:t>6-10-2019</a:t>
            </a:fld>
            <a:endParaRPr lang="nl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445ABB0A-E82A-4444-9523-ACF3F72C7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1094C0AB-1C33-4C41-96FA-C1285C27E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DF839-4617-4E7B-977F-8953567A7D44}" type="slidenum">
              <a:rPr lang="nl-NL" smtClean="0"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266553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10CC5F14-B3A1-490A-BE05-F43D2DE00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36929-10AE-434E-B377-C7AB95DD3BB3}" type="datetimeFigureOut">
              <a:rPr lang="nl-NL" smtClean="0"/>
              <a:t>6-10-2019</a:t>
            </a:fld>
            <a:endParaRPr lang="nl-N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A0BF8AEE-66C7-4B25-8EA0-9BF0D231E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A3D7C047-0161-4C2F-BA86-9BBA09A5F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DF839-4617-4E7B-977F-8953567A7D44}" type="slidenum">
              <a:rPr lang="nl-NL" smtClean="0"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035687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C3B4CC0-F68E-47D9-8EDA-FFD5DE876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8F385BA-9878-40E8-AA59-C52E0A57A3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C7800CF9-5054-4035-AA08-13F1AE78A3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C1B78EE9-45B1-4268-B034-A2D05742B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36929-10AE-434E-B377-C7AB95DD3BB3}" type="datetimeFigureOut">
              <a:rPr lang="nl-NL" smtClean="0"/>
              <a:t>6-10-2019</a:t>
            </a:fld>
            <a:endParaRPr lang="nl-NL" dirty="0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ED9FB690-35E0-42EB-8CCC-DA2C2F494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B336F7D9-C347-47E9-BEEF-CEF194852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DF839-4617-4E7B-977F-8953567A7D44}" type="slidenum">
              <a:rPr lang="nl-NL" smtClean="0"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049444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87345DA-5CBB-498C-B5A5-E49E9BD85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286DDD52-3696-4511-BFA9-19DF4432B2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 dirty="0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5CF79523-0DAE-4D21-82CD-F97093C26E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0F9905C0-D2B9-439C-B94B-234D68D4B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36929-10AE-434E-B377-C7AB95DD3BB3}" type="datetimeFigureOut">
              <a:rPr lang="nl-NL" smtClean="0"/>
              <a:t>6-10-2019</a:t>
            </a:fld>
            <a:endParaRPr lang="nl-NL" dirty="0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22093EA3-FA07-4DCE-AEC8-827DB3752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35171860-C496-42A1-BAB3-50BAB58BE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DF839-4617-4E7B-977F-8953567A7D44}" type="slidenum">
              <a:rPr lang="nl-NL" smtClean="0"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432583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D2BC31AE-F30D-4CE6-862F-53FB107AA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C22A83EE-07BF-434D-88D0-946BF0D3C4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E3E5318-BB17-4FB0-9663-2B17D24D18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536929-10AE-434E-B377-C7AB95DD3BB3}" type="datetimeFigureOut">
              <a:rPr lang="nl-NL" smtClean="0"/>
              <a:t>6-10-2019</a:t>
            </a:fld>
            <a:endParaRPr lang="nl-N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C9558B9-DBAF-4370-BBA2-52E18CAA87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00502F2-2E31-44DB-9C84-7D916B295F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BDF839-4617-4E7B-977F-8953567A7D44}" type="slidenum">
              <a:rPr lang="nl-NL" smtClean="0"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294465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Rectangle: Rounded Corners 59">
            <a:extLst>
              <a:ext uri="{FF2B5EF4-FFF2-40B4-BE49-F238E27FC236}">
                <a16:creationId xmlns="" xmlns:a16="http://schemas.microsoft.com/office/drawing/2014/main" id="{FB55B39F-587B-4380-9EDE-DA61719B93C5}"/>
              </a:ext>
            </a:extLst>
          </p:cNvPr>
          <p:cNvSpPr/>
          <p:nvPr/>
        </p:nvSpPr>
        <p:spPr>
          <a:xfrm>
            <a:off x="1804397" y="1277071"/>
            <a:ext cx="7970824" cy="3699841"/>
          </a:xfrm>
          <a:prstGeom prst="roundRect">
            <a:avLst>
              <a:gd name="adj" fmla="val 1993"/>
            </a:avLst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nl-NL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FOC </a:t>
            </a:r>
            <a:r>
              <a:rPr lang="nl-NL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Custom</a:t>
            </a:r>
            <a:r>
              <a:rPr lang="nl-NL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Firmware Architecture</a:t>
            </a:r>
            <a:endParaRPr lang="nl-NL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609208" y="1803290"/>
            <a:ext cx="1297868" cy="745080"/>
          </a:xfrm>
          <a:prstGeom prst="rect">
            <a:avLst/>
          </a:prstGeom>
          <a:solidFill>
            <a:srgbClr val="65D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</a:rPr>
              <a:t>Estimations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609208" y="3940314"/>
            <a:ext cx="1297868" cy="745080"/>
          </a:xfrm>
          <a:prstGeom prst="rect">
            <a:avLst/>
          </a:prstGeom>
          <a:solidFill>
            <a:srgbClr val="65D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</a:rPr>
              <a:t>Diagnostics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884129" y="3940314"/>
            <a:ext cx="1297868" cy="745080"/>
          </a:xfrm>
          <a:prstGeom prst="rect">
            <a:avLst/>
          </a:prstGeom>
          <a:solidFill>
            <a:srgbClr val="65D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</a:rPr>
              <a:t>Control Mode Manager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444698" y="3940314"/>
            <a:ext cx="1297868" cy="745080"/>
          </a:xfrm>
          <a:prstGeom prst="rect">
            <a:avLst/>
          </a:prstGeom>
          <a:solidFill>
            <a:srgbClr val="FFB9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</a:rPr>
              <a:t>FOC</a:t>
            </a:r>
          </a:p>
          <a:p>
            <a:pPr algn="ctr"/>
            <a:r>
              <a:rPr lang="en-US" sz="1100" b="1" dirty="0" smtClean="0">
                <a:solidFill>
                  <a:schemeClr val="tx1"/>
                </a:solidFill>
              </a:rPr>
              <a:t>Algorithm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444699" y="1803290"/>
            <a:ext cx="1297868" cy="745080"/>
          </a:xfrm>
          <a:prstGeom prst="rect">
            <a:avLst/>
          </a:prstGeom>
          <a:solidFill>
            <a:srgbClr val="65D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</a:rPr>
              <a:t>Control Type Manager</a:t>
            </a:r>
            <a:endParaRPr lang="en-US" sz="1100" b="1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endCxn id="4" idx="1"/>
          </p:cNvCxnSpPr>
          <p:nvPr/>
        </p:nvCxnSpPr>
        <p:spPr>
          <a:xfrm>
            <a:off x="2205090" y="2175830"/>
            <a:ext cx="4041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804397" y="1741131"/>
            <a:ext cx="8082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Input target</a:t>
            </a:r>
          </a:p>
          <a:p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Hall sensors</a:t>
            </a:r>
          </a:p>
        </p:txBody>
      </p:sp>
      <p:cxnSp>
        <p:nvCxnSpPr>
          <p:cNvPr id="15" name="Straight Arrow Connector 14"/>
          <p:cNvCxnSpPr>
            <a:stCxn id="4" idx="2"/>
            <a:endCxn id="5" idx="0"/>
          </p:cNvCxnSpPr>
          <p:nvPr/>
        </p:nvCxnSpPr>
        <p:spPr>
          <a:xfrm>
            <a:off x="3258142" y="2548370"/>
            <a:ext cx="0" cy="13919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258142" y="2610529"/>
            <a:ext cx="11624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Input target </a:t>
            </a: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scaled</a:t>
            </a:r>
          </a:p>
          <a:p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Rotor position</a:t>
            </a:r>
          </a:p>
          <a:p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Rotor angle</a:t>
            </a:r>
          </a:p>
          <a:p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Motor speed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981859" y="4100048"/>
            <a:ext cx="6671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Error flag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289066" y="4035557"/>
            <a:ext cx="9028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Control mode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066997" y="3303080"/>
            <a:ext cx="103265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Duty Cycle </a:t>
            </a:r>
            <a:r>
              <a:rPr lang="en-US" sz="1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phaA</a:t>
            </a:r>
            <a:endParaRPr lang="en-US" sz="1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Duty Cycle </a:t>
            </a:r>
            <a:r>
              <a:rPr lang="en-US" sz="1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phaB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Duty Cycle </a:t>
            </a:r>
            <a:r>
              <a:rPr lang="en-US" sz="1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phaC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742566" y="1587243"/>
            <a:ext cx="103265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Duty Cycle </a:t>
            </a:r>
            <a:r>
              <a:rPr lang="en-US" sz="1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phaA</a:t>
            </a:r>
            <a:endParaRPr lang="en-US" sz="1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Duty Cycle </a:t>
            </a:r>
            <a:r>
              <a:rPr lang="en-US" sz="1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phaB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Duty Cycle </a:t>
            </a:r>
            <a:r>
              <a:rPr lang="en-US" sz="1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phaC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579863" y="1750056"/>
            <a:ext cx="8338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Control type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855842" y="3482938"/>
            <a:ext cx="7240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Control mode req.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25" name="Straight Arrow Connector 24"/>
          <p:cNvCxnSpPr>
            <a:stCxn id="5" idx="3"/>
            <a:endCxn id="6" idx="1"/>
          </p:cNvCxnSpPr>
          <p:nvPr/>
        </p:nvCxnSpPr>
        <p:spPr>
          <a:xfrm>
            <a:off x="3907076" y="4312854"/>
            <a:ext cx="9770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6" idx="3"/>
            <a:endCxn id="7" idx="1"/>
          </p:cNvCxnSpPr>
          <p:nvPr/>
        </p:nvCxnSpPr>
        <p:spPr>
          <a:xfrm>
            <a:off x="6181997" y="4312854"/>
            <a:ext cx="12627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5855842" y="3609411"/>
            <a:ext cx="0" cy="328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3258142" y="3318415"/>
            <a:ext cx="4186555" cy="734677"/>
          </a:xfrm>
          <a:prstGeom prst="bentConnector3">
            <a:avLst>
              <a:gd name="adj1" fmla="val 9036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5232828" y="3318415"/>
            <a:ext cx="714" cy="6197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7" idx="0"/>
            <a:endCxn id="8" idx="2"/>
          </p:cNvCxnSpPr>
          <p:nvPr/>
        </p:nvCxnSpPr>
        <p:spPr>
          <a:xfrm flipV="1">
            <a:off x="8093632" y="2548370"/>
            <a:ext cx="1" cy="13919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7040579" y="2038454"/>
            <a:ext cx="4041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8742566" y="2175830"/>
            <a:ext cx="4041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7040580" y="4543682"/>
            <a:ext cx="4041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6579863" y="4562283"/>
            <a:ext cx="8819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Current </a:t>
            </a:r>
            <a:r>
              <a:rPr lang="en-US" sz="1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PhaA</a:t>
            </a:r>
            <a:endParaRPr lang="en-US" sz="1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Current </a:t>
            </a:r>
            <a:r>
              <a:rPr lang="en-US" sz="1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PhaB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77" name="Straight Arrow Connector 76"/>
          <p:cNvCxnSpPr/>
          <p:nvPr/>
        </p:nvCxnSpPr>
        <p:spPr>
          <a:xfrm rot="5400000" flipH="1" flipV="1">
            <a:off x="6767837" y="2641560"/>
            <a:ext cx="949602" cy="404117"/>
          </a:xfrm>
          <a:prstGeom prst="bentConnector3">
            <a:avLst>
              <a:gd name="adj1" fmla="val 9976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Oval 93"/>
          <p:cNvSpPr/>
          <p:nvPr/>
        </p:nvSpPr>
        <p:spPr>
          <a:xfrm>
            <a:off x="3235280" y="3297936"/>
            <a:ext cx="45719" cy="4571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/>
          <p:cNvSpPr/>
          <p:nvPr/>
        </p:nvSpPr>
        <p:spPr>
          <a:xfrm>
            <a:off x="5212349" y="3297521"/>
            <a:ext cx="45719" cy="4571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/>
          <p:cNvSpPr/>
          <p:nvPr/>
        </p:nvSpPr>
        <p:spPr>
          <a:xfrm>
            <a:off x="7020021" y="3296813"/>
            <a:ext cx="45719" cy="4571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59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Rectangle: Rounded Corners 59">
            <a:extLst>
              <a:ext uri="{FF2B5EF4-FFF2-40B4-BE49-F238E27FC236}">
                <a16:creationId xmlns="" xmlns:a16="http://schemas.microsoft.com/office/drawing/2014/main" id="{FB55B39F-587B-4380-9EDE-DA61719B93C5}"/>
              </a:ext>
            </a:extLst>
          </p:cNvPr>
          <p:cNvSpPr/>
          <p:nvPr/>
        </p:nvSpPr>
        <p:spPr>
          <a:xfrm>
            <a:off x="1435100" y="1282700"/>
            <a:ext cx="8902700" cy="4305300"/>
          </a:xfrm>
          <a:prstGeom prst="roundRect">
            <a:avLst>
              <a:gd name="adj" fmla="val 1993"/>
            </a:avLst>
          </a:prstGeom>
          <a:noFill/>
          <a:ln w="9525">
            <a:solidFill>
              <a:srgbClr val="FF0066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nl-NL" sz="1200" dirty="0" smtClean="0">
                <a:solidFill>
                  <a:srgbClr val="FF0066"/>
                </a:solidFill>
              </a:rPr>
              <a:t>FOC </a:t>
            </a:r>
            <a:r>
              <a:rPr lang="nl-NL" sz="1200" dirty="0" err="1" smtClean="0">
                <a:solidFill>
                  <a:srgbClr val="FF0066"/>
                </a:solidFill>
              </a:rPr>
              <a:t>Algorithm</a:t>
            </a:r>
            <a:endParaRPr lang="nl-NL" sz="1200" dirty="0">
              <a:solidFill>
                <a:srgbClr val="FF0066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324127" y="3339787"/>
            <a:ext cx="951518" cy="569133"/>
          </a:xfrm>
          <a:prstGeom prst="rect">
            <a:avLst/>
          </a:prstGeom>
          <a:solidFill>
            <a:srgbClr val="65D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</a:rPr>
              <a:t>Clarke Transform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208527" y="1434118"/>
            <a:ext cx="103265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Duty Cycle </a:t>
            </a:r>
            <a:r>
              <a:rPr lang="en-US" sz="1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phaA</a:t>
            </a:r>
            <a:endParaRPr lang="en-US" sz="1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Duty Cycle </a:t>
            </a:r>
            <a:r>
              <a:rPr lang="en-US" sz="1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phaB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Duty Cycle </a:t>
            </a:r>
            <a:r>
              <a:rPr lang="en-US" sz="1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phaC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72" name="Straight Arrow Connector 71"/>
          <p:cNvCxnSpPr>
            <a:stCxn id="36" idx="3"/>
            <a:endCxn id="39" idx="1"/>
          </p:cNvCxnSpPr>
          <p:nvPr/>
        </p:nvCxnSpPr>
        <p:spPr>
          <a:xfrm>
            <a:off x="3012136" y="2036790"/>
            <a:ext cx="6721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flipH="1" flipV="1">
            <a:off x="5062937" y="3716208"/>
            <a:ext cx="484130" cy="2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6935597" y="3339787"/>
            <a:ext cx="951518" cy="569133"/>
          </a:xfrm>
          <a:prstGeom prst="rect">
            <a:avLst/>
          </a:prstGeom>
          <a:solidFill>
            <a:srgbClr val="65D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</a:rPr>
              <a:t>Park Transform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547067" y="3339787"/>
            <a:ext cx="951518" cy="569133"/>
          </a:xfrm>
          <a:prstGeom prst="rect">
            <a:avLst/>
          </a:prstGeom>
          <a:solidFill>
            <a:srgbClr val="65D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</a:rPr>
              <a:t>Current Filtering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8276987" y="1751349"/>
            <a:ext cx="951518" cy="569133"/>
          </a:xfrm>
          <a:prstGeom prst="rect">
            <a:avLst/>
          </a:prstGeom>
          <a:solidFill>
            <a:srgbClr val="65D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</a:rPr>
              <a:t>Inv. Clarke Transform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6888457" y="1751349"/>
            <a:ext cx="951518" cy="569133"/>
          </a:xfrm>
          <a:prstGeom prst="rect">
            <a:avLst/>
          </a:prstGeom>
          <a:solidFill>
            <a:srgbClr val="65D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</a:rPr>
              <a:t>Inv. Park Transform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2060618" y="1752223"/>
            <a:ext cx="951518" cy="569133"/>
          </a:xfrm>
          <a:prstGeom prst="rect">
            <a:avLst/>
          </a:prstGeom>
          <a:solidFill>
            <a:srgbClr val="65D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</a:rPr>
              <a:t>Field Weakening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2058018" y="2467725"/>
            <a:ext cx="951518" cy="569133"/>
          </a:xfrm>
          <a:prstGeom prst="rect">
            <a:avLst/>
          </a:prstGeom>
          <a:solidFill>
            <a:srgbClr val="65D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</a:rPr>
              <a:t>Motor Limitations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3684306" y="1752223"/>
            <a:ext cx="1378610" cy="569133"/>
          </a:xfrm>
          <a:prstGeom prst="rect">
            <a:avLst/>
          </a:prstGeom>
          <a:solidFill>
            <a:srgbClr val="C1E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</a:rPr>
              <a:t>D Axis Controller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3684306" y="2971061"/>
            <a:ext cx="1378610" cy="2459459"/>
          </a:xfrm>
          <a:prstGeom prst="rect">
            <a:avLst/>
          </a:prstGeom>
          <a:solidFill>
            <a:srgbClr val="C1E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Q</a:t>
            </a:r>
            <a:r>
              <a:rPr lang="en-US" sz="1100" b="1" dirty="0" smtClean="0">
                <a:solidFill>
                  <a:schemeClr val="tx1"/>
                </a:solidFill>
              </a:rPr>
              <a:t> Axis Controller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3895852" y="3263587"/>
            <a:ext cx="951518" cy="569133"/>
          </a:xfrm>
          <a:prstGeom prst="rect">
            <a:avLst/>
          </a:prstGeom>
          <a:solidFill>
            <a:srgbClr val="65D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</a:rPr>
              <a:t>Voltage Mode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3895852" y="3980574"/>
            <a:ext cx="951518" cy="569133"/>
          </a:xfrm>
          <a:prstGeom prst="rect">
            <a:avLst/>
          </a:prstGeom>
          <a:solidFill>
            <a:srgbClr val="65D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</a:rPr>
              <a:t>Speed</a:t>
            </a:r>
          </a:p>
          <a:p>
            <a:pPr algn="ctr"/>
            <a:r>
              <a:rPr lang="en-US" sz="1100" b="1" dirty="0" smtClean="0">
                <a:solidFill>
                  <a:schemeClr val="tx1"/>
                </a:solidFill>
              </a:rPr>
              <a:t>Mode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3889977" y="4694772"/>
            <a:ext cx="951518" cy="569133"/>
          </a:xfrm>
          <a:prstGeom prst="rect">
            <a:avLst/>
          </a:prstGeom>
          <a:solidFill>
            <a:srgbClr val="65D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</a:rPr>
              <a:t>Torque Mode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539140" y="3869205"/>
            <a:ext cx="11866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Input </a:t>
            </a: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target scaled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3136867" y="1789694"/>
            <a:ext cx="3690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</a:t>
            </a:r>
            <a:r>
              <a:rPr lang="en-US" sz="1000" baseline="-25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dTgt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554145" y="3186471"/>
            <a:ext cx="2859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</a:t>
            </a:r>
            <a:r>
              <a:rPr lang="en-US" sz="1000" baseline="-25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</a:p>
          <a:p>
            <a:r>
              <a:rPr lang="en-US" sz="1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</a:t>
            </a:r>
            <a:r>
              <a:rPr lang="en-US" sz="1000" baseline="-25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q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864612" y="2426269"/>
            <a:ext cx="2584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</a:t>
            </a:r>
            <a:r>
              <a:rPr lang="en-US" sz="1000" baseline="-25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178026" y="3469987"/>
            <a:ext cx="2584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</a:t>
            </a:r>
            <a:r>
              <a:rPr lang="en-US" sz="1000" baseline="-25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q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9286185" y="3209185"/>
            <a:ext cx="4264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</a:t>
            </a:r>
            <a:r>
              <a:rPr lang="en-US" sz="1000" baseline="-25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phaA</a:t>
            </a:r>
            <a:endParaRPr lang="en-US" sz="1000" baseline="-25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</a:t>
            </a:r>
            <a:r>
              <a:rPr lang="en-US" sz="1000" baseline="-25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phaB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887115" y="3193121"/>
            <a:ext cx="4264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</a:t>
            </a:r>
            <a:r>
              <a:rPr lang="en-US" sz="1000" baseline="-25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alpha</a:t>
            </a:r>
            <a:endParaRPr lang="en-US" sz="1000" baseline="-25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</a:t>
            </a:r>
            <a:r>
              <a:rPr lang="en-US" sz="1000" baseline="-25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beta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097315" y="1681578"/>
            <a:ext cx="3016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V</a:t>
            </a:r>
            <a:r>
              <a:rPr lang="en-US" sz="1000" baseline="-25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107899" y="2883626"/>
            <a:ext cx="3016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V</a:t>
            </a:r>
            <a:r>
              <a:rPr lang="en-US" sz="1000" baseline="-25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q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829650" y="1579504"/>
            <a:ext cx="5071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V</a:t>
            </a:r>
            <a:r>
              <a:rPr lang="en-US" sz="1000" baseline="-25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alpha</a:t>
            </a:r>
            <a:endParaRPr lang="en-US" sz="1000" baseline="-25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V</a:t>
            </a:r>
            <a:r>
              <a:rPr lang="en-US" sz="1000" baseline="-25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beta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615329" y="1716328"/>
            <a:ext cx="410875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Motor speed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50" name="Straight Arrow Connector 49"/>
          <p:cNvCxnSpPr/>
          <p:nvPr/>
        </p:nvCxnSpPr>
        <p:spPr>
          <a:xfrm rot="16200000" flipV="1">
            <a:off x="4785944" y="2401204"/>
            <a:ext cx="1013110" cy="864055"/>
          </a:xfrm>
          <a:prstGeom prst="bentConnector3">
            <a:avLst>
              <a:gd name="adj1" fmla="val 5846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49"/>
          <p:cNvCxnSpPr/>
          <p:nvPr/>
        </p:nvCxnSpPr>
        <p:spPr>
          <a:xfrm flipV="1">
            <a:off x="5062916" y="2188798"/>
            <a:ext cx="1812442" cy="962618"/>
          </a:xfrm>
          <a:prstGeom prst="bentConnector3">
            <a:avLst>
              <a:gd name="adj1" fmla="val 6576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 flipV="1">
            <a:off x="2995785" y="2320482"/>
            <a:ext cx="918259" cy="431809"/>
          </a:xfrm>
          <a:prstGeom prst="bentConnector3">
            <a:avLst>
              <a:gd name="adj1" fmla="val 1001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>
            <a:off x="3915632" y="2752291"/>
            <a:ext cx="0" cy="2187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>
            <a:off x="1731149" y="2035915"/>
            <a:ext cx="3028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>
            <a:off x="3009536" y="4153772"/>
            <a:ext cx="6721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32" idx="1"/>
            <a:endCxn id="33" idx="3"/>
          </p:cNvCxnSpPr>
          <p:nvPr/>
        </p:nvCxnSpPr>
        <p:spPr>
          <a:xfrm flipH="1">
            <a:off x="6498585" y="3624354"/>
            <a:ext cx="4370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stCxn id="4" idx="1"/>
            <a:endCxn id="32" idx="3"/>
          </p:cNvCxnSpPr>
          <p:nvPr/>
        </p:nvCxnSpPr>
        <p:spPr>
          <a:xfrm flipH="1">
            <a:off x="7887115" y="3624354"/>
            <a:ext cx="4370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 flipH="1">
            <a:off x="9275645" y="3624353"/>
            <a:ext cx="4370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>
            <a:off x="9228505" y="2024105"/>
            <a:ext cx="6721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stCxn id="35" idx="3"/>
            <a:endCxn id="34" idx="1"/>
          </p:cNvCxnSpPr>
          <p:nvPr/>
        </p:nvCxnSpPr>
        <p:spPr>
          <a:xfrm>
            <a:off x="7839975" y="2035916"/>
            <a:ext cx="4370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/>
          <p:nvPr/>
        </p:nvCxnSpPr>
        <p:spPr>
          <a:xfrm flipV="1">
            <a:off x="5062916" y="1923323"/>
            <a:ext cx="1812442" cy="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Oval 127"/>
          <p:cNvSpPr/>
          <p:nvPr/>
        </p:nvSpPr>
        <p:spPr>
          <a:xfrm>
            <a:off x="3893765" y="2728484"/>
            <a:ext cx="45719" cy="4571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288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0300" y="762389"/>
            <a:ext cx="5611500" cy="5447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6907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535</TotalTime>
  <Words>118</Words>
  <Application>Microsoft Office PowerPoint</Application>
  <PresentationFormat>Widescreen</PresentationFormat>
  <Paragraphs>57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Emanuel Feru</dc:creator>
  <cp:lastModifiedBy>Feru, E.</cp:lastModifiedBy>
  <cp:revision>42</cp:revision>
  <dcterms:created xsi:type="dcterms:W3CDTF">2019-07-11T06:45:52Z</dcterms:created>
  <dcterms:modified xsi:type="dcterms:W3CDTF">2019-10-06T11:40:34Z</dcterms:modified>
</cp:coreProperties>
</file>