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21442363" cy="15360650"/>
  <p:notesSz cx="6858000" cy="9144000"/>
  <p:defaultTextStyle>
    <a:defPPr>
      <a:defRPr lang="en-US"/>
    </a:defPPr>
    <a:lvl1pPr marL="0" algn="l" defTabSz="1766451" rtl="0" eaLnBrk="1" latinLnBrk="0" hangingPunct="1">
      <a:defRPr sz="3478" kern="1200">
        <a:solidFill>
          <a:schemeClr val="tx1"/>
        </a:solidFill>
        <a:latin typeface="+mn-lt"/>
        <a:ea typeface="+mn-ea"/>
        <a:cs typeface="+mn-cs"/>
      </a:defRPr>
    </a:lvl1pPr>
    <a:lvl2pPr marL="883226" algn="l" defTabSz="1766451" rtl="0" eaLnBrk="1" latinLnBrk="0" hangingPunct="1">
      <a:defRPr sz="3478" kern="1200">
        <a:solidFill>
          <a:schemeClr val="tx1"/>
        </a:solidFill>
        <a:latin typeface="+mn-lt"/>
        <a:ea typeface="+mn-ea"/>
        <a:cs typeface="+mn-cs"/>
      </a:defRPr>
    </a:lvl2pPr>
    <a:lvl3pPr marL="1766451" algn="l" defTabSz="1766451" rtl="0" eaLnBrk="1" latinLnBrk="0" hangingPunct="1">
      <a:defRPr sz="3478" kern="1200">
        <a:solidFill>
          <a:schemeClr val="tx1"/>
        </a:solidFill>
        <a:latin typeface="+mn-lt"/>
        <a:ea typeface="+mn-ea"/>
        <a:cs typeface="+mn-cs"/>
      </a:defRPr>
    </a:lvl3pPr>
    <a:lvl4pPr marL="2649678" algn="l" defTabSz="1766451" rtl="0" eaLnBrk="1" latinLnBrk="0" hangingPunct="1">
      <a:defRPr sz="3478" kern="1200">
        <a:solidFill>
          <a:schemeClr val="tx1"/>
        </a:solidFill>
        <a:latin typeface="+mn-lt"/>
        <a:ea typeface="+mn-ea"/>
        <a:cs typeface="+mn-cs"/>
      </a:defRPr>
    </a:lvl4pPr>
    <a:lvl5pPr marL="3532904" algn="l" defTabSz="1766451" rtl="0" eaLnBrk="1" latinLnBrk="0" hangingPunct="1">
      <a:defRPr sz="3478" kern="1200">
        <a:solidFill>
          <a:schemeClr val="tx1"/>
        </a:solidFill>
        <a:latin typeface="+mn-lt"/>
        <a:ea typeface="+mn-ea"/>
        <a:cs typeface="+mn-cs"/>
      </a:defRPr>
    </a:lvl5pPr>
    <a:lvl6pPr marL="4416130" algn="l" defTabSz="1766451" rtl="0" eaLnBrk="1" latinLnBrk="0" hangingPunct="1">
      <a:defRPr sz="3478" kern="1200">
        <a:solidFill>
          <a:schemeClr val="tx1"/>
        </a:solidFill>
        <a:latin typeface="+mn-lt"/>
        <a:ea typeface="+mn-ea"/>
        <a:cs typeface="+mn-cs"/>
      </a:defRPr>
    </a:lvl6pPr>
    <a:lvl7pPr marL="5299355" algn="l" defTabSz="1766451" rtl="0" eaLnBrk="1" latinLnBrk="0" hangingPunct="1">
      <a:defRPr sz="3478" kern="1200">
        <a:solidFill>
          <a:schemeClr val="tx1"/>
        </a:solidFill>
        <a:latin typeface="+mn-lt"/>
        <a:ea typeface="+mn-ea"/>
        <a:cs typeface="+mn-cs"/>
      </a:defRPr>
    </a:lvl7pPr>
    <a:lvl8pPr marL="6182581" algn="l" defTabSz="1766451" rtl="0" eaLnBrk="1" latinLnBrk="0" hangingPunct="1">
      <a:defRPr sz="3478" kern="1200">
        <a:solidFill>
          <a:schemeClr val="tx1"/>
        </a:solidFill>
        <a:latin typeface="+mn-lt"/>
        <a:ea typeface="+mn-ea"/>
        <a:cs typeface="+mn-cs"/>
      </a:defRPr>
    </a:lvl8pPr>
    <a:lvl9pPr marL="7065808" algn="l" defTabSz="1766451" rtl="0" eaLnBrk="1" latinLnBrk="0" hangingPunct="1">
      <a:defRPr sz="34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00"/>
    <a:srgbClr val="33CC33"/>
    <a:srgbClr val="1D1DFF"/>
    <a:srgbClr val="0000FF"/>
    <a:srgbClr val="0088B8"/>
    <a:srgbClr val="FF6600"/>
    <a:srgbClr val="29A329"/>
    <a:srgbClr val="54D454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10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8177" y="2513885"/>
            <a:ext cx="18226009" cy="5347782"/>
          </a:xfrm>
        </p:spPr>
        <p:txBody>
          <a:bodyPr anchor="b"/>
          <a:lstStyle>
            <a:lvl1pPr algn="ctr">
              <a:defRPr sz="134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0296" y="8067898"/>
            <a:ext cx="16081772" cy="3708600"/>
          </a:xfrm>
        </p:spPr>
        <p:txBody>
          <a:bodyPr/>
          <a:lstStyle>
            <a:lvl1pPr marL="0" indent="0" algn="ctr">
              <a:buNone/>
              <a:defRPr sz="5376"/>
            </a:lvl1pPr>
            <a:lvl2pPr marL="1024037" indent="0" algn="ctr">
              <a:buNone/>
              <a:defRPr sz="4480"/>
            </a:lvl2pPr>
            <a:lvl3pPr marL="2048073" indent="0" algn="ctr">
              <a:buNone/>
              <a:defRPr sz="4032"/>
            </a:lvl3pPr>
            <a:lvl4pPr marL="3072110" indent="0" algn="ctr">
              <a:buNone/>
              <a:defRPr sz="3584"/>
            </a:lvl4pPr>
            <a:lvl5pPr marL="4096146" indent="0" algn="ctr">
              <a:buNone/>
              <a:defRPr sz="3584"/>
            </a:lvl5pPr>
            <a:lvl6pPr marL="5120183" indent="0" algn="ctr">
              <a:buNone/>
              <a:defRPr sz="3584"/>
            </a:lvl6pPr>
            <a:lvl7pPr marL="6144219" indent="0" algn="ctr">
              <a:buNone/>
              <a:defRPr sz="3584"/>
            </a:lvl7pPr>
            <a:lvl8pPr marL="7168256" indent="0" algn="ctr">
              <a:buNone/>
              <a:defRPr sz="3584"/>
            </a:lvl8pPr>
            <a:lvl9pPr marL="8192292" indent="0" algn="ctr">
              <a:buNone/>
              <a:defRPr sz="358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6937-EAA9-45F5-BFDC-3AB1C666CB91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A771-EAFD-4CDF-96BA-24E71E170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0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6937-EAA9-45F5-BFDC-3AB1C666CB91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A771-EAFD-4CDF-96BA-24E71E170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5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44692" y="817812"/>
            <a:ext cx="4623510" cy="130174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4164" y="817812"/>
            <a:ext cx="13602499" cy="130174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6937-EAA9-45F5-BFDC-3AB1C666CB91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A771-EAFD-4CDF-96BA-24E71E170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8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6937-EAA9-45F5-BFDC-3AB1C666CB91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A771-EAFD-4CDF-96BA-24E71E170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8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996" y="3829500"/>
            <a:ext cx="18494038" cy="6389603"/>
          </a:xfrm>
        </p:spPr>
        <p:txBody>
          <a:bodyPr anchor="b"/>
          <a:lstStyle>
            <a:lvl1pPr>
              <a:defRPr sz="134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2996" y="10279551"/>
            <a:ext cx="18494038" cy="3360141"/>
          </a:xfrm>
        </p:spPr>
        <p:txBody>
          <a:bodyPr/>
          <a:lstStyle>
            <a:lvl1pPr marL="0" indent="0">
              <a:buNone/>
              <a:defRPr sz="5376">
                <a:solidFill>
                  <a:schemeClr val="tx1"/>
                </a:solidFill>
              </a:defRPr>
            </a:lvl1pPr>
            <a:lvl2pPr marL="1024037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2pPr>
            <a:lvl3pPr marL="2048073" indent="0">
              <a:buNone/>
              <a:defRPr sz="4032">
                <a:solidFill>
                  <a:schemeClr val="tx1">
                    <a:tint val="75000"/>
                  </a:schemeClr>
                </a:solidFill>
              </a:defRPr>
            </a:lvl3pPr>
            <a:lvl4pPr marL="3072110" indent="0">
              <a:buNone/>
              <a:defRPr sz="3584">
                <a:solidFill>
                  <a:schemeClr val="tx1">
                    <a:tint val="75000"/>
                  </a:schemeClr>
                </a:solidFill>
              </a:defRPr>
            </a:lvl4pPr>
            <a:lvl5pPr marL="4096146" indent="0">
              <a:buNone/>
              <a:defRPr sz="3584">
                <a:solidFill>
                  <a:schemeClr val="tx1">
                    <a:tint val="75000"/>
                  </a:schemeClr>
                </a:solidFill>
              </a:defRPr>
            </a:lvl5pPr>
            <a:lvl6pPr marL="5120183" indent="0">
              <a:buNone/>
              <a:defRPr sz="3584">
                <a:solidFill>
                  <a:schemeClr val="tx1">
                    <a:tint val="75000"/>
                  </a:schemeClr>
                </a:solidFill>
              </a:defRPr>
            </a:lvl6pPr>
            <a:lvl7pPr marL="6144219" indent="0">
              <a:buNone/>
              <a:defRPr sz="3584">
                <a:solidFill>
                  <a:schemeClr val="tx1">
                    <a:tint val="75000"/>
                  </a:schemeClr>
                </a:solidFill>
              </a:defRPr>
            </a:lvl7pPr>
            <a:lvl8pPr marL="7168256" indent="0">
              <a:buNone/>
              <a:defRPr sz="3584">
                <a:solidFill>
                  <a:schemeClr val="tx1">
                    <a:tint val="75000"/>
                  </a:schemeClr>
                </a:solidFill>
              </a:defRPr>
            </a:lvl8pPr>
            <a:lvl9pPr marL="8192292" indent="0">
              <a:buNone/>
              <a:defRPr sz="35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6937-EAA9-45F5-BFDC-3AB1C666CB91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A771-EAFD-4CDF-96BA-24E71E170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4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4163" y="4089062"/>
            <a:ext cx="9113004" cy="97461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5196" y="4089062"/>
            <a:ext cx="9113004" cy="97461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6937-EAA9-45F5-BFDC-3AB1C666CB91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A771-EAFD-4CDF-96BA-24E71E170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2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955" y="817816"/>
            <a:ext cx="18494038" cy="29690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6958" y="3765494"/>
            <a:ext cx="9071123" cy="1845410"/>
          </a:xfrm>
        </p:spPr>
        <p:txBody>
          <a:bodyPr anchor="b"/>
          <a:lstStyle>
            <a:lvl1pPr marL="0" indent="0">
              <a:buNone/>
              <a:defRPr sz="5376" b="1"/>
            </a:lvl1pPr>
            <a:lvl2pPr marL="1024037" indent="0">
              <a:buNone/>
              <a:defRPr sz="4480" b="1"/>
            </a:lvl2pPr>
            <a:lvl3pPr marL="2048073" indent="0">
              <a:buNone/>
              <a:defRPr sz="4032" b="1"/>
            </a:lvl3pPr>
            <a:lvl4pPr marL="3072110" indent="0">
              <a:buNone/>
              <a:defRPr sz="3584" b="1"/>
            </a:lvl4pPr>
            <a:lvl5pPr marL="4096146" indent="0">
              <a:buNone/>
              <a:defRPr sz="3584" b="1"/>
            </a:lvl5pPr>
            <a:lvl6pPr marL="5120183" indent="0">
              <a:buNone/>
              <a:defRPr sz="3584" b="1"/>
            </a:lvl6pPr>
            <a:lvl7pPr marL="6144219" indent="0">
              <a:buNone/>
              <a:defRPr sz="3584" b="1"/>
            </a:lvl7pPr>
            <a:lvl8pPr marL="7168256" indent="0">
              <a:buNone/>
              <a:defRPr sz="3584" b="1"/>
            </a:lvl8pPr>
            <a:lvl9pPr marL="8192292" indent="0">
              <a:buNone/>
              <a:defRPr sz="358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6958" y="5610904"/>
            <a:ext cx="9071123" cy="82527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55198" y="3765494"/>
            <a:ext cx="9115797" cy="1845410"/>
          </a:xfrm>
        </p:spPr>
        <p:txBody>
          <a:bodyPr anchor="b"/>
          <a:lstStyle>
            <a:lvl1pPr marL="0" indent="0">
              <a:buNone/>
              <a:defRPr sz="5376" b="1"/>
            </a:lvl1pPr>
            <a:lvl2pPr marL="1024037" indent="0">
              <a:buNone/>
              <a:defRPr sz="4480" b="1"/>
            </a:lvl2pPr>
            <a:lvl3pPr marL="2048073" indent="0">
              <a:buNone/>
              <a:defRPr sz="4032" b="1"/>
            </a:lvl3pPr>
            <a:lvl4pPr marL="3072110" indent="0">
              <a:buNone/>
              <a:defRPr sz="3584" b="1"/>
            </a:lvl4pPr>
            <a:lvl5pPr marL="4096146" indent="0">
              <a:buNone/>
              <a:defRPr sz="3584" b="1"/>
            </a:lvl5pPr>
            <a:lvl6pPr marL="5120183" indent="0">
              <a:buNone/>
              <a:defRPr sz="3584" b="1"/>
            </a:lvl6pPr>
            <a:lvl7pPr marL="6144219" indent="0">
              <a:buNone/>
              <a:defRPr sz="3584" b="1"/>
            </a:lvl7pPr>
            <a:lvl8pPr marL="7168256" indent="0">
              <a:buNone/>
              <a:defRPr sz="3584" b="1"/>
            </a:lvl8pPr>
            <a:lvl9pPr marL="8192292" indent="0">
              <a:buNone/>
              <a:defRPr sz="358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55198" y="5610904"/>
            <a:ext cx="9115797" cy="82527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6937-EAA9-45F5-BFDC-3AB1C666CB91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A771-EAFD-4CDF-96BA-24E71E170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2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6937-EAA9-45F5-BFDC-3AB1C666CB91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A771-EAFD-4CDF-96BA-24E71E170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1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6937-EAA9-45F5-BFDC-3AB1C666CB91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A771-EAFD-4CDF-96BA-24E71E170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0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955" y="1024043"/>
            <a:ext cx="6915720" cy="3584152"/>
          </a:xfrm>
        </p:spPr>
        <p:txBody>
          <a:bodyPr anchor="b"/>
          <a:lstStyle>
            <a:lvl1pPr>
              <a:defRPr sz="71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5797" y="2211653"/>
            <a:ext cx="10855196" cy="10916017"/>
          </a:xfrm>
        </p:spPr>
        <p:txBody>
          <a:bodyPr/>
          <a:lstStyle>
            <a:lvl1pPr>
              <a:defRPr sz="7167"/>
            </a:lvl1pPr>
            <a:lvl2pPr>
              <a:defRPr sz="6271"/>
            </a:lvl2pPr>
            <a:lvl3pPr>
              <a:defRPr sz="5376"/>
            </a:lvl3pPr>
            <a:lvl4pPr>
              <a:defRPr sz="4480"/>
            </a:lvl4pPr>
            <a:lvl5pPr>
              <a:defRPr sz="4480"/>
            </a:lvl5pPr>
            <a:lvl6pPr>
              <a:defRPr sz="4480"/>
            </a:lvl6pPr>
            <a:lvl7pPr>
              <a:defRPr sz="4480"/>
            </a:lvl7pPr>
            <a:lvl8pPr>
              <a:defRPr sz="4480"/>
            </a:lvl8pPr>
            <a:lvl9pPr>
              <a:defRPr sz="44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955" y="4608195"/>
            <a:ext cx="6915720" cy="8537251"/>
          </a:xfrm>
        </p:spPr>
        <p:txBody>
          <a:bodyPr/>
          <a:lstStyle>
            <a:lvl1pPr marL="0" indent="0">
              <a:buNone/>
              <a:defRPr sz="3584"/>
            </a:lvl1pPr>
            <a:lvl2pPr marL="1024037" indent="0">
              <a:buNone/>
              <a:defRPr sz="3136"/>
            </a:lvl2pPr>
            <a:lvl3pPr marL="2048073" indent="0">
              <a:buNone/>
              <a:defRPr sz="2688"/>
            </a:lvl3pPr>
            <a:lvl4pPr marL="3072110" indent="0">
              <a:buNone/>
              <a:defRPr sz="2240"/>
            </a:lvl4pPr>
            <a:lvl5pPr marL="4096146" indent="0">
              <a:buNone/>
              <a:defRPr sz="2240"/>
            </a:lvl5pPr>
            <a:lvl6pPr marL="5120183" indent="0">
              <a:buNone/>
              <a:defRPr sz="2240"/>
            </a:lvl6pPr>
            <a:lvl7pPr marL="6144219" indent="0">
              <a:buNone/>
              <a:defRPr sz="2240"/>
            </a:lvl7pPr>
            <a:lvl8pPr marL="7168256" indent="0">
              <a:buNone/>
              <a:defRPr sz="2240"/>
            </a:lvl8pPr>
            <a:lvl9pPr marL="8192292" indent="0">
              <a:buNone/>
              <a:defRPr sz="22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6937-EAA9-45F5-BFDC-3AB1C666CB91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A771-EAFD-4CDF-96BA-24E71E170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6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955" y="1024043"/>
            <a:ext cx="6915720" cy="3584152"/>
          </a:xfrm>
        </p:spPr>
        <p:txBody>
          <a:bodyPr anchor="b"/>
          <a:lstStyle>
            <a:lvl1pPr>
              <a:defRPr sz="71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15797" y="2211653"/>
            <a:ext cx="10855196" cy="10916017"/>
          </a:xfrm>
        </p:spPr>
        <p:txBody>
          <a:bodyPr anchor="t"/>
          <a:lstStyle>
            <a:lvl1pPr marL="0" indent="0">
              <a:buNone/>
              <a:defRPr sz="7167"/>
            </a:lvl1pPr>
            <a:lvl2pPr marL="1024037" indent="0">
              <a:buNone/>
              <a:defRPr sz="6271"/>
            </a:lvl2pPr>
            <a:lvl3pPr marL="2048073" indent="0">
              <a:buNone/>
              <a:defRPr sz="5376"/>
            </a:lvl3pPr>
            <a:lvl4pPr marL="3072110" indent="0">
              <a:buNone/>
              <a:defRPr sz="4480"/>
            </a:lvl4pPr>
            <a:lvl5pPr marL="4096146" indent="0">
              <a:buNone/>
              <a:defRPr sz="4480"/>
            </a:lvl5pPr>
            <a:lvl6pPr marL="5120183" indent="0">
              <a:buNone/>
              <a:defRPr sz="4480"/>
            </a:lvl6pPr>
            <a:lvl7pPr marL="6144219" indent="0">
              <a:buNone/>
              <a:defRPr sz="4480"/>
            </a:lvl7pPr>
            <a:lvl8pPr marL="7168256" indent="0">
              <a:buNone/>
              <a:defRPr sz="4480"/>
            </a:lvl8pPr>
            <a:lvl9pPr marL="8192292" indent="0">
              <a:buNone/>
              <a:defRPr sz="448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955" y="4608195"/>
            <a:ext cx="6915720" cy="8537251"/>
          </a:xfrm>
        </p:spPr>
        <p:txBody>
          <a:bodyPr/>
          <a:lstStyle>
            <a:lvl1pPr marL="0" indent="0">
              <a:buNone/>
              <a:defRPr sz="3584"/>
            </a:lvl1pPr>
            <a:lvl2pPr marL="1024037" indent="0">
              <a:buNone/>
              <a:defRPr sz="3136"/>
            </a:lvl2pPr>
            <a:lvl3pPr marL="2048073" indent="0">
              <a:buNone/>
              <a:defRPr sz="2688"/>
            </a:lvl3pPr>
            <a:lvl4pPr marL="3072110" indent="0">
              <a:buNone/>
              <a:defRPr sz="2240"/>
            </a:lvl4pPr>
            <a:lvl5pPr marL="4096146" indent="0">
              <a:buNone/>
              <a:defRPr sz="2240"/>
            </a:lvl5pPr>
            <a:lvl6pPr marL="5120183" indent="0">
              <a:buNone/>
              <a:defRPr sz="2240"/>
            </a:lvl6pPr>
            <a:lvl7pPr marL="6144219" indent="0">
              <a:buNone/>
              <a:defRPr sz="2240"/>
            </a:lvl7pPr>
            <a:lvl8pPr marL="7168256" indent="0">
              <a:buNone/>
              <a:defRPr sz="2240"/>
            </a:lvl8pPr>
            <a:lvl9pPr marL="8192292" indent="0">
              <a:buNone/>
              <a:defRPr sz="22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6937-EAA9-45F5-BFDC-3AB1C666CB91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A771-EAFD-4CDF-96BA-24E71E170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89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4163" y="817816"/>
            <a:ext cx="18494038" cy="2969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4163" y="4089062"/>
            <a:ext cx="18494038" cy="9746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4162" y="14237050"/>
            <a:ext cx="4824532" cy="817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36937-EAA9-45F5-BFDC-3AB1C666CB91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02783" y="14237050"/>
            <a:ext cx="7236798" cy="817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43669" y="14237050"/>
            <a:ext cx="4824532" cy="817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5A771-EAFD-4CDF-96BA-24E71E170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0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048073" rtl="0" eaLnBrk="1" latinLnBrk="0" hangingPunct="1">
        <a:lnSpc>
          <a:spcPct val="90000"/>
        </a:lnSpc>
        <a:spcBef>
          <a:spcPct val="0"/>
        </a:spcBef>
        <a:buNone/>
        <a:defRPr sz="98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2018" indent="-512018" algn="l" defTabSz="2048073" rtl="0" eaLnBrk="1" latinLnBrk="0" hangingPunct="1">
        <a:lnSpc>
          <a:spcPct val="90000"/>
        </a:lnSpc>
        <a:spcBef>
          <a:spcPts val="2240"/>
        </a:spcBef>
        <a:buFont typeface="Arial" panose="020B0604020202020204" pitchFamily="34" charset="0"/>
        <a:buChar char="•"/>
        <a:defRPr sz="6271" kern="1200">
          <a:solidFill>
            <a:schemeClr val="tx1"/>
          </a:solidFill>
          <a:latin typeface="+mn-lt"/>
          <a:ea typeface="+mn-ea"/>
          <a:cs typeface="+mn-cs"/>
        </a:defRPr>
      </a:lvl1pPr>
      <a:lvl2pPr marL="1536055" indent="-512018" algn="l" defTabSz="2048073" rtl="0" eaLnBrk="1" latinLnBrk="0" hangingPunct="1">
        <a:lnSpc>
          <a:spcPct val="90000"/>
        </a:lnSpc>
        <a:spcBef>
          <a:spcPts val="1120"/>
        </a:spcBef>
        <a:buFont typeface="Arial" panose="020B0604020202020204" pitchFamily="34" charset="0"/>
        <a:buChar char="•"/>
        <a:defRPr sz="5376" kern="1200">
          <a:solidFill>
            <a:schemeClr val="tx1"/>
          </a:solidFill>
          <a:latin typeface="+mn-lt"/>
          <a:ea typeface="+mn-ea"/>
          <a:cs typeface="+mn-cs"/>
        </a:defRPr>
      </a:lvl2pPr>
      <a:lvl3pPr marL="2560091" indent="-512018" algn="l" defTabSz="2048073" rtl="0" eaLnBrk="1" latinLnBrk="0" hangingPunct="1">
        <a:lnSpc>
          <a:spcPct val="90000"/>
        </a:lnSpc>
        <a:spcBef>
          <a:spcPts val="112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3pPr>
      <a:lvl4pPr marL="3584128" indent="-512018" algn="l" defTabSz="2048073" rtl="0" eaLnBrk="1" latinLnBrk="0" hangingPunct="1">
        <a:lnSpc>
          <a:spcPct val="90000"/>
        </a:lnSpc>
        <a:spcBef>
          <a:spcPts val="1120"/>
        </a:spcBef>
        <a:buFont typeface="Arial" panose="020B0604020202020204" pitchFamily="34" charset="0"/>
        <a:buChar char="•"/>
        <a:defRPr sz="4032" kern="1200">
          <a:solidFill>
            <a:schemeClr val="tx1"/>
          </a:solidFill>
          <a:latin typeface="+mn-lt"/>
          <a:ea typeface="+mn-ea"/>
          <a:cs typeface="+mn-cs"/>
        </a:defRPr>
      </a:lvl4pPr>
      <a:lvl5pPr marL="4608165" indent="-512018" algn="l" defTabSz="2048073" rtl="0" eaLnBrk="1" latinLnBrk="0" hangingPunct="1">
        <a:lnSpc>
          <a:spcPct val="90000"/>
        </a:lnSpc>
        <a:spcBef>
          <a:spcPts val="1120"/>
        </a:spcBef>
        <a:buFont typeface="Arial" panose="020B0604020202020204" pitchFamily="34" charset="0"/>
        <a:buChar char="•"/>
        <a:defRPr sz="4032" kern="1200">
          <a:solidFill>
            <a:schemeClr val="tx1"/>
          </a:solidFill>
          <a:latin typeface="+mn-lt"/>
          <a:ea typeface="+mn-ea"/>
          <a:cs typeface="+mn-cs"/>
        </a:defRPr>
      </a:lvl5pPr>
      <a:lvl6pPr marL="5632201" indent="-512018" algn="l" defTabSz="2048073" rtl="0" eaLnBrk="1" latinLnBrk="0" hangingPunct="1">
        <a:lnSpc>
          <a:spcPct val="90000"/>
        </a:lnSpc>
        <a:spcBef>
          <a:spcPts val="1120"/>
        </a:spcBef>
        <a:buFont typeface="Arial" panose="020B0604020202020204" pitchFamily="34" charset="0"/>
        <a:buChar char="•"/>
        <a:defRPr sz="4032" kern="1200">
          <a:solidFill>
            <a:schemeClr val="tx1"/>
          </a:solidFill>
          <a:latin typeface="+mn-lt"/>
          <a:ea typeface="+mn-ea"/>
          <a:cs typeface="+mn-cs"/>
        </a:defRPr>
      </a:lvl6pPr>
      <a:lvl7pPr marL="6656238" indent="-512018" algn="l" defTabSz="2048073" rtl="0" eaLnBrk="1" latinLnBrk="0" hangingPunct="1">
        <a:lnSpc>
          <a:spcPct val="90000"/>
        </a:lnSpc>
        <a:spcBef>
          <a:spcPts val="1120"/>
        </a:spcBef>
        <a:buFont typeface="Arial" panose="020B0604020202020204" pitchFamily="34" charset="0"/>
        <a:buChar char="•"/>
        <a:defRPr sz="4032" kern="1200">
          <a:solidFill>
            <a:schemeClr val="tx1"/>
          </a:solidFill>
          <a:latin typeface="+mn-lt"/>
          <a:ea typeface="+mn-ea"/>
          <a:cs typeface="+mn-cs"/>
        </a:defRPr>
      </a:lvl7pPr>
      <a:lvl8pPr marL="7680274" indent="-512018" algn="l" defTabSz="2048073" rtl="0" eaLnBrk="1" latinLnBrk="0" hangingPunct="1">
        <a:lnSpc>
          <a:spcPct val="90000"/>
        </a:lnSpc>
        <a:spcBef>
          <a:spcPts val="1120"/>
        </a:spcBef>
        <a:buFont typeface="Arial" panose="020B0604020202020204" pitchFamily="34" charset="0"/>
        <a:buChar char="•"/>
        <a:defRPr sz="4032" kern="1200">
          <a:solidFill>
            <a:schemeClr val="tx1"/>
          </a:solidFill>
          <a:latin typeface="+mn-lt"/>
          <a:ea typeface="+mn-ea"/>
          <a:cs typeface="+mn-cs"/>
        </a:defRPr>
      </a:lvl8pPr>
      <a:lvl9pPr marL="8704311" indent="-512018" algn="l" defTabSz="2048073" rtl="0" eaLnBrk="1" latinLnBrk="0" hangingPunct="1">
        <a:lnSpc>
          <a:spcPct val="90000"/>
        </a:lnSpc>
        <a:spcBef>
          <a:spcPts val="1120"/>
        </a:spcBef>
        <a:buFont typeface="Arial" panose="020B0604020202020204" pitchFamily="34" charset="0"/>
        <a:buChar char="•"/>
        <a:defRPr sz="40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48073" rtl="0" eaLnBrk="1" latinLnBrk="0" hangingPunct="1">
        <a:defRPr sz="4032" kern="1200">
          <a:solidFill>
            <a:schemeClr val="tx1"/>
          </a:solidFill>
          <a:latin typeface="+mn-lt"/>
          <a:ea typeface="+mn-ea"/>
          <a:cs typeface="+mn-cs"/>
        </a:defRPr>
      </a:lvl1pPr>
      <a:lvl2pPr marL="1024037" algn="l" defTabSz="2048073" rtl="0" eaLnBrk="1" latinLnBrk="0" hangingPunct="1">
        <a:defRPr sz="4032" kern="1200">
          <a:solidFill>
            <a:schemeClr val="tx1"/>
          </a:solidFill>
          <a:latin typeface="+mn-lt"/>
          <a:ea typeface="+mn-ea"/>
          <a:cs typeface="+mn-cs"/>
        </a:defRPr>
      </a:lvl2pPr>
      <a:lvl3pPr marL="2048073" algn="l" defTabSz="2048073" rtl="0" eaLnBrk="1" latinLnBrk="0" hangingPunct="1">
        <a:defRPr sz="4032" kern="1200">
          <a:solidFill>
            <a:schemeClr val="tx1"/>
          </a:solidFill>
          <a:latin typeface="+mn-lt"/>
          <a:ea typeface="+mn-ea"/>
          <a:cs typeface="+mn-cs"/>
        </a:defRPr>
      </a:lvl3pPr>
      <a:lvl4pPr marL="3072110" algn="l" defTabSz="2048073" rtl="0" eaLnBrk="1" latinLnBrk="0" hangingPunct="1">
        <a:defRPr sz="4032" kern="1200">
          <a:solidFill>
            <a:schemeClr val="tx1"/>
          </a:solidFill>
          <a:latin typeface="+mn-lt"/>
          <a:ea typeface="+mn-ea"/>
          <a:cs typeface="+mn-cs"/>
        </a:defRPr>
      </a:lvl4pPr>
      <a:lvl5pPr marL="4096146" algn="l" defTabSz="2048073" rtl="0" eaLnBrk="1" latinLnBrk="0" hangingPunct="1">
        <a:defRPr sz="4032" kern="1200">
          <a:solidFill>
            <a:schemeClr val="tx1"/>
          </a:solidFill>
          <a:latin typeface="+mn-lt"/>
          <a:ea typeface="+mn-ea"/>
          <a:cs typeface="+mn-cs"/>
        </a:defRPr>
      </a:lvl5pPr>
      <a:lvl6pPr marL="5120183" algn="l" defTabSz="2048073" rtl="0" eaLnBrk="1" latinLnBrk="0" hangingPunct="1">
        <a:defRPr sz="4032" kern="1200">
          <a:solidFill>
            <a:schemeClr val="tx1"/>
          </a:solidFill>
          <a:latin typeface="+mn-lt"/>
          <a:ea typeface="+mn-ea"/>
          <a:cs typeface="+mn-cs"/>
        </a:defRPr>
      </a:lvl6pPr>
      <a:lvl7pPr marL="6144219" algn="l" defTabSz="2048073" rtl="0" eaLnBrk="1" latinLnBrk="0" hangingPunct="1">
        <a:defRPr sz="4032" kern="1200">
          <a:solidFill>
            <a:schemeClr val="tx1"/>
          </a:solidFill>
          <a:latin typeface="+mn-lt"/>
          <a:ea typeface="+mn-ea"/>
          <a:cs typeface="+mn-cs"/>
        </a:defRPr>
      </a:lvl7pPr>
      <a:lvl8pPr marL="7168256" algn="l" defTabSz="2048073" rtl="0" eaLnBrk="1" latinLnBrk="0" hangingPunct="1">
        <a:defRPr sz="4032" kern="1200">
          <a:solidFill>
            <a:schemeClr val="tx1"/>
          </a:solidFill>
          <a:latin typeface="+mn-lt"/>
          <a:ea typeface="+mn-ea"/>
          <a:cs typeface="+mn-cs"/>
        </a:defRPr>
      </a:lvl8pPr>
      <a:lvl9pPr marL="8192292" algn="l" defTabSz="2048073" rtl="0" eaLnBrk="1" latinLnBrk="0" hangingPunct="1">
        <a:defRPr sz="40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566" y="1998074"/>
            <a:ext cx="15086518" cy="105556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7601" y="2495777"/>
            <a:ext cx="2342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0088B8"/>
                </a:solidFill>
              </a:rPr>
              <a:t>Power Button</a:t>
            </a:r>
            <a:endParaRPr lang="en-US" sz="2400" b="1" dirty="0">
              <a:solidFill>
                <a:srgbClr val="0088B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7212" y="4193334"/>
            <a:ext cx="190850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0088B8"/>
                </a:solidFill>
              </a:rPr>
              <a:t>Motor Wires</a:t>
            </a:r>
            <a:endParaRPr lang="en-US" sz="2400" b="1" dirty="0">
              <a:solidFill>
                <a:srgbClr val="0088B8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215" y="7743346"/>
            <a:ext cx="24536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0088B8"/>
                </a:solidFill>
              </a:rPr>
              <a:t>Left Hall Cable</a:t>
            </a:r>
            <a:endParaRPr lang="en-US" sz="2400" b="1" dirty="0">
              <a:solidFill>
                <a:srgbClr val="0088B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215" y="10346973"/>
            <a:ext cx="2137418" cy="3786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0088B8"/>
                </a:solidFill>
              </a:rPr>
              <a:t>Left Sideboard</a:t>
            </a:r>
            <a:endParaRPr lang="en-US" sz="2400" b="1" dirty="0">
              <a:solidFill>
                <a:srgbClr val="0088B8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645803" y="5440418"/>
            <a:ext cx="24536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0088B8"/>
                </a:solidFill>
              </a:rPr>
              <a:t>SWD </a:t>
            </a:r>
            <a:r>
              <a:rPr lang="en-US" sz="2400" b="1" dirty="0" smtClean="0">
                <a:solidFill>
                  <a:srgbClr val="0088B8"/>
                </a:solidFill>
              </a:rPr>
              <a:t>Programming</a:t>
            </a:r>
            <a:endParaRPr lang="en-US" sz="2400" b="1" dirty="0">
              <a:solidFill>
                <a:srgbClr val="0088B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645804" y="5807394"/>
            <a:ext cx="2137418" cy="369332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3.3V 30mA max.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645805" y="6180720"/>
            <a:ext cx="2137417" cy="369332"/>
          </a:xfrm>
          <a:prstGeom prst="rect">
            <a:avLst/>
          </a:prstGeom>
          <a:solidFill>
            <a:srgbClr val="29A329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PA14 </a:t>
            </a:r>
            <a:r>
              <a:rPr lang="en-US" sz="2400" dirty="0">
                <a:solidFill>
                  <a:schemeClr val="bg1"/>
                </a:solidFill>
              </a:rPr>
              <a:t>/ </a:t>
            </a:r>
            <a:r>
              <a:rPr lang="en-US" sz="2400" dirty="0" smtClean="0">
                <a:solidFill>
                  <a:schemeClr val="bg1"/>
                </a:solidFill>
              </a:rPr>
              <a:t>SWCLK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645804" y="6548413"/>
            <a:ext cx="141019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GND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645803" y="6917745"/>
            <a:ext cx="2137419" cy="369332"/>
          </a:xfrm>
          <a:prstGeom prst="rect">
            <a:avLst/>
          </a:prstGeom>
          <a:solidFill>
            <a:srgbClr val="0088B8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PA13 </a:t>
            </a:r>
            <a:r>
              <a:rPr lang="en-US" sz="2400" dirty="0">
                <a:solidFill>
                  <a:schemeClr val="bg1"/>
                </a:solidFill>
              </a:rPr>
              <a:t>/ SWDIO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7216" y="11454804"/>
            <a:ext cx="2899844" cy="369332"/>
          </a:xfrm>
          <a:prstGeom prst="rect">
            <a:avLst/>
          </a:prstGeom>
          <a:solidFill>
            <a:srgbClr val="29A329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PA3 </a:t>
            </a:r>
            <a:r>
              <a:rPr lang="en-US" sz="2400" dirty="0">
                <a:solidFill>
                  <a:schemeClr val="bg1"/>
                </a:solidFill>
              </a:rPr>
              <a:t>/ </a:t>
            </a:r>
            <a:r>
              <a:rPr lang="en-US" sz="2400" dirty="0" smtClean="0">
                <a:solidFill>
                  <a:schemeClr val="bg1"/>
                </a:solidFill>
              </a:rPr>
              <a:t>RX / ADC2 / PPM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7215" y="11091874"/>
            <a:ext cx="2899845" cy="369332"/>
          </a:xfrm>
          <a:prstGeom prst="rect">
            <a:avLst/>
          </a:prstGeom>
          <a:solidFill>
            <a:srgbClr val="0088B8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PA2 </a:t>
            </a:r>
            <a:r>
              <a:rPr lang="en-US" sz="2400" dirty="0">
                <a:solidFill>
                  <a:schemeClr val="bg1"/>
                </a:solidFill>
              </a:rPr>
              <a:t>/ </a:t>
            </a:r>
            <a:r>
              <a:rPr lang="en-US" sz="2400" dirty="0" smtClean="0">
                <a:solidFill>
                  <a:schemeClr val="bg1"/>
                </a:solidFill>
              </a:rPr>
              <a:t>TX / ADC1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7215" y="9577461"/>
            <a:ext cx="2137418" cy="369332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5V 100mA max.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7217" y="8860154"/>
            <a:ext cx="1410189" cy="369332"/>
          </a:xfrm>
          <a:prstGeom prst="rect">
            <a:avLst/>
          </a:prstGeom>
          <a:solidFill>
            <a:srgbClr val="29A329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HALL B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7215" y="8126007"/>
            <a:ext cx="141019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GND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7216" y="8494094"/>
            <a:ext cx="1410190" cy="369332"/>
          </a:xfrm>
          <a:prstGeom prst="rect">
            <a:avLst/>
          </a:prstGeom>
          <a:solidFill>
            <a:srgbClr val="0088B8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HALL 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7216" y="9211218"/>
            <a:ext cx="1410190" cy="369332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HALL C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7215" y="10729634"/>
            <a:ext cx="2137418" cy="369332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15V 200mA max.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7215" y="11814546"/>
            <a:ext cx="141019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GND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645803" y="7691249"/>
            <a:ext cx="24536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0088B8"/>
                </a:solidFill>
              </a:rPr>
              <a:t>Right Hall Cable</a:t>
            </a:r>
            <a:endParaRPr lang="en-US" sz="2400" b="1" dirty="0">
              <a:solidFill>
                <a:srgbClr val="0088B8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645803" y="8082100"/>
            <a:ext cx="2137418" cy="369332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5V 100mA max.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645805" y="8808057"/>
            <a:ext cx="1410189" cy="369332"/>
          </a:xfrm>
          <a:prstGeom prst="rect">
            <a:avLst/>
          </a:prstGeom>
          <a:solidFill>
            <a:srgbClr val="29A329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HALL B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645804" y="9546495"/>
            <a:ext cx="141019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GND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645804" y="8441997"/>
            <a:ext cx="1410190" cy="369332"/>
          </a:xfrm>
          <a:prstGeom prst="rect">
            <a:avLst/>
          </a:prstGeom>
          <a:solidFill>
            <a:srgbClr val="0088B8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HALL 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645804" y="9178171"/>
            <a:ext cx="1410190" cy="369332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HALL C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645803" y="10345150"/>
            <a:ext cx="24536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0088B8"/>
                </a:solidFill>
              </a:rPr>
              <a:t>Right Sideboard</a:t>
            </a:r>
            <a:endParaRPr lang="en-US" sz="2400" b="1" dirty="0">
              <a:solidFill>
                <a:srgbClr val="0088B8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645804" y="11452981"/>
            <a:ext cx="2137417" cy="369332"/>
          </a:xfrm>
          <a:prstGeom prst="rect">
            <a:avLst/>
          </a:prstGeom>
          <a:solidFill>
            <a:srgbClr val="29A329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PB11 </a:t>
            </a:r>
            <a:r>
              <a:rPr lang="en-US" sz="2400" dirty="0">
                <a:solidFill>
                  <a:schemeClr val="bg1"/>
                </a:solidFill>
              </a:rPr>
              <a:t>/ </a:t>
            </a:r>
            <a:r>
              <a:rPr lang="en-US" sz="2400" dirty="0" smtClean="0">
                <a:solidFill>
                  <a:schemeClr val="bg1"/>
                </a:solidFill>
              </a:rPr>
              <a:t>RX / SDA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645804" y="11090051"/>
            <a:ext cx="2137418" cy="369332"/>
          </a:xfrm>
          <a:prstGeom prst="rect">
            <a:avLst/>
          </a:prstGeom>
          <a:solidFill>
            <a:srgbClr val="0088B8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PB10 </a:t>
            </a:r>
            <a:r>
              <a:rPr lang="en-US" sz="2400" dirty="0">
                <a:solidFill>
                  <a:schemeClr val="bg1"/>
                </a:solidFill>
              </a:rPr>
              <a:t>/ </a:t>
            </a:r>
            <a:r>
              <a:rPr lang="en-US" sz="2400" dirty="0" smtClean="0">
                <a:solidFill>
                  <a:schemeClr val="bg1"/>
                </a:solidFill>
              </a:rPr>
              <a:t>TX / SCL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645803" y="10727811"/>
            <a:ext cx="2137418" cy="369332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15V 200mA max.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645803" y="11812723"/>
            <a:ext cx="141019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GND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645802" y="3016712"/>
            <a:ext cx="26465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0088B8"/>
                </a:solidFill>
              </a:rPr>
              <a:t>Charger Connector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645802" y="2352685"/>
            <a:ext cx="26465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0088B8"/>
                </a:solidFill>
              </a:rPr>
              <a:t>XT60 Main Power</a:t>
            </a:r>
            <a:endParaRPr lang="en-US" sz="2400" b="1" dirty="0">
              <a:solidFill>
                <a:srgbClr val="0088B8"/>
              </a:solidFill>
            </a:endParaRPr>
          </a:p>
        </p:txBody>
      </p:sp>
      <p:cxnSp>
        <p:nvCxnSpPr>
          <p:cNvPr id="38" name="Straight Connector 37"/>
          <p:cNvCxnSpPr>
            <a:stCxn id="5" idx="3"/>
          </p:cNvCxnSpPr>
          <p:nvPr/>
        </p:nvCxnSpPr>
        <p:spPr>
          <a:xfrm>
            <a:off x="2750171" y="2680443"/>
            <a:ext cx="5792546" cy="1717558"/>
          </a:xfrm>
          <a:prstGeom prst="line">
            <a:avLst/>
          </a:prstGeom>
          <a:ln w="38100" cap="rnd">
            <a:solidFill>
              <a:srgbClr val="FF0000">
                <a:alpha val="60000"/>
              </a:srgb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315717" y="4495790"/>
            <a:ext cx="872093" cy="347119"/>
          </a:xfrm>
          <a:prstGeom prst="line">
            <a:avLst/>
          </a:prstGeom>
          <a:ln w="38100" cap="rnd">
            <a:solidFill>
              <a:srgbClr val="FF0000">
                <a:alpha val="60000"/>
              </a:srgb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1124199" y="2537351"/>
            <a:ext cx="7315065" cy="919446"/>
          </a:xfrm>
          <a:prstGeom prst="line">
            <a:avLst/>
          </a:prstGeom>
          <a:ln w="38100" cap="rnd">
            <a:solidFill>
              <a:srgbClr val="FF0000">
                <a:alpha val="60000"/>
              </a:srgb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12800600" y="3232076"/>
            <a:ext cx="5659066" cy="1285910"/>
          </a:xfrm>
          <a:prstGeom prst="line">
            <a:avLst/>
          </a:prstGeom>
          <a:ln w="38100" cap="rnd">
            <a:solidFill>
              <a:srgbClr val="FF0000">
                <a:alpha val="60000"/>
              </a:srgb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12110991" y="5634766"/>
            <a:ext cx="6348675" cy="3498960"/>
          </a:xfrm>
          <a:prstGeom prst="line">
            <a:avLst/>
          </a:prstGeom>
          <a:ln w="38100" cap="rnd">
            <a:solidFill>
              <a:srgbClr val="FF0000">
                <a:alpha val="60000"/>
              </a:srgb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2361843" y="7928012"/>
            <a:ext cx="6097823" cy="3348690"/>
          </a:xfrm>
          <a:prstGeom prst="line">
            <a:avLst/>
          </a:prstGeom>
          <a:ln w="38100" cap="rnd">
            <a:solidFill>
              <a:srgbClr val="FF0000">
                <a:alpha val="60000"/>
              </a:srgb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14095999" y="10532845"/>
            <a:ext cx="4418707" cy="902646"/>
          </a:xfrm>
          <a:prstGeom prst="line">
            <a:avLst/>
          </a:prstGeom>
          <a:ln w="38100" cap="rnd">
            <a:solidFill>
              <a:srgbClr val="FF0000">
                <a:alpha val="60000"/>
              </a:srgb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514824" y="7971233"/>
            <a:ext cx="8247424" cy="3305469"/>
          </a:xfrm>
          <a:prstGeom prst="line">
            <a:avLst/>
          </a:prstGeom>
          <a:ln w="38100" cap="rnd">
            <a:solidFill>
              <a:srgbClr val="FF0000">
                <a:alpha val="60000"/>
              </a:srgb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8" idx="3"/>
          </p:cNvCxnSpPr>
          <p:nvPr/>
        </p:nvCxnSpPr>
        <p:spPr>
          <a:xfrm>
            <a:off x="2544633" y="10536302"/>
            <a:ext cx="6776165" cy="838122"/>
          </a:xfrm>
          <a:prstGeom prst="line">
            <a:avLst/>
          </a:prstGeom>
          <a:ln w="38100" cap="rnd">
            <a:solidFill>
              <a:srgbClr val="FF0000">
                <a:alpha val="60000"/>
              </a:srgb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07214" y="5701010"/>
            <a:ext cx="1908503" cy="369332"/>
          </a:xfrm>
          <a:prstGeom prst="rect">
            <a:avLst/>
          </a:prstGeom>
          <a:solidFill>
            <a:srgbClr val="29A329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PA0 / Phase 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07213" y="4924906"/>
            <a:ext cx="24536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0088B8"/>
                </a:solidFill>
              </a:rPr>
              <a:t>Left Motor Current</a:t>
            </a:r>
            <a:endParaRPr lang="en-US" sz="2400" b="1" dirty="0">
              <a:solidFill>
                <a:srgbClr val="0088B8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07212" y="5334767"/>
            <a:ext cx="1908505" cy="369332"/>
          </a:xfrm>
          <a:prstGeom prst="rect">
            <a:avLst/>
          </a:prstGeom>
          <a:solidFill>
            <a:srgbClr val="0088B8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PC3 / Phase B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3026039" y="5188625"/>
            <a:ext cx="6012409" cy="2695826"/>
          </a:xfrm>
          <a:prstGeom prst="line">
            <a:avLst/>
          </a:prstGeom>
          <a:ln w="38100" cap="rnd">
            <a:solidFill>
              <a:srgbClr val="FF0000">
                <a:alpha val="60000"/>
              </a:srgb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8645803" y="4060167"/>
            <a:ext cx="26369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0088B8"/>
                </a:solidFill>
              </a:rPr>
              <a:t>Right Motor Current</a:t>
            </a:r>
            <a:endParaRPr lang="en-US" sz="2400" b="1" dirty="0">
              <a:solidFill>
                <a:srgbClr val="0088B8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8645803" y="4851028"/>
            <a:ext cx="1908504" cy="369332"/>
          </a:xfrm>
          <a:prstGeom prst="rect">
            <a:avLst/>
          </a:prstGeom>
          <a:solidFill>
            <a:srgbClr val="0088B8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PC4 / Phase B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8645802" y="4495790"/>
            <a:ext cx="1908505" cy="369332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PC5 / Phase C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 flipH="1">
            <a:off x="13105399" y="4285615"/>
            <a:ext cx="5354267" cy="3642397"/>
          </a:xfrm>
          <a:prstGeom prst="line">
            <a:avLst/>
          </a:prstGeom>
          <a:ln w="38100" cap="rnd">
            <a:solidFill>
              <a:srgbClr val="FF0000">
                <a:alpha val="60000"/>
              </a:srgb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07213" y="6412140"/>
            <a:ext cx="2301591" cy="3757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0088B8"/>
                </a:solidFill>
              </a:rPr>
              <a:t>DC Link Current</a:t>
            </a:r>
          </a:p>
        </p:txBody>
      </p:sp>
      <p:cxnSp>
        <p:nvCxnSpPr>
          <p:cNvPr id="137" name="Straight Connector 136"/>
          <p:cNvCxnSpPr/>
          <p:nvPr/>
        </p:nvCxnSpPr>
        <p:spPr>
          <a:xfrm>
            <a:off x="3134852" y="7143712"/>
            <a:ext cx="8090641" cy="1401709"/>
          </a:xfrm>
          <a:prstGeom prst="line">
            <a:avLst/>
          </a:prstGeom>
          <a:ln w="38100" cap="rnd">
            <a:solidFill>
              <a:srgbClr val="FF0000">
                <a:alpha val="60000"/>
              </a:srgb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407600" y="6777863"/>
            <a:ext cx="234257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PC0 / Left </a:t>
            </a:r>
            <a:r>
              <a:rPr lang="en-US" sz="2400" dirty="0">
                <a:solidFill>
                  <a:schemeClr val="bg1"/>
                </a:solidFill>
              </a:rPr>
              <a:t>Motor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407600" y="7143712"/>
            <a:ext cx="2342570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PC1 / </a:t>
            </a:r>
            <a:r>
              <a:rPr lang="en-US" sz="2400" dirty="0">
                <a:solidFill>
                  <a:schemeClr val="bg1"/>
                </a:solidFill>
              </a:rPr>
              <a:t>Right Motor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7600" y="3277644"/>
            <a:ext cx="2342570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PA5 </a:t>
            </a:r>
            <a:r>
              <a:rPr lang="en-US" sz="2400" dirty="0">
                <a:solidFill>
                  <a:schemeClr val="bg1"/>
                </a:solidFill>
              </a:rPr>
              <a:t>/ </a:t>
            </a:r>
            <a:r>
              <a:rPr lang="en-US" sz="2400" dirty="0" smtClean="0">
                <a:solidFill>
                  <a:schemeClr val="bg1"/>
                </a:solidFill>
              </a:rPr>
              <a:t>Latch Pin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7600" y="2909075"/>
            <a:ext cx="234257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PA1 </a:t>
            </a:r>
            <a:r>
              <a:rPr lang="en-US" sz="2400" dirty="0">
                <a:solidFill>
                  <a:schemeClr val="bg1"/>
                </a:solidFill>
              </a:rPr>
              <a:t>/ </a:t>
            </a:r>
            <a:r>
              <a:rPr lang="en-US" sz="2400" dirty="0" smtClean="0">
                <a:solidFill>
                  <a:schemeClr val="bg1"/>
                </a:solidFill>
              </a:rPr>
              <a:t>Button Pin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8645802" y="3453972"/>
            <a:ext cx="234257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PA12 </a:t>
            </a:r>
            <a:r>
              <a:rPr lang="en-US" sz="2400" dirty="0">
                <a:solidFill>
                  <a:schemeClr val="bg1"/>
                </a:solidFill>
              </a:rPr>
              <a:t>/ </a:t>
            </a:r>
            <a:r>
              <a:rPr lang="en-US" sz="2400" dirty="0" smtClean="0">
                <a:solidFill>
                  <a:schemeClr val="bg1"/>
                </a:solidFill>
              </a:rPr>
              <a:t>Charger Pin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28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591</TotalTime>
  <Words>131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TU/e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Feru, E.</dc:creator>
  <cp:lastModifiedBy>Feru, E.</cp:lastModifiedBy>
  <cp:revision>73</cp:revision>
  <dcterms:created xsi:type="dcterms:W3CDTF">2020-01-12T17:08:42Z</dcterms:created>
  <dcterms:modified xsi:type="dcterms:W3CDTF">2020-05-26T20:05:29Z</dcterms:modified>
</cp:coreProperties>
</file>