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D23D-68FF-4295-9397-863B039CD84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2AE28-CD08-4233-90BE-32E879D5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2AE28-CD08-4233-90BE-32E879D5F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9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68A2705-CF64-4BEE-8E81-7CCC0F69F9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7FF262-C737-49D7-9078-1683F99B35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3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2550-C016-4AD9-A387-D4490944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307" y="2752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 Billing Management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491AB-3375-4310-8087-C1408DB1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719092"/>
            <a:ext cx="1905000" cy="20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82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AD7-D52D-4646-96DB-3B60BF4C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EITGHT STEP: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39F76A-951F-4876-BE27-4AE43BB6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603250"/>
            <a:ext cx="6410325" cy="4200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1CBC-EF5E-4CCF-9139-463C21DA3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we’ll get the options. </a:t>
            </a:r>
          </a:p>
        </p:txBody>
      </p:sp>
    </p:spTree>
    <p:extLst>
      <p:ext uri="{BB962C8B-B14F-4D97-AF65-F5344CB8AC3E}">
        <p14:creationId xmlns:p14="http://schemas.microsoft.com/office/powerpoint/2010/main" val="2675392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CDE8-EE89-4428-9A2C-9EC326EA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Ninth Step: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FF348-A959-45E0-AB77-8F805846711A}"/>
              </a:ext>
            </a:extLst>
          </p:cNvPr>
          <p:cNvSpPr txBox="1"/>
          <p:nvPr/>
        </p:nvSpPr>
        <p:spPr>
          <a:xfrm>
            <a:off x="878889" y="2015231"/>
            <a:ext cx="97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option 2, we’ll get the previous details of sell.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FCF30C7-639F-8381-8EB2-F7FCC552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17" y="2795853"/>
            <a:ext cx="8951366" cy="3003814"/>
          </a:xfrm>
        </p:spPr>
      </p:pic>
    </p:spTree>
    <p:extLst>
      <p:ext uri="{BB962C8B-B14F-4D97-AF65-F5344CB8AC3E}">
        <p14:creationId xmlns:p14="http://schemas.microsoft.com/office/powerpoint/2010/main" val="77319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6F8A-922C-4AED-AADF-00B701CA8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Tenth Step: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FA4F-240E-487D-9580-55ADFACCA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we’ll get those options.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3173B-CD0A-458D-B354-E9BF4CB51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06" y="3312456"/>
            <a:ext cx="4317831" cy="28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FF40-5827-4CFD-89EB-A96F2D08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ELEVENTH STEP: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DDC2C0-DB28-40B5-AF9A-C3CD6E082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90" y="1376705"/>
            <a:ext cx="7874420" cy="28784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EAAEA-FDC2-4987-B8B1-1099B5188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option 3, the project will be finished.</a:t>
            </a:r>
          </a:p>
        </p:txBody>
      </p:sp>
    </p:spTree>
    <p:extLst>
      <p:ext uri="{BB962C8B-B14F-4D97-AF65-F5344CB8AC3E}">
        <p14:creationId xmlns:p14="http://schemas.microsoft.com/office/powerpoint/2010/main" val="3946807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71726-6DAD-45A9-B7B4-C6672E0EBF1F}"/>
              </a:ext>
            </a:extLst>
          </p:cNvPr>
          <p:cNvSpPr txBox="1"/>
          <p:nvPr/>
        </p:nvSpPr>
        <p:spPr>
          <a:xfrm>
            <a:off x="3298054" y="840748"/>
            <a:ext cx="5595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DA009-1748-4746-9922-C74C0A7AAD91}"/>
              </a:ext>
            </a:extLst>
          </p:cNvPr>
          <p:cNvSpPr txBox="1"/>
          <p:nvPr/>
        </p:nvSpPr>
        <p:spPr>
          <a:xfrm>
            <a:off x="4419601" y="1870610"/>
            <a:ext cx="324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SUBMITING BY: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BC8B6-E52E-490D-A857-C91CD62F76C7}"/>
              </a:ext>
            </a:extLst>
          </p:cNvPr>
          <p:cNvSpPr txBox="1"/>
          <p:nvPr/>
        </p:nvSpPr>
        <p:spPr>
          <a:xfrm>
            <a:off x="4419601" y="2498536"/>
            <a:ext cx="5071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Badrun Nahar Luna</a:t>
            </a:r>
          </a:p>
          <a:p>
            <a:r>
              <a:rPr lang="en-US" sz="24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21224103052</a:t>
            </a:r>
          </a:p>
          <a:p>
            <a:r>
              <a:rPr lang="en-US" sz="24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Meharab Hossain</a:t>
            </a:r>
          </a:p>
          <a:p>
            <a:r>
              <a:rPr lang="en-US" sz="24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21224103064</a:t>
            </a:r>
          </a:p>
          <a:p>
            <a:r>
              <a:rPr lang="en-US" sz="24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Samiya Akter Mim</a:t>
            </a:r>
          </a:p>
          <a:p>
            <a:r>
              <a:rPr lang="en-US" sz="24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21224103056</a:t>
            </a:r>
          </a:p>
          <a:p>
            <a:r>
              <a:rPr lang="en-US" sz="24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Sadia Afroz</a:t>
            </a:r>
          </a:p>
          <a:p>
            <a:r>
              <a:rPr lang="en-US" sz="2400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21224103058</a:t>
            </a:r>
          </a:p>
        </p:txBody>
      </p:sp>
    </p:spTree>
    <p:extLst>
      <p:ext uri="{BB962C8B-B14F-4D97-AF65-F5344CB8AC3E}">
        <p14:creationId xmlns:p14="http://schemas.microsoft.com/office/powerpoint/2010/main" val="597343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4D1E-3859-4728-8BF2-14816ED5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5133"/>
            <a:ext cx="11029616" cy="589889"/>
          </a:xfrm>
        </p:spPr>
        <p:txBody>
          <a:bodyPr numCol="1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for shopkeeper.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EB4E1-9E4F-446A-84C9-CF26D9CFC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94" y="2181225"/>
            <a:ext cx="3776411" cy="3678238"/>
          </a:xfrm>
        </p:spPr>
      </p:pic>
    </p:spTree>
    <p:extLst>
      <p:ext uri="{BB962C8B-B14F-4D97-AF65-F5344CB8AC3E}">
        <p14:creationId xmlns:p14="http://schemas.microsoft.com/office/powerpoint/2010/main" val="3497667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24E3-20D8-400C-AF7B-72BD1754F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C01E3-4D9B-4FE0-8305-8D0FC4D3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3747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we’ve to give the password to enter the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D2488-F7EB-6CD6-367B-2E33F5852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3218119"/>
            <a:ext cx="4514850" cy="29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41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44ED-6C9A-4A1C-AF25-1857BB08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Step: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9A25F-F694-4C13-9D59-C9DB9C9A8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get these three options for the next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3387B-08AF-49F3-AC0A-AA217482B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03" y="705850"/>
            <a:ext cx="5896392" cy="30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7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E428-1613-48C0-986C-FD1E0DAC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step: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F217E-A17B-424F-98E2-58498AE2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69" y="2768266"/>
            <a:ext cx="6345065" cy="3250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A8495-CBB7-4DF8-BC26-AC2EDC70FC97}"/>
              </a:ext>
            </a:extLst>
          </p:cNvPr>
          <p:cNvSpPr txBox="1"/>
          <p:nvPr/>
        </p:nvSpPr>
        <p:spPr>
          <a:xfrm>
            <a:off x="665825" y="2095130"/>
            <a:ext cx="859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choosing option 1, we’ll get the option of select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3513810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5B26-6EFA-4E77-8EA4-B8956DB2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386583"/>
            <a:ext cx="4909445" cy="68951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step: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4A68A-5F34-46D0-9FB5-F3E2A23AD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8647" y="5386582"/>
            <a:ext cx="5869987" cy="6895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number of items, we can add the item name , quantity and price.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AEB687C-B1A8-7CB7-9418-99781093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02" y="781903"/>
            <a:ext cx="5165196" cy="3951976"/>
          </a:xfrm>
        </p:spPr>
      </p:pic>
    </p:spTree>
    <p:extLst>
      <p:ext uri="{BB962C8B-B14F-4D97-AF65-F5344CB8AC3E}">
        <p14:creationId xmlns:p14="http://schemas.microsoft.com/office/powerpoint/2010/main" val="22023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E0D-7B7F-429F-BA73-D4F77E1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Fifth step: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EBB3F-A476-4D21-BE27-A34AD58DB2B6}"/>
              </a:ext>
            </a:extLst>
          </p:cNvPr>
          <p:cNvSpPr txBox="1"/>
          <p:nvPr/>
        </p:nvSpPr>
        <p:spPr>
          <a:xfrm>
            <a:off x="581192" y="1944210"/>
            <a:ext cx="79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 summary of the item details with the prices.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31B527-77E6-A014-EC36-0F24DDF9E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2743994"/>
            <a:ext cx="7572375" cy="2552700"/>
          </a:xfrm>
        </p:spPr>
      </p:pic>
    </p:spTree>
    <p:extLst>
      <p:ext uri="{BB962C8B-B14F-4D97-AF65-F5344CB8AC3E}">
        <p14:creationId xmlns:p14="http://schemas.microsoft.com/office/powerpoint/2010/main" val="39302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F37F-FADA-4DB4-8CDC-EB8ABA78E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Sixth step: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3A10-6EB9-47AD-8488-DE99A44F7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pay less then the total cost amount , then have to pay again.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DBA68-A7FD-40AB-B42F-9CF45B1B8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3429000"/>
            <a:ext cx="4819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6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F9D8-B127-40CB-88B0-526FC5E9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Seventh step: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E1AF2-613D-4564-837F-BB8E6125E95F}"/>
              </a:ext>
            </a:extLst>
          </p:cNvPr>
          <p:cNvSpPr txBox="1"/>
          <p:nvPr/>
        </p:nvSpPr>
        <p:spPr>
          <a:xfrm>
            <a:off x="665825" y="1961965"/>
            <a:ext cx="10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your payment , customer will return the change.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D7B743-7E5F-ABD5-CEC2-6F1F0833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863056"/>
            <a:ext cx="7791450" cy="2314575"/>
          </a:xfrm>
        </p:spPr>
      </p:pic>
    </p:spTree>
    <p:extLst>
      <p:ext uri="{BB962C8B-B14F-4D97-AF65-F5344CB8AC3E}">
        <p14:creationId xmlns:p14="http://schemas.microsoft.com/office/powerpoint/2010/main" val="38526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228</TotalTime>
  <Words>200</Words>
  <Application>Microsoft Office PowerPoint</Application>
  <PresentationFormat>Widescreen</PresentationFormat>
  <Paragraphs>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Times New Roman</vt:lpstr>
      <vt:lpstr>Wingdings 2</vt:lpstr>
      <vt:lpstr>Dividend</vt:lpstr>
      <vt:lpstr>Shop Billing Management System</vt:lpstr>
      <vt:lpstr>Our Project is for shopkeeper.</vt:lpstr>
      <vt:lpstr>First Step:</vt:lpstr>
      <vt:lpstr>Second Step:</vt:lpstr>
      <vt:lpstr>Third step:</vt:lpstr>
      <vt:lpstr>Fourth step:</vt:lpstr>
      <vt:lpstr>Fifth step:</vt:lpstr>
      <vt:lpstr>Sixth step:</vt:lpstr>
      <vt:lpstr>Seventh step:</vt:lpstr>
      <vt:lpstr>EITGHT STEP:</vt:lpstr>
      <vt:lpstr>Ninth Step:</vt:lpstr>
      <vt:lpstr>Tenth Step:</vt:lpstr>
      <vt:lpstr>ELEVENTH STEP: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Billing Management System</dc:title>
  <dc:creator>Badrun Nahar Luna</dc:creator>
  <cp:lastModifiedBy>Badrun Nahar Luna</cp:lastModifiedBy>
  <cp:revision>5</cp:revision>
  <dcterms:created xsi:type="dcterms:W3CDTF">2022-04-09T18:30:46Z</dcterms:created>
  <dcterms:modified xsi:type="dcterms:W3CDTF">2022-06-11T19:21:09Z</dcterms:modified>
</cp:coreProperties>
</file>