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diagrams/layout7.xml" ContentType="application/vnd.openxmlformats-officedocument.drawingml.diagramLayout+xml"/>
  <Override PartName="/ppt/diagrams/data8.xml" ContentType="application/vnd.openxmlformats-officedocument.drawingml.diagramData+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7" r:id="rId3"/>
    <p:sldId id="259" r:id="rId4"/>
    <p:sldId id="260" r:id="rId5"/>
    <p:sldId id="296" r:id="rId6"/>
    <p:sldId id="262" r:id="rId7"/>
    <p:sldId id="303" r:id="rId8"/>
    <p:sldId id="297" r:id="rId9"/>
    <p:sldId id="263" r:id="rId10"/>
    <p:sldId id="299" r:id="rId11"/>
    <p:sldId id="267" r:id="rId12"/>
    <p:sldId id="298" r:id="rId13"/>
    <p:sldId id="264" r:id="rId14"/>
    <p:sldId id="266" r:id="rId15"/>
    <p:sldId id="300" r:id="rId16"/>
    <p:sldId id="275" r:id="rId17"/>
    <p:sldId id="305" r:id="rId18"/>
    <p:sldId id="304" r:id="rId19"/>
    <p:sldId id="302" r:id="rId20"/>
    <p:sldId id="301" r:id="rId21"/>
    <p:sldId id="287" r:id="rId22"/>
    <p:sldId id="288" r:id="rId23"/>
    <p:sldId id="291" r:id="rId24"/>
    <p:sldId id="292" r:id="rId25"/>
    <p:sldId id="293" r:id="rId26"/>
    <p:sldId id="294" r:id="rId27"/>
  </p:sldIdLst>
  <p:sldSz cx="9144000" cy="5143500" type="screen16x9"/>
  <p:notesSz cx="6858000" cy="9144000"/>
  <p:embeddedFontLst>
    <p:embeddedFont>
      <p:font typeface="Miriam Libre" charset="-79"/>
      <p:regular r:id="rId29"/>
      <p:bold r:id="rId30"/>
    </p:embeddedFont>
    <p:embeddedFont>
      <p:font typeface="Bahnschrift SemiBold Condensed" pitchFamily="34" charset="0"/>
      <p:bold r:id="rId31"/>
    </p:embeddedFont>
    <p:embeddedFont>
      <p:font typeface="Britannic Bold" pitchFamily="34" charset="0"/>
      <p:regular r:id="rId32"/>
    </p:embeddedFont>
    <p:embeddedFont>
      <p:font typeface="Barlow Light" charset="0"/>
      <p:regular r:id="rId33"/>
      <p:bold r:id="rId34"/>
      <p:italic r:id="rId35"/>
      <p:boldItalic r:id="rId36"/>
    </p:embeddedFont>
    <p:embeddedFont>
      <p:font typeface="Barlow" charset="0"/>
      <p:regular r:id="rId37"/>
      <p:bold r:id="rId38"/>
      <p:italic r:id="rId39"/>
      <p:boldItalic r:id="rId40"/>
    </p:embeddedFont>
    <p:embeddedFont>
      <p:font typeface="Calibri" pitchFamily="34" charset="0"/>
      <p:regular r:id="rId41"/>
      <p:bold r:id="rId42"/>
      <p:italic r:id="rId43"/>
      <p:boldItalic r:id="rId44"/>
    </p:embeddedFont>
    <p:embeddedFont>
      <p:font typeface="Berlin Sans FB Demi" pitchFamily="34" charset="0"/>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E644"/>
  </p:clrMru>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5" autoAdjust="0"/>
    <p:restoredTop sz="94682" autoAdjust="0"/>
  </p:normalViewPr>
  <p:slideViewPr>
    <p:cSldViewPr>
      <p:cViewPr varScale="1">
        <p:scale>
          <a:sx n="106" d="100"/>
          <a:sy n="106" d="100"/>
        </p:scale>
        <p:origin x="-590" y="-51"/>
      </p:cViewPr>
      <p:guideLst>
        <p:guide orient="horz" pos="1620"/>
        <p:guide pos="2880"/>
      </p:guideLst>
    </p:cSldViewPr>
  </p:slideViewPr>
  <p:outlineViewPr>
    <p:cViewPr>
      <p:scale>
        <a:sx n="33" d="100"/>
        <a:sy n="33" d="100"/>
      </p:scale>
      <p:origin x="0" y="57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CDDA7-A5E5-4989-8968-E407610C49D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E32EDE29-70D0-4331-8B1A-B02EFD3A4373}">
      <dgm:prSet/>
      <dgm:spPr/>
      <dgm:t>
        <a:bodyPr/>
        <a:lstStyle/>
        <a:p>
          <a:pPr rtl="0"/>
          <a:r>
            <a:rPr lang="en-US" b="0" i="0" dirty="0" smtClean="0"/>
            <a:t>Objective:</a:t>
          </a:r>
          <a:endParaRPr lang="en-US" b="0" i="0" dirty="0"/>
        </a:p>
      </dgm:t>
    </dgm:pt>
    <dgm:pt modelId="{CE3AF283-EB1D-42EF-B5E0-D05C8CA80675}" type="parTrans" cxnId="{C3E58B87-0BC6-4CE0-A34B-A3C8F498D561}">
      <dgm:prSet/>
      <dgm:spPr/>
      <dgm:t>
        <a:bodyPr/>
        <a:lstStyle/>
        <a:p>
          <a:endParaRPr lang="en-US"/>
        </a:p>
      </dgm:t>
    </dgm:pt>
    <dgm:pt modelId="{AC287E92-BAA0-4515-ACF0-EB26342645B2}" type="sibTrans" cxnId="{C3E58B87-0BC6-4CE0-A34B-A3C8F498D561}">
      <dgm:prSet/>
      <dgm:spPr/>
      <dgm:t>
        <a:bodyPr/>
        <a:lstStyle/>
        <a:p>
          <a:endParaRPr lang="en-US"/>
        </a:p>
      </dgm:t>
    </dgm:pt>
    <dgm:pt modelId="{1604847E-C7B8-4348-B827-A581AC03962D}" type="pres">
      <dgm:prSet presAssocID="{C7ACDDA7-A5E5-4989-8968-E407610C49D2}" presName="Name0" presStyleCnt="0">
        <dgm:presLayoutVars>
          <dgm:chMax val="7"/>
          <dgm:dir/>
          <dgm:animLvl val="lvl"/>
          <dgm:resizeHandles val="exact"/>
        </dgm:presLayoutVars>
      </dgm:prSet>
      <dgm:spPr/>
      <dgm:t>
        <a:bodyPr/>
        <a:lstStyle/>
        <a:p>
          <a:endParaRPr lang="en-US"/>
        </a:p>
      </dgm:t>
    </dgm:pt>
    <dgm:pt modelId="{2A0E41E9-A760-4693-A4E7-A6F79E19791C}" type="pres">
      <dgm:prSet presAssocID="{E32EDE29-70D0-4331-8B1A-B02EFD3A4373}" presName="circle1" presStyleLbl="node1" presStyleIdx="0" presStyleCnt="1"/>
      <dgm:spPr/>
    </dgm:pt>
    <dgm:pt modelId="{3EB453C2-F5AB-4964-879A-EBCE025D4276}" type="pres">
      <dgm:prSet presAssocID="{E32EDE29-70D0-4331-8B1A-B02EFD3A4373}" presName="space" presStyleCnt="0"/>
      <dgm:spPr/>
    </dgm:pt>
    <dgm:pt modelId="{72E5BCEB-870A-4CE7-8946-74DE57EA43DF}" type="pres">
      <dgm:prSet presAssocID="{E32EDE29-70D0-4331-8B1A-B02EFD3A4373}" presName="rect1" presStyleLbl="alignAcc1" presStyleIdx="0" presStyleCnt="1"/>
      <dgm:spPr/>
      <dgm:t>
        <a:bodyPr/>
        <a:lstStyle/>
        <a:p>
          <a:endParaRPr lang="en-US"/>
        </a:p>
      </dgm:t>
    </dgm:pt>
    <dgm:pt modelId="{A2136EE3-3402-4E0D-ACAC-20E2BBEAC086}" type="pres">
      <dgm:prSet presAssocID="{E32EDE29-70D0-4331-8B1A-B02EFD3A4373}" presName="rect1ParTxNoCh" presStyleLbl="alignAcc1" presStyleIdx="0" presStyleCnt="1">
        <dgm:presLayoutVars>
          <dgm:chMax val="1"/>
          <dgm:bulletEnabled val="1"/>
        </dgm:presLayoutVars>
      </dgm:prSet>
      <dgm:spPr/>
      <dgm:t>
        <a:bodyPr/>
        <a:lstStyle/>
        <a:p>
          <a:endParaRPr lang="en-US"/>
        </a:p>
      </dgm:t>
    </dgm:pt>
  </dgm:ptLst>
  <dgm:cxnLst>
    <dgm:cxn modelId="{C3E58B87-0BC6-4CE0-A34B-A3C8F498D561}" srcId="{C7ACDDA7-A5E5-4989-8968-E407610C49D2}" destId="{E32EDE29-70D0-4331-8B1A-B02EFD3A4373}" srcOrd="0" destOrd="0" parTransId="{CE3AF283-EB1D-42EF-B5E0-D05C8CA80675}" sibTransId="{AC287E92-BAA0-4515-ACF0-EB26342645B2}"/>
    <dgm:cxn modelId="{58AAC7F6-4B96-4AA2-A681-BD4A4336EF89}" type="presOf" srcId="{E32EDE29-70D0-4331-8B1A-B02EFD3A4373}" destId="{72E5BCEB-870A-4CE7-8946-74DE57EA43DF}" srcOrd="0" destOrd="0" presId="urn:microsoft.com/office/officeart/2005/8/layout/target3"/>
    <dgm:cxn modelId="{A60EEA83-DF69-4578-827F-758AF3B288A6}" type="presOf" srcId="{E32EDE29-70D0-4331-8B1A-B02EFD3A4373}" destId="{A2136EE3-3402-4E0D-ACAC-20E2BBEAC086}" srcOrd="1" destOrd="0" presId="urn:microsoft.com/office/officeart/2005/8/layout/target3"/>
    <dgm:cxn modelId="{4EB94AA7-D9E9-47B0-ABCA-C34C71281128}" type="presOf" srcId="{C7ACDDA7-A5E5-4989-8968-E407610C49D2}" destId="{1604847E-C7B8-4348-B827-A581AC03962D}" srcOrd="0" destOrd="0" presId="urn:microsoft.com/office/officeart/2005/8/layout/target3"/>
    <dgm:cxn modelId="{F6F0AB2B-FA86-42B7-AB77-0E10B028AA32}" type="presParOf" srcId="{1604847E-C7B8-4348-B827-A581AC03962D}" destId="{2A0E41E9-A760-4693-A4E7-A6F79E19791C}" srcOrd="0" destOrd="0" presId="urn:microsoft.com/office/officeart/2005/8/layout/target3"/>
    <dgm:cxn modelId="{9682A7C2-BC02-470E-BCF2-218B1E0E785F}" type="presParOf" srcId="{1604847E-C7B8-4348-B827-A581AC03962D}" destId="{3EB453C2-F5AB-4964-879A-EBCE025D4276}" srcOrd="1" destOrd="0" presId="urn:microsoft.com/office/officeart/2005/8/layout/target3"/>
    <dgm:cxn modelId="{4647AAD2-5DFD-46FD-9D59-E2192F4D2412}" type="presParOf" srcId="{1604847E-C7B8-4348-B827-A581AC03962D}" destId="{72E5BCEB-870A-4CE7-8946-74DE57EA43DF}" srcOrd="2" destOrd="0" presId="urn:microsoft.com/office/officeart/2005/8/layout/target3"/>
    <dgm:cxn modelId="{BB573EFE-A0CF-48BE-BDC4-C69DE0FBE042}" type="presParOf" srcId="{1604847E-C7B8-4348-B827-A581AC03962D}" destId="{A2136EE3-3402-4E0D-ACAC-20E2BBEAC086}" srcOrd="3" destOrd="0" presId="urn:microsoft.com/office/officeart/2005/8/layout/target3"/>
  </dgm:cxnLst>
  <dgm:bg/>
  <dgm:whole/>
</dgm:dataModel>
</file>

<file path=ppt/diagrams/data10.xml><?xml version="1.0" encoding="utf-8"?>
<dgm:dataModel xmlns:dgm="http://schemas.openxmlformats.org/drawingml/2006/diagram" xmlns:a="http://schemas.openxmlformats.org/drawingml/2006/main">
  <dgm:ptLst>
    <dgm:pt modelId="{E5EED148-1749-43EC-8B12-DB1E9DAF244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2EA6716-6F0C-4B12-BDDB-2EF0B1B4FCD0}">
      <dgm:prSet/>
      <dgm:spPr/>
      <dgm:t>
        <a:bodyPr/>
        <a:lstStyle/>
        <a:p>
          <a:pPr rtl="0"/>
          <a:r>
            <a:rPr lang="en-US" b="1" i="0" dirty="0" smtClean="0"/>
            <a:t>Mobile Recharge</a:t>
          </a:r>
          <a:endParaRPr lang="en-US" b="1" i="0" dirty="0"/>
        </a:p>
      </dgm:t>
    </dgm:pt>
    <dgm:pt modelId="{A63891DD-C6B2-4C1B-8878-86204FC53EF8}" type="parTrans" cxnId="{0B214C61-4199-48AA-A40B-67F2D0DFAEEF}">
      <dgm:prSet/>
      <dgm:spPr/>
      <dgm:t>
        <a:bodyPr/>
        <a:lstStyle/>
        <a:p>
          <a:endParaRPr lang="en-US"/>
        </a:p>
      </dgm:t>
    </dgm:pt>
    <dgm:pt modelId="{F8F38810-0395-4299-8A7F-B39BCD0C4E34}" type="sibTrans" cxnId="{0B214C61-4199-48AA-A40B-67F2D0DFAEEF}">
      <dgm:prSet/>
      <dgm:spPr/>
      <dgm:t>
        <a:bodyPr/>
        <a:lstStyle/>
        <a:p>
          <a:endParaRPr lang="en-US"/>
        </a:p>
      </dgm:t>
    </dgm:pt>
    <dgm:pt modelId="{97677659-8EEF-44EF-968A-0710E6F6ED4D}">
      <dgm:prSet/>
      <dgm:spPr/>
      <dgm:t>
        <a:bodyPr/>
        <a:lstStyle/>
        <a:p>
          <a:pPr rtl="0"/>
          <a:r>
            <a:rPr lang="en-US" b="0" i="0" dirty="0" smtClean="0"/>
            <a:t>In this feature user can </a:t>
          </a:r>
          <a:r>
            <a:rPr lang="en-US" b="0" i="0" dirty="0" smtClean="0"/>
            <a:t>recharge in </a:t>
          </a:r>
          <a:r>
            <a:rPr lang="en-US" b="0" i="0" dirty="0" smtClean="0"/>
            <a:t>their phone number by few clicks.</a:t>
          </a:r>
          <a:endParaRPr lang="en-US" b="0" i="0" dirty="0"/>
        </a:p>
      </dgm:t>
    </dgm:pt>
    <dgm:pt modelId="{99471B3E-68BA-4C3A-9B17-420C4E489FF1}" type="parTrans" cxnId="{3E965CA0-D869-44DE-BAE0-A986DEA58BF6}">
      <dgm:prSet/>
      <dgm:spPr/>
      <dgm:t>
        <a:bodyPr/>
        <a:lstStyle/>
        <a:p>
          <a:endParaRPr lang="en-US"/>
        </a:p>
      </dgm:t>
    </dgm:pt>
    <dgm:pt modelId="{9857825B-7633-4D6A-B1B1-36E816A5BDC3}" type="sibTrans" cxnId="{3E965CA0-D869-44DE-BAE0-A986DEA58BF6}">
      <dgm:prSet/>
      <dgm:spPr/>
      <dgm:t>
        <a:bodyPr/>
        <a:lstStyle/>
        <a:p>
          <a:endParaRPr lang="en-US"/>
        </a:p>
      </dgm:t>
    </dgm:pt>
    <dgm:pt modelId="{9CEE6B37-0F06-41C0-B89E-6C36E3B7337F}" type="pres">
      <dgm:prSet presAssocID="{E5EED148-1749-43EC-8B12-DB1E9DAF2449}" presName="Name0" presStyleCnt="0">
        <dgm:presLayoutVars>
          <dgm:chPref val="3"/>
          <dgm:dir/>
          <dgm:animLvl val="lvl"/>
          <dgm:resizeHandles/>
        </dgm:presLayoutVars>
      </dgm:prSet>
      <dgm:spPr/>
      <dgm:t>
        <a:bodyPr/>
        <a:lstStyle/>
        <a:p>
          <a:endParaRPr lang="en-US"/>
        </a:p>
      </dgm:t>
    </dgm:pt>
    <dgm:pt modelId="{162ED5D8-B9CB-4471-B88E-93A28348781B}" type="pres">
      <dgm:prSet presAssocID="{72EA6716-6F0C-4B12-BDDB-2EF0B1B4FCD0}" presName="horFlow" presStyleCnt="0"/>
      <dgm:spPr/>
    </dgm:pt>
    <dgm:pt modelId="{820CB0A9-A9D0-419E-90BC-D7667ADA495E}" type="pres">
      <dgm:prSet presAssocID="{72EA6716-6F0C-4B12-BDDB-2EF0B1B4FCD0}" presName="bigChev" presStyleLbl="node1" presStyleIdx="0" presStyleCnt="2"/>
      <dgm:spPr/>
      <dgm:t>
        <a:bodyPr/>
        <a:lstStyle/>
        <a:p>
          <a:endParaRPr lang="en-US"/>
        </a:p>
      </dgm:t>
    </dgm:pt>
    <dgm:pt modelId="{C4F7E27A-19D9-4C97-ACF8-9460B5D0FAA2}" type="pres">
      <dgm:prSet presAssocID="{72EA6716-6F0C-4B12-BDDB-2EF0B1B4FCD0}" presName="vSp" presStyleCnt="0"/>
      <dgm:spPr/>
    </dgm:pt>
    <dgm:pt modelId="{35E04D1D-2470-4FAC-9748-E8F4E11EB373}" type="pres">
      <dgm:prSet presAssocID="{97677659-8EEF-44EF-968A-0710E6F6ED4D}" presName="horFlow" presStyleCnt="0"/>
      <dgm:spPr/>
    </dgm:pt>
    <dgm:pt modelId="{284F8139-7444-4E54-8D32-43D2B860D111}" type="pres">
      <dgm:prSet presAssocID="{97677659-8EEF-44EF-968A-0710E6F6ED4D}" presName="bigChev" presStyleLbl="node1" presStyleIdx="1" presStyleCnt="2"/>
      <dgm:spPr/>
      <dgm:t>
        <a:bodyPr/>
        <a:lstStyle/>
        <a:p>
          <a:endParaRPr lang="en-US"/>
        </a:p>
      </dgm:t>
    </dgm:pt>
  </dgm:ptLst>
  <dgm:cxnLst>
    <dgm:cxn modelId="{3E965CA0-D869-44DE-BAE0-A986DEA58BF6}" srcId="{E5EED148-1749-43EC-8B12-DB1E9DAF2449}" destId="{97677659-8EEF-44EF-968A-0710E6F6ED4D}" srcOrd="1" destOrd="0" parTransId="{99471B3E-68BA-4C3A-9B17-420C4E489FF1}" sibTransId="{9857825B-7633-4D6A-B1B1-36E816A5BDC3}"/>
    <dgm:cxn modelId="{384E9C2E-9848-4AF1-B64D-A41BD0C5B00C}" type="presOf" srcId="{E5EED148-1749-43EC-8B12-DB1E9DAF2449}" destId="{9CEE6B37-0F06-41C0-B89E-6C36E3B7337F}" srcOrd="0" destOrd="0" presId="urn:microsoft.com/office/officeart/2005/8/layout/lProcess3"/>
    <dgm:cxn modelId="{49985FE8-FCC7-4BD1-8F48-BD1453FD45C7}" type="presOf" srcId="{97677659-8EEF-44EF-968A-0710E6F6ED4D}" destId="{284F8139-7444-4E54-8D32-43D2B860D111}" srcOrd="0" destOrd="0" presId="urn:microsoft.com/office/officeart/2005/8/layout/lProcess3"/>
    <dgm:cxn modelId="{C88933C7-D0E7-4573-AB27-FADA06250AC6}" type="presOf" srcId="{72EA6716-6F0C-4B12-BDDB-2EF0B1B4FCD0}" destId="{820CB0A9-A9D0-419E-90BC-D7667ADA495E}" srcOrd="0" destOrd="0" presId="urn:microsoft.com/office/officeart/2005/8/layout/lProcess3"/>
    <dgm:cxn modelId="{0B214C61-4199-48AA-A40B-67F2D0DFAEEF}" srcId="{E5EED148-1749-43EC-8B12-DB1E9DAF2449}" destId="{72EA6716-6F0C-4B12-BDDB-2EF0B1B4FCD0}" srcOrd="0" destOrd="0" parTransId="{A63891DD-C6B2-4C1B-8878-86204FC53EF8}" sibTransId="{F8F38810-0395-4299-8A7F-B39BCD0C4E34}"/>
    <dgm:cxn modelId="{C8112367-22F5-4931-B028-C32DE74B106F}" type="presParOf" srcId="{9CEE6B37-0F06-41C0-B89E-6C36E3B7337F}" destId="{162ED5D8-B9CB-4471-B88E-93A28348781B}" srcOrd="0" destOrd="0" presId="urn:microsoft.com/office/officeart/2005/8/layout/lProcess3"/>
    <dgm:cxn modelId="{CAA9A30B-C8F4-42AD-9B82-B059EF7813AF}" type="presParOf" srcId="{162ED5D8-B9CB-4471-B88E-93A28348781B}" destId="{820CB0A9-A9D0-419E-90BC-D7667ADA495E}" srcOrd="0" destOrd="0" presId="urn:microsoft.com/office/officeart/2005/8/layout/lProcess3"/>
    <dgm:cxn modelId="{63426894-2FC0-4CC1-8A15-16988B666A1E}" type="presParOf" srcId="{9CEE6B37-0F06-41C0-B89E-6C36E3B7337F}" destId="{C4F7E27A-19D9-4C97-ACF8-9460B5D0FAA2}" srcOrd="1" destOrd="0" presId="urn:microsoft.com/office/officeart/2005/8/layout/lProcess3"/>
    <dgm:cxn modelId="{6907305F-7CBE-4E19-A8D9-C0DF02728EBA}" type="presParOf" srcId="{9CEE6B37-0F06-41C0-B89E-6C36E3B7337F}" destId="{35E04D1D-2470-4FAC-9748-E8F4E11EB373}" srcOrd="2" destOrd="0" presId="urn:microsoft.com/office/officeart/2005/8/layout/lProcess3"/>
    <dgm:cxn modelId="{5C5587DD-CB6D-45C8-AD64-B3009593DF53}" type="presParOf" srcId="{35E04D1D-2470-4FAC-9748-E8F4E11EB373}" destId="{284F8139-7444-4E54-8D32-43D2B860D111}" srcOrd="0" destOrd="0" presId="urn:microsoft.com/office/officeart/2005/8/layout/lProcess3"/>
  </dgm:cxnLst>
  <dgm:bg>
    <a:solidFill>
      <a:schemeClr val="accent3">
        <a:lumMod val="40000"/>
        <a:lumOff val="60000"/>
      </a:schemeClr>
    </a:solidFill>
  </dgm:bg>
  <dgm:whole/>
</dgm:dataModel>
</file>

<file path=ppt/diagrams/data2.xml><?xml version="1.0" encoding="utf-8"?>
<dgm:dataModel xmlns:dgm="http://schemas.openxmlformats.org/drawingml/2006/diagram" xmlns:a="http://schemas.openxmlformats.org/drawingml/2006/main">
  <dgm:ptLst>
    <dgm:pt modelId="{69F4A613-2161-487F-A880-BA4E9D31788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330B109-B76B-4A6F-9716-0307C0F83D4B}">
      <dgm:prSet custT="1"/>
      <dgm:spPr/>
      <dgm:t>
        <a:bodyPr/>
        <a:lstStyle/>
        <a:p>
          <a:pPr rtl="0"/>
          <a:r>
            <a:rPr lang="en-US" sz="1600" b="0" i="0" dirty="0" smtClean="0"/>
            <a:t>Our system can’t verify user information.</a:t>
          </a:r>
          <a:endParaRPr lang="en-US" sz="1600" dirty="0"/>
        </a:p>
      </dgm:t>
    </dgm:pt>
    <dgm:pt modelId="{E5CB1C6F-CD67-42F8-BA7C-448D15C100C0}" type="parTrans" cxnId="{8E2D3FD5-FABF-45DD-8CA5-E1293E109F13}">
      <dgm:prSet/>
      <dgm:spPr/>
      <dgm:t>
        <a:bodyPr/>
        <a:lstStyle/>
        <a:p>
          <a:endParaRPr lang="en-US"/>
        </a:p>
      </dgm:t>
    </dgm:pt>
    <dgm:pt modelId="{74757956-E5FF-4265-8C89-CB2D29D76AFC}" type="sibTrans" cxnId="{8E2D3FD5-FABF-45DD-8CA5-E1293E109F13}">
      <dgm:prSet/>
      <dgm:spPr/>
      <dgm:t>
        <a:bodyPr/>
        <a:lstStyle/>
        <a:p>
          <a:endParaRPr lang="en-US"/>
        </a:p>
      </dgm:t>
    </dgm:pt>
    <dgm:pt modelId="{D2CE7678-78C8-4068-B265-FED7158CD280}">
      <dgm:prSet custT="1"/>
      <dgm:spPr/>
      <dgm:t>
        <a:bodyPr/>
        <a:lstStyle/>
        <a:p>
          <a:pPr rtl="0"/>
          <a:r>
            <a:rPr lang="en-US" sz="1200" b="0" i="0" dirty="0" smtClean="0"/>
            <a:t>Our system have the feature for fund deposit but it can be done by user .So we need another software for agent </a:t>
          </a:r>
          <a:r>
            <a:rPr lang="en-US" sz="1200" b="0" i="0" dirty="0" smtClean="0"/>
            <a:t>banking or </a:t>
          </a:r>
          <a:r>
            <a:rPr lang="en-US" sz="1200" b="0" i="0" dirty="0" smtClean="0"/>
            <a:t>bank workers for adding fund.</a:t>
          </a:r>
          <a:endParaRPr lang="en-US" sz="1200" b="0" i="0" dirty="0"/>
        </a:p>
      </dgm:t>
    </dgm:pt>
    <dgm:pt modelId="{FA59F10E-DEE0-425C-BD5F-95B6FC5E1322}" type="parTrans" cxnId="{93314454-127D-4BB0-9076-C7FA83CF98D6}">
      <dgm:prSet/>
      <dgm:spPr/>
      <dgm:t>
        <a:bodyPr/>
        <a:lstStyle/>
        <a:p>
          <a:endParaRPr lang="en-US"/>
        </a:p>
      </dgm:t>
    </dgm:pt>
    <dgm:pt modelId="{F0D60D8C-2334-472F-A69B-B288B8CD6EC6}" type="sibTrans" cxnId="{93314454-127D-4BB0-9076-C7FA83CF98D6}">
      <dgm:prSet/>
      <dgm:spPr/>
      <dgm:t>
        <a:bodyPr/>
        <a:lstStyle/>
        <a:p>
          <a:endParaRPr lang="en-US"/>
        </a:p>
      </dgm:t>
    </dgm:pt>
    <dgm:pt modelId="{DA74E0D8-14FE-4AFB-95CB-A1A8C46AFD99}" type="pres">
      <dgm:prSet presAssocID="{69F4A613-2161-487F-A880-BA4E9D317881}" presName="Name0" presStyleCnt="0">
        <dgm:presLayoutVars>
          <dgm:chPref val="3"/>
          <dgm:dir/>
          <dgm:animLvl val="lvl"/>
          <dgm:resizeHandles/>
        </dgm:presLayoutVars>
      </dgm:prSet>
      <dgm:spPr/>
      <dgm:t>
        <a:bodyPr/>
        <a:lstStyle/>
        <a:p>
          <a:endParaRPr lang="en-US"/>
        </a:p>
      </dgm:t>
    </dgm:pt>
    <dgm:pt modelId="{820D2E94-7B9D-4E62-9545-3AE26083BBF8}" type="pres">
      <dgm:prSet presAssocID="{7330B109-B76B-4A6F-9716-0307C0F83D4B}" presName="horFlow" presStyleCnt="0"/>
      <dgm:spPr/>
    </dgm:pt>
    <dgm:pt modelId="{98CFC744-20B4-4947-92A3-6F30F4C10C4F}" type="pres">
      <dgm:prSet presAssocID="{7330B109-B76B-4A6F-9716-0307C0F83D4B}" presName="bigChev" presStyleLbl="node1" presStyleIdx="0" presStyleCnt="2"/>
      <dgm:spPr/>
      <dgm:t>
        <a:bodyPr/>
        <a:lstStyle/>
        <a:p>
          <a:endParaRPr lang="en-US"/>
        </a:p>
      </dgm:t>
    </dgm:pt>
    <dgm:pt modelId="{CAAC2E2E-0A1F-47F0-A083-E3B0B6C181EA}" type="pres">
      <dgm:prSet presAssocID="{7330B109-B76B-4A6F-9716-0307C0F83D4B}" presName="vSp" presStyleCnt="0"/>
      <dgm:spPr/>
    </dgm:pt>
    <dgm:pt modelId="{8FA96BE8-C704-400A-8C4D-D89DE72B401F}" type="pres">
      <dgm:prSet presAssocID="{D2CE7678-78C8-4068-B265-FED7158CD280}" presName="horFlow" presStyleCnt="0"/>
      <dgm:spPr/>
    </dgm:pt>
    <dgm:pt modelId="{754842DB-90FF-44FF-93AC-990333F3A50E}" type="pres">
      <dgm:prSet presAssocID="{D2CE7678-78C8-4068-B265-FED7158CD280}" presName="bigChev" presStyleLbl="node1" presStyleIdx="1" presStyleCnt="2"/>
      <dgm:spPr/>
      <dgm:t>
        <a:bodyPr/>
        <a:lstStyle/>
        <a:p>
          <a:endParaRPr lang="en-US"/>
        </a:p>
      </dgm:t>
    </dgm:pt>
  </dgm:ptLst>
  <dgm:cxnLst>
    <dgm:cxn modelId="{93314454-127D-4BB0-9076-C7FA83CF98D6}" srcId="{69F4A613-2161-487F-A880-BA4E9D317881}" destId="{D2CE7678-78C8-4068-B265-FED7158CD280}" srcOrd="1" destOrd="0" parTransId="{FA59F10E-DEE0-425C-BD5F-95B6FC5E1322}" sibTransId="{F0D60D8C-2334-472F-A69B-B288B8CD6EC6}"/>
    <dgm:cxn modelId="{ABFD065C-E48A-4DD4-A474-AE39761EF3ED}" type="presOf" srcId="{7330B109-B76B-4A6F-9716-0307C0F83D4B}" destId="{98CFC744-20B4-4947-92A3-6F30F4C10C4F}" srcOrd="0" destOrd="0" presId="urn:microsoft.com/office/officeart/2005/8/layout/lProcess3"/>
    <dgm:cxn modelId="{C675C56F-192B-4F50-8B44-50B55EAD6237}" type="presOf" srcId="{69F4A613-2161-487F-A880-BA4E9D317881}" destId="{DA74E0D8-14FE-4AFB-95CB-A1A8C46AFD99}" srcOrd="0" destOrd="0" presId="urn:microsoft.com/office/officeart/2005/8/layout/lProcess3"/>
    <dgm:cxn modelId="{8E2D3FD5-FABF-45DD-8CA5-E1293E109F13}" srcId="{69F4A613-2161-487F-A880-BA4E9D317881}" destId="{7330B109-B76B-4A6F-9716-0307C0F83D4B}" srcOrd="0" destOrd="0" parTransId="{E5CB1C6F-CD67-42F8-BA7C-448D15C100C0}" sibTransId="{74757956-E5FF-4265-8C89-CB2D29D76AFC}"/>
    <dgm:cxn modelId="{323A8ED0-822C-4B02-A282-380CB863E009}" type="presOf" srcId="{D2CE7678-78C8-4068-B265-FED7158CD280}" destId="{754842DB-90FF-44FF-93AC-990333F3A50E}" srcOrd="0" destOrd="0" presId="urn:microsoft.com/office/officeart/2005/8/layout/lProcess3"/>
    <dgm:cxn modelId="{CAA31F78-E3DE-40FD-8989-63EBCEC9DE94}" type="presParOf" srcId="{DA74E0D8-14FE-4AFB-95CB-A1A8C46AFD99}" destId="{820D2E94-7B9D-4E62-9545-3AE26083BBF8}" srcOrd="0" destOrd="0" presId="urn:microsoft.com/office/officeart/2005/8/layout/lProcess3"/>
    <dgm:cxn modelId="{B0312B52-8DAD-4DFB-9C83-38B1817FCF38}" type="presParOf" srcId="{820D2E94-7B9D-4E62-9545-3AE26083BBF8}" destId="{98CFC744-20B4-4947-92A3-6F30F4C10C4F}" srcOrd="0" destOrd="0" presId="urn:microsoft.com/office/officeart/2005/8/layout/lProcess3"/>
    <dgm:cxn modelId="{6A5DB482-8950-4003-A7D6-E54585C41EDB}" type="presParOf" srcId="{DA74E0D8-14FE-4AFB-95CB-A1A8C46AFD99}" destId="{CAAC2E2E-0A1F-47F0-A083-E3B0B6C181EA}" srcOrd="1" destOrd="0" presId="urn:microsoft.com/office/officeart/2005/8/layout/lProcess3"/>
    <dgm:cxn modelId="{D7F16862-0A29-4CAC-AAA7-B0F1E99EEFEB}" type="presParOf" srcId="{DA74E0D8-14FE-4AFB-95CB-A1A8C46AFD99}" destId="{8FA96BE8-C704-400A-8C4D-D89DE72B401F}" srcOrd="2" destOrd="0" presId="urn:microsoft.com/office/officeart/2005/8/layout/lProcess3"/>
    <dgm:cxn modelId="{23E6A9AF-E502-4409-A6C3-FED16C4B185E}" type="presParOf" srcId="{8FA96BE8-C704-400A-8C4D-D89DE72B401F}" destId="{754842DB-90FF-44FF-93AC-990333F3A50E}" srcOrd="0" destOrd="0" presId="urn:microsoft.com/office/officeart/2005/8/layout/lProcess3"/>
  </dgm:cxnLst>
  <dgm:bg/>
  <dgm:whole/>
</dgm:dataModel>
</file>

<file path=ppt/diagrams/data3.xml><?xml version="1.0" encoding="utf-8"?>
<dgm:dataModel xmlns:dgm="http://schemas.openxmlformats.org/drawingml/2006/diagram" xmlns:a="http://schemas.openxmlformats.org/drawingml/2006/main">
  <dgm:ptLst>
    <dgm:pt modelId="{6DC91639-BE89-4E0B-A263-2CD1D8DD6769}"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D93B9919-0839-46AB-8C96-B8FBFA404427}">
      <dgm:prSet/>
      <dgm:spPr/>
      <dgm:t>
        <a:bodyPr/>
        <a:lstStyle/>
        <a:p>
          <a:pPr rtl="0"/>
          <a:r>
            <a:rPr lang="en-US" b="0" i="0" dirty="0" smtClean="0"/>
            <a:t>Our system can’t show user transaction summary.</a:t>
          </a:r>
          <a:endParaRPr lang="en-US" dirty="0"/>
        </a:p>
      </dgm:t>
    </dgm:pt>
    <dgm:pt modelId="{7FFD75E2-30C3-499E-BCAE-DC9E8DC23337}" type="parTrans" cxnId="{81471FB4-60EE-4348-BB3D-12D9C2274817}">
      <dgm:prSet/>
      <dgm:spPr/>
      <dgm:t>
        <a:bodyPr/>
        <a:lstStyle/>
        <a:p>
          <a:endParaRPr lang="en-US"/>
        </a:p>
      </dgm:t>
    </dgm:pt>
    <dgm:pt modelId="{16F0F837-7DD9-4164-A853-33E468500776}" type="sibTrans" cxnId="{81471FB4-60EE-4348-BB3D-12D9C2274817}">
      <dgm:prSet/>
      <dgm:spPr/>
      <dgm:t>
        <a:bodyPr/>
        <a:lstStyle/>
        <a:p>
          <a:endParaRPr lang="en-US"/>
        </a:p>
      </dgm:t>
    </dgm:pt>
    <dgm:pt modelId="{4A6DCEFE-ECE6-4CDF-AB2A-3308665E6E9F}" type="pres">
      <dgm:prSet presAssocID="{6DC91639-BE89-4E0B-A263-2CD1D8DD6769}" presName="Name0" presStyleCnt="0">
        <dgm:presLayoutVars>
          <dgm:chPref val="3"/>
          <dgm:dir/>
          <dgm:animLvl val="lvl"/>
          <dgm:resizeHandles/>
        </dgm:presLayoutVars>
      </dgm:prSet>
      <dgm:spPr/>
      <dgm:t>
        <a:bodyPr/>
        <a:lstStyle/>
        <a:p>
          <a:endParaRPr lang="en-US"/>
        </a:p>
      </dgm:t>
    </dgm:pt>
    <dgm:pt modelId="{266192F1-3BDA-4900-B73B-FE7C8F669DC4}" type="pres">
      <dgm:prSet presAssocID="{D93B9919-0839-46AB-8C96-B8FBFA404427}" presName="horFlow" presStyleCnt="0"/>
      <dgm:spPr/>
    </dgm:pt>
    <dgm:pt modelId="{CBD0E1B4-6ADB-46E9-96E6-8C78F1952949}" type="pres">
      <dgm:prSet presAssocID="{D93B9919-0839-46AB-8C96-B8FBFA404427}" presName="bigChev" presStyleLbl="node1" presStyleIdx="0" presStyleCnt="1"/>
      <dgm:spPr/>
      <dgm:t>
        <a:bodyPr/>
        <a:lstStyle/>
        <a:p>
          <a:endParaRPr lang="en-US"/>
        </a:p>
      </dgm:t>
    </dgm:pt>
  </dgm:ptLst>
  <dgm:cxnLst>
    <dgm:cxn modelId="{2B03EC0E-4D7D-496E-A6F0-9C8FC21857AD}" type="presOf" srcId="{D93B9919-0839-46AB-8C96-B8FBFA404427}" destId="{CBD0E1B4-6ADB-46E9-96E6-8C78F1952949}" srcOrd="0" destOrd="0" presId="urn:microsoft.com/office/officeart/2005/8/layout/lProcess3"/>
    <dgm:cxn modelId="{81471FB4-60EE-4348-BB3D-12D9C2274817}" srcId="{6DC91639-BE89-4E0B-A263-2CD1D8DD6769}" destId="{D93B9919-0839-46AB-8C96-B8FBFA404427}" srcOrd="0" destOrd="0" parTransId="{7FFD75E2-30C3-499E-BCAE-DC9E8DC23337}" sibTransId="{16F0F837-7DD9-4164-A853-33E468500776}"/>
    <dgm:cxn modelId="{2BBF5270-2C08-4671-AF59-C2AE060612E0}" type="presOf" srcId="{6DC91639-BE89-4E0B-A263-2CD1D8DD6769}" destId="{4A6DCEFE-ECE6-4CDF-AB2A-3308665E6E9F}" srcOrd="0" destOrd="0" presId="urn:microsoft.com/office/officeart/2005/8/layout/lProcess3"/>
    <dgm:cxn modelId="{1D0A9658-6246-4965-B410-0036E148ECDD}" type="presParOf" srcId="{4A6DCEFE-ECE6-4CDF-AB2A-3308665E6E9F}" destId="{266192F1-3BDA-4900-B73B-FE7C8F669DC4}" srcOrd="0" destOrd="0" presId="urn:microsoft.com/office/officeart/2005/8/layout/lProcess3"/>
    <dgm:cxn modelId="{FED3CB54-6E61-46A5-8339-192E666DA32C}" type="presParOf" srcId="{266192F1-3BDA-4900-B73B-FE7C8F669DC4}" destId="{CBD0E1B4-6ADB-46E9-96E6-8C78F1952949}" srcOrd="0" destOrd="0" presId="urn:microsoft.com/office/officeart/2005/8/layout/lProcess3"/>
  </dgm:cxnLst>
  <dgm:bg/>
  <dgm:whole/>
</dgm:dataModel>
</file>

<file path=ppt/diagrams/data4.xml><?xml version="1.0" encoding="utf-8"?>
<dgm:dataModel xmlns:dgm="http://schemas.openxmlformats.org/drawingml/2006/diagram" xmlns:a="http://schemas.openxmlformats.org/drawingml/2006/main">
  <dgm:ptLst>
    <dgm:pt modelId="{ECE74D74-E48F-49C8-9BE9-83207F8A78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A3912A-ACCE-4A31-872B-32AF4954DC48}">
      <dgm:prSet/>
      <dgm:spPr/>
      <dgm:t>
        <a:bodyPr/>
        <a:lstStyle/>
        <a:p>
          <a:pPr rtl="0"/>
          <a:r>
            <a:rPr lang="en-US" b="0" i="0" dirty="0" smtClean="0"/>
            <a:t>We have some </a:t>
          </a:r>
          <a:r>
            <a:rPr lang="en-US" b="0" i="0" dirty="0" smtClean="0"/>
            <a:t>limitations. They are shown below-</a:t>
          </a:r>
          <a:endParaRPr lang="en-US" dirty="0"/>
        </a:p>
      </dgm:t>
    </dgm:pt>
    <dgm:pt modelId="{07AFCBBE-D687-4C62-ADDC-AA21E8B922E8}" type="parTrans" cxnId="{27AD4C11-7C54-436C-AE15-F6F600ADBADE}">
      <dgm:prSet/>
      <dgm:spPr/>
      <dgm:t>
        <a:bodyPr/>
        <a:lstStyle/>
        <a:p>
          <a:endParaRPr lang="en-US"/>
        </a:p>
      </dgm:t>
    </dgm:pt>
    <dgm:pt modelId="{D32D0005-B14D-4B21-A286-E355A1A56FF0}" type="sibTrans" cxnId="{27AD4C11-7C54-436C-AE15-F6F600ADBADE}">
      <dgm:prSet/>
      <dgm:spPr/>
      <dgm:t>
        <a:bodyPr/>
        <a:lstStyle/>
        <a:p>
          <a:endParaRPr lang="en-US"/>
        </a:p>
      </dgm:t>
    </dgm:pt>
    <dgm:pt modelId="{692E9E3F-0745-462F-A22B-8A87197022D1}" type="pres">
      <dgm:prSet presAssocID="{ECE74D74-E48F-49C8-9BE9-83207F8A78E5}" presName="linear" presStyleCnt="0">
        <dgm:presLayoutVars>
          <dgm:animLvl val="lvl"/>
          <dgm:resizeHandles val="exact"/>
        </dgm:presLayoutVars>
      </dgm:prSet>
      <dgm:spPr/>
      <dgm:t>
        <a:bodyPr/>
        <a:lstStyle/>
        <a:p>
          <a:endParaRPr lang="en-US"/>
        </a:p>
      </dgm:t>
    </dgm:pt>
    <dgm:pt modelId="{5BC460C5-68AC-435C-8752-D5C7BAC48D79}" type="pres">
      <dgm:prSet presAssocID="{E5A3912A-ACCE-4A31-872B-32AF4954DC48}" presName="parentText" presStyleLbl="node1" presStyleIdx="0" presStyleCnt="1">
        <dgm:presLayoutVars>
          <dgm:chMax val="0"/>
          <dgm:bulletEnabled val="1"/>
        </dgm:presLayoutVars>
      </dgm:prSet>
      <dgm:spPr/>
      <dgm:t>
        <a:bodyPr/>
        <a:lstStyle/>
        <a:p>
          <a:endParaRPr lang="en-US"/>
        </a:p>
      </dgm:t>
    </dgm:pt>
  </dgm:ptLst>
  <dgm:cxnLst>
    <dgm:cxn modelId="{40BC51C5-2A07-4EA7-B27C-6ACB9B952C96}" type="presOf" srcId="{E5A3912A-ACCE-4A31-872B-32AF4954DC48}" destId="{5BC460C5-68AC-435C-8752-D5C7BAC48D79}" srcOrd="0" destOrd="0" presId="urn:microsoft.com/office/officeart/2005/8/layout/vList2"/>
    <dgm:cxn modelId="{27AD4C11-7C54-436C-AE15-F6F600ADBADE}" srcId="{ECE74D74-E48F-49C8-9BE9-83207F8A78E5}" destId="{E5A3912A-ACCE-4A31-872B-32AF4954DC48}" srcOrd="0" destOrd="0" parTransId="{07AFCBBE-D687-4C62-ADDC-AA21E8B922E8}" sibTransId="{D32D0005-B14D-4B21-A286-E355A1A56FF0}"/>
    <dgm:cxn modelId="{80C5980A-5C09-4A9A-BDF4-C4044F919841}" type="presOf" srcId="{ECE74D74-E48F-49C8-9BE9-83207F8A78E5}" destId="{692E9E3F-0745-462F-A22B-8A87197022D1}" srcOrd="0" destOrd="0" presId="urn:microsoft.com/office/officeart/2005/8/layout/vList2"/>
    <dgm:cxn modelId="{48A4F936-1937-4AA7-83BA-F158500B4708}" type="presParOf" srcId="{692E9E3F-0745-462F-A22B-8A87197022D1}" destId="{5BC460C5-68AC-435C-8752-D5C7BAC48D79}" srcOrd="0"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95E45175-81BC-490A-88F0-81A8FD1D5BDB}" type="doc">
      <dgm:prSet loTypeId="urn:microsoft.com/office/officeart/2005/8/layout/pyramid2" loCatId="pyramid" qsTypeId="urn:microsoft.com/office/officeart/2005/8/quickstyle/3d5" qsCatId="3D" csTypeId="urn:microsoft.com/office/officeart/2005/8/colors/accent1_2" csCatId="accent1" phldr="1"/>
      <dgm:spPr/>
      <dgm:t>
        <a:bodyPr/>
        <a:lstStyle/>
        <a:p>
          <a:endParaRPr lang="en-US"/>
        </a:p>
      </dgm:t>
    </dgm:pt>
    <dgm:pt modelId="{C263D176-686D-4D7D-AD34-D6F1F1FF5B57}">
      <dgm:prSet/>
      <dgm:spPr/>
      <dgm:t>
        <a:bodyPr/>
        <a:lstStyle/>
        <a:p>
          <a:pPr rtl="0"/>
          <a:r>
            <a:rPr lang="da-DK" b="0" i="0" dirty="0" smtClean="0"/>
            <a:t>Online Banking System for Bank</a:t>
          </a:r>
          <a:endParaRPr lang="en-US" dirty="0"/>
        </a:p>
      </dgm:t>
    </dgm:pt>
    <dgm:pt modelId="{17C4600E-020C-42F2-997D-0BF58B92A6C8}" type="parTrans" cxnId="{B6B1CD25-8E0C-4A83-B2D4-C5D163C223FD}">
      <dgm:prSet/>
      <dgm:spPr/>
      <dgm:t>
        <a:bodyPr/>
        <a:lstStyle/>
        <a:p>
          <a:endParaRPr lang="en-US"/>
        </a:p>
      </dgm:t>
    </dgm:pt>
    <dgm:pt modelId="{4793CD17-AFB2-4494-9CAE-6BB259D69B01}" type="sibTrans" cxnId="{B6B1CD25-8E0C-4A83-B2D4-C5D163C223FD}">
      <dgm:prSet/>
      <dgm:spPr/>
      <dgm:t>
        <a:bodyPr/>
        <a:lstStyle/>
        <a:p>
          <a:endParaRPr lang="en-US"/>
        </a:p>
      </dgm:t>
    </dgm:pt>
    <dgm:pt modelId="{6E02E7BD-C159-4D1C-897D-D0C764E7EAF1}">
      <dgm:prSet/>
      <dgm:spPr/>
      <dgm:t>
        <a:bodyPr/>
        <a:lstStyle/>
        <a:p>
          <a:pPr rtl="0"/>
          <a:r>
            <a:rPr lang="da-DK" b="0" i="0" dirty="0" smtClean="0"/>
            <a:t>Online Banking System for </a:t>
          </a:r>
          <a:r>
            <a:rPr lang="da-DK" b="0" i="0" dirty="0" smtClean="0"/>
            <a:t>Agent banking </a:t>
          </a:r>
          <a:r>
            <a:rPr lang="da-DK" b="0" i="0" dirty="0" smtClean="0"/>
            <a:t>&amp; Bank  Manager</a:t>
          </a:r>
          <a:endParaRPr lang="en-US" dirty="0"/>
        </a:p>
      </dgm:t>
    </dgm:pt>
    <dgm:pt modelId="{C7E61967-E4D0-40F3-9546-BF58A9E588BE}" type="parTrans" cxnId="{E64AD350-7AF7-4F91-8200-A2C77C8F516C}">
      <dgm:prSet/>
      <dgm:spPr/>
      <dgm:t>
        <a:bodyPr/>
        <a:lstStyle/>
        <a:p>
          <a:endParaRPr lang="en-US"/>
        </a:p>
      </dgm:t>
    </dgm:pt>
    <dgm:pt modelId="{E9CA5A6A-5DBF-4AE0-B72D-E7D5E97DF8B1}" type="sibTrans" cxnId="{E64AD350-7AF7-4F91-8200-A2C77C8F516C}">
      <dgm:prSet/>
      <dgm:spPr/>
      <dgm:t>
        <a:bodyPr/>
        <a:lstStyle/>
        <a:p>
          <a:endParaRPr lang="en-US"/>
        </a:p>
      </dgm:t>
    </dgm:pt>
    <dgm:pt modelId="{49583902-8137-4B10-886B-8A7FA346BF7B}">
      <dgm:prSet/>
      <dgm:spPr/>
      <dgm:t>
        <a:bodyPr/>
        <a:lstStyle/>
        <a:p>
          <a:pPr rtl="0"/>
          <a:r>
            <a:rPr lang="da-DK" b="0" i="0" dirty="0" smtClean="0"/>
            <a:t>Online Banking System for User</a:t>
          </a:r>
          <a:endParaRPr lang="da-DK" b="0" i="0" dirty="0"/>
        </a:p>
      </dgm:t>
    </dgm:pt>
    <dgm:pt modelId="{6095D23C-9B1C-440A-BB7D-B48426EFA347}" type="parTrans" cxnId="{0112BDEB-4CE9-4B2B-9D1F-7F0AC7D53446}">
      <dgm:prSet/>
      <dgm:spPr/>
      <dgm:t>
        <a:bodyPr/>
        <a:lstStyle/>
        <a:p>
          <a:endParaRPr lang="en-US"/>
        </a:p>
      </dgm:t>
    </dgm:pt>
    <dgm:pt modelId="{169351B2-79D8-4382-990B-E579680D4D1D}" type="sibTrans" cxnId="{0112BDEB-4CE9-4B2B-9D1F-7F0AC7D53446}">
      <dgm:prSet/>
      <dgm:spPr/>
      <dgm:t>
        <a:bodyPr/>
        <a:lstStyle/>
        <a:p>
          <a:endParaRPr lang="en-US"/>
        </a:p>
      </dgm:t>
    </dgm:pt>
    <dgm:pt modelId="{59FD96BE-DDFD-4A4A-8679-C8286CEED78A}" type="pres">
      <dgm:prSet presAssocID="{95E45175-81BC-490A-88F0-81A8FD1D5BDB}" presName="compositeShape" presStyleCnt="0">
        <dgm:presLayoutVars>
          <dgm:dir/>
          <dgm:resizeHandles/>
        </dgm:presLayoutVars>
      </dgm:prSet>
      <dgm:spPr/>
      <dgm:t>
        <a:bodyPr/>
        <a:lstStyle/>
        <a:p>
          <a:endParaRPr lang="en-US"/>
        </a:p>
      </dgm:t>
    </dgm:pt>
    <dgm:pt modelId="{E93F2444-4070-459A-94C0-77F008670A34}" type="pres">
      <dgm:prSet presAssocID="{95E45175-81BC-490A-88F0-81A8FD1D5BDB}" presName="pyramid" presStyleLbl="node1" presStyleIdx="0" presStyleCnt="1"/>
      <dgm:spPr/>
    </dgm:pt>
    <dgm:pt modelId="{05A98A10-319F-4845-B375-8EA4A611FC5E}" type="pres">
      <dgm:prSet presAssocID="{95E45175-81BC-490A-88F0-81A8FD1D5BDB}" presName="theList" presStyleCnt="0"/>
      <dgm:spPr/>
    </dgm:pt>
    <dgm:pt modelId="{F75F1E1A-F768-48B5-9DE5-78A1FBDE4DFC}" type="pres">
      <dgm:prSet presAssocID="{C263D176-686D-4D7D-AD34-D6F1F1FF5B57}" presName="aNode" presStyleLbl="fgAcc1" presStyleIdx="0" presStyleCnt="3">
        <dgm:presLayoutVars>
          <dgm:bulletEnabled val="1"/>
        </dgm:presLayoutVars>
      </dgm:prSet>
      <dgm:spPr/>
      <dgm:t>
        <a:bodyPr/>
        <a:lstStyle/>
        <a:p>
          <a:endParaRPr lang="en-US"/>
        </a:p>
      </dgm:t>
    </dgm:pt>
    <dgm:pt modelId="{D9960B58-2899-4D2C-967A-498E380F95C7}" type="pres">
      <dgm:prSet presAssocID="{C263D176-686D-4D7D-AD34-D6F1F1FF5B57}" presName="aSpace" presStyleCnt="0"/>
      <dgm:spPr/>
    </dgm:pt>
    <dgm:pt modelId="{EFA85487-A1D3-4409-ACE5-D4CF222B04AD}" type="pres">
      <dgm:prSet presAssocID="{6E02E7BD-C159-4D1C-897D-D0C764E7EAF1}" presName="aNode" presStyleLbl="fgAcc1" presStyleIdx="1" presStyleCnt="3">
        <dgm:presLayoutVars>
          <dgm:bulletEnabled val="1"/>
        </dgm:presLayoutVars>
      </dgm:prSet>
      <dgm:spPr/>
      <dgm:t>
        <a:bodyPr/>
        <a:lstStyle/>
        <a:p>
          <a:endParaRPr lang="en-US"/>
        </a:p>
      </dgm:t>
    </dgm:pt>
    <dgm:pt modelId="{F4CD60ED-AB0A-4B04-9DE1-27DAFD662A9D}" type="pres">
      <dgm:prSet presAssocID="{6E02E7BD-C159-4D1C-897D-D0C764E7EAF1}" presName="aSpace" presStyleCnt="0"/>
      <dgm:spPr/>
    </dgm:pt>
    <dgm:pt modelId="{56760E63-287B-4F0C-A859-F91DA3BCC0EA}" type="pres">
      <dgm:prSet presAssocID="{49583902-8137-4B10-886B-8A7FA346BF7B}" presName="aNode" presStyleLbl="fgAcc1" presStyleIdx="2" presStyleCnt="3">
        <dgm:presLayoutVars>
          <dgm:bulletEnabled val="1"/>
        </dgm:presLayoutVars>
      </dgm:prSet>
      <dgm:spPr/>
      <dgm:t>
        <a:bodyPr/>
        <a:lstStyle/>
        <a:p>
          <a:endParaRPr lang="en-US"/>
        </a:p>
      </dgm:t>
    </dgm:pt>
    <dgm:pt modelId="{D5110D09-DADB-4EB2-9E67-CFB2F416DA59}" type="pres">
      <dgm:prSet presAssocID="{49583902-8137-4B10-886B-8A7FA346BF7B}" presName="aSpace" presStyleCnt="0"/>
      <dgm:spPr/>
    </dgm:pt>
  </dgm:ptLst>
  <dgm:cxnLst>
    <dgm:cxn modelId="{733318A1-918C-4303-84BF-B710CF61C975}" type="presOf" srcId="{C263D176-686D-4D7D-AD34-D6F1F1FF5B57}" destId="{F75F1E1A-F768-48B5-9DE5-78A1FBDE4DFC}" srcOrd="0" destOrd="0" presId="urn:microsoft.com/office/officeart/2005/8/layout/pyramid2"/>
    <dgm:cxn modelId="{0112BDEB-4CE9-4B2B-9D1F-7F0AC7D53446}" srcId="{95E45175-81BC-490A-88F0-81A8FD1D5BDB}" destId="{49583902-8137-4B10-886B-8A7FA346BF7B}" srcOrd="2" destOrd="0" parTransId="{6095D23C-9B1C-440A-BB7D-B48426EFA347}" sibTransId="{169351B2-79D8-4382-990B-E579680D4D1D}"/>
    <dgm:cxn modelId="{B6B1CD25-8E0C-4A83-B2D4-C5D163C223FD}" srcId="{95E45175-81BC-490A-88F0-81A8FD1D5BDB}" destId="{C263D176-686D-4D7D-AD34-D6F1F1FF5B57}" srcOrd="0" destOrd="0" parTransId="{17C4600E-020C-42F2-997D-0BF58B92A6C8}" sibTransId="{4793CD17-AFB2-4494-9CAE-6BB259D69B01}"/>
    <dgm:cxn modelId="{D21053B2-FFCF-4356-8C7A-8CC5322B8FB2}" type="presOf" srcId="{6E02E7BD-C159-4D1C-897D-D0C764E7EAF1}" destId="{EFA85487-A1D3-4409-ACE5-D4CF222B04AD}" srcOrd="0" destOrd="0" presId="urn:microsoft.com/office/officeart/2005/8/layout/pyramid2"/>
    <dgm:cxn modelId="{A60BF286-58D1-4A45-821E-622D00CB6C25}" type="presOf" srcId="{49583902-8137-4B10-886B-8A7FA346BF7B}" destId="{56760E63-287B-4F0C-A859-F91DA3BCC0EA}" srcOrd="0" destOrd="0" presId="urn:microsoft.com/office/officeart/2005/8/layout/pyramid2"/>
    <dgm:cxn modelId="{FF57DA9D-8745-4250-940B-A08E42DC67B3}" type="presOf" srcId="{95E45175-81BC-490A-88F0-81A8FD1D5BDB}" destId="{59FD96BE-DDFD-4A4A-8679-C8286CEED78A}" srcOrd="0" destOrd="0" presId="urn:microsoft.com/office/officeart/2005/8/layout/pyramid2"/>
    <dgm:cxn modelId="{E64AD350-7AF7-4F91-8200-A2C77C8F516C}" srcId="{95E45175-81BC-490A-88F0-81A8FD1D5BDB}" destId="{6E02E7BD-C159-4D1C-897D-D0C764E7EAF1}" srcOrd="1" destOrd="0" parTransId="{C7E61967-E4D0-40F3-9546-BF58A9E588BE}" sibTransId="{E9CA5A6A-5DBF-4AE0-B72D-E7D5E97DF8B1}"/>
    <dgm:cxn modelId="{7D7F0827-98E3-46DC-80E1-C53E839CA5C1}" type="presParOf" srcId="{59FD96BE-DDFD-4A4A-8679-C8286CEED78A}" destId="{E93F2444-4070-459A-94C0-77F008670A34}" srcOrd="0" destOrd="0" presId="urn:microsoft.com/office/officeart/2005/8/layout/pyramid2"/>
    <dgm:cxn modelId="{3EEAC08E-E430-4A8D-B76F-23FE9EF1073E}" type="presParOf" srcId="{59FD96BE-DDFD-4A4A-8679-C8286CEED78A}" destId="{05A98A10-319F-4845-B375-8EA4A611FC5E}" srcOrd="1" destOrd="0" presId="urn:microsoft.com/office/officeart/2005/8/layout/pyramid2"/>
    <dgm:cxn modelId="{CC349A0F-CDC2-4938-9E64-87A70C7C49D3}" type="presParOf" srcId="{05A98A10-319F-4845-B375-8EA4A611FC5E}" destId="{F75F1E1A-F768-48B5-9DE5-78A1FBDE4DFC}" srcOrd="0" destOrd="0" presId="urn:microsoft.com/office/officeart/2005/8/layout/pyramid2"/>
    <dgm:cxn modelId="{C9410782-B5C5-412A-AEBF-80D75A8DD763}" type="presParOf" srcId="{05A98A10-319F-4845-B375-8EA4A611FC5E}" destId="{D9960B58-2899-4D2C-967A-498E380F95C7}" srcOrd="1" destOrd="0" presId="urn:microsoft.com/office/officeart/2005/8/layout/pyramid2"/>
    <dgm:cxn modelId="{534EEA94-985B-4C20-9A3E-E3932D7FDD39}" type="presParOf" srcId="{05A98A10-319F-4845-B375-8EA4A611FC5E}" destId="{EFA85487-A1D3-4409-ACE5-D4CF222B04AD}" srcOrd="2" destOrd="0" presId="urn:microsoft.com/office/officeart/2005/8/layout/pyramid2"/>
    <dgm:cxn modelId="{C4E965A3-7332-4C96-B5ED-741724EF0F99}" type="presParOf" srcId="{05A98A10-319F-4845-B375-8EA4A611FC5E}" destId="{F4CD60ED-AB0A-4B04-9DE1-27DAFD662A9D}" srcOrd="3" destOrd="0" presId="urn:microsoft.com/office/officeart/2005/8/layout/pyramid2"/>
    <dgm:cxn modelId="{A4EE798E-DC14-4FE9-9265-1C141380CA74}" type="presParOf" srcId="{05A98A10-319F-4845-B375-8EA4A611FC5E}" destId="{56760E63-287B-4F0C-A859-F91DA3BCC0EA}" srcOrd="4" destOrd="0" presId="urn:microsoft.com/office/officeart/2005/8/layout/pyramid2"/>
    <dgm:cxn modelId="{C1D8D23A-B150-41E3-8051-CB1E6BAFEFF9}" type="presParOf" srcId="{05A98A10-319F-4845-B375-8EA4A611FC5E}" destId="{D5110D09-DADB-4EB2-9E67-CFB2F416DA59}" srcOrd="5" destOrd="0" presId="urn:microsoft.com/office/officeart/2005/8/layout/pyramid2"/>
  </dgm:cxnLst>
  <dgm:bg/>
  <dgm:whole/>
</dgm:dataModel>
</file>

<file path=ppt/diagrams/data6.xml><?xml version="1.0" encoding="utf-8"?>
<dgm:dataModel xmlns:dgm="http://schemas.openxmlformats.org/drawingml/2006/diagram" xmlns:a="http://schemas.openxmlformats.org/drawingml/2006/main">
  <dgm:ptLst>
    <dgm:pt modelId="{C262D5EC-2321-47D7-9823-202AE38040D4}"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88941BC2-7B8F-40AF-BC28-5865E23D3DAC}">
      <dgm:prSet/>
      <dgm:spPr/>
      <dgm:t>
        <a:bodyPr/>
        <a:lstStyle/>
        <a:p>
          <a:pPr rtl="0"/>
          <a:r>
            <a:rPr lang="en-US" b="0" i="0" dirty="0" smtClean="0"/>
            <a:t>Full Online Banking System</a:t>
          </a:r>
          <a:endParaRPr lang="en-US" b="0" i="0" dirty="0"/>
        </a:p>
      </dgm:t>
    </dgm:pt>
    <dgm:pt modelId="{919E621B-2673-423F-8E9F-6408DD3BE402}" type="parTrans" cxnId="{555DEA06-447B-462D-B524-8ECA5E7A908D}">
      <dgm:prSet/>
      <dgm:spPr/>
      <dgm:t>
        <a:bodyPr/>
        <a:lstStyle/>
        <a:p>
          <a:endParaRPr lang="en-US"/>
        </a:p>
      </dgm:t>
    </dgm:pt>
    <dgm:pt modelId="{78BB6132-5C91-45D9-B990-FF3B91836415}" type="sibTrans" cxnId="{555DEA06-447B-462D-B524-8ECA5E7A908D}">
      <dgm:prSet/>
      <dgm:spPr/>
      <dgm:t>
        <a:bodyPr/>
        <a:lstStyle/>
        <a:p>
          <a:endParaRPr lang="en-US"/>
        </a:p>
      </dgm:t>
    </dgm:pt>
    <dgm:pt modelId="{4F711EBC-CF60-4F83-926D-C3FD92BC8D8F}" type="pres">
      <dgm:prSet presAssocID="{C262D5EC-2321-47D7-9823-202AE38040D4}" presName="compositeShape" presStyleCnt="0">
        <dgm:presLayoutVars>
          <dgm:chMax val="7"/>
          <dgm:dir/>
          <dgm:resizeHandles val="exact"/>
        </dgm:presLayoutVars>
      </dgm:prSet>
      <dgm:spPr/>
      <dgm:t>
        <a:bodyPr/>
        <a:lstStyle/>
        <a:p>
          <a:endParaRPr lang="en-US"/>
        </a:p>
      </dgm:t>
    </dgm:pt>
    <dgm:pt modelId="{1449C350-C75D-40CF-BB0B-B59F459001E3}" type="pres">
      <dgm:prSet presAssocID="{88941BC2-7B8F-40AF-BC28-5865E23D3DAC}" presName="circ1TxSh" presStyleLbl="vennNode1" presStyleIdx="0" presStyleCnt="1"/>
      <dgm:spPr/>
      <dgm:t>
        <a:bodyPr/>
        <a:lstStyle/>
        <a:p>
          <a:endParaRPr lang="en-US"/>
        </a:p>
      </dgm:t>
    </dgm:pt>
  </dgm:ptLst>
  <dgm:cxnLst>
    <dgm:cxn modelId="{983AD41A-4A03-4EA7-8118-B44D13AE5D48}" type="presOf" srcId="{88941BC2-7B8F-40AF-BC28-5865E23D3DAC}" destId="{1449C350-C75D-40CF-BB0B-B59F459001E3}" srcOrd="0" destOrd="0" presId="urn:microsoft.com/office/officeart/2005/8/layout/venn1"/>
    <dgm:cxn modelId="{555DEA06-447B-462D-B524-8ECA5E7A908D}" srcId="{C262D5EC-2321-47D7-9823-202AE38040D4}" destId="{88941BC2-7B8F-40AF-BC28-5865E23D3DAC}" srcOrd="0" destOrd="0" parTransId="{919E621B-2673-423F-8E9F-6408DD3BE402}" sibTransId="{78BB6132-5C91-45D9-B990-FF3B91836415}"/>
    <dgm:cxn modelId="{1E44ABF4-AC39-4273-82A0-356A04240A5B}" type="presOf" srcId="{C262D5EC-2321-47D7-9823-202AE38040D4}" destId="{4F711EBC-CF60-4F83-926D-C3FD92BC8D8F}" srcOrd="0" destOrd="0" presId="urn:microsoft.com/office/officeart/2005/8/layout/venn1"/>
    <dgm:cxn modelId="{47D8D2EA-23E1-48D2-A2E0-C5B293B6354C}" type="presParOf" srcId="{4F711EBC-CF60-4F83-926D-C3FD92BC8D8F}" destId="{1449C350-C75D-40CF-BB0B-B59F459001E3}" srcOrd="0" destOrd="0" presId="urn:microsoft.com/office/officeart/2005/8/layout/venn1"/>
  </dgm:cxnLst>
  <dgm:bg/>
  <dgm:whole/>
</dgm:dataModel>
</file>

<file path=ppt/diagrams/data7.xml><?xml version="1.0" encoding="utf-8"?>
<dgm:dataModel xmlns:dgm="http://schemas.openxmlformats.org/drawingml/2006/diagram" xmlns:a="http://schemas.openxmlformats.org/drawingml/2006/main">
  <dgm:ptLst>
    <dgm:pt modelId="{F6AC4885-AE19-4ABB-961B-9BD23E5907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9FD7EC0-35A2-435D-951B-1A9C5A510D4D}">
      <dgm:prSet/>
      <dgm:spPr/>
      <dgm:t>
        <a:bodyPr/>
        <a:lstStyle/>
        <a:p>
          <a:pPr rtl="0"/>
          <a:r>
            <a:rPr lang="en-US" b="0" i="0" dirty="0" smtClean="0"/>
            <a:t>This is how three </a:t>
          </a:r>
          <a:r>
            <a:rPr lang="da-DK" b="0" i="0" dirty="0" smtClean="0"/>
            <a:t>Online Banking System works together and it makes Fully facntionable system for Online Banking System.</a:t>
          </a:r>
          <a:endParaRPr lang="da-DK" b="0" i="0" dirty="0"/>
        </a:p>
      </dgm:t>
    </dgm:pt>
    <dgm:pt modelId="{E0E423F9-44B2-4880-865F-029540BA5009}" type="parTrans" cxnId="{BB162061-3915-40E6-9B6E-E70E06A3D28B}">
      <dgm:prSet/>
      <dgm:spPr/>
      <dgm:t>
        <a:bodyPr/>
        <a:lstStyle/>
        <a:p>
          <a:endParaRPr lang="en-US"/>
        </a:p>
      </dgm:t>
    </dgm:pt>
    <dgm:pt modelId="{BE691807-A7B7-4B5A-B7CD-F402C4F8990A}" type="sibTrans" cxnId="{BB162061-3915-40E6-9B6E-E70E06A3D28B}">
      <dgm:prSet/>
      <dgm:spPr/>
      <dgm:t>
        <a:bodyPr/>
        <a:lstStyle/>
        <a:p>
          <a:endParaRPr lang="en-US"/>
        </a:p>
      </dgm:t>
    </dgm:pt>
    <dgm:pt modelId="{A02FAF29-AC0F-4A60-A2CC-AAB1B06C7487}" type="pres">
      <dgm:prSet presAssocID="{F6AC4885-AE19-4ABB-961B-9BD23E590771}" presName="linear" presStyleCnt="0">
        <dgm:presLayoutVars>
          <dgm:dir/>
          <dgm:animLvl val="lvl"/>
          <dgm:resizeHandles val="exact"/>
        </dgm:presLayoutVars>
      </dgm:prSet>
      <dgm:spPr/>
      <dgm:t>
        <a:bodyPr/>
        <a:lstStyle/>
        <a:p>
          <a:endParaRPr lang="en-US"/>
        </a:p>
      </dgm:t>
    </dgm:pt>
    <dgm:pt modelId="{C1254747-F4A3-4170-A949-02C8BB14A92F}" type="pres">
      <dgm:prSet presAssocID="{F9FD7EC0-35A2-435D-951B-1A9C5A510D4D}" presName="parentLin" presStyleCnt="0"/>
      <dgm:spPr/>
    </dgm:pt>
    <dgm:pt modelId="{A76A6168-E144-4C2C-9E91-AE06F34273FE}" type="pres">
      <dgm:prSet presAssocID="{F9FD7EC0-35A2-435D-951B-1A9C5A510D4D}" presName="parentLeftMargin" presStyleLbl="node1" presStyleIdx="0" presStyleCnt="1"/>
      <dgm:spPr/>
      <dgm:t>
        <a:bodyPr/>
        <a:lstStyle/>
        <a:p>
          <a:endParaRPr lang="en-US"/>
        </a:p>
      </dgm:t>
    </dgm:pt>
    <dgm:pt modelId="{1FF16D0E-DADC-401C-9420-10E80EB93016}" type="pres">
      <dgm:prSet presAssocID="{F9FD7EC0-35A2-435D-951B-1A9C5A510D4D}" presName="parentText" presStyleLbl="node1" presStyleIdx="0" presStyleCnt="1" custScaleX="110204" custScaleY="173036">
        <dgm:presLayoutVars>
          <dgm:chMax val="0"/>
          <dgm:bulletEnabled val="1"/>
        </dgm:presLayoutVars>
      </dgm:prSet>
      <dgm:spPr/>
      <dgm:t>
        <a:bodyPr/>
        <a:lstStyle/>
        <a:p>
          <a:endParaRPr lang="en-US"/>
        </a:p>
      </dgm:t>
    </dgm:pt>
    <dgm:pt modelId="{3FEE67B5-1DC7-4CA1-9BBD-28D2D1AF9DD9}" type="pres">
      <dgm:prSet presAssocID="{F9FD7EC0-35A2-435D-951B-1A9C5A510D4D}" presName="negativeSpace" presStyleCnt="0"/>
      <dgm:spPr/>
    </dgm:pt>
    <dgm:pt modelId="{42324DDE-A3B2-47E8-A420-B04A36327815}" type="pres">
      <dgm:prSet presAssocID="{F9FD7EC0-35A2-435D-951B-1A9C5A510D4D}" presName="childText" presStyleLbl="conFgAcc1" presStyleIdx="0" presStyleCnt="1">
        <dgm:presLayoutVars>
          <dgm:bulletEnabled val="1"/>
        </dgm:presLayoutVars>
      </dgm:prSet>
      <dgm:spPr/>
    </dgm:pt>
  </dgm:ptLst>
  <dgm:cxnLst>
    <dgm:cxn modelId="{26A528E3-BB27-4A56-B128-CB8E6531AAC9}" type="presOf" srcId="{F9FD7EC0-35A2-435D-951B-1A9C5A510D4D}" destId="{A76A6168-E144-4C2C-9E91-AE06F34273FE}" srcOrd="0" destOrd="0" presId="urn:microsoft.com/office/officeart/2005/8/layout/list1"/>
    <dgm:cxn modelId="{BB162061-3915-40E6-9B6E-E70E06A3D28B}" srcId="{F6AC4885-AE19-4ABB-961B-9BD23E590771}" destId="{F9FD7EC0-35A2-435D-951B-1A9C5A510D4D}" srcOrd="0" destOrd="0" parTransId="{E0E423F9-44B2-4880-865F-029540BA5009}" sibTransId="{BE691807-A7B7-4B5A-B7CD-F402C4F8990A}"/>
    <dgm:cxn modelId="{B659E4D7-17D1-425F-997B-041817EB8519}" type="presOf" srcId="{F6AC4885-AE19-4ABB-961B-9BD23E590771}" destId="{A02FAF29-AC0F-4A60-A2CC-AAB1B06C7487}" srcOrd="0" destOrd="0" presId="urn:microsoft.com/office/officeart/2005/8/layout/list1"/>
    <dgm:cxn modelId="{BE3F28FB-37C5-46B3-96B7-0A728D77E7C8}" type="presOf" srcId="{F9FD7EC0-35A2-435D-951B-1A9C5A510D4D}" destId="{1FF16D0E-DADC-401C-9420-10E80EB93016}" srcOrd="1" destOrd="0" presId="urn:microsoft.com/office/officeart/2005/8/layout/list1"/>
    <dgm:cxn modelId="{92E58957-F5E3-4809-9E90-4B958A065564}" type="presParOf" srcId="{A02FAF29-AC0F-4A60-A2CC-AAB1B06C7487}" destId="{C1254747-F4A3-4170-A949-02C8BB14A92F}" srcOrd="0" destOrd="0" presId="urn:microsoft.com/office/officeart/2005/8/layout/list1"/>
    <dgm:cxn modelId="{81675031-6072-42DB-AE2F-9351052378BC}" type="presParOf" srcId="{C1254747-F4A3-4170-A949-02C8BB14A92F}" destId="{A76A6168-E144-4C2C-9E91-AE06F34273FE}" srcOrd="0" destOrd="0" presId="urn:microsoft.com/office/officeart/2005/8/layout/list1"/>
    <dgm:cxn modelId="{8DEA845F-513E-4F7E-A22E-59D9F27271D5}" type="presParOf" srcId="{C1254747-F4A3-4170-A949-02C8BB14A92F}" destId="{1FF16D0E-DADC-401C-9420-10E80EB93016}" srcOrd="1" destOrd="0" presId="urn:microsoft.com/office/officeart/2005/8/layout/list1"/>
    <dgm:cxn modelId="{117C2CA9-A3B7-4533-BE56-A7D5C08F95B2}" type="presParOf" srcId="{A02FAF29-AC0F-4A60-A2CC-AAB1B06C7487}" destId="{3FEE67B5-1DC7-4CA1-9BBD-28D2D1AF9DD9}" srcOrd="1" destOrd="0" presId="urn:microsoft.com/office/officeart/2005/8/layout/list1"/>
    <dgm:cxn modelId="{92C098C3-8965-4FF5-A878-061DB01E48FC}" type="presParOf" srcId="{A02FAF29-AC0F-4A60-A2CC-AAB1B06C7487}" destId="{42324DDE-A3B2-47E8-A420-B04A36327815}" srcOrd="2" destOrd="0" presId="urn:microsoft.com/office/officeart/2005/8/layout/list1"/>
  </dgm:cxnLst>
  <dgm:bg/>
  <dgm:whole/>
</dgm:dataModel>
</file>

<file path=ppt/diagrams/data8.xml><?xml version="1.0" encoding="utf-8"?>
<dgm:dataModel xmlns:dgm="http://schemas.openxmlformats.org/drawingml/2006/diagram" xmlns:a="http://schemas.openxmlformats.org/drawingml/2006/main">
  <dgm:ptLst>
    <dgm:pt modelId="{8A937D4D-A4AB-402B-9BF9-8A5111D669E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F5258BEA-7184-41BF-A4BE-9599CE039C9E}">
      <dgm:prSet/>
      <dgm:spPr/>
      <dgm:t>
        <a:bodyPr/>
        <a:lstStyle/>
        <a:p>
          <a:pPr rtl="0"/>
          <a:r>
            <a:rPr lang="en-US" b="1" i="0" dirty="0" smtClean="0"/>
            <a:t>Pay Bill</a:t>
          </a:r>
          <a:endParaRPr lang="en-US" b="1" i="0" dirty="0"/>
        </a:p>
      </dgm:t>
    </dgm:pt>
    <dgm:pt modelId="{4DF89940-831D-4EA7-8F14-2EC031C1CE28}" type="parTrans" cxnId="{EDB00E02-99D2-466D-B403-8849D1E81435}">
      <dgm:prSet/>
      <dgm:spPr/>
      <dgm:t>
        <a:bodyPr/>
        <a:lstStyle/>
        <a:p>
          <a:endParaRPr lang="en-US"/>
        </a:p>
      </dgm:t>
    </dgm:pt>
    <dgm:pt modelId="{BAF9E3CF-952F-4D50-8D0B-C309294056F5}" type="sibTrans" cxnId="{EDB00E02-99D2-466D-B403-8849D1E81435}">
      <dgm:prSet/>
      <dgm:spPr/>
      <dgm:t>
        <a:bodyPr/>
        <a:lstStyle/>
        <a:p>
          <a:endParaRPr lang="en-US"/>
        </a:p>
      </dgm:t>
    </dgm:pt>
    <dgm:pt modelId="{CB8B61A5-06B9-4B85-8033-4ADA414537EF}">
      <dgm:prSet/>
      <dgm:spPr/>
      <dgm:t>
        <a:bodyPr/>
        <a:lstStyle/>
        <a:p>
          <a:pPr rtl="0"/>
          <a:r>
            <a:rPr lang="en-US" b="0" i="0" dirty="0" smtClean="0"/>
            <a:t>In this feature user can pay bill to various company and services.</a:t>
          </a:r>
          <a:endParaRPr lang="en-US" b="0" i="0" dirty="0"/>
        </a:p>
      </dgm:t>
    </dgm:pt>
    <dgm:pt modelId="{212692FB-D2D2-45BE-B80A-4290D650B4B5}" type="parTrans" cxnId="{ACE8D898-949A-465F-B312-01D8F6DD806F}">
      <dgm:prSet/>
      <dgm:spPr/>
      <dgm:t>
        <a:bodyPr/>
        <a:lstStyle/>
        <a:p>
          <a:endParaRPr lang="en-US"/>
        </a:p>
      </dgm:t>
    </dgm:pt>
    <dgm:pt modelId="{BAEC0BF3-6FE6-463F-80D7-A45C254B0B8E}" type="sibTrans" cxnId="{ACE8D898-949A-465F-B312-01D8F6DD806F}">
      <dgm:prSet/>
      <dgm:spPr/>
      <dgm:t>
        <a:bodyPr/>
        <a:lstStyle/>
        <a:p>
          <a:endParaRPr lang="en-US"/>
        </a:p>
      </dgm:t>
    </dgm:pt>
    <dgm:pt modelId="{8A9B3BC5-29C2-47BE-A47C-B9A4A9DB241D}" type="pres">
      <dgm:prSet presAssocID="{8A937D4D-A4AB-402B-9BF9-8A5111D669E2}" presName="Name0" presStyleCnt="0">
        <dgm:presLayoutVars>
          <dgm:chPref val="3"/>
          <dgm:dir/>
          <dgm:animLvl val="lvl"/>
          <dgm:resizeHandles/>
        </dgm:presLayoutVars>
      </dgm:prSet>
      <dgm:spPr/>
      <dgm:t>
        <a:bodyPr/>
        <a:lstStyle/>
        <a:p>
          <a:endParaRPr lang="en-US"/>
        </a:p>
      </dgm:t>
    </dgm:pt>
    <dgm:pt modelId="{6BCC88B4-83DE-44B0-834D-F6FCD883AF5A}" type="pres">
      <dgm:prSet presAssocID="{F5258BEA-7184-41BF-A4BE-9599CE039C9E}" presName="horFlow" presStyleCnt="0"/>
      <dgm:spPr/>
    </dgm:pt>
    <dgm:pt modelId="{F55D7F49-E3DC-4B6D-AAC7-DC49E643FAD1}" type="pres">
      <dgm:prSet presAssocID="{F5258BEA-7184-41BF-A4BE-9599CE039C9E}" presName="bigChev" presStyleLbl="node1" presStyleIdx="0" presStyleCnt="2"/>
      <dgm:spPr/>
      <dgm:t>
        <a:bodyPr/>
        <a:lstStyle/>
        <a:p>
          <a:endParaRPr lang="en-US"/>
        </a:p>
      </dgm:t>
    </dgm:pt>
    <dgm:pt modelId="{A0ABE57C-38E4-4A64-8282-92F703BC1C48}" type="pres">
      <dgm:prSet presAssocID="{F5258BEA-7184-41BF-A4BE-9599CE039C9E}" presName="vSp" presStyleCnt="0"/>
      <dgm:spPr/>
    </dgm:pt>
    <dgm:pt modelId="{0234A727-DA92-4FED-9FA4-566524D20788}" type="pres">
      <dgm:prSet presAssocID="{CB8B61A5-06B9-4B85-8033-4ADA414537EF}" presName="horFlow" presStyleCnt="0"/>
      <dgm:spPr/>
    </dgm:pt>
    <dgm:pt modelId="{60F39041-5E14-4EDA-859B-99AEF7DCA8CA}" type="pres">
      <dgm:prSet presAssocID="{CB8B61A5-06B9-4B85-8033-4ADA414537EF}" presName="bigChev" presStyleLbl="node1" presStyleIdx="1" presStyleCnt="2"/>
      <dgm:spPr/>
      <dgm:t>
        <a:bodyPr/>
        <a:lstStyle/>
        <a:p>
          <a:endParaRPr lang="en-US"/>
        </a:p>
      </dgm:t>
    </dgm:pt>
  </dgm:ptLst>
  <dgm:cxnLst>
    <dgm:cxn modelId="{EDB00E02-99D2-466D-B403-8849D1E81435}" srcId="{8A937D4D-A4AB-402B-9BF9-8A5111D669E2}" destId="{F5258BEA-7184-41BF-A4BE-9599CE039C9E}" srcOrd="0" destOrd="0" parTransId="{4DF89940-831D-4EA7-8F14-2EC031C1CE28}" sibTransId="{BAF9E3CF-952F-4D50-8D0B-C309294056F5}"/>
    <dgm:cxn modelId="{B8B1B857-2F82-446C-98A8-F9B9C49C11DD}" type="presOf" srcId="{CB8B61A5-06B9-4B85-8033-4ADA414537EF}" destId="{60F39041-5E14-4EDA-859B-99AEF7DCA8CA}" srcOrd="0" destOrd="0" presId="urn:microsoft.com/office/officeart/2005/8/layout/lProcess3"/>
    <dgm:cxn modelId="{68E547D4-1F71-4A79-9F38-3F598305BA4F}" type="presOf" srcId="{F5258BEA-7184-41BF-A4BE-9599CE039C9E}" destId="{F55D7F49-E3DC-4B6D-AAC7-DC49E643FAD1}" srcOrd="0" destOrd="0" presId="urn:microsoft.com/office/officeart/2005/8/layout/lProcess3"/>
    <dgm:cxn modelId="{ACE8D898-949A-465F-B312-01D8F6DD806F}" srcId="{8A937D4D-A4AB-402B-9BF9-8A5111D669E2}" destId="{CB8B61A5-06B9-4B85-8033-4ADA414537EF}" srcOrd="1" destOrd="0" parTransId="{212692FB-D2D2-45BE-B80A-4290D650B4B5}" sibTransId="{BAEC0BF3-6FE6-463F-80D7-A45C254B0B8E}"/>
    <dgm:cxn modelId="{0B34EC42-3097-4FF2-B816-844054D19422}" type="presOf" srcId="{8A937D4D-A4AB-402B-9BF9-8A5111D669E2}" destId="{8A9B3BC5-29C2-47BE-A47C-B9A4A9DB241D}" srcOrd="0" destOrd="0" presId="urn:microsoft.com/office/officeart/2005/8/layout/lProcess3"/>
    <dgm:cxn modelId="{D9D3695E-4997-422B-AAEC-6C57551CD821}" type="presParOf" srcId="{8A9B3BC5-29C2-47BE-A47C-B9A4A9DB241D}" destId="{6BCC88B4-83DE-44B0-834D-F6FCD883AF5A}" srcOrd="0" destOrd="0" presId="urn:microsoft.com/office/officeart/2005/8/layout/lProcess3"/>
    <dgm:cxn modelId="{C62D7577-734C-4281-BDF9-FC224CF276FD}" type="presParOf" srcId="{6BCC88B4-83DE-44B0-834D-F6FCD883AF5A}" destId="{F55D7F49-E3DC-4B6D-AAC7-DC49E643FAD1}" srcOrd="0" destOrd="0" presId="urn:microsoft.com/office/officeart/2005/8/layout/lProcess3"/>
    <dgm:cxn modelId="{AB50246B-FC06-48F5-B361-1961A86D457E}" type="presParOf" srcId="{8A9B3BC5-29C2-47BE-A47C-B9A4A9DB241D}" destId="{A0ABE57C-38E4-4A64-8282-92F703BC1C48}" srcOrd="1" destOrd="0" presId="urn:microsoft.com/office/officeart/2005/8/layout/lProcess3"/>
    <dgm:cxn modelId="{05490CB7-512B-4232-B72F-CD4891C76D86}" type="presParOf" srcId="{8A9B3BC5-29C2-47BE-A47C-B9A4A9DB241D}" destId="{0234A727-DA92-4FED-9FA4-566524D20788}" srcOrd="2" destOrd="0" presId="urn:microsoft.com/office/officeart/2005/8/layout/lProcess3"/>
    <dgm:cxn modelId="{7B01BC5A-47AC-4BAD-97E2-FA48AEDBBC1C}" type="presParOf" srcId="{0234A727-DA92-4FED-9FA4-566524D20788}" destId="{60F39041-5E14-4EDA-859B-99AEF7DCA8CA}" srcOrd="0" destOrd="0" presId="urn:microsoft.com/office/officeart/2005/8/layout/lProcess3"/>
  </dgm:cxnLst>
  <dgm:bg>
    <a:solidFill>
      <a:schemeClr val="accent2">
        <a:lumMod val="40000"/>
        <a:lumOff val="60000"/>
      </a:schemeClr>
    </a:solidFill>
  </dgm:bg>
  <dgm:whole/>
</dgm:dataModel>
</file>

<file path=ppt/diagrams/data9.xml><?xml version="1.0" encoding="utf-8"?>
<dgm:dataModel xmlns:dgm="http://schemas.openxmlformats.org/drawingml/2006/diagram" xmlns:a="http://schemas.openxmlformats.org/drawingml/2006/main">
  <dgm:ptLst>
    <dgm:pt modelId="{C92B7DB3-600F-409E-8330-DF9539DC6720}"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6BE9B349-8F73-415A-B25E-0F85AE5F8559}">
      <dgm:prSet/>
      <dgm:spPr/>
      <dgm:t>
        <a:bodyPr/>
        <a:lstStyle/>
        <a:p>
          <a:pPr rtl="0"/>
          <a:r>
            <a:rPr lang="en-US" b="1" i="0" dirty="0" smtClean="0"/>
            <a:t>Add &amp;send Funds from others bank</a:t>
          </a:r>
          <a:endParaRPr lang="en-US" dirty="0"/>
        </a:p>
      </dgm:t>
    </dgm:pt>
    <dgm:pt modelId="{F8A79A5E-F725-4752-A7DC-43D928618FEC}" type="parTrans" cxnId="{23DF129A-F2A9-4EE3-820E-94EEAB656ED1}">
      <dgm:prSet/>
      <dgm:spPr/>
      <dgm:t>
        <a:bodyPr/>
        <a:lstStyle/>
        <a:p>
          <a:endParaRPr lang="en-US"/>
        </a:p>
      </dgm:t>
    </dgm:pt>
    <dgm:pt modelId="{49FDC46E-5E05-4DE7-A969-4D5F09522B87}" type="sibTrans" cxnId="{23DF129A-F2A9-4EE3-820E-94EEAB656ED1}">
      <dgm:prSet/>
      <dgm:spPr/>
      <dgm:t>
        <a:bodyPr/>
        <a:lstStyle/>
        <a:p>
          <a:endParaRPr lang="en-US"/>
        </a:p>
      </dgm:t>
    </dgm:pt>
    <dgm:pt modelId="{75897960-E47F-4C1B-A225-93F0268CA653}">
      <dgm:prSet/>
      <dgm:spPr/>
      <dgm:t>
        <a:bodyPr/>
        <a:lstStyle/>
        <a:p>
          <a:pPr rtl="0"/>
          <a:r>
            <a:rPr lang="en-US" b="0" i="0" dirty="0" smtClean="0"/>
            <a:t>In this feature user can add or send money to other banks.</a:t>
          </a:r>
          <a:endParaRPr lang="en-US" b="0" i="0" dirty="0"/>
        </a:p>
      </dgm:t>
    </dgm:pt>
    <dgm:pt modelId="{40D541A1-50AA-488C-9BC7-731452498659}" type="parTrans" cxnId="{ABDB8DEF-3ED2-450B-9EB8-55604B808ABB}">
      <dgm:prSet/>
      <dgm:spPr/>
      <dgm:t>
        <a:bodyPr/>
        <a:lstStyle/>
        <a:p>
          <a:endParaRPr lang="en-US"/>
        </a:p>
      </dgm:t>
    </dgm:pt>
    <dgm:pt modelId="{83C1C5DB-05EA-4742-B053-C36B2D062A95}" type="sibTrans" cxnId="{ABDB8DEF-3ED2-450B-9EB8-55604B808ABB}">
      <dgm:prSet/>
      <dgm:spPr/>
      <dgm:t>
        <a:bodyPr/>
        <a:lstStyle/>
        <a:p>
          <a:endParaRPr lang="en-US"/>
        </a:p>
      </dgm:t>
    </dgm:pt>
    <dgm:pt modelId="{DAB58219-23D1-49EC-AC4F-0484F6879562}" type="pres">
      <dgm:prSet presAssocID="{C92B7DB3-600F-409E-8330-DF9539DC6720}" presName="Name0" presStyleCnt="0">
        <dgm:presLayoutVars>
          <dgm:chPref val="3"/>
          <dgm:dir/>
          <dgm:animLvl val="lvl"/>
          <dgm:resizeHandles/>
        </dgm:presLayoutVars>
      </dgm:prSet>
      <dgm:spPr/>
      <dgm:t>
        <a:bodyPr/>
        <a:lstStyle/>
        <a:p>
          <a:endParaRPr lang="en-US"/>
        </a:p>
      </dgm:t>
    </dgm:pt>
    <dgm:pt modelId="{F7F31B6C-8088-455E-A82D-F278D64D4768}" type="pres">
      <dgm:prSet presAssocID="{6BE9B349-8F73-415A-B25E-0F85AE5F8559}" presName="horFlow" presStyleCnt="0"/>
      <dgm:spPr/>
    </dgm:pt>
    <dgm:pt modelId="{C5C0E80B-CE39-4DE6-A70E-DC04AFF29A5B}" type="pres">
      <dgm:prSet presAssocID="{6BE9B349-8F73-415A-B25E-0F85AE5F8559}" presName="bigChev" presStyleLbl="node1" presStyleIdx="0" presStyleCnt="2"/>
      <dgm:spPr/>
      <dgm:t>
        <a:bodyPr/>
        <a:lstStyle/>
        <a:p>
          <a:endParaRPr lang="en-US"/>
        </a:p>
      </dgm:t>
    </dgm:pt>
    <dgm:pt modelId="{CF965A52-7549-481B-8A23-A9D9F8F2A09A}" type="pres">
      <dgm:prSet presAssocID="{6BE9B349-8F73-415A-B25E-0F85AE5F8559}" presName="vSp" presStyleCnt="0"/>
      <dgm:spPr/>
    </dgm:pt>
    <dgm:pt modelId="{1846532A-C8B7-46C7-98B8-80D9383D83F6}" type="pres">
      <dgm:prSet presAssocID="{75897960-E47F-4C1B-A225-93F0268CA653}" presName="horFlow" presStyleCnt="0"/>
      <dgm:spPr/>
    </dgm:pt>
    <dgm:pt modelId="{91A3AD57-C0E0-4A2B-8082-0477C26CD190}" type="pres">
      <dgm:prSet presAssocID="{75897960-E47F-4C1B-A225-93F0268CA653}" presName="bigChev" presStyleLbl="node1" presStyleIdx="1" presStyleCnt="2"/>
      <dgm:spPr/>
      <dgm:t>
        <a:bodyPr/>
        <a:lstStyle/>
        <a:p>
          <a:endParaRPr lang="en-US"/>
        </a:p>
      </dgm:t>
    </dgm:pt>
  </dgm:ptLst>
  <dgm:cxnLst>
    <dgm:cxn modelId="{ABDB8DEF-3ED2-450B-9EB8-55604B808ABB}" srcId="{C92B7DB3-600F-409E-8330-DF9539DC6720}" destId="{75897960-E47F-4C1B-A225-93F0268CA653}" srcOrd="1" destOrd="0" parTransId="{40D541A1-50AA-488C-9BC7-731452498659}" sibTransId="{83C1C5DB-05EA-4742-B053-C36B2D062A95}"/>
    <dgm:cxn modelId="{80CE08F0-34AE-431B-987B-BFA440408754}" type="presOf" srcId="{75897960-E47F-4C1B-A225-93F0268CA653}" destId="{91A3AD57-C0E0-4A2B-8082-0477C26CD190}" srcOrd="0" destOrd="0" presId="urn:microsoft.com/office/officeart/2005/8/layout/lProcess3"/>
    <dgm:cxn modelId="{23DF129A-F2A9-4EE3-820E-94EEAB656ED1}" srcId="{C92B7DB3-600F-409E-8330-DF9539DC6720}" destId="{6BE9B349-8F73-415A-B25E-0F85AE5F8559}" srcOrd="0" destOrd="0" parTransId="{F8A79A5E-F725-4752-A7DC-43D928618FEC}" sibTransId="{49FDC46E-5E05-4DE7-A969-4D5F09522B87}"/>
    <dgm:cxn modelId="{90FCD48C-156F-46FE-80CD-1265C189E019}" type="presOf" srcId="{C92B7DB3-600F-409E-8330-DF9539DC6720}" destId="{DAB58219-23D1-49EC-AC4F-0484F6879562}" srcOrd="0" destOrd="0" presId="urn:microsoft.com/office/officeart/2005/8/layout/lProcess3"/>
    <dgm:cxn modelId="{F350232A-22BE-496D-ABCC-6F5FCD6E0015}" type="presOf" srcId="{6BE9B349-8F73-415A-B25E-0F85AE5F8559}" destId="{C5C0E80B-CE39-4DE6-A70E-DC04AFF29A5B}" srcOrd="0" destOrd="0" presId="urn:microsoft.com/office/officeart/2005/8/layout/lProcess3"/>
    <dgm:cxn modelId="{84D93D42-1791-4151-92DD-33295A88A357}" type="presParOf" srcId="{DAB58219-23D1-49EC-AC4F-0484F6879562}" destId="{F7F31B6C-8088-455E-A82D-F278D64D4768}" srcOrd="0" destOrd="0" presId="urn:microsoft.com/office/officeart/2005/8/layout/lProcess3"/>
    <dgm:cxn modelId="{C52266F5-7232-4636-94D9-BA678B77E6E7}" type="presParOf" srcId="{F7F31B6C-8088-455E-A82D-F278D64D4768}" destId="{C5C0E80B-CE39-4DE6-A70E-DC04AFF29A5B}" srcOrd="0" destOrd="0" presId="urn:microsoft.com/office/officeart/2005/8/layout/lProcess3"/>
    <dgm:cxn modelId="{FE03307F-A6CB-435F-A5E4-568D9BDC309F}" type="presParOf" srcId="{DAB58219-23D1-49EC-AC4F-0484F6879562}" destId="{CF965A52-7549-481B-8A23-A9D9F8F2A09A}" srcOrd="1" destOrd="0" presId="urn:microsoft.com/office/officeart/2005/8/layout/lProcess3"/>
    <dgm:cxn modelId="{31A1E4B5-1B4A-48E4-8963-A0ACE1AF6A97}" type="presParOf" srcId="{DAB58219-23D1-49EC-AC4F-0484F6879562}" destId="{1846532A-C8B7-46C7-98B8-80D9383D83F6}" srcOrd="2" destOrd="0" presId="urn:microsoft.com/office/officeart/2005/8/layout/lProcess3"/>
    <dgm:cxn modelId="{E7112D98-8E99-4376-99B1-7A72E1EE5419}" type="presParOf" srcId="{1846532A-C8B7-46C7-98B8-80D9383D83F6}" destId="{91A3AD57-C0E0-4A2B-8082-0477C26CD190}" srcOrd="0" destOrd="0" presId="urn:microsoft.com/office/officeart/2005/8/layout/lProcess3"/>
  </dgm:cxnLst>
  <dgm:bg>
    <a:solidFill>
      <a:schemeClr val="accent2">
        <a:lumMod val="40000"/>
        <a:lumOff val="60000"/>
      </a:schemeClr>
    </a:solidFill>
  </dgm:bg>
  <dgm:whole/>
</dgm:dataModel>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dcac64e18e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dcac64e18e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dcac64e18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dcac64e18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2e1c607c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2e1c607c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52f940aa05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52f940aa05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Data" Target="../diagrams/data6.xml"/><Relationship Id="rId7" Type="http://schemas.openxmlformats.org/officeDocument/2006/relationships/diagramData" Target="../diagrams/data7.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Colors" Target="../diagrams/colors7.xml"/><Relationship Id="rId4" Type="http://schemas.openxmlformats.org/officeDocument/2006/relationships/diagramLayout" Target="../diagrams/layout6.xml"/><Relationship Id="rId9"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QuickStyle" Target="../diagrams/quickStyle10.xml"/><Relationship Id="rId3" Type="http://schemas.openxmlformats.org/officeDocument/2006/relationships/diagramData" Target="../diagrams/data8.xml"/><Relationship Id="rId7" Type="http://schemas.openxmlformats.org/officeDocument/2006/relationships/diagramData" Target="../diagrams/data9.xml"/><Relationship Id="rId12" Type="http://schemas.openxmlformats.org/officeDocument/2006/relationships/diagramLayout" Target="../diagrams/layout10.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diagramData" Target="../diagrams/data10.xml"/><Relationship Id="rId5" Type="http://schemas.openxmlformats.org/officeDocument/2006/relationships/diagramQuickStyle" Target="../diagrams/quickStyle8.xml"/><Relationship Id="rId10" Type="http://schemas.openxmlformats.org/officeDocument/2006/relationships/diagramColors" Target="../diagrams/colors9.xml"/><Relationship Id="rId4" Type="http://schemas.openxmlformats.org/officeDocument/2006/relationships/diagramLayout" Target="../diagrams/layout8.xml"/><Relationship Id="rId9" Type="http://schemas.openxmlformats.org/officeDocument/2006/relationships/diagramQuickStyle" Target="../diagrams/quickStyle9.xml"/><Relationship Id="rId14" Type="http://schemas.openxmlformats.org/officeDocument/2006/relationships/diagramColors" Target="../diagrams/colors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QuickStyle" Target="../diagrams/quickStyle4.xml"/><Relationship Id="rId3" Type="http://schemas.openxmlformats.org/officeDocument/2006/relationships/diagramData" Target="../diagrams/data2.xml"/><Relationship Id="rId7" Type="http://schemas.openxmlformats.org/officeDocument/2006/relationships/diagramData" Target="../diagrams/data3.xml"/><Relationship Id="rId12" Type="http://schemas.openxmlformats.org/officeDocument/2006/relationships/diagramLayout" Target="../diagrams/layout4.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diagramData" Target="../diagrams/data4.xml"/><Relationship Id="rId5" Type="http://schemas.openxmlformats.org/officeDocument/2006/relationships/diagramQuickStyle" Target="../diagrams/quickStyle2.xml"/><Relationship Id="rId10" Type="http://schemas.openxmlformats.org/officeDocument/2006/relationships/diagramColors" Target="../diagrams/colors3.xml"/><Relationship Id="rId4" Type="http://schemas.openxmlformats.org/officeDocument/2006/relationships/diagramLayout" Target="../diagrams/layout2.xml"/><Relationship Id="rId9" Type="http://schemas.openxmlformats.org/officeDocument/2006/relationships/diagramQuickStyle" Target="../diagrams/quickStyle3.xml"/><Relationship Id="rId14" Type="http://schemas.openxmlformats.org/officeDocument/2006/relationships/diagramColors" Target="../diagrams/colors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438400" y="3409950"/>
            <a:ext cx="4572000" cy="10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t>ONLINE BANKING SYSTEM</a:t>
            </a:r>
            <a:endParaRPr sz="4000"/>
          </a:p>
        </p:txBody>
      </p:sp>
      <p:sp>
        <p:nvSpPr>
          <p:cNvPr id="3" name="TextBox 2"/>
          <p:cNvSpPr txBox="1"/>
          <p:nvPr/>
        </p:nvSpPr>
        <p:spPr>
          <a:xfrm>
            <a:off x="2133600" y="1047750"/>
            <a:ext cx="5355953" cy="1323439"/>
          </a:xfrm>
          <a:prstGeom prst="rect">
            <a:avLst/>
          </a:prstGeom>
          <a:noFill/>
        </p:spPr>
        <p:txBody>
          <a:bodyPr wrap="none" rtlCol="0">
            <a:spAutoFit/>
          </a:bodyPr>
          <a:lstStyle/>
          <a:p>
            <a:pPr algn="ctr"/>
            <a:r>
              <a:rPr lang="en-US" sz="4000" dirty="0" smtClean="0">
                <a:latin typeface="Bahnschrift SemiBold Condensed" pitchFamily="34" charset="0"/>
              </a:rPr>
              <a:t>Welcome to our </a:t>
            </a:r>
          </a:p>
          <a:p>
            <a:pPr algn="ctr"/>
            <a:r>
              <a:rPr lang="en-US" sz="4000" dirty="0" smtClean="0">
                <a:latin typeface="Bahnschrift SemiBold Condensed" pitchFamily="34" charset="0"/>
              </a:rPr>
              <a:t>Software Development Project</a:t>
            </a:r>
            <a:endParaRPr lang="en-US" sz="4000" dirty="0">
              <a:latin typeface="Bahnschrift SemiBold Condensed" pitchFamily="34" charset="0"/>
            </a:endParaRPr>
          </a:p>
        </p:txBody>
      </p:sp>
      <p:sp>
        <p:nvSpPr>
          <p:cNvPr id="4" name="TextBox 3"/>
          <p:cNvSpPr txBox="1"/>
          <p:nvPr/>
        </p:nvSpPr>
        <p:spPr>
          <a:xfrm>
            <a:off x="2133600" y="2724150"/>
            <a:ext cx="2462534" cy="523220"/>
          </a:xfrm>
          <a:prstGeom prst="rect">
            <a:avLst/>
          </a:prstGeom>
          <a:noFill/>
        </p:spPr>
        <p:txBody>
          <a:bodyPr wrap="none" rtlCol="0">
            <a:spAutoFit/>
          </a:bodyPr>
          <a:lstStyle/>
          <a:p>
            <a:r>
              <a:rPr lang="en-US" sz="2800" dirty="0" smtClean="0">
                <a:latin typeface="Britannic Bold" pitchFamily="34" charset="0"/>
              </a:rPr>
              <a:t>Project Name:</a:t>
            </a:r>
            <a:endParaRPr lang="en-US" sz="2800" dirty="0">
              <a:latin typeface="Britannic Bold" pitchFamily="34"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
        <p:nvSpPr>
          <p:cNvPr id="3" name="TextBox 2"/>
          <p:cNvSpPr txBox="1"/>
          <p:nvPr/>
        </p:nvSpPr>
        <p:spPr>
          <a:xfrm>
            <a:off x="1371600" y="819150"/>
            <a:ext cx="6910866" cy="738664"/>
          </a:xfrm>
          <a:prstGeom prst="rect">
            <a:avLst/>
          </a:prstGeom>
          <a:noFill/>
        </p:spPr>
        <p:txBody>
          <a:bodyPr wrap="none" rtlCol="0">
            <a:spAutoFit/>
          </a:bodyPr>
          <a:lstStyle/>
          <a:p>
            <a:pPr lvl="0"/>
            <a:r>
              <a:rPr lang="en-US" dirty="0" smtClean="0"/>
              <a:t>Our project is </a:t>
            </a:r>
            <a:r>
              <a:rPr lang="da-DK" dirty="0" smtClean="0">
                <a:latin typeface="Barlow Light"/>
                <a:ea typeface="Barlow Light"/>
                <a:cs typeface="Barlow Light"/>
                <a:sym typeface="Barlow Light"/>
              </a:rPr>
              <a:t>Online Banking System for User.</a:t>
            </a:r>
          </a:p>
          <a:p>
            <a:r>
              <a:rPr lang="da-DK" dirty="0" smtClean="0">
                <a:latin typeface="Barlow Light"/>
                <a:ea typeface="Barlow Light"/>
                <a:cs typeface="Barlow Light"/>
                <a:sym typeface="Barlow Light"/>
              </a:rPr>
              <a:t>For fully Functionable system for Online Banking System  it’s need total three systems.</a:t>
            </a:r>
          </a:p>
          <a:p>
            <a:endParaRPr lang="en-US" dirty="0"/>
          </a:p>
        </p:txBody>
      </p:sp>
      <p:graphicFrame>
        <p:nvGraphicFramePr>
          <p:cNvPr id="5" name="Diagram 4"/>
          <p:cNvGraphicFramePr/>
          <p:nvPr/>
        </p:nvGraphicFramePr>
        <p:xfrm>
          <a:off x="1143000" y="1352550"/>
          <a:ext cx="70104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2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
        <p:nvSpPr>
          <p:cNvPr id="331" name="Google Shape;331;p24"/>
          <p:cNvSpPr/>
          <p:nvPr/>
        </p:nvSpPr>
        <p:spPr>
          <a:xfrm>
            <a:off x="1512597" y="1690414"/>
            <a:ext cx="2993400" cy="2302200"/>
          </a:xfrm>
          <a:prstGeom prst="triangle">
            <a:avLst>
              <a:gd name="adj" fmla="val 50000"/>
            </a:avLst>
          </a:prstGeom>
          <a:solidFill>
            <a:srgbClr val="A5B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graphicFrame>
        <p:nvGraphicFramePr>
          <p:cNvPr id="18" name="Diagram 17"/>
          <p:cNvGraphicFramePr/>
          <p:nvPr/>
        </p:nvGraphicFramePr>
        <p:xfrm>
          <a:off x="2209800" y="2716525"/>
          <a:ext cx="1662600" cy="92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33" name="Google Shape;333;p24"/>
          <p:cNvGrpSpPr/>
          <p:nvPr/>
        </p:nvGrpSpPr>
        <p:grpSpPr>
          <a:xfrm>
            <a:off x="2004287" y="3644209"/>
            <a:ext cx="2821514" cy="908741"/>
            <a:chOff x="3698064" y="3159725"/>
            <a:chExt cx="2449869" cy="789043"/>
          </a:xfrm>
        </p:grpSpPr>
        <p:sp>
          <p:nvSpPr>
            <p:cNvPr id="334" name="Google Shape;334;p24"/>
            <p:cNvSpPr/>
            <p:nvPr/>
          </p:nvSpPr>
          <p:spPr>
            <a:xfrm rot="10800000">
              <a:off x="3698064" y="3575617"/>
              <a:ext cx="1740900" cy="125400"/>
            </a:xfrm>
            <a:prstGeom prst="rightArrow">
              <a:avLst>
                <a:gd name="adj1" fmla="val 25514"/>
                <a:gd name="adj2" fmla="val 64322"/>
              </a:avLst>
            </a:prstGeom>
            <a:solidFill>
              <a:srgbClr val="818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35" name="Google Shape;335;p24"/>
            <p:cNvSpPr txBox="1"/>
            <p:nvPr/>
          </p:nvSpPr>
          <p:spPr>
            <a:xfrm rot="620">
              <a:off x="3771608" y="3655818"/>
              <a:ext cx="1662900" cy="292800"/>
            </a:xfrm>
            <a:prstGeom prst="rect">
              <a:avLst/>
            </a:prstGeom>
            <a:noFill/>
            <a:ln>
              <a:noFill/>
            </a:ln>
          </p:spPr>
          <p:txBody>
            <a:bodyPr spcFirstLastPara="1" wrap="square" lIns="91425" tIns="91425" rIns="91425" bIns="91425" anchor="t" anchorCtr="0">
              <a:noAutofit/>
            </a:bodyPr>
            <a:lstStyle/>
            <a:p>
              <a:pPr lvl="0" algn="ctr">
                <a:lnSpc>
                  <a:spcPct val="115000"/>
                </a:lnSpc>
              </a:pPr>
              <a:r>
                <a:rPr lang="da-DK" sz="800" dirty="0" smtClean="0">
                  <a:latin typeface="Barlow Light"/>
                  <a:ea typeface="Barlow Light"/>
                  <a:cs typeface="Barlow Light"/>
                  <a:sym typeface="Barlow Light"/>
                </a:rPr>
                <a:t>Online Banking System for Agent &amp; Bank  Manager</a:t>
              </a:r>
              <a:endParaRPr lang="da-DK" sz="800" dirty="0">
                <a:latin typeface="Barlow Light"/>
                <a:ea typeface="Barlow Light"/>
                <a:cs typeface="Barlow Light"/>
                <a:sym typeface="Barlow Light"/>
              </a:endParaRPr>
            </a:p>
          </p:txBody>
        </p:sp>
        <p:sp>
          <p:nvSpPr>
            <p:cNvPr id="336" name="Google Shape;336;p24"/>
            <p:cNvSpPr/>
            <p:nvPr/>
          </p:nvSpPr>
          <p:spPr>
            <a:xfrm>
              <a:off x="5582733" y="3159725"/>
              <a:ext cx="565200" cy="565500"/>
            </a:xfrm>
            <a:prstGeom prst="ellipse">
              <a:avLst/>
            </a:prstGeom>
            <a:solidFill>
              <a:srgbClr val="6463BD"/>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rlow Light"/>
                  <a:ea typeface="Barlow Light"/>
                  <a:cs typeface="Barlow Light"/>
                  <a:sym typeface="Barlow Light"/>
                </a:rPr>
                <a:t>02</a:t>
              </a:r>
              <a:endParaRPr sz="1200">
                <a:solidFill>
                  <a:srgbClr val="FFFFFF"/>
                </a:solidFill>
                <a:latin typeface="Barlow Light"/>
                <a:ea typeface="Barlow Light"/>
                <a:cs typeface="Barlow Light"/>
                <a:sym typeface="Barlow Light"/>
              </a:endParaRPr>
            </a:p>
          </p:txBody>
        </p:sp>
      </p:grpSp>
      <p:grpSp>
        <p:nvGrpSpPr>
          <p:cNvPr id="337" name="Google Shape;337;p24"/>
          <p:cNvGrpSpPr/>
          <p:nvPr/>
        </p:nvGrpSpPr>
        <p:grpSpPr>
          <a:xfrm>
            <a:off x="1238486" y="1762314"/>
            <a:ext cx="1439155" cy="2533181"/>
            <a:chOff x="3033133" y="1525710"/>
            <a:chExt cx="1249592" cy="2199515"/>
          </a:xfrm>
        </p:grpSpPr>
        <p:sp>
          <p:nvSpPr>
            <p:cNvPr id="338" name="Google Shape;338;p24"/>
            <p:cNvSpPr/>
            <p:nvPr/>
          </p:nvSpPr>
          <p:spPr>
            <a:xfrm rot="-3360517">
              <a:off x="2960437" y="2297046"/>
              <a:ext cx="1629676" cy="125310"/>
            </a:xfrm>
            <a:prstGeom prst="rightArrow">
              <a:avLst>
                <a:gd name="adj1" fmla="val 25514"/>
                <a:gd name="adj2" fmla="val 64322"/>
              </a:avLst>
            </a:prstGeom>
            <a:solidFill>
              <a:srgbClr val="818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39" name="Google Shape;339;p24"/>
            <p:cNvSpPr txBox="1"/>
            <p:nvPr/>
          </p:nvSpPr>
          <p:spPr>
            <a:xfrm rot="-3365016">
              <a:off x="2786718" y="2151658"/>
              <a:ext cx="1664030" cy="292803"/>
            </a:xfrm>
            <a:prstGeom prst="rect">
              <a:avLst/>
            </a:prstGeom>
            <a:noFill/>
            <a:ln>
              <a:noFill/>
            </a:ln>
          </p:spPr>
          <p:txBody>
            <a:bodyPr spcFirstLastPara="1" wrap="square" lIns="91425" tIns="91425" rIns="91425" bIns="91425" anchor="t" anchorCtr="0">
              <a:noAutofit/>
            </a:bodyPr>
            <a:lstStyle/>
            <a:p>
              <a:pPr lvl="0" algn="ctr">
                <a:lnSpc>
                  <a:spcPct val="115000"/>
                </a:lnSpc>
              </a:pPr>
              <a:r>
                <a:rPr lang="da-DK" sz="800" dirty="0" smtClean="0">
                  <a:latin typeface="Barlow Light"/>
                  <a:ea typeface="Barlow Light"/>
                  <a:cs typeface="Barlow Light"/>
                  <a:sym typeface="Barlow Light"/>
                </a:rPr>
                <a:t>Online Banking System for User</a:t>
              </a:r>
              <a:endParaRPr lang="da-DK" sz="800" dirty="0">
                <a:latin typeface="Barlow Light"/>
                <a:ea typeface="Barlow Light"/>
                <a:cs typeface="Barlow Light"/>
                <a:sym typeface="Barlow Light"/>
              </a:endParaRPr>
            </a:p>
          </p:txBody>
        </p:sp>
        <p:sp>
          <p:nvSpPr>
            <p:cNvPr id="340" name="Google Shape;340;p24"/>
            <p:cNvSpPr/>
            <p:nvPr/>
          </p:nvSpPr>
          <p:spPr>
            <a:xfrm>
              <a:off x="3058183" y="3159725"/>
              <a:ext cx="565200" cy="565500"/>
            </a:xfrm>
            <a:prstGeom prst="ellipse">
              <a:avLst/>
            </a:prstGeom>
            <a:solidFill>
              <a:srgbClr val="8184D9"/>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rlow Light"/>
                  <a:ea typeface="Barlow Light"/>
                  <a:cs typeface="Barlow Light"/>
                  <a:sym typeface="Barlow Light"/>
                </a:rPr>
                <a:t>03</a:t>
              </a:r>
              <a:endParaRPr sz="1200">
                <a:solidFill>
                  <a:srgbClr val="FFFFFF"/>
                </a:solidFill>
                <a:latin typeface="Barlow Light"/>
                <a:ea typeface="Barlow Light"/>
                <a:cs typeface="Barlow Light"/>
                <a:sym typeface="Barlow Light"/>
              </a:endParaRPr>
            </a:p>
          </p:txBody>
        </p:sp>
      </p:grpSp>
      <p:grpSp>
        <p:nvGrpSpPr>
          <p:cNvPr id="341" name="Google Shape;341;p24"/>
          <p:cNvGrpSpPr/>
          <p:nvPr/>
        </p:nvGrpSpPr>
        <p:grpSpPr>
          <a:xfrm>
            <a:off x="2667000" y="1450951"/>
            <a:ext cx="2035553" cy="2144463"/>
            <a:chOff x="4288708" y="1198100"/>
            <a:chExt cx="1767434" cy="1861998"/>
          </a:xfrm>
        </p:grpSpPr>
        <p:sp>
          <p:nvSpPr>
            <p:cNvPr id="342" name="Google Shape;342;p24"/>
            <p:cNvSpPr/>
            <p:nvPr/>
          </p:nvSpPr>
          <p:spPr>
            <a:xfrm rot="3420919">
              <a:off x="4575050" y="2300047"/>
              <a:ext cx="1581515" cy="125402"/>
            </a:xfrm>
            <a:prstGeom prst="rightArrow">
              <a:avLst>
                <a:gd name="adj1" fmla="val 25514"/>
                <a:gd name="adj2" fmla="val 64322"/>
              </a:avLst>
            </a:prstGeom>
            <a:solidFill>
              <a:srgbClr val="4F4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43" name="Google Shape;343;p24"/>
            <p:cNvSpPr/>
            <p:nvPr/>
          </p:nvSpPr>
          <p:spPr>
            <a:xfrm>
              <a:off x="4288708" y="1198100"/>
              <a:ext cx="565200" cy="565500"/>
            </a:xfrm>
            <a:prstGeom prst="ellipse">
              <a:avLst/>
            </a:prstGeom>
            <a:solidFill>
              <a:srgbClr val="4F4A9E"/>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rlow Light"/>
                  <a:ea typeface="Barlow Light"/>
                  <a:cs typeface="Barlow Light"/>
                  <a:sym typeface="Barlow Light"/>
                </a:rPr>
                <a:t>01</a:t>
              </a:r>
              <a:endParaRPr sz="1200">
                <a:solidFill>
                  <a:srgbClr val="FFFFFF"/>
                </a:solidFill>
                <a:latin typeface="Barlow Light"/>
                <a:ea typeface="Barlow Light"/>
                <a:cs typeface="Barlow Light"/>
                <a:sym typeface="Barlow Light"/>
              </a:endParaRPr>
            </a:p>
          </p:txBody>
        </p:sp>
        <p:sp>
          <p:nvSpPr>
            <p:cNvPr id="344" name="Google Shape;344;p24"/>
            <p:cNvSpPr txBox="1"/>
            <p:nvPr/>
          </p:nvSpPr>
          <p:spPr>
            <a:xfrm rot="3420634">
              <a:off x="4640653" y="2101762"/>
              <a:ext cx="1673878" cy="292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dirty="0" smtClean="0">
                  <a:latin typeface="Barlow Light"/>
                  <a:ea typeface="Barlow Light"/>
                  <a:cs typeface="Barlow Light"/>
                  <a:sym typeface="Barlow Light"/>
                </a:rPr>
                <a:t>Online Banking System for Bank</a:t>
              </a:r>
              <a:endParaRPr sz="800">
                <a:latin typeface="Barlow Light"/>
                <a:ea typeface="Barlow Light"/>
                <a:cs typeface="Barlow Light"/>
                <a:sym typeface="Barlow Light"/>
              </a:endParaRPr>
            </a:p>
          </p:txBody>
        </p:sp>
      </p:grpSp>
      <p:graphicFrame>
        <p:nvGraphicFramePr>
          <p:cNvPr id="24" name="Diagram 23"/>
          <p:cNvGraphicFramePr/>
          <p:nvPr/>
        </p:nvGraphicFramePr>
        <p:xfrm>
          <a:off x="304800" y="209550"/>
          <a:ext cx="8534400" cy="106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2525" y="666750"/>
            <a:ext cx="4899000" cy="3886200"/>
          </a:xfrm>
        </p:spPr>
        <p:txBody>
          <a:bodyPr/>
          <a:lstStyle/>
          <a:p>
            <a:r>
              <a:rPr lang="en-US" dirty="0" smtClean="0"/>
              <a:t>Is there any future work for our project?</a:t>
            </a:r>
            <a:endParaRPr lang="en-US" dirty="0"/>
          </a:p>
        </p:txBody>
      </p:sp>
      <p:sp>
        <p:nvSpPr>
          <p:cNvPr id="3" name="Google Shape;263;p16"/>
          <p:cNvSpPr txBox="1">
            <a:spLocks/>
          </p:cNvSpPr>
          <p:nvPr/>
        </p:nvSpPr>
        <p:spPr>
          <a:xfrm>
            <a:off x="8763000" y="2190750"/>
            <a:ext cx="381000" cy="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smtClean="0">
                <a:ln>
                  <a:noFill/>
                </a:ln>
                <a:solidFill>
                  <a:schemeClr val="bg1"/>
                </a:solidFill>
                <a:effectLst/>
                <a:uLnTx/>
                <a:uFillTx/>
                <a:latin typeface="Arial"/>
                <a:ea typeface="Arial"/>
                <a:cs typeface="Arial"/>
                <a:sym typeface="Arial"/>
              </a:rPr>
              <a:t>11</a:t>
            </a:r>
            <a:endParaRPr kumimoji="0" lang="en" sz="1400" b="0" i="0" u="none" strike="noStrike" kern="0" cap="none" spc="0" normalizeH="0" baseline="0" noProof="0" dirty="0">
              <a:ln>
                <a:noFill/>
              </a:ln>
              <a:solidFill>
                <a:schemeClr val="bg1"/>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aphicFrame>
        <p:nvGraphicFramePr>
          <p:cNvPr id="8" name="Diagram 7"/>
          <p:cNvGraphicFramePr/>
          <p:nvPr/>
        </p:nvGraphicFramePr>
        <p:xfrm>
          <a:off x="457200" y="1661575"/>
          <a:ext cx="1656300" cy="305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2198350" y="1661575"/>
          <a:ext cx="1656300" cy="305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p:cNvGraphicFramePr/>
          <p:nvPr/>
        </p:nvGraphicFramePr>
        <p:xfrm>
          <a:off x="3939500" y="1661575"/>
          <a:ext cx="1656300" cy="305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
        <p:nvSpPr>
          <p:cNvPr id="7" name="TextBox 6"/>
          <p:cNvSpPr txBox="1"/>
          <p:nvPr/>
        </p:nvSpPr>
        <p:spPr>
          <a:xfrm>
            <a:off x="457200" y="285750"/>
            <a:ext cx="7848600" cy="738664"/>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smtClean="0"/>
              <a:t>Yes,we</a:t>
            </a:r>
            <a:r>
              <a:rPr lang="en-US" dirty="0" smtClean="0"/>
              <a:t> have many user friendly features and modification for the project in the near </a:t>
            </a:r>
            <a:r>
              <a:rPr lang="en-US" dirty="0" err="1" smtClean="0"/>
              <a:t>future.Which</a:t>
            </a:r>
            <a:r>
              <a:rPr lang="en-US" dirty="0" smtClean="0"/>
              <a:t> we couldn’t done this time due to lack of manpower &amp; fund.</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6350" y="1888150"/>
            <a:ext cx="4688850" cy="1750400"/>
          </a:xfrm>
        </p:spPr>
        <p:txBody>
          <a:bodyPr/>
          <a:lstStyle/>
          <a:p>
            <a:r>
              <a:rPr lang="en-US" dirty="0" smtClean="0"/>
              <a:t>What is the outcome of this project?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45"/>
        <p:cNvGrpSpPr/>
        <p:nvPr/>
      </p:nvGrpSpPr>
      <p:grpSpPr>
        <a:xfrm>
          <a:off x="0" y="0"/>
          <a:ext cx="0" cy="0"/>
          <a:chOff x="0" y="0"/>
          <a:chExt cx="0" cy="0"/>
        </a:xfrm>
      </p:grpSpPr>
      <p:sp>
        <p:nvSpPr>
          <p:cNvPr id="446" name="Google Shape;446;p3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grpSp>
        <p:nvGrpSpPr>
          <p:cNvPr id="447" name="Google Shape;447;p32"/>
          <p:cNvGrpSpPr/>
          <p:nvPr/>
        </p:nvGrpSpPr>
        <p:grpSpPr>
          <a:xfrm>
            <a:off x="1670220" y="2692244"/>
            <a:ext cx="936061" cy="2451262"/>
            <a:chOff x="7556500" y="3806825"/>
            <a:chExt cx="838313" cy="2195488"/>
          </a:xfrm>
        </p:grpSpPr>
        <p:sp>
          <p:nvSpPr>
            <p:cNvPr id="448" name="Google Shape;448;p3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5" name="Google Shape;455;p32"/>
          <p:cNvSpPr txBox="1">
            <a:spLocks noGrp="1"/>
          </p:cNvSpPr>
          <p:nvPr>
            <p:ph type="body" idx="4294967295"/>
          </p:nvPr>
        </p:nvSpPr>
        <p:spPr>
          <a:xfrm>
            <a:off x="485850" y="671150"/>
            <a:ext cx="3609600" cy="37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Outcome of the project is user will be able to manage their bank account and transactions in any place without much </a:t>
            </a:r>
            <a:r>
              <a:rPr lang="en-US" sz="1800" dirty="0" err="1" smtClean="0"/>
              <a:t>hassle.They</a:t>
            </a:r>
            <a:r>
              <a:rPr lang="en-US" sz="1800" dirty="0" smtClean="0"/>
              <a:t> can send money or withdraw &amp; add money with just some clicks.</a:t>
            </a:r>
          </a:p>
        </p:txBody>
      </p:sp>
      <p:grpSp>
        <p:nvGrpSpPr>
          <p:cNvPr id="456" name="Google Shape;456;p32"/>
          <p:cNvGrpSpPr/>
          <p:nvPr/>
        </p:nvGrpSpPr>
        <p:grpSpPr>
          <a:xfrm>
            <a:off x="5685700" y="373572"/>
            <a:ext cx="2119546" cy="4396359"/>
            <a:chOff x="2547150" y="238125"/>
            <a:chExt cx="2525675" cy="5238750"/>
          </a:xfrm>
        </p:grpSpPr>
        <p:sp>
          <p:nvSpPr>
            <p:cNvPr id="457"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Rectangle 16"/>
          <p:cNvSpPr/>
          <p:nvPr/>
        </p:nvSpPr>
        <p:spPr>
          <a:xfrm>
            <a:off x="5715000" y="742950"/>
            <a:ext cx="2057400" cy="36576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oogle Shape;1315;p43"/>
          <p:cNvGrpSpPr/>
          <p:nvPr/>
        </p:nvGrpSpPr>
        <p:grpSpPr>
          <a:xfrm>
            <a:off x="4481622" y="2090199"/>
            <a:ext cx="2330721" cy="1853151"/>
            <a:chOff x="5125412" y="1968650"/>
            <a:chExt cx="2330721" cy="1853151"/>
          </a:xfrm>
        </p:grpSpPr>
        <p:sp>
          <p:nvSpPr>
            <p:cNvPr id="16" name="Google Shape;1316;p43"/>
            <p:cNvSpPr/>
            <p:nvPr/>
          </p:nvSpPr>
          <p:spPr>
            <a:xfrm>
              <a:off x="5131799" y="2010020"/>
              <a:ext cx="2206327" cy="1811781"/>
            </a:xfrm>
            <a:custGeom>
              <a:avLst/>
              <a:gdLst/>
              <a:ahLst/>
              <a:cxnLst/>
              <a:rect l="l" t="t" r="r" b="b"/>
              <a:pathLst>
                <a:path w="15812" h="20287" extrusionOk="0">
                  <a:moveTo>
                    <a:pt x="13247" y="2685"/>
                  </a:moveTo>
                  <a:lnTo>
                    <a:pt x="13691" y="3565"/>
                  </a:lnTo>
                  <a:lnTo>
                    <a:pt x="13691" y="3565"/>
                  </a:lnTo>
                  <a:cubicBezTo>
                    <a:pt x="13551" y="3269"/>
                    <a:pt x="13403" y="2975"/>
                    <a:pt x="13247" y="2685"/>
                  </a:cubicBezTo>
                  <a:close/>
                  <a:moveTo>
                    <a:pt x="8694" y="1"/>
                  </a:moveTo>
                  <a:cubicBezTo>
                    <a:pt x="7898" y="1"/>
                    <a:pt x="7091" y="149"/>
                    <a:pt x="6347" y="410"/>
                  </a:cubicBezTo>
                  <a:cubicBezTo>
                    <a:pt x="5445" y="724"/>
                    <a:pt x="4576" y="1196"/>
                    <a:pt x="3906" y="1866"/>
                  </a:cubicBezTo>
                  <a:cubicBezTo>
                    <a:pt x="3417" y="2354"/>
                    <a:pt x="3037" y="2933"/>
                    <a:pt x="2664" y="3513"/>
                  </a:cubicBezTo>
                  <a:cubicBezTo>
                    <a:pt x="2226" y="4199"/>
                    <a:pt x="1796" y="4886"/>
                    <a:pt x="1374" y="5573"/>
                  </a:cubicBezTo>
                  <a:cubicBezTo>
                    <a:pt x="1084" y="6028"/>
                    <a:pt x="828" y="6499"/>
                    <a:pt x="604" y="6988"/>
                  </a:cubicBezTo>
                  <a:cubicBezTo>
                    <a:pt x="8" y="8386"/>
                    <a:pt x="0" y="9966"/>
                    <a:pt x="306" y="11456"/>
                  </a:cubicBezTo>
                  <a:cubicBezTo>
                    <a:pt x="612" y="12937"/>
                    <a:pt x="1233" y="14335"/>
                    <a:pt x="1870" y="15709"/>
                  </a:cubicBezTo>
                  <a:cubicBezTo>
                    <a:pt x="2292" y="16611"/>
                    <a:pt x="2722" y="17512"/>
                    <a:pt x="3326" y="18299"/>
                  </a:cubicBezTo>
                  <a:cubicBezTo>
                    <a:pt x="3939" y="19085"/>
                    <a:pt x="4733" y="19763"/>
                    <a:pt x="5676" y="20061"/>
                  </a:cubicBezTo>
                  <a:cubicBezTo>
                    <a:pt x="6226" y="20240"/>
                    <a:pt x="6804" y="20286"/>
                    <a:pt x="7383" y="20286"/>
                  </a:cubicBezTo>
                  <a:cubicBezTo>
                    <a:pt x="7631" y="20286"/>
                    <a:pt x="7879" y="20278"/>
                    <a:pt x="8125" y="20268"/>
                  </a:cubicBezTo>
                  <a:cubicBezTo>
                    <a:pt x="9102" y="20243"/>
                    <a:pt x="10086" y="20193"/>
                    <a:pt x="11021" y="19904"/>
                  </a:cubicBezTo>
                  <a:cubicBezTo>
                    <a:pt x="12461" y="19449"/>
                    <a:pt x="13661" y="18447"/>
                    <a:pt x="14372" y="17124"/>
                  </a:cubicBezTo>
                  <a:cubicBezTo>
                    <a:pt x="14811" y="16296"/>
                    <a:pt x="15043" y="15378"/>
                    <a:pt x="15200" y="14459"/>
                  </a:cubicBezTo>
                  <a:cubicBezTo>
                    <a:pt x="15812" y="10780"/>
                    <a:pt x="15293" y="7005"/>
                    <a:pt x="13724" y="3637"/>
                  </a:cubicBezTo>
                  <a:lnTo>
                    <a:pt x="13724" y="3637"/>
                  </a:lnTo>
                  <a:cubicBezTo>
                    <a:pt x="13742" y="3670"/>
                    <a:pt x="13759" y="3703"/>
                    <a:pt x="13777" y="3736"/>
                  </a:cubicBezTo>
                  <a:lnTo>
                    <a:pt x="13691" y="3565"/>
                  </a:lnTo>
                  <a:lnTo>
                    <a:pt x="13691" y="3565"/>
                  </a:lnTo>
                  <a:cubicBezTo>
                    <a:pt x="13702" y="3589"/>
                    <a:pt x="13713" y="3613"/>
                    <a:pt x="13724" y="3637"/>
                  </a:cubicBezTo>
                  <a:lnTo>
                    <a:pt x="13724" y="3637"/>
                  </a:lnTo>
                  <a:cubicBezTo>
                    <a:pt x="13210" y="2667"/>
                    <a:pt x="12655" y="1677"/>
                    <a:pt x="11791" y="989"/>
                  </a:cubicBezTo>
                  <a:cubicBezTo>
                    <a:pt x="10919" y="296"/>
                    <a:pt x="9818" y="1"/>
                    <a:pt x="8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7;p43"/>
            <p:cNvSpPr/>
            <p:nvPr/>
          </p:nvSpPr>
          <p:spPr>
            <a:xfrm>
              <a:off x="5125412" y="1968650"/>
              <a:ext cx="2330721" cy="1832373"/>
            </a:xfrm>
            <a:custGeom>
              <a:avLst/>
              <a:gdLst/>
              <a:ahLst/>
              <a:cxnLst/>
              <a:rect l="l" t="t" r="r" b="b"/>
              <a:pathLst>
                <a:path w="16185" h="20540" extrusionOk="0">
                  <a:moveTo>
                    <a:pt x="8710" y="239"/>
                  </a:moveTo>
                  <a:cubicBezTo>
                    <a:pt x="8917" y="239"/>
                    <a:pt x="9123" y="249"/>
                    <a:pt x="9325" y="269"/>
                  </a:cubicBezTo>
                  <a:cubicBezTo>
                    <a:pt x="10326" y="360"/>
                    <a:pt x="11286" y="724"/>
                    <a:pt x="12031" y="1411"/>
                  </a:cubicBezTo>
                  <a:cubicBezTo>
                    <a:pt x="12760" y="2099"/>
                    <a:pt x="13254" y="3006"/>
                    <a:pt x="13721" y="3891"/>
                  </a:cubicBezTo>
                  <a:lnTo>
                    <a:pt x="13721" y="3891"/>
                  </a:lnTo>
                  <a:cubicBezTo>
                    <a:pt x="15082" y="6867"/>
                    <a:pt x="15626" y="10156"/>
                    <a:pt x="15308" y="13425"/>
                  </a:cubicBezTo>
                  <a:cubicBezTo>
                    <a:pt x="15117" y="15262"/>
                    <a:pt x="14704" y="17165"/>
                    <a:pt x="13355" y="18514"/>
                  </a:cubicBezTo>
                  <a:cubicBezTo>
                    <a:pt x="11965" y="19896"/>
                    <a:pt x="10178" y="20210"/>
                    <a:pt x="8283" y="20276"/>
                  </a:cubicBezTo>
                  <a:cubicBezTo>
                    <a:pt x="8032" y="20284"/>
                    <a:pt x="7780" y="20292"/>
                    <a:pt x="7527" y="20292"/>
                  </a:cubicBezTo>
                  <a:cubicBezTo>
                    <a:pt x="6751" y="20292"/>
                    <a:pt x="5974" y="20220"/>
                    <a:pt x="5263" y="19871"/>
                  </a:cubicBezTo>
                  <a:cubicBezTo>
                    <a:pt x="4444" y="19465"/>
                    <a:pt x="3790" y="18803"/>
                    <a:pt x="3277" y="18067"/>
                  </a:cubicBezTo>
                  <a:cubicBezTo>
                    <a:pt x="2739" y="17298"/>
                    <a:pt x="2342" y="16445"/>
                    <a:pt x="1953" y="15601"/>
                  </a:cubicBezTo>
                  <a:cubicBezTo>
                    <a:pt x="1523" y="14699"/>
                    <a:pt x="1142" y="13764"/>
                    <a:pt x="819" y="12821"/>
                  </a:cubicBezTo>
                  <a:cubicBezTo>
                    <a:pt x="240" y="11001"/>
                    <a:pt x="9" y="8965"/>
                    <a:pt x="778" y="7162"/>
                  </a:cubicBezTo>
                  <a:cubicBezTo>
                    <a:pt x="1150" y="6268"/>
                    <a:pt x="1721" y="5449"/>
                    <a:pt x="2234" y="4638"/>
                  </a:cubicBezTo>
                  <a:cubicBezTo>
                    <a:pt x="2739" y="3819"/>
                    <a:pt x="3244" y="2925"/>
                    <a:pt x="3914" y="2205"/>
                  </a:cubicBezTo>
                  <a:cubicBezTo>
                    <a:pt x="5098" y="948"/>
                    <a:pt x="6963" y="239"/>
                    <a:pt x="8710" y="239"/>
                  </a:cubicBezTo>
                  <a:close/>
                  <a:moveTo>
                    <a:pt x="8734" y="1"/>
                  </a:moveTo>
                  <a:cubicBezTo>
                    <a:pt x="7529" y="1"/>
                    <a:pt x="6312" y="339"/>
                    <a:pt x="5263" y="898"/>
                  </a:cubicBezTo>
                  <a:cubicBezTo>
                    <a:pt x="3442" y="1866"/>
                    <a:pt x="2483" y="3769"/>
                    <a:pt x="1440" y="5465"/>
                  </a:cubicBezTo>
                  <a:cubicBezTo>
                    <a:pt x="919" y="6301"/>
                    <a:pt x="439" y="7145"/>
                    <a:pt x="224" y="8113"/>
                  </a:cubicBezTo>
                  <a:cubicBezTo>
                    <a:pt x="25" y="9056"/>
                    <a:pt x="0" y="10024"/>
                    <a:pt x="149" y="10976"/>
                  </a:cubicBezTo>
                  <a:cubicBezTo>
                    <a:pt x="439" y="13045"/>
                    <a:pt x="1374" y="15047"/>
                    <a:pt x="2317" y="16892"/>
                  </a:cubicBezTo>
                  <a:cubicBezTo>
                    <a:pt x="3144" y="18514"/>
                    <a:pt x="4369" y="20102"/>
                    <a:pt x="6264" y="20433"/>
                  </a:cubicBezTo>
                  <a:cubicBezTo>
                    <a:pt x="6711" y="20511"/>
                    <a:pt x="7174" y="20539"/>
                    <a:pt x="7640" y="20539"/>
                  </a:cubicBezTo>
                  <a:cubicBezTo>
                    <a:pt x="8219" y="20539"/>
                    <a:pt x="8803" y="20496"/>
                    <a:pt x="9367" y="20450"/>
                  </a:cubicBezTo>
                  <a:cubicBezTo>
                    <a:pt x="10277" y="20367"/>
                    <a:pt x="11179" y="20193"/>
                    <a:pt x="12006" y="19780"/>
                  </a:cubicBezTo>
                  <a:cubicBezTo>
                    <a:pt x="13603" y="18969"/>
                    <a:pt x="14654" y="17504"/>
                    <a:pt x="15126" y="15800"/>
                  </a:cubicBezTo>
                  <a:cubicBezTo>
                    <a:pt x="16184" y="11888"/>
                    <a:pt x="15621" y="7532"/>
                    <a:pt x="13956" y="3854"/>
                  </a:cubicBezTo>
                  <a:lnTo>
                    <a:pt x="13956" y="3854"/>
                  </a:lnTo>
                  <a:cubicBezTo>
                    <a:pt x="13955" y="3837"/>
                    <a:pt x="13951" y="3820"/>
                    <a:pt x="13942" y="3802"/>
                  </a:cubicBezTo>
                  <a:lnTo>
                    <a:pt x="13934" y="3802"/>
                  </a:lnTo>
                  <a:cubicBezTo>
                    <a:pt x="13930" y="3794"/>
                    <a:pt x="13925" y="3786"/>
                    <a:pt x="13921" y="3778"/>
                  </a:cubicBezTo>
                  <a:lnTo>
                    <a:pt x="13921" y="3778"/>
                  </a:lnTo>
                  <a:cubicBezTo>
                    <a:pt x="13761" y="3429"/>
                    <a:pt x="13592" y="3087"/>
                    <a:pt x="13413" y="2751"/>
                  </a:cubicBezTo>
                  <a:cubicBezTo>
                    <a:pt x="13392" y="2710"/>
                    <a:pt x="13358" y="2693"/>
                    <a:pt x="13323" y="2693"/>
                  </a:cubicBezTo>
                  <a:cubicBezTo>
                    <a:pt x="13316" y="2693"/>
                    <a:pt x="13309" y="2694"/>
                    <a:pt x="13303" y="2695"/>
                  </a:cubicBezTo>
                  <a:lnTo>
                    <a:pt x="13303" y="2695"/>
                  </a:lnTo>
                  <a:cubicBezTo>
                    <a:pt x="12582" y="1551"/>
                    <a:pt x="11686" y="588"/>
                    <a:pt x="10285" y="203"/>
                  </a:cubicBezTo>
                  <a:cubicBezTo>
                    <a:pt x="9780" y="65"/>
                    <a:pt x="9258" y="1"/>
                    <a:pt x="87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8;p43"/>
            <p:cNvSpPr txBox="1"/>
            <p:nvPr/>
          </p:nvSpPr>
          <p:spPr>
            <a:xfrm flipH="1">
              <a:off x="5572738" y="2701474"/>
              <a:ext cx="1354200" cy="6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solidFill>
                  <a:srgbClr val="FFFFFF"/>
                </a:solidFill>
                <a:latin typeface="Roboto"/>
                <a:ea typeface="Roboto"/>
                <a:cs typeface="Roboto"/>
                <a:sym typeface="Roboto"/>
              </a:endParaRPr>
            </a:p>
          </p:txBody>
        </p:sp>
        <p:sp>
          <p:nvSpPr>
            <p:cNvPr id="19" name="Google Shape;1319;p43"/>
            <p:cNvSpPr txBox="1"/>
            <p:nvPr/>
          </p:nvSpPr>
          <p:spPr>
            <a:xfrm flipH="1">
              <a:off x="5376388" y="2357518"/>
              <a:ext cx="17469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rgbClr val="FFFFFF"/>
                  </a:solidFill>
                  <a:latin typeface="Fira Sans Extra Condensed Medium"/>
                  <a:ea typeface="Fira Sans Extra Condensed Medium"/>
                  <a:cs typeface="Fira Sans Extra Condensed Medium"/>
                  <a:sym typeface="Fira Sans Extra Condensed Medium"/>
                </a:rPr>
                <a:t>sion</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 name="Google Shape;1305;p43"/>
          <p:cNvGrpSpPr/>
          <p:nvPr/>
        </p:nvGrpSpPr>
        <p:grpSpPr>
          <a:xfrm>
            <a:off x="2391517" y="1733550"/>
            <a:ext cx="1937705" cy="1891888"/>
            <a:chOff x="1687924" y="1856092"/>
            <a:chExt cx="1937705" cy="1891888"/>
          </a:xfrm>
        </p:grpSpPr>
        <p:sp>
          <p:nvSpPr>
            <p:cNvPr id="6" name="Google Shape;1306;p43"/>
            <p:cNvSpPr/>
            <p:nvPr/>
          </p:nvSpPr>
          <p:spPr>
            <a:xfrm>
              <a:off x="1736059" y="1856092"/>
              <a:ext cx="1847877" cy="1854560"/>
            </a:xfrm>
            <a:custGeom>
              <a:avLst/>
              <a:gdLst/>
              <a:ahLst/>
              <a:cxnLst/>
              <a:rect l="l" t="t" r="r" b="b"/>
              <a:pathLst>
                <a:path w="17807" h="20766" extrusionOk="0">
                  <a:moveTo>
                    <a:pt x="7893" y="0"/>
                  </a:moveTo>
                  <a:cubicBezTo>
                    <a:pt x="7050" y="0"/>
                    <a:pt x="5810" y="272"/>
                    <a:pt x="5023" y="992"/>
                  </a:cubicBezTo>
                  <a:cubicBezTo>
                    <a:pt x="4519" y="1456"/>
                    <a:pt x="4146" y="2060"/>
                    <a:pt x="3807" y="2655"/>
                  </a:cubicBezTo>
                  <a:cubicBezTo>
                    <a:pt x="2615" y="4724"/>
                    <a:pt x="1581" y="6908"/>
                    <a:pt x="1118" y="9250"/>
                  </a:cubicBezTo>
                  <a:cubicBezTo>
                    <a:pt x="654" y="11592"/>
                    <a:pt x="1" y="13188"/>
                    <a:pt x="1043" y="15340"/>
                  </a:cubicBezTo>
                  <a:cubicBezTo>
                    <a:pt x="1292" y="15844"/>
                    <a:pt x="2227" y="17201"/>
                    <a:pt x="2781" y="17640"/>
                  </a:cubicBezTo>
                  <a:cubicBezTo>
                    <a:pt x="3236" y="18021"/>
                    <a:pt x="3724" y="18360"/>
                    <a:pt x="4229" y="18658"/>
                  </a:cubicBezTo>
                  <a:cubicBezTo>
                    <a:pt x="5710" y="19518"/>
                    <a:pt x="7232" y="20404"/>
                    <a:pt x="8920" y="20685"/>
                  </a:cubicBezTo>
                  <a:cubicBezTo>
                    <a:pt x="9241" y="20738"/>
                    <a:pt x="9571" y="20766"/>
                    <a:pt x="9901" y="20766"/>
                  </a:cubicBezTo>
                  <a:cubicBezTo>
                    <a:pt x="11307" y="20766"/>
                    <a:pt x="12726" y="20268"/>
                    <a:pt x="13571" y="19162"/>
                  </a:cubicBezTo>
                  <a:cubicBezTo>
                    <a:pt x="14009" y="18575"/>
                    <a:pt x="14257" y="17872"/>
                    <a:pt x="14530" y="17185"/>
                  </a:cubicBezTo>
                  <a:cubicBezTo>
                    <a:pt x="15060" y="15811"/>
                    <a:pt x="15680" y="14471"/>
                    <a:pt x="16375" y="13172"/>
                  </a:cubicBezTo>
                  <a:cubicBezTo>
                    <a:pt x="16855" y="12287"/>
                    <a:pt x="17377" y="11410"/>
                    <a:pt x="17584" y="10425"/>
                  </a:cubicBezTo>
                  <a:cubicBezTo>
                    <a:pt x="17807" y="9291"/>
                    <a:pt x="17592" y="8100"/>
                    <a:pt x="17128" y="7049"/>
                  </a:cubicBezTo>
                  <a:cubicBezTo>
                    <a:pt x="16665" y="5990"/>
                    <a:pt x="15970" y="5047"/>
                    <a:pt x="15225" y="4170"/>
                  </a:cubicBezTo>
                  <a:cubicBezTo>
                    <a:pt x="14770" y="3615"/>
                    <a:pt x="14274" y="3086"/>
                    <a:pt x="13736" y="2606"/>
                  </a:cubicBezTo>
                  <a:cubicBezTo>
                    <a:pt x="12247" y="1274"/>
                    <a:pt x="10410" y="388"/>
                    <a:pt x="8440" y="49"/>
                  </a:cubicBezTo>
                  <a:cubicBezTo>
                    <a:pt x="8292" y="17"/>
                    <a:pt x="8105" y="0"/>
                    <a:pt x="7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7;p43"/>
            <p:cNvSpPr/>
            <p:nvPr/>
          </p:nvSpPr>
          <p:spPr>
            <a:xfrm>
              <a:off x="1687924" y="1872165"/>
              <a:ext cx="1937705" cy="1875815"/>
            </a:xfrm>
            <a:custGeom>
              <a:avLst/>
              <a:gdLst/>
              <a:ahLst/>
              <a:cxnLst/>
              <a:rect l="l" t="t" r="r" b="b"/>
              <a:pathLst>
                <a:path w="17650" h="21004" extrusionOk="0">
                  <a:moveTo>
                    <a:pt x="7538" y="237"/>
                  </a:moveTo>
                  <a:cubicBezTo>
                    <a:pt x="7742" y="237"/>
                    <a:pt x="7944" y="254"/>
                    <a:pt x="8140" y="290"/>
                  </a:cubicBezTo>
                  <a:lnTo>
                    <a:pt x="8140" y="290"/>
                  </a:lnTo>
                  <a:cubicBezTo>
                    <a:pt x="8141" y="291"/>
                    <a:pt x="8142" y="291"/>
                    <a:pt x="8143" y="291"/>
                  </a:cubicBezTo>
                  <a:cubicBezTo>
                    <a:pt x="10062" y="630"/>
                    <a:pt x="11858" y="1482"/>
                    <a:pt x="13330" y="2757"/>
                  </a:cubicBezTo>
                  <a:cubicBezTo>
                    <a:pt x="14803" y="4056"/>
                    <a:pt x="16235" y="5769"/>
                    <a:pt x="16921" y="7630"/>
                  </a:cubicBezTo>
                  <a:cubicBezTo>
                    <a:pt x="17302" y="8665"/>
                    <a:pt x="17418" y="9798"/>
                    <a:pt x="17120" y="10865"/>
                  </a:cubicBezTo>
                  <a:cubicBezTo>
                    <a:pt x="16847" y="11834"/>
                    <a:pt x="16293" y="12702"/>
                    <a:pt x="15829" y="13579"/>
                  </a:cubicBezTo>
                  <a:cubicBezTo>
                    <a:pt x="15374" y="14440"/>
                    <a:pt x="14961" y="15317"/>
                    <a:pt x="14580" y="16219"/>
                  </a:cubicBezTo>
                  <a:cubicBezTo>
                    <a:pt x="14199" y="17121"/>
                    <a:pt x="13926" y="18122"/>
                    <a:pt x="13397" y="18958"/>
                  </a:cubicBezTo>
                  <a:cubicBezTo>
                    <a:pt x="12576" y="20232"/>
                    <a:pt x="11100" y="20780"/>
                    <a:pt x="9640" y="20780"/>
                  </a:cubicBezTo>
                  <a:cubicBezTo>
                    <a:pt x="9288" y="20780"/>
                    <a:pt x="8938" y="20748"/>
                    <a:pt x="8598" y="20687"/>
                  </a:cubicBezTo>
                  <a:cubicBezTo>
                    <a:pt x="6761" y="20356"/>
                    <a:pt x="4932" y="19347"/>
                    <a:pt x="3410" y="18304"/>
                  </a:cubicBezTo>
                  <a:cubicBezTo>
                    <a:pt x="2185" y="17452"/>
                    <a:pt x="1109" y="16202"/>
                    <a:pt x="621" y="14771"/>
                  </a:cubicBezTo>
                  <a:cubicBezTo>
                    <a:pt x="1" y="12992"/>
                    <a:pt x="605" y="11172"/>
                    <a:pt x="969" y="9409"/>
                  </a:cubicBezTo>
                  <a:cubicBezTo>
                    <a:pt x="1440" y="7159"/>
                    <a:pt x="2375" y="5065"/>
                    <a:pt x="3509" y="3079"/>
                  </a:cubicBezTo>
                  <a:cubicBezTo>
                    <a:pt x="4039" y="2153"/>
                    <a:pt x="4601" y="1193"/>
                    <a:pt x="5602" y="705"/>
                  </a:cubicBezTo>
                  <a:cubicBezTo>
                    <a:pt x="6178" y="420"/>
                    <a:pt x="6870" y="237"/>
                    <a:pt x="7538" y="237"/>
                  </a:cubicBezTo>
                  <a:close/>
                  <a:moveTo>
                    <a:pt x="7499" y="1"/>
                  </a:moveTo>
                  <a:cubicBezTo>
                    <a:pt x="6244" y="1"/>
                    <a:pt x="4960" y="599"/>
                    <a:pt x="4196" y="1565"/>
                  </a:cubicBezTo>
                  <a:cubicBezTo>
                    <a:pt x="3501" y="2451"/>
                    <a:pt x="2979" y="3501"/>
                    <a:pt x="2483" y="4503"/>
                  </a:cubicBezTo>
                  <a:cubicBezTo>
                    <a:pt x="2011" y="5438"/>
                    <a:pt x="1606" y="6406"/>
                    <a:pt x="1267" y="7407"/>
                  </a:cubicBezTo>
                  <a:cubicBezTo>
                    <a:pt x="911" y="8466"/>
                    <a:pt x="704" y="9566"/>
                    <a:pt x="464" y="10659"/>
                  </a:cubicBezTo>
                  <a:cubicBezTo>
                    <a:pt x="265" y="11560"/>
                    <a:pt x="67" y="12479"/>
                    <a:pt x="117" y="13406"/>
                  </a:cubicBezTo>
                  <a:cubicBezTo>
                    <a:pt x="199" y="15011"/>
                    <a:pt x="1101" y="16525"/>
                    <a:pt x="2218" y="17642"/>
                  </a:cubicBezTo>
                  <a:cubicBezTo>
                    <a:pt x="2773" y="18205"/>
                    <a:pt x="3476" y="18635"/>
                    <a:pt x="4146" y="19024"/>
                  </a:cubicBezTo>
                  <a:cubicBezTo>
                    <a:pt x="5081" y="19570"/>
                    <a:pt x="6033" y="20108"/>
                    <a:pt x="7042" y="20488"/>
                  </a:cubicBezTo>
                  <a:cubicBezTo>
                    <a:pt x="7886" y="20804"/>
                    <a:pt x="8802" y="21003"/>
                    <a:pt x="9706" y="21003"/>
                  </a:cubicBezTo>
                  <a:cubicBezTo>
                    <a:pt x="10601" y="21003"/>
                    <a:pt x="11485" y="20809"/>
                    <a:pt x="12280" y="20339"/>
                  </a:cubicBezTo>
                  <a:cubicBezTo>
                    <a:pt x="13024" y="19901"/>
                    <a:pt x="13554" y="19255"/>
                    <a:pt x="13910" y="18478"/>
                  </a:cubicBezTo>
                  <a:cubicBezTo>
                    <a:pt x="14406" y="17427"/>
                    <a:pt x="14770" y="16310"/>
                    <a:pt x="15267" y="15251"/>
                  </a:cubicBezTo>
                  <a:cubicBezTo>
                    <a:pt x="16144" y="13356"/>
                    <a:pt x="17650" y="11478"/>
                    <a:pt x="17517" y="9293"/>
                  </a:cubicBezTo>
                  <a:cubicBezTo>
                    <a:pt x="17368" y="6943"/>
                    <a:pt x="15780" y="4900"/>
                    <a:pt x="14208" y="3278"/>
                  </a:cubicBezTo>
                  <a:cubicBezTo>
                    <a:pt x="12602" y="1607"/>
                    <a:pt x="10514" y="493"/>
                    <a:pt x="8244" y="74"/>
                  </a:cubicBezTo>
                  <a:lnTo>
                    <a:pt x="8244" y="74"/>
                  </a:lnTo>
                  <a:cubicBezTo>
                    <a:pt x="8234" y="68"/>
                    <a:pt x="8223" y="63"/>
                    <a:pt x="8209" y="59"/>
                  </a:cubicBezTo>
                  <a:lnTo>
                    <a:pt x="8209" y="59"/>
                  </a:lnTo>
                  <a:lnTo>
                    <a:pt x="8209" y="68"/>
                  </a:lnTo>
                  <a:cubicBezTo>
                    <a:pt x="7976" y="23"/>
                    <a:pt x="7738" y="1"/>
                    <a:pt x="7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8;p43"/>
            <p:cNvSpPr txBox="1"/>
            <p:nvPr/>
          </p:nvSpPr>
          <p:spPr>
            <a:xfrm flipH="1">
              <a:off x="1896588" y="2693974"/>
              <a:ext cx="1484400" cy="6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solidFill>
                  <a:srgbClr val="FFFFFF"/>
                </a:solidFill>
                <a:latin typeface="Roboto"/>
                <a:ea typeface="Roboto"/>
                <a:cs typeface="Roboto"/>
                <a:sym typeface="Roboto"/>
              </a:endParaRPr>
            </a:p>
          </p:txBody>
        </p:sp>
        <p:sp>
          <p:nvSpPr>
            <p:cNvPr id="9" name="Google Shape;1309;p43"/>
            <p:cNvSpPr txBox="1"/>
            <p:nvPr/>
          </p:nvSpPr>
          <p:spPr>
            <a:xfrm flipH="1">
              <a:off x="1809138" y="2357518"/>
              <a:ext cx="16593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rgbClr val="FFFFFF"/>
                  </a:solidFill>
                  <a:latin typeface="Fira Sans Extra Condensed Medium"/>
                  <a:ea typeface="Fira Sans Extra Condensed Medium"/>
                  <a:cs typeface="Fira Sans Extra Condensed Medium"/>
                  <a:sym typeface="Fira Sans Extra Condensed Medium"/>
                </a:rPr>
                <a:t>Con</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0" name="Google Shape;1320;p43"/>
          <p:cNvGrpSpPr/>
          <p:nvPr/>
        </p:nvGrpSpPr>
        <p:grpSpPr>
          <a:xfrm>
            <a:off x="3491022" y="1885950"/>
            <a:ext cx="1928496" cy="1752476"/>
            <a:chOff x="3317738" y="2853586"/>
            <a:chExt cx="1928496" cy="1752476"/>
          </a:xfrm>
        </p:grpSpPr>
        <p:sp>
          <p:nvSpPr>
            <p:cNvPr id="21" name="Google Shape;1321;p43"/>
            <p:cNvSpPr/>
            <p:nvPr/>
          </p:nvSpPr>
          <p:spPr>
            <a:xfrm>
              <a:off x="3322207" y="2918802"/>
              <a:ext cx="1863635" cy="1687260"/>
            </a:xfrm>
            <a:custGeom>
              <a:avLst/>
              <a:gdLst/>
              <a:ahLst/>
              <a:cxnLst/>
              <a:rect l="l" t="t" r="r" b="b"/>
              <a:pathLst>
                <a:path w="17096" h="20282" extrusionOk="0">
                  <a:moveTo>
                    <a:pt x="8431" y="1"/>
                  </a:moveTo>
                  <a:cubicBezTo>
                    <a:pt x="6933" y="1"/>
                    <a:pt x="5496" y="575"/>
                    <a:pt x="4419" y="1612"/>
                  </a:cubicBezTo>
                  <a:cubicBezTo>
                    <a:pt x="3815" y="2208"/>
                    <a:pt x="3344" y="2928"/>
                    <a:pt x="2913" y="3656"/>
                  </a:cubicBezTo>
                  <a:cubicBezTo>
                    <a:pt x="1201" y="6577"/>
                    <a:pt x="1" y="9878"/>
                    <a:pt x="1" y="13262"/>
                  </a:cubicBezTo>
                  <a:cubicBezTo>
                    <a:pt x="1" y="14023"/>
                    <a:pt x="59" y="14801"/>
                    <a:pt x="332" y="15513"/>
                  </a:cubicBezTo>
                  <a:cubicBezTo>
                    <a:pt x="729" y="16564"/>
                    <a:pt x="1556" y="17416"/>
                    <a:pt x="2508" y="18020"/>
                  </a:cubicBezTo>
                  <a:cubicBezTo>
                    <a:pt x="3460" y="18624"/>
                    <a:pt x="4527" y="19013"/>
                    <a:pt x="5603" y="19369"/>
                  </a:cubicBezTo>
                  <a:cubicBezTo>
                    <a:pt x="7119" y="19863"/>
                    <a:pt x="8757" y="20281"/>
                    <a:pt x="10333" y="20281"/>
                  </a:cubicBezTo>
                  <a:cubicBezTo>
                    <a:pt x="11423" y="20281"/>
                    <a:pt x="12484" y="20081"/>
                    <a:pt x="13455" y="19567"/>
                  </a:cubicBezTo>
                  <a:cubicBezTo>
                    <a:pt x="14737" y="18889"/>
                    <a:pt x="15714" y="17705"/>
                    <a:pt x="16301" y="16373"/>
                  </a:cubicBezTo>
                  <a:cubicBezTo>
                    <a:pt x="16880" y="15049"/>
                    <a:pt x="17095" y="13577"/>
                    <a:pt x="17079" y="12129"/>
                  </a:cubicBezTo>
                  <a:cubicBezTo>
                    <a:pt x="17029" y="8116"/>
                    <a:pt x="15391" y="5311"/>
                    <a:pt x="12578" y="1827"/>
                  </a:cubicBezTo>
                  <a:cubicBezTo>
                    <a:pt x="11411" y="603"/>
                    <a:pt x="10269" y="90"/>
                    <a:pt x="8705" y="7"/>
                  </a:cubicBezTo>
                  <a:cubicBezTo>
                    <a:pt x="8614" y="3"/>
                    <a:pt x="8523" y="1"/>
                    <a:pt x="84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22;p43"/>
            <p:cNvSpPr/>
            <p:nvPr/>
          </p:nvSpPr>
          <p:spPr>
            <a:xfrm>
              <a:off x="3317738" y="2853586"/>
              <a:ext cx="1928496" cy="1706809"/>
            </a:xfrm>
            <a:custGeom>
              <a:avLst/>
              <a:gdLst/>
              <a:ahLst/>
              <a:cxnLst/>
              <a:rect l="l" t="t" r="r" b="b"/>
              <a:pathLst>
                <a:path w="17691" h="20517" extrusionOk="0">
                  <a:moveTo>
                    <a:pt x="8773" y="232"/>
                  </a:moveTo>
                  <a:cubicBezTo>
                    <a:pt x="10298" y="232"/>
                    <a:pt x="11726" y="875"/>
                    <a:pt x="12835" y="2014"/>
                  </a:cubicBezTo>
                  <a:lnTo>
                    <a:pt x="12835" y="2014"/>
                  </a:lnTo>
                  <a:cubicBezTo>
                    <a:pt x="12839" y="2022"/>
                    <a:pt x="12844" y="2030"/>
                    <a:pt x="12850" y="2038"/>
                  </a:cubicBezTo>
                  <a:cubicBezTo>
                    <a:pt x="15043" y="4752"/>
                    <a:pt x="16988" y="7697"/>
                    <a:pt x="17269" y="11272"/>
                  </a:cubicBezTo>
                  <a:cubicBezTo>
                    <a:pt x="17434" y="13274"/>
                    <a:pt x="17211" y="15392"/>
                    <a:pt x="16193" y="17163"/>
                  </a:cubicBezTo>
                  <a:cubicBezTo>
                    <a:pt x="15233" y="18834"/>
                    <a:pt x="13636" y="19960"/>
                    <a:pt x="11717" y="20216"/>
                  </a:cubicBezTo>
                  <a:cubicBezTo>
                    <a:pt x="11364" y="20263"/>
                    <a:pt x="11010" y="20284"/>
                    <a:pt x="10657" y="20284"/>
                  </a:cubicBezTo>
                  <a:cubicBezTo>
                    <a:pt x="9128" y="20284"/>
                    <a:pt x="7601" y="19887"/>
                    <a:pt x="6157" y="19430"/>
                  </a:cubicBezTo>
                  <a:cubicBezTo>
                    <a:pt x="4303" y="18834"/>
                    <a:pt x="2284" y="18082"/>
                    <a:pt x="1192" y="16360"/>
                  </a:cubicBezTo>
                  <a:cubicBezTo>
                    <a:pt x="108" y="14664"/>
                    <a:pt x="406" y="12248"/>
                    <a:pt x="787" y="10362"/>
                  </a:cubicBezTo>
                  <a:cubicBezTo>
                    <a:pt x="1184" y="8409"/>
                    <a:pt x="1912" y="6539"/>
                    <a:pt x="2847" y="4785"/>
                  </a:cubicBezTo>
                  <a:cubicBezTo>
                    <a:pt x="3873" y="2857"/>
                    <a:pt x="5097" y="1020"/>
                    <a:pt x="7323" y="424"/>
                  </a:cubicBezTo>
                  <a:cubicBezTo>
                    <a:pt x="7811" y="295"/>
                    <a:pt x="8297" y="232"/>
                    <a:pt x="8773" y="232"/>
                  </a:cubicBezTo>
                  <a:close/>
                  <a:moveTo>
                    <a:pt x="8789" y="1"/>
                  </a:moveTo>
                  <a:cubicBezTo>
                    <a:pt x="8636" y="1"/>
                    <a:pt x="8481" y="7"/>
                    <a:pt x="8324" y="19"/>
                  </a:cubicBezTo>
                  <a:cubicBezTo>
                    <a:pt x="6405" y="176"/>
                    <a:pt x="4816" y="1235"/>
                    <a:pt x="3749" y="2799"/>
                  </a:cubicBezTo>
                  <a:cubicBezTo>
                    <a:pt x="2549" y="4561"/>
                    <a:pt x="1622" y="6506"/>
                    <a:pt x="1002" y="8550"/>
                  </a:cubicBezTo>
                  <a:cubicBezTo>
                    <a:pt x="406" y="10494"/>
                    <a:pt x="1" y="12720"/>
                    <a:pt x="332" y="14747"/>
                  </a:cubicBezTo>
                  <a:cubicBezTo>
                    <a:pt x="663" y="16774"/>
                    <a:pt x="2251" y="18106"/>
                    <a:pt x="4047" y="18901"/>
                  </a:cubicBezTo>
                  <a:cubicBezTo>
                    <a:pt x="5900" y="19720"/>
                    <a:pt x="8002" y="20357"/>
                    <a:pt x="10037" y="20498"/>
                  </a:cubicBezTo>
                  <a:cubicBezTo>
                    <a:pt x="10232" y="20510"/>
                    <a:pt x="10426" y="20517"/>
                    <a:pt x="10620" y="20517"/>
                  </a:cubicBezTo>
                  <a:cubicBezTo>
                    <a:pt x="12304" y="20517"/>
                    <a:pt x="13937" y="20021"/>
                    <a:pt x="15184" y="18826"/>
                  </a:cubicBezTo>
                  <a:cubicBezTo>
                    <a:pt x="16615" y="17453"/>
                    <a:pt x="17310" y="15516"/>
                    <a:pt x="17492" y="13572"/>
                  </a:cubicBezTo>
                  <a:cubicBezTo>
                    <a:pt x="17691" y="11470"/>
                    <a:pt x="17376" y="9344"/>
                    <a:pt x="16566" y="7391"/>
                  </a:cubicBezTo>
                  <a:cubicBezTo>
                    <a:pt x="15719" y="5377"/>
                    <a:pt x="14407" y="3600"/>
                    <a:pt x="13043" y="1906"/>
                  </a:cubicBezTo>
                  <a:lnTo>
                    <a:pt x="13043" y="1906"/>
                  </a:lnTo>
                  <a:cubicBezTo>
                    <a:pt x="13037" y="1892"/>
                    <a:pt x="13029" y="1878"/>
                    <a:pt x="13016" y="1864"/>
                  </a:cubicBezTo>
                  <a:lnTo>
                    <a:pt x="13016" y="1864"/>
                  </a:lnTo>
                  <a:lnTo>
                    <a:pt x="13012" y="1868"/>
                  </a:lnTo>
                  <a:lnTo>
                    <a:pt x="13012" y="1868"/>
                  </a:lnTo>
                  <a:cubicBezTo>
                    <a:pt x="13001" y="1857"/>
                    <a:pt x="12990" y="1848"/>
                    <a:pt x="12979" y="1842"/>
                  </a:cubicBezTo>
                  <a:lnTo>
                    <a:pt x="12979" y="1842"/>
                  </a:lnTo>
                  <a:cubicBezTo>
                    <a:pt x="11834" y="666"/>
                    <a:pt x="10404" y="1"/>
                    <a:pt x="87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3;p43"/>
            <p:cNvSpPr txBox="1"/>
            <p:nvPr/>
          </p:nvSpPr>
          <p:spPr>
            <a:xfrm flipH="1">
              <a:off x="3779537" y="3629476"/>
              <a:ext cx="1095600" cy="60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solidFill>
                  <a:srgbClr val="FFFFFF"/>
                </a:solidFill>
                <a:latin typeface="Roboto"/>
                <a:ea typeface="Roboto"/>
                <a:cs typeface="Roboto"/>
                <a:sym typeface="Roboto"/>
              </a:endParaRPr>
            </a:p>
          </p:txBody>
        </p:sp>
        <p:sp>
          <p:nvSpPr>
            <p:cNvPr id="24" name="Google Shape;1324;p43"/>
            <p:cNvSpPr txBox="1"/>
            <p:nvPr/>
          </p:nvSpPr>
          <p:spPr>
            <a:xfrm flipH="1">
              <a:off x="3779537" y="3288175"/>
              <a:ext cx="10956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rgbClr val="FFFFFF"/>
                  </a:solidFill>
                  <a:latin typeface="Fira Sans Extra Condensed Medium"/>
                  <a:ea typeface="Fira Sans Extra Condensed Medium"/>
                  <a:cs typeface="Fira Sans Extra Condensed Medium"/>
                  <a:sym typeface="Fira Sans Extra Condensed Medium"/>
                </a:rPr>
                <a:t>clu</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sp>
        <p:nvSpPr>
          <p:cNvPr id="4" name="Google Shape;1304;p43"/>
          <p:cNvSpPr/>
          <p:nvPr/>
        </p:nvSpPr>
        <p:spPr>
          <a:xfrm>
            <a:off x="6155704" y="1820177"/>
            <a:ext cx="61618" cy="165933"/>
          </a:xfrm>
          <a:custGeom>
            <a:avLst/>
            <a:gdLst/>
            <a:ahLst/>
            <a:cxnLst/>
            <a:rect l="l" t="t" r="r" b="b"/>
            <a:pathLst>
              <a:path w="612" h="1858" extrusionOk="0">
                <a:moveTo>
                  <a:pt x="45" y="0"/>
                </a:moveTo>
                <a:cubicBezTo>
                  <a:pt x="22" y="0"/>
                  <a:pt x="1" y="18"/>
                  <a:pt x="11" y="47"/>
                </a:cubicBezTo>
                <a:cubicBezTo>
                  <a:pt x="217" y="634"/>
                  <a:pt x="391" y="1230"/>
                  <a:pt x="532" y="1834"/>
                </a:cubicBezTo>
                <a:cubicBezTo>
                  <a:pt x="535" y="1850"/>
                  <a:pt x="548" y="1857"/>
                  <a:pt x="563" y="1857"/>
                </a:cubicBezTo>
                <a:cubicBezTo>
                  <a:pt x="586" y="1857"/>
                  <a:pt x="611" y="1839"/>
                  <a:pt x="606" y="1809"/>
                </a:cubicBezTo>
                <a:cubicBezTo>
                  <a:pt x="466" y="1205"/>
                  <a:pt x="292" y="609"/>
                  <a:pt x="85" y="30"/>
                </a:cubicBezTo>
                <a:cubicBezTo>
                  <a:pt x="78" y="9"/>
                  <a:pt x="61" y="0"/>
                  <a:pt x="4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325;p43"/>
          <p:cNvGrpSpPr/>
          <p:nvPr/>
        </p:nvGrpSpPr>
        <p:grpSpPr>
          <a:xfrm>
            <a:off x="5929422" y="1482315"/>
            <a:ext cx="808984" cy="860835"/>
            <a:chOff x="5029023" y="1379445"/>
            <a:chExt cx="808984" cy="860835"/>
          </a:xfrm>
        </p:grpSpPr>
        <p:grpSp>
          <p:nvGrpSpPr>
            <p:cNvPr id="26" name="Google Shape;1326;p43"/>
            <p:cNvGrpSpPr/>
            <p:nvPr/>
          </p:nvGrpSpPr>
          <p:grpSpPr>
            <a:xfrm>
              <a:off x="5029023" y="1379445"/>
              <a:ext cx="808984" cy="860835"/>
              <a:chOff x="5029023" y="1379445"/>
              <a:chExt cx="808984" cy="860835"/>
            </a:xfrm>
          </p:grpSpPr>
          <p:sp>
            <p:nvSpPr>
              <p:cNvPr id="28" name="Google Shape;1327;p43"/>
              <p:cNvSpPr/>
              <p:nvPr/>
            </p:nvSpPr>
            <p:spPr>
              <a:xfrm>
                <a:off x="5067383" y="1746588"/>
                <a:ext cx="744044" cy="453057"/>
              </a:xfrm>
              <a:custGeom>
                <a:avLst/>
                <a:gdLst/>
                <a:ahLst/>
                <a:cxnLst/>
                <a:rect l="l" t="t" r="r" b="b"/>
                <a:pathLst>
                  <a:path w="7390" h="5073" extrusionOk="0">
                    <a:moveTo>
                      <a:pt x="6860" y="3651"/>
                    </a:moveTo>
                    <a:lnTo>
                      <a:pt x="6868" y="3676"/>
                    </a:lnTo>
                    <a:lnTo>
                      <a:pt x="6851" y="3676"/>
                    </a:lnTo>
                    <a:lnTo>
                      <a:pt x="6835" y="3659"/>
                    </a:lnTo>
                    <a:cubicBezTo>
                      <a:pt x="6843" y="3659"/>
                      <a:pt x="6851" y="3651"/>
                      <a:pt x="6860" y="3651"/>
                    </a:cubicBezTo>
                    <a:close/>
                    <a:moveTo>
                      <a:pt x="6876" y="3758"/>
                    </a:moveTo>
                    <a:lnTo>
                      <a:pt x="6884" y="3803"/>
                    </a:lnTo>
                    <a:lnTo>
                      <a:pt x="6884" y="3803"/>
                    </a:lnTo>
                    <a:cubicBezTo>
                      <a:pt x="6882" y="3797"/>
                      <a:pt x="6876" y="3791"/>
                      <a:pt x="6876" y="3791"/>
                    </a:cubicBezTo>
                    <a:cubicBezTo>
                      <a:pt x="6876" y="3775"/>
                      <a:pt x="6876" y="3767"/>
                      <a:pt x="6876" y="3758"/>
                    </a:cubicBezTo>
                    <a:close/>
                    <a:moveTo>
                      <a:pt x="176" y="1"/>
                    </a:moveTo>
                    <a:cubicBezTo>
                      <a:pt x="113" y="1"/>
                      <a:pt x="54" y="34"/>
                      <a:pt x="42" y="109"/>
                    </a:cubicBezTo>
                    <a:cubicBezTo>
                      <a:pt x="0" y="341"/>
                      <a:pt x="33" y="581"/>
                      <a:pt x="141" y="788"/>
                    </a:cubicBezTo>
                    <a:cubicBezTo>
                      <a:pt x="100" y="1169"/>
                      <a:pt x="141" y="1549"/>
                      <a:pt x="257" y="1905"/>
                    </a:cubicBezTo>
                    <a:cubicBezTo>
                      <a:pt x="323" y="2269"/>
                      <a:pt x="513" y="2600"/>
                      <a:pt x="795" y="2840"/>
                    </a:cubicBezTo>
                    <a:cubicBezTo>
                      <a:pt x="1142" y="3204"/>
                      <a:pt x="1605" y="3444"/>
                      <a:pt x="2110" y="3510"/>
                    </a:cubicBezTo>
                    <a:cubicBezTo>
                      <a:pt x="3682" y="3734"/>
                      <a:pt x="5743" y="3692"/>
                      <a:pt x="6868" y="5024"/>
                    </a:cubicBezTo>
                    <a:cubicBezTo>
                      <a:pt x="6896" y="5058"/>
                      <a:pt x="6932" y="5072"/>
                      <a:pt x="6968" y="5072"/>
                    </a:cubicBezTo>
                    <a:cubicBezTo>
                      <a:pt x="7047" y="5072"/>
                      <a:pt x="7127" y="5002"/>
                      <a:pt x="7133" y="4917"/>
                    </a:cubicBezTo>
                    <a:cubicBezTo>
                      <a:pt x="7157" y="4420"/>
                      <a:pt x="7389" y="3643"/>
                      <a:pt x="7042" y="3212"/>
                    </a:cubicBezTo>
                    <a:cubicBezTo>
                      <a:pt x="6694" y="2782"/>
                      <a:pt x="6007" y="2674"/>
                      <a:pt x="5503" y="2608"/>
                    </a:cubicBezTo>
                    <a:cubicBezTo>
                      <a:pt x="3955" y="2410"/>
                      <a:pt x="2226" y="2534"/>
                      <a:pt x="977" y="1442"/>
                    </a:cubicBezTo>
                    <a:cubicBezTo>
                      <a:pt x="968" y="1433"/>
                      <a:pt x="960" y="1425"/>
                      <a:pt x="952" y="1417"/>
                    </a:cubicBezTo>
                    <a:cubicBezTo>
                      <a:pt x="968" y="1384"/>
                      <a:pt x="960" y="1342"/>
                      <a:pt x="935" y="1309"/>
                    </a:cubicBezTo>
                    <a:cubicBezTo>
                      <a:pt x="654" y="953"/>
                      <a:pt x="455" y="548"/>
                      <a:pt x="340" y="109"/>
                    </a:cubicBezTo>
                    <a:cubicBezTo>
                      <a:pt x="318" y="40"/>
                      <a:pt x="245" y="1"/>
                      <a:pt x="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nvGrpSpPr>
              <p:cNvPr id="29" name="Google Shape;1328;p43"/>
              <p:cNvGrpSpPr/>
              <p:nvPr/>
            </p:nvGrpSpPr>
            <p:grpSpPr>
              <a:xfrm>
                <a:off x="5029023" y="1379445"/>
                <a:ext cx="808984" cy="860835"/>
                <a:chOff x="5029023" y="1379445"/>
                <a:chExt cx="808984" cy="860835"/>
              </a:xfrm>
            </p:grpSpPr>
            <p:sp>
              <p:nvSpPr>
                <p:cNvPr id="30" name="Google Shape;1329;p43"/>
                <p:cNvSpPr/>
                <p:nvPr/>
              </p:nvSpPr>
              <p:spPr>
                <a:xfrm>
                  <a:off x="5054899" y="1389894"/>
                  <a:ext cx="771530" cy="676147"/>
                </a:xfrm>
                <a:custGeom>
                  <a:avLst/>
                  <a:gdLst/>
                  <a:ahLst/>
                  <a:cxnLst/>
                  <a:rect l="l" t="t" r="r" b="b"/>
                  <a:pathLst>
                    <a:path w="7663" h="7571" extrusionOk="0">
                      <a:moveTo>
                        <a:pt x="3470" y="0"/>
                      </a:moveTo>
                      <a:cubicBezTo>
                        <a:pt x="2157" y="0"/>
                        <a:pt x="872" y="900"/>
                        <a:pt x="447" y="2151"/>
                      </a:cubicBezTo>
                      <a:cubicBezTo>
                        <a:pt x="0" y="3466"/>
                        <a:pt x="555" y="5047"/>
                        <a:pt x="1713" y="5808"/>
                      </a:cubicBezTo>
                      <a:cubicBezTo>
                        <a:pt x="2830" y="6528"/>
                        <a:pt x="4245" y="6495"/>
                        <a:pt x="5569" y="6619"/>
                      </a:cubicBezTo>
                      <a:cubicBezTo>
                        <a:pt x="6305" y="6693"/>
                        <a:pt x="7141" y="6900"/>
                        <a:pt x="7464" y="7570"/>
                      </a:cubicBezTo>
                      <a:lnTo>
                        <a:pt x="7538" y="7471"/>
                      </a:lnTo>
                      <a:cubicBezTo>
                        <a:pt x="7662" y="5676"/>
                        <a:pt x="7373" y="3872"/>
                        <a:pt x="6711" y="2209"/>
                      </a:cubicBezTo>
                      <a:cubicBezTo>
                        <a:pt x="6562" y="1812"/>
                        <a:pt x="6355" y="1447"/>
                        <a:pt x="6090" y="1125"/>
                      </a:cubicBezTo>
                      <a:cubicBezTo>
                        <a:pt x="5825" y="835"/>
                        <a:pt x="5511" y="612"/>
                        <a:pt x="5155" y="446"/>
                      </a:cubicBezTo>
                      <a:cubicBezTo>
                        <a:pt x="4700" y="206"/>
                        <a:pt x="4195" y="57"/>
                        <a:pt x="3674" y="8"/>
                      </a:cubicBezTo>
                      <a:cubicBezTo>
                        <a:pt x="3606" y="3"/>
                        <a:pt x="3538" y="0"/>
                        <a:pt x="34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nvGrpSpPr>
                <p:cNvPr id="31" name="Google Shape;1330;p43"/>
                <p:cNvGrpSpPr/>
                <p:nvPr/>
              </p:nvGrpSpPr>
              <p:grpSpPr>
                <a:xfrm>
                  <a:off x="5029023" y="1379445"/>
                  <a:ext cx="808984" cy="860835"/>
                  <a:chOff x="5029023" y="1379445"/>
                  <a:chExt cx="808984" cy="860835"/>
                </a:xfrm>
              </p:grpSpPr>
              <p:sp>
                <p:nvSpPr>
                  <p:cNvPr id="32" name="Google Shape;1331;p43"/>
                  <p:cNvSpPr/>
                  <p:nvPr/>
                </p:nvSpPr>
                <p:spPr>
                  <a:xfrm>
                    <a:off x="5029023" y="1648082"/>
                    <a:ext cx="788042" cy="592198"/>
                  </a:xfrm>
                  <a:custGeom>
                    <a:avLst/>
                    <a:gdLst/>
                    <a:ahLst/>
                    <a:cxnLst/>
                    <a:rect l="l" t="t" r="r" b="b"/>
                    <a:pathLst>
                      <a:path w="7827" h="6631" extrusionOk="0">
                        <a:moveTo>
                          <a:pt x="523" y="0"/>
                        </a:moveTo>
                        <a:cubicBezTo>
                          <a:pt x="464" y="0"/>
                          <a:pt x="402" y="38"/>
                          <a:pt x="398" y="112"/>
                        </a:cubicBezTo>
                        <a:cubicBezTo>
                          <a:pt x="257" y="1560"/>
                          <a:pt x="1" y="3852"/>
                          <a:pt x="1656" y="4564"/>
                        </a:cubicBezTo>
                        <a:cubicBezTo>
                          <a:pt x="2483" y="4919"/>
                          <a:pt x="3426" y="4812"/>
                          <a:pt x="4295" y="4952"/>
                        </a:cubicBezTo>
                        <a:cubicBezTo>
                          <a:pt x="5255" y="5110"/>
                          <a:pt x="6843" y="5548"/>
                          <a:pt x="7257" y="6549"/>
                        </a:cubicBezTo>
                        <a:cubicBezTo>
                          <a:pt x="7275" y="6598"/>
                          <a:pt x="7333" y="6630"/>
                          <a:pt x="7386" y="6630"/>
                        </a:cubicBezTo>
                        <a:cubicBezTo>
                          <a:pt x="7432" y="6630"/>
                          <a:pt x="7473" y="6607"/>
                          <a:pt x="7481" y="6549"/>
                        </a:cubicBezTo>
                        <a:cubicBezTo>
                          <a:pt x="7588" y="5904"/>
                          <a:pt x="7704" y="5250"/>
                          <a:pt x="7812" y="4605"/>
                        </a:cubicBezTo>
                        <a:cubicBezTo>
                          <a:pt x="7826" y="4520"/>
                          <a:pt x="7751" y="4463"/>
                          <a:pt x="7684" y="4463"/>
                        </a:cubicBezTo>
                        <a:cubicBezTo>
                          <a:pt x="7639" y="4463"/>
                          <a:pt x="7598" y="4488"/>
                          <a:pt x="7588" y="4547"/>
                        </a:cubicBezTo>
                        <a:cubicBezTo>
                          <a:pt x="7498" y="5088"/>
                          <a:pt x="7402" y="5629"/>
                          <a:pt x="7310" y="6170"/>
                        </a:cubicBezTo>
                        <a:lnTo>
                          <a:pt x="7310" y="6170"/>
                        </a:lnTo>
                        <a:cubicBezTo>
                          <a:pt x="6971" y="5681"/>
                          <a:pt x="6397" y="5396"/>
                          <a:pt x="5851" y="5168"/>
                        </a:cubicBezTo>
                        <a:cubicBezTo>
                          <a:pt x="4982" y="4803"/>
                          <a:pt x="4088" y="4679"/>
                          <a:pt x="3161" y="4613"/>
                        </a:cubicBezTo>
                        <a:cubicBezTo>
                          <a:pt x="2061" y="4539"/>
                          <a:pt x="1043" y="4274"/>
                          <a:pt x="696" y="3099"/>
                        </a:cubicBezTo>
                        <a:cubicBezTo>
                          <a:pt x="423" y="2156"/>
                          <a:pt x="538" y="1072"/>
                          <a:pt x="630" y="112"/>
                        </a:cubicBezTo>
                        <a:cubicBezTo>
                          <a:pt x="638" y="38"/>
                          <a:pt x="582" y="0"/>
                          <a:pt x="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 name="Google Shape;1332;p43"/>
                  <p:cNvSpPr/>
                  <p:nvPr/>
                </p:nvSpPr>
                <p:spPr>
                  <a:xfrm>
                    <a:off x="5059832" y="1379445"/>
                    <a:ext cx="778175" cy="797695"/>
                  </a:xfrm>
                  <a:custGeom>
                    <a:avLst/>
                    <a:gdLst/>
                    <a:ahLst/>
                    <a:cxnLst/>
                    <a:rect l="l" t="t" r="r" b="b"/>
                    <a:pathLst>
                      <a:path w="7729" h="8932" extrusionOk="0">
                        <a:moveTo>
                          <a:pt x="3454" y="257"/>
                        </a:moveTo>
                        <a:cubicBezTo>
                          <a:pt x="4617" y="257"/>
                          <a:pt x="5800" y="843"/>
                          <a:pt x="6339" y="1887"/>
                        </a:cubicBezTo>
                        <a:cubicBezTo>
                          <a:pt x="7199" y="3550"/>
                          <a:pt x="7472" y="5561"/>
                          <a:pt x="7373" y="7414"/>
                        </a:cubicBezTo>
                        <a:cubicBezTo>
                          <a:pt x="6728" y="6570"/>
                          <a:pt x="5412" y="6612"/>
                          <a:pt x="4436" y="6537"/>
                        </a:cubicBezTo>
                        <a:cubicBezTo>
                          <a:pt x="2880" y="6413"/>
                          <a:pt x="1283" y="6041"/>
                          <a:pt x="621" y="4460"/>
                        </a:cubicBezTo>
                        <a:cubicBezTo>
                          <a:pt x="1" y="3021"/>
                          <a:pt x="588" y="1341"/>
                          <a:pt x="1978" y="613"/>
                        </a:cubicBezTo>
                        <a:cubicBezTo>
                          <a:pt x="2428" y="372"/>
                          <a:pt x="2939" y="257"/>
                          <a:pt x="3454" y="257"/>
                        </a:cubicBezTo>
                        <a:close/>
                        <a:moveTo>
                          <a:pt x="3454" y="0"/>
                        </a:moveTo>
                        <a:cubicBezTo>
                          <a:pt x="3280" y="0"/>
                          <a:pt x="3104" y="14"/>
                          <a:pt x="2930" y="42"/>
                        </a:cubicBezTo>
                        <a:cubicBezTo>
                          <a:pt x="1548" y="257"/>
                          <a:pt x="348" y="1391"/>
                          <a:pt x="158" y="2789"/>
                        </a:cubicBezTo>
                        <a:cubicBezTo>
                          <a:pt x="67" y="3501"/>
                          <a:pt x="199" y="4220"/>
                          <a:pt x="547" y="4849"/>
                        </a:cubicBezTo>
                        <a:cubicBezTo>
                          <a:pt x="745" y="5668"/>
                          <a:pt x="977" y="6479"/>
                          <a:pt x="1242" y="7282"/>
                        </a:cubicBezTo>
                        <a:cubicBezTo>
                          <a:pt x="1248" y="7301"/>
                          <a:pt x="1264" y="7309"/>
                          <a:pt x="1279" y="7309"/>
                        </a:cubicBezTo>
                        <a:cubicBezTo>
                          <a:pt x="1303" y="7309"/>
                          <a:pt x="1326" y="7290"/>
                          <a:pt x="1316" y="7265"/>
                        </a:cubicBezTo>
                        <a:cubicBezTo>
                          <a:pt x="1076" y="6546"/>
                          <a:pt x="870" y="5817"/>
                          <a:pt x="688" y="5081"/>
                        </a:cubicBezTo>
                        <a:lnTo>
                          <a:pt x="688" y="5081"/>
                        </a:lnTo>
                        <a:cubicBezTo>
                          <a:pt x="870" y="5362"/>
                          <a:pt x="1085" y="5611"/>
                          <a:pt x="1341" y="5826"/>
                        </a:cubicBezTo>
                        <a:cubicBezTo>
                          <a:pt x="1424" y="6372"/>
                          <a:pt x="1565" y="6918"/>
                          <a:pt x="1772" y="7431"/>
                        </a:cubicBezTo>
                        <a:cubicBezTo>
                          <a:pt x="1778" y="7452"/>
                          <a:pt x="1796" y="7461"/>
                          <a:pt x="1812" y="7461"/>
                        </a:cubicBezTo>
                        <a:cubicBezTo>
                          <a:pt x="1834" y="7461"/>
                          <a:pt x="1856" y="7443"/>
                          <a:pt x="1846" y="7414"/>
                        </a:cubicBezTo>
                        <a:cubicBezTo>
                          <a:pt x="1656" y="6926"/>
                          <a:pt x="1515" y="6413"/>
                          <a:pt x="1432" y="5892"/>
                        </a:cubicBezTo>
                        <a:lnTo>
                          <a:pt x="1432" y="5892"/>
                        </a:lnTo>
                        <a:cubicBezTo>
                          <a:pt x="1565" y="5999"/>
                          <a:pt x="1714" y="6090"/>
                          <a:pt x="1863" y="6173"/>
                        </a:cubicBezTo>
                        <a:cubicBezTo>
                          <a:pt x="2045" y="6703"/>
                          <a:pt x="2276" y="7216"/>
                          <a:pt x="2558" y="7704"/>
                        </a:cubicBezTo>
                        <a:cubicBezTo>
                          <a:pt x="2565" y="7716"/>
                          <a:pt x="2576" y="7721"/>
                          <a:pt x="2587" y="7721"/>
                        </a:cubicBezTo>
                        <a:cubicBezTo>
                          <a:pt x="2613" y="7721"/>
                          <a:pt x="2641" y="7692"/>
                          <a:pt x="2624" y="7663"/>
                        </a:cubicBezTo>
                        <a:cubicBezTo>
                          <a:pt x="2359" y="7207"/>
                          <a:pt x="2136" y="6728"/>
                          <a:pt x="1962" y="6223"/>
                        </a:cubicBezTo>
                        <a:lnTo>
                          <a:pt x="1962" y="6223"/>
                        </a:lnTo>
                        <a:cubicBezTo>
                          <a:pt x="2210" y="6347"/>
                          <a:pt x="2467" y="6438"/>
                          <a:pt x="2723" y="6512"/>
                        </a:cubicBezTo>
                        <a:cubicBezTo>
                          <a:pt x="2864" y="6926"/>
                          <a:pt x="3021" y="7332"/>
                          <a:pt x="3186" y="7729"/>
                        </a:cubicBezTo>
                        <a:cubicBezTo>
                          <a:pt x="3194" y="7745"/>
                          <a:pt x="3207" y="7751"/>
                          <a:pt x="3219" y="7751"/>
                        </a:cubicBezTo>
                        <a:cubicBezTo>
                          <a:pt x="3245" y="7751"/>
                          <a:pt x="3269" y="7724"/>
                          <a:pt x="3253" y="7696"/>
                        </a:cubicBezTo>
                        <a:cubicBezTo>
                          <a:pt x="3095" y="7315"/>
                          <a:pt x="2946" y="6926"/>
                          <a:pt x="2814" y="6537"/>
                        </a:cubicBezTo>
                        <a:lnTo>
                          <a:pt x="2814" y="6537"/>
                        </a:lnTo>
                        <a:cubicBezTo>
                          <a:pt x="3013" y="6587"/>
                          <a:pt x="3211" y="6620"/>
                          <a:pt x="3410" y="6653"/>
                        </a:cubicBezTo>
                        <a:cubicBezTo>
                          <a:pt x="3509" y="7050"/>
                          <a:pt x="3617" y="7439"/>
                          <a:pt x="3741" y="7820"/>
                        </a:cubicBezTo>
                        <a:cubicBezTo>
                          <a:pt x="3744" y="7841"/>
                          <a:pt x="3761" y="7850"/>
                          <a:pt x="3778" y="7850"/>
                        </a:cubicBezTo>
                        <a:cubicBezTo>
                          <a:pt x="3801" y="7850"/>
                          <a:pt x="3825" y="7832"/>
                          <a:pt x="3815" y="7803"/>
                        </a:cubicBezTo>
                        <a:cubicBezTo>
                          <a:pt x="3691" y="7431"/>
                          <a:pt x="3592" y="7050"/>
                          <a:pt x="3493" y="6661"/>
                        </a:cubicBezTo>
                        <a:lnTo>
                          <a:pt x="3493" y="6661"/>
                        </a:lnTo>
                        <a:cubicBezTo>
                          <a:pt x="3675" y="6694"/>
                          <a:pt x="3857" y="6711"/>
                          <a:pt x="4039" y="6728"/>
                        </a:cubicBezTo>
                        <a:cubicBezTo>
                          <a:pt x="4154" y="7133"/>
                          <a:pt x="4287" y="7530"/>
                          <a:pt x="4436" y="7927"/>
                        </a:cubicBezTo>
                        <a:cubicBezTo>
                          <a:pt x="4442" y="7943"/>
                          <a:pt x="4459" y="7951"/>
                          <a:pt x="4475" y="7951"/>
                        </a:cubicBezTo>
                        <a:cubicBezTo>
                          <a:pt x="4501" y="7951"/>
                          <a:pt x="4525" y="7933"/>
                          <a:pt x="4510" y="7902"/>
                        </a:cubicBezTo>
                        <a:cubicBezTo>
                          <a:pt x="4370" y="7522"/>
                          <a:pt x="4237" y="7133"/>
                          <a:pt x="4121" y="6736"/>
                        </a:cubicBezTo>
                        <a:lnTo>
                          <a:pt x="4121" y="6736"/>
                        </a:lnTo>
                        <a:cubicBezTo>
                          <a:pt x="4254" y="6752"/>
                          <a:pt x="4386" y="6761"/>
                          <a:pt x="4519" y="6769"/>
                        </a:cubicBezTo>
                        <a:lnTo>
                          <a:pt x="4634" y="6777"/>
                        </a:lnTo>
                        <a:lnTo>
                          <a:pt x="5205" y="8184"/>
                        </a:lnTo>
                        <a:cubicBezTo>
                          <a:pt x="5212" y="8203"/>
                          <a:pt x="5227" y="8211"/>
                          <a:pt x="5243" y="8211"/>
                        </a:cubicBezTo>
                        <a:cubicBezTo>
                          <a:pt x="5266" y="8211"/>
                          <a:pt x="5290" y="8192"/>
                          <a:pt x="5280" y="8167"/>
                        </a:cubicBezTo>
                        <a:cubicBezTo>
                          <a:pt x="5089" y="7704"/>
                          <a:pt x="4899" y="7249"/>
                          <a:pt x="4717" y="6785"/>
                        </a:cubicBezTo>
                        <a:lnTo>
                          <a:pt x="4717" y="6785"/>
                        </a:lnTo>
                        <a:cubicBezTo>
                          <a:pt x="4866" y="6794"/>
                          <a:pt x="5023" y="6802"/>
                          <a:pt x="5180" y="6810"/>
                        </a:cubicBezTo>
                        <a:cubicBezTo>
                          <a:pt x="5412" y="7356"/>
                          <a:pt x="5644" y="7894"/>
                          <a:pt x="5867" y="8432"/>
                        </a:cubicBezTo>
                        <a:cubicBezTo>
                          <a:pt x="5875" y="8448"/>
                          <a:pt x="5887" y="8454"/>
                          <a:pt x="5899" y="8454"/>
                        </a:cubicBezTo>
                        <a:cubicBezTo>
                          <a:pt x="5925" y="8454"/>
                          <a:pt x="5950" y="8424"/>
                          <a:pt x="5933" y="8391"/>
                        </a:cubicBezTo>
                        <a:cubicBezTo>
                          <a:pt x="5710" y="7869"/>
                          <a:pt x="5487" y="7348"/>
                          <a:pt x="5271" y="6819"/>
                        </a:cubicBezTo>
                        <a:lnTo>
                          <a:pt x="5271" y="6819"/>
                        </a:lnTo>
                        <a:cubicBezTo>
                          <a:pt x="5454" y="6835"/>
                          <a:pt x="5652" y="6852"/>
                          <a:pt x="5834" y="6885"/>
                        </a:cubicBezTo>
                        <a:lnTo>
                          <a:pt x="6562" y="8879"/>
                        </a:lnTo>
                        <a:cubicBezTo>
                          <a:pt x="6569" y="8898"/>
                          <a:pt x="6584" y="8906"/>
                          <a:pt x="6600" y="8906"/>
                        </a:cubicBezTo>
                        <a:cubicBezTo>
                          <a:pt x="6623" y="8906"/>
                          <a:pt x="6647" y="8887"/>
                          <a:pt x="6637" y="8862"/>
                        </a:cubicBezTo>
                        <a:lnTo>
                          <a:pt x="5925" y="6893"/>
                        </a:lnTo>
                        <a:lnTo>
                          <a:pt x="5925" y="6893"/>
                        </a:lnTo>
                        <a:cubicBezTo>
                          <a:pt x="6115" y="6926"/>
                          <a:pt x="6297" y="6976"/>
                          <a:pt x="6480" y="7042"/>
                        </a:cubicBezTo>
                        <a:cubicBezTo>
                          <a:pt x="6695" y="7663"/>
                          <a:pt x="6910" y="8283"/>
                          <a:pt x="7125" y="8904"/>
                        </a:cubicBezTo>
                        <a:cubicBezTo>
                          <a:pt x="7131" y="8923"/>
                          <a:pt x="7147" y="8931"/>
                          <a:pt x="7162" y="8931"/>
                        </a:cubicBezTo>
                        <a:cubicBezTo>
                          <a:pt x="7186" y="8931"/>
                          <a:pt x="7209" y="8912"/>
                          <a:pt x="7199" y="8887"/>
                        </a:cubicBezTo>
                        <a:cubicBezTo>
                          <a:pt x="6993" y="8283"/>
                          <a:pt x="6786" y="7687"/>
                          <a:pt x="6571" y="7083"/>
                        </a:cubicBezTo>
                        <a:lnTo>
                          <a:pt x="6571" y="7083"/>
                        </a:lnTo>
                        <a:cubicBezTo>
                          <a:pt x="6885" y="7216"/>
                          <a:pt x="7150" y="7447"/>
                          <a:pt x="7315" y="7737"/>
                        </a:cubicBezTo>
                        <a:cubicBezTo>
                          <a:pt x="7338" y="7776"/>
                          <a:pt x="7374" y="7793"/>
                          <a:pt x="7410" y="7793"/>
                        </a:cubicBezTo>
                        <a:cubicBezTo>
                          <a:pt x="7468" y="7793"/>
                          <a:pt x="7525" y="7750"/>
                          <a:pt x="7530" y="7679"/>
                        </a:cubicBezTo>
                        <a:cubicBezTo>
                          <a:pt x="7572" y="7663"/>
                          <a:pt x="7605" y="7621"/>
                          <a:pt x="7605" y="7580"/>
                        </a:cubicBezTo>
                        <a:cubicBezTo>
                          <a:pt x="7729" y="5710"/>
                          <a:pt x="7415" y="3832"/>
                          <a:pt x="6686" y="2102"/>
                        </a:cubicBezTo>
                        <a:cubicBezTo>
                          <a:pt x="6143" y="840"/>
                          <a:pt x="4825" y="0"/>
                          <a:pt x="34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grpSp>
        <p:sp>
          <p:nvSpPr>
            <p:cNvPr id="27" name="Google Shape;1333;p43"/>
            <p:cNvSpPr txBox="1"/>
            <p:nvPr/>
          </p:nvSpPr>
          <p:spPr>
            <a:xfrm flipH="1">
              <a:off x="5100663" y="1462838"/>
              <a:ext cx="665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34" name="Google Shape;1334;p43"/>
          <p:cNvGrpSpPr/>
          <p:nvPr/>
        </p:nvGrpSpPr>
        <p:grpSpPr>
          <a:xfrm>
            <a:off x="6615222" y="2908461"/>
            <a:ext cx="852378" cy="730089"/>
            <a:chOff x="5067831" y="3397375"/>
            <a:chExt cx="852378" cy="730089"/>
          </a:xfrm>
        </p:grpSpPr>
        <p:grpSp>
          <p:nvGrpSpPr>
            <p:cNvPr id="35" name="Google Shape;1335;p43"/>
            <p:cNvGrpSpPr/>
            <p:nvPr/>
          </p:nvGrpSpPr>
          <p:grpSpPr>
            <a:xfrm>
              <a:off x="5067831" y="3397375"/>
              <a:ext cx="852378" cy="730089"/>
              <a:chOff x="5067831" y="3397375"/>
              <a:chExt cx="852378" cy="730089"/>
            </a:xfrm>
          </p:grpSpPr>
          <p:sp>
            <p:nvSpPr>
              <p:cNvPr id="37" name="Google Shape;1336;p43"/>
              <p:cNvSpPr/>
              <p:nvPr/>
            </p:nvSpPr>
            <p:spPr>
              <a:xfrm>
                <a:off x="5082027" y="3408271"/>
                <a:ext cx="828214" cy="582553"/>
              </a:xfrm>
              <a:custGeom>
                <a:avLst/>
                <a:gdLst/>
                <a:ahLst/>
                <a:cxnLst/>
                <a:rect l="l" t="t" r="r" b="b"/>
                <a:pathLst>
                  <a:path w="8226" h="6523" extrusionOk="0">
                    <a:moveTo>
                      <a:pt x="4743" y="1"/>
                    </a:moveTo>
                    <a:cubicBezTo>
                      <a:pt x="4487" y="1"/>
                      <a:pt x="4237" y="25"/>
                      <a:pt x="4005" y="74"/>
                    </a:cubicBezTo>
                    <a:cubicBezTo>
                      <a:pt x="2814" y="322"/>
                      <a:pt x="2069" y="1472"/>
                      <a:pt x="1622" y="2581"/>
                    </a:cubicBezTo>
                    <a:cubicBezTo>
                      <a:pt x="1175" y="3690"/>
                      <a:pt x="861" y="4914"/>
                      <a:pt x="1" y="5750"/>
                    </a:cubicBezTo>
                    <a:lnTo>
                      <a:pt x="166" y="5676"/>
                    </a:lnTo>
                    <a:cubicBezTo>
                      <a:pt x="491" y="5638"/>
                      <a:pt x="817" y="5620"/>
                      <a:pt x="1143" y="5620"/>
                    </a:cubicBezTo>
                    <a:cubicBezTo>
                      <a:pt x="1902" y="5620"/>
                      <a:pt x="2660" y="5721"/>
                      <a:pt x="3401" y="5924"/>
                    </a:cubicBezTo>
                    <a:cubicBezTo>
                      <a:pt x="4207" y="6139"/>
                      <a:pt x="4806" y="6523"/>
                      <a:pt x="5533" y="6523"/>
                    </a:cubicBezTo>
                    <a:cubicBezTo>
                      <a:pt x="5702" y="6523"/>
                      <a:pt x="5878" y="6502"/>
                      <a:pt x="6066" y="6453"/>
                    </a:cubicBezTo>
                    <a:cubicBezTo>
                      <a:pt x="7166" y="6172"/>
                      <a:pt x="8225" y="4972"/>
                      <a:pt x="8209" y="3864"/>
                    </a:cubicBezTo>
                    <a:cubicBezTo>
                      <a:pt x="8192" y="2763"/>
                      <a:pt x="7861" y="1489"/>
                      <a:pt x="7017" y="744"/>
                    </a:cubicBezTo>
                    <a:cubicBezTo>
                      <a:pt x="6456" y="252"/>
                      <a:pt x="5567" y="1"/>
                      <a:pt x="47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7;p43"/>
              <p:cNvSpPr/>
              <p:nvPr/>
            </p:nvSpPr>
            <p:spPr>
              <a:xfrm>
                <a:off x="5082732" y="3867936"/>
                <a:ext cx="809689" cy="236486"/>
              </a:xfrm>
              <a:custGeom>
                <a:avLst/>
                <a:gdLst/>
                <a:ahLst/>
                <a:cxnLst/>
                <a:rect l="l" t="t" r="r" b="b"/>
                <a:pathLst>
                  <a:path w="8042" h="2648" extrusionOk="0">
                    <a:moveTo>
                      <a:pt x="7382" y="901"/>
                    </a:moveTo>
                    <a:lnTo>
                      <a:pt x="7374" y="934"/>
                    </a:lnTo>
                    <a:cubicBezTo>
                      <a:pt x="7366" y="926"/>
                      <a:pt x="7366" y="926"/>
                      <a:pt x="7358" y="918"/>
                    </a:cubicBezTo>
                    <a:lnTo>
                      <a:pt x="7382" y="901"/>
                    </a:lnTo>
                    <a:close/>
                    <a:moveTo>
                      <a:pt x="2459" y="942"/>
                    </a:moveTo>
                    <a:lnTo>
                      <a:pt x="2451" y="951"/>
                    </a:lnTo>
                    <a:lnTo>
                      <a:pt x="2451" y="942"/>
                    </a:lnTo>
                    <a:close/>
                    <a:moveTo>
                      <a:pt x="829" y="1563"/>
                    </a:moveTo>
                    <a:lnTo>
                      <a:pt x="1011" y="1580"/>
                    </a:lnTo>
                    <a:cubicBezTo>
                      <a:pt x="1020" y="1580"/>
                      <a:pt x="1028" y="1588"/>
                      <a:pt x="1036" y="1596"/>
                    </a:cubicBezTo>
                    <a:cubicBezTo>
                      <a:pt x="970" y="1588"/>
                      <a:pt x="895" y="1580"/>
                      <a:pt x="829" y="1563"/>
                    </a:cubicBezTo>
                    <a:close/>
                    <a:moveTo>
                      <a:pt x="4983" y="1662"/>
                    </a:moveTo>
                    <a:lnTo>
                      <a:pt x="4983" y="1662"/>
                    </a:lnTo>
                    <a:cubicBezTo>
                      <a:pt x="5033" y="1671"/>
                      <a:pt x="5082" y="1679"/>
                      <a:pt x="5132" y="1687"/>
                    </a:cubicBezTo>
                    <a:cubicBezTo>
                      <a:pt x="5148" y="1687"/>
                      <a:pt x="5165" y="1687"/>
                      <a:pt x="5181" y="1695"/>
                    </a:cubicBezTo>
                    <a:lnTo>
                      <a:pt x="5115" y="1704"/>
                    </a:lnTo>
                    <a:lnTo>
                      <a:pt x="4983" y="1662"/>
                    </a:lnTo>
                    <a:close/>
                    <a:moveTo>
                      <a:pt x="407" y="1819"/>
                    </a:moveTo>
                    <a:lnTo>
                      <a:pt x="432" y="1836"/>
                    </a:lnTo>
                    <a:lnTo>
                      <a:pt x="407" y="1836"/>
                    </a:lnTo>
                    <a:cubicBezTo>
                      <a:pt x="407" y="1828"/>
                      <a:pt x="407" y="1819"/>
                      <a:pt x="407" y="1819"/>
                    </a:cubicBezTo>
                    <a:close/>
                    <a:moveTo>
                      <a:pt x="3965" y="1803"/>
                    </a:moveTo>
                    <a:cubicBezTo>
                      <a:pt x="4064" y="1836"/>
                      <a:pt x="4172" y="1877"/>
                      <a:pt x="4271" y="1910"/>
                    </a:cubicBezTo>
                    <a:cubicBezTo>
                      <a:pt x="4155" y="1886"/>
                      <a:pt x="4040" y="1869"/>
                      <a:pt x="3932" y="1844"/>
                    </a:cubicBezTo>
                    <a:cubicBezTo>
                      <a:pt x="3940" y="1828"/>
                      <a:pt x="3949" y="1811"/>
                      <a:pt x="3949" y="1803"/>
                    </a:cubicBezTo>
                    <a:close/>
                    <a:moveTo>
                      <a:pt x="7002" y="1439"/>
                    </a:moveTo>
                    <a:lnTo>
                      <a:pt x="7002" y="1439"/>
                    </a:lnTo>
                    <a:cubicBezTo>
                      <a:pt x="6869" y="1662"/>
                      <a:pt x="6671" y="1828"/>
                      <a:pt x="6431" y="1919"/>
                    </a:cubicBezTo>
                    <a:cubicBezTo>
                      <a:pt x="6605" y="1828"/>
                      <a:pt x="6754" y="1687"/>
                      <a:pt x="6861" y="1522"/>
                    </a:cubicBezTo>
                    <a:cubicBezTo>
                      <a:pt x="6903" y="1497"/>
                      <a:pt x="6952" y="1472"/>
                      <a:pt x="7002" y="1439"/>
                    </a:cubicBezTo>
                    <a:close/>
                    <a:moveTo>
                      <a:pt x="3609" y="2101"/>
                    </a:moveTo>
                    <a:lnTo>
                      <a:pt x="3742" y="2126"/>
                    </a:lnTo>
                    <a:lnTo>
                      <a:pt x="3849" y="2159"/>
                    </a:lnTo>
                    <a:lnTo>
                      <a:pt x="3609" y="2101"/>
                    </a:lnTo>
                    <a:close/>
                    <a:moveTo>
                      <a:pt x="6514" y="2208"/>
                    </a:moveTo>
                    <a:lnTo>
                      <a:pt x="6514" y="2208"/>
                    </a:lnTo>
                    <a:cubicBezTo>
                      <a:pt x="6265" y="2308"/>
                      <a:pt x="6009" y="2366"/>
                      <a:pt x="5744" y="2374"/>
                    </a:cubicBezTo>
                    <a:cubicBezTo>
                      <a:pt x="5785" y="2357"/>
                      <a:pt x="5827" y="2349"/>
                      <a:pt x="5868" y="2332"/>
                    </a:cubicBezTo>
                    <a:cubicBezTo>
                      <a:pt x="6092" y="2316"/>
                      <a:pt x="6307" y="2275"/>
                      <a:pt x="6514" y="2208"/>
                    </a:cubicBezTo>
                    <a:close/>
                    <a:moveTo>
                      <a:pt x="7821" y="0"/>
                    </a:moveTo>
                    <a:cubicBezTo>
                      <a:pt x="7773" y="0"/>
                      <a:pt x="7725" y="19"/>
                      <a:pt x="7689" y="65"/>
                    </a:cubicBezTo>
                    <a:cubicBezTo>
                      <a:pt x="7325" y="578"/>
                      <a:pt x="6861" y="1075"/>
                      <a:pt x="6265" y="1298"/>
                    </a:cubicBezTo>
                    <a:cubicBezTo>
                      <a:pt x="6041" y="1382"/>
                      <a:pt x="5814" y="1416"/>
                      <a:pt x="5587" y="1416"/>
                    </a:cubicBezTo>
                    <a:cubicBezTo>
                      <a:pt x="5095" y="1416"/>
                      <a:pt x="4603" y="1256"/>
                      <a:pt x="4139" y="1091"/>
                    </a:cubicBezTo>
                    <a:cubicBezTo>
                      <a:pt x="3585" y="893"/>
                      <a:pt x="3047" y="694"/>
                      <a:pt x="2459" y="636"/>
                    </a:cubicBezTo>
                    <a:cubicBezTo>
                      <a:pt x="1781" y="570"/>
                      <a:pt x="1086" y="587"/>
                      <a:pt x="407" y="578"/>
                    </a:cubicBezTo>
                    <a:cubicBezTo>
                      <a:pt x="366" y="578"/>
                      <a:pt x="333" y="587"/>
                      <a:pt x="300" y="611"/>
                    </a:cubicBezTo>
                    <a:cubicBezTo>
                      <a:pt x="272" y="559"/>
                      <a:pt x="213" y="533"/>
                      <a:pt x="156" y="533"/>
                    </a:cubicBezTo>
                    <a:cubicBezTo>
                      <a:pt x="77" y="533"/>
                      <a:pt x="1" y="582"/>
                      <a:pt x="10" y="678"/>
                    </a:cubicBezTo>
                    <a:cubicBezTo>
                      <a:pt x="51" y="1124"/>
                      <a:pt x="85" y="1563"/>
                      <a:pt x="101" y="2010"/>
                    </a:cubicBezTo>
                    <a:cubicBezTo>
                      <a:pt x="101" y="2078"/>
                      <a:pt x="157" y="2161"/>
                      <a:pt x="237" y="2161"/>
                    </a:cubicBezTo>
                    <a:cubicBezTo>
                      <a:pt x="244" y="2161"/>
                      <a:pt x="251" y="2160"/>
                      <a:pt x="258" y="2159"/>
                    </a:cubicBezTo>
                    <a:cubicBezTo>
                      <a:pt x="597" y="2116"/>
                      <a:pt x="937" y="2095"/>
                      <a:pt x="1278" y="2095"/>
                    </a:cubicBezTo>
                    <a:cubicBezTo>
                      <a:pt x="1862" y="2095"/>
                      <a:pt x="2447" y="2157"/>
                      <a:pt x="3022" y="2283"/>
                    </a:cubicBezTo>
                    <a:cubicBezTo>
                      <a:pt x="3775" y="2448"/>
                      <a:pt x="4503" y="2647"/>
                      <a:pt x="5289" y="2647"/>
                    </a:cubicBezTo>
                    <a:cubicBezTo>
                      <a:pt x="5352" y="2647"/>
                      <a:pt x="5415" y="2647"/>
                      <a:pt x="5479" y="2647"/>
                    </a:cubicBezTo>
                    <a:cubicBezTo>
                      <a:pt x="6019" y="2647"/>
                      <a:pt x="6579" y="2627"/>
                      <a:pt x="6994" y="2250"/>
                    </a:cubicBezTo>
                    <a:cubicBezTo>
                      <a:pt x="7515" y="1786"/>
                      <a:pt x="7647" y="1075"/>
                      <a:pt x="7813" y="438"/>
                    </a:cubicBezTo>
                    <a:cubicBezTo>
                      <a:pt x="7813" y="429"/>
                      <a:pt x="7813" y="421"/>
                      <a:pt x="7813" y="413"/>
                    </a:cubicBezTo>
                    <a:cubicBezTo>
                      <a:pt x="7854" y="347"/>
                      <a:pt x="7904" y="289"/>
                      <a:pt x="7953" y="223"/>
                    </a:cubicBezTo>
                    <a:cubicBezTo>
                      <a:pt x="8041" y="111"/>
                      <a:pt x="7934" y="0"/>
                      <a:pt x="7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8;p43"/>
              <p:cNvSpPr/>
              <p:nvPr/>
            </p:nvSpPr>
            <p:spPr>
              <a:xfrm>
                <a:off x="5067831" y="3397375"/>
                <a:ext cx="852378" cy="730089"/>
              </a:xfrm>
              <a:custGeom>
                <a:avLst/>
                <a:gdLst/>
                <a:ahLst/>
                <a:cxnLst/>
                <a:rect l="l" t="t" r="r" b="b"/>
                <a:pathLst>
                  <a:path w="8466" h="8175" extrusionOk="0">
                    <a:moveTo>
                      <a:pt x="8010" y="5392"/>
                    </a:moveTo>
                    <a:lnTo>
                      <a:pt x="8010" y="5392"/>
                    </a:lnTo>
                    <a:cubicBezTo>
                      <a:pt x="7962" y="5596"/>
                      <a:pt x="7921" y="5799"/>
                      <a:pt x="7864" y="5995"/>
                    </a:cubicBezTo>
                    <a:lnTo>
                      <a:pt x="7864" y="5995"/>
                    </a:lnTo>
                    <a:lnTo>
                      <a:pt x="7729" y="5748"/>
                    </a:lnTo>
                    <a:cubicBezTo>
                      <a:pt x="7828" y="5632"/>
                      <a:pt x="7919" y="5516"/>
                      <a:pt x="8010" y="5392"/>
                    </a:cubicBezTo>
                    <a:close/>
                    <a:moveTo>
                      <a:pt x="4865" y="238"/>
                    </a:moveTo>
                    <a:cubicBezTo>
                      <a:pt x="5053" y="238"/>
                      <a:pt x="5242" y="253"/>
                      <a:pt x="5429" y="279"/>
                    </a:cubicBezTo>
                    <a:cubicBezTo>
                      <a:pt x="7108" y="510"/>
                      <a:pt x="8019" y="1785"/>
                      <a:pt x="8201" y="3398"/>
                    </a:cubicBezTo>
                    <a:cubicBezTo>
                      <a:pt x="8217" y="3564"/>
                      <a:pt x="8225" y="3729"/>
                      <a:pt x="8225" y="3895"/>
                    </a:cubicBezTo>
                    <a:cubicBezTo>
                      <a:pt x="8209" y="3911"/>
                      <a:pt x="8201" y="3936"/>
                      <a:pt x="8201" y="3953"/>
                    </a:cubicBezTo>
                    <a:cubicBezTo>
                      <a:pt x="8176" y="4151"/>
                      <a:pt x="8159" y="4341"/>
                      <a:pt x="8134" y="4548"/>
                    </a:cubicBezTo>
                    <a:cubicBezTo>
                      <a:pt x="8035" y="4904"/>
                      <a:pt x="7853" y="5227"/>
                      <a:pt x="7613" y="5508"/>
                    </a:cubicBezTo>
                    <a:cubicBezTo>
                      <a:pt x="7130" y="6087"/>
                      <a:pt x="6426" y="6528"/>
                      <a:pt x="5655" y="6528"/>
                    </a:cubicBezTo>
                    <a:cubicBezTo>
                      <a:pt x="5621" y="6528"/>
                      <a:pt x="5587" y="6528"/>
                      <a:pt x="5553" y="6526"/>
                    </a:cubicBezTo>
                    <a:cubicBezTo>
                      <a:pt x="4684" y="6484"/>
                      <a:pt x="3857" y="5971"/>
                      <a:pt x="3013" y="5806"/>
                    </a:cubicBezTo>
                    <a:cubicBezTo>
                      <a:pt x="2443" y="5693"/>
                      <a:pt x="1863" y="5634"/>
                      <a:pt x="1284" y="5634"/>
                    </a:cubicBezTo>
                    <a:cubicBezTo>
                      <a:pt x="1012" y="5634"/>
                      <a:pt x="742" y="5647"/>
                      <a:pt x="473" y="5674"/>
                    </a:cubicBezTo>
                    <a:cubicBezTo>
                      <a:pt x="1267" y="4689"/>
                      <a:pt x="1523" y="3431"/>
                      <a:pt x="2069" y="2298"/>
                    </a:cubicBezTo>
                    <a:cubicBezTo>
                      <a:pt x="2367" y="1669"/>
                      <a:pt x="2781" y="1057"/>
                      <a:pt x="3360" y="659"/>
                    </a:cubicBezTo>
                    <a:cubicBezTo>
                      <a:pt x="3812" y="354"/>
                      <a:pt x="4336" y="238"/>
                      <a:pt x="4865" y="238"/>
                    </a:cubicBezTo>
                    <a:close/>
                    <a:moveTo>
                      <a:pt x="7671" y="5814"/>
                    </a:moveTo>
                    <a:lnTo>
                      <a:pt x="7837" y="6120"/>
                    </a:lnTo>
                    <a:cubicBezTo>
                      <a:pt x="7787" y="6286"/>
                      <a:pt x="7729" y="6451"/>
                      <a:pt x="7663" y="6609"/>
                    </a:cubicBezTo>
                    <a:lnTo>
                      <a:pt x="7406" y="6071"/>
                    </a:lnTo>
                    <a:cubicBezTo>
                      <a:pt x="7497" y="5988"/>
                      <a:pt x="7588" y="5897"/>
                      <a:pt x="7671" y="5814"/>
                    </a:cubicBezTo>
                    <a:close/>
                    <a:moveTo>
                      <a:pt x="7348" y="6120"/>
                    </a:moveTo>
                    <a:lnTo>
                      <a:pt x="7621" y="6700"/>
                    </a:lnTo>
                    <a:cubicBezTo>
                      <a:pt x="7613" y="6724"/>
                      <a:pt x="7605" y="6741"/>
                      <a:pt x="7597" y="6758"/>
                    </a:cubicBezTo>
                    <a:cubicBezTo>
                      <a:pt x="7532" y="6912"/>
                      <a:pt x="7442" y="7051"/>
                      <a:pt x="7337" y="7181"/>
                    </a:cubicBezTo>
                    <a:lnTo>
                      <a:pt x="7337" y="7181"/>
                    </a:lnTo>
                    <a:cubicBezTo>
                      <a:pt x="7222" y="6919"/>
                      <a:pt x="7082" y="6656"/>
                      <a:pt x="6935" y="6410"/>
                    </a:cubicBezTo>
                    <a:cubicBezTo>
                      <a:pt x="7075" y="6319"/>
                      <a:pt x="7216" y="6228"/>
                      <a:pt x="7348" y="6120"/>
                    </a:cubicBezTo>
                    <a:close/>
                    <a:moveTo>
                      <a:pt x="1168" y="5864"/>
                    </a:moveTo>
                    <a:cubicBezTo>
                      <a:pt x="1333" y="6352"/>
                      <a:pt x="1523" y="6840"/>
                      <a:pt x="1730" y="7312"/>
                    </a:cubicBezTo>
                    <a:cubicBezTo>
                      <a:pt x="1609" y="7302"/>
                      <a:pt x="1485" y="7298"/>
                      <a:pt x="1361" y="7298"/>
                    </a:cubicBezTo>
                    <a:cubicBezTo>
                      <a:pt x="1274" y="7298"/>
                      <a:pt x="1187" y="7300"/>
                      <a:pt x="1101" y="7304"/>
                    </a:cubicBezTo>
                    <a:cubicBezTo>
                      <a:pt x="919" y="6824"/>
                      <a:pt x="721" y="6360"/>
                      <a:pt x="497" y="5897"/>
                    </a:cubicBezTo>
                    <a:cubicBezTo>
                      <a:pt x="721" y="5880"/>
                      <a:pt x="944" y="5872"/>
                      <a:pt x="1168" y="5864"/>
                    </a:cubicBezTo>
                    <a:close/>
                    <a:moveTo>
                      <a:pt x="423" y="5905"/>
                    </a:moveTo>
                    <a:cubicBezTo>
                      <a:pt x="423" y="5914"/>
                      <a:pt x="423" y="5922"/>
                      <a:pt x="423" y="5930"/>
                    </a:cubicBezTo>
                    <a:cubicBezTo>
                      <a:pt x="646" y="6377"/>
                      <a:pt x="845" y="6840"/>
                      <a:pt x="1019" y="7304"/>
                    </a:cubicBezTo>
                    <a:cubicBezTo>
                      <a:pt x="878" y="7312"/>
                      <a:pt x="737" y="7328"/>
                      <a:pt x="597" y="7353"/>
                    </a:cubicBezTo>
                    <a:cubicBezTo>
                      <a:pt x="473" y="7179"/>
                      <a:pt x="365" y="6989"/>
                      <a:pt x="282" y="6799"/>
                    </a:cubicBezTo>
                    <a:cubicBezTo>
                      <a:pt x="266" y="6509"/>
                      <a:pt x="249" y="6220"/>
                      <a:pt x="233" y="5938"/>
                    </a:cubicBezTo>
                    <a:lnTo>
                      <a:pt x="257" y="5914"/>
                    </a:lnTo>
                    <a:lnTo>
                      <a:pt x="307" y="5914"/>
                    </a:lnTo>
                    <a:lnTo>
                      <a:pt x="423" y="5905"/>
                    </a:lnTo>
                    <a:close/>
                    <a:moveTo>
                      <a:pt x="299" y="6997"/>
                    </a:moveTo>
                    <a:cubicBezTo>
                      <a:pt x="357" y="7122"/>
                      <a:pt x="431" y="7246"/>
                      <a:pt x="514" y="7362"/>
                    </a:cubicBezTo>
                    <a:lnTo>
                      <a:pt x="315" y="7403"/>
                    </a:lnTo>
                    <a:cubicBezTo>
                      <a:pt x="307" y="7271"/>
                      <a:pt x="307" y="7138"/>
                      <a:pt x="299" y="6997"/>
                    </a:cubicBezTo>
                    <a:close/>
                    <a:moveTo>
                      <a:pt x="1242" y="5872"/>
                    </a:moveTo>
                    <a:cubicBezTo>
                      <a:pt x="1441" y="5872"/>
                      <a:pt x="1631" y="5880"/>
                      <a:pt x="1829" y="5889"/>
                    </a:cubicBezTo>
                    <a:cubicBezTo>
                      <a:pt x="2078" y="6385"/>
                      <a:pt x="2301" y="6898"/>
                      <a:pt x="2508" y="7419"/>
                    </a:cubicBezTo>
                    <a:cubicBezTo>
                      <a:pt x="2276" y="7370"/>
                      <a:pt x="2053" y="7337"/>
                      <a:pt x="1813" y="7320"/>
                    </a:cubicBezTo>
                    <a:cubicBezTo>
                      <a:pt x="1606" y="6849"/>
                      <a:pt x="1416" y="6360"/>
                      <a:pt x="1242" y="5872"/>
                    </a:cubicBezTo>
                    <a:close/>
                    <a:moveTo>
                      <a:pt x="1921" y="5889"/>
                    </a:moveTo>
                    <a:lnTo>
                      <a:pt x="1921" y="5889"/>
                    </a:lnTo>
                    <a:cubicBezTo>
                      <a:pt x="2136" y="5905"/>
                      <a:pt x="2351" y="5930"/>
                      <a:pt x="2566" y="5963"/>
                    </a:cubicBezTo>
                    <a:cubicBezTo>
                      <a:pt x="2723" y="6501"/>
                      <a:pt x="2930" y="7031"/>
                      <a:pt x="3186" y="7544"/>
                    </a:cubicBezTo>
                    <a:cubicBezTo>
                      <a:pt x="2988" y="7502"/>
                      <a:pt x="2789" y="7461"/>
                      <a:pt x="2599" y="7428"/>
                    </a:cubicBezTo>
                    <a:cubicBezTo>
                      <a:pt x="2392" y="6906"/>
                      <a:pt x="2160" y="6393"/>
                      <a:pt x="1921" y="5889"/>
                    </a:cubicBezTo>
                    <a:close/>
                    <a:moveTo>
                      <a:pt x="6860" y="6443"/>
                    </a:moveTo>
                    <a:cubicBezTo>
                      <a:pt x="7017" y="6708"/>
                      <a:pt x="7158" y="6981"/>
                      <a:pt x="7274" y="7262"/>
                    </a:cubicBezTo>
                    <a:cubicBezTo>
                      <a:pt x="7150" y="7411"/>
                      <a:pt x="6993" y="7544"/>
                      <a:pt x="6819" y="7643"/>
                    </a:cubicBezTo>
                    <a:lnTo>
                      <a:pt x="6372" y="6650"/>
                    </a:lnTo>
                    <a:cubicBezTo>
                      <a:pt x="6538" y="6600"/>
                      <a:pt x="6703" y="6534"/>
                      <a:pt x="6860" y="6443"/>
                    </a:cubicBezTo>
                    <a:close/>
                    <a:moveTo>
                      <a:pt x="2649" y="5971"/>
                    </a:moveTo>
                    <a:lnTo>
                      <a:pt x="2649" y="5971"/>
                    </a:lnTo>
                    <a:cubicBezTo>
                      <a:pt x="2864" y="6005"/>
                      <a:pt x="3079" y="6054"/>
                      <a:pt x="3286" y="6104"/>
                    </a:cubicBezTo>
                    <a:cubicBezTo>
                      <a:pt x="3517" y="6633"/>
                      <a:pt x="3724" y="7163"/>
                      <a:pt x="3923" y="7701"/>
                    </a:cubicBezTo>
                    <a:lnTo>
                      <a:pt x="3277" y="7560"/>
                    </a:lnTo>
                    <a:cubicBezTo>
                      <a:pt x="3021" y="7047"/>
                      <a:pt x="2806" y="6518"/>
                      <a:pt x="2649" y="5971"/>
                    </a:cubicBezTo>
                    <a:close/>
                    <a:moveTo>
                      <a:pt x="3385" y="6129"/>
                    </a:moveTo>
                    <a:lnTo>
                      <a:pt x="3509" y="6162"/>
                    </a:lnTo>
                    <a:cubicBezTo>
                      <a:pt x="3691" y="6211"/>
                      <a:pt x="3873" y="6278"/>
                      <a:pt x="4047" y="6344"/>
                    </a:cubicBezTo>
                    <a:cubicBezTo>
                      <a:pt x="4237" y="6849"/>
                      <a:pt x="4436" y="7345"/>
                      <a:pt x="4651" y="7841"/>
                    </a:cubicBezTo>
                    <a:cubicBezTo>
                      <a:pt x="4436" y="7808"/>
                      <a:pt x="4229" y="7767"/>
                      <a:pt x="4014" y="7726"/>
                    </a:cubicBezTo>
                    <a:cubicBezTo>
                      <a:pt x="3824" y="7188"/>
                      <a:pt x="3608" y="6650"/>
                      <a:pt x="3385" y="6129"/>
                    </a:cubicBezTo>
                    <a:close/>
                    <a:moveTo>
                      <a:pt x="6298" y="6675"/>
                    </a:moveTo>
                    <a:cubicBezTo>
                      <a:pt x="6446" y="7006"/>
                      <a:pt x="6604" y="7345"/>
                      <a:pt x="6753" y="7684"/>
                    </a:cubicBezTo>
                    <a:cubicBezTo>
                      <a:pt x="6579" y="7775"/>
                      <a:pt x="6380" y="7841"/>
                      <a:pt x="6190" y="7883"/>
                    </a:cubicBezTo>
                    <a:cubicBezTo>
                      <a:pt x="6016" y="7519"/>
                      <a:pt x="5859" y="7138"/>
                      <a:pt x="5710" y="6758"/>
                    </a:cubicBezTo>
                    <a:lnTo>
                      <a:pt x="5867" y="6758"/>
                    </a:lnTo>
                    <a:cubicBezTo>
                      <a:pt x="6016" y="6741"/>
                      <a:pt x="6157" y="6716"/>
                      <a:pt x="6298" y="6675"/>
                    </a:cubicBezTo>
                    <a:close/>
                    <a:moveTo>
                      <a:pt x="4146" y="6377"/>
                    </a:moveTo>
                    <a:lnTo>
                      <a:pt x="4146" y="6377"/>
                    </a:lnTo>
                    <a:cubicBezTo>
                      <a:pt x="4378" y="6460"/>
                      <a:pt x="4610" y="6551"/>
                      <a:pt x="4841" y="6625"/>
                    </a:cubicBezTo>
                    <a:cubicBezTo>
                      <a:pt x="5048" y="7055"/>
                      <a:pt x="5255" y="7494"/>
                      <a:pt x="5462" y="7932"/>
                    </a:cubicBezTo>
                    <a:lnTo>
                      <a:pt x="5346" y="7932"/>
                    </a:lnTo>
                    <a:cubicBezTo>
                      <a:pt x="5139" y="7916"/>
                      <a:pt x="4941" y="7891"/>
                      <a:pt x="4742" y="7858"/>
                    </a:cubicBezTo>
                    <a:cubicBezTo>
                      <a:pt x="4527" y="7370"/>
                      <a:pt x="4328" y="6873"/>
                      <a:pt x="4146" y="6377"/>
                    </a:cubicBezTo>
                    <a:close/>
                    <a:moveTo>
                      <a:pt x="4941" y="6650"/>
                    </a:moveTo>
                    <a:lnTo>
                      <a:pt x="4941" y="6650"/>
                    </a:lnTo>
                    <a:cubicBezTo>
                      <a:pt x="5164" y="6716"/>
                      <a:pt x="5396" y="6749"/>
                      <a:pt x="5627" y="6758"/>
                    </a:cubicBezTo>
                    <a:cubicBezTo>
                      <a:pt x="5776" y="7146"/>
                      <a:pt x="5933" y="7527"/>
                      <a:pt x="6107" y="7899"/>
                    </a:cubicBezTo>
                    <a:cubicBezTo>
                      <a:pt x="5925" y="7932"/>
                      <a:pt x="5735" y="7941"/>
                      <a:pt x="5545" y="7941"/>
                    </a:cubicBezTo>
                    <a:cubicBezTo>
                      <a:pt x="5346" y="7510"/>
                      <a:pt x="5147" y="7080"/>
                      <a:pt x="4941" y="6650"/>
                    </a:cubicBezTo>
                    <a:close/>
                    <a:moveTo>
                      <a:pt x="4939" y="0"/>
                    </a:moveTo>
                    <a:cubicBezTo>
                      <a:pt x="4148" y="0"/>
                      <a:pt x="3371" y="256"/>
                      <a:pt x="2789" y="833"/>
                    </a:cubicBezTo>
                    <a:cubicBezTo>
                      <a:pt x="1408" y="2207"/>
                      <a:pt x="1424" y="4366"/>
                      <a:pt x="84" y="5756"/>
                    </a:cubicBezTo>
                    <a:cubicBezTo>
                      <a:pt x="34" y="5765"/>
                      <a:pt x="1" y="5814"/>
                      <a:pt x="1" y="5864"/>
                    </a:cubicBezTo>
                    <a:cubicBezTo>
                      <a:pt x="34" y="6427"/>
                      <a:pt x="59" y="6989"/>
                      <a:pt x="92" y="7544"/>
                    </a:cubicBezTo>
                    <a:cubicBezTo>
                      <a:pt x="92" y="7616"/>
                      <a:pt x="148" y="7663"/>
                      <a:pt x="212" y="7663"/>
                    </a:cubicBezTo>
                    <a:cubicBezTo>
                      <a:pt x="222" y="7663"/>
                      <a:pt x="231" y="7662"/>
                      <a:pt x="241" y="7659"/>
                    </a:cubicBezTo>
                    <a:cubicBezTo>
                      <a:pt x="619" y="7558"/>
                      <a:pt x="994" y="7518"/>
                      <a:pt x="1367" y="7518"/>
                    </a:cubicBezTo>
                    <a:cubicBezTo>
                      <a:pt x="2122" y="7518"/>
                      <a:pt x="2869" y="7684"/>
                      <a:pt x="3617" y="7850"/>
                    </a:cubicBezTo>
                    <a:cubicBezTo>
                      <a:pt x="4270" y="7996"/>
                      <a:pt x="4965" y="8174"/>
                      <a:pt x="5643" y="8174"/>
                    </a:cubicBezTo>
                    <a:cubicBezTo>
                      <a:pt x="5883" y="8174"/>
                      <a:pt x="6122" y="8152"/>
                      <a:pt x="6355" y="8098"/>
                    </a:cubicBezTo>
                    <a:cubicBezTo>
                      <a:pt x="7845" y="7759"/>
                      <a:pt x="8176" y="6062"/>
                      <a:pt x="8350" y="4672"/>
                    </a:cubicBezTo>
                    <a:cubicBezTo>
                      <a:pt x="8424" y="4424"/>
                      <a:pt x="8465" y="4168"/>
                      <a:pt x="8465" y="3919"/>
                    </a:cubicBezTo>
                    <a:cubicBezTo>
                      <a:pt x="8441" y="2529"/>
                      <a:pt x="7911" y="974"/>
                      <a:pt x="6571" y="362"/>
                    </a:cubicBezTo>
                    <a:cubicBezTo>
                      <a:pt x="6063" y="128"/>
                      <a:pt x="5498" y="0"/>
                      <a:pt x="49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339;p43"/>
            <p:cNvSpPr txBox="1"/>
            <p:nvPr/>
          </p:nvSpPr>
          <p:spPr>
            <a:xfrm flipH="1">
              <a:off x="5215651" y="3482125"/>
              <a:ext cx="665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40" name="Google Shape;1340;p43"/>
          <p:cNvGrpSpPr/>
          <p:nvPr/>
        </p:nvGrpSpPr>
        <p:grpSpPr>
          <a:xfrm>
            <a:off x="2348022" y="838668"/>
            <a:ext cx="668579" cy="818682"/>
            <a:chOff x="2918246" y="3440026"/>
            <a:chExt cx="668579" cy="818682"/>
          </a:xfrm>
        </p:grpSpPr>
        <p:grpSp>
          <p:nvGrpSpPr>
            <p:cNvPr id="41" name="Google Shape;1341;p43"/>
            <p:cNvGrpSpPr/>
            <p:nvPr/>
          </p:nvGrpSpPr>
          <p:grpSpPr>
            <a:xfrm>
              <a:off x="2918246" y="3440026"/>
              <a:ext cx="665713" cy="818682"/>
              <a:chOff x="2918246" y="3440026"/>
              <a:chExt cx="665713" cy="818682"/>
            </a:xfrm>
          </p:grpSpPr>
          <p:sp>
            <p:nvSpPr>
              <p:cNvPr id="43" name="Google Shape;1342;p43"/>
              <p:cNvSpPr/>
              <p:nvPr/>
            </p:nvSpPr>
            <p:spPr>
              <a:xfrm>
                <a:off x="2931311" y="3953373"/>
                <a:ext cx="628762" cy="284444"/>
              </a:xfrm>
              <a:custGeom>
                <a:avLst/>
                <a:gdLst/>
                <a:ahLst/>
                <a:cxnLst/>
                <a:rect l="l" t="t" r="r" b="b"/>
                <a:pathLst>
                  <a:path w="6245" h="3185" extrusionOk="0">
                    <a:moveTo>
                      <a:pt x="571" y="1336"/>
                    </a:moveTo>
                    <a:cubicBezTo>
                      <a:pt x="596" y="1369"/>
                      <a:pt x="621" y="1394"/>
                      <a:pt x="654" y="1419"/>
                    </a:cubicBezTo>
                    <a:lnTo>
                      <a:pt x="645" y="1427"/>
                    </a:lnTo>
                    <a:cubicBezTo>
                      <a:pt x="637" y="1423"/>
                      <a:pt x="629" y="1421"/>
                      <a:pt x="621" y="1421"/>
                    </a:cubicBezTo>
                    <a:cubicBezTo>
                      <a:pt x="612" y="1421"/>
                      <a:pt x="604" y="1423"/>
                      <a:pt x="596" y="1427"/>
                    </a:cubicBezTo>
                    <a:cubicBezTo>
                      <a:pt x="587" y="1394"/>
                      <a:pt x="579" y="1369"/>
                      <a:pt x="571" y="1336"/>
                    </a:cubicBezTo>
                    <a:close/>
                    <a:moveTo>
                      <a:pt x="263" y="1"/>
                    </a:moveTo>
                    <a:cubicBezTo>
                      <a:pt x="184" y="1"/>
                      <a:pt x="99" y="52"/>
                      <a:pt x="91" y="153"/>
                    </a:cubicBezTo>
                    <a:cubicBezTo>
                      <a:pt x="33" y="955"/>
                      <a:pt x="0" y="1890"/>
                      <a:pt x="654" y="2478"/>
                    </a:cubicBezTo>
                    <a:cubicBezTo>
                      <a:pt x="1274" y="3032"/>
                      <a:pt x="2242" y="3156"/>
                      <a:pt x="3045" y="3173"/>
                    </a:cubicBezTo>
                    <a:cubicBezTo>
                      <a:pt x="3238" y="3177"/>
                      <a:pt x="3445" y="3185"/>
                      <a:pt x="3656" y="3185"/>
                    </a:cubicBezTo>
                    <a:cubicBezTo>
                      <a:pt x="4260" y="3185"/>
                      <a:pt x="4898" y="3122"/>
                      <a:pt x="5345" y="2742"/>
                    </a:cubicBezTo>
                    <a:cubicBezTo>
                      <a:pt x="5560" y="2560"/>
                      <a:pt x="5718" y="2329"/>
                      <a:pt x="5809" y="2064"/>
                    </a:cubicBezTo>
                    <a:cubicBezTo>
                      <a:pt x="5817" y="2039"/>
                      <a:pt x="5825" y="2014"/>
                      <a:pt x="5825" y="1989"/>
                    </a:cubicBezTo>
                    <a:cubicBezTo>
                      <a:pt x="5991" y="1452"/>
                      <a:pt x="5957" y="839"/>
                      <a:pt x="6189" y="302"/>
                    </a:cubicBezTo>
                    <a:cubicBezTo>
                      <a:pt x="6189" y="293"/>
                      <a:pt x="6197" y="277"/>
                      <a:pt x="6206" y="268"/>
                    </a:cubicBezTo>
                    <a:cubicBezTo>
                      <a:pt x="6244" y="158"/>
                      <a:pt x="6136" y="70"/>
                      <a:pt x="6037" y="70"/>
                    </a:cubicBezTo>
                    <a:cubicBezTo>
                      <a:pt x="5988" y="70"/>
                      <a:pt x="5941" y="92"/>
                      <a:pt x="5916" y="144"/>
                    </a:cubicBezTo>
                    <a:lnTo>
                      <a:pt x="5908" y="186"/>
                    </a:lnTo>
                    <a:cubicBezTo>
                      <a:pt x="5718" y="666"/>
                      <a:pt x="5329" y="1013"/>
                      <a:pt x="4898" y="1278"/>
                    </a:cubicBezTo>
                    <a:cubicBezTo>
                      <a:pt x="4361" y="1617"/>
                      <a:pt x="3864" y="1692"/>
                      <a:pt x="3235" y="1708"/>
                    </a:cubicBezTo>
                    <a:cubicBezTo>
                      <a:pt x="3104" y="1712"/>
                      <a:pt x="2967" y="1716"/>
                      <a:pt x="2827" y="1716"/>
                    </a:cubicBezTo>
                    <a:cubicBezTo>
                      <a:pt x="1869" y="1716"/>
                      <a:pt x="763" y="1562"/>
                      <a:pt x="439" y="508"/>
                    </a:cubicBezTo>
                    <a:cubicBezTo>
                      <a:pt x="430" y="484"/>
                      <a:pt x="405" y="459"/>
                      <a:pt x="389" y="442"/>
                    </a:cubicBezTo>
                    <a:cubicBezTo>
                      <a:pt x="389" y="343"/>
                      <a:pt x="397" y="244"/>
                      <a:pt x="405" y="153"/>
                    </a:cubicBezTo>
                    <a:cubicBezTo>
                      <a:pt x="414" y="50"/>
                      <a:pt x="34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43;p43"/>
              <p:cNvSpPr/>
              <p:nvPr/>
            </p:nvSpPr>
            <p:spPr>
              <a:xfrm>
                <a:off x="2936244" y="3446731"/>
                <a:ext cx="639032" cy="659357"/>
              </a:xfrm>
              <a:custGeom>
                <a:avLst/>
                <a:gdLst/>
                <a:ahLst/>
                <a:cxnLst/>
                <a:rect l="l" t="t" r="r" b="b"/>
                <a:pathLst>
                  <a:path w="6347" h="7383" extrusionOk="0">
                    <a:moveTo>
                      <a:pt x="348" y="1"/>
                    </a:moveTo>
                    <a:cubicBezTo>
                      <a:pt x="348" y="1"/>
                      <a:pt x="348" y="1"/>
                      <a:pt x="348" y="1"/>
                    </a:cubicBezTo>
                    <a:lnTo>
                      <a:pt x="348" y="1"/>
                    </a:lnTo>
                    <a:lnTo>
                      <a:pt x="299" y="919"/>
                    </a:lnTo>
                    <a:cubicBezTo>
                      <a:pt x="318" y="661"/>
                      <a:pt x="335" y="552"/>
                      <a:pt x="346" y="504"/>
                    </a:cubicBezTo>
                    <a:lnTo>
                      <a:pt x="346" y="504"/>
                    </a:lnTo>
                    <a:cubicBezTo>
                      <a:pt x="348" y="348"/>
                      <a:pt x="348" y="181"/>
                      <a:pt x="348" y="1"/>
                    </a:cubicBezTo>
                    <a:lnTo>
                      <a:pt x="348" y="1"/>
                    </a:lnTo>
                    <a:cubicBezTo>
                      <a:pt x="377" y="603"/>
                      <a:pt x="374" y="390"/>
                      <a:pt x="346" y="504"/>
                    </a:cubicBezTo>
                    <a:lnTo>
                      <a:pt x="346" y="504"/>
                    </a:lnTo>
                    <a:cubicBezTo>
                      <a:pt x="331" y="2346"/>
                      <a:pt x="231" y="2596"/>
                      <a:pt x="117" y="3641"/>
                    </a:cubicBezTo>
                    <a:cubicBezTo>
                      <a:pt x="1" y="4775"/>
                      <a:pt x="92" y="6090"/>
                      <a:pt x="869" y="6810"/>
                    </a:cubicBezTo>
                    <a:cubicBezTo>
                      <a:pt x="1353" y="7266"/>
                      <a:pt x="2003" y="7383"/>
                      <a:pt x="2638" y="7383"/>
                    </a:cubicBezTo>
                    <a:cubicBezTo>
                      <a:pt x="2753" y="7383"/>
                      <a:pt x="2867" y="7379"/>
                      <a:pt x="2979" y="7373"/>
                    </a:cubicBezTo>
                    <a:cubicBezTo>
                      <a:pt x="4072" y="7323"/>
                      <a:pt x="5280" y="6992"/>
                      <a:pt x="5859" y="5941"/>
                    </a:cubicBezTo>
                    <a:cubicBezTo>
                      <a:pt x="6231" y="5279"/>
                      <a:pt x="6322" y="4973"/>
                      <a:pt x="6248" y="4196"/>
                    </a:cubicBezTo>
                    <a:cubicBezTo>
                      <a:pt x="6206" y="3782"/>
                      <a:pt x="6347" y="3616"/>
                      <a:pt x="6157" y="3252"/>
                    </a:cubicBezTo>
                    <a:cubicBezTo>
                      <a:pt x="5718" y="2400"/>
                      <a:pt x="4568" y="1953"/>
                      <a:pt x="3741" y="1631"/>
                    </a:cubicBezTo>
                    <a:cubicBezTo>
                      <a:pt x="2425" y="1126"/>
                      <a:pt x="1051" y="1366"/>
                      <a:pt x="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44;p43"/>
              <p:cNvSpPr/>
              <p:nvPr/>
            </p:nvSpPr>
            <p:spPr>
              <a:xfrm>
                <a:off x="2918246" y="3440026"/>
                <a:ext cx="665713" cy="818682"/>
              </a:xfrm>
              <a:custGeom>
                <a:avLst/>
                <a:gdLst/>
                <a:ahLst/>
                <a:cxnLst/>
                <a:rect l="l" t="t" r="r" b="b"/>
                <a:pathLst>
                  <a:path w="6612" h="9167" extrusionOk="0">
                    <a:moveTo>
                      <a:pt x="6272" y="5942"/>
                    </a:moveTo>
                    <a:lnTo>
                      <a:pt x="6272" y="5942"/>
                    </a:lnTo>
                    <a:cubicBezTo>
                      <a:pt x="6248" y="6115"/>
                      <a:pt x="6223" y="6281"/>
                      <a:pt x="6190" y="6455"/>
                    </a:cubicBezTo>
                    <a:cubicBezTo>
                      <a:pt x="6157" y="6604"/>
                      <a:pt x="6132" y="6761"/>
                      <a:pt x="6107" y="6910"/>
                    </a:cubicBezTo>
                    <a:cubicBezTo>
                      <a:pt x="6049" y="6769"/>
                      <a:pt x="5983" y="6628"/>
                      <a:pt x="5908" y="6496"/>
                    </a:cubicBezTo>
                    <a:cubicBezTo>
                      <a:pt x="5983" y="6413"/>
                      <a:pt x="6041" y="6330"/>
                      <a:pt x="6099" y="6239"/>
                    </a:cubicBezTo>
                    <a:cubicBezTo>
                      <a:pt x="6165" y="6148"/>
                      <a:pt x="6223" y="6049"/>
                      <a:pt x="6272" y="5942"/>
                    </a:cubicBezTo>
                    <a:close/>
                    <a:moveTo>
                      <a:pt x="679" y="505"/>
                    </a:moveTo>
                    <a:cubicBezTo>
                      <a:pt x="1399" y="1407"/>
                      <a:pt x="2549" y="1416"/>
                      <a:pt x="3641" y="1763"/>
                    </a:cubicBezTo>
                    <a:cubicBezTo>
                      <a:pt x="4378" y="1995"/>
                      <a:pt x="5172" y="2309"/>
                      <a:pt x="5768" y="2814"/>
                    </a:cubicBezTo>
                    <a:cubicBezTo>
                      <a:pt x="6107" y="3095"/>
                      <a:pt x="6339" y="3418"/>
                      <a:pt x="6355" y="3873"/>
                    </a:cubicBezTo>
                    <a:cubicBezTo>
                      <a:pt x="6355" y="4130"/>
                      <a:pt x="6380" y="4403"/>
                      <a:pt x="6372" y="4676"/>
                    </a:cubicBezTo>
                    <a:cubicBezTo>
                      <a:pt x="6372" y="4684"/>
                      <a:pt x="6372" y="4692"/>
                      <a:pt x="6372" y="4692"/>
                    </a:cubicBezTo>
                    <a:lnTo>
                      <a:pt x="6372" y="4833"/>
                    </a:lnTo>
                    <a:cubicBezTo>
                      <a:pt x="6372" y="4899"/>
                      <a:pt x="6363" y="4965"/>
                      <a:pt x="6355" y="5023"/>
                    </a:cubicBezTo>
                    <a:cubicBezTo>
                      <a:pt x="6136" y="6744"/>
                      <a:pt x="4403" y="7382"/>
                      <a:pt x="2885" y="7382"/>
                    </a:cubicBezTo>
                    <a:cubicBezTo>
                      <a:pt x="2855" y="7382"/>
                      <a:pt x="2826" y="7382"/>
                      <a:pt x="2797" y="7381"/>
                    </a:cubicBezTo>
                    <a:cubicBezTo>
                      <a:pt x="1804" y="7365"/>
                      <a:pt x="960" y="6934"/>
                      <a:pt x="621" y="5958"/>
                    </a:cubicBezTo>
                    <a:cubicBezTo>
                      <a:pt x="489" y="5553"/>
                      <a:pt x="414" y="5139"/>
                      <a:pt x="414" y="4717"/>
                    </a:cubicBezTo>
                    <a:cubicBezTo>
                      <a:pt x="423" y="4403"/>
                      <a:pt x="439" y="4088"/>
                      <a:pt x="456" y="3774"/>
                    </a:cubicBezTo>
                    <a:cubicBezTo>
                      <a:pt x="456" y="3732"/>
                      <a:pt x="464" y="3699"/>
                      <a:pt x="464" y="3666"/>
                    </a:cubicBezTo>
                    <a:cubicBezTo>
                      <a:pt x="580" y="2615"/>
                      <a:pt x="662" y="1589"/>
                      <a:pt x="679" y="530"/>
                    </a:cubicBezTo>
                    <a:cubicBezTo>
                      <a:pt x="679" y="522"/>
                      <a:pt x="679" y="514"/>
                      <a:pt x="679" y="505"/>
                    </a:cubicBezTo>
                    <a:close/>
                    <a:moveTo>
                      <a:pt x="5859" y="6562"/>
                    </a:moveTo>
                    <a:cubicBezTo>
                      <a:pt x="5925" y="6686"/>
                      <a:pt x="5983" y="6802"/>
                      <a:pt x="6032" y="6934"/>
                    </a:cubicBezTo>
                    <a:cubicBezTo>
                      <a:pt x="6043" y="6951"/>
                      <a:pt x="6061" y="6960"/>
                      <a:pt x="6076" y="6960"/>
                    </a:cubicBezTo>
                    <a:cubicBezTo>
                      <a:pt x="6085" y="6960"/>
                      <a:pt x="6093" y="6957"/>
                      <a:pt x="6099" y="6951"/>
                    </a:cubicBezTo>
                    <a:lnTo>
                      <a:pt x="6099" y="6951"/>
                    </a:lnTo>
                    <a:cubicBezTo>
                      <a:pt x="6066" y="7174"/>
                      <a:pt x="6024" y="7398"/>
                      <a:pt x="5966" y="7621"/>
                    </a:cubicBezTo>
                    <a:cubicBezTo>
                      <a:pt x="5842" y="7356"/>
                      <a:pt x="5710" y="7092"/>
                      <a:pt x="5577" y="6827"/>
                    </a:cubicBezTo>
                    <a:cubicBezTo>
                      <a:pt x="5677" y="6744"/>
                      <a:pt x="5768" y="6653"/>
                      <a:pt x="5859" y="6562"/>
                    </a:cubicBezTo>
                    <a:close/>
                    <a:moveTo>
                      <a:pt x="5511" y="6877"/>
                    </a:moveTo>
                    <a:cubicBezTo>
                      <a:pt x="5660" y="7158"/>
                      <a:pt x="5801" y="7447"/>
                      <a:pt x="5933" y="7737"/>
                    </a:cubicBezTo>
                    <a:cubicBezTo>
                      <a:pt x="5908" y="7820"/>
                      <a:pt x="5884" y="7903"/>
                      <a:pt x="5850" y="7985"/>
                    </a:cubicBezTo>
                    <a:cubicBezTo>
                      <a:pt x="5809" y="8109"/>
                      <a:pt x="5743" y="8225"/>
                      <a:pt x="5660" y="8325"/>
                    </a:cubicBezTo>
                    <a:lnTo>
                      <a:pt x="5139" y="7117"/>
                    </a:lnTo>
                    <a:cubicBezTo>
                      <a:pt x="5271" y="7042"/>
                      <a:pt x="5395" y="6959"/>
                      <a:pt x="5511" y="6877"/>
                    </a:cubicBezTo>
                    <a:close/>
                    <a:moveTo>
                      <a:pt x="356" y="5842"/>
                    </a:moveTo>
                    <a:cubicBezTo>
                      <a:pt x="389" y="5975"/>
                      <a:pt x="439" y="6099"/>
                      <a:pt x="497" y="6223"/>
                    </a:cubicBezTo>
                    <a:cubicBezTo>
                      <a:pt x="687" y="6951"/>
                      <a:pt x="886" y="7679"/>
                      <a:pt x="1093" y="8399"/>
                    </a:cubicBezTo>
                    <a:cubicBezTo>
                      <a:pt x="1018" y="8349"/>
                      <a:pt x="944" y="8300"/>
                      <a:pt x="869" y="8242"/>
                    </a:cubicBezTo>
                    <a:cubicBezTo>
                      <a:pt x="348" y="7828"/>
                      <a:pt x="307" y="7216"/>
                      <a:pt x="323" y="6587"/>
                    </a:cubicBezTo>
                    <a:cubicBezTo>
                      <a:pt x="332" y="6339"/>
                      <a:pt x="340" y="6091"/>
                      <a:pt x="356" y="5842"/>
                    </a:cubicBezTo>
                    <a:close/>
                    <a:moveTo>
                      <a:pt x="662" y="6554"/>
                    </a:moveTo>
                    <a:cubicBezTo>
                      <a:pt x="811" y="6802"/>
                      <a:pt x="1010" y="7017"/>
                      <a:pt x="1250" y="7191"/>
                    </a:cubicBezTo>
                    <a:cubicBezTo>
                      <a:pt x="1358" y="7671"/>
                      <a:pt x="1482" y="8159"/>
                      <a:pt x="1622" y="8639"/>
                    </a:cubicBezTo>
                    <a:cubicBezTo>
                      <a:pt x="1622" y="8639"/>
                      <a:pt x="1631" y="8639"/>
                      <a:pt x="1631" y="8647"/>
                    </a:cubicBezTo>
                    <a:cubicBezTo>
                      <a:pt x="1482" y="8598"/>
                      <a:pt x="1333" y="8531"/>
                      <a:pt x="1192" y="8457"/>
                    </a:cubicBezTo>
                    <a:cubicBezTo>
                      <a:pt x="1002" y="7820"/>
                      <a:pt x="828" y="7191"/>
                      <a:pt x="662" y="6554"/>
                    </a:cubicBezTo>
                    <a:close/>
                    <a:moveTo>
                      <a:pt x="5081" y="7158"/>
                    </a:moveTo>
                    <a:cubicBezTo>
                      <a:pt x="5255" y="7572"/>
                      <a:pt x="5428" y="7977"/>
                      <a:pt x="5602" y="8382"/>
                    </a:cubicBezTo>
                    <a:cubicBezTo>
                      <a:pt x="5478" y="8515"/>
                      <a:pt x="5329" y="8614"/>
                      <a:pt x="5172" y="8689"/>
                    </a:cubicBezTo>
                    <a:lnTo>
                      <a:pt x="5172" y="8680"/>
                    </a:lnTo>
                    <a:lnTo>
                      <a:pt x="4551" y="7381"/>
                    </a:lnTo>
                    <a:cubicBezTo>
                      <a:pt x="4733" y="7315"/>
                      <a:pt x="4907" y="7241"/>
                      <a:pt x="5081" y="7158"/>
                    </a:cubicBezTo>
                    <a:close/>
                    <a:moveTo>
                      <a:pt x="1341" y="7249"/>
                    </a:moveTo>
                    <a:lnTo>
                      <a:pt x="1341" y="7249"/>
                    </a:lnTo>
                    <a:cubicBezTo>
                      <a:pt x="1515" y="7356"/>
                      <a:pt x="1705" y="7439"/>
                      <a:pt x="1904" y="7497"/>
                    </a:cubicBezTo>
                    <a:lnTo>
                      <a:pt x="2466" y="8829"/>
                    </a:lnTo>
                    <a:lnTo>
                      <a:pt x="2475" y="8838"/>
                    </a:lnTo>
                    <a:cubicBezTo>
                      <a:pt x="2201" y="8804"/>
                      <a:pt x="1937" y="8738"/>
                      <a:pt x="1672" y="8656"/>
                    </a:cubicBezTo>
                    <a:cubicBezTo>
                      <a:pt x="1697" y="8656"/>
                      <a:pt x="1705" y="8631"/>
                      <a:pt x="1697" y="8614"/>
                    </a:cubicBezTo>
                    <a:cubicBezTo>
                      <a:pt x="1564" y="8159"/>
                      <a:pt x="1449" y="7712"/>
                      <a:pt x="1341" y="7249"/>
                    </a:cubicBezTo>
                    <a:close/>
                    <a:moveTo>
                      <a:pt x="4477" y="7406"/>
                    </a:moveTo>
                    <a:lnTo>
                      <a:pt x="5097" y="8713"/>
                    </a:lnTo>
                    <a:cubicBezTo>
                      <a:pt x="4924" y="8788"/>
                      <a:pt x="4742" y="8838"/>
                      <a:pt x="4560" y="8871"/>
                    </a:cubicBezTo>
                    <a:lnTo>
                      <a:pt x="3989" y="7538"/>
                    </a:lnTo>
                    <a:cubicBezTo>
                      <a:pt x="4154" y="7505"/>
                      <a:pt x="4320" y="7456"/>
                      <a:pt x="4477" y="7406"/>
                    </a:cubicBezTo>
                    <a:close/>
                    <a:moveTo>
                      <a:pt x="1995" y="7522"/>
                    </a:moveTo>
                    <a:lnTo>
                      <a:pt x="1995" y="7522"/>
                    </a:lnTo>
                    <a:cubicBezTo>
                      <a:pt x="2036" y="7530"/>
                      <a:pt x="2077" y="7538"/>
                      <a:pt x="2127" y="7547"/>
                    </a:cubicBezTo>
                    <a:cubicBezTo>
                      <a:pt x="2284" y="7580"/>
                      <a:pt x="2441" y="7596"/>
                      <a:pt x="2607" y="7613"/>
                    </a:cubicBezTo>
                    <a:cubicBezTo>
                      <a:pt x="2839" y="8027"/>
                      <a:pt x="3029" y="8465"/>
                      <a:pt x="3186" y="8920"/>
                    </a:cubicBezTo>
                    <a:cubicBezTo>
                      <a:pt x="2971" y="8904"/>
                      <a:pt x="2764" y="8879"/>
                      <a:pt x="2599" y="8854"/>
                    </a:cubicBezTo>
                    <a:lnTo>
                      <a:pt x="2516" y="8846"/>
                    </a:lnTo>
                    <a:cubicBezTo>
                      <a:pt x="2532" y="8838"/>
                      <a:pt x="2541" y="8813"/>
                      <a:pt x="2532" y="8788"/>
                    </a:cubicBezTo>
                    <a:lnTo>
                      <a:pt x="1995" y="7522"/>
                    </a:lnTo>
                    <a:close/>
                    <a:moveTo>
                      <a:pt x="3285" y="7621"/>
                    </a:moveTo>
                    <a:cubicBezTo>
                      <a:pt x="3476" y="8060"/>
                      <a:pt x="3666" y="8498"/>
                      <a:pt x="3856" y="8929"/>
                    </a:cubicBezTo>
                    <a:cubicBezTo>
                      <a:pt x="3774" y="8932"/>
                      <a:pt x="3692" y="8934"/>
                      <a:pt x="3610" y="8934"/>
                    </a:cubicBezTo>
                    <a:cubicBezTo>
                      <a:pt x="3495" y="8934"/>
                      <a:pt x="3380" y="8930"/>
                      <a:pt x="3269" y="8920"/>
                    </a:cubicBezTo>
                    <a:cubicBezTo>
                      <a:pt x="3120" y="8473"/>
                      <a:pt x="2930" y="8035"/>
                      <a:pt x="2698" y="7621"/>
                    </a:cubicBezTo>
                    <a:lnTo>
                      <a:pt x="2698" y="7621"/>
                    </a:lnTo>
                    <a:cubicBezTo>
                      <a:pt x="2797" y="7625"/>
                      <a:pt x="2894" y="7627"/>
                      <a:pt x="2992" y="7627"/>
                    </a:cubicBezTo>
                    <a:cubicBezTo>
                      <a:pt x="3089" y="7627"/>
                      <a:pt x="3186" y="7625"/>
                      <a:pt x="3285" y="7621"/>
                    </a:cubicBezTo>
                    <a:close/>
                    <a:moveTo>
                      <a:pt x="3906" y="7547"/>
                    </a:moveTo>
                    <a:lnTo>
                      <a:pt x="4477" y="8879"/>
                    </a:lnTo>
                    <a:cubicBezTo>
                      <a:pt x="4303" y="8912"/>
                      <a:pt x="4121" y="8929"/>
                      <a:pt x="3939" y="8937"/>
                    </a:cubicBezTo>
                    <a:lnTo>
                      <a:pt x="3368" y="7621"/>
                    </a:lnTo>
                    <a:cubicBezTo>
                      <a:pt x="3550" y="7605"/>
                      <a:pt x="3732" y="7580"/>
                      <a:pt x="3906" y="7547"/>
                    </a:cubicBezTo>
                    <a:close/>
                    <a:moveTo>
                      <a:pt x="570" y="0"/>
                    </a:moveTo>
                    <a:cubicBezTo>
                      <a:pt x="556" y="0"/>
                      <a:pt x="542" y="3"/>
                      <a:pt x="530" y="9"/>
                    </a:cubicBezTo>
                    <a:cubicBezTo>
                      <a:pt x="514" y="17"/>
                      <a:pt x="505" y="17"/>
                      <a:pt x="497" y="26"/>
                    </a:cubicBezTo>
                    <a:lnTo>
                      <a:pt x="489" y="34"/>
                    </a:lnTo>
                    <a:cubicBezTo>
                      <a:pt x="480" y="42"/>
                      <a:pt x="472" y="50"/>
                      <a:pt x="472" y="59"/>
                    </a:cubicBezTo>
                    <a:lnTo>
                      <a:pt x="472" y="67"/>
                    </a:lnTo>
                    <a:cubicBezTo>
                      <a:pt x="464" y="83"/>
                      <a:pt x="456" y="100"/>
                      <a:pt x="456" y="117"/>
                    </a:cubicBezTo>
                    <a:cubicBezTo>
                      <a:pt x="456" y="265"/>
                      <a:pt x="456" y="414"/>
                      <a:pt x="447" y="572"/>
                    </a:cubicBezTo>
                    <a:cubicBezTo>
                      <a:pt x="439" y="704"/>
                      <a:pt x="423" y="836"/>
                      <a:pt x="406" y="1027"/>
                    </a:cubicBezTo>
                    <a:cubicBezTo>
                      <a:pt x="406" y="1052"/>
                      <a:pt x="414" y="1085"/>
                      <a:pt x="431" y="1101"/>
                    </a:cubicBezTo>
                    <a:cubicBezTo>
                      <a:pt x="381" y="2036"/>
                      <a:pt x="290" y="2963"/>
                      <a:pt x="216" y="3906"/>
                    </a:cubicBezTo>
                    <a:cubicBezTo>
                      <a:pt x="199" y="4072"/>
                      <a:pt x="191" y="4245"/>
                      <a:pt x="191" y="4419"/>
                    </a:cubicBezTo>
                    <a:cubicBezTo>
                      <a:pt x="116" y="5379"/>
                      <a:pt x="1" y="6380"/>
                      <a:pt x="125" y="7307"/>
                    </a:cubicBezTo>
                    <a:cubicBezTo>
                      <a:pt x="290" y="8564"/>
                      <a:pt x="1564" y="8978"/>
                      <a:pt x="2673" y="9102"/>
                    </a:cubicBezTo>
                    <a:cubicBezTo>
                      <a:pt x="2970" y="9135"/>
                      <a:pt x="3340" y="9166"/>
                      <a:pt x="3727" y="9166"/>
                    </a:cubicBezTo>
                    <a:cubicBezTo>
                      <a:pt x="4529" y="9166"/>
                      <a:pt x="5404" y="9031"/>
                      <a:pt x="5850" y="8490"/>
                    </a:cubicBezTo>
                    <a:cubicBezTo>
                      <a:pt x="6223" y="8035"/>
                      <a:pt x="6256" y="7332"/>
                      <a:pt x="6372" y="6786"/>
                    </a:cubicBezTo>
                    <a:cubicBezTo>
                      <a:pt x="6521" y="6099"/>
                      <a:pt x="6603" y="5395"/>
                      <a:pt x="6612" y="4692"/>
                    </a:cubicBezTo>
                    <a:cubicBezTo>
                      <a:pt x="6603" y="4676"/>
                      <a:pt x="6603" y="4659"/>
                      <a:pt x="6587" y="4643"/>
                    </a:cubicBezTo>
                    <a:cubicBezTo>
                      <a:pt x="6579" y="4452"/>
                      <a:pt x="6570" y="4262"/>
                      <a:pt x="6570" y="4072"/>
                    </a:cubicBezTo>
                    <a:cubicBezTo>
                      <a:pt x="6587" y="3343"/>
                      <a:pt x="6281" y="2880"/>
                      <a:pt x="5677" y="2450"/>
                    </a:cubicBezTo>
                    <a:cubicBezTo>
                      <a:pt x="4982" y="1962"/>
                      <a:pt x="4105" y="1622"/>
                      <a:pt x="3285" y="1416"/>
                    </a:cubicBezTo>
                    <a:cubicBezTo>
                      <a:pt x="2259" y="1167"/>
                      <a:pt x="1242" y="1076"/>
                      <a:pt x="671" y="67"/>
                    </a:cubicBezTo>
                    <a:cubicBezTo>
                      <a:pt x="671" y="59"/>
                      <a:pt x="671" y="59"/>
                      <a:pt x="671" y="59"/>
                    </a:cubicBezTo>
                    <a:cubicBezTo>
                      <a:pt x="662" y="50"/>
                      <a:pt x="662" y="50"/>
                      <a:pt x="654" y="42"/>
                    </a:cubicBezTo>
                    <a:cubicBezTo>
                      <a:pt x="654" y="42"/>
                      <a:pt x="646" y="34"/>
                      <a:pt x="646" y="26"/>
                    </a:cubicBezTo>
                    <a:cubicBezTo>
                      <a:pt x="625" y="9"/>
                      <a:pt x="596" y="0"/>
                      <a:pt x="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345;p43"/>
            <p:cNvSpPr txBox="1"/>
            <p:nvPr/>
          </p:nvSpPr>
          <p:spPr>
            <a:xfrm flipH="1">
              <a:off x="2921126" y="3623650"/>
              <a:ext cx="665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46" name="Google Shape;1346;p43"/>
          <p:cNvGrpSpPr/>
          <p:nvPr/>
        </p:nvGrpSpPr>
        <p:grpSpPr>
          <a:xfrm>
            <a:off x="1738422" y="3048001"/>
            <a:ext cx="822375" cy="742949"/>
            <a:chOff x="2558622" y="1650158"/>
            <a:chExt cx="822375" cy="742949"/>
          </a:xfrm>
        </p:grpSpPr>
        <p:grpSp>
          <p:nvGrpSpPr>
            <p:cNvPr id="47" name="Google Shape;1347;p43"/>
            <p:cNvGrpSpPr/>
            <p:nvPr/>
          </p:nvGrpSpPr>
          <p:grpSpPr>
            <a:xfrm>
              <a:off x="2558622" y="1650158"/>
              <a:ext cx="822375" cy="742949"/>
              <a:chOff x="2558622" y="1650158"/>
              <a:chExt cx="822375" cy="742949"/>
            </a:xfrm>
          </p:grpSpPr>
          <p:sp>
            <p:nvSpPr>
              <p:cNvPr id="49" name="Google Shape;1348;p43"/>
              <p:cNvSpPr/>
              <p:nvPr/>
            </p:nvSpPr>
            <p:spPr>
              <a:xfrm>
                <a:off x="2621952" y="1892895"/>
                <a:ext cx="739513" cy="481993"/>
              </a:xfrm>
              <a:custGeom>
                <a:avLst/>
                <a:gdLst/>
                <a:ahLst/>
                <a:cxnLst/>
                <a:rect l="l" t="t" r="r" b="b"/>
                <a:pathLst>
                  <a:path w="7345" h="5397" extrusionOk="0">
                    <a:moveTo>
                      <a:pt x="2971" y="4347"/>
                    </a:moveTo>
                    <a:lnTo>
                      <a:pt x="2971" y="4356"/>
                    </a:lnTo>
                    <a:cubicBezTo>
                      <a:pt x="2847" y="4372"/>
                      <a:pt x="2723" y="4397"/>
                      <a:pt x="2607" y="4414"/>
                    </a:cubicBezTo>
                    <a:lnTo>
                      <a:pt x="2656" y="4389"/>
                    </a:lnTo>
                    <a:lnTo>
                      <a:pt x="2673" y="4380"/>
                    </a:lnTo>
                    <a:cubicBezTo>
                      <a:pt x="2772" y="4372"/>
                      <a:pt x="2871" y="4364"/>
                      <a:pt x="2971" y="4347"/>
                    </a:cubicBezTo>
                    <a:close/>
                    <a:moveTo>
                      <a:pt x="7171" y="0"/>
                    </a:moveTo>
                    <a:cubicBezTo>
                      <a:pt x="7146" y="0"/>
                      <a:pt x="7119" y="9"/>
                      <a:pt x="7091" y="28"/>
                    </a:cubicBezTo>
                    <a:cubicBezTo>
                      <a:pt x="6934" y="144"/>
                      <a:pt x="6785" y="268"/>
                      <a:pt x="6661" y="409"/>
                    </a:cubicBezTo>
                    <a:cubicBezTo>
                      <a:pt x="6628" y="442"/>
                      <a:pt x="6611" y="483"/>
                      <a:pt x="6611" y="525"/>
                    </a:cubicBezTo>
                    <a:cubicBezTo>
                      <a:pt x="6413" y="607"/>
                      <a:pt x="6264" y="831"/>
                      <a:pt x="6140" y="1005"/>
                    </a:cubicBezTo>
                    <a:cubicBezTo>
                      <a:pt x="6115" y="1029"/>
                      <a:pt x="6107" y="1063"/>
                      <a:pt x="6115" y="1096"/>
                    </a:cubicBezTo>
                    <a:lnTo>
                      <a:pt x="5503" y="1691"/>
                    </a:lnTo>
                    <a:cubicBezTo>
                      <a:pt x="5453" y="1733"/>
                      <a:pt x="5445" y="1815"/>
                      <a:pt x="5486" y="1873"/>
                    </a:cubicBezTo>
                    <a:cubicBezTo>
                      <a:pt x="5312" y="2031"/>
                      <a:pt x="5155" y="2221"/>
                      <a:pt x="5031" y="2419"/>
                    </a:cubicBezTo>
                    <a:cubicBezTo>
                      <a:pt x="5014" y="2453"/>
                      <a:pt x="5006" y="2486"/>
                      <a:pt x="5014" y="2519"/>
                    </a:cubicBezTo>
                    <a:cubicBezTo>
                      <a:pt x="4915" y="2626"/>
                      <a:pt x="4849" y="2759"/>
                      <a:pt x="4808" y="2891"/>
                    </a:cubicBezTo>
                    <a:cubicBezTo>
                      <a:pt x="4799" y="2899"/>
                      <a:pt x="4791" y="2908"/>
                      <a:pt x="4783" y="2924"/>
                    </a:cubicBezTo>
                    <a:cubicBezTo>
                      <a:pt x="4212" y="3636"/>
                      <a:pt x="3360" y="4066"/>
                      <a:pt x="2441" y="4083"/>
                    </a:cubicBezTo>
                    <a:lnTo>
                      <a:pt x="2185" y="4083"/>
                    </a:lnTo>
                    <a:cubicBezTo>
                      <a:pt x="2127" y="4083"/>
                      <a:pt x="2069" y="4107"/>
                      <a:pt x="2052" y="4165"/>
                    </a:cubicBezTo>
                    <a:cubicBezTo>
                      <a:pt x="1374" y="4157"/>
                      <a:pt x="728" y="3843"/>
                      <a:pt x="323" y="3305"/>
                    </a:cubicBezTo>
                    <a:cubicBezTo>
                      <a:pt x="296" y="3270"/>
                      <a:pt x="262" y="3255"/>
                      <a:pt x="226" y="3255"/>
                    </a:cubicBezTo>
                    <a:cubicBezTo>
                      <a:pt x="117" y="3255"/>
                      <a:pt x="0" y="3389"/>
                      <a:pt x="75" y="3495"/>
                    </a:cubicBezTo>
                    <a:cubicBezTo>
                      <a:pt x="232" y="3710"/>
                      <a:pt x="406" y="3917"/>
                      <a:pt x="596" y="4116"/>
                    </a:cubicBezTo>
                    <a:cubicBezTo>
                      <a:pt x="588" y="4157"/>
                      <a:pt x="604" y="4207"/>
                      <a:pt x="637" y="4240"/>
                    </a:cubicBezTo>
                    <a:cubicBezTo>
                      <a:pt x="853" y="4447"/>
                      <a:pt x="1093" y="4637"/>
                      <a:pt x="1349" y="4811"/>
                    </a:cubicBezTo>
                    <a:cubicBezTo>
                      <a:pt x="1349" y="4852"/>
                      <a:pt x="1382" y="4885"/>
                      <a:pt x="1415" y="4910"/>
                    </a:cubicBezTo>
                    <a:cubicBezTo>
                      <a:pt x="1713" y="5100"/>
                      <a:pt x="2036" y="5233"/>
                      <a:pt x="2375" y="5324"/>
                    </a:cubicBezTo>
                    <a:lnTo>
                      <a:pt x="2400" y="5324"/>
                    </a:lnTo>
                    <a:cubicBezTo>
                      <a:pt x="2425" y="5349"/>
                      <a:pt x="2466" y="5373"/>
                      <a:pt x="2507" y="5373"/>
                    </a:cubicBezTo>
                    <a:cubicBezTo>
                      <a:pt x="2665" y="5388"/>
                      <a:pt x="2819" y="5396"/>
                      <a:pt x="2970" y="5396"/>
                    </a:cubicBezTo>
                    <a:cubicBezTo>
                      <a:pt x="3612" y="5396"/>
                      <a:pt x="4191" y="5242"/>
                      <a:pt x="4667" y="4720"/>
                    </a:cubicBezTo>
                    <a:cubicBezTo>
                      <a:pt x="5246" y="4066"/>
                      <a:pt x="5561" y="3263"/>
                      <a:pt x="5850" y="2461"/>
                    </a:cubicBezTo>
                    <a:cubicBezTo>
                      <a:pt x="5892" y="2461"/>
                      <a:pt x="5933" y="2436"/>
                      <a:pt x="5958" y="2395"/>
                    </a:cubicBezTo>
                    <a:cubicBezTo>
                      <a:pt x="6123" y="2138"/>
                      <a:pt x="6297" y="1882"/>
                      <a:pt x="6462" y="1625"/>
                    </a:cubicBezTo>
                    <a:lnTo>
                      <a:pt x="6479" y="1617"/>
                    </a:lnTo>
                    <a:cubicBezTo>
                      <a:pt x="6653" y="1493"/>
                      <a:pt x="6827" y="1360"/>
                      <a:pt x="6992" y="1220"/>
                    </a:cubicBezTo>
                    <a:cubicBezTo>
                      <a:pt x="7017" y="1195"/>
                      <a:pt x="7033" y="1154"/>
                      <a:pt x="7033" y="1120"/>
                    </a:cubicBezTo>
                    <a:cubicBezTo>
                      <a:pt x="7058" y="1087"/>
                      <a:pt x="7083" y="1054"/>
                      <a:pt x="7108" y="1021"/>
                    </a:cubicBezTo>
                    <a:cubicBezTo>
                      <a:pt x="7265" y="765"/>
                      <a:pt x="7191" y="492"/>
                      <a:pt x="7298" y="235"/>
                    </a:cubicBezTo>
                    <a:cubicBezTo>
                      <a:pt x="7345" y="142"/>
                      <a:pt x="7274"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349;p43"/>
              <p:cNvGrpSpPr/>
              <p:nvPr/>
            </p:nvGrpSpPr>
            <p:grpSpPr>
              <a:xfrm>
                <a:off x="2558622" y="1650158"/>
                <a:ext cx="822375" cy="742949"/>
                <a:chOff x="2558622" y="1650158"/>
                <a:chExt cx="822375" cy="742949"/>
              </a:xfrm>
            </p:grpSpPr>
            <p:sp>
              <p:nvSpPr>
                <p:cNvPr id="51" name="Google Shape;1350;p43"/>
                <p:cNvSpPr/>
                <p:nvPr/>
              </p:nvSpPr>
              <p:spPr>
                <a:xfrm>
                  <a:off x="2577752" y="1661857"/>
                  <a:ext cx="777370" cy="597914"/>
                </a:xfrm>
                <a:custGeom>
                  <a:avLst/>
                  <a:gdLst/>
                  <a:ahLst/>
                  <a:cxnLst/>
                  <a:rect l="l" t="t" r="r" b="b"/>
                  <a:pathLst>
                    <a:path w="7721" h="6695" extrusionOk="0">
                      <a:moveTo>
                        <a:pt x="7721" y="2475"/>
                      </a:moveTo>
                      <a:cubicBezTo>
                        <a:pt x="7719" y="2476"/>
                        <a:pt x="7717" y="2477"/>
                        <a:pt x="7715" y="2478"/>
                      </a:cubicBezTo>
                      <a:lnTo>
                        <a:pt x="7715" y="2478"/>
                      </a:lnTo>
                      <a:cubicBezTo>
                        <a:pt x="7717" y="2480"/>
                        <a:pt x="7719" y="2481"/>
                        <a:pt x="7721" y="2483"/>
                      </a:cubicBezTo>
                      <a:lnTo>
                        <a:pt x="7721" y="2475"/>
                      </a:lnTo>
                      <a:close/>
                      <a:moveTo>
                        <a:pt x="2268" y="1"/>
                      </a:moveTo>
                      <a:cubicBezTo>
                        <a:pt x="1862" y="1"/>
                        <a:pt x="1432" y="42"/>
                        <a:pt x="1101" y="274"/>
                      </a:cubicBezTo>
                      <a:cubicBezTo>
                        <a:pt x="927" y="406"/>
                        <a:pt x="779" y="572"/>
                        <a:pt x="663" y="762"/>
                      </a:cubicBezTo>
                      <a:cubicBezTo>
                        <a:pt x="224" y="1457"/>
                        <a:pt x="100" y="2301"/>
                        <a:pt x="59" y="3120"/>
                      </a:cubicBezTo>
                      <a:cubicBezTo>
                        <a:pt x="1" y="4204"/>
                        <a:pt x="141" y="5420"/>
                        <a:pt x="961" y="6132"/>
                      </a:cubicBezTo>
                      <a:cubicBezTo>
                        <a:pt x="1414" y="6526"/>
                        <a:pt x="2005" y="6694"/>
                        <a:pt x="2610" y="6694"/>
                      </a:cubicBezTo>
                      <a:cubicBezTo>
                        <a:pt x="3021" y="6694"/>
                        <a:pt x="3439" y="6617"/>
                        <a:pt x="3823" y="6479"/>
                      </a:cubicBezTo>
                      <a:cubicBezTo>
                        <a:pt x="4163" y="6363"/>
                        <a:pt x="4477" y="6190"/>
                        <a:pt x="4742" y="5958"/>
                      </a:cubicBezTo>
                      <a:cubicBezTo>
                        <a:pt x="5123" y="5627"/>
                        <a:pt x="5362" y="5155"/>
                        <a:pt x="5644" y="4733"/>
                      </a:cubicBezTo>
                      <a:cubicBezTo>
                        <a:pt x="6180" y="3891"/>
                        <a:pt x="6882" y="3033"/>
                        <a:pt x="7715" y="2478"/>
                      </a:cubicBezTo>
                      <a:lnTo>
                        <a:pt x="7715" y="2478"/>
                      </a:lnTo>
                      <a:cubicBezTo>
                        <a:pt x="6202" y="1115"/>
                        <a:pt x="4301" y="25"/>
                        <a:pt x="2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51;p43"/>
                <p:cNvSpPr/>
                <p:nvPr/>
              </p:nvSpPr>
              <p:spPr>
                <a:xfrm>
                  <a:off x="2558622" y="1650158"/>
                  <a:ext cx="822375" cy="742949"/>
                </a:xfrm>
                <a:custGeom>
                  <a:avLst/>
                  <a:gdLst/>
                  <a:ahLst/>
                  <a:cxnLst/>
                  <a:rect l="l" t="t" r="r" b="b"/>
                  <a:pathLst>
                    <a:path w="8168" h="8319" extrusionOk="0">
                      <a:moveTo>
                        <a:pt x="7853" y="2796"/>
                      </a:moveTo>
                      <a:cubicBezTo>
                        <a:pt x="7853" y="3143"/>
                        <a:pt x="7869" y="3532"/>
                        <a:pt x="7671" y="3830"/>
                      </a:cubicBezTo>
                      <a:cubicBezTo>
                        <a:pt x="7580" y="3607"/>
                        <a:pt x="7480" y="3400"/>
                        <a:pt x="7373" y="3185"/>
                      </a:cubicBezTo>
                      <a:cubicBezTo>
                        <a:pt x="7522" y="3052"/>
                        <a:pt x="7679" y="2920"/>
                        <a:pt x="7853" y="2796"/>
                      </a:cubicBezTo>
                      <a:close/>
                      <a:moveTo>
                        <a:pt x="7315" y="3243"/>
                      </a:moveTo>
                      <a:cubicBezTo>
                        <a:pt x="7422" y="3458"/>
                        <a:pt x="7522" y="3673"/>
                        <a:pt x="7621" y="3896"/>
                      </a:cubicBezTo>
                      <a:cubicBezTo>
                        <a:pt x="7596" y="3921"/>
                        <a:pt x="7571" y="3954"/>
                        <a:pt x="7547" y="3979"/>
                      </a:cubicBezTo>
                      <a:cubicBezTo>
                        <a:pt x="7431" y="4070"/>
                        <a:pt x="7298" y="4145"/>
                        <a:pt x="7174" y="4236"/>
                      </a:cubicBezTo>
                      <a:lnTo>
                        <a:pt x="6918" y="3673"/>
                      </a:lnTo>
                      <a:cubicBezTo>
                        <a:pt x="6918" y="3665"/>
                        <a:pt x="6909" y="3656"/>
                        <a:pt x="6901" y="3656"/>
                      </a:cubicBezTo>
                      <a:cubicBezTo>
                        <a:pt x="7034" y="3507"/>
                        <a:pt x="7174" y="3375"/>
                        <a:pt x="7315" y="3243"/>
                      </a:cubicBezTo>
                      <a:close/>
                      <a:moveTo>
                        <a:pt x="6852" y="3706"/>
                      </a:moveTo>
                      <a:cubicBezTo>
                        <a:pt x="6943" y="3896"/>
                        <a:pt x="7025" y="4087"/>
                        <a:pt x="7108" y="4277"/>
                      </a:cubicBezTo>
                      <a:cubicBezTo>
                        <a:pt x="7000" y="4376"/>
                        <a:pt x="6893" y="4484"/>
                        <a:pt x="6802" y="4608"/>
                      </a:cubicBezTo>
                      <a:cubicBezTo>
                        <a:pt x="6736" y="4418"/>
                        <a:pt x="6653" y="4236"/>
                        <a:pt x="6562" y="4054"/>
                      </a:cubicBezTo>
                      <a:cubicBezTo>
                        <a:pt x="6653" y="3938"/>
                        <a:pt x="6752" y="3822"/>
                        <a:pt x="6852" y="3706"/>
                      </a:cubicBezTo>
                      <a:close/>
                      <a:moveTo>
                        <a:pt x="6504" y="4120"/>
                      </a:moveTo>
                      <a:cubicBezTo>
                        <a:pt x="6603" y="4302"/>
                        <a:pt x="6678" y="4484"/>
                        <a:pt x="6752" y="4674"/>
                      </a:cubicBezTo>
                      <a:cubicBezTo>
                        <a:pt x="6669" y="4782"/>
                        <a:pt x="6595" y="4898"/>
                        <a:pt x="6537" y="5013"/>
                      </a:cubicBezTo>
                      <a:lnTo>
                        <a:pt x="6289" y="4500"/>
                      </a:lnTo>
                      <a:cubicBezTo>
                        <a:pt x="6281" y="4485"/>
                        <a:pt x="6270" y="4479"/>
                        <a:pt x="6259" y="4479"/>
                      </a:cubicBezTo>
                      <a:cubicBezTo>
                        <a:pt x="6232" y="4479"/>
                        <a:pt x="6205" y="4510"/>
                        <a:pt x="6223" y="4533"/>
                      </a:cubicBezTo>
                      <a:cubicBezTo>
                        <a:pt x="6314" y="4724"/>
                        <a:pt x="6396" y="4906"/>
                        <a:pt x="6487" y="5088"/>
                      </a:cubicBezTo>
                      <a:lnTo>
                        <a:pt x="6430" y="5204"/>
                      </a:lnTo>
                      <a:cubicBezTo>
                        <a:pt x="6347" y="5377"/>
                        <a:pt x="6272" y="5551"/>
                        <a:pt x="6198" y="5725"/>
                      </a:cubicBezTo>
                      <a:cubicBezTo>
                        <a:pt x="6090" y="5493"/>
                        <a:pt x="5983" y="5253"/>
                        <a:pt x="5875" y="5022"/>
                      </a:cubicBezTo>
                      <a:cubicBezTo>
                        <a:pt x="6065" y="4715"/>
                        <a:pt x="6281" y="4409"/>
                        <a:pt x="6504" y="4120"/>
                      </a:cubicBezTo>
                      <a:close/>
                      <a:moveTo>
                        <a:pt x="5826" y="5104"/>
                      </a:moveTo>
                      <a:lnTo>
                        <a:pt x="6165" y="5824"/>
                      </a:lnTo>
                      <a:cubicBezTo>
                        <a:pt x="6074" y="6039"/>
                        <a:pt x="5991" y="6254"/>
                        <a:pt x="5900" y="6470"/>
                      </a:cubicBezTo>
                      <a:cubicBezTo>
                        <a:pt x="5792" y="6172"/>
                        <a:pt x="5643" y="5882"/>
                        <a:pt x="5470" y="5617"/>
                      </a:cubicBezTo>
                      <a:cubicBezTo>
                        <a:pt x="5586" y="5460"/>
                        <a:pt x="5701" y="5286"/>
                        <a:pt x="5826" y="5104"/>
                      </a:cubicBezTo>
                      <a:close/>
                      <a:moveTo>
                        <a:pt x="2365" y="242"/>
                      </a:moveTo>
                      <a:cubicBezTo>
                        <a:pt x="2568" y="242"/>
                        <a:pt x="2772" y="261"/>
                        <a:pt x="2963" y="281"/>
                      </a:cubicBezTo>
                      <a:cubicBezTo>
                        <a:pt x="4766" y="454"/>
                        <a:pt x="6380" y="1431"/>
                        <a:pt x="7720" y="2606"/>
                      </a:cubicBezTo>
                      <a:cubicBezTo>
                        <a:pt x="7149" y="3028"/>
                        <a:pt x="6645" y="3541"/>
                        <a:pt x="6223" y="4111"/>
                      </a:cubicBezTo>
                      <a:cubicBezTo>
                        <a:pt x="5652" y="4848"/>
                        <a:pt x="5288" y="5824"/>
                        <a:pt x="4444" y="6296"/>
                      </a:cubicBezTo>
                      <a:cubicBezTo>
                        <a:pt x="3972" y="6561"/>
                        <a:pt x="3391" y="6716"/>
                        <a:pt x="2821" y="6716"/>
                      </a:cubicBezTo>
                      <a:cubicBezTo>
                        <a:pt x="2432" y="6716"/>
                        <a:pt x="2047" y="6644"/>
                        <a:pt x="1705" y="6486"/>
                      </a:cubicBezTo>
                      <a:cubicBezTo>
                        <a:pt x="869" y="6097"/>
                        <a:pt x="480" y="5195"/>
                        <a:pt x="389" y="4302"/>
                      </a:cubicBezTo>
                      <a:cubicBezTo>
                        <a:pt x="282" y="3433"/>
                        <a:pt x="356" y="2556"/>
                        <a:pt x="604" y="1720"/>
                      </a:cubicBezTo>
                      <a:cubicBezTo>
                        <a:pt x="762" y="1240"/>
                        <a:pt x="1018" y="678"/>
                        <a:pt x="1482" y="429"/>
                      </a:cubicBezTo>
                      <a:cubicBezTo>
                        <a:pt x="1746" y="285"/>
                        <a:pt x="2055" y="242"/>
                        <a:pt x="2365" y="242"/>
                      </a:cubicBezTo>
                      <a:close/>
                      <a:moveTo>
                        <a:pt x="811" y="6072"/>
                      </a:moveTo>
                      <a:lnTo>
                        <a:pt x="811" y="6072"/>
                      </a:lnTo>
                      <a:cubicBezTo>
                        <a:pt x="919" y="6197"/>
                        <a:pt x="1035" y="6312"/>
                        <a:pt x="1167" y="6412"/>
                      </a:cubicBezTo>
                      <a:cubicBezTo>
                        <a:pt x="1250" y="6619"/>
                        <a:pt x="1324" y="6817"/>
                        <a:pt x="1407" y="7016"/>
                      </a:cubicBezTo>
                      <a:cubicBezTo>
                        <a:pt x="1159" y="6734"/>
                        <a:pt x="960" y="6412"/>
                        <a:pt x="811" y="6072"/>
                      </a:cubicBezTo>
                      <a:close/>
                      <a:moveTo>
                        <a:pt x="5420" y="5684"/>
                      </a:moveTo>
                      <a:cubicBezTo>
                        <a:pt x="5602" y="5957"/>
                        <a:pt x="5743" y="6254"/>
                        <a:pt x="5850" y="6569"/>
                      </a:cubicBezTo>
                      <a:cubicBezTo>
                        <a:pt x="5759" y="6776"/>
                        <a:pt x="5643" y="6966"/>
                        <a:pt x="5519" y="7156"/>
                      </a:cubicBezTo>
                      <a:cubicBezTo>
                        <a:pt x="5428" y="6776"/>
                        <a:pt x="5279" y="6412"/>
                        <a:pt x="5064" y="6089"/>
                      </a:cubicBezTo>
                      <a:cubicBezTo>
                        <a:pt x="5188" y="5965"/>
                        <a:pt x="5313" y="5833"/>
                        <a:pt x="5420" y="5684"/>
                      </a:cubicBezTo>
                      <a:close/>
                      <a:moveTo>
                        <a:pt x="1283" y="6503"/>
                      </a:moveTo>
                      <a:lnTo>
                        <a:pt x="1283" y="6503"/>
                      </a:lnTo>
                      <a:cubicBezTo>
                        <a:pt x="1391" y="6569"/>
                        <a:pt x="1498" y="6635"/>
                        <a:pt x="1622" y="6685"/>
                      </a:cubicBezTo>
                      <a:cubicBezTo>
                        <a:pt x="1755" y="6974"/>
                        <a:pt x="1879" y="7272"/>
                        <a:pt x="2011" y="7562"/>
                      </a:cubicBezTo>
                      <a:cubicBezTo>
                        <a:pt x="1986" y="7537"/>
                        <a:pt x="1953" y="7520"/>
                        <a:pt x="1920" y="7496"/>
                      </a:cubicBezTo>
                      <a:cubicBezTo>
                        <a:pt x="1763" y="7380"/>
                        <a:pt x="1614" y="7247"/>
                        <a:pt x="1482" y="7107"/>
                      </a:cubicBezTo>
                      <a:lnTo>
                        <a:pt x="1490" y="7107"/>
                      </a:lnTo>
                      <a:cubicBezTo>
                        <a:pt x="1506" y="7098"/>
                        <a:pt x="1515" y="7074"/>
                        <a:pt x="1506" y="7057"/>
                      </a:cubicBezTo>
                      <a:lnTo>
                        <a:pt x="1283" y="6503"/>
                      </a:lnTo>
                      <a:close/>
                      <a:moveTo>
                        <a:pt x="5006" y="6147"/>
                      </a:moveTo>
                      <a:cubicBezTo>
                        <a:pt x="5222" y="6470"/>
                        <a:pt x="5370" y="6842"/>
                        <a:pt x="5445" y="7223"/>
                      </a:cubicBezTo>
                      <a:cubicBezTo>
                        <a:pt x="5453" y="7223"/>
                        <a:pt x="5453" y="7231"/>
                        <a:pt x="5453" y="7231"/>
                      </a:cubicBezTo>
                      <a:cubicBezTo>
                        <a:pt x="5362" y="7347"/>
                        <a:pt x="5263" y="7454"/>
                        <a:pt x="5155" y="7554"/>
                      </a:cubicBezTo>
                      <a:lnTo>
                        <a:pt x="5164" y="7554"/>
                      </a:lnTo>
                      <a:cubicBezTo>
                        <a:pt x="5130" y="7587"/>
                        <a:pt x="5097" y="7603"/>
                        <a:pt x="5056" y="7636"/>
                      </a:cubicBezTo>
                      <a:cubicBezTo>
                        <a:pt x="4948" y="7223"/>
                        <a:pt x="4808" y="6817"/>
                        <a:pt x="4642" y="6428"/>
                      </a:cubicBezTo>
                      <a:cubicBezTo>
                        <a:pt x="4775" y="6346"/>
                        <a:pt x="4891" y="6246"/>
                        <a:pt x="5006" y="6147"/>
                      </a:cubicBezTo>
                      <a:close/>
                      <a:moveTo>
                        <a:pt x="4584" y="6470"/>
                      </a:moveTo>
                      <a:cubicBezTo>
                        <a:pt x="4742" y="6859"/>
                        <a:pt x="4882" y="7256"/>
                        <a:pt x="4990" y="7669"/>
                      </a:cubicBezTo>
                      <a:cubicBezTo>
                        <a:pt x="4990" y="7669"/>
                        <a:pt x="4990" y="7678"/>
                        <a:pt x="4998" y="7678"/>
                      </a:cubicBezTo>
                      <a:cubicBezTo>
                        <a:pt x="4899" y="7752"/>
                        <a:pt x="4791" y="7810"/>
                        <a:pt x="4684" y="7868"/>
                      </a:cubicBezTo>
                      <a:lnTo>
                        <a:pt x="4675" y="7868"/>
                      </a:lnTo>
                      <a:cubicBezTo>
                        <a:pt x="4510" y="7471"/>
                        <a:pt x="4344" y="7074"/>
                        <a:pt x="4171" y="6676"/>
                      </a:cubicBezTo>
                      <a:cubicBezTo>
                        <a:pt x="4311" y="6619"/>
                        <a:pt x="4452" y="6552"/>
                        <a:pt x="4584" y="6470"/>
                      </a:cubicBezTo>
                      <a:close/>
                      <a:moveTo>
                        <a:pt x="1722" y="6734"/>
                      </a:moveTo>
                      <a:lnTo>
                        <a:pt x="1722" y="6734"/>
                      </a:lnTo>
                      <a:cubicBezTo>
                        <a:pt x="1895" y="6801"/>
                        <a:pt x="2086" y="6859"/>
                        <a:pt x="2276" y="6892"/>
                      </a:cubicBezTo>
                      <a:cubicBezTo>
                        <a:pt x="2392" y="7223"/>
                        <a:pt x="2516" y="7562"/>
                        <a:pt x="2640" y="7893"/>
                      </a:cubicBezTo>
                      <a:cubicBezTo>
                        <a:pt x="2458" y="7827"/>
                        <a:pt x="2292" y="7744"/>
                        <a:pt x="2135" y="7645"/>
                      </a:cubicBezTo>
                      <a:cubicBezTo>
                        <a:pt x="1995" y="7338"/>
                        <a:pt x="1862" y="7032"/>
                        <a:pt x="1722" y="6734"/>
                      </a:cubicBezTo>
                      <a:close/>
                      <a:moveTo>
                        <a:pt x="4096" y="6701"/>
                      </a:moveTo>
                      <a:cubicBezTo>
                        <a:pt x="4270" y="7107"/>
                        <a:pt x="4435" y="7504"/>
                        <a:pt x="4609" y="7901"/>
                      </a:cubicBezTo>
                      <a:cubicBezTo>
                        <a:pt x="4469" y="7959"/>
                        <a:pt x="4320" y="8009"/>
                        <a:pt x="4171" y="8042"/>
                      </a:cubicBezTo>
                      <a:lnTo>
                        <a:pt x="4162" y="8042"/>
                      </a:lnTo>
                      <a:cubicBezTo>
                        <a:pt x="3989" y="7636"/>
                        <a:pt x="3815" y="7239"/>
                        <a:pt x="3633" y="6842"/>
                      </a:cubicBezTo>
                      <a:cubicBezTo>
                        <a:pt x="3774" y="6817"/>
                        <a:pt x="3906" y="6776"/>
                        <a:pt x="4047" y="6726"/>
                      </a:cubicBezTo>
                      <a:lnTo>
                        <a:pt x="4096" y="6701"/>
                      </a:lnTo>
                      <a:close/>
                      <a:moveTo>
                        <a:pt x="2359" y="6900"/>
                      </a:moveTo>
                      <a:cubicBezTo>
                        <a:pt x="2498" y="6925"/>
                        <a:pt x="2642" y="6936"/>
                        <a:pt x="2783" y="6936"/>
                      </a:cubicBezTo>
                      <a:cubicBezTo>
                        <a:pt x="2827" y="6936"/>
                        <a:pt x="2870" y="6935"/>
                        <a:pt x="2913" y="6933"/>
                      </a:cubicBezTo>
                      <a:cubicBezTo>
                        <a:pt x="3078" y="7305"/>
                        <a:pt x="3227" y="7686"/>
                        <a:pt x="3352" y="8075"/>
                      </a:cubicBezTo>
                      <a:cubicBezTo>
                        <a:pt x="3145" y="8050"/>
                        <a:pt x="2930" y="8000"/>
                        <a:pt x="2731" y="7926"/>
                      </a:cubicBezTo>
                      <a:cubicBezTo>
                        <a:pt x="2599" y="7587"/>
                        <a:pt x="2483" y="7247"/>
                        <a:pt x="2359" y="6900"/>
                      </a:cubicBezTo>
                      <a:close/>
                      <a:moveTo>
                        <a:pt x="3558" y="6867"/>
                      </a:moveTo>
                      <a:cubicBezTo>
                        <a:pt x="3740" y="7256"/>
                        <a:pt x="3922" y="7653"/>
                        <a:pt x="4088" y="8050"/>
                      </a:cubicBezTo>
                      <a:cubicBezTo>
                        <a:pt x="3953" y="8076"/>
                        <a:pt x="3819" y="8089"/>
                        <a:pt x="3685" y="8089"/>
                      </a:cubicBezTo>
                      <a:cubicBezTo>
                        <a:pt x="3604" y="8089"/>
                        <a:pt x="3523" y="8084"/>
                        <a:pt x="3443" y="8075"/>
                      </a:cubicBezTo>
                      <a:cubicBezTo>
                        <a:pt x="3318" y="7686"/>
                        <a:pt x="3169" y="7305"/>
                        <a:pt x="3004" y="6933"/>
                      </a:cubicBezTo>
                      <a:cubicBezTo>
                        <a:pt x="3194" y="6925"/>
                        <a:pt x="3376" y="6900"/>
                        <a:pt x="3558" y="6867"/>
                      </a:cubicBezTo>
                      <a:close/>
                      <a:moveTo>
                        <a:pt x="2454" y="1"/>
                      </a:moveTo>
                      <a:cubicBezTo>
                        <a:pt x="2183" y="1"/>
                        <a:pt x="1918" y="31"/>
                        <a:pt x="1672" y="107"/>
                      </a:cubicBezTo>
                      <a:cubicBezTo>
                        <a:pt x="1018" y="297"/>
                        <a:pt x="662" y="885"/>
                        <a:pt x="439" y="1489"/>
                      </a:cubicBezTo>
                      <a:cubicBezTo>
                        <a:pt x="91" y="2465"/>
                        <a:pt x="0" y="3507"/>
                        <a:pt x="158" y="4525"/>
                      </a:cubicBezTo>
                      <a:cubicBezTo>
                        <a:pt x="307" y="5684"/>
                        <a:pt x="720" y="6801"/>
                        <a:pt x="1639" y="7570"/>
                      </a:cubicBezTo>
                      <a:cubicBezTo>
                        <a:pt x="1961" y="7843"/>
                        <a:pt x="2334" y="8050"/>
                        <a:pt x="2739" y="8182"/>
                      </a:cubicBezTo>
                      <a:cubicBezTo>
                        <a:pt x="2745" y="8198"/>
                        <a:pt x="2764" y="8208"/>
                        <a:pt x="2781" y="8208"/>
                      </a:cubicBezTo>
                      <a:cubicBezTo>
                        <a:pt x="2791" y="8208"/>
                        <a:pt x="2800" y="8205"/>
                        <a:pt x="2805" y="8199"/>
                      </a:cubicBezTo>
                      <a:cubicBezTo>
                        <a:pt x="3073" y="8278"/>
                        <a:pt x="3347" y="8318"/>
                        <a:pt x="3622" y="8318"/>
                      </a:cubicBezTo>
                      <a:cubicBezTo>
                        <a:pt x="3977" y="8318"/>
                        <a:pt x="4331" y="8251"/>
                        <a:pt x="4667" y="8116"/>
                      </a:cubicBezTo>
                      <a:cubicBezTo>
                        <a:pt x="5768" y="7669"/>
                        <a:pt x="6074" y="6561"/>
                        <a:pt x="6512" y="5568"/>
                      </a:cubicBezTo>
                      <a:cubicBezTo>
                        <a:pt x="6752" y="5005"/>
                        <a:pt x="7149" y="4517"/>
                        <a:pt x="7662" y="4178"/>
                      </a:cubicBezTo>
                      <a:cubicBezTo>
                        <a:pt x="8167" y="3805"/>
                        <a:pt x="8076" y="3259"/>
                        <a:pt x="8084" y="2688"/>
                      </a:cubicBezTo>
                      <a:cubicBezTo>
                        <a:pt x="8084" y="2647"/>
                        <a:pt x="8068" y="2614"/>
                        <a:pt x="8026" y="2597"/>
                      </a:cubicBezTo>
                      <a:cubicBezTo>
                        <a:pt x="8026" y="2572"/>
                        <a:pt x="8010" y="2548"/>
                        <a:pt x="7993" y="2531"/>
                      </a:cubicBezTo>
                      <a:cubicBezTo>
                        <a:pt x="6794" y="1464"/>
                        <a:pt x="5404" y="554"/>
                        <a:pt x="3823" y="190"/>
                      </a:cubicBezTo>
                      <a:cubicBezTo>
                        <a:pt x="3399" y="90"/>
                        <a:pt x="2919" y="1"/>
                        <a:pt x="24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1352;p43"/>
            <p:cNvSpPr txBox="1"/>
            <p:nvPr/>
          </p:nvSpPr>
          <p:spPr>
            <a:xfrm flipH="1">
              <a:off x="2558626" y="1740675"/>
              <a:ext cx="665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accent6"/>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sp>
        <p:nvSpPr>
          <p:cNvPr id="4" name="TextBox 3"/>
          <p:cNvSpPr txBox="1"/>
          <p:nvPr/>
        </p:nvSpPr>
        <p:spPr>
          <a:xfrm>
            <a:off x="304800" y="361950"/>
            <a:ext cx="3962400" cy="4401205"/>
          </a:xfrm>
          <a:prstGeom prst="rect">
            <a:avLst/>
          </a:prstGeom>
          <a:noFill/>
          <a:ln>
            <a:solidFill>
              <a:srgbClr val="00B0F0"/>
            </a:solidFill>
          </a:ln>
        </p:spPr>
        <p:txBody>
          <a:bodyPr wrap="square" rtlCol="0">
            <a:spAutoFit/>
          </a:bodyPr>
          <a:lstStyle/>
          <a:p>
            <a:pPr>
              <a:buFont typeface="Wingdings" pitchFamily="2" charset="2"/>
              <a:buChar char="q"/>
            </a:pPr>
            <a:r>
              <a:rPr lang="en-US" dirty="0" smtClean="0"/>
              <a:t>Internet banking is changing the banking industry and is having the </a:t>
            </a:r>
            <a:r>
              <a:rPr lang="en-US" dirty="0" smtClean="0"/>
              <a:t>major effects </a:t>
            </a:r>
            <a:r>
              <a:rPr lang="en-US" dirty="0" smtClean="0"/>
              <a:t>on banking relationships</a:t>
            </a:r>
            <a:r>
              <a:rPr lang="en-US" dirty="0" smtClean="0"/>
              <a:t>.</a:t>
            </a:r>
          </a:p>
          <a:p>
            <a:endParaRPr lang="en-US" dirty="0" smtClean="0"/>
          </a:p>
          <a:p>
            <a:pPr>
              <a:buFont typeface="Wingdings" pitchFamily="2" charset="2"/>
              <a:buChar char="q"/>
            </a:pPr>
            <a:r>
              <a:rPr lang="en-US" dirty="0" smtClean="0"/>
              <a:t>The net banking, thus “now </a:t>
            </a:r>
            <a:r>
              <a:rPr lang="en-US" dirty="0" smtClean="0"/>
              <a:t>is more </a:t>
            </a:r>
            <a:r>
              <a:rPr lang="en-US" dirty="0" smtClean="0"/>
              <a:t>of a norm rather than an exception </a:t>
            </a:r>
            <a:r>
              <a:rPr lang="en-US" dirty="0" smtClean="0"/>
              <a:t>in many </a:t>
            </a:r>
            <a:r>
              <a:rPr lang="en-US" dirty="0" smtClean="0"/>
              <a:t>developed countries” due to the fact that it is the economical way </a:t>
            </a:r>
            <a:r>
              <a:rPr lang="en-US" dirty="0" smtClean="0"/>
              <a:t>of providing </a:t>
            </a:r>
            <a:r>
              <a:rPr lang="en-US" dirty="0" smtClean="0"/>
              <a:t>banking services</a:t>
            </a:r>
            <a:r>
              <a:rPr lang="en-US" dirty="0" smtClean="0"/>
              <a:t>.</a:t>
            </a:r>
            <a:endParaRPr lang="en-US" dirty="0" smtClean="0"/>
          </a:p>
          <a:p>
            <a:pPr>
              <a:buFont typeface="Wingdings" pitchFamily="2" charset="2"/>
              <a:buChar char="q"/>
            </a:pPr>
            <a:r>
              <a:rPr lang="en-US" dirty="0" smtClean="0"/>
              <a:t>Banking is now no longer confined to the traditional brick and </a:t>
            </a:r>
            <a:r>
              <a:rPr lang="en-US" dirty="0" smtClean="0"/>
              <a:t>mortar branches</a:t>
            </a:r>
            <a:r>
              <a:rPr lang="en-US" dirty="0" smtClean="0"/>
              <a:t>, where one has to be at the branch in person, to withdraw cash </a:t>
            </a:r>
            <a:r>
              <a:rPr lang="en-US" dirty="0" smtClean="0"/>
              <a:t>or deposit </a:t>
            </a:r>
            <a:r>
              <a:rPr lang="en-US" dirty="0" smtClean="0"/>
              <a:t>a </a:t>
            </a:r>
            <a:r>
              <a:rPr lang="en-US" dirty="0" err="1" smtClean="0"/>
              <a:t>cheque</a:t>
            </a:r>
            <a:r>
              <a:rPr lang="en-US" dirty="0" smtClean="0"/>
              <a:t> </a:t>
            </a:r>
            <a:r>
              <a:rPr lang="en-US" dirty="0" smtClean="0"/>
              <a:t>or request a statement of accounts</a:t>
            </a:r>
            <a:r>
              <a:rPr lang="en-US" dirty="0" smtClean="0"/>
              <a:t>.</a:t>
            </a:r>
          </a:p>
          <a:p>
            <a:endParaRPr lang="en-US" dirty="0" smtClean="0"/>
          </a:p>
          <a:p>
            <a:pPr>
              <a:buFont typeface="Wingdings" pitchFamily="2" charset="2"/>
              <a:buChar char="q"/>
            </a:pPr>
            <a:r>
              <a:rPr lang="en-US" dirty="0" smtClean="0"/>
              <a:t>Providing </a:t>
            </a:r>
            <a:r>
              <a:rPr lang="en-US" dirty="0" smtClean="0"/>
              <a:t>internet banking in increasingly becoming a ‘need to have ‘than </a:t>
            </a:r>
            <a:r>
              <a:rPr lang="en-US" dirty="0" smtClean="0"/>
              <a:t>a nice </a:t>
            </a:r>
            <a:r>
              <a:rPr lang="en-US" dirty="0" smtClean="0"/>
              <a:t>to have ‘services</a:t>
            </a:r>
            <a:r>
              <a:rPr lang="en-US" dirty="0" smtClean="0"/>
              <a:t>.</a:t>
            </a:r>
          </a:p>
          <a:p>
            <a:endParaRPr lang="en-US" dirty="0" smtClean="0"/>
          </a:p>
          <a:p>
            <a:endParaRPr lang="en-US" dirty="0" smtClean="0"/>
          </a:p>
          <a:p>
            <a:endParaRPr lang="en-US" dirty="0"/>
          </a:p>
        </p:txBody>
      </p:sp>
      <p:sp>
        <p:nvSpPr>
          <p:cNvPr id="5" name="TextBox 4"/>
          <p:cNvSpPr txBox="1"/>
          <p:nvPr/>
        </p:nvSpPr>
        <p:spPr>
          <a:xfrm>
            <a:off x="4800600" y="361950"/>
            <a:ext cx="3962400" cy="3108543"/>
          </a:xfrm>
          <a:prstGeom prst="rect">
            <a:avLst/>
          </a:prstGeom>
          <a:noFill/>
          <a:ln>
            <a:solidFill>
              <a:srgbClr val="00B0F0"/>
            </a:solidFill>
          </a:ln>
        </p:spPr>
        <p:txBody>
          <a:bodyPr wrap="square" rtlCol="0">
            <a:spAutoFit/>
          </a:bodyPr>
          <a:lstStyle/>
          <a:p>
            <a:pPr>
              <a:buFont typeface="Wingdings" pitchFamily="2" charset="2"/>
              <a:buChar char="q"/>
            </a:pPr>
            <a:r>
              <a:rPr lang="en-US" dirty="0" smtClean="0"/>
              <a:t>In </a:t>
            </a:r>
            <a:r>
              <a:rPr lang="en-US" dirty="0" smtClean="0"/>
              <a:t>a country like </a:t>
            </a:r>
            <a:r>
              <a:rPr lang="en-US" dirty="0" err="1" smtClean="0"/>
              <a:t>Bangaldesh</a:t>
            </a:r>
            <a:r>
              <a:rPr lang="en-US" dirty="0" smtClean="0"/>
              <a:t>, </a:t>
            </a:r>
            <a:r>
              <a:rPr lang="en-US" dirty="0" smtClean="0"/>
              <a:t>there is need for providing better and </a:t>
            </a:r>
            <a:r>
              <a:rPr lang="en-US" dirty="0" smtClean="0"/>
              <a:t>customized services </a:t>
            </a:r>
            <a:r>
              <a:rPr lang="en-US" dirty="0" smtClean="0"/>
              <a:t>to the customers. Banks must be concerned about the attitude </a:t>
            </a:r>
            <a:r>
              <a:rPr lang="en-US" dirty="0" smtClean="0"/>
              <a:t>of customer </a:t>
            </a:r>
            <a:r>
              <a:rPr lang="en-US" dirty="0" smtClean="0"/>
              <a:t>with regard to acceptance of internet banking</a:t>
            </a:r>
            <a:r>
              <a:rPr lang="en-US" dirty="0" smtClean="0"/>
              <a:t>.</a:t>
            </a:r>
          </a:p>
          <a:p>
            <a:endParaRPr lang="en-US" dirty="0" smtClean="0"/>
          </a:p>
          <a:p>
            <a:pPr>
              <a:buFont typeface="Wingdings" pitchFamily="2" charset="2"/>
              <a:buChar char="q"/>
            </a:pPr>
            <a:r>
              <a:rPr lang="en-US" dirty="0" smtClean="0"/>
              <a:t>The strategy of bank is to provide value added services and products to </a:t>
            </a:r>
            <a:r>
              <a:rPr lang="en-US" dirty="0" smtClean="0"/>
              <a:t>the consumer</a:t>
            </a:r>
            <a:r>
              <a:rPr lang="en-US" dirty="0" smtClean="0"/>
              <a:t>, utilizing the internet extensively.</a:t>
            </a:r>
          </a:p>
          <a:p>
            <a:endParaRPr lang="en-US" dirty="0" smtClean="0"/>
          </a:p>
          <a:p>
            <a:pPr>
              <a:buFont typeface="Wingdings" pitchFamily="2" charset="2"/>
              <a:buChar char="q"/>
            </a:pPr>
            <a:r>
              <a:rPr lang="en-US" dirty="0" smtClean="0"/>
              <a:t>The main aim of internet banking is to making transactions through </a:t>
            </a:r>
            <a:r>
              <a:rPr lang="en-US" dirty="0" smtClean="0"/>
              <a:t>online process </a:t>
            </a:r>
            <a:r>
              <a:rPr lang="en-US" dirty="0" smtClean="0"/>
              <a:t>and make customer more beneficial</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a:p>
        </p:txBody>
      </p:sp>
      <p:sp>
        <p:nvSpPr>
          <p:cNvPr id="3" name="Rectangle 2"/>
          <p:cNvSpPr/>
          <p:nvPr/>
        </p:nvSpPr>
        <p:spPr>
          <a:xfrm>
            <a:off x="381000" y="361950"/>
            <a:ext cx="8382000" cy="44196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14"/>
          <p:cNvSpPr txBox="1">
            <a:spLocks noGrp="1"/>
          </p:cNvSpPr>
          <p:nvPr>
            <p:ph type="body" idx="2"/>
          </p:nvPr>
        </p:nvSpPr>
        <p:spPr>
          <a:xfrm>
            <a:off x="3733800" y="2647950"/>
            <a:ext cx="2189400" cy="2286000"/>
          </a:xfrm>
          <a:prstGeom prst="rect">
            <a:avLst/>
          </a:prstGeom>
          <a:solidFill>
            <a:schemeClr val="accent2"/>
          </a:solidFill>
        </p:spPr>
        <p:txBody>
          <a:bodyPr spcFirstLastPara="1" wrap="square" lIns="91425" tIns="91425" rIns="91425" bIns="91425" anchor="t" anchorCtr="0">
            <a:noAutofit/>
          </a:bodyPr>
          <a:lstStyle/>
          <a:p>
            <a:pPr marL="0" lvl="0" indent="0">
              <a:buNone/>
            </a:pPr>
            <a:r>
              <a:rPr lang="en-US" sz="1400" b="1" dirty="0" smtClean="0">
                <a:solidFill>
                  <a:srgbClr val="000000"/>
                </a:solidFill>
              </a:rPr>
              <a:t>Supervised By:</a:t>
            </a:r>
          </a:p>
          <a:p>
            <a:r>
              <a:rPr lang="en-US" sz="1400" dirty="0" err="1" smtClean="0"/>
              <a:t>Sudipto</a:t>
            </a:r>
            <a:r>
              <a:rPr lang="en-US" sz="1400" dirty="0" smtClean="0"/>
              <a:t>  </a:t>
            </a:r>
            <a:r>
              <a:rPr lang="en-US" sz="1400" dirty="0" err="1" smtClean="0"/>
              <a:t>Chaki</a:t>
            </a:r>
            <a:endParaRPr lang="en-US" sz="1400" dirty="0" smtClean="0"/>
          </a:p>
          <a:p>
            <a:r>
              <a:rPr lang="en-US" sz="1400" dirty="0" smtClean="0"/>
              <a:t>Course Instructor </a:t>
            </a:r>
          </a:p>
          <a:p>
            <a:r>
              <a:rPr lang="en-US" sz="1400" dirty="0" smtClean="0"/>
              <a:t>Department of CSE</a:t>
            </a:r>
          </a:p>
          <a:p>
            <a:r>
              <a:rPr lang="en-US" sz="1400" dirty="0" smtClean="0"/>
              <a:t>Bangladesh University of Business and Technology (BUBT)</a:t>
            </a:r>
          </a:p>
          <a:p>
            <a:pPr marL="0" lvl="0" indent="0">
              <a:buNone/>
            </a:pPr>
            <a:endParaRPr lang="en-US" sz="1600" b="1" dirty="0" smtClean="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pic>
        <p:nvPicPr>
          <p:cNvPr id="1027" name="Picture 3" descr="C:\Users\Gadget Valley\OneDrive\Desktop\bubt_logo.png"/>
          <p:cNvPicPr>
            <a:picLocks noChangeAspect="1" noChangeArrowheads="1"/>
          </p:cNvPicPr>
          <p:nvPr/>
        </p:nvPicPr>
        <p:blipFill>
          <a:blip r:embed="rId3"/>
          <a:srcRect/>
          <a:stretch>
            <a:fillRect/>
          </a:stretch>
        </p:blipFill>
        <p:spPr bwMode="auto">
          <a:xfrm>
            <a:off x="457200" y="57151"/>
            <a:ext cx="4991100" cy="762000"/>
          </a:xfrm>
          <a:prstGeom prst="rect">
            <a:avLst/>
          </a:prstGeom>
          <a:noFill/>
        </p:spPr>
      </p:pic>
      <p:graphicFrame>
        <p:nvGraphicFramePr>
          <p:cNvPr id="11" name="Table 10"/>
          <p:cNvGraphicFramePr>
            <a:graphicFrameLocks noGrp="1"/>
          </p:cNvGraphicFramePr>
          <p:nvPr/>
        </p:nvGraphicFramePr>
        <p:xfrm>
          <a:off x="152400" y="2647950"/>
          <a:ext cx="3352801" cy="2468880"/>
        </p:xfrm>
        <a:graphic>
          <a:graphicData uri="http://schemas.openxmlformats.org/drawingml/2006/table">
            <a:tbl>
              <a:tblPr firstRow="1" bandRow="1">
                <a:tableStyleId>{D5908D26-7AD2-4BE2-8D46-7E80C61A5C3D}</a:tableStyleId>
              </a:tblPr>
              <a:tblGrid>
                <a:gridCol w="2133600"/>
                <a:gridCol w="1219201"/>
              </a:tblGrid>
              <a:tr h="304800">
                <a:tc>
                  <a:txBody>
                    <a:bodyPr/>
                    <a:lstStyle/>
                    <a:p>
                      <a:pPr algn="l"/>
                      <a:r>
                        <a:rPr lang="en-US" sz="1600" dirty="0" smtClean="0"/>
                        <a:t>Name</a:t>
                      </a:r>
                      <a:endParaRPr lang="en-US" sz="1600" dirty="0"/>
                    </a:p>
                  </a:txBody>
                  <a:tcPr>
                    <a:solidFill>
                      <a:schemeClr val="accent1"/>
                    </a:solidFill>
                  </a:tcPr>
                </a:tc>
                <a:tc>
                  <a:txBody>
                    <a:bodyPr/>
                    <a:lstStyle/>
                    <a:p>
                      <a:pPr algn="l"/>
                      <a:r>
                        <a:rPr lang="en-US" sz="1600" dirty="0" smtClean="0"/>
                        <a:t>ID</a:t>
                      </a:r>
                      <a:endParaRPr lang="en-US" sz="1600" dirty="0"/>
                    </a:p>
                  </a:txBody>
                  <a:tcPr>
                    <a:solidFill>
                      <a:schemeClr val="accent1"/>
                    </a:solidFill>
                  </a:tcPr>
                </a:tc>
              </a:tr>
              <a:tr h="381000">
                <a:tc>
                  <a:txBody>
                    <a:bodyPr/>
                    <a:lstStyle/>
                    <a:p>
                      <a:pPr marL="0" marR="0" algn="l">
                        <a:lnSpc>
                          <a:spcPct val="200000"/>
                        </a:lnSpc>
                        <a:spcBef>
                          <a:spcPts val="0"/>
                        </a:spcBef>
                        <a:spcAft>
                          <a:spcPts val="0"/>
                        </a:spcAft>
                      </a:pPr>
                      <a:r>
                        <a:rPr lang="en-US" sz="1400" dirty="0" err="1" smtClean="0">
                          <a:latin typeface="Calibri"/>
                          <a:ea typeface="Calibri"/>
                          <a:cs typeface="Times New Roman"/>
                        </a:rPr>
                        <a:t>Md.Mehedi</a:t>
                      </a:r>
                      <a:r>
                        <a:rPr lang="en-US" sz="1400" dirty="0" smtClean="0">
                          <a:latin typeface="Calibri"/>
                          <a:ea typeface="Calibri"/>
                          <a:cs typeface="Times New Roman"/>
                        </a:rPr>
                        <a:t> </a:t>
                      </a:r>
                      <a:r>
                        <a:rPr lang="en-US" sz="1400" dirty="0" err="1">
                          <a:latin typeface="Calibri"/>
                          <a:ea typeface="Calibri"/>
                          <a:cs typeface="Times New Roman"/>
                        </a:rPr>
                        <a:t>Hasan</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a:latin typeface="Calibri"/>
                          <a:ea typeface="Calibri"/>
                          <a:cs typeface="Times New Roman"/>
                        </a:rPr>
                        <a:t>21225103334</a:t>
                      </a:r>
                      <a:endParaRPr lang="en-US" sz="1050">
                        <a:latin typeface="Calibri"/>
                        <a:ea typeface="Calibri"/>
                        <a:cs typeface="Times New Roman"/>
                      </a:endParaRPr>
                    </a:p>
                  </a:txBody>
                  <a:tcPr marL="68580" marR="68580" marT="0" marB="0">
                    <a:solidFill>
                      <a:schemeClr val="accent1"/>
                    </a:solidFill>
                  </a:tcPr>
                </a:tc>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Mushfiqur</a:t>
                      </a:r>
                      <a:r>
                        <a:rPr lang="en-US" sz="1400" dirty="0">
                          <a:latin typeface="Calibri"/>
                          <a:ea typeface="Calibri"/>
                          <a:cs typeface="Times New Roman"/>
                        </a:rPr>
                        <a:t> </a:t>
                      </a:r>
                      <a:r>
                        <a:rPr lang="en-US" sz="1400" dirty="0" err="1">
                          <a:latin typeface="Calibri"/>
                          <a:ea typeface="Calibri"/>
                          <a:cs typeface="Times New Roman"/>
                        </a:rPr>
                        <a:t>Rahman</a:t>
                      </a:r>
                      <a:r>
                        <a:rPr lang="en-US" sz="1400" dirty="0">
                          <a:latin typeface="Calibri"/>
                          <a:ea typeface="Calibri"/>
                          <a:cs typeface="Times New Roman"/>
                        </a:rPr>
                        <a:t> </a:t>
                      </a:r>
                      <a:r>
                        <a:rPr lang="en-US" sz="1400" dirty="0" err="1">
                          <a:latin typeface="Calibri"/>
                          <a:ea typeface="Calibri"/>
                          <a:cs typeface="Times New Roman"/>
                        </a:rPr>
                        <a:t>Pulok</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21225103525</a:t>
                      </a:r>
                      <a:endParaRPr lang="en-US" sz="1050" dirty="0">
                        <a:latin typeface="Calibri"/>
                        <a:ea typeface="Calibri"/>
                        <a:cs typeface="Times New Roman"/>
                      </a:endParaRPr>
                    </a:p>
                  </a:txBody>
                  <a:tcPr marL="68580" marR="68580" marT="0" marB="0">
                    <a:solidFill>
                      <a:schemeClr val="accent1"/>
                    </a:solidFill>
                  </a:tcPr>
                </a:tc>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Mehedi</a:t>
                      </a:r>
                      <a:r>
                        <a:rPr lang="en-US" sz="1400" dirty="0">
                          <a:latin typeface="Calibri"/>
                          <a:ea typeface="Calibri"/>
                          <a:cs typeface="Times New Roman"/>
                        </a:rPr>
                        <a:t> </a:t>
                      </a:r>
                      <a:r>
                        <a:rPr lang="en-US" sz="1400" dirty="0" err="1">
                          <a:latin typeface="Calibri"/>
                          <a:ea typeface="Calibri"/>
                          <a:cs typeface="Times New Roman"/>
                        </a:rPr>
                        <a:t>Hasan</a:t>
                      </a:r>
                      <a:r>
                        <a:rPr lang="en-US" sz="1400" dirty="0">
                          <a:latin typeface="Calibri"/>
                          <a:ea typeface="Calibri"/>
                          <a:cs typeface="Times New Roman"/>
                        </a:rPr>
                        <a:t> </a:t>
                      </a:r>
                      <a:r>
                        <a:rPr lang="en-US" sz="1400" dirty="0" err="1">
                          <a:latin typeface="Calibri"/>
                          <a:ea typeface="Calibri"/>
                          <a:cs typeface="Times New Roman"/>
                        </a:rPr>
                        <a:t>Pranto</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21225103357</a:t>
                      </a:r>
                      <a:endParaRPr lang="en-US" sz="1050" dirty="0">
                        <a:latin typeface="Calibri"/>
                        <a:ea typeface="Calibri"/>
                        <a:cs typeface="Times New Roman"/>
                      </a:endParaRPr>
                    </a:p>
                  </a:txBody>
                  <a:tcPr marL="68580" marR="68580" marT="0" marB="0">
                    <a:solidFill>
                      <a:schemeClr val="accent1"/>
                    </a:solidFill>
                  </a:tcPr>
                </a:tc>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Md</a:t>
                      </a:r>
                      <a:r>
                        <a:rPr lang="en-US" sz="1400" dirty="0">
                          <a:latin typeface="Calibri"/>
                          <a:ea typeface="Calibri"/>
                          <a:cs typeface="Times New Roman"/>
                        </a:rPr>
                        <a:t> </a:t>
                      </a:r>
                      <a:r>
                        <a:rPr lang="en-US" sz="1400" dirty="0" err="1">
                          <a:latin typeface="Calibri"/>
                          <a:ea typeface="Calibri"/>
                          <a:cs typeface="Times New Roman"/>
                        </a:rPr>
                        <a:t>Istihad</a:t>
                      </a:r>
                      <a:r>
                        <a:rPr lang="en-US" sz="1400" dirty="0">
                          <a:latin typeface="Calibri"/>
                          <a:ea typeface="Calibri"/>
                          <a:cs typeface="Times New Roman"/>
                        </a:rPr>
                        <a:t> </a:t>
                      </a:r>
                      <a:r>
                        <a:rPr lang="en-US" sz="1400" dirty="0" err="1">
                          <a:latin typeface="Calibri"/>
                          <a:ea typeface="Calibri"/>
                          <a:cs typeface="Times New Roman"/>
                        </a:rPr>
                        <a:t>Tamim</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21225103318</a:t>
                      </a:r>
                      <a:endParaRPr lang="en-US" sz="1050" dirty="0">
                        <a:latin typeface="Calibri"/>
                        <a:ea typeface="Calibri"/>
                        <a:cs typeface="Times New Roman"/>
                      </a:endParaRPr>
                    </a:p>
                  </a:txBody>
                  <a:tcPr marL="68580" marR="68580" marT="0" marB="0">
                    <a:solidFill>
                      <a:schemeClr val="accent1"/>
                    </a:solidFill>
                  </a:tcPr>
                </a:tc>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Sirin</a:t>
                      </a:r>
                      <a:r>
                        <a:rPr lang="en-US" sz="1400" dirty="0">
                          <a:latin typeface="Calibri"/>
                          <a:ea typeface="Calibri"/>
                          <a:cs typeface="Times New Roman"/>
                        </a:rPr>
                        <a:t> </a:t>
                      </a:r>
                      <a:r>
                        <a:rPr lang="en-US" sz="1400" dirty="0" err="1">
                          <a:latin typeface="Calibri"/>
                          <a:ea typeface="Calibri"/>
                          <a:cs typeface="Times New Roman"/>
                        </a:rPr>
                        <a:t>akter</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21225103542</a:t>
                      </a:r>
                      <a:endParaRPr lang="en-US" sz="1050" dirty="0">
                        <a:latin typeface="Calibri"/>
                        <a:ea typeface="Calibri"/>
                        <a:cs typeface="Times New Roman"/>
                      </a:endParaRPr>
                    </a:p>
                  </a:txBody>
                  <a:tcPr marL="68580" marR="68580" marT="0" marB="0">
                    <a:solidFill>
                      <a:schemeClr val="accent1"/>
                    </a:solidFill>
                  </a:tcPr>
                </a:tc>
              </a:tr>
            </a:tbl>
          </a:graphicData>
        </a:graphic>
      </p:graphicFrame>
      <p:sp>
        <p:nvSpPr>
          <p:cNvPr id="12" name="TextBox 11"/>
          <p:cNvSpPr txBox="1"/>
          <p:nvPr/>
        </p:nvSpPr>
        <p:spPr>
          <a:xfrm>
            <a:off x="152400" y="819150"/>
            <a:ext cx="5943600" cy="1384995"/>
          </a:xfrm>
          <a:prstGeom prst="rect">
            <a:avLst/>
          </a:prstGeom>
          <a:noFill/>
        </p:spPr>
        <p:txBody>
          <a:bodyPr wrap="square" rtlCol="0">
            <a:spAutoFit/>
          </a:bodyPr>
          <a:lstStyle/>
          <a:p>
            <a:r>
              <a:rPr lang="en-US" dirty="0" smtClean="0"/>
              <a:t>Course Title	: Software Development 1</a:t>
            </a:r>
          </a:p>
          <a:p>
            <a:r>
              <a:rPr lang="en-US" dirty="0" smtClean="0"/>
              <a:t>Course Code	: CSE 100</a:t>
            </a:r>
          </a:p>
          <a:p>
            <a:r>
              <a:rPr lang="en-US" dirty="0" smtClean="0"/>
              <a:t>Intake		: 49</a:t>
            </a:r>
          </a:p>
          <a:p>
            <a:r>
              <a:rPr lang="en-US" dirty="0" smtClean="0"/>
              <a:t>Section:		: 8</a:t>
            </a:r>
          </a:p>
          <a:p>
            <a:endParaRPr lang="en-US" dirty="0" smtClean="0"/>
          </a:p>
          <a:p>
            <a:endParaRPr lang="en-US" dirty="0"/>
          </a:p>
        </p:txBody>
      </p:sp>
      <p:sp>
        <p:nvSpPr>
          <p:cNvPr id="13" name="TextBox 12"/>
          <p:cNvSpPr txBox="1"/>
          <p:nvPr/>
        </p:nvSpPr>
        <p:spPr>
          <a:xfrm>
            <a:off x="152400" y="2190750"/>
            <a:ext cx="1309974" cy="307777"/>
          </a:xfrm>
          <a:prstGeom prst="rect">
            <a:avLst/>
          </a:prstGeom>
          <a:solidFill>
            <a:schemeClr val="accent2"/>
          </a:solidFill>
          <a:ln>
            <a:solidFill>
              <a:schemeClr val="accent1"/>
            </a:solidFill>
          </a:ln>
        </p:spPr>
        <p:txBody>
          <a:bodyPr wrap="none" rtlCol="0">
            <a:spAutoFit/>
          </a:bodyPr>
          <a:lstStyle/>
          <a:p>
            <a:r>
              <a:rPr lang="en-US" dirty="0" smtClean="0"/>
              <a:t>Presented By:</a:t>
            </a:r>
            <a:endParaRPr lang="en-US"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sp>
        <p:nvSpPr>
          <p:cNvPr id="3" name="Rectangle 2"/>
          <p:cNvSpPr/>
          <p:nvPr/>
        </p:nvSpPr>
        <p:spPr>
          <a:xfrm>
            <a:off x="457200" y="438150"/>
            <a:ext cx="8229600" cy="4191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673"/>
        <p:cNvGrpSpPr/>
        <p:nvPr/>
      </p:nvGrpSpPr>
      <p:grpSpPr>
        <a:xfrm>
          <a:off x="0" y="0"/>
          <a:ext cx="0" cy="0"/>
          <a:chOff x="0" y="0"/>
          <a:chExt cx="0" cy="0"/>
        </a:xfrm>
      </p:grpSpPr>
      <p:sp>
        <p:nvSpPr>
          <p:cNvPr id="674" name="Google Shape;674;p4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675" name="Google Shape;675;p4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grpSp>
        <p:nvGrpSpPr>
          <p:cNvPr id="676" name="Google Shape;676;p44"/>
          <p:cNvGrpSpPr/>
          <p:nvPr/>
        </p:nvGrpSpPr>
        <p:grpSpPr>
          <a:xfrm>
            <a:off x="585062" y="1639455"/>
            <a:ext cx="2970877" cy="2670875"/>
            <a:chOff x="3778727" y="4460423"/>
            <a:chExt cx="720160" cy="647438"/>
          </a:xfrm>
        </p:grpSpPr>
        <p:sp>
          <p:nvSpPr>
            <p:cNvPr id="677" name="Google Shape;677;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PURCHASE</a:t>
              </a:r>
              <a:endParaRPr sz="1200" i="0" u="none" strike="noStrike" cap="none">
                <a:solidFill>
                  <a:schemeClr val="lt1"/>
                </a:solidFill>
                <a:latin typeface="Barlow Light"/>
                <a:ea typeface="Barlow Light"/>
                <a:cs typeface="Barlow Light"/>
                <a:sym typeface="Barlow Light"/>
              </a:endParaRPr>
            </a:p>
          </p:txBody>
        </p:sp>
        <p:sp>
          <p:nvSpPr>
            <p:cNvPr id="678" name="Google Shape;678;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LOYALTY</a:t>
              </a:r>
              <a:endParaRPr sz="1200" i="0" u="none" strike="noStrike" cap="none">
                <a:solidFill>
                  <a:schemeClr val="lt1"/>
                </a:solidFill>
                <a:latin typeface="Barlow Light"/>
                <a:ea typeface="Barlow Light"/>
                <a:cs typeface="Barlow Light"/>
                <a:sym typeface="Barlow Light"/>
              </a:endParaRPr>
            </a:p>
          </p:txBody>
        </p:sp>
        <p:sp>
          <p:nvSpPr>
            <p:cNvPr id="679" name="Google Shape;679;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AWARENESS</a:t>
              </a:r>
              <a:endParaRPr sz="1200" i="0" u="none" strike="noStrike" cap="none">
                <a:solidFill>
                  <a:schemeClr val="lt1"/>
                </a:solidFill>
                <a:latin typeface="Barlow Light"/>
                <a:ea typeface="Barlow Light"/>
                <a:cs typeface="Barlow Light"/>
                <a:sym typeface="Barlow Light"/>
              </a:endParaRPr>
            </a:p>
          </p:txBody>
        </p:sp>
        <p:sp>
          <p:nvSpPr>
            <p:cNvPr id="680" name="Google Shape;680;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EVALUATION</a:t>
              </a:r>
              <a:endParaRPr sz="1200" i="0" u="none" strike="noStrike" cap="none">
                <a:solidFill>
                  <a:schemeClr val="lt1"/>
                </a:solidFill>
                <a:latin typeface="Barlow Light"/>
                <a:ea typeface="Barlow Light"/>
                <a:cs typeface="Barlow Light"/>
                <a:sym typeface="Barlow Light"/>
              </a:endParaRPr>
            </a:p>
          </p:txBody>
        </p:sp>
        <p:sp>
          <p:nvSpPr>
            <p:cNvPr id="681" name="Google Shape;681;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DISCOVERY</a:t>
              </a:r>
              <a:endParaRPr sz="1200" i="0" u="none" strike="noStrike" cap="none">
                <a:solidFill>
                  <a:schemeClr val="lt1"/>
                </a:solidFill>
                <a:latin typeface="Barlow Light"/>
                <a:ea typeface="Barlow Light"/>
                <a:cs typeface="Barlow Light"/>
                <a:sym typeface="Barlow Light"/>
              </a:endParaRPr>
            </a:p>
          </p:txBody>
        </p:sp>
        <p:sp>
          <p:nvSpPr>
            <p:cNvPr id="682" name="Google Shape;682;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INTENT</a:t>
              </a:r>
              <a:endParaRPr sz="1200" i="0" u="none" strike="noStrike" cap="none">
                <a:solidFill>
                  <a:schemeClr val="lt1"/>
                </a:solidFill>
                <a:latin typeface="Barlow Light"/>
                <a:ea typeface="Barlow Light"/>
                <a:cs typeface="Barlow Light"/>
                <a:sym typeface="Barlow Light"/>
              </a:endParaRPr>
            </a:p>
          </p:txBody>
        </p:sp>
        <p:sp>
          <p:nvSpPr>
            <p:cNvPr id="683" name="Google Shape;683;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i="0" u="none" strike="noStrike" cap="none">
                <a:solidFill>
                  <a:schemeClr val="lt1"/>
                </a:solidFill>
                <a:latin typeface="Barlow Light"/>
                <a:ea typeface="Barlow Light"/>
                <a:cs typeface="Barlow Light"/>
                <a:sym typeface="Barlow Light"/>
              </a:endParaRPr>
            </a:p>
          </p:txBody>
        </p:sp>
      </p:grpSp>
      <p:cxnSp>
        <p:nvCxnSpPr>
          <p:cNvPr id="684" name="Google Shape;684;p44"/>
          <p:cNvCxnSpPr/>
          <p:nvPr/>
        </p:nvCxnSpPr>
        <p:spPr>
          <a:xfrm>
            <a:off x="3490205" y="2081802"/>
            <a:ext cx="870300" cy="0"/>
          </a:xfrm>
          <a:prstGeom prst="straightConnector1">
            <a:avLst/>
          </a:prstGeom>
          <a:noFill/>
          <a:ln w="9525" cap="flat" cmpd="sng">
            <a:solidFill>
              <a:schemeClr val="accent1"/>
            </a:solidFill>
            <a:prstDash val="solid"/>
            <a:round/>
            <a:headEnd type="oval" w="med" len="med"/>
            <a:tailEnd type="oval" w="med" len="med"/>
          </a:ln>
        </p:spPr>
      </p:cxnSp>
      <p:sp>
        <p:nvSpPr>
          <p:cNvPr id="685" name="Google Shape;685;p44"/>
          <p:cNvSpPr txBox="1"/>
          <p:nvPr/>
        </p:nvSpPr>
        <p:spPr>
          <a:xfrm>
            <a:off x="4411147" y="1940150"/>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86" name="Google Shape;686;p44"/>
          <p:cNvCxnSpPr/>
          <p:nvPr/>
        </p:nvCxnSpPr>
        <p:spPr>
          <a:xfrm>
            <a:off x="3362027" y="2478358"/>
            <a:ext cx="998400" cy="0"/>
          </a:xfrm>
          <a:prstGeom prst="straightConnector1">
            <a:avLst/>
          </a:prstGeom>
          <a:noFill/>
          <a:ln w="9525" cap="flat" cmpd="sng">
            <a:solidFill>
              <a:schemeClr val="accent2"/>
            </a:solidFill>
            <a:prstDash val="solid"/>
            <a:round/>
            <a:headEnd type="oval" w="med" len="med"/>
            <a:tailEnd type="oval" w="med" len="med"/>
          </a:ln>
        </p:spPr>
      </p:cxnSp>
      <p:sp>
        <p:nvSpPr>
          <p:cNvPr id="687" name="Google Shape;687;p44"/>
          <p:cNvSpPr txBox="1"/>
          <p:nvPr/>
        </p:nvSpPr>
        <p:spPr>
          <a:xfrm>
            <a:off x="4411147" y="2336695"/>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88" name="Google Shape;688;p44"/>
          <p:cNvCxnSpPr/>
          <p:nvPr/>
        </p:nvCxnSpPr>
        <p:spPr>
          <a:xfrm>
            <a:off x="3179878" y="2874915"/>
            <a:ext cx="1180500" cy="0"/>
          </a:xfrm>
          <a:prstGeom prst="straightConnector1">
            <a:avLst/>
          </a:prstGeom>
          <a:noFill/>
          <a:ln w="9525" cap="flat" cmpd="sng">
            <a:solidFill>
              <a:schemeClr val="accent3"/>
            </a:solidFill>
            <a:prstDash val="solid"/>
            <a:round/>
            <a:headEnd type="oval" w="med" len="med"/>
            <a:tailEnd type="oval" w="med" len="med"/>
          </a:ln>
        </p:spPr>
      </p:cxnSp>
      <p:sp>
        <p:nvSpPr>
          <p:cNvPr id="689" name="Google Shape;689;p44"/>
          <p:cNvSpPr txBox="1"/>
          <p:nvPr/>
        </p:nvSpPr>
        <p:spPr>
          <a:xfrm>
            <a:off x="4411147" y="2733241"/>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90" name="Google Shape;690;p44"/>
          <p:cNvCxnSpPr/>
          <p:nvPr/>
        </p:nvCxnSpPr>
        <p:spPr>
          <a:xfrm>
            <a:off x="3024714" y="3271450"/>
            <a:ext cx="1335600" cy="0"/>
          </a:xfrm>
          <a:prstGeom prst="straightConnector1">
            <a:avLst/>
          </a:prstGeom>
          <a:noFill/>
          <a:ln w="9525" cap="flat" cmpd="sng">
            <a:solidFill>
              <a:schemeClr val="accent4"/>
            </a:solidFill>
            <a:prstDash val="solid"/>
            <a:round/>
            <a:headEnd type="oval" w="med" len="med"/>
            <a:tailEnd type="oval" w="med" len="med"/>
          </a:ln>
        </p:spPr>
      </p:cxnSp>
      <p:sp>
        <p:nvSpPr>
          <p:cNvPr id="691" name="Google Shape;691;p44"/>
          <p:cNvSpPr txBox="1"/>
          <p:nvPr/>
        </p:nvSpPr>
        <p:spPr>
          <a:xfrm>
            <a:off x="4411147" y="3129786"/>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92" name="Google Shape;692;p44"/>
          <p:cNvCxnSpPr/>
          <p:nvPr/>
        </p:nvCxnSpPr>
        <p:spPr>
          <a:xfrm>
            <a:off x="2856047" y="3668007"/>
            <a:ext cx="1504200" cy="0"/>
          </a:xfrm>
          <a:prstGeom prst="straightConnector1">
            <a:avLst/>
          </a:prstGeom>
          <a:noFill/>
          <a:ln w="9525" cap="flat" cmpd="sng">
            <a:solidFill>
              <a:schemeClr val="accent5"/>
            </a:solidFill>
            <a:prstDash val="solid"/>
            <a:round/>
            <a:headEnd type="oval" w="med" len="med"/>
            <a:tailEnd type="oval" w="med" len="med"/>
          </a:ln>
        </p:spPr>
      </p:cxnSp>
      <p:sp>
        <p:nvSpPr>
          <p:cNvPr id="693" name="Google Shape;693;p44"/>
          <p:cNvSpPr txBox="1"/>
          <p:nvPr/>
        </p:nvSpPr>
        <p:spPr>
          <a:xfrm>
            <a:off x="4411147" y="3526332"/>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94" name="Google Shape;694;p44"/>
          <p:cNvCxnSpPr/>
          <p:nvPr/>
        </p:nvCxnSpPr>
        <p:spPr>
          <a:xfrm>
            <a:off x="2680649" y="4064542"/>
            <a:ext cx="1672800" cy="0"/>
          </a:xfrm>
          <a:prstGeom prst="straightConnector1">
            <a:avLst/>
          </a:prstGeom>
          <a:noFill/>
          <a:ln w="9525" cap="flat" cmpd="sng">
            <a:solidFill>
              <a:schemeClr val="accent6"/>
            </a:solidFill>
            <a:prstDash val="solid"/>
            <a:round/>
            <a:headEnd type="oval" w="med" len="med"/>
            <a:tailEnd type="oval" w="med" len="med"/>
          </a:ln>
        </p:spPr>
      </p:cxnSp>
      <p:sp>
        <p:nvSpPr>
          <p:cNvPr id="695" name="Google Shape;695;p44"/>
          <p:cNvSpPr txBox="1"/>
          <p:nvPr/>
        </p:nvSpPr>
        <p:spPr>
          <a:xfrm>
            <a:off x="4411147" y="3922877"/>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EAEBF4"/>
        </a:solidFill>
        <a:effectLst/>
      </p:bgPr>
    </p:bg>
    <p:spTree>
      <p:nvGrpSpPr>
        <p:cNvPr id="1" name="Shape 699"/>
        <p:cNvGrpSpPr/>
        <p:nvPr/>
      </p:nvGrpSpPr>
      <p:grpSpPr>
        <a:xfrm>
          <a:off x="0" y="0"/>
          <a:ext cx="0" cy="0"/>
          <a:chOff x="0" y="0"/>
          <a:chExt cx="0" cy="0"/>
        </a:xfrm>
      </p:grpSpPr>
      <p:sp>
        <p:nvSpPr>
          <p:cNvPr id="700" name="Google Shape;700;p45"/>
          <p:cNvSpPr txBox="1">
            <a:spLocks noGrp="1"/>
          </p:cNvSpPr>
          <p:nvPr>
            <p:ph type="title" idx="4294967295"/>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701" name="Google Shape;701;p45"/>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pic>
        <p:nvPicPr>
          <p:cNvPr id="702" name="Google Shape;702;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703" name="Google Shape;703;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Imani Jackson</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704" name="Google Shape;704;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705" name="Google Shape;705;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Marcos Galán</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706" name="Google Shape;706;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707" name="Google Shape;707;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Ixchel Valdía</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708" name="Google Shape;708;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709" name="Google Shape;709;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Nils Årud</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810"/>
        <p:cNvGrpSpPr/>
        <p:nvPr/>
      </p:nvGrpSpPr>
      <p:grpSpPr>
        <a:xfrm>
          <a:off x="0" y="0"/>
          <a:ext cx="0" cy="0"/>
          <a:chOff x="0" y="0"/>
          <a:chExt cx="0" cy="0"/>
        </a:xfrm>
      </p:grpSpPr>
      <p:sp>
        <p:nvSpPr>
          <p:cNvPr id="811" name="Google Shape;811;p48"/>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sp>
        <p:nvSpPr>
          <p:cNvPr id="812" name="Google Shape;812;p48"/>
          <p:cNvSpPr txBox="1">
            <a:spLocks noGrp="1"/>
          </p:cNvSpPr>
          <p:nvPr>
            <p:ph type="title" idx="4294967295"/>
          </p:nvPr>
        </p:nvSpPr>
        <p:spPr>
          <a:xfrm>
            <a:off x="241900" y="228125"/>
            <a:ext cx="86694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000000"/>
                </a:solidFill>
              </a:rPr>
              <a:t>EXTRA GRAPHICS</a:t>
            </a:r>
            <a:endParaRPr sz="2400">
              <a:solidFill>
                <a:srgbClr val="000000"/>
              </a:solidFill>
            </a:endParaRPr>
          </a:p>
        </p:txBody>
      </p:sp>
      <p:grpSp>
        <p:nvGrpSpPr>
          <p:cNvPr id="813" name="Google Shape;813;p48"/>
          <p:cNvGrpSpPr/>
          <p:nvPr/>
        </p:nvGrpSpPr>
        <p:grpSpPr>
          <a:xfrm rot="10800000">
            <a:off x="5141199" y="1272662"/>
            <a:ext cx="1047339" cy="1438885"/>
            <a:chOff x="0" y="855663"/>
            <a:chExt cx="1652475" cy="2270250"/>
          </a:xfrm>
        </p:grpSpPr>
        <p:sp>
          <p:nvSpPr>
            <p:cNvPr id="814" name="Google Shape;814;p48"/>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48"/>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48"/>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48"/>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48"/>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48"/>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48"/>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48"/>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48"/>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3" name="Google Shape;823;p48"/>
          <p:cNvGrpSpPr/>
          <p:nvPr/>
        </p:nvGrpSpPr>
        <p:grpSpPr>
          <a:xfrm>
            <a:off x="3106235" y="3017102"/>
            <a:ext cx="983079" cy="1564615"/>
            <a:chOff x="715963" y="3538538"/>
            <a:chExt cx="1551087" cy="2468625"/>
          </a:xfrm>
        </p:grpSpPr>
        <p:sp>
          <p:nvSpPr>
            <p:cNvPr id="824" name="Google Shape;824;p4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4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4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4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4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4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4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4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4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4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4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5" name="Google Shape;835;p48"/>
          <p:cNvGrpSpPr/>
          <p:nvPr/>
        </p:nvGrpSpPr>
        <p:grpSpPr>
          <a:xfrm>
            <a:off x="724990" y="3401518"/>
            <a:ext cx="1362282" cy="1180199"/>
            <a:chOff x="3305175" y="4144963"/>
            <a:chExt cx="2149388" cy="1862100"/>
          </a:xfrm>
        </p:grpSpPr>
        <p:sp>
          <p:nvSpPr>
            <p:cNvPr id="836" name="Google Shape;836;p48"/>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48"/>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48"/>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48"/>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48"/>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48"/>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48"/>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48"/>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48"/>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5" name="Google Shape;845;p48"/>
          <p:cNvGrpSpPr/>
          <p:nvPr/>
        </p:nvGrpSpPr>
        <p:grpSpPr>
          <a:xfrm rot="10800000">
            <a:off x="3049043" y="1161145"/>
            <a:ext cx="1193271" cy="1550402"/>
            <a:chOff x="3357563" y="850900"/>
            <a:chExt cx="1882725" cy="2446200"/>
          </a:xfrm>
        </p:grpSpPr>
        <p:sp>
          <p:nvSpPr>
            <p:cNvPr id="846" name="Google Shape;846;p48"/>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48"/>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48"/>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48"/>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48"/>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48"/>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48"/>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48"/>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48"/>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48"/>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48"/>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48"/>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48"/>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9" name="Google Shape;859;p48"/>
          <p:cNvGrpSpPr/>
          <p:nvPr/>
        </p:nvGrpSpPr>
        <p:grpSpPr>
          <a:xfrm rot="10800000">
            <a:off x="662076" y="1272726"/>
            <a:ext cx="1488099" cy="1438821"/>
            <a:chOff x="6545263" y="855663"/>
            <a:chExt cx="2347900" cy="2270150"/>
          </a:xfrm>
        </p:grpSpPr>
        <p:sp>
          <p:nvSpPr>
            <p:cNvPr id="860" name="Google Shape;860;p48"/>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48"/>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48"/>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48"/>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48"/>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48"/>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48"/>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48"/>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48"/>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48"/>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48"/>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48"/>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48"/>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48"/>
          <p:cNvGrpSpPr/>
          <p:nvPr/>
        </p:nvGrpSpPr>
        <p:grpSpPr>
          <a:xfrm>
            <a:off x="5108276" y="3190217"/>
            <a:ext cx="1097789" cy="1391500"/>
            <a:chOff x="6662738" y="3806825"/>
            <a:chExt cx="1732075" cy="2195488"/>
          </a:xfrm>
        </p:grpSpPr>
        <p:sp>
          <p:nvSpPr>
            <p:cNvPr id="874" name="Google Shape;874;p4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4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4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4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4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4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4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4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4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4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4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4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4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4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4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4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4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4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2" name="Google Shape;892;p48"/>
          <p:cNvGrpSpPr/>
          <p:nvPr/>
        </p:nvGrpSpPr>
        <p:grpSpPr>
          <a:xfrm rot="10800000" flipH="1">
            <a:off x="7087421" y="1599747"/>
            <a:ext cx="1436785" cy="1111812"/>
            <a:chOff x="9598025" y="882650"/>
            <a:chExt cx="2266938" cy="1754200"/>
          </a:xfrm>
        </p:grpSpPr>
        <p:sp>
          <p:nvSpPr>
            <p:cNvPr id="893" name="Google Shape;893;p48"/>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48"/>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48"/>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48"/>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7" name="Google Shape;897;p48"/>
          <p:cNvGrpSpPr/>
          <p:nvPr/>
        </p:nvGrpSpPr>
        <p:grpSpPr>
          <a:xfrm>
            <a:off x="7225029" y="3438757"/>
            <a:ext cx="1436856" cy="1142979"/>
            <a:chOff x="9925050" y="4203700"/>
            <a:chExt cx="2267050" cy="1803375"/>
          </a:xfrm>
        </p:grpSpPr>
        <p:sp>
          <p:nvSpPr>
            <p:cNvPr id="898" name="Google Shape;898;p48"/>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48"/>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48"/>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48"/>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48"/>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48"/>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48"/>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48"/>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48"/>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48"/>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48"/>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48"/>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A5B0FE"/>
        </a:solidFill>
        <a:effectLst/>
      </p:bgPr>
    </p:bg>
    <p:spTree>
      <p:nvGrpSpPr>
        <p:cNvPr id="1" name="Shape 913"/>
        <p:cNvGrpSpPr/>
        <p:nvPr/>
      </p:nvGrpSpPr>
      <p:grpSpPr>
        <a:xfrm>
          <a:off x="0" y="0"/>
          <a:ext cx="0" cy="0"/>
          <a:chOff x="0" y="0"/>
          <a:chExt cx="0" cy="0"/>
        </a:xfrm>
      </p:grpSpPr>
      <p:sp>
        <p:nvSpPr>
          <p:cNvPr id="914" name="Google Shape;914;p49"/>
          <p:cNvSpPr txBox="1"/>
          <p:nvPr/>
        </p:nvSpPr>
        <p:spPr>
          <a:xfrm>
            <a:off x="6096175" y="5406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latin typeface="Barlow Light"/>
                <a:ea typeface="Barlow Light"/>
                <a:cs typeface="Barlow Light"/>
                <a:sym typeface="Barlow Light"/>
              </a:rPr>
              <a:t>SlidesCarnival icons are editable shapes. </a:t>
            </a:r>
            <a:endParaRPr sz="900">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endParaRPr sz="900">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r>
              <a:rPr lang="en" sz="900">
                <a:latin typeface="Barlow Light"/>
                <a:ea typeface="Barlow Light"/>
                <a:cs typeface="Barlow Light"/>
                <a:sym typeface="Barlow Light"/>
              </a:rPr>
              <a:t>This means that you can:</a:t>
            </a:r>
            <a:endParaRPr sz="900">
              <a:latin typeface="Barlow Light"/>
              <a:ea typeface="Barlow Light"/>
              <a:cs typeface="Barlow Light"/>
              <a:sym typeface="Barlow Light"/>
            </a:endParaRPr>
          </a:p>
          <a:p>
            <a:pPr marL="457200" lvl="0" indent="-285750" algn="l" rtl="0">
              <a:spcBef>
                <a:spcPts val="0"/>
              </a:spcBef>
              <a:spcAft>
                <a:spcPts val="0"/>
              </a:spcAft>
              <a:buSzPts val="900"/>
              <a:buFont typeface="Barlow Light"/>
              <a:buChar char="●"/>
            </a:pPr>
            <a:r>
              <a:rPr lang="en" sz="900">
                <a:latin typeface="Barlow Light"/>
                <a:ea typeface="Barlow Light"/>
                <a:cs typeface="Barlow Light"/>
                <a:sym typeface="Barlow Light"/>
              </a:rPr>
              <a:t>Resize them without losing quality.</a:t>
            </a:r>
            <a:endParaRPr sz="900">
              <a:latin typeface="Barlow Light"/>
              <a:ea typeface="Barlow Light"/>
              <a:cs typeface="Barlow Light"/>
              <a:sym typeface="Barlow Light"/>
            </a:endParaRPr>
          </a:p>
          <a:p>
            <a:pPr marL="457200" lvl="0" indent="-285750" algn="l" rtl="0">
              <a:spcBef>
                <a:spcPts val="0"/>
              </a:spcBef>
              <a:spcAft>
                <a:spcPts val="0"/>
              </a:spcAft>
              <a:buSzPts val="900"/>
              <a:buFont typeface="Barlow Light"/>
              <a:buChar char="●"/>
            </a:pPr>
            <a:r>
              <a:rPr lang="en" sz="900">
                <a:latin typeface="Barlow Light"/>
                <a:ea typeface="Barlow Light"/>
                <a:cs typeface="Barlow Light"/>
                <a:sym typeface="Barlow Light"/>
              </a:rPr>
              <a:t>Change line color, width and style.</a:t>
            </a:r>
            <a:endParaRPr sz="900">
              <a:latin typeface="Barlow Light"/>
              <a:ea typeface="Barlow Light"/>
              <a:cs typeface="Barlow Light"/>
              <a:sym typeface="Barlow Light"/>
            </a:endParaRPr>
          </a:p>
          <a:p>
            <a:pPr marL="0" lvl="0" indent="0" algn="l" rtl="0">
              <a:spcBef>
                <a:spcPts val="0"/>
              </a:spcBef>
              <a:spcAft>
                <a:spcPts val="0"/>
              </a:spcAft>
              <a:buNone/>
            </a:pPr>
            <a:endParaRPr sz="900">
              <a:latin typeface="Barlow Light"/>
              <a:ea typeface="Barlow Light"/>
              <a:cs typeface="Barlow Light"/>
              <a:sym typeface="Barlow Light"/>
            </a:endParaRPr>
          </a:p>
          <a:p>
            <a:pPr marL="0" lvl="0" indent="0" algn="l" rtl="0">
              <a:spcBef>
                <a:spcPts val="0"/>
              </a:spcBef>
              <a:spcAft>
                <a:spcPts val="0"/>
              </a:spcAft>
              <a:buNone/>
            </a:pPr>
            <a:r>
              <a:rPr lang="en" sz="900">
                <a:latin typeface="Barlow Light"/>
                <a:ea typeface="Barlow Light"/>
                <a:cs typeface="Barlow Light"/>
                <a:sym typeface="Barlow Light"/>
              </a:rPr>
              <a:t>Isn’t that nice? :)</a:t>
            </a:r>
            <a:endParaRPr sz="900">
              <a:latin typeface="Barlow Light"/>
              <a:ea typeface="Barlow Light"/>
              <a:cs typeface="Barlow Light"/>
              <a:sym typeface="Barlow Light"/>
            </a:endParaRPr>
          </a:p>
          <a:p>
            <a:pPr marL="0" lvl="0" indent="0" algn="l" rtl="0">
              <a:spcBef>
                <a:spcPts val="0"/>
              </a:spcBef>
              <a:spcAft>
                <a:spcPts val="0"/>
              </a:spcAft>
              <a:buNone/>
            </a:pPr>
            <a:endParaRPr sz="900">
              <a:latin typeface="Barlow Light"/>
              <a:ea typeface="Barlow Light"/>
              <a:cs typeface="Barlow Light"/>
              <a:sym typeface="Barlow Light"/>
            </a:endParaRPr>
          </a:p>
          <a:p>
            <a:pPr marL="0" lvl="0" indent="0" algn="l" rtl="0">
              <a:spcBef>
                <a:spcPts val="0"/>
              </a:spcBef>
              <a:spcAft>
                <a:spcPts val="0"/>
              </a:spcAft>
              <a:buNone/>
            </a:pPr>
            <a:r>
              <a:rPr lang="en" sz="900">
                <a:latin typeface="Barlow Light"/>
                <a:ea typeface="Barlow Light"/>
                <a:cs typeface="Barlow Light"/>
                <a:sym typeface="Barlow Light"/>
              </a:rPr>
              <a:t>Examples:</a:t>
            </a:r>
            <a:endParaRPr sz="900">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endParaRPr sz="900">
              <a:latin typeface="Barlow Light"/>
              <a:ea typeface="Barlow Light"/>
              <a:cs typeface="Barlow Light"/>
              <a:sym typeface="Barlow Light"/>
            </a:endParaRPr>
          </a:p>
          <a:p>
            <a:pPr marL="0" lvl="0" indent="0" algn="l" rtl="0">
              <a:spcBef>
                <a:spcPts val="0"/>
              </a:spcBef>
              <a:spcAft>
                <a:spcPts val="0"/>
              </a:spcAft>
              <a:buNone/>
            </a:pPr>
            <a:endParaRPr sz="900">
              <a:latin typeface="Barlow Light"/>
              <a:ea typeface="Barlow Light"/>
              <a:cs typeface="Barlow Light"/>
              <a:sym typeface="Barlow Light"/>
            </a:endParaRPr>
          </a:p>
        </p:txBody>
      </p:sp>
      <p:grpSp>
        <p:nvGrpSpPr>
          <p:cNvPr id="915" name="Google Shape;915;p49"/>
          <p:cNvGrpSpPr/>
          <p:nvPr/>
        </p:nvGrpSpPr>
        <p:grpSpPr>
          <a:xfrm>
            <a:off x="604182" y="540331"/>
            <a:ext cx="310551" cy="405092"/>
            <a:chOff x="590250" y="244200"/>
            <a:chExt cx="407975" cy="532175"/>
          </a:xfrm>
        </p:grpSpPr>
        <p:sp>
          <p:nvSpPr>
            <p:cNvPr id="916" name="Google Shape;916;p4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9"/>
            <p:cNvSpPr/>
            <p:nvPr/>
          </p:nvSpPr>
          <p:spPr>
            <a:xfrm>
              <a:off x="649925" y="590050"/>
              <a:ext cx="133975" cy="25"/>
            </a:xfrm>
            <a:custGeom>
              <a:avLst/>
              <a:gdLst/>
              <a:ahLst/>
              <a:cxnLst/>
              <a:rect l="l" t="t" r="r" b="b"/>
              <a:pathLst>
                <a:path w="5359" h="1" fill="none" extrusionOk="0">
                  <a:moveTo>
                    <a:pt x="5358"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9"/>
            <p:cNvSpPr/>
            <p:nvPr/>
          </p:nvSpPr>
          <p:spPr>
            <a:xfrm>
              <a:off x="649925" y="5346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9"/>
            <p:cNvSpPr/>
            <p:nvPr/>
          </p:nvSpPr>
          <p:spPr>
            <a:xfrm>
              <a:off x="649925" y="4798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9"/>
            <p:cNvSpPr/>
            <p:nvPr/>
          </p:nvSpPr>
          <p:spPr>
            <a:xfrm>
              <a:off x="649925" y="4244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9"/>
            <p:cNvSpPr/>
            <p:nvPr/>
          </p:nvSpPr>
          <p:spPr>
            <a:xfrm>
              <a:off x="654800" y="244200"/>
              <a:ext cx="25" cy="51175"/>
            </a:xfrm>
            <a:custGeom>
              <a:avLst/>
              <a:gdLst/>
              <a:ahLst/>
              <a:cxnLst/>
              <a:rect l="l" t="t" r="r" b="b"/>
              <a:pathLst>
                <a:path w="1" h="2047" fill="none" extrusionOk="0">
                  <a:moveTo>
                    <a:pt x="0" y="1"/>
                  </a:moveTo>
                  <a:lnTo>
                    <a:pt x="0"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9"/>
            <p:cNvSpPr/>
            <p:nvPr/>
          </p:nvSpPr>
          <p:spPr>
            <a:xfrm>
              <a:off x="737600" y="244200"/>
              <a:ext cx="25" cy="51175"/>
            </a:xfrm>
            <a:custGeom>
              <a:avLst/>
              <a:gdLst/>
              <a:ahLst/>
              <a:cxnLst/>
              <a:rect l="l" t="t" r="r" b="b"/>
              <a:pathLst>
                <a:path w="1" h="2047" fill="none" extrusionOk="0">
                  <a:moveTo>
                    <a:pt x="1" y="1"/>
                  </a:moveTo>
                  <a:lnTo>
                    <a:pt x="1"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9"/>
            <p:cNvSpPr/>
            <p:nvPr/>
          </p:nvSpPr>
          <p:spPr>
            <a:xfrm>
              <a:off x="820400" y="244200"/>
              <a:ext cx="25" cy="51175"/>
            </a:xfrm>
            <a:custGeom>
              <a:avLst/>
              <a:gdLst/>
              <a:ahLst/>
              <a:cxnLst/>
              <a:rect l="l" t="t" r="r" b="b"/>
              <a:pathLst>
                <a:path w="1" h="2047" fill="none" extrusionOk="0">
                  <a:moveTo>
                    <a:pt x="1" y="1"/>
                  </a:moveTo>
                  <a:lnTo>
                    <a:pt x="1"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9"/>
            <p:cNvSpPr/>
            <p:nvPr/>
          </p:nvSpPr>
          <p:spPr>
            <a:xfrm>
              <a:off x="903225" y="244200"/>
              <a:ext cx="25" cy="51175"/>
            </a:xfrm>
            <a:custGeom>
              <a:avLst/>
              <a:gdLst/>
              <a:ahLst/>
              <a:cxnLst/>
              <a:rect l="l" t="t" r="r" b="b"/>
              <a:pathLst>
                <a:path w="1" h="2047" fill="none" extrusionOk="0">
                  <a:moveTo>
                    <a:pt x="0" y="1"/>
                  </a:moveTo>
                  <a:lnTo>
                    <a:pt x="0"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9"/>
          <p:cNvGrpSpPr/>
          <p:nvPr/>
        </p:nvGrpSpPr>
        <p:grpSpPr>
          <a:xfrm>
            <a:off x="1104728" y="600124"/>
            <a:ext cx="337440" cy="280883"/>
            <a:chOff x="1247825" y="322750"/>
            <a:chExt cx="443300" cy="369000"/>
          </a:xfrm>
        </p:grpSpPr>
        <p:sp>
          <p:nvSpPr>
            <p:cNvPr id="931" name="Google Shape;931;p49"/>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9"/>
            <p:cNvSpPr/>
            <p:nvPr/>
          </p:nvSpPr>
          <p:spPr>
            <a:xfrm>
              <a:off x="1398225" y="386675"/>
              <a:ext cx="142500" cy="25"/>
            </a:xfrm>
            <a:custGeom>
              <a:avLst/>
              <a:gdLst/>
              <a:ahLst/>
              <a:cxnLst/>
              <a:rect l="l" t="t" r="r" b="b"/>
              <a:pathLst>
                <a:path w="5700" h="1" fill="none" extrusionOk="0">
                  <a:moveTo>
                    <a:pt x="5700"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9"/>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9"/>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9"/>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9"/>
          <p:cNvGrpSpPr/>
          <p:nvPr/>
        </p:nvGrpSpPr>
        <p:grpSpPr>
          <a:xfrm>
            <a:off x="1623829" y="598734"/>
            <a:ext cx="322597" cy="283661"/>
            <a:chOff x="1929775" y="320925"/>
            <a:chExt cx="423800" cy="372650"/>
          </a:xfrm>
        </p:grpSpPr>
        <p:sp>
          <p:nvSpPr>
            <p:cNvPr id="937" name="Google Shape;937;p49"/>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9"/>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49"/>
          <p:cNvSpPr/>
          <p:nvPr/>
        </p:nvSpPr>
        <p:spPr>
          <a:xfrm>
            <a:off x="2164700" y="588535"/>
            <a:ext cx="264193" cy="304061"/>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2694458" y="589468"/>
            <a:ext cx="228036" cy="302196"/>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9"/>
          <p:cNvGrpSpPr/>
          <p:nvPr/>
        </p:nvGrpSpPr>
        <p:grpSpPr>
          <a:xfrm>
            <a:off x="3679335" y="566745"/>
            <a:ext cx="304994" cy="347621"/>
            <a:chOff x="4630125" y="278900"/>
            <a:chExt cx="400675" cy="456675"/>
          </a:xfrm>
        </p:grpSpPr>
        <p:sp>
          <p:nvSpPr>
            <p:cNvPr id="945" name="Google Shape;945;p49"/>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9"/>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9"/>
          <p:cNvSpPr/>
          <p:nvPr/>
        </p:nvSpPr>
        <p:spPr>
          <a:xfrm>
            <a:off x="4168770" y="588078"/>
            <a:ext cx="349486" cy="304975"/>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9"/>
          <p:cNvGrpSpPr/>
          <p:nvPr/>
        </p:nvGrpSpPr>
        <p:grpSpPr>
          <a:xfrm>
            <a:off x="608826" y="1061734"/>
            <a:ext cx="310532" cy="378678"/>
            <a:chOff x="596350" y="929175"/>
            <a:chExt cx="407950" cy="497475"/>
          </a:xfrm>
        </p:grpSpPr>
        <p:sp>
          <p:nvSpPr>
            <p:cNvPr id="951" name="Google Shape;951;p4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9"/>
            <p:cNvSpPr/>
            <p:nvPr/>
          </p:nvSpPr>
          <p:spPr>
            <a:xfrm>
              <a:off x="688900" y="1256150"/>
              <a:ext cx="133975" cy="25"/>
            </a:xfrm>
            <a:custGeom>
              <a:avLst/>
              <a:gdLst/>
              <a:ahLst/>
              <a:cxnLst/>
              <a:rect l="l" t="t" r="r" b="b"/>
              <a:pathLst>
                <a:path w="5359" h="1" fill="none" extrusionOk="0">
                  <a:moveTo>
                    <a:pt x="5358"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688900" y="1201350"/>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a:off x="688900" y="1145950"/>
              <a:ext cx="255750" cy="25"/>
            </a:xfrm>
            <a:custGeom>
              <a:avLst/>
              <a:gdLst/>
              <a:ahLst/>
              <a:cxnLst/>
              <a:rect l="l" t="t" r="r" b="b"/>
              <a:pathLst>
                <a:path w="10230" h="1" fill="none" extrusionOk="0">
                  <a:moveTo>
                    <a:pt x="10229"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9"/>
            <p:cNvSpPr/>
            <p:nvPr/>
          </p:nvSpPr>
          <p:spPr>
            <a:xfrm>
              <a:off x="688900" y="10905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9"/>
          <p:cNvGrpSpPr/>
          <p:nvPr/>
        </p:nvGrpSpPr>
        <p:grpSpPr>
          <a:xfrm>
            <a:off x="1627064" y="1116902"/>
            <a:ext cx="316126" cy="270683"/>
            <a:chOff x="1934025" y="1001650"/>
            <a:chExt cx="415300" cy="355600"/>
          </a:xfrm>
        </p:grpSpPr>
        <p:sp>
          <p:nvSpPr>
            <p:cNvPr id="959" name="Google Shape;959;p4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49"/>
          <p:cNvSpPr/>
          <p:nvPr/>
        </p:nvSpPr>
        <p:spPr>
          <a:xfrm>
            <a:off x="2137830" y="1094183"/>
            <a:ext cx="317953" cy="316107"/>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2649966" y="1109940"/>
            <a:ext cx="317040" cy="284594"/>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3166269" y="1112261"/>
            <a:ext cx="307772" cy="27995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3688148" y="1115040"/>
            <a:ext cx="287372" cy="2743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49"/>
          <p:cNvGrpSpPr/>
          <p:nvPr/>
        </p:nvGrpSpPr>
        <p:grpSpPr>
          <a:xfrm>
            <a:off x="4184981" y="1096502"/>
            <a:ext cx="317040" cy="317497"/>
            <a:chOff x="5294400" y="974850"/>
            <a:chExt cx="416500" cy="417100"/>
          </a:xfrm>
        </p:grpSpPr>
        <p:sp>
          <p:nvSpPr>
            <p:cNvPr id="968" name="Google Shape;968;p49"/>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9"/>
          <p:cNvGrpSpPr/>
          <p:nvPr/>
        </p:nvGrpSpPr>
        <p:grpSpPr>
          <a:xfrm>
            <a:off x="4658657" y="1060821"/>
            <a:ext cx="393046" cy="382846"/>
            <a:chOff x="5916675" y="927975"/>
            <a:chExt cx="516350" cy="502950"/>
          </a:xfrm>
        </p:grpSpPr>
        <p:sp>
          <p:nvSpPr>
            <p:cNvPr id="971" name="Google Shape;971;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49"/>
          <p:cNvGrpSpPr/>
          <p:nvPr/>
        </p:nvGrpSpPr>
        <p:grpSpPr>
          <a:xfrm>
            <a:off x="584715" y="1648962"/>
            <a:ext cx="354110" cy="239169"/>
            <a:chOff x="564675" y="1700625"/>
            <a:chExt cx="465200" cy="314200"/>
          </a:xfrm>
        </p:grpSpPr>
        <p:sp>
          <p:nvSpPr>
            <p:cNvPr id="974" name="Google Shape;974;p49"/>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9"/>
          <p:cNvGrpSpPr/>
          <p:nvPr/>
        </p:nvGrpSpPr>
        <p:grpSpPr>
          <a:xfrm>
            <a:off x="1096393" y="1590559"/>
            <a:ext cx="354110" cy="346708"/>
            <a:chOff x="1236875" y="1623900"/>
            <a:chExt cx="465200" cy="455475"/>
          </a:xfrm>
        </p:grpSpPr>
        <p:sp>
          <p:nvSpPr>
            <p:cNvPr id="978" name="Google Shape;978;p49"/>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1402500" y="1810225"/>
              <a:ext cx="133975" cy="25"/>
            </a:xfrm>
            <a:custGeom>
              <a:avLst/>
              <a:gdLst/>
              <a:ahLst/>
              <a:cxnLst/>
              <a:rect l="l" t="t" r="r" b="b"/>
              <a:pathLst>
                <a:path w="5359" h="1" fill="none" extrusionOk="0">
                  <a:moveTo>
                    <a:pt x="0" y="0"/>
                  </a:moveTo>
                  <a:lnTo>
                    <a:pt x="535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1402500" y="1844325"/>
              <a:ext cx="133975" cy="25"/>
            </a:xfrm>
            <a:custGeom>
              <a:avLst/>
              <a:gdLst/>
              <a:ahLst/>
              <a:cxnLst/>
              <a:rect l="l" t="t" r="r" b="b"/>
              <a:pathLst>
                <a:path w="5359" h="1" fill="none" extrusionOk="0">
                  <a:moveTo>
                    <a:pt x="0" y="0"/>
                  </a:moveTo>
                  <a:lnTo>
                    <a:pt x="535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1402500" y="1878425"/>
              <a:ext cx="85250" cy="25"/>
            </a:xfrm>
            <a:custGeom>
              <a:avLst/>
              <a:gdLst/>
              <a:ahLst/>
              <a:cxnLst/>
              <a:rect l="l" t="t" r="r" b="b"/>
              <a:pathLst>
                <a:path w="3410" h="1" fill="none" extrusionOk="0">
                  <a:moveTo>
                    <a:pt x="0" y="0"/>
                  </a:moveTo>
                  <a:lnTo>
                    <a:pt x="341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9"/>
          <p:cNvGrpSpPr/>
          <p:nvPr/>
        </p:nvGrpSpPr>
        <p:grpSpPr>
          <a:xfrm>
            <a:off x="1619185" y="1597981"/>
            <a:ext cx="331883" cy="331864"/>
            <a:chOff x="1923675" y="1633650"/>
            <a:chExt cx="436000" cy="435975"/>
          </a:xfrm>
        </p:grpSpPr>
        <p:sp>
          <p:nvSpPr>
            <p:cNvPr id="986" name="Google Shape;986;p4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9"/>
          <p:cNvGrpSpPr/>
          <p:nvPr/>
        </p:nvGrpSpPr>
        <p:grpSpPr>
          <a:xfrm>
            <a:off x="2129475" y="1596591"/>
            <a:ext cx="334643" cy="334643"/>
            <a:chOff x="2594050" y="1631825"/>
            <a:chExt cx="439625" cy="439625"/>
          </a:xfrm>
        </p:grpSpPr>
        <p:sp>
          <p:nvSpPr>
            <p:cNvPr id="993" name="Google Shape;993;p4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49"/>
          <p:cNvSpPr/>
          <p:nvPr/>
        </p:nvSpPr>
        <p:spPr>
          <a:xfrm>
            <a:off x="2655979" y="1611420"/>
            <a:ext cx="304994" cy="30499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8" name="Google Shape;998;p49"/>
          <p:cNvGrpSpPr/>
          <p:nvPr/>
        </p:nvGrpSpPr>
        <p:grpSpPr>
          <a:xfrm>
            <a:off x="3184346" y="1571567"/>
            <a:ext cx="271615" cy="384691"/>
            <a:chOff x="3979850" y="1598950"/>
            <a:chExt cx="356825" cy="505375"/>
          </a:xfrm>
        </p:grpSpPr>
        <p:sp>
          <p:nvSpPr>
            <p:cNvPr id="999" name="Google Shape;999;p49"/>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9"/>
          <p:cNvGrpSpPr/>
          <p:nvPr/>
        </p:nvGrpSpPr>
        <p:grpSpPr>
          <a:xfrm>
            <a:off x="3652921" y="1654062"/>
            <a:ext cx="357821" cy="219701"/>
            <a:chOff x="4595425" y="1707325"/>
            <a:chExt cx="470075" cy="288625"/>
          </a:xfrm>
        </p:grpSpPr>
        <p:sp>
          <p:nvSpPr>
            <p:cNvPr id="1002" name="Google Shape;1002;p49"/>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49"/>
          <p:cNvGrpSpPr/>
          <p:nvPr/>
        </p:nvGrpSpPr>
        <p:grpSpPr>
          <a:xfrm>
            <a:off x="4181746" y="1600302"/>
            <a:ext cx="323529" cy="327221"/>
            <a:chOff x="5290150" y="1636700"/>
            <a:chExt cx="425025" cy="429875"/>
          </a:xfrm>
        </p:grpSpPr>
        <p:sp>
          <p:nvSpPr>
            <p:cNvPr id="1008" name="Google Shape;1008;p49"/>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49"/>
          <p:cNvGrpSpPr/>
          <p:nvPr/>
        </p:nvGrpSpPr>
        <p:grpSpPr>
          <a:xfrm>
            <a:off x="4692492" y="1590559"/>
            <a:ext cx="325375" cy="341151"/>
            <a:chOff x="5961125" y="1623900"/>
            <a:chExt cx="427450" cy="448175"/>
          </a:xfrm>
        </p:grpSpPr>
        <p:sp>
          <p:nvSpPr>
            <p:cNvPr id="1011" name="Google Shape;1011;p4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9"/>
          <p:cNvGrpSpPr/>
          <p:nvPr/>
        </p:nvGrpSpPr>
        <p:grpSpPr>
          <a:xfrm>
            <a:off x="5193038" y="1599370"/>
            <a:ext cx="347621" cy="329086"/>
            <a:chOff x="6618700" y="1635475"/>
            <a:chExt cx="456675" cy="432325"/>
          </a:xfrm>
        </p:grpSpPr>
        <p:sp>
          <p:nvSpPr>
            <p:cNvPr id="1019" name="Google Shape;1019;p49"/>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49"/>
          <p:cNvGrpSpPr/>
          <p:nvPr/>
        </p:nvGrpSpPr>
        <p:grpSpPr>
          <a:xfrm>
            <a:off x="624107" y="2127738"/>
            <a:ext cx="275326" cy="295707"/>
            <a:chOff x="616425" y="2329600"/>
            <a:chExt cx="361700" cy="388475"/>
          </a:xfrm>
        </p:grpSpPr>
        <p:sp>
          <p:nvSpPr>
            <p:cNvPr id="1025" name="Google Shape;1025;p49"/>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704725" y="2545750"/>
              <a:ext cx="185125" cy="25"/>
            </a:xfrm>
            <a:custGeom>
              <a:avLst/>
              <a:gdLst/>
              <a:ahLst/>
              <a:cxnLst/>
              <a:rect l="l" t="t" r="r" b="b"/>
              <a:pathLst>
                <a:path w="7405" h="1" fill="none" extrusionOk="0">
                  <a:moveTo>
                    <a:pt x="7404"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766825" y="2388050"/>
              <a:ext cx="60925" cy="25"/>
            </a:xfrm>
            <a:custGeom>
              <a:avLst/>
              <a:gdLst/>
              <a:ahLst/>
              <a:cxnLst/>
              <a:rect l="l" t="t" r="r" b="b"/>
              <a:pathLst>
                <a:path w="2437" h="1" fill="none" extrusionOk="0">
                  <a:moveTo>
                    <a:pt x="2436"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49"/>
          <p:cNvGrpSpPr/>
          <p:nvPr/>
        </p:nvGrpSpPr>
        <p:grpSpPr>
          <a:xfrm>
            <a:off x="1128383" y="2130516"/>
            <a:ext cx="290150" cy="290150"/>
            <a:chOff x="1278900" y="2333250"/>
            <a:chExt cx="381175" cy="381175"/>
          </a:xfrm>
        </p:grpSpPr>
        <p:sp>
          <p:nvSpPr>
            <p:cNvPr id="1034" name="Google Shape;1034;p49"/>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9"/>
          <p:cNvGrpSpPr/>
          <p:nvPr/>
        </p:nvGrpSpPr>
        <p:grpSpPr>
          <a:xfrm>
            <a:off x="1640042" y="2130516"/>
            <a:ext cx="290169" cy="290150"/>
            <a:chOff x="1951075" y="2333250"/>
            <a:chExt cx="381200" cy="381175"/>
          </a:xfrm>
        </p:grpSpPr>
        <p:sp>
          <p:nvSpPr>
            <p:cNvPr id="1039" name="Google Shape;1039;p49"/>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49"/>
          <p:cNvGrpSpPr/>
          <p:nvPr/>
        </p:nvGrpSpPr>
        <p:grpSpPr>
          <a:xfrm>
            <a:off x="2151721" y="2130516"/>
            <a:ext cx="290150" cy="290150"/>
            <a:chOff x="2623275" y="2333250"/>
            <a:chExt cx="381175" cy="381175"/>
          </a:xfrm>
        </p:grpSpPr>
        <p:sp>
          <p:nvSpPr>
            <p:cNvPr id="1044" name="Google Shape;1044;p49"/>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49"/>
          <p:cNvGrpSpPr/>
          <p:nvPr/>
        </p:nvGrpSpPr>
        <p:grpSpPr>
          <a:xfrm>
            <a:off x="2731070" y="2080467"/>
            <a:ext cx="154809" cy="386556"/>
            <a:chOff x="3384375" y="2267500"/>
            <a:chExt cx="203375" cy="507825"/>
          </a:xfrm>
        </p:grpSpPr>
        <p:sp>
          <p:nvSpPr>
            <p:cNvPr id="1049" name="Google Shape;1049;p49"/>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9"/>
          <p:cNvGrpSpPr/>
          <p:nvPr/>
        </p:nvGrpSpPr>
        <p:grpSpPr>
          <a:xfrm>
            <a:off x="3768319" y="2129584"/>
            <a:ext cx="127006" cy="288305"/>
            <a:chOff x="4747025" y="2332025"/>
            <a:chExt cx="166850" cy="378750"/>
          </a:xfrm>
        </p:grpSpPr>
        <p:sp>
          <p:nvSpPr>
            <p:cNvPr id="1052" name="Google Shape;1052;p49"/>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49"/>
          <p:cNvGrpSpPr/>
          <p:nvPr/>
        </p:nvGrpSpPr>
        <p:grpSpPr>
          <a:xfrm>
            <a:off x="3254338" y="2082313"/>
            <a:ext cx="131631" cy="382846"/>
            <a:chOff x="4071800" y="2269925"/>
            <a:chExt cx="172925" cy="502950"/>
          </a:xfrm>
        </p:grpSpPr>
        <p:sp>
          <p:nvSpPr>
            <p:cNvPr id="1055" name="Google Shape;1055;p49"/>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7" name="Google Shape;1057;p49"/>
          <p:cNvSpPr/>
          <p:nvPr/>
        </p:nvSpPr>
        <p:spPr>
          <a:xfrm>
            <a:off x="4198438" y="2122644"/>
            <a:ext cx="290150" cy="305907"/>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49"/>
          <p:cNvGrpSpPr/>
          <p:nvPr/>
        </p:nvGrpSpPr>
        <p:grpSpPr>
          <a:xfrm>
            <a:off x="4701303" y="2128194"/>
            <a:ext cx="313329" cy="294794"/>
            <a:chOff x="5972700" y="2330200"/>
            <a:chExt cx="411625" cy="387275"/>
          </a:xfrm>
        </p:grpSpPr>
        <p:sp>
          <p:nvSpPr>
            <p:cNvPr id="1059" name="Google Shape;1059;p4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49"/>
          <p:cNvGrpSpPr/>
          <p:nvPr/>
        </p:nvGrpSpPr>
        <p:grpSpPr>
          <a:xfrm>
            <a:off x="712177" y="2606494"/>
            <a:ext cx="99203" cy="361532"/>
            <a:chOff x="732125" y="2958550"/>
            <a:chExt cx="130325" cy="474950"/>
          </a:xfrm>
        </p:grpSpPr>
        <p:sp>
          <p:nvSpPr>
            <p:cNvPr id="1062" name="Google Shape;1062;p49"/>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802750" y="3129050"/>
              <a:ext cx="13425" cy="25"/>
            </a:xfrm>
            <a:custGeom>
              <a:avLst/>
              <a:gdLst/>
              <a:ahLst/>
              <a:cxnLst/>
              <a:rect l="l" t="t" r="r" b="b"/>
              <a:pathLst>
                <a:path w="537" h="1" fill="none" extrusionOk="0">
                  <a:moveTo>
                    <a:pt x="536"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802750" y="3162525"/>
              <a:ext cx="13425" cy="25"/>
            </a:xfrm>
            <a:custGeom>
              <a:avLst/>
              <a:gdLst/>
              <a:ahLst/>
              <a:cxnLst/>
              <a:rect l="l" t="t" r="r" b="b"/>
              <a:pathLst>
                <a:path w="537" h="1" fill="none" extrusionOk="0">
                  <a:moveTo>
                    <a:pt x="536"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802750" y="3196025"/>
              <a:ext cx="13425" cy="25"/>
            </a:xfrm>
            <a:custGeom>
              <a:avLst/>
              <a:gdLst/>
              <a:ahLst/>
              <a:cxnLst/>
              <a:rect l="l" t="t" r="r" b="b"/>
              <a:pathLst>
                <a:path w="537" h="1" fill="none" extrusionOk="0">
                  <a:moveTo>
                    <a:pt x="536"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802750" y="3229500"/>
              <a:ext cx="13425" cy="25"/>
            </a:xfrm>
            <a:custGeom>
              <a:avLst/>
              <a:gdLst/>
              <a:ahLst/>
              <a:cxnLst/>
              <a:rect l="l" t="t" r="r" b="b"/>
              <a:pathLst>
                <a:path w="537" h="1" fill="none" extrusionOk="0">
                  <a:moveTo>
                    <a:pt x="536"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802750" y="3263000"/>
              <a:ext cx="13425" cy="25"/>
            </a:xfrm>
            <a:custGeom>
              <a:avLst/>
              <a:gdLst/>
              <a:ahLst/>
              <a:cxnLst/>
              <a:rect l="l" t="t" r="r" b="b"/>
              <a:pathLst>
                <a:path w="537" h="1" fill="none" extrusionOk="0">
                  <a:moveTo>
                    <a:pt x="536"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802750" y="3296475"/>
              <a:ext cx="13425" cy="25"/>
            </a:xfrm>
            <a:custGeom>
              <a:avLst/>
              <a:gdLst/>
              <a:ahLst/>
              <a:cxnLst/>
              <a:rect l="l" t="t" r="r" b="b"/>
              <a:pathLst>
                <a:path w="537" h="1" fill="none" extrusionOk="0">
                  <a:moveTo>
                    <a:pt x="536"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9"/>
          <p:cNvSpPr/>
          <p:nvPr/>
        </p:nvSpPr>
        <p:spPr>
          <a:xfrm>
            <a:off x="1633097" y="2592134"/>
            <a:ext cx="304061" cy="390267"/>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1160810" y="2592134"/>
            <a:ext cx="225277" cy="390267"/>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2" name="Google Shape;1072;p49"/>
          <p:cNvGrpSpPr/>
          <p:nvPr/>
        </p:nvGrpSpPr>
        <p:grpSpPr>
          <a:xfrm>
            <a:off x="2121140" y="2618084"/>
            <a:ext cx="351332" cy="332797"/>
            <a:chOff x="2583100" y="2973775"/>
            <a:chExt cx="461550" cy="437200"/>
          </a:xfrm>
        </p:grpSpPr>
        <p:sp>
          <p:nvSpPr>
            <p:cNvPr id="1073" name="Google Shape;1073;p4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9"/>
          <p:cNvSpPr/>
          <p:nvPr/>
        </p:nvSpPr>
        <p:spPr>
          <a:xfrm>
            <a:off x="3670526" y="2625970"/>
            <a:ext cx="322597" cy="322597"/>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49"/>
          <p:cNvGrpSpPr/>
          <p:nvPr/>
        </p:nvGrpSpPr>
        <p:grpSpPr>
          <a:xfrm>
            <a:off x="4149300" y="2643584"/>
            <a:ext cx="393978" cy="292929"/>
            <a:chOff x="5247525" y="3007275"/>
            <a:chExt cx="517575" cy="384825"/>
          </a:xfrm>
        </p:grpSpPr>
        <p:sp>
          <p:nvSpPr>
            <p:cNvPr id="1077" name="Google Shape;1077;p4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49"/>
          <p:cNvGrpSpPr/>
          <p:nvPr/>
        </p:nvGrpSpPr>
        <p:grpSpPr>
          <a:xfrm>
            <a:off x="3163032" y="2626895"/>
            <a:ext cx="310532" cy="317040"/>
            <a:chOff x="3951850" y="2985350"/>
            <a:chExt cx="407950" cy="416500"/>
          </a:xfrm>
        </p:grpSpPr>
        <p:sp>
          <p:nvSpPr>
            <p:cNvPr id="1080" name="Google Shape;1080;p4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49"/>
          <p:cNvGrpSpPr/>
          <p:nvPr/>
        </p:nvGrpSpPr>
        <p:grpSpPr>
          <a:xfrm>
            <a:off x="587969" y="3160819"/>
            <a:ext cx="359667" cy="276239"/>
            <a:chOff x="568950" y="3686775"/>
            <a:chExt cx="472500" cy="362900"/>
          </a:xfrm>
        </p:grpSpPr>
        <p:sp>
          <p:nvSpPr>
            <p:cNvPr id="1085" name="Google Shape;1085;p49"/>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49"/>
          <p:cNvSpPr/>
          <p:nvPr/>
        </p:nvSpPr>
        <p:spPr>
          <a:xfrm>
            <a:off x="4732819" y="2611145"/>
            <a:ext cx="244726" cy="352264"/>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1089;p49"/>
          <p:cNvGrpSpPr/>
          <p:nvPr/>
        </p:nvGrpSpPr>
        <p:grpSpPr>
          <a:xfrm>
            <a:off x="1102426" y="3183998"/>
            <a:ext cx="342064" cy="229901"/>
            <a:chOff x="1244800" y="3717225"/>
            <a:chExt cx="449375" cy="302025"/>
          </a:xfrm>
        </p:grpSpPr>
        <p:sp>
          <p:nvSpPr>
            <p:cNvPr id="1090" name="Google Shape;1090;p49"/>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244800" y="3795150"/>
              <a:ext cx="449375" cy="25"/>
            </a:xfrm>
            <a:custGeom>
              <a:avLst/>
              <a:gdLst/>
              <a:ahLst/>
              <a:cxnLst/>
              <a:rect l="l" t="t" r="r" b="b"/>
              <a:pathLst>
                <a:path w="17975" h="1" fill="none" extrusionOk="0">
                  <a:moveTo>
                    <a:pt x="17974"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1244800" y="3853000"/>
              <a:ext cx="449375" cy="25"/>
            </a:xfrm>
            <a:custGeom>
              <a:avLst/>
              <a:gdLst/>
              <a:ahLst/>
              <a:cxnLst/>
              <a:rect l="l" t="t" r="r" b="b"/>
              <a:pathLst>
                <a:path w="17975" h="1" fill="none" extrusionOk="0">
                  <a:moveTo>
                    <a:pt x="0" y="0"/>
                  </a:moveTo>
                  <a:lnTo>
                    <a:pt x="17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1302625" y="3893800"/>
              <a:ext cx="161375" cy="25"/>
            </a:xfrm>
            <a:custGeom>
              <a:avLst/>
              <a:gdLst/>
              <a:ahLst/>
              <a:cxnLst/>
              <a:rect l="l" t="t" r="r" b="b"/>
              <a:pathLst>
                <a:path w="6455" h="1" fill="none" extrusionOk="0">
                  <a:moveTo>
                    <a:pt x="6455"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1302625" y="3933975"/>
              <a:ext cx="110250" cy="25"/>
            </a:xfrm>
            <a:custGeom>
              <a:avLst/>
              <a:gdLst/>
              <a:ahLst/>
              <a:cxnLst/>
              <a:rect l="l" t="t" r="r" b="b"/>
              <a:pathLst>
                <a:path w="4410" h="1" fill="none" extrusionOk="0">
                  <a:moveTo>
                    <a:pt x="4409"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49"/>
          <p:cNvGrpSpPr/>
          <p:nvPr/>
        </p:nvGrpSpPr>
        <p:grpSpPr>
          <a:xfrm>
            <a:off x="1618729" y="3166376"/>
            <a:ext cx="332797" cy="260026"/>
            <a:chOff x="1923075" y="3694075"/>
            <a:chExt cx="437200" cy="341600"/>
          </a:xfrm>
        </p:grpSpPr>
        <p:sp>
          <p:nvSpPr>
            <p:cNvPr id="1097" name="Google Shape;1097;p49"/>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49"/>
          <p:cNvGrpSpPr/>
          <p:nvPr/>
        </p:nvGrpSpPr>
        <p:grpSpPr>
          <a:xfrm>
            <a:off x="2133642" y="3162209"/>
            <a:ext cx="326307" cy="267904"/>
            <a:chOff x="2599525" y="3688600"/>
            <a:chExt cx="428675" cy="351950"/>
          </a:xfrm>
        </p:grpSpPr>
        <p:sp>
          <p:nvSpPr>
            <p:cNvPr id="1107" name="Google Shape;1107;p49"/>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49"/>
          <p:cNvGrpSpPr/>
          <p:nvPr/>
        </p:nvGrpSpPr>
        <p:grpSpPr>
          <a:xfrm>
            <a:off x="2661078" y="3143673"/>
            <a:ext cx="302215" cy="298029"/>
            <a:chOff x="3292425" y="3664250"/>
            <a:chExt cx="397025" cy="391525"/>
          </a:xfrm>
        </p:grpSpPr>
        <p:sp>
          <p:nvSpPr>
            <p:cNvPr id="1111" name="Google Shape;1111;p4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49"/>
          <p:cNvGrpSpPr/>
          <p:nvPr/>
        </p:nvGrpSpPr>
        <p:grpSpPr>
          <a:xfrm>
            <a:off x="3148189" y="3182133"/>
            <a:ext cx="334662" cy="242880"/>
            <a:chOff x="3932350" y="3714775"/>
            <a:chExt cx="439650" cy="319075"/>
          </a:xfrm>
        </p:grpSpPr>
        <p:sp>
          <p:nvSpPr>
            <p:cNvPr id="1115" name="Google Shape;1115;p4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49"/>
          <p:cNvGrpSpPr/>
          <p:nvPr/>
        </p:nvGrpSpPr>
        <p:grpSpPr>
          <a:xfrm>
            <a:off x="3659867" y="3182133"/>
            <a:ext cx="334643" cy="242880"/>
            <a:chOff x="4604550" y="3714775"/>
            <a:chExt cx="439625" cy="319075"/>
          </a:xfrm>
        </p:grpSpPr>
        <p:sp>
          <p:nvSpPr>
            <p:cNvPr id="1121" name="Google Shape;1121;p4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9"/>
          <p:cNvGrpSpPr/>
          <p:nvPr/>
        </p:nvGrpSpPr>
        <p:grpSpPr>
          <a:xfrm>
            <a:off x="4183592" y="3157108"/>
            <a:ext cx="319818" cy="284137"/>
            <a:chOff x="5292575" y="3681900"/>
            <a:chExt cx="420150" cy="373275"/>
          </a:xfrm>
        </p:grpSpPr>
        <p:sp>
          <p:nvSpPr>
            <p:cNvPr id="1124" name="Google Shape;1124;p49"/>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49"/>
          <p:cNvGrpSpPr/>
          <p:nvPr/>
        </p:nvGrpSpPr>
        <p:grpSpPr>
          <a:xfrm>
            <a:off x="4677192" y="3120951"/>
            <a:ext cx="355975" cy="355975"/>
            <a:chOff x="5941025" y="3634400"/>
            <a:chExt cx="467650" cy="467650"/>
          </a:xfrm>
        </p:grpSpPr>
        <p:sp>
          <p:nvSpPr>
            <p:cNvPr id="1132" name="Google Shape;1132;p49"/>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49"/>
          <p:cNvGrpSpPr/>
          <p:nvPr/>
        </p:nvGrpSpPr>
        <p:grpSpPr>
          <a:xfrm>
            <a:off x="5211593" y="3143673"/>
            <a:ext cx="310532" cy="310551"/>
            <a:chOff x="6643075" y="3664250"/>
            <a:chExt cx="407950" cy="407975"/>
          </a:xfrm>
        </p:grpSpPr>
        <p:sp>
          <p:nvSpPr>
            <p:cNvPr id="1139" name="Google Shape;1139;p4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9"/>
          <p:cNvGrpSpPr/>
          <p:nvPr/>
        </p:nvGrpSpPr>
        <p:grpSpPr>
          <a:xfrm>
            <a:off x="593525" y="3642373"/>
            <a:ext cx="336507" cy="336488"/>
            <a:chOff x="576250" y="4319400"/>
            <a:chExt cx="442075" cy="442050"/>
          </a:xfrm>
        </p:grpSpPr>
        <p:sp>
          <p:nvSpPr>
            <p:cNvPr id="1142" name="Google Shape;1142;p4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6" name="Google Shape;1146;p49"/>
          <p:cNvSpPr/>
          <p:nvPr/>
        </p:nvSpPr>
        <p:spPr>
          <a:xfrm>
            <a:off x="1091294" y="3707734"/>
            <a:ext cx="364310" cy="20579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3165812" y="3656276"/>
            <a:ext cx="308686" cy="30870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2654133" y="3675744"/>
            <a:ext cx="308686" cy="269769"/>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3676102" y="3654887"/>
            <a:ext cx="311464" cy="31148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49"/>
          <p:cNvGrpSpPr/>
          <p:nvPr/>
        </p:nvGrpSpPr>
        <p:grpSpPr>
          <a:xfrm>
            <a:off x="4165057" y="3659520"/>
            <a:ext cx="356889" cy="294794"/>
            <a:chOff x="5268225" y="4341925"/>
            <a:chExt cx="468850" cy="387275"/>
          </a:xfrm>
        </p:grpSpPr>
        <p:sp>
          <p:nvSpPr>
            <p:cNvPr id="1151" name="Google Shape;1151;p49"/>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5447225" y="4615925"/>
              <a:ext cx="110850" cy="25"/>
            </a:xfrm>
            <a:custGeom>
              <a:avLst/>
              <a:gdLst/>
              <a:ahLst/>
              <a:cxnLst/>
              <a:rect l="l" t="t" r="r" b="b"/>
              <a:pathLst>
                <a:path w="4434" h="1" fill="none" extrusionOk="0">
                  <a:moveTo>
                    <a:pt x="1" y="0"/>
                  </a:moveTo>
                  <a:lnTo>
                    <a:pt x="443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5439925" y="4589125"/>
              <a:ext cx="125450" cy="25"/>
            </a:xfrm>
            <a:custGeom>
              <a:avLst/>
              <a:gdLst/>
              <a:ahLst/>
              <a:cxnLst/>
              <a:rect l="l" t="t" r="r" b="b"/>
              <a:pathLst>
                <a:path w="5018" h="1" fill="none" extrusionOk="0">
                  <a:moveTo>
                    <a:pt x="1" y="0"/>
                  </a:moveTo>
                  <a:lnTo>
                    <a:pt x="501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9"/>
          <p:cNvGrpSpPr/>
          <p:nvPr/>
        </p:nvGrpSpPr>
        <p:grpSpPr>
          <a:xfrm>
            <a:off x="4694814" y="3650252"/>
            <a:ext cx="320732" cy="320732"/>
            <a:chOff x="5964175" y="4329750"/>
            <a:chExt cx="421350" cy="421350"/>
          </a:xfrm>
        </p:grpSpPr>
        <p:sp>
          <p:nvSpPr>
            <p:cNvPr id="1160" name="Google Shape;1160;p49"/>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49"/>
          <p:cNvGrpSpPr/>
          <p:nvPr/>
        </p:nvGrpSpPr>
        <p:grpSpPr>
          <a:xfrm>
            <a:off x="1104728" y="4161931"/>
            <a:ext cx="337440" cy="326307"/>
            <a:chOff x="1247825" y="5001950"/>
            <a:chExt cx="443300" cy="428675"/>
          </a:xfrm>
        </p:grpSpPr>
        <p:sp>
          <p:nvSpPr>
            <p:cNvPr id="1163" name="Google Shape;1163;p49"/>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9"/>
          <p:cNvGrpSpPr/>
          <p:nvPr/>
        </p:nvGrpSpPr>
        <p:grpSpPr>
          <a:xfrm>
            <a:off x="1646531" y="4145698"/>
            <a:ext cx="277191" cy="353197"/>
            <a:chOff x="1959600" y="4980625"/>
            <a:chExt cx="364150" cy="464000"/>
          </a:xfrm>
        </p:grpSpPr>
        <p:sp>
          <p:nvSpPr>
            <p:cNvPr id="1170" name="Google Shape;1170;p49"/>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2053375" y="5121275"/>
              <a:ext cx="176600" cy="25"/>
            </a:xfrm>
            <a:custGeom>
              <a:avLst/>
              <a:gdLst/>
              <a:ahLst/>
              <a:cxnLst/>
              <a:rect l="l" t="t" r="r" b="b"/>
              <a:pathLst>
                <a:path w="7064" h="1" fill="none" extrusionOk="0">
                  <a:moveTo>
                    <a:pt x="1" y="1"/>
                  </a:moveTo>
                  <a:lnTo>
                    <a:pt x="706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9"/>
          <p:cNvGrpSpPr/>
          <p:nvPr/>
        </p:nvGrpSpPr>
        <p:grpSpPr>
          <a:xfrm>
            <a:off x="2137829" y="4159152"/>
            <a:ext cx="317953" cy="326764"/>
            <a:chOff x="2605025" y="4998300"/>
            <a:chExt cx="417700" cy="429275"/>
          </a:xfrm>
        </p:grpSpPr>
        <p:sp>
          <p:nvSpPr>
            <p:cNvPr id="1178" name="Google Shape;1178;p49"/>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9"/>
          <p:cNvGrpSpPr/>
          <p:nvPr/>
        </p:nvGrpSpPr>
        <p:grpSpPr>
          <a:xfrm>
            <a:off x="2618451" y="4161931"/>
            <a:ext cx="380067" cy="316564"/>
            <a:chOff x="3236425" y="5001950"/>
            <a:chExt cx="499300" cy="415875"/>
          </a:xfrm>
        </p:grpSpPr>
        <p:sp>
          <p:nvSpPr>
            <p:cNvPr id="1182" name="Google Shape;1182;p49"/>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3294875" y="5330725"/>
              <a:ext cx="382400" cy="25"/>
            </a:xfrm>
            <a:custGeom>
              <a:avLst/>
              <a:gdLst/>
              <a:ahLst/>
              <a:cxnLst/>
              <a:rect l="l" t="t" r="r" b="b"/>
              <a:pathLst>
                <a:path w="15296" h="1" fill="none" extrusionOk="0">
                  <a:moveTo>
                    <a:pt x="0" y="1"/>
                  </a:moveTo>
                  <a:lnTo>
                    <a:pt x="152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49"/>
          <p:cNvGrpSpPr/>
          <p:nvPr/>
        </p:nvGrpSpPr>
        <p:grpSpPr>
          <a:xfrm>
            <a:off x="3175535" y="4145698"/>
            <a:ext cx="289237" cy="344386"/>
            <a:chOff x="3968275" y="4980625"/>
            <a:chExt cx="379975" cy="452425"/>
          </a:xfrm>
        </p:grpSpPr>
        <p:sp>
          <p:nvSpPr>
            <p:cNvPr id="1189" name="Google Shape;1189;p49"/>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9"/>
          <p:cNvGrpSpPr/>
          <p:nvPr/>
        </p:nvGrpSpPr>
        <p:grpSpPr>
          <a:xfrm>
            <a:off x="4674871" y="4222636"/>
            <a:ext cx="366175" cy="199320"/>
            <a:chOff x="5937975" y="5081700"/>
            <a:chExt cx="481050" cy="261850"/>
          </a:xfrm>
        </p:grpSpPr>
        <p:sp>
          <p:nvSpPr>
            <p:cNvPr id="1193" name="Google Shape;1193;p49"/>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9"/>
          <p:cNvGrpSpPr/>
          <p:nvPr/>
        </p:nvGrpSpPr>
        <p:grpSpPr>
          <a:xfrm>
            <a:off x="5234752" y="4184177"/>
            <a:ext cx="262804" cy="302196"/>
            <a:chOff x="6673500" y="5031175"/>
            <a:chExt cx="345250" cy="397000"/>
          </a:xfrm>
        </p:grpSpPr>
        <p:sp>
          <p:nvSpPr>
            <p:cNvPr id="1197" name="Google Shape;1197;p49"/>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49"/>
          <p:cNvGrpSpPr/>
          <p:nvPr/>
        </p:nvGrpSpPr>
        <p:grpSpPr>
          <a:xfrm>
            <a:off x="3144497" y="583891"/>
            <a:ext cx="351332" cy="313329"/>
            <a:chOff x="3927500" y="301425"/>
            <a:chExt cx="461550" cy="411625"/>
          </a:xfrm>
        </p:grpSpPr>
        <p:sp>
          <p:nvSpPr>
            <p:cNvPr id="1203" name="Google Shape;1203;p49"/>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3970725" y="558375"/>
              <a:ext cx="1850" cy="12200"/>
            </a:xfrm>
            <a:custGeom>
              <a:avLst/>
              <a:gdLst/>
              <a:ahLst/>
              <a:cxnLst/>
              <a:rect l="l" t="t" r="r" b="b"/>
              <a:pathLst>
                <a:path w="74" h="488" fill="none" extrusionOk="0">
                  <a:moveTo>
                    <a:pt x="0" y="488"/>
                  </a:moveTo>
                  <a:lnTo>
                    <a:pt x="7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9"/>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9"/>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9"/>
            <p:cNvSpPr/>
            <p:nvPr/>
          </p:nvSpPr>
          <p:spPr>
            <a:xfrm>
              <a:off x="4141800" y="502975"/>
              <a:ext cx="3700" cy="11600"/>
            </a:xfrm>
            <a:custGeom>
              <a:avLst/>
              <a:gdLst/>
              <a:ahLst/>
              <a:cxnLst/>
              <a:rect l="l" t="t" r="r" b="b"/>
              <a:pathLst>
                <a:path w="148" h="464" fill="none" extrusionOk="0">
                  <a:moveTo>
                    <a:pt x="1" y="0"/>
                  </a:moveTo>
                  <a:lnTo>
                    <a:pt x="147"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4150950" y="533425"/>
              <a:ext cx="3675" cy="11575"/>
            </a:xfrm>
            <a:custGeom>
              <a:avLst/>
              <a:gdLst/>
              <a:ahLst/>
              <a:cxnLst/>
              <a:rect l="l" t="t" r="r" b="b"/>
              <a:pathLst>
                <a:path w="147" h="463" fill="none" extrusionOk="0">
                  <a:moveTo>
                    <a:pt x="0" y="0"/>
                  </a:moveTo>
                  <a:lnTo>
                    <a:pt x="146"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9"/>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49"/>
          <p:cNvGrpSpPr/>
          <p:nvPr/>
        </p:nvGrpSpPr>
        <p:grpSpPr>
          <a:xfrm>
            <a:off x="5216217" y="589923"/>
            <a:ext cx="301283" cy="301283"/>
            <a:chOff x="6649150" y="309350"/>
            <a:chExt cx="395800" cy="395800"/>
          </a:xfrm>
        </p:grpSpPr>
        <p:sp>
          <p:nvSpPr>
            <p:cNvPr id="1231" name="Google Shape;1231;p4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6847025" y="333700"/>
              <a:ext cx="25" cy="29250"/>
            </a:xfrm>
            <a:custGeom>
              <a:avLst/>
              <a:gdLst/>
              <a:ahLst/>
              <a:cxnLst/>
              <a:rect l="l" t="t" r="r" b="b"/>
              <a:pathLst>
                <a:path w="1" h="1170" fill="none" extrusionOk="0">
                  <a:moveTo>
                    <a:pt x="1" y="1170"/>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6760575" y="356850"/>
              <a:ext cx="25" cy="25"/>
            </a:xfrm>
            <a:custGeom>
              <a:avLst/>
              <a:gdLst/>
              <a:ahLst/>
              <a:cxnLst/>
              <a:rect l="l" t="t" r="r" b="b"/>
              <a:pathLst>
                <a:path w="1" h="1" fill="none" extrusionOk="0">
                  <a:moveTo>
                    <a:pt x="1"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6696650" y="420775"/>
              <a:ext cx="25" cy="25"/>
            </a:xfrm>
            <a:custGeom>
              <a:avLst/>
              <a:gdLst/>
              <a:ahLst/>
              <a:cxnLst/>
              <a:rect l="l" t="t" r="r" b="b"/>
              <a:pathLst>
                <a:path w="1" h="1" fill="none" extrusionOk="0">
                  <a:moveTo>
                    <a:pt x="0"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6673500" y="507225"/>
              <a:ext cx="29250" cy="25"/>
            </a:xfrm>
            <a:custGeom>
              <a:avLst/>
              <a:gdLst/>
              <a:ahLst/>
              <a:cxnLst/>
              <a:rect l="l" t="t" r="r" b="b"/>
              <a:pathLst>
                <a:path w="1170" h="1" fill="none" extrusionOk="0">
                  <a:moveTo>
                    <a:pt x="1" y="1"/>
                  </a:moveTo>
                  <a:lnTo>
                    <a:pt x="117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6696650" y="593700"/>
              <a:ext cx="25" cy="25"/>
            </a:xfrm>
            <a:custGeom>
              <a:avLst/>
              <a:gdLst/>
              <a:ahLst/>
              <a:cxnLst/>
              <a:rect l="l" t="t" r="r" b="b"/>
              <a:pathLst>
                <a:path w="1" h="1" fill="none" extrusionOk="0">
                  <a:moveTo>
                    <a:pt x="0"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6760575" y="657625"/>
              <a:ext cx="25" cy="25"/>
            </a:xfrm>
            <a:custGeom>
              <a:avLst/>
              <a:gdLst/>
              <a:ahLst/>
              <a:cxnLst/>
              <a:rect l="l" t="t" r="r" b="b"/>
              <a:pathLst>
                <a:path w="1" h="1" fill="none" extrusionOk="0">
                  <a:moveTo>
                    <a:pt x="1"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6847025" y="651550"/>
              <a:ext cx="25" cy="29250"/>
            </a:xfrm>
            <a:custGeom>
              <a:avLst/>
              <a:gdLst/>
              <a:ahLst/>
              <a:cxnLst/>
              <a:rect l="l" t="t" r="r" b="b"/>
              <a:pathLst>
                <a:path w="1" h="1170" fill="none" extrusionOk="0">
                  <a:moveTo>
                    <a:pt x="1" y="0"/>
                  </a:moveTo>
                  <a:lnTo>
                    <a:pt x="1" y="116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6933500" y="657625"/>
              <a:ext cx="25" cy="25"/>
            </a:xfrm>
            <a:custGeom>
              <a:avLst/>
              <a:gdLst/>
              <a:ahLst/>
              <a:cxnLst/>
              <a:rect l="l" t="t" r="r" b="b"/>
              <a:pathLst>
                <a:path w="1" h="1" fill="none" extrusionOk="0">
                  <a:moveTo>
                    <a:pt x="0"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997425" y="593700"/>
              <a:ext cx="25" cy="25"/>
            </a:xfrm>
            <a:custGeom>
              <a:avLst/>
              <a:gdLst/>
              <a:ahLst/>
              <a:cxnLst/>
              <a:rect l="l" t="t" r="r" b="b"/>
              <a:pathLst>
                <a:path w="1" h="1" fill="none" extrusionOk="0">
                  <a:moveTo>
                    <a:pt x="1"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6991350" y="507225"/>
              <a:ext cx="29250" cy="25"/>
            </a:xfrm>
            <a:custGeom>
              <a:avLst/>
              <a:gdLst/>
              <a:ahLst/>
              <a:cxnLst/>
              <a:rect l="l" t="t" r="r" b="b"/>
              <a:pathLst>
                <a:path w="1170" h="1" fill="none" extrusionOk="0">
                  <a:moveTo>
                    <a:pt x="116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6997425" y="420775"/>
              <a:ext cx="25" cy="25"/>
            </a:xfrm>
            <a:custGeom>
              <a:avLst/>
              <a:gdLst/>
              <a:ahLst/>
              <a:cxnLst/>
              <a:rect l="l" t="t" r="r" b="b"/>
              <a:pathLst>
                <a:path w="1" h="1" fill="none" extrusionOk="0">
                  <a:moveTo>
                    <a:pt x="1"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a:off x="6933500" y="356850"/>
              <a:ext cx="25" cy="25"/>
            </a:xfrm>
            <a:custGeom>
              <a:avLst/>
              <a:gdLst/>
              <a:ahLst/>
              <a:cxnLst/>
              <a:rect l="l" t="t" r="r" b="b"/>
              <a:pathLst>
                <a:path w="1" h="1" fill="none" extrusionOk="0">
                  <a:moveTo>
                    <a:pt x="0"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49"/>
          <p:cNvGrpSpPr/>
          <p:nvPr/>
        </p:nvGrpSpPr>
        <p:grpSpPr>
          <a:xfrm>
            <a:off x="4702217" y="596869"/>
            <a:ext cx="305926" cy="289694"/>
            <a:chOff x="5973900" y="318475"/>
            <a:chExt cx="401900" cy="380575"/>
          </a:xfrm>
        </p:grpSpPr>
        <p:sp>
          <p:nvSpPr>
            <p:cNvPr id="1255" name="Google Shape;1255;p49"/>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9"/>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9"/>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9"/>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9"/>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9"/>
            <p:cNvSpPr/>
            <p:nvPr/>
          </p:nvSpPr>
          <p:spPr>
            <a:xfrm>
              <a:off x="6024450" y="573000"/>
              <a:ext cx="300800" cy="25"/>
            </a:xfrm>
            <a:custGeom>
              <a:avLst/>
              <a:gdLst/>
              <a:ahLst/>
              <a:cxnLst/>
              <a:rect l="l" t="t" r="r" b="b"/>
              <a:pathLst>
                <a:path w="12032" h="1" fill="none" extrusionOk="0">
                  <a:moveTo>
                    <a:pt x="0" y="0"/>
                  </a:moveTo>
                  <a:lnTo>
                    <a:pt x="12032"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6024450" y="514550"/>
              <a:ext cx="300800" cy="25"/>
            </a:xfrm>
            <a:custGeom>
              <a:avLst/>
              <a:gdLst/>
              <a:ahLst/>
              <a:cxnLst/>
              <a:rect l="l" t="t" r="r" b="b"/>
              <a:pathLst>
                <a:path w="12032" h="1" fill="none" extrusionOk="0">
                  <a:moveTo>
                    <a:pt x="0" y="0"/>
                  </a:moveTo>
                  <a:lnTo>
                    <a:pt x="12032"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6264950" y="456100"/>
              <a:ext cx="25" cy="175375"/>
            </a:xfrm>
            <a:custGeom>
              <a:avLst/>
              <a:gdLst/>
              <a:ahLst/>
              <a:cxnLst/>
              <a:rect l="l" t="t" r="r" b="b"/>
              <a:pathLst>
                <a:path w="1" h="7015" fill="none" extrusionOk="0">
                  <a:moveTo>
                    <a:pt x="1" y="0"/>
                  </a:moveTo>
                  <a:lnTo>
                    <a:pt x="1"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9"/>
            <p:cNvSpPr/>
            <p:nvPr/>
          </p:nvSpPr>
          <p:spPr>
            <a:xfrm>
              <a:off x="6204675" y="456100"/>
              <a:ext cx="25" cy="175375"/>
            </a:xfrm>
            <a:custGeom>
              <a:avLst/>
              <a:gdLst/>
              <a:ahLst/>
              <a:cxnLst/>
              <a:rect l="l" t="t" r="r" b="b"/>
              <a:pathLst>
                <a:path w="1" h="7015" fill="none" extrusionOk="0">
                  <a:moveTo>
                    <a:pt x="0" y="0"/>
                  </a:moveTo>
                  <a:lnTo>
                    <a:pt x="0"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6145000" y="456100"/>
              <a:ext cx="25" cy="175375"/>
            </a:xfrm>
            <a:custGeom>
              <a:avLst/>
              <a:gdLst/>
              <a:ahLst/>
              <a:cxnLst/>
              <a:rect l="l" t="t" r="r" b="b"/>
              <a:pathLst>
                <a:path w="1" h="7015" fill="none" extrusionOk="0">
                  <a:moveTo>
                    <a:pt x="1" y="0"/>
                  </a:moveTo>
                  <a:lnTo>
                    <a:pt x="1"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6084725" y="456100"/>
              <a:ext cx="25" cy="175375"/>
            </a:xfrm>
            <a:custGeom>
              <a:avLst/>
              <a:gdLst/>
              <a:ahLst/>
              <a:cxnLst/>
              <a:rect l="l" t="t" r="r" b="b"/>
              <a:pathLst>
                <a:path w="1" h="7015" fill="none" extrusionOk="0">
                  <a:moveTo>
                    <a:pt x="1" y="0"/>
                  </a:moveTo>
                  <a:lnTo>
                    <a:pt x="1"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9"/>
          <p:cNvGrpSpPr/>
          <p:nvPr/>
        </p:nvGrpSpPr>
        <p:grpSpPr>
          <a:xfrm>
            <a:off x="1120504" y="1061734"/>
            <a:ext cx="310532" cy="378678"/>
            <a:chOff x="1268550" y="929175"/>
            <a:chExt cx="407950" cy="497475"/>
          </a:xfrm>
        </p:grpSpPr>
        <p:sp>
          <p:nvSpPr>
            <p:cNvPr id="1270" name="Google Shape;1270;p49"/>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9"/>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9"/>
          <p:cNvGrpSpPr/>
          <p:nvPr/>
        </p:nvGrpSpPr>
        <p:grpSpPr>
          <a:xfrm>
            <a:off x="5183314" y="1076102"/>
            <a:ext cx="367089" cy="352264"/>
            <a:chOff x="6605925" y="948050"/>
            <a:chExt cx="482250" cy="462775"/>
          </a:xfrm>
        </p:grpSpPr>
        <p:sp>
          <p:nvSpPr>
            <p:cNvPr id="1274" name="Google Shape;1274;p49"/>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6847025" y="948050"/>
              <a:ext cx="25" cy="23775"/>
            </a:xfrm>
            <a:custGeom>
              <a:avLst/>
              <a:gdLst/>
              <a:ahLst/>
              <a:cxnLst/>
              <a:rect l="l" t="t" r="r" b="b"/>
              <a:pathLst>
                <a:path w="1" h="951" fill="none" extrusionOk="0">
                  <a:moveTo>
                    <a:pt x="1" y="95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6847025" y="1001025"/>
              <a:ext cx="25" cy="183900"/>
            </a:xfrm>
            <a:custGeom>
              <a:avLst/>
              <a:gdLst/>
              <a:ahLst/>
              <a:cxnLst/>
              <a:rect l="l" t="t" r="r" b="b"/>
              <a:pathLst>
                <a:path w="1" h="7356" fill="none" extrusionOk="0">
                  <a:moveTo>
                    <a:pt x="1" y="1"/>
                  </a:moveTo>
                  <a:lnTo>
                    <a:pt x="1" y="735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49"/>
          <p:cNvGrpSpPr/>
          <p:nvPr/>
        </p:nvGrpSpPr>
        <p:grpSpPr>
          <a:xfrm>
            <a:off x="5269063" y="2119384"/>
            <a:ext cx="195590" cy="310094"/>
            <a:chOff x="6718575" y="2318625"/>
            <a:chExt cx="256950" cy="407375"/>
          </a:xfrm>
        </p:grpSpPr>
        <p:sp>
          <p:nvSpPr>
            <p:cNvPr id="1281" name="Google Shape;1281;p4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6795900" y="2628550"/>
              <a:ext cx="102300" cy="25"/>
            </a:xfrm>
            <a:custGeom>
              <a:avLst/>
              <a:gdLst/>
              <a:ahLst/>
              <a:cxnLst/>
              <a:rect l="l" t="t" r="r" b="b"/>
              <a:pathLst>
                <a:path w="4092" h="1" fill="none" extrusionOk="0">
                  <a:moveTo>
                    <a:pt x="0" y="1"/>
                  </a:moveTo>
                  <a:lnTo>
                    <a:pt x="409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49"/>
          <p:cNvGrpSpPr/>
          <p:nvPr/>
        </p:nvGrpSpPr>
        <p:grpSpPr>
          <a:xfrm>
            <a:off x="2643932" y="2687144"/>
            <a:ext cx="329086" cy="200253"/>
            <a:chOff x="3269900" y="3064500"/>
            <a:chExt cx="432325" cy="263075"/>
          </a:xfrm>
        </p:grpSpPr>
        <p:sp>
          <p:nvSpPr>
            <p:cNvPr id="1290" name="Google Shape;1290;p49"/>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9"/>
          <p:cNvGrpSpPr/>
          <p:nvPr/>
        </p:nvGrpSpPr>
        <p:grpSpPr>
          <a:xfrm>
            <a:off x="5246798" y="2625962"/>
            <a:ext cx="240102" cy="337440"/>
            <a:chOff x="6689325" y="2984125"/>
            <a:chExt cx="315425" cy="443300"/>
          </a:xfrm>
        </p:grpSpPr>
        <p:sp>
          <p:nvSpPr>
            <p:cNvPr id="1294" name="Google Shape;1294;p49"/>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6761175" y="3117475"/>
              <a:ext cx="25" cy="261850"/>
            </a:xfrm>
            <a:custGeom>
              <a:avLst/>
              <a:gdLst/>
              <a:ahLst/>
              <a:cxnLst/>
              <a:rect l="l" t="t" r="r" b="b"/>
              <a:pathLst>
                <a:path w="1" h="10474" fill="none" extrusionOk="0">
                  <a:moveTo>
                    <a:pt x="1" y="10473"/>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6847025" y="3117475"/>
              <a:ext cx="25" cy="261850"/>
            </a:xfrm>
            <a:custGeom>
              <a:avLst/>
              <a:gdLst/>
              <a:ahLst/>
              <a:cxnLst/>
              <a:rect l="l" t="t" r="r" b="b"/>
              <a:pathLst>
                <a:path w="1" h="10474" fill="none" extrusionOk="0">
                  <a:moveTo>
                    <a:pt x="1" y="1"/>
                  </a:moveTo>
                  <a:lnTo>
                    <a:pt x="1"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6932875" y="3117475"/>
              <a:ext cx="25" cy="261850"/>
            </a:xfrm>
            <a:custGeom>
              <a:avLst/>
              <a:gdLst/>
              <a:ahLst/>
              <a:cxnLst/>
              <a:rect l="l" t="t" r="r" b="b"/>
              <a:pathLst>
                <a:path w="1" h="10474" fill="none" extrusionOk="0">
                  <a:moveTo>
                    <a:pt x="1" y="1"/>
                  </a:moveTo>
                  <a:lnTo>
                    <a:pt x="1"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9"/>
          <p:cNvGrpSpPr/>
          <p:nvPr/>
        </p:nvGrpSpPr>
        <p:grpSpPr>
          <a:xfrm>
            <a:off x="1668321" y="3617349"/>
            <a:ext cx="232223" cy="375424"/>
            <a:chOff x="1988225" y="4286525"/>
            <a:chExt cx="305075" cy="493200"/>
          </a:xfrm>
        </p:grpSpPr>
        <p:sp>
          <p:nvSpPr>
            <p:cNvPr id="1300" name="Google Shape;1300;p49"/>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2161750" y="4522750"/>
              <a:ext cx="25" cy="256975"/>
            </a:xfrm>
            <a:custGeom>
              <a:avLst/>
              <a:gdLst/>
              <a:ahLst/>
              <a:cxnLst/>
              <a:rect l="l" t="t" r="r" b="b"/>
              <a:pathLst>
                <a:path w="1" h="10279" fill="none" extrusionOk="0">
                  <a:moveTo>
                    <a:pt x="1" y="10279"/>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49"/>
          <p:cNvGrpSpPr/>
          <p:nvPr/>
        </p:nvGrpSpPr>
        <p:grpSpPr>
          <a:xfrm>
            <a:off x="2160988" y="3643763"/>
            <a:ext cx="280426" cy="355043"/>
            <a:chOff x="2635450" y="4321225"/>
            <a:chExt cx="368400" cy="466425"/>
          </a:xfrm>
        </p:grpSpPr>
        <p:sp>
          <p:nvSpPr>
            <p:cNvPr id="1308" name="Google Shape;1308;p49"/>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2819350" y="4321225"/>
              <a:ext cx="25" cy="347075"/>
            </a:xfrm>
            <a:custGeom>
              <a:avLst/>
              <a:gdLst/>
              <a:ahLst/>
              <a:cxnLst/>
              <a:rect l="l" t="t" r="r" b="b"/>
              <a:pathLst>
                <a:path w="1" h="13883" fill="none" extrusionOk="0">
                  <a:moveTo>
                    <a:pt x="0" y="13883"/>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9"/>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49"/>
          <p:cNvGrpSpPr/>
          <p:nvPr/>
        </p:nvGrpSpPr>
        <p:grpSpPr>
          <a:xfrm>
            <a:off x="5211593" y="3634952"/>
            <a:ext cx="310532" cy="347621"/>
            <a:chOff x="6643075" y="4309650"/>
            <a:chExt cx="407950" cy="456675"/>
          </a:xfrm>
        </p:grpSpPr>
        <p:sp>
          <p:nvSpPr>
            <p:cNvPr id="1315" name="Google Shape;1315;p49"/>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6847025" y="4414975"/>
              <a:ext cx="25" cy="145550"/>
            </a:xfrm>
            <a:custGeom>
              <a:avLst/>
              <a:gdLst/>
              <a:ahLst/>
              <a:cxnLst/>
              <a:rect l="l" t="t" r="r" b="b"/>
              <a:pathLst>
                <a:path w="1" h="5822" fill="none" extrusionOk="0">
                  <a:moveTo>
                    <a:pt x="1" y="1"/>
                  </a:moveTo>
                  <a:lnTo>
                    <a:pt x="1" y="582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49"/>
          <p:cNvGrpSpPr/>
          <p:nvPr/>
        </p:nvGrpSpPr>
        <p:grpSpPr>
          <a:xfrm>
            <a:off x="4138643" y="4125774"/>
            <a:ext cx="409735" cy="393046"/>
            <a:chOff x="5233525" y="4954450"/>
            <a:chExt cx="538275" cy="516350"/>
          </a:xfrm>
        </p:grpSpPr>
        <p:sp>
          <p:nvSpPr>
            <p:cNvPr id="1325"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49"/>
          <p:cNvGrpSpPr/>
          <p:nvPr/>
        </p:nvGrpSpPr>
        <p:grpSpPr>
          <a:xfrm>
            <a:off x="3623254" y="4132720"/>
            <a:ext cx="417157" cy="379154"/>
            <a:chOff x="4556450" y="4963575"/>
            <a:chExt cx="548025" cy="498100"/>
          </a:xfrm>
        </p:grpSpPr>
        <p:sp>
          <p:nvSpPr>
            <p:cNvPr id="1337" name="Google Shape;1337;p49"/>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4830450" y="5213225"/>
              <a:ext cx="25" cy="248450"/>
            </a:xfrm>
            <a:custGeom>
              <a:avLst/>
              <a:gdLst/>
              <a:ahLst/>
              <a:cxnLst/>
              <a:rect l="l" t="t" r="r" b="b"/>
              <a:pathLst>
                <a:path w="1" h="9938" fill="none" extrusionOk="0">
                  <a:moveTo>
                    <a:pt x="0" y="0"/>
                  </a:moveTo>
                  <a:lnTo>
                    <a:pt x="0" y="993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49"/>
          <p:cNvGrpSpPr/>
          <p:nvPr/>
        </p:nvGrpSpPr>
        <p:grpSpPr>
          <a:xfrm>
            <a:off x="559690" y="4214758"/>
            <a:ext cx="403246" cy="222955"/>
            <a:chOff x="531800" y="5071350"/>
            <a:chExt cx="529750" cy="292900"/>
          </a:xfrm>
        </p:grpSpPr>
        <p:sp>
          <p:nvSpPr>
            <p:cNvPr id="1343" name="Google Shape;1343;p49"/>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49"/>
          <p:cNvGrpSpPr/>
          <p:nvPr/>
        </p:nvGrpSpPr>
        <p:grpSpPr>
          <a:xfrm>
            <a:off x="7091494" y="2032000"/>
            <a:ext cx="433992" cy="422729"/>
            <a:chOff x="5916675" y="927975"/>
            <a:chExt cx="516350" cy="502950"/>
          </a:xfrm>
        </p:grpSpPr>
        <p:sp>
          <p:nvSpPr>
            <p:cNvPr id="1351" name="Google Shape;1351;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9"/>
          <p:cNvGrpSpPr/>
          <p:nvPr/>
        </p:nvGrpSpPr>
        <p:grpSpPr>
          <a:xfrm>
            <a:off x="6207514" y="2737902"/>
            <a:ext cx="1079481" cy="1051467"/>
            <a:chOff x="5916675" y="927975"/>
            <a:chExt cx="516350" cy="502950"/>
          </a:xfrm>
        </p:grpSpPr>
        <p:sp>
          <p:nvSpPr>
            <p:cNvPr id="1354" name="Google Shape;1354;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9"/>
          <p:cNvGrpSpPr/>
          <p:nvPr/>
        </p:nvGrpSpPr>
        <p:grpSpPr>
          <a:xfrm>
            <a:off x="6207657" y="2032000"/>
            <a:ext cx="433992" cy="422729"/>
            <a:chOff x="5916675" y="927975"/>
            <a:chExt cx="516350" cy="502950"/>
          </a:xfrm>
        </p:grpSpPr>
        <p:sp>
          <p:nvSpPr>
            <p:cNvPr id="1357" name="Google Shape;1357;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9" name="Google Shape;1359;p49"/>
          <p:cNvSpPr/>
          <p:nvPr/>
        </p:nvSpPr>
        <p:spPr>
          <a:xfrm>
            <a:off x="7283655" y="22683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6399818" y="22683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6685353" y="33259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1366"/>
        <p:cNvGrpSpPr/>
        <p:nvPr/>
      </p:nvGrpSpPr>
      <p:grpSpPr>
        <a:xfrm>
          <a:off x="0" y="0"/>
          <a:ext cx="0" cy="0"/>
          <a:chOff x="0" y="0"/>
          <a:chExt cx="0" cy="0"/>
        </a:xfrm>
      </p:grpSpPr>
      <p:grpSp>
        <p:nvGrpSpPr>
          <p:cNvPr id="1367" name="Google Shape;1367;p50"/>
          <p:cNvGrpSpPr/>
          <p:nvPr/>
        </p:nvGrpSpPr>
        <p:grpSpPr>
          <a:xfrm>
            <a:off x="3058888" y="1397727"/>
            <a:ext cx="445718" cy="445753"/>
            <a:chOff x="3706812" y="1035050"/>
            <a:chExt cx="4792662" cy="4787899"/>
          </a:xfrm>
        </p:grpSpPr>
        <p:sp>
          <p:nvSpPr>
            <p:cNvPr id="1368" name="Google Shape;1368;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4" name="Google Shape;1374;p50"/>
          <p:cNvGrpSpPr/>
          <p:nvPr/>
        </p:nvGrpSpPr>
        <p:grpSpPr>
          <a:xfrm>
            <a:off x="1779393" y="1397757"/>
            <a:ext cx="443331" cy="445437"/>
            <a:chOff x="1400175" y="1220787"/>
            <a:chExt cx="4473575" cy="4476750"/>
          </a:xfrm>
        </p:grpSpPr>
        <p:sp>
          <p:nvSpPr>
            <p:cNvPr id="1375" name="Google Shape;1375;p5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5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5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5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9" name="Google Shape;1379;p50"/>
          <p:cNvGrpSpPr/>
          <p:nvPr/>
        </p:nvGrpSpPr>
        <p:grpSpPr>
          <a:xfrm>
            <a:off x="1138046" y="1397771"/>
            <a:ext cx="446045" cy="445465"/>
            <a:chOff x="1649412" y="927100"/>
            <a:chExt cx="5011737" cy="5016500"/>
          </a:xfrm>
        </p:grpSpPr>
        <p:sp>
          <p:nvSpPr>
            <p:cNvPr id="1380" name="Google Shape;1380;p5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5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5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3" name="Google Shape;1383;p50"/>
          <p:cNvGrpSpPr/>
          <p:nvPr/>
        </p:nvGrpSpPr>
        <p:grpSpPr>
          <a:xfrm>
            <a:off x="2418397" y="1398024"/>
            <a:ext cx="444870" cy="445286"/>
            <a:chOff x="1301750" y="920750"/>
            <a:chExt cx="5095875" cy="5100637"/>
          </a:xfrm>
        </p:grpSpPr>
        <p:sp>
          <p:nvSpPr>
            <p:cNvPr id="1384" name="Google Shape;1384;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9" name="Google Shape;1389;p50"/>
          <p:cNvGrpSpPr/>
          <p:nvPr/>
        </p:nvGrpSpPr>
        <p:grpSpPr>
          <a:xfrm>
            <a:off x="4341570" y="1397933"/>
            <a:ext cx="445621" cy="445591"/>
            <a:chOff x="5732756" y="2682276"/>
            <a:chExt cx="719905" cy="719856"/>
          </a:xfrm>
        </p:grpSpPr>
        <p:sp>
          <p:nvSpPr>
            <p:cNvPr id="1390" name="Google Shape;1390;p5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5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5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3" name="Google Shape;1393;p50"/>
          <p:cNvGrpSpPr/>
          <p:nvPr/>
        </p:nvGrpSpPr>
        <p:grpSpPr>
          <a:xfrm>
            <a:off x="4982887" y="1397927"/>
            <a:ext cx="445627" cy="445604"/>
            <a:chOff x="6768809" y="2682265"/>
            <a:chExt cx="719915" cy="719877"/>
          </a:xfrm>
        </p:grpSpPr>
        <p:sp>
          <p:nvSpPr>
            <p:cNvPr id="1394" name="Google Shape;1394;p5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5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5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5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8" name="Google Shape;1398;p50"/>
          <p:cNvGrpSpPr/>
          <p:nvPr/>
        </p:nvGrpSpPr>
        <p:grpSpPr>
          <a:xfrm>
            <a:off x="5624209" y="1397956"/>
            <a:ext cx="445753" cy="445545"/>
            <a:chOff x="7804870" y="2682313"/>
            <a:chExt cx="720118" cy="719782"/>
          </a:xfrm>
        </p:grpSpPr>
        <p:sp>
          <p:nvSpPr>
            <p:cNvPr id="1399" name="Google Shape;1399;p5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5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5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5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5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4" name="Google Shape;1404;p50"/>
          <p:cNvGrpSpPr/>
          <p:nvPr/>
        </p:nvGrpSpPr>
        <p:grpSpPr>
          <a:xfrm>
            <a:off x="6265657" y="1397725"/>
            <a:ext cx="446293" cy="446006"/>
            <a:chOff x="8841135" y="2681940"/>
            <a:chExt cx="720990" cy="720527"/>
          </a:xfrm>
        </p:grpSpPr>
        <p:sp>
          <p:nvSpPr>
            <p:cNvPr id="1405" name="Google Shape;1405;p5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5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5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5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5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5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1" name="Google Shape;1411;p50"/>
          <p:cNvGrpSpPr/>
          <p:nvPr/>
        </p:nvGrpSpPr>
        <p:grpSpPr>
          <a:xfrm>
            <a:off x="3699655" y="1397657"/>
            <a:ext cx="445260" cy="445260"/>
            <a:chOff x="4103687" y="1439862"/>
            <a:chExt cx="3986212" cy="3986211"/>
          </a:xfrm>
        </p:grpSpPr>
        <p:sp>
          <p:nvSpPr>
            <p:cNvPr id="1412" name="Google Shape;1412;p5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5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4" name="Google Shape;1414;p50"/>
          <p:cNvGrpSpPr/>
          <p:nvPr/>
        </p:nvGrpSpPr>
        <p:grpSpPr>
          <a:xfrm>
            <a:off x="6907645" y="1397961"/>
            <a:ext cx="445803" cy="445535"/>
            <a:chOff x="9878272" y="2682320"/>
            <a:chExt cx="720199" cy="719767"/>
          </a:xfrm>
        </p:grpSpPr>
        <p:sp>
          <p:nvSpPr>
            <p:cNvPr id="1415"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8" name="Google Shape;1418;p50"/>
          <p:cNvGrpSpPr/>
          <p:nvPr/>
        </p:nvGrpSpPr>
        <p:grpSpPr>
          <a:xfrm>
            <a:off x="7549143" y="1397878"/>
            <a:ext cx="445700" cy="445701"/>
            <a:chOff x="10914618" y="2682187"/>
            <a:chExt cx="720033" cy="720033"/>
          </a:xfrm>
        </p:grpSpPr>
        <p:sp>
          <p:nvSpPr>
            <p:cNvPr id="1419" name="Google Shape;1419;p5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5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5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5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5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5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50"/>
          <p:cNvGrpSpPr/>
          <p:nvPr/>
        </p:nvGrpSpPr>
        <p:grpSpPr>
          <a:xfrm>
            <a:off x="1772664" y="690657"/>
            <a:ext cx="361521" cy="445816"/>
            <a:chOff x="1582665" y="1011072"/>
            <a:chExt cx="584040" cy="720220"/>
          </a:xfrm>
        </p:grpSpPr>
        <p:sp>
          <p:nvSpPr>
            <p:cNvPr id="1426" name="Google Shape;1426;p5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5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5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5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5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1" name="Google Shape;1431;p50"/>
          <p:cNvGrpSpPr/>
          <p:nvPr/>
        </p:nvGrpSpPr>
        <p:grpSpPr>
          <a:xfrm>
            <a:off x="2374048" y="690678"/>
            <a:ext cx="379481" cy="445796"/>
            <a:chOff x="2554206" y="1011105"/>
            <a:chExt cx="613055" cy="720187"/>
          </a:xfrm>
        </p:grpSpPr>
        <p:sp>
          <p:nvSpPr>
            <p:cNvPr id="1432" name="Google Shape;1432;p5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5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5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5" name="Google Shape;1435;p50"/>
          <p:cNvGrpSpPr/>
          <p:nvPr/>
        </p:nvGrpSpPr>
        <p:grpSpPr>
          <a:xfrm>
            <a:off x="6922223" y="645018"/>
            <a:ext cx="460705" cy="491455"/>
            <a:chOff x="9901824" y="937343"/>
            <a:chExt cx="744273" cy="793950"/>
          </a:xfrm>
        </p:grpSpPr>
        <p:grpSp>
          <p:nvGrpSpPr>
            <p:cNvPr id="1436" name="Google Shape;1436;p50"/>
            <p:cNvGrpSpPr/>
            <p:nvPr/>
          </p:nvGrpSpPr>
          <p:grpSpPr>
            <a:xfrm>
              <a:off x="9901824" y="937343"/>
              <a:ext cx="744273" cy="793950"/>
              <a:chOff x="9901824" y="937343"/>
              <a:chExt cx="744273" cy="793950"/>
            </a:xfrm>
          </p:grpSpPr>
          <p:sp>
            <p:nvSpPr>
              <p:cNvPr id="1437" name="Google Shape;1437;p5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5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5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5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5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5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5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5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5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5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447" name="Google Shape;1447;p5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5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5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5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5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5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3" name="Google Shape;1453;p50"/>
          <p:cNvGrpSpPr/>
          <p:nvPr/>
        </p:nvGrpSpPr>
        <p:grpSpPr>
          <a:xfrm>
            <a:off x="2993392" y="690844"/>
            <a:ext cx="369868" cy="445629"/>
            <a:chOff x="3554761" y="1011374"/>
            <a:chExt cx="597525" cy="719918"/>
          </a:xfrm>
        </p:grpSpPr>
        <p:sp>
          <p:nvSpPr>
            <p:cNvPr id="1454" name="Google Shape;1454;p5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5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5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5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50"/>
          <p:cNvGrpSpPr/>
          <p:nvPr/>
        </p:nvGrpSpPr>
        <p:grpSpPr>
          <a:xfrm>
            <a:off x="3603122" y="690632"/>
            <a:ext cx="370755" cy="445841"/>
            <a:chOff x="4539787" y="1011032"/>
            <a:chExt cx="598958" cy="720261"/>
          </a:xfrm>
        </p:grpSpPr>
        <p:sp>
          <p:nvSpPr>
            <p:cNvPr id="1459" name="Google Shape;1459;p5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5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5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5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5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4" name="Google Shape;1464;p50"/>
          <p:cNvGrpSpPr/>
          <p:nvPr/>
        </p:nvGrpSpPr>
        <p:grpSpPr>
          <a:xfrm>
            <a:off x="4213740" y="690740"/>
            <a:ext cx="366917" cy="445733"/>
            <a:chOff x="5526246" y="1011207"/>
            <a:chExt cx="592758" cy="720086"/>
          </a:xfrm>
        </p:grpSpPr>
        <p:sp>
          <p:nvSpPr>
            <p:cNvPr id="1465" name="Google Shape;1465;p5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5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5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5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5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5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1" name="Google Shape;1471;p50"/>
          <p:cNvGrpSpPr/>
          <p:nvPr/>
        </p:nvGrpSpPr>
        <p:grpSpPr>
          <a:xfrm>
            <a:off x="1168508" y="690734"/>
            <a:ext cx="364294" cy="445740"/>
            <a:chOff x="606645" y="1011196"/>
            <a:chExt cx="588520" cy="720096"/>
          </a:xfrm>
        </p:grpSpPr>
        <p:sp>
          <p:nvSpPr>
            <p:cNvPr id="1472" name="Google Shape;1472;p5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5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5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5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6" name="Google Shape;1476;p50"/>
          <p:cNvGrpSpPr/>
          <p:nvPr/>
        </p:nvGrpSpPr>
        <p:grpSpPr>
          <a:xfrm>
            <a:off x="7622791" y="690711"/>
            <a:ext cx="298405" cy="445762"/>
            <a:chOff x="11033597" y="1011159"/>
            <a:chExt cx="482075" cy="720133"/>
          </a:xfrm>
        </p:grpSpPr>
        <p:sp>
          <p:nvSpPr>
            <p:cNvPr id="1477" name="Google Shape;1477;p5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78" name="Google Shape;1478;p5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79" name="Google Shape;1479;p5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80" name="Google Shape;1480;p5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81" name="Google Shape;1481;p50"/>
          <p:cNvGrpSpPr/>
          <p:nvPr/>
        </p:nvGrpSpPr>
        <p:grpSpPr>
          <a:xfrm>
            <a:off x="6221656" y="645018"/>
            <a:ext cx="460705" cy="491455"/>
            <a:chOff x="8770051" y="937343"/>
            <a:chExt cx="744273" cy="793950"/>
          </a:xfrm>
        </p:grpSpPr>
        <p:sp>
          <p:nvSpPr>
            <p:cNvPr id="1482" name="Google Shape;1482;p5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3" name="Google Shape;1483;p5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4" name="Google Shape;1484;p5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5" name="Google Shape;1485;p5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6" name="Google Shape;1486;p5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87" name="Google Shape;1487;p50"/>
            <p:cNvGrpSpPr/>
            <p:nvPr/>
          </p:nvGrpSpPr>
          <p:grpSpPr>
            <a:xfrm>
              <a:off x="8770051" y="937343"/>
              <a:ext cx="744273" cy="793950"/>
              <a:chOff x="6565437" y="1588001"/>
              <a:chExt cx="744273" cy="793950"/>
            </a:xfrm>
          </p:grpSpPr>
          <p:sp>
            <p:nvSpPr>
              <p:cNvPr id="1488" name="Google Shape;1488;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9" name="Google Shape;1489;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8" name="Google Shape;1498;p50"/>
          <p:cNvGrpSpPr/>
          <p:nvPr/>
        </p:nvGrpSpPr>
        <p:grpSpPr>
          <a:xfrm>
            <a:off x="4820520" y="645018"/>
            <a:ext cx="460705" cy="491455"/>
            <a:chOff x="6506504" y="937343"/>
            <a:chExt cx="744273" cy="793950"/>
          </a:xfrm>
        </p:grpSpPr>
        <p:sp>
          <p:nvSpPr>
            <p:cNvPr id="1499" name="Google Shape;1499;p5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0" name="Google Shape;1500;p5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1" name="Google Shape;1501;p5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02" name="Google Shape;1502;p50"/>
            <p:cNvGrpSpPr/>
            <p:nvPr/>
          </p:nvGrpSpPr>
          <p:grpSpPr>
            <a:xfrm>
              <a:off x="6506504" y="937343"/>
              <a:ext cx="744273" cy="793950"/>
              <a:chOff x="6565437" y="1588001"/>
              <a:chExt cx="744273" cy="793950"/>
            </a:xfrm>
          </p:grpSpPr>
          <p:sp>
            <p:nvSpPr>
              <p:cNvPr id="1503" name="Google Shape;1503;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5" name="Google Shape;1505;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7" name="Google Shape;1507;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8" name="Google Shape;1508;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9" name="Google Shape;1509;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0" name="Google Shape;1510;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1" name="Google Shape;1511;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2" name="Google Shape;1512;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13" name="Google Shape;1513;p50"/>
          <p:cNvGrpSpPr/>
          <p:nvPr/>
        </p:nvGrpSpPr>
        <p:grpSpPr>
          <a:xfrm>
            <a:off x="5521088" y="645018"/>
            <a:ext cx="460705" cy="491455"/>
            <a:chOff x="7638277" y="937343"/>
            <a:chExt cx="744273" cy="793950"/>
          </a:xfrm>
        </p:grpSpPr>
        <p:sp>
          <p:nvSpPr>
            <p:cNvPr id="1514"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6"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18" name="Google Shape;1518;p50"/>
            <p:cNvGrpSpPr/>
            <p:nvPr/>
          </p:nvGrpSpPr>
          <p:grpSpPr>
            <a:xfrm>
              <a:off x="7638277" y="937343"/>
              <a:ext cx="744273" cy="793950"/>
              <a:chOff x="6565437" y="1588001"/>
              <a:chExt cx="744273" cy="793950"/>
            </a:xfrm>
          </p:grpSpPr>
          <p:sp>
            <p:nvSpPr>
              <p:cNvPr id="1519"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4"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8"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29" name="Google Shape;1529;p50"/>
          <p:cNvGrpSpPr/>
          <p:nvPr/>
        </p:nvGrpSpPr>
        <p:grpSpPr>
          <a:xfrm>
            <a:off x="3061198" y="2834573"/>
            <a:ext cx="445779" cy="400764"/>
            <a:chOff x="3778727" y="4460423"/>
            <a:chExt cx="720160" cy="647438"/>
          </a:xfrm>
        </p:grpSpPr>
        <p:sp>
          <p:nvSpPr>
            <p:cNvPr id="1530" name="Google Shape;1530;p5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5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5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5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4" name="Google Shape;1534;p5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5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5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50"/>
          <p:cNvGrpSpPr/>
          <p:nvPr/>
        </p:nvGrpSpPr>
        <p:grpSpPr>
          <a:xfrm>
            <a:off x="1138083" y="2819648"/>
            <a:ext cx="445680" cy="430613"/>
            <a:chOff x="557494" y="4436312"/>
            <a:chExt cx="720000" cy="695660"/>
          </a:xfrm>
        </p:grpSpPr>
        <p:sp>
          <p:nvSpPr>
            <p:cNvPr id="1538" name="Google Shape;1538;p5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5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0" name="Google Shape;1540;p5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1" name="Google Shape;1541;p5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2" name="Google Shape;1542;p50"/>
          <p:cNvGrpSpPr/>
          <p:nvPr/>
        </p:nvGrpSpPr>
        <p:grpSpPr>
          <a:xfrm>
            <a:off x="4343305" y="2812059"/>
            <a:ext cx="445833" cy="445792"/>
            <a:chOff x="5926265" y="4424051"/>
            <a:chExt cx="720246" cy="720181"/>
          </a:xfrm>
        </p:grpSpPr>
        <p:sp>
          <p:nvSpPr>
            <p:cNvPr id="1543" name="Google Shape;1543;p5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4" name="Google Shape;1544;p5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5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5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7" name="Google Shape;1547;p50"/>
          <p:cNvGrpSpPr/>
          <p:nvPr/>
        </p:nvGrpSpPr>
        <p:grpSpPr>
          <a:xfrm>
            <a:off x="1779066" y="2831613"/>
            <a:ext cx="445680" cy="406684"/>
            <a:chOff x="1631150" y="4455641"/>
            <a:chExt cx="720000" cy="657002"/>
          </a:xfrm>
        </p:grpSpPr>
        <p:sp>
          <p:nvSpPr>
            <p:cNvPr id="1548" name="Google Shape;1548;p5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5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5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5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5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50"/>
          <p:cNvGrpSpPr/>
          <p:nvPr/>
        </p:nvGrpSpPr>
        <p:grpSpPr>
          <a:xfrm>
            <a:off x="2420095" y="2831029"/>
            <a:ext cx="445680" cy="407853"/>
            <a:chOff x="2704878" y="4454697"/>
            <a:chExt cx="720000" cy="658889"/>
          </a:xfrm>
        </p:grpSpPr>
        <p:sp>
          <p:nvSpPr>
            <p:cNvPr id="1554" name="Google Shape;1554;p5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5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5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7" name="Google Shape;1557;p5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5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5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0" name="Google Shape;1560;p50"/>
          <p:cNvGrpSpPr/>
          <p:nvPr/>
        </p:nvGrpSpPr>
        <p:grpSpPr>
          <a:xfrm>
            <a:off x="3702366" y="2832987"/>
            <a:ext cx="445549" cy="403935"/>
            <a:chOff x="4852681" y="4457861"/>
            <a:chExt cx="719788" cy="652561"/>
          </a:xfrm>
        </p:grpSpPr>
        <p:sp>
          <p:nvSpPr>
            <p:cNvPr id="1561" name="Google Shape;1561;p5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2" name="Google Shape;1562;p5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3" name="Google Shape;1563;p5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64" name="Google Shape;1564;p50"/>
          <p:cNvGrpSpPr/>
          <p:nvPr/>
        </p:nvGrpSpPr>
        <p:grpSpPr>
          <a:xfrm>
            <a:off x="4984527" y="2823424"/>
            <a:ext cx="445818" cy="423063"/>
            <a:chOff x="7000306" y="4442411"/>
            <a:chExt cx="720224" cy="683463"/>
          </a:xfrm>
        </p:grpSpPr>
        <p:sp>
          <p:nvSpPr>
            <p:cNvPr id="1565" name="Google Shape;1565;p5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6" name="Google Shape;1566;p5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7" name="Google Shape;1567;p5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8" name="Google Shape;1568;p5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9" name="Google Shape;1569;p5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70" name="Google Shape;1570;p50"/>
          <p:cNvGrpSpPr/>
          <p:nvPr/>
        </p:nvGrpSpPr>
        <p:grpSpPr>
          <a:xfrm>
            <a:off x="5625735" y="2821221"/>
            <a:ext cx="445779" cy="427468"/>
            <a:chOff x="8074325" y="4438852"/>
            <a:chExt cx="720160" cy="690579"/>
          </a:xfrm>
        </p:grpSpPr>
        <p:sp>
          <p:nvSpPr>
            <p:cNvPr id="1571" name="Google Shape;1571;p5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2" name="Google Shape;1572;p5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3" name="Google Shape;1573;p5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4" name="Google Shape;1574;p5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5" name="Google Shape;1575;p5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6" name="Google Shape;1576;p5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77" name="Google Shape;1577;p50"/>
          <p:cNvGrpSpPr/>
          <p:nvPr/>
        </p:nvGrpSpPr>
        <p:grpSpPr>
          <a:xfrm>
            <a:off x="6908080" y="2835170"/>
            <a:ext cx="445629" cy="399565"/>
            <a:chOff x="9878975" y="4425243"/>
            <a:chExt cx="719918" cy="645502"/>
          </a:xfrm>
        </p:grpSpPr>
        <p:sp>
          <p:nvSpPr>
            <p:cNvPr id="1578" name="Google Shape;1578;p5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9" name="Google Shape;1579;p5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0" name="Google Shape;1580;p5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1" name="Google Shape;1581;p50"/>
          <p:cNvGrpSpPr/>
          <p:nvPr/>
        </p:nvGrpSpPr>
        <p:grpSpPr>
          <a:xfrm>
            <a:off x="7549097" y="2823971"/>
            <a:ext cx="445785" cy="421964"/>
            <a:chOff x="10914544" y="4407150"/>
            <a:chExt cx="720170" cy="681687"/>
          </a:xfrm>
        </p:grpSpPr>
        <p:sp>
          <p:nvSpPr>
            <p:cNvPr id="1582" name="Google Shape;1582;p5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5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4" name="Google Shape;1584;p5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5" name="Google Shape;1585;p5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6" name="Google Shape;1586;p50"/>
          <p:cNvGrpSpPr/>
          <p:nvPr/>
        </p:nvGrpSpPr>
        <p:grpSpPr>
          <a:xfrm>
            <a:off x="6266887" y="2832085"/>
            <a:ext cx="445805" cy="405735"/>
            <a:chOff x="8843122" y="4420259"/>
            <a:chExt cx="720202" cy="655469"/>
          </a:xfrm>
        </p:grpSpPr>
        <p:sp>
          <p:nvSpPr>
            <p:cNvPr id="1587" name="Google Shape;1587;p5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8" name="Google Shape;1588;p5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9" name="Google Shape;1589;p5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5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5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2" name="Google Shape;1592;p5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3" name="Google Shape;1593;p50"/>
          <p:cNvGrpSpPr/>
          <p:nvPr/>
        </p:nvGrpSpPr>
        <p:grpSpPr>
          <a:xfrm>
            <a:off x="3069757" y="2130647"/>
            <a:ext cx="445812" cy="394518"/>
            <a:chOff x="1510757" y="3225422"/>
            <a:chExt cx="720214" cy="637347"/>
          </a:xfrm>
        </p:grpSpPr>
        <p:sp>
          <p:nvSpPr>
            <p:cNvPr id="1594" name="Google Shape;1594;p5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5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5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5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5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9" name="Google Shape;1599;p5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0" name="Google Shape;1600;p5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1" name="Google Shape;1601;p50"/>
          <p:cNvGrpSpPr/>
          <p:nvPr/>
        </p:nvGrpSpPr>
        <p:grpSpPr>
          <a:xfrm>
            <a:off x="3761148" y="2148167"/>
            <a:ext cx="445767" cy="359478"/>
            <a:chOff x="2595501" y="3253725"/>
            <a:chExt cx="720141" cy="580739"/>
          </a:xfrm>
        </p:grpSpPr>
        <p:sp>
          <p:nvSpPr>
            <p:cNvPr id="1602" name="Google Shape;1602;p5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5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5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5" name="Google Shape;1605;p5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6" name="Google Shape;1606;p50"/>
          <p:cNvGrpSpPr/>
          <p:nvPr/>
        </p:nvGrpSpPr>
        <p:grpSpPr>
          <a:xfrm>
            <a:off x="5143819" y="2105135"/>
            <a:ext cx="443879" cy="445541"/>
            <a:chOff x="4764809" y="3184208"/>
            <a:chExt cx="717090" cy="719775"/>
          </a:xfrm>
        </p:grpSpPr>
        <p:sp>
          <p:nvSpPr>
            <p:cNvPr id="1607" name="Google Shape;1607;p5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5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5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0" name="Google Shape;1610;p50"/>
          <p:cNvGrpSpPr/>
          <p:nvPr/>
        </p:nvGrpSpPr>
        <p:grpSpPr>
          <a:xfrm>
            <a:off x="4452495" y="2134100"/>
            <a:ext cx="445746" cy="387612"/>
            <a:chOff x="3680173" y="3231000"/>
            <a:chExt cx="720106" cy="626190"/>
          </a:xfrm>
        </p:grpSpPr>
        <p:sp>
          <p:nvSpPr>
            <p:cNvPr id="1611" name="Google Shape;1611;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4" name="Google Shape;1614;p50"/>
          <p:cNvGrpSpPr/>
          <p:nvPr/>
        </p:nvGrpSpPr>
        <p:grpSpPr>
          <a:xfrm>
            <a:off x="6524582" y="2105096"/>
            <a:ext cx="443283" cy="445620"/>
            <a:chOff x="6931035" y="3184144"/>
            <a:chExt cx="716128" cy="719903"/>
          </a:xfrm>
        </p:grpSpPr>
        <p:sp>
          <p:nvSpPr>
            <p:cNvPr id="1615" name="Google Shape;1615;p5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6" name="Google Shape;1616;p5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5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5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9" name="Google Shape;1619;p50"/>
          <p:cNvGrpSpPr/>
          <p:nvPr/>
        </p:nvGrpSpPr>
        <p:grpSpPr>
          <a:xfrm>
            <a:off x="5833276" y="2105048"/>
            <a:ext cx="445727" cy="445714"/>
            <a:chOff x="5846429" y="3184067"/>
            <a:chExt cx="720076" cy="720055"/>
          </a:xfrm>
        </p:grpSpPr>
        <p:sp>
          <p:nvSpPr>
            <p:cNvPr id="1620" name="Google Shape;1620;p5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1" name="Google Shape;1621;p5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2" name="Google Shape;1622;p5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5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4" name="Google Shape;1624;p50"/>
          <p:cNvGrpSpPr/>
          <p:nvPr/>
        </p:nvGrpSpPr>
        <p:grpSpPr>
          <a:xfrm>
            <a:off x="2520481" y="2104993"/>
            <a:ext cx="303698" cy="445825"/>
            <a:chOff x="655600" y="3183978"/>
            <a:chExt cx="490627" cy="720234"/>
          </a:xfrm>
        </p:grpSpPr>
        <p:sp>
          <p:nvSpPr>
            <p:cNvPr id="1625" name="Google Shape;1625;p5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5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5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5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5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0" name="Google Shape;1630;p50"/>
          <p:cNvGrpSpPr/>
          <p:nvPr/>
        </p:nvGrpSpPr>
        <p:grpSpPr>
          <a:xfrm>
            <a:off x="7213443" y="2105109"/>
            <a:ext cx="189785" cy="445592"/>
            <a:chOff x="8011692" y="3184166"/>
            <a:chExt cx="306600" cy="719859"/>
          </a:xfrm>
        </p:grpSpPr>
        <p:sp>
          <p:nvSpPr>
            <p:cNvPr id="1631" name="Google Shape;1631;p5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2" name="Google Shape;1632;p5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3" name="Google Shape;1633;p5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4" name="Google Shape;1634;p5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5" name="Google Shape;1635;p5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6" name="Google Shape;1636;p5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37" name="Google Shape;1637;p50"/>
          <p:cNvGrpSpPr/>
          <p:nvPr/>
        </p:nvGrpSpPr>
        <p:grpSpPr>
          <a:xfrm>
            <a:off x="7648230" y="2104859"/>
            <a:ext cx="246199" cy="445516"/>
            <a:chOff x="4556125" y="630237"/>
            <a:chExt cx="3081338" cy="5568950"/>
          </a:xfrm>
        </p:grpSpPr>
        <p:sp>
          <p:nvSpPr>
            <p:cNvPr id="1638" name="Google Shape;1638;p5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9" name="Google Shape;1639;p5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0" name="Google Shape;1640;p5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1" name="Google Shape;1641;p5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2" name="Google Shape;1642;p5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3" name="Google Shape;1643;p5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4" name="Google Shape;1644;p5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45" name="Google Shape;1645;p50"/>
          <p:cNvGrpSpPr/>
          <p:nvPr/>
        </p:nvGrpSpPr>
        <p:grpSpPr>
          <a:xfrm>
            <a:off x="1829253" y="2105059"/>
            <a:ext cx="445768" cy="445697"/>
            <a:chOff x="1674084" y="3214987"/>
            <a:chExt cx="720142" cy="720027"/>
          </a:xfrm>
        </p:grpSpPr>
        <p:sp>
          <p:nvSpPr>
            <p:cNvPr id="1646" name="Google Shape;1646;p5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5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5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9" name="Google Shape;1649;p5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0" name="Google Shape;1650;p5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5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2" name="Google Shape;1652;p5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3" name="Google Shape;1653;p5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5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5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6" name="Google Shape;1656;p5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7" name="Google Shape;1657;p5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8" name="Google Shape;1658;p50"/>
          <p:cNvGrpSpPr/>
          <p:nvPr/>
        </p:nvGrpSpPr>
        <p:grpSpPr>
          <a:xfrm>
            <a:off x="1138094" y="2105021"/>
            <a:ext cx="445578" cy="445773"/>
            <a:chOff x="557511" y="3214925"/>
            <a:chExt cx="719836" cy="720150"/>
          </a:xfrm>
        </p:grpSpPr>
        <p:sp>
          <p:nvSpPr>
            <p:cNvPr id="1659" name="Google Shape;1659;p5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0" name="Google Shape;1660;p5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5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2" name="Google Shape;1662;p5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3" name="Google Shape;1663;p50"/>
          <p:cNvGrpSpPr/>
          <p:nvPr/>
        </p:nvGrpSpPr>
        <p:grpSpPr>
          <a:xfrm>
            <a:off x="1081977" y="3541356"/>
            <a:ext cx="445905" cy="400522"/>
            <a:chOff x="1147762" y="1131887"/>
            <a:chExt cx="5137150" cy="4619626"/>
          </a:xfrm>
        </p:grpSpPr>
        <p:sp>
          <p:nvSpPr>
            <p:cNvPr id="1664" name="Google Shape;1664;p5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5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6" name="Google Shape;1666;p5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7" name="Google Shape;1667;p50"/>
          <p:cNvGrpSpPr/>
          <p:nvPr/>
        </p:nvGrpSpPr>
        <p:grpSpPr>
          <a:xfrm>
            <a:off x="1879306" y="3535010"/>
            <a:ext cx="445901" cy="413282"/>
            <a:chOff x="1570037" y="1341437"/>
            <a:chExt cx="4943475" cy="4576762"/>
          </a:xfrm>
        </p:grpSpPr>
        <p:sp>
          <p:nvSpPr>
            <p:cNvPr id="1668" name="Google Shape;1668;p5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69" name="Google Shape;1669;p5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0" name="Google Shape;1670;p5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1" name="Google Shape;1671;p5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2" name="Google Shape;1672;p5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3" name="Google Shape;1673;p5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74" name="Google Shape;1674;p50"/>
          <p:cNvGrpSpPr/>
          <p:nvPr/>
        </p:nvGrpSpPr>
        <p:grpSpPr>
          <a:xfrm>
            <a:off x="4364629" y="3519111"/>
            <a:ext cx="441332" cy="445721"/>
            <a:chOff x="5770007" y="5489899"/>
            <a:chExt cx="712976" cy="720067"/>
          </a:xfrm>
        </p:grpSpPr>
        <p:sp>
          <p:nvSpPr>
            <p:cNvPr id="1675" name="Google Shape;1675;p5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6" name="Google Shape;1676;p5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7" name="Google Shape;1677;p5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5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9" name="Google Shape;1679;p5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5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5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2" name="Google Shape;1682;p5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83" name="Google Shape;1683;p50"/>
          <p:cNvGrpSpPr/>
          <p:nvPr/>
        </p:nvGrpSpPr>
        <p:grpSpPr>
          <a:xfrm>
            <a:off x="5157420" y="3541581"/>
            <a:ext cx="445651" cy="400824"/>
            <a:chOff x="7050768" y="5526199"/>
            <a:chExt cx="719953" cy="647534"/>
          </a:xfrm>
        </p:grpSpPr>
        <p:sp>
          <p:nvSpPr>
            <p:cNvPr id="1684" name="Google Shape;1684;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5" name="Google Shape;1685;p5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7" name="Google Shape;1687;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8" name="Google Shape;1688;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9" name="Google Shape;1689;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2" name="Google Shape;1692;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3" name="Google Shape;1693;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4" name="Google Shape;1694;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5" name="Google Shape;1695;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6" name="Google Shape;1696;p50"/>
          <p:cNvGrpSpPr/>
          <p:nvPr/>
        </p:nvGrpSpPr>
        <p:grpSpPr>
          <a:xfrm>
            <a:off x="6751936" y="3541651"/>
            <a:ext cx="445681" cy="400651"/>
            <a:chOff x="9626723" y="5526313"/>
            <a:chExt cx="720002" cy="647256"/>
          </a:xfrm>
        </p:grpSpPr>
        <p:sp>
          <p:nvSpPr>
            <p:cNvPr id="1697" name="Google Shape;1697;p5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8" name="Google Shape;1698;p5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9" name="Google Shape;1699;p5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5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1" name="Google Shape;1701;p5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2" name="Google Shape;1702;p5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3" name="Google Shape;1703;p5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5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5" name="Google Shape;1705;p5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6" name="Google Shape;1706;p5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7" name="Google Shape;1707;p5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5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9" name="Google Shape;1709;p50"/>
          <p:cNvGrpSpPr/>
          <p:nvPr/>
        </p:nvGrpSpPr>
        <p:grpSpPr>
          <a:xfrm>
            <a:off x="7549176" y="3519088"/>
            <a:ext cx="445582" cy="445743"/>
            <a:chOff x="10914672" y="5489861"/>
            <a:chExt cx="719842" cy="720102"/>
          </a:xfrm>
        </p:grpSpPr>
        <p:sp>
          <p:nvSpPr>
            <p:cNvPr id="1710" name="Google Shape;1710;p5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1" name="Google Shape;1711;p5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2" name="Google Shape;1712;p5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3" name="Google Shape;1713;p5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4" name="Google Shape;1714;p5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5" name="Google Shape;1715;p5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5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5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5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9" name="Google Shape;1719;p5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0" name="Google Shape;1720;p5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1" name="Google Shape;1721;p5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2" name="Google Shape;1722;p50"/>
          <p:cNvGrpSpPr/>
          <p:nvPr/>
        </p:nvGrpSpPr>
        <p:grpSpPr>
          <a:xfrm>
            <a:off x="5954636" y="3529352"/>
            <a:ext cx="445821" cy="425246"/>
            <a:chOff x="8338678" y="5506443"/>
            <a:chExt cx="720227" cy="686988"/>
          </a:xfrm>
        </p:grpSpPr>
        <p:sp>
          <p:nvSpPr>
            <p:cNvPr id="1723" name="Google Shape;1723;p5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4" name="Google Shape;1724;p5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5" name="Google Shape;1725;p5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6" name="Google Shape;1726;p5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7" name="Google Shape;1727;p5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8" name="Google Shape;1728;p5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9" name="Google Shape;1729;p50"/>
          <p:cNvGrpSpPr/>
          <p:nvPr/>
        </p:nvGrpSpPr>
        <p:grpSpPr>
          <a:xfrm>
            <a:off x="2676293" y="3583942"/>
            <a:ext cx="1336824" cy="316035"/>
            <a:chOff x="3042485" y="5594633"/>
            <a:chExt cx="2159652" cy="510557"/>
          </a:xfrm>
        </p:grpSpPr>
        <p:sp>
          <p:nvSpPr>
            <p:cNvPr id="1730" name="Google Shape;1730;p5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4" name="Google Shape;1734;p5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5" name="Google Shape;1735;p5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9" name="Google Shape;1739;p5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0" name="Google Shape;1740;p5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3" name="Google Shape;1743;p5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4" name="Google Shape;1744;p5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5" name="Google Shape;1745;p50"/>
          <p:cNvGrpSpPr/>
          <p:nvPr/>
        </p:nvGrpSpPr>
        <p:grpSpPr>
          <a:xfrm>
            <a:off x="1879183" y="4227478"/>
            <a:ext cx="445738" cy="442950"/>
            <a:chOff x="1442627" y="5710929"/>
            <a:chExt cx="594318" cy="590600"/>
          </a:xfrm>
        </p:grpSpPr>
        <p:sp>
          <p:nvSpPr>
            <p:cNvPr id="1746" name="Google Shape;1746;p5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9" name="Google Shape;1749;p5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0" name="Google Shape;1750;p50"/>
          <p:cNvGrpSpPr/>
          <p:nvPr/>
        </p:nvGrpSpPr>
        <p:grpSpPr>
          <a:xfrm>
            <a:off x="6788033" y="4226058"/>
            <a:ext cx="373053" cy="445791"/>
            <a:chOff x="8095060" y="5664590"/>
            <a:chExt cx="497404" cy="594389"/>
          </a:xfrm>
        </p:grpSpPr>
        <p:grpSp>
          <p:nvGrpSpPr>
            <p:cNvPr id="1751" name="Google Shape;1751;p50"/>
            <p:cNvGrpSpPr/>
            <p:nvPr/>
          </p:nvGrpSpPr>
          <p:grpSpPr>
            <a:xfrm>
              <a:off x="8095060" y="5969027"/>
              <a:ext cx="497404" cy="289951"/>
              <a:chOff x="8095060" y="5969027"/>
              <a:chExt cx="497404" cy="289951"/>
            </a:xfrm>
          </p:grpSpPr>
          <p:sp>
            <p:nvSpPr>
              <p:cNvPr id="1752" name="Google Shape;1752;p5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3" name="Google Shape;1753;p5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4" name="Google Shape;1754;p5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5" name="Google Shape;1755;p50"/>
            <p:cNvGrpSpPr/>
            <p:nvPr/>
          </p:nvGrpSpPr>
          <p:grpSpPr>
            <a:xfrm>
              <a:off x="8095060" y="5867832"/>
              <a:ext cx="497404" cy="289312"/>
              <a:chOff x="8095060" y="5867832"/>
              <a:chExt cx="497404" cy="289312"/>
            </a:xfrm>
          </p:grpSpPr>
          <p:sp>
            <p:nvSpPr>
              <p:cNvPr id="1756" name="Google Shape;1756;p5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8" name="Google Shape;1758;p5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9" name="Google Shape;1759;p50"/>
            <p:cNvGrpSpPr/>
            <p:nvPr/>
          </p:nvGrpSpPr>
          <p:grpSpPr>
            <a:xfrm>
              <a:off x="8095060" y="5765998"/>
              <a:ext cx="497404" cy="289312"/>
              <a:chOff x="8095060" y="5765998"/>
              <a:chExt cx="497404" cy="289312"/>
            </a:xfrm>
          </p:grpSpPr>
          <p:sp>
            <p:nvSpPr>
              <p:cNvPr id="1760" name="Google Shape;1760;p5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3" name="Google Shape;1763;p50"/>
            <p:cNvGrpSpPr/>
            <p:nvPr/>
          </p:nvGrpSpPr>
          <p:grpSpPr>
            <a:xfrm>
              <a:off x="8095060" y="5664590"/>
              <a:ext cx="497404" cy="290164"/>
              <a:chOff x="8095060" y="5664590"/>
              <a:chExt cx="497404" cy="290164"/>
            </a:xfrm>
          </p:grpSpPr>
          <p:sp>
            <p:nvSpPr>
              <p:cNvPr id="1764" name="Google Shape;1764;p5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5" name="Google Shape;1765;p5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67" name="Google Shape;1767;p50"/>
          <p:cNvGrpSpPr/>
          <p:nvPr/>
        </p:nvGrpSpPr>
        <p:grpSpPr>
          <a:xfrm>
            <a:off x="2870825" y="4226086"/>
            <a:ext cx="557162" cy="445734"/>
            <a:chOff x="4607809" y="5664627"/>
            <a:chExt cx="742883" cy="594312"/>
          </a:xfrm>
        </p:grpSpPr>
        <p:sp>
          <p:nvSpPr>
            <p:cNvPr id="1768" name="Google Shape;1768;p5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1" name="Google Shape;1771;p5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2" name="Google Shape;1772;p5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4" name="Google Shape;1774;p5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5" name="Google Shape;1775;p5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6" name="Google Shape;1776;p50"/>
          <p:cNvGrpSpPr/>
          <p:nvPr/>
        </p:nvGrpSpPr>
        <p:grpSpPr>
          <a:xfrm>
            <a:off x="3973890" y="4226143"/>
            <a:ext cx="1079865" cy="445620"/>
            <a:chOff x="2571250" y="5664711"/>
            <a:chExt cx="1439820" cy="594160"/>
          </a:xfrm>
        </p:grpSpPr>
        <p:sp>
          <p:nvSpPr>
            <p:cNvPr id="1777" name="Google Shape;1777;p5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8" name="Google Shape;1778;p5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79" name="Google Shape;1779;p5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0" name="Google Shape;1780;p5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1" name="Google Shape;1781;p5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2" name="Google Shape;1782;p5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3" name="Google Shape;1783;p5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4" name="Google Shape;1784;p5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5" name="Google Shape;1785;p5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6" name="Google Shape;1786;p5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7" name="Google Shape;1787;p5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8" name="Google Shape;1788;p5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9" name="Google Shape;1789;p5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0" name="Google Shape;1790;p5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91" name="Google Shape;1791;p5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2" name="Google Shape;1792;p5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93" name="Google Shape;1793;p5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4" name="Google Shape;1794;p5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5" name="Google Shape;1795;p5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6" name="Google Shape;1796;p5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7" name="Google Shape;1797;p5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8" name="Google Shape;1798;p5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9" name="Google Shape;1799;p5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0" name="Google Shape;1800;p5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01" name="Google Shape;1801;p50"/>
          <p:cNvGrpSpPr/>
          <p:nvPr/>
        </p:nvGrpSpPr>
        <p:grpSpPr>
          <a:xfrm>
            <a:off x="5599659" y="4225935"/>
            <a:ext cx="642470" cy="446036"/>
            <a:chOff x="6332670" y="5663946"/>
            <a:chExt cx="856627" cy="594715"/>
          </a:xfrm>
        </p:grpSpPr>
        <p:grpSp>
          <p:nvGrpSpPr>
            <p:cNvPr id="1802" name="Google Shape;1802;p50"/>
            <p:cNvGrpSpPr/>
            <p:nvPr/>
          </p:nvGrpSpPr>
          <p:grpSpPr>
            <a:xfrm>
              <a:off x="6392364" y="5663946"/>
              <a:ext cx="796933" cy="185801"/>
              <a:chOff x="3321050" y="1066800"/>
              <a:chExt cx="6505573" cy="1508125"/>
            </a:xfrm>
          </p:grpSpPr>
          <p:sp>
            <p:nvSpPr>
              <p:cNvPr id="1803" name="Google Shape;1803;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5" name="Google Shape;1805;p50"/>
            <p:cNvGrpSpPr/>
            <p:nvPr/>
          </p:nvGrpSpPr>
          <p:grpSpPr>
            <a:xfrm flipH="1">
              <a:off x="6332670" y="5868403"/>
              <a:ext cx="796933" cy="185801"/>
              <a:chOff x="3321050" y="1066800"/>
              <a:chExt cx="6505573" cy="1508125"/>
            </a:xfrm>
          </p:grpSpPr>
          <p:sp>
            <p:nvSpPr>
              <p:cNvPr id="1806" name="Google Shape;1806;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7" name="Google Shape;1807;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8" name="Google Shape;1808;p50"/>
            <p:cNvGrpSpPr/>
            <p:nvPr/>
          </p:nvGrpSpPr>
          <p:grpSpPr>
            <a:xfrm>
              <a:off x="6392364" y="6072860"/>
              <a:ext cx="796933" cy="185801"/>
              <a:chOff x="3321050" y="1066800"/>
              <a:chExt cx="6505573" cy="1508125"/>
            </a:xfrm>
          </p:grpSpPr>
          <p:sp>
            <p:nvSpPr>
              <p:cNvPr id="1809" name="Google Shape;1809;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811" name="Google Shape;1811;p50"/>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812" name="Google Shape;1812;p50"/>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A5B0FE"/>
        </a:solidFill>
        <a:effectLst/>
      </p:bgPr>
    </p:bg>
    <p:spTree>
      <p:nvGrpSpPr>
        <p:cNvPr id="1" name="Shape 1816"/>
        <p:cNvGrpSpPr/>
        <p:nvPr/>
      </p:nvGrpSpPr>
      <p:grpSpPr>
        <a:xfrm>
          <a:off x="0" y="0"/>
          <a:ext cx="0" cy="0"/>
          <a:chOff x="0" y="0"/>
          <a:chExt cx="0" cy="0"/>
        </a:xfrm>
      </p:grpSpPr>
      <p:sp>
        <p:nvSpPr>
          <p:cNvPr id="1817" name="Google Shape;1817;p51"/>
          <p:cNvSpPr txBox="1"/>
          <p:nvPr/>
        </p:nvSpPr>
        <p:spPr>
          <a:xfrm>
            <a:off x="884300" y="72722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Barlow"/>
                <a:ea typeface="Barlow"/>
                <a:cs typeface="Barlow"/>
                <a:sym typeface="Barlow"/>
              </a:rPr>
              <a:t>You can also use any emoji as an icon!</a:t>
            </a:r>
            <a:endParaRPr b="1">
              <a:latin typeface="Barlow"/>
              <a:ea typeface="Barlow"/>
              <a:cs typeface="Barlow"/>
              <a:sym typeface="Barlow"/>
            </a:endParaRPr>
          </a:p>
          <a:p>
            <a:pPr marL="0" lvl="0" indent="0" algn="l" rtl="0">
              <a:spcBef>
                <a:spcPts val="0"/>
              </a:spcBef>
              <a:spcAft>
                <a:spcPts val="0"/>
              </a:spcAft>
              <a:buClr>
                <a:schemeClr val="dk1"/>
              </a:buClr>
              <a:buSzPts val="1100"/>
              <a:buFont typeface="Arial"/>
              <a:buNone/>
            </a:pPr>
            <a:r>
              <a:rPr lang="en">
                <a:latin typeface="Barlow Light"/>
                <a:ea typeface="Barlow Light"/>
                <a:cs typeface="Barlow Light"/>
                <a:sym typeface="Barlow Light"/>
              </a:rPr>
              <a:t>And of course it resizes without losing quality.</a:t>
            </a:r>
            <a:endParaRPr>
              <a:latin typeface="Barlow Light"/>
              <a:ea typeface="Barlow Light"/>
              <a:cs typeface="Barlow Light"/>
              <a:sym typeface="Barlow Light"/>
            </a:endParaRPr>
          </a:p>
          <a:p>
            <a:pPr marL="0" lvl="0" indent="0" algn="l" rtl="0">
              <a:spcBef>
                <a:spcPts val="0"/>
              </a:spcBef>
              <a:spcAft>
                <a:spcPts val="0"/>
              </a:spcAft>
              <a:buNone/>
            </a:pPr>
            <a:r>
              <a:rPr lang="en">
                <a:latin typeface="Barlow Light"/>
                <a:ea typeface="Barlow Light"/>
                <a:cs typeface="Barlow Light"/>
                <a:sym typeface="Barlow Light"/>
              </a:rPr>
              <a:t>How? Follow Google instructions https://twitter.com/googledocs/status/730087240156643328</a:t>
            </a:r>
            <a:endParaRPr>
              <a:latin typeface="Barlow Light"/>
              <a:ea typeface="Barlow Light"/>
              <a:cs typeface="Barlow Light"/>
              <a:sym typeface="Barlow Light"/>
            </a:endParaRPr>
          </a:p>
        </p:txBody>
      </p:sp>
      <p:sp>
        <p:nvSpPr>
          <p:cNvPr id="1818" name="Google Shape;1818;p51"/>
          <p:cNvSpPr txBox="1"/>
          <p:nvPr/>
        </p:nvSpPr>
        <p:spPr>
          <a:xfrm>
            <a:off x="884300" y="22980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FFFFFF"/>
                </a:solidFill>
                <a:latin typeface="Barlow Light"/>
                <a:ea typeface="Barlow Light"/>
                <a:cs typeface="Barlow Light"/>
                <a:sym typeface="Barlow Light"/>
              </a:rPr>
              <a:t>✋👆👉👍👤👦👧👨👩👪💃🏃💑❤😂😉😋😒😭👶😸🐟🍒🍔💣📌📖🔨🎃🎈🎨🏈🏰🌏🔌🔑</a:t>
            </a:r>
            <a:r>
              <a:rPr lang="en" sz="2400" dirty="0">
                <a:solidFill>
                  <a:srgbClr val="FFFFFF"/>
                </a:solidFill>
                <a:highlight>
                  <a:srgbClr val="000000"/>
                </a:highlight>
                <a:latin typeface="Barlow Light"/>
                <a:ea typeface="Barlow Light"/>
                <a:cs typeface="Barlow Light"/>
                <a:sym typeface="Barlow Light"/>
              </a:rPr>
              <a:t> and many more...</a:t>
            </a:r>
            <a:endParaRPr sz="2400">
              <a:solidFill>
                <a:srgbClr val="FFFFFF"/>
              </a:solidFill>
              <a:highlight>
                <a:srgbClr val="000000"/>
              </a:highlight>
              <a:latin typeface="Barlow Light"/>
              <a:ea typeface="Barlow Light"/>
              <a:cs typeface="Barlow Light"/>
              <a:sym typeface="Barlow Light"/>
            </a:endParaRPr>
          </a:p>
        </p:txBody>
      </p:sp>
      <p:sp>
        <p:nvSpPr>
          <p:cNvPr id="1819" name="Google Shape;1819;p5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aphicFrame>
        <p:nvGraphicFramePr>
          <p:cNvPr id="5" name="Diagram 4"/>
          <p:cNvGraphicFramePr/>
          <p:nvPr/>
        </p:nvGraphicFramePr>
        <p:xfrm>
          <a:off x="457200" y="586975"/>
          <a:ext cx="5138700" cy="8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2" name="Google Shape;262;p16"/>
          <p:cNvSpPr txBox="1">
            <a:spLocks noGrp="1"/>
          </p:cNvSpPr>
          <p:nvPr>
            <p:ph type="body" idx="1"/>
          </p:nvPr>
        </p:nvSpPr>
        <p:spPr>
          <a:xfrm>
            <a:off x="457200" y="1657350"/>
            <a:ext cx="5138700" cy="3180900"/>
          </a:xfrm>
          <a:prstGeom prst="rect">
            <a:avLst/>
          </a:prstGeom>
          <a:solidFill>
            <a:schemeClr val="accent2"/>
          </a:solidFill>
        </p:spPr>
        <p:txBody>
          <a:bodyPr spcFirstLastPara="1" wrap="square" lIns="91425" tIns="91425" rIns="91425" bIns="91425" anchor="t" anchorCtr="0">
            <a:noAutofit/>
          </a:bodyPr>
          <a:lstStyle/>
          <a:p>
            <a:pPr algn="just">
              <a:buNone/>
            </a:pPr>
            <a:r>
              <a:rPr lang="en-US" sz="1000" dirty="0" smtClean="0"/>
              <a:t>	</a:t>
            </a:r>
            <a:r>
              <a:rPr lang="en-US" sz="1600" dirty="0" smtClean="0"/>
              <a:t>E-banking is an online banking solution that provides a full range of banking services to customers with distinguished user profiles. It features internet banking as its dominant online channel, integrating independent subsystems. The objective is to prepare a software or application, which could maintain data &amp; provide user friendly interface for User. Also user can create an account from any place with Zero (0) balance &amp; personal information..</a:t>
            </a:r>
          </a:p>
          <a:p>
            <a:pPr algn="just">
              <a:buNone/>
            </a:pPr>
            <a:endParaRPr lang="en-US" sz="10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grpSp>
        <p:nvGrpSpPr>
          <p:cNvPr id="14" name="Google Shape;1010;p49"/>
          <p:cNvGrpSpPr/>
          <p:nvPr/>
        </p:nvGrpSpPr>
        <p:grpSpPr>
          <a:xfrm>
            <a:off x="5181600" y="209550"/>
            <a:ext cx="838200" cy="726441"/>
            <a:chOff x="5961125" y="1623900"/>
            <a:chExt cx="427450" cy="448175"/>
          </a:xfrm>
          <a:solidFill>
            <a:schemeClr val="accent1"/>
          </a:solidFill>
          <a:effectLst>
            <a:outerShdw blurRad="50800" dist="38100" dir="5400000" algn="t" rotWithShape="0">
              <a:prstClr val="black">
                <a:alpha val="40000"/>
              </a:prstClr>
            </a:outerShdw>
          </a:effectLst>
        </p:grpSpPr>
        <p:sp>
          <p:nvSpPr>
            <p:cNvPr id="15" name="Google Shape;1011;p4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12;p4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3;p4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4;p4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15;p4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6;p4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7;p4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comb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17"/>
          <p:cNvSpPr txBox="1">
            <a:spLocks noGrp="1"/>
          </p:cNvSpPr>
          <p:nvPr>
            <p:ph type="subTitle" idx="1"/>
          </p:nvPr>
        </p:nvSpPr>
        <p:spPr>
          <a:xfrm>
            <a:off x="2362200" y="819150"/>
            <a:ext cx="38913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What is our Motivation?</a:t>
            </a:r>
            <a:endParaRPr/>
          </a:p>
        </p:txBody>
      </p:sp>
      <p:sp>
        <p:nvSpPr>
          <p:cNvPr id="4" name="TextBox 3"/>
          <p:cNvSpPr txBox="1"/>
          <p:nvPr/>
        </p:nvSpPr>
        <p:spPr>
          <a:xfrm>
            <a:off x="2743200" y="1581150"/>
            <a:ext cx="1986441" cy="307777"/>
          </a:xfrm>
          <a:prstGeom prst="rect">
            <a:avLst/>
          </a:prstGeom>
          <a:noFill/>
        </p:spPr>
        <p:txBody>
          <a:bodyPr wrap="none" rtlCol="0">
            <a:spAutoFit/>
          </a:bodyPr>
          <a:lstStyle/>
          <a:p>
            <a:r>
              <a:rPr lang="en-US" dirty="0" smtClean="0"/>
              <a:t>Our motivation is……..</a:t>
            </a:r>
            <a:endParaRPr lang="en-US" dirty="0"/>
          </a:p>
        </p:txBody>
      </p:sp>
      <p:sp>
        <p:nvSpPr>
          <p:cNvPr id="5" name="TextBox 4"/>
          <p:cNvSpPr txBox="1"/>
          <p:nvPr/>
        </p:nvSpPr>
        <p:spPr>
          <a:xfrm>
            <a:off x="2667000" y="2038350"/>
            <a:ext cx="5638800" cy="2462213"/>
          </a:xfrm>
          <a:prstGeom prst="rect">
            <a:avLst/>
          </a:prstGeom>
          <a:noFill/>
        </p:spPr>
        <p:txBody>
          <a:bodyPr wrap="square" rtlCol="0">
            <a:spAutoFit/>
          </a:bodyPr>
          <a:lstStyle/>
          <a:p>
            <a:r>
              <a:rPr lang="en-US" dirty="0" smtClean="0"/>
              <a:t>In present system some banks are working software based but most banks are doing it manually. User have to visit bank to Withdrawal or Deposit amount. In present bank system it is also difficult to find account information of account holder. In this bank management system we will automate all the banking process. In our bank management system user can check his balance online and he can also transfer money to other account </a:t>
            </a:r>
            <a:r>
              <a:rPr lang="en-US" dirty="0" err="1" smtClean="0"/>
              <a:t>online.The</a:t>
            </a:r>
            <a:r>
              <a:rPr lang="en-US" dirty="0" smtClean="0"/>
              <a:t> main purpose of developing bank management system is to design an application, which could store bank data and provide an interface for retrieving customer related details with 100% accuracy.</a:t>
            </a:r>
          </a:p>
          <a:p>
            <a:endParaRPr lang="en-US" dirty="0"/>
          </a:p>
        </p:txBody>
      </p:sp>
      <p:sp>
        <p:nvSpPr>
          <p:cNvPr id="7" name="Google Shape;263;p16"/>
          <p:cNvSpPr txBox="1">
            <a:spLocks/>
          </p:cNvSpPr>
          <p:nvPr/>
        </p:nvSpPr>
        <p:spPr>
          <a:xfrm>
            <a:off x="8808000" y="2190750"/>
            <a:ext cx="336000" cy="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dirty="0" smtClean="0">
                <a:solidFill>
                  <a:schemeClr val="bg1"/>
                </a:solidFill>
                <a:latin typeface="Arial"/>
                <a:ea typeface="Arial"/>
                <a:cs typeface="Arial"/>
              </a:rPr>
              <a:t>4</a:t>
            </a:r>
            <a:endParaRPr kumimoji="0" lang="en" sz="1400" b="0" i="0" u="none" strike="noStrike" kern="0" cap="none" spc="0" normalizeH="0" baseline="0" noProof="0" dirty="0">
              <a:ln>
                <a:noFill/>
              </a:ln>
              <a:solidFill>
                <a:schemeClr val="bg1"/>
              </a:solidFill>
              <a:effectLst/>
              <a:uLnTx/>
              <a:uFillTx/>
              <a:latin typeface="Arial"/>
              <a:ea typeface="Arial"/>
              <a:cs typeface="Arial"/>
              <a:sym typeface="Arial"/>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features provided by thi</a:t>
            </a:r>
            <a:r>
              <a:rPr lang="en-US" dirty="0" smtClean="0"/>
              <a:t>s project.</a:t>
            </a:r>
            <a:endParaRPr lang="en-US" dirty="0"/>
          </a:p>
        </p:txBody>
      </p:sp>
      <p:sp>
        <p:nvSpPr>
          <p:cNvPr id="3" name="Google Shape;263;p16"/>
          <p:cNvSpPr txBox="1">
            <a:spLocks/>
          </p:cNvSpPr>
          <p:nvPr/>
        </p:nvSpPr>
        <p:spPr>
          <a:xfrm>
            <a:off x="8808000" y="2190750"/>
            <a:ext cx="336000" cy="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smtClean="0">
                <a:ln>
                  <a:noFill/>
                </a:ln>
                <a:solidFill>
                  <a:schemeClr val="bg1"/>
                </a:solidFill>
                <a:effectLst/>
                <a:uLnTx/>
                <a:uFillTx/>
                <a:latin typeface="Arial"/>
                <a:ea typeface="Arial"/>
                <a:cs typeface="Arial"/>
                <a:sym typeface="Arial"/>
              </a:rPr>
              <a:t>5</a:t>
            </a:r>
            <a:endParaRPr kumimoji="0" lang="en" sz="1400" b="0" i="0" u="none" strike="noStrike" kern="0" cap="none" spc="0" normalizeH="0" baseline="0" noProof="0" dirty="0">
              <a:ln>
                <a:noFill/>
              </a:ln>
              <a:solidFill>
                <a:schemeClr val="bg1"/>
              </a:solidFill>
              <a:effectLst/>
              <a:uLnTx/>
              <a:uFillTx/>
              <a:latin typeface="Arial"/>
              <a:ea typeface="Arial"/>
              <a:cs typeface="Arial"/>
              <a:sym typeface="Arial"/>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grpSp>
        <p:nvGrpSpPr>
          <p:cNvPr id="285" name="Google Shape;285;p19"/>
          <p:cNvGrpSpPr/>
          <p:nvPr/>
        </p:nvGrpSpPr>
        <p:grpSpPr>
          <a:xfrm rot="-587295">
            <a:off x="6700483" y="3941579"/>
            <a:ext cx="954200" cy="917944"/>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9"/>
          <p:cNvSpPr/>
          <p:nvPr/>
        </p:nvSpPr>
        <p:spPr>
          <a:xfrm>
            <a:off x="5638800" y="1504950"/>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cxnSp>
        <p:nvCxnSpPr>
          <p:cNvPr id="60" name="Straight Arrow Connector 59">
            <a:extLst>
              <a:ext uri="{FF2B5EF4-FFF2-40B4-BE49-F238E27FC236}">
                <a16:creationId xmlns:a16="http://schemas.microsoft.com/office/drawing/2014/main" xmlns="" id="{2D0B6286-3990-4608-92BC-9502947D702A}"/>
              </a:ext>
            </a:extLst>
          </p:cNvPr>
          <p:cNvCxnSpPr>
            <a:cxnSpLocks/>
          </p:cNvCxnSpPr>
          <p:nvPr/>
        </p:nvCxnSpPr>
        <p:spPr>
          <a:xfrm rot="10800000" flipV="1">
            <a:off x="5257800" y="438150"/>
            <a:ext cx="685802" cy="3810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E6017D71-76DA-4E17-AD24-6A59E4B77ED5}"/>
              </a:ext>
            </a:extLst>
          </p:cNvPr>
          <p:cNvCxnSpPr>
            <a:cxnSpLocks/>
          </p:cNvCxnSpPr>
          <p:nvPr/>
        </p:nvCxnSpPr>
        <p:spPr>
          <a:xfrm rot="5400000" flipH="1" flipV="1">
            <a:off x="4648200" y="3181350"/>
            <a:ext cx="685800" cy="533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442D02F4-063B-42C6-A3BC-0FC69A8703E1}"/>
              </a:ext>
            </a:extLst>
          </p:cNvPr>
          <p:cNvCxnSpPr>
            <a:cxnSpLocks/>
          </p:cNvCxnSpPr>
          <p:nvPr/>
        </p:nvCxnSpPr>
        <p:spPr>
          <a:xfrm>
            <a:off x="3222794" y="3460035"/>
            <a:ext cx="1184118" cy="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97A600DB-2E58-4411-9EBE-320984C76C81}"/>
              </a:ext>
            </a:extLst>
          </p:cNvPr>
          <p:cNvCxnSpPr>
            <a:cxnSpLocks/>
          </p:cNvCxnSpPr>
          <p:nvPr/>
        </p:nvCxnSpPr>
        <p:spPr>
          <a:xfrm>
            <a:off x="2971800" y="2571750"/>
            <a:ext cx="848278" cy="152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AF0A61EC-AD70-426F-89F4-0523AAAFB973}"/>
              </a:ext>
            </a:extLst>
          </p:cNvPr>
          <p:cNvCxnSpPr>
            <a:cxnSpLocks/>
          </p:cNvCxnSpPr>
          <p:nvPr/>
        </p:nvCxnSpPr>
        <p:spPr>
          <a:xfrm flipV="1">
            <a:off x="2895600" y="1581150"/>
            <a:ext cx="924478" cy="762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2B5F6D85-080D-4978-A81F-630FC66D9C42}"/>
              </a:ext>
            </a:extLst>
          </p:cNvPr>
          <p:cNvCxnSpPr>
            <a:cxnSpLocks/>
          </p:cNvCxnSpPr>
          <p:nvPr/>
        </p:nvCxnSpPr>
        <p:spPr>
          <a:xfrm>
            <a:off x="3222794" y="659414"/>
            <a:ext cx="772078" cy="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6" name="Freeform: Shape 4">
            <a:extLst>
              <a:ext uri="{FF2B5EF4-FFF2-40B4-BE49-F238E27FC236}">
                <a16:creationId xmlns:a16="http://schemas.microsoft.com/office/drawing/2014/main" xmlns="" id="{ACE15A6B-0BAF-46BB-9581-A51D2DBEF84F}"/>
              </a:ext>
            </a:extLst>
          </p:cNvPr>
          <p:cNvSpPr/>
          <p:nvPr/>
        </p:nvSpPr>
        <p:spPr>
          <a:xfrm rot="5400000">
            <a:off x="5063712" y="866709"/>
            <a:ext cx="798077" cy="798078"/>
          </a:xfrm>
          <a:custGeom>
            <a:avLst/>
            <a:gdLst>
              <a:gd name="connsiteX0" fmla="*/ 967796 w 1064103"/>
              <a:gd name="connsiteY0" fmla="*/ 1056855 h 1064104"/>
              <a:gd name="connsiteX1" fmla="*/ 1008058 w 1064103"/>
              <a:gd name="connsiteY1" fmla="*/ 1008058 h 1064104"/>
              <a:gd name="connsiteX2" fmla="*/ 1056855 w 1064103"/>
              <a:gd name="connsiteY2" fmla="*/ 967796 h 1064104"/>
              <a:gd name="connsiteX3" fmla="*/ 1055800 w 1064103"/>
              <a:gd name="connsiteY3" fmla="*/ 976167 h 1064104"/>
              <a:gd name="connsiteX4" fmla="*/ 1026018 w 1064103"/>
              <a:gd name="connsiteY4" fmla="*/ 1026018 h 1064104"/>
              <a:gd name="connsiteX5" fmla="*/ 976167 w 1064103"/>
              <a:gd name="connsiteY5" fmla="*/ 1055800 h 1064104"/>
              <a:gd name="connsiteX6" fmla="*/ 101 w 1064103"/>
              <a:gd name="connsiteY6" fmla="*/ 153904 h 1064104"/>
              <a:gd name="connsiteX7" fmla="*/ 38188 w 1064103"/>
              <a:gd name="connsiteY7" fmla="*/ 38189 h 1064104"/>
              <a:gd name="connsiteX8" fmla="*/ 729668 w 1064103"/>
              <a:gd name="connsiteY8" fmla="*/ 334537 h 1064104"/>
              <a:gd name="connsiteX9" fmla="*/ 1064103 w 1064103"/>
              <a:gd name="connsiteY9" fmla="*/ 910301 h 1064104"/>
              <a:gd name="connsiteX10" fmla="*/ 1056853 w 1064103"/>
              <a:gd name="connsiteY10" fmla="*/ 967795 h 1064104"/>
              <a:gd name="connsiteX11" fmla="*/ 1008056 w 1064103"/>
              <a:gd name="connsiteY11" fmla="*/ 1008057 h 1064104"/>
              <a:gd name="connsiteX12" fmla="*/ 967794 w 1064103"/>
              <a:gd name="connsiteY12" fmla="*/ 1056854 h 1064104"/>
              <a:gd name="connsiteX13" fmla="*/ 910301 w 1064103"/>
              <a:gd name="connsiteY13" fmla="*/ 1064104 h 1064104"/>
              <a:gd name="connsiteX14" fmla="*/ 334536 w 1064103"/>
              <a:gd name="connsiteY14" fmla="*/ 729668 h 1064104"/>
              <a:gd name="connsiteX15" fmla="*/ 101 w 1064103"/>
              <a:gd name="connsiteY15" fmla="*/ 153904 h 106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64103" h="1064104">
                <a:moveTo>
                  <a:pt x="967796" y="1056855"/>
                </a:moveTo>
                <a:lnTo>
                  <a:pt x="1008058" y="1008058"/>
                </a:lnTo>
                <a:lnTo>
                  <a:pt x="1056855" y="967796"/>
                </a:lnTo>
                <a:lnTo>
                  <a:pt x="1055800" y="976167"/>
                </a:lnTo>
                <a:cubicBezTo>
                  <a:pt x="1049518" y="995607"/>
                  <a:pt x="1039657" y="1012379"/>
                  <a:pt x="1026018" y="1026018"/>
                </a:cubicBezTo>
                <a:cubicBezTo>
                  <a:pt x="1012379" y="1039657"/>
                  <a:pt x="995607" y="1049518"/>
                  <a:pt x="976167" y="1055800"/>
                </a:cubicBezTo>
                <a:close/>
                <a:moveTo>
                  <a:pt x="101" y="153904"/>
                </a:moveTo>
                <a:cubicBezTo>
                  <a:pt x="-1256" y="105274"/>
                  <a:pt x="10910" y="65467"/>
                  <a:pt x="38188" y="38189"/>
                </a:cubicBezTo>
                <a:cubicBezTo>
                  <a:pt x="147300" y="-70924"/>
                  <a:pt x="456886" y="61756"/>
                  <a:pt x="729668" y="334537"/>
                </a:cubicBezTo>
                <a:cubicBezTo>
                  <a:pt x="934254" y="539123"/>
                  <a:pt x="1060032" y="764412"/>
                  <a:pt x="1064103" y="910301"/>
                </a:cubicBezTo>
                <a:lnTo>
                  <a:pt x="1056853" y="967795"/>
                </a:lnTo>
                <a:lnTo>
                  <a:pt x="1008056" y="1008057"/>
                </a:lnTo>
                <a:lnTo>
                  <a:pt x="967794" y="1056854"/>
                </a:lnTo>
                <a:lnTo>
                  <a:pt x="910301" y="1064104"/>
                </a:lnTo>
                <a:cubicBezTo>
                  <a:pt x="764411" y="1060033"/>
                  <a:pt x="539122" y="934254"/>
                  <a:pt x="334536" y="729668"/>
                </a:cubicBezTo>
                <a:cubicBezTo>
                  <a:pt x="129950" y="525082"/>
                  <a:pt x="4172" y="299793"/>
                  <a:pt x="101" y="153904"/>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67" name="Freeform: Shape 5">
            <a:extLst>
              <a:ext uri="{FF2B5EF4-FFF2-40B4-BE49-F238E27FC236}">
                <a16:creationId xmlns:a16="http://schemas.microsoft.com/office/drawing/2014/main" xmlns="" id="{FFF1FD7B-43E6-4C18-8802-C06A1AE25F34}"/>
              </a:ext>
            </a:extLst>
          </p:cNvPr>
          <p:cNvSpPr/>
          <p:nvPr/>
        </p:nvSpPr>
        <p:spPr>
          <a:xfrm rot="5400000">
            <a:off x="4603482" y="362890"/>
            <a:ext cx="1151944" cy="1307387"/>
          </a:xfrm>
          <a:custGeom>
            <a:avLst/>
            <a:gdLst>
              <a:gd name="connsiteX0" fmla="*/ 1371601 w 1535925"/>
              <a:gd name="connsiteY0" fmla="*/ 1463783 h 1743183"/>
              <a:gd name="connsiteX1" fmla="*/ 1377913 w 1535925"/>
              <a:gd name="connsiteY1" fmla="*/ 1401164 h 1743183"/>
              <a:gd name="connsiteX2" fmla="*/ 1382810 w 1535925"/>
              <a:gd name="connsiteY2" fmla="*/ 1407474 h 1743183"/>
              <a:gd name="connsiteX3" fmla="*/ 1397001 w 1535925"/>
              <a:gd name="connsiteY3" fmla="*/ 1463783 h 1743183"/>
              <a:gd name="connsiteX4" fmla="*/ 1382810 w 1535925"/>
              <a:gd name="connsiteY4" fmla="*/ 1520092 h 1743183"/>
              <a:gd name="connsiteX5" fmla="*/ 1377913 w 1535925"/>
              <a:gd name="connsiteY5" fmla="*/ 1526401 h 1743183"/>
              <a:gd name="connsiteX6" fmla="*/ 0 w 1535925"/>
              <a:gd name="connsiteY6" fmla="*/ 1463783 h 1743183"/>
              <a:gd name="connsiteX7" fmla="*/ 606318 w 1535925"/>
              <a:gd name="connsiteY7" fmla="*/ 0 h 1743183"/>
              <a:gd name="connsiteX8" fmla="*/ 902666 w 1535925"/>
              <a:gd name="connsiteY8" fmla="*/ 691479 h 1743183"/>
              <a:gd name="connsiteX9" fmla="*/ 1478432 w 1535925"/>
              <a:gd name="connsiteY9" fmla="*/ 1025915 h 1743183"/>
              <a:gd name="connsiteX10" fmla="*/ 1535925 w 1535925"/>
              <a:gd name="connsiteY10" fmla="*/ 1018665 h 1743183"/>
              <a:gd name="connsiteX11" fmla="*/ 1490894 w 1535925"/>
              <a:gd name="connsiteY11" fmla="*/ 1073244 h 1743183"/>
              <a:gd name="connsiteX12" fmla="*/ 1385792 w 1535925"/>
              <a:gd name="connsiteY12" fmla="*/ 1323010 h 1743183"/>
              <a:gd name="connsiteX13" fmla="*/ 1377913 w 1535925"/>
              <a:gd name="connsiteY13" fmla="*/ 1401163 h 1743183"/>
              <a:gd name="connsiteX14" fmla="*/ 1371600 w 1535925"/>
              <a:gd name="connsiteY14" fmla="*/ 1463783 h 1743183"/>
              <a:gd name="connsiteX15" fmla="*/ 1377913 w 1535925"/>
              <a:gd name="connsiteY15" fmla="*/ 1526401 h 1743183"/>
              <a:gd name="connsiteX16" fmla="*/ 1342108 w 1535925"/>
              <a:gd name="connsiteY16" fmla="*/ 1572538 h 1743183"/>
              <a:gd name="connsiteX17" fmla="*/ 698500 w 1535925"/>
              <a:gd name="connsiteY17" fmla="*/ 1743183 h 1743183"/>
              <a:gd name="connsiteX18" fmla="*/ 0 w 1535925"/>
              <a:gd name="connsiteY18" fmla="*/ 1463783 h 174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5925" h="1743183">
                <a:moveTo>
                  <a:pt x="1371601" y="1463783"/>
                </a:moveTo>
                <a:lnTo>
                  <a:pt x="1377913" y="1401164"/>
                </a:lnTo>
                <a:lnTo>
                  <a:pt x="1382810" y="1407474"/>
                </a:lnTo>
                <a:cubicBezTo>
                  <a:pt x="1392114" y="1425662"/>
                  <a:pt x="1397001" y="1444494"/>
                  <a:pt x="1397001" y="1463783"/>
                </a:cubicBezTo>
                <a:cubicBezTo>
                  <a:pt x="1397001" y="1483071"/>
                  <a:pt x="1392114" y="1501903"/>
                  <a:pt x="1382810" y="1520092"/>
                </a:cubicBezTo>
                <a:lnTo>
                  <a:pt x="1377913" y="1526401"/>
                </a:lnTo>
                <a:close/>
                <a:moveTo>
                  <a:pt x="0" y="1463783"/>
                </a:moveTo>
                <a:cubicBezTo>
                  <a:pt x="0" y="892139"/>
                  <a:pt x="231704" y="374614"/>
                  <a:pt x="606318" y="0"/>
                </a:cubicBezTo>
                <a:cubicBezTo>
                  <a:pt x="497206" y="109112"/>
                  <a:pt x="629885" y="418698"/>
                  <a:pt x="902666" y="691479"/>
                </a:cubicBezTo>
                <a:cubicBezTo>
                  <a:pt x="1107252" y="896065"/>
                  <a:pt x="1332541" y="1021844"/>
                  <a:pt x="1478432" y="1025915"/>
                </a:cubicBezTo>
                <a:lnTo>
                  <a:pt x="1535925" y="1018665"/>
                </a:lnTo>
                <a:lnTo>
                  <a:pt x="1490894" y="1073244"/>
                </a:lnTo>
                <a:cubicBezTo>
                  <a:pt x="1440683" y="1147565"/>
                  <a:pt x="1404401" y="1232068"/>
                  <a:pt x="1385792" y="1323010"/>
                </a:cubicBezTo>
                <a:lnTo>
                  <a:pt x="1377913" y="1401163"/>
                </a:lnTo>
                <a:lnTo>
                  <a:pt x="1371600" y="1463783"/>
                </a:lnTo>
                <a:lnTo>
                  <a:pt x="1377913" y="1526401"/>
                </a:lnTo>
                <a:lnTo>
                  <a:pt x="1342108" y="1572538"/>
                </a:lnTo>
                <a:cubicBezTo>
                  <a:pt x="1236070" y="1672819"/>
                  <a:pt x="987828" y="1743183"/>
                  <a:pt x="698500" y="1743183"/>
                </a:cubicBezTo>
                <a:cubicBezTo>
                  <a:pt x="312729" y="1743183"/>
                  <a:pt x="0" y="1618091"/>
                  <a:pt x="0" y="1463783"/>
                </a:cubicBezTo>
                <a:close/>
              </a:path>
            </a:pathLst>
          </a:custGeom>
          <a:gradFill>
            <a:gsLst>
              <a:gs pos="25000">
                <a:schemeClr val="accent6">
                  <a:lumMod val="50000"/>
                </a:schemeClr>
              </a:gs>
              <a:gs pos="86000">
                <a:schemeClr val="accent6">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68" name="Freeform: Shape 6">
            <a:extLst>
              <a:ext uri="{FF2B5EF4-FFF2-40B4-BE49-F238E27FC236}">
                <a16:creationId xmlns:a16="http://schemas.microsoft.com/office/drawing/2014/main" xmlns="" id="{014A0020-F24D-4D87-8B89-98BEB5A4C70B}"/>
              </a:ext>
            </a:extLst>
          </p:cNvPr>
          <p:cNvSpPr/>
          <p:nvPr/>
        </p:nvSpPr>
        <p:spPr>
          <a:xfrm rot="5400000">
            <a:off x="3559985" y="489460"/>
            <a:ext cx="1224175" cy="1126478"/>
          </a:xfrm>
          <a:custGeom>
            <a:avLst/>
            <a:gdLst>
              <a:gd name="connsiteX0" fmla="*/ 1535925 w 1632233"/>
              <a:gd name="connsiteY0" fmla="*/ 445116 h 1501970"/>
              <a:gd name="connsiteX1" fmla="*/ 1544296 w 1632233"/>
              <a:gd name="connsiteY1" fmla="*/ 446172 h 1501970"/>
              <a:gd name="connsiteX2" fmla="*/ 1594147 w 1632233"/>
              <a:gd name="connsiteY2" fmla="*/ 475954 h 1501970"/>
              <a:gd name="connsiteX3" fmla="*/ 1623929 w 1632233"/>
              <a:gd name="connsiteY3" fmla="*/ 525805 h 1501970"/>
              <a:gd name="connsiteX4" fmla="*/ 1624984 w 1632233"/>
              <a:gd name="connsiteY4" fmla="*/ 534175 h 1501970"/>
              <a:gd name="connsiteX5" fmla="*/ 1576187 w 1632233"/>
              <a:gd name="connsiteY5" fmla="*/ 493914 h 1501970"/>
              <a:gd name="connsiteX6" fmla="*/ 793328 w 1632233"/>
              <a:gd name="connsiteY6" fmla="*/ 893584 h 1501970"/>
              <a:gd name="connsiteX7" fmla="*/ 816470 w 1632233"/>
              <a:gd name="connsiteY7" fmla="*/ 865741 h 1501970"/>
              <a:gd name="connsiteX8" fmla="*/ 807139 w 1632233"/>
              <a:gd name="connsiteY8" fmla="*/ 875857 h 1501970"/>
              <a:gd name="connsiteX9" fmla="*/ 719257 w 1632233"/>
              <a:gd name="connsiteY9" fmla="*/ 990468 h 1501970"/>
              <a:gd name="connsiteX10" fmla="*/ 739240 w 1632233"/>
              <a:gd name="connsiteY10" fmla="*/ 963008 h 1501970"/>
              <a:gd name="connsiteX11" fmla="*/ 725938 w 1632233"/>
              <a:gd name="connsiteY11" fmla="*/ 980082 h 1501970"/>
              <a:gd name="connsiteX12" fmla="*/ 606113 w 1632233"/>
              <a:gd name="connsiteY12" fmla="*/ 1194317 h 1501970"/>
              <a:gd name="connsiteX13" fmla="*/ 616181 w 1632233"/>
              <a:gd name="connsiteY13" fmla="*/ 1169692 h 1501970"/>
              <a:gd name="connsiteX14" fmla="*/ 611282 w 1632233"/>
              <a:gd name="connsiteY14" fmla="*/ 1179418 h 1501970"/>
              <a:gd name="connsiteX15" fmla="*/ 579022 w 1632233"/>
              <a:gd name="connsiteY15" fmla="*/ 1276813 h 1501970"/>
              <a:gd name="connsiteX16" fmla="*/ 585423 w 1632233"/>
              <a:gd name="connsiteY16" fmla="*/ 1253946 h 1501970"/>
              <a:gd name="connsiteX17" fmla="*/ 580210 w 1632233"/>
              <a:gd name="connsiteY17" fmla="*/ 1268969 h 1501970"/>
              <a:gd name="connsiteX18" fmla="*/ 0 w 1632233"/>
              <a:gd name="connsiteY18" fmla="*/ 0 h 1501970"/>
              <a:gd name="connsiteX19" fmla="*/ 698500 w 1632233"/>
              <a:gd name="connsiteY19" fmla="*/ 279400 h 1501970"/>
              <a:gd name="connsiteX20" fmla="*/ 1342108 w 1632233"/>
              <a:gd name="connsiteY20" fmla="*/ 108755 h 1501970"/>
              <a:gd name="connsiteX21" fmla="*/ 1377912 w 1632233"/>
              <a:gd name="connsiteY21" fmla="*/ 62618 h 1501970"/>
              <a:gd name="connsiteX22" fmla="*/ 1385791 w 1632233"/>
              <a:gd name="connsiteY22" fmla="*/ 140772 h 1501970"/>
              <a:gd name="connsiteX23" fmla="*/ 1490893 w 1632233"/>
              <a:gd name="connsiteY23" fmla="*/ 390538 h 1501970"/>
              <a:gd name="connsiteX24" fmla="*/ 1535924 w 1632233"/>
              <a:gd name="connsiteY24" fmla="*/ 445116 h 1501970"/>
              <a:gd name="connsiteX25" fmla="*/ 1535924 w 1632233"/>
              <a:gd name="connsiteY25" fmla="*/ 445116 h 1501970"/>
              <a:gd name="connsiteX26" fmla="*/ 1576186 w 1632233"/>
              <a:gd name="connsiteY26" fmla="*/ 493914 h 1501970"/>
              <a:gd name="connsiteX27" fmla="*/ 1624983 w 1632233"/>
              <a:gd name="connsiteY27" fmla="*/ 534175 h 1501970"/>
              <a:gd name="connsiteX28" fmla="*/ 1632233 w 1632233"/>
              <a:gd name="connsiteY28" fmla="*/ 591669 h 1501970"/>
              <a:gd name="connsiteX29" fmla="*/ 1297797 w 1632233"/>
              <a:gd name="connsiteY29" fmla="*/ 1167433 h 1501970"/>
              <a:gd name="connsiteX30" fmla="*/ 656168 w 1632233"/>
              <a:gd name="connsiteY30" fmla="*/ 1493563 h 1501970"/>
              <a:gd name="connsiteX31" fmla="*/ 606318 w 1632233"/>
              <a:gd name="connsiteY31" fmla="*/ 1463782 h 1501970"/>
              <a:gd name="connsiteX32" fmla="*/ 606318 w 1632233"/>
              <a:gd name="connsiteY32" fmla="*/ 1463782 h 1501970"/>
              <a:gd name="connsiteX33" fmla="*/ 606318 w 1632233"/>
              <a:gd name="connsiteY33" fmla="*/ 1463782 h 1501970"/>
              <a:gd name="connsiteX34" fmla="*/ 606317 w 1632233"/>
              <a:gd name="connsiteY34" fmla="*/ 1463782 h 1501970"/>
              <a:gd name="connsiteX35" fmla="*/ 606317 w 1632233"/>
              <a:gd name="connsiteY35" fmla="*/ 1463782 h 1501970"/>
              <a:gd name="connsiteX36" fmla="*/ 472710 w 1632233"/>
              <a:gd name="connsiteY36" fmla="*/ 1316776 h 1501970"/>
              <a:gd name="connsiteX37" fmla="*/ 0 w 1632233"/>
              <a:gd name="connsiteY37" fmla="*/ 0 h 150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32233" h="1501970">
                <a:moveTo>
                  <a:pt x="1535925" y="445116"/>
                </a:moveTo>
                <a:lnTo>
                  <a:pt x="1544296" y="446172"/>
                </a:lnTo>
                <a:cubicBezTo>
                  <a:pt x="1563736" y="452454"/>
                  <a:pt x="1580508" y="462315"/>
                  <a:pt x="1594147" y="475954"/>
                </a:cubicBezTo>
                <a:cubicBezTo>
                  <a:pt x="1607786" y="489593"/>
                  <a:pt x="1617647" y="506364"/>
                  <a:pt x="1623929" y="525805"/>
                </a:cubicBezTo>
                <a:lnTo>
                  <a:pt x="1624984" y="534175"/>
                </a:lnTo>
                <a:lnTo>
                  <a:pt x="1576187" y="493914"/>
                </a:lnTo>
                <a:close/>
                <a:moveTo>
                  <a:pt x="793328" y="893584"/>
                </a:moveTo>
                <a:lnTo>
                  <a:pt x="816470" y="865741"/>
                </a:lnTo>
                <a:lnTo>
                  <a:pt x="807139" y="875857"/>
                </a:lnTo>
                <a:close/>
                <a:moveTo>
                  <a:pt x="719257" y="990468"/>
                </a:moveTo>
                <a:lnTo>
                  <a:pt x="739240" y="963008"/>
                </a:lnTo>
                <a:lnTo>
                  <a:pt x="725938" y="980082"/>
                </a:lnTo>
                <a:close/>
                <a:moveTo>
                  <a:pt x="606113" y="1194317"/>
                </a:moveTo>
                <a:lnTo>
                  <a:pt x="616181" y="1169692"/>
                </a:lnTo>
                <a:lnTo>
                  <a:pt x="611282" y="1179418"/>
                </a:lnTo>
                <a:close/>
                <a:moveTo>
                  <a:pt x="579022" y="1276813"/>
                </a:moveTo>
                <a:lnTo>
                  <a:pt x="585423" y="1253946"/>
                </a:lnTo>
                <a:lnTo>
                  <a:pt x="580210" y="1268969"/>
                </a:lnTo>
                <a:close/>
                <a:moveTo>
                  <a:pt x="0" y="0"/>
                </a:moveTo>
                <a:cubicBezTo>
                  <a:pt x="0" y="154308"/>
                  <a:pt x="312729" y="279400"/>
                  <a:pt x="698500" y="279400"/>
                </a:cubicBezTo>
                <a:cubicBezTo>
                  <a:pt x="987828" y="279400"/>
                  <a:pt x="1236070" y="209036"/>
                  <a:pt x="1342108" y="108755"/>
                </a:cubicBezTo>
                <a:lnTo>
                  <a:pt x="1377912" y="62618"/>
                </a:lnTo>
                <a:lnTo>
                  <a:pt x="1385791" y="140772"/>
                </a:lnTo>
                <a:cubicBezTo>
                  <a:pt x="1404400" y="231713"/>
                  <a:pt x="1440682" y="316217"/>
                  <a:pt x="1490893" y="390538"/>
                </a:cubicBezTo>
                <a:lnTo>
                  <a:pt x="1535924" y="445116"/>
                </a:lnTo>
                <a:lnTo>
                  <a:pt x="1535924" y="445116"/>
                </a:lnTo>
                <a:lnTo>
                  <a:pt x="1576186" y="493914"/>
                </a:lnTo>
                <a:lnTo>
                  <a:pt x="1624983" y="534175"/>
                </a:lnTo>
                <a:lnTo>
                  <a:pt x="1632233" y="591669"/>
                </a:lnTo>
                <a:cubicBezTo>
                  <a:pt x="1628162" y="737559"/>
                  <a:pt x="1502383" y="962847"/>
                  <a:pt x="1297797" y="1167433"/>
                </a:cubicBezTo>
                <a:cubicBezTo>
                  <a:pt x="1059113" y="1406117"/>
                  <a:pt x="792251" y="1537535"/>
                  <a:pt x="656168" y="1493563"/>
                </a:cubicBezTo>
                <a:lnTo>
                  <a:pt x="606318" y="1463782"/>
                </a:lnTo>
                <a:lnTo>
                  <a:pt x="606318" y="1463782"/>
                </a:lnTo>
                <a:lnTo>
                  <a:pt x="606318" y="1463782"/>
                </a:lnTo>
                <a:lnTo>
                  <a:pt x="606317" y="1463782"/>
                </a:lnTo>
                <a:lnTo>
                  <a:pt x="606317" y="1463782"/>
                </a:lnTo>
                <a:lnTo>
                  <a:pt x="472710" y="1316776"/>
                </a:lnTo>
                <a:cubicBezTo>
                  <a:pt x="177398" y="958941"/>
                  <a:pt x="0" y="500187"/>
                  <a:pt x="0" y="0"/>
                </a:cubicBez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69" name="Freeform: Shape 7">
            <a:extLst>
              <a:ext uri="{FF2B5EF4-FFF2-40B4-BE49-F238E27FC236}">
                <a16:creationId xmlns:a16="http://schemas.microsoft.com/office/drawing/2014/main" xmlns="" id="{F6D97E00-7F93-42D5-8B70-9FBA6D104DE9}"/>
              </a:ext>
            </a:extLst>
          </p:cNvPr>
          <p:cNvSpPr/>
          <p:nvPr/>
        </p:nvSpPr>
        <p:spPr>
          <a:xfrm rot="5400000">
            <a:off x="3105013" y="973071"/>
            <a:ext cx="1307387" cy="1151945"/>
          </a:xfrm>
          <a:custGeom>
            <a:avLst/>
            <a:gdLst>
              <a:gd name="connsiteX0" fmla="*/ 1401164 w 1743182"/>
              <a:gd name="connsiteY0" fmla="*/ 158013 h 1535926"/>
              <a:gd name="connsiteX1" fmla="*/ 1407473 w 1743182"/>
              <a:gd name="connsiteY1" fmla="*/ 153116 h 1535926"/>
              <a:gd name="connsiteX2" fmla="*/ 1463782 w 1743182"/>
              <a:gd name="connsiteY2" fmla="*/ 138925 h 1535926"/>
              <a:gd name="connsiteX3" fmla="*/ 1520091 w 1743182"/>
              <a:gd name="connsiteY3" fmla="*/ 153116 h 1535926"/>
              <a:gd name="connsiteX4" fmla="*/ 1526401 w 1743182"/>
              <a:gd name="connsiteY4" fmla="*/ 158013 h 1535926"/>
              <a:gd name="connsiteX5" fmla="*/ 1463782 w 1743182"/>
              <a:gd name="connsiteY5" fmla="*/ 164325 h 1535926"/>
              <a:gd name="connsiteX6" fmla="*/ 0 w 1743182"/>
              <a:gd name="connsiteY6" fmla="*/ 929607 h 1535926"/>
              <a:gd name="connsiteX7" fmla="*/ 691480 w 1743182"/>
              <a:gd name="connsiteY7" fmla="*/ 633258 h 1535926"/>
              <a:gd name="connsiteX8" fmla="*/ 1025915 w 1743182"/>
              <a:gd name="connsiteY8" fmla="*/ 57494 h 1535926"/>
              <a:gd name="connsiteX9" fmla="*/ 1018665 w 1743182"/>
              <a:gd name="connsiteY9" fmla="*/ 0 h 1535926"/>
              <a:gd name="connsiteX10" fmla="*/ 1073244 w 1743182"/>
              <a:gd name="connsiteY10" fmla="*/ 45032 h 1535926"/>
              <a:gd name="connsiteX11" fmla="*/ 1323010 w 1743182"/>
              <a:gd name="connsiteY11" fmla="*/ 150134 h 1535926"/>
              <a:gd name="connsiteX12" fmla="*/ 1401164 w 1743182"/>
              <a:gd name="connsiteY12" fmla="*/ 158013 h 1535926"/>
              <a:gd name="connsiteX13" fmla="*/ 1355027 w 1743182"/>
              <a:gd name="connsiteY13" fmla="*/ 193817 h 1535926"/>
              <a:gd name="connsiteX14" fmla="*/ 1355027 w 1743182"/>
              <a:gd name="connsiteY14" fmla="*/ 193818 h 1535926"/>
              <a:gd name="connsiteX15" fmla="*/ 1401163 w 1743182"/>
              <a:gd name="connsiteY15" fmla="*/ 158014 h 1535926"/>
              <a:gd name="connsiteX16" fmla="*/ 1463782 w 1743182"/>
              <a:gd name="connsiteY16" fmla="*/ 164326 h 1535926"/>
              <a:gd name="connsiteX17" fmla="*/ 1526401 w 1743182"/>
              <a:gd name="connsiteY17" fmla="*/ 158014 h 1535926"/>
              <a:gd name="connsiteX18" fmla="*/ 1572537 w 1743182"/>
              <a:gd name="connsiteY18" fmla="*/ 193818 h 1535926"/>
              <a:gd name="connsiteX19" fmla="*/ 1743182 w 1743182"/>
              <a:gd name="connsiteY19" fmla="*/ 837426 h 1535926"/>
              <a:gd name="connsiteX20" fmla="*/ 1463782 w 1743182"/>
              <a:gd name="connsiteY20" fmla="*/ 1535926 h 1535926"/>
              <a:gd name="connsiteX21" fmla="*/ 1463779 w 1743182"/>
              <a:gd name="connsiteY21" fmla="*/ 1535925 h 1535926"/>
              <a:gd name="connsiteX22" fmla="*/ 1252126 w 1743182"/>
              <a:gd name="connsiteY22" fmla="*/ 1525237 h 1535926"/>
              <a:gd name="connsiteX23" fmla="*/ 0 w 1743182"/>
              <a:gd name="connsiteY23" fmla="*/ 929607 h 153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43182" h="1535926">
                <a:moveTo>
                  <a:pt x="1401164" y="158013"/>
                </a:moveTo>
                <a:lnTo>
                  <a:pt x="1407473" y="153116"/>
                </a:lnTo>
                <a:cubicBezTo>
                  <a:pt x="1425662" y="143812"/>
                  <a:pt x="1444494" y="138925"/>
                  <a:pt x="1463782" y="138925"/>
                </a:cubicBezTo>
                <a:cubicBezTo>
                  <a:pt x="1483071" y="138925"/>
                  <a:pt x="1501903" y="143812"/>
                  <a:pt x="1520091" y="153116"/>
                </a:cubicBezTo>
                <a:lnTo>
                  <a:pt x="1526401" y="158013"/>
                </a:lnTo>
                <a:lnTo>
                  <a:pt x="1463782" y="164325"/>
                </a:lnTo>
                <a:close/>
                <a:moveTo>
                  <a:pt x="0" y="929607"/>
                </a:moveTo>
                <a:cubicBezTo>
                  <a:pt x="109112" y="1038719"/>
                  <a:pt x="418698" y="906040"/>
                  <a:pt x="691480" y="633258"/>
                </a:cubicBezTo>
                <a:cubicBezTo>
                  <a:pt x="896066" y="428672"/>
                  <a:pt x="1021844" y="203384"/>
                  <a:pt x="1025915" y="57494"/>
                </a:cubicBezTo>
                <a:lnTo>
                  <a:pt x="1018665" y="0"/>
                </a:lnTo>
                <a:lnTo>
                  <a:pt x="1073244" y="45032"/>
                </a:lnTo>
                <a:cubicBezTo>
                  <a:pt x="1147565" y="95242"/>
                  <a:pt x="1232069" y="131524"/>
                  <a:pt x="1323010" y="150134"/>
                </a:cubicBezTo>
                <a:lnTo>
                  <a:pt x="1401164" y="158013"/>
                </a:lnTo>
                <a:lnTo>
                  <a:pt x="1355027" y="193817"/>
                </a:lnTo>
                <a:lnTo>
                  <a:pt x="1355027" y="193818"/>
                </a:lnTo>
                <a:lnTo>
                  <a:pt x="1401163" y="158014"/>
                </a:lnTo>
                <a:lnTo>
                  <a:pt x="1463782" y="164326"/>
                </a:lnTo>
                <a:lnTo>
                  <a:pt x="1526401" y="158014"/>
                </a:lnTo>
                <a:lnTo>
                  <a:pt x="1572537" y="193818"/>
                </a:lnTo>
                <a:cubicBezTo>
                  <a:pt x="1672818" y="299856"/>
                  <a:pt x="1743182" y="548098"/>
                  <a:pt x="1743182" y="837426"/>
                </a:cubicBezTo>
                <a:cubicBezTo>
                  <a:pt x="1743182" y="1223197"/>
                  <a:pt x="1618090" y="1535926"/>
                  <a:pt x="1463782" y="1535926"/>
                </a:cubicBezTo>
                <a:lnTo>
                  <a:pt x="1463779" y="1535925"/>
                </a:lnTo>
                <a:lnTo>
                  <a:pt x="1252126" y="1525237"/>
                </a:lnTo>
                <a:cubicBezTo>
                  <a:pt x="764991" y="1475766"/>
                  <a:pt x="327787" y="1257394"/>
                  <a:pt x="0" y="92960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0" name="Freeform: Shape 8">
            <a:extLst>
              <a:ext uri="{FF2B5EF4-FFF2-40B4-BE49-F238E27FC236}">
                <a16:creationId xmlns:a16="http://schemas.microsoft.com/office/drawing/2014/main" xmlns="" id="{1B65CEF6-3CF2-47A2-883B-6280A6C0E8A9}"/>
              </a:ext>
            </a:extLst>
          </p:cNvPr>
          <p:cNvSpPr/>
          <p:nvPr/>
        </p:nvSpPr>
        <p:spPr>
          <a:xfrm rot="5400000">
            <a:off x="3231585" y="1944338"/>
            <a:ext cx="1126478" cy="1224176"/>
          </a:xfrm>
          <a:custGeom>
            <a:avLst/>
            <a:gdLst>
              <a:gd name="connsiteX0" fmla="*/ 0 w 1501971"/>
              <a:gd name="connsiteY0" fmla="*/ 1632234 h 1632234"/>
              <a:gd name="connsiteX1" fmla="*/ 279400 w 1501971"/>
              <a:gd name="connsiteY1" fmla="*/ 933734 h 1632234"/>
              <a:gd name="connsiteX2" fmla="*/ 108755 w 1501971"/>
              <a:gd name="connsiteY2" fmla="*/ 290126 h 1632234"/>
              <a:gd name="connsiteX3" fmla="*/ 62619 w 1501971"/>
              <a:gd name="connsiteY3" fmla="*/ 254322 h 1632234"/>
              <a:gd name="connsiteX4" fmla="*/ 140772 w 1501971"/>
              <a:gd name="connsiteY4" fmla="*/ 246443 h 1632234"/>
              <a:gd name="connsiteX5" fmla="*/ 390538 w 1501971"/>
              <a:gd name="connsiteY5" fmla="*/ 141341 h 1632234"/>
              <a:gd name="connsiteX6" fmla="*/ 445117 w 1501971"/>
              <a:gd name="connsiteY6" fmla="*/ 96309 h 1632234"/>
              <a:gd name="connsiteX7" fmla="*/ 445117 w 1501971"/>
              <a:gd name="connsiteY7" fmla="*/ 96309 h 1632234"/>
              <a:gd name="connsiteX8" fmla="*/ 445118 w 1501971"/>
              <a:gd name="connsiteY8" fmla="*/ 96308 h 1632234"/>
              <a:gd name="connsiteX9" fmla="*/ 446173 w 1501971"/>
              <a:gd name="connsiteY9" fmla="*/ 87939 h 1632234"/>
              <a:gd name="connsiteX10" fmla="*/ 475955 w 1501971"/>
              <a:gd name="connsiteY10" fmla="*/ 38088 h 1632234"/>
              <a:gd name="connsiteX11" fmla="*/ 525806 w 1501971"/>
              <a:gd name="connsiteY11" fmla="*/ 8306 h 1632234"/>
              <a:gd name="connsiteX12" fmla="*/ 534176 w 1501971"/>
              <a:gd name="connsiteY12" fmla="*/ 7250 h 1632234"/>
              <a:gd name="connsiteX13" fmla="*/ 591670 w 1501971"/>
              <a:gd name="connsiteY13" fmla="*/ 0 h 1632234"/>
              <a:gd name="connsiteX14" fmla="*/ 1167434 w 1501971"/>
              <a:gd name="connsiteY14" fmla="*/ 334436 h 1632234"/>
              <a:gd name="connsiteX15" fmla="*/ 1493564 w 1501971"/>
              <a:gd name="connsiteY15" fmla="*/ 976065 h 1632234"/>
              <a:gd name="connsiteX16" fmla="*/ 1463782 w 1501971"/>
              <a:gd name="connsiteY16" fmla="*/ 1025916 h 1632234"/>
              <a:gd name="connsiteX17" fmla="*/ 1463782 w 1501971"/>
              <a:gd name="connsiteY17" fmla="*/ 1025916 h 1632234"/>
              <a:gd name="connsiteX18" fmla="*/ 1463782 w 1501971"/>
              <a:gd name="connsiteY18" fmla="*/ 1025916 h 1632234"/>
              <a:gd name="connsiteX19" fmla="*/ 1463782 w 1501971"/>
              <a:gd name="connsiteY19" fmla="*/ 1025916 h 1632234"/>
              <a:gd name="connsiteX20" fmla="*/ 1463782 w 1501971"/>
              <a:gd name="connsiteY20" fmla="*/ 1025916 h 1632234"/>
              <a:gd name="connsiteX21" fmla="*/ 1316776 w 1501971"/>
              <a:gd name="connsiteY21" fmla="*/ 1159524 h 1632234"/>
              <a:gd name="connsiteX22" fmla="*/ 0 w 1501971"/>
              <a:gd name="connsiteY22" fmla="*/ 1632234 h 1632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01971" h="1632234">
                <a:moveTo>
                  <a:pt x="0" y="1632234"/>
                </a:moveTo>
                <a:cubicBezTo>
                  <a:pt x="154308" y="1632234"/>
                  <a:pt x="279400" y="1319505"/>
                  <a:pt x="279400" y="933734"/>
                </a:cubicBezTo>
                <a:cubicBezTo>
                  <a:pt x="279400" y="644406"/>
                  <a:pt x="209036" y="396164"/>
                  <a:pt x="108755" y="290126"/>
                </a:cubicBezTo>
                <a:lnTo>
                  <a:pt x="62619" y="254322"/>
                </a:lnTo>
                <a:lnTo>
                  <a:pt x="140772" y="246443"/>
                </a:lnTo>
                <a:cubicBezTo>
                  <a:pt x="231714" y="227833"/>
                  <a:pt x="316217" y="191551"/>
                  <a:pt x="390538" y="141341"/>
                </a:cubicBezTo>
                <a:lnTo>
                  <a:pt x="445117" y="96309"/>
                </a:lnTo>
                <a:lnTo>
                  <a:pt x="445117" y="96309"/>
                </a:lnTo>
                <a:lnTo>
                  <a:pt x="445118" y="96308"/>
                </a:lnTo>
                <a:lnTo>
                  <a:pt x="446173" y="87939"/>
                </a:lnTo>
                <a:cubicBezTo>
                  <a:pt x="452455" y="68498"/>
                  <a:pt x="462316" y="51727"/>
                  <a:pt x="475955" y="38088"/>
                </a:cubicBezTo>
                <a:cubicBezTo>
                  <a:pt x="489594" y="24449"/>
                  <a:pt x="506366" y="14588"/>
                  <a:pt x="525806" y="8306"/>
                </a:cubicBezTo>
                <a:lnTo>
                  <a:pt x="534176" y="7250"/>
                </a:lnTo>
                <a:lnTo>
                  <a:pt x="591670" y="0"/>
                </a:lnTo>
                <a:cubicBezTo>
                  <a:pt x="737559" y="4071"/>
                  <a:pt x="962848" y="129850"/>
                  <a:pt x="1167434" y="334436"/>
                </a:cubicBezTo>
                <a:cubicBezTo>
                  <a:pt x="1406117" y="573120"/>
                  <a:pt x="1537536" y="839983"/>
                  <a:pt x="1493564" y="976065"/>
                </a:cubicBezTo>
                <a:lnTo>
                  <a:pt x="1463782" y="1025916"/>
                </a:lnTo>
                <a:lnTo>
                  <a:pt x="1463782" y="1025916"/>
                </a:lnTo>
                <a:lnTo>
                  <a:pt x="1463782" y="1025916"/>
                </a:lnTo>
                <a:lnTo>
                  <a:pt x="1463782" y="1025916"/>
                </a:lnTo>
                <a:lnTo>
                  <a:pt x="1463782" y="1025916"/>
                </a:lnTo>
                <a:lnTo>
                  <a:pt x="1316776" y="1159524"/>
                </a:lnTo>
                <a:cubicBezTo>
                  <a:pt x="958941" y="1454835"/>
                  <a:pt x="500188" y="1632234"/>
                  <a:pt x="0" y="1632234"/>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1" name="Freeform: Shape 9">
            <a:extLst>
              <a:ext uri="{FF2B5EF4-FFF2-40B4-BE49-F238E27FC236}">
                <a16:creationId xmlns:a16="http://schemas.microsoft.com/office/drawing/2014/main" xmlns="" id="{BA996C76-B6EB-4DE7-A887-1998C30422DC}"/>
              </a:ext>
            </a:extLst>
          </p:cNvPr>
          <p:cNvSpPr/>
          <p:nvPr/>
        </p:nvSpPr>
        <p:spPr>
          <a:xfrm rot="5400000">
            <a:off x="4652090" y="2356655"/>
            <a:ext cx="1224175" cy="1126478"/>
          </a:xfrm>
          <a:custGeom>
            <a:avLst/>
            <a:gdLst>
              <a:gd name="connsiteX0" fmla="*/ 0 w 1632233"/>
              <a:gd name="connsiteY0" fmla="*/ 910301 h 1501971"/>
              <a:gd name="connsiteX1" fmla="*/ 334436 w 1632233"/>
              <a:gd name="connsiteY1" fmla="*/ 334537 h 1501971"/>
              <a:gd name="connsiteX2" fmla="*/ 1025915 w 1632233"/>
              <a:gd name="connsiteY2" fmla="*/ 38189 h 1501971"/>
              <a:gd name="connsiteX3" fmla="*/ 1632233 w 1632233"/>
              <a:gd name="connsiteY3" fmla="*/ 1501971 h 1501971"/>
              <a:gd name="connsiteX4" fmla="*/ 933733 w 1632233"/>
              <a:gd name="connsiteY4" fmla="*/ 1222571 h 1501971"/>
              <a:gd name="connsiteX5" fmla="*/ 290125 w 1632233"/>
              <a:gd name="connsiteY5" fmla="*/ 1393216 h 1501971"/>
              <a:gd name="connsiteX6" fmla="*/ 254321 w 1632233"/>
              <a:gd name="connsiteY6" fmla="*/ 1439352 h 1501971"/>
              <a:gd name="connsiteX7" fmla="*/ 246442 w 1632233"/>
              <a:gd name="connsiteY7" fmla="*/ 1361199 h 1501971"/>
              <a:gd name="connsiteX8" fmla="*/ 141340 w 1632233"/>
              <a:gd name="connsiteY8" fmla="*/ 1111433 h 1501971"/>
              <a:gd name="connsiteX9" fmla="*/ 96309 w 1632233"/>
              <a:gd name="connsiteY9" fmla="*/ 1056854 h 1501971"/>
              <a:gd name="connsiteX10" fmla="*/ 96309 w 1632233"/>
              <a:gd name="connsiteY10" fmla="*/ 1056854 h 1501971"/>
              <a:gd name="connsiteX11" fmla="*/ 87939 w 1632233"/>
              <a:gd name="connsiteY11" fmla="*/ 1055799 h 1501971"/>
              <a:gd name="connsiteX12" fmla="*/ 38088 w 1632233"/>
              <a:gd name="connsiteY12" fmla="*/ 1026017 h 1501971"/>
              <a:gd name="connsiteX13" fmla="*/ 8306 w 1632233"/>
              <a:gd name="connsiteY13" fmla="*/ 976166 h 1501971"/>
              <a:gd name="connsiteX14" fmla="*/ 7251 w 1632233"/>
              <a:gd name="connsiteY14" fmla="*/ 967796 h 1501971"/>
              <a:gd name="connsiteX15" fmla="*/ 7250 w 1632233"/>
              <a:gd name="connsiteY15" fmla="*/ 967795 h 15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2233" h="1501971">
                <a:moveTo>
                  <a:pt x="0" y="910301"/>
                </a:moveTo>
                <a:cubicBezTo>
                  <a:pt x="4071" y="764412"/>
                  <a:pt x="129850" y="539123"/>
                  <a:pt x="334436" y="334537"/>
                </a:cubicBezTo>
                <a:cubicBezTo>
                  <a:pt x="607217" y="61756"/>
                  <a:pt x="916803" y="-70924"/>
                  <a:pt x="1025915" y="38189"/>
                </a:cubicBezTo>
                <a:cubicBezTo>
                  <a:pt x="1400529" y="412803"/>
                  <a:pt x="1632233" y="930328"/>
                  <a:pt x="1632233" y="1501971"/>
                </a:cubicBezTo>
                <a:cubicBezTo>
                  <a:pt x="1632233" y="1347663"/>
                  <a:pt x="1319504" y="1222571"/>
                  <a:pt x="933733" y="1222571"/>
                </a:cubicBezTo>
                <a:cubicBezTo>
                  <a:pt x="644405" y="1222571"/>
                  <a:pt x="396162" y="1292935"/>
                  <a:pt x="290125" y="1393216"/>
                </a:cubicBezTo>
                <a:lnTo>
                  <a:pt x="254321" y="1439352"/>
                </a:lnTo>
                <a:lnTo>
                  <a:pt x="246442" y="1361199"/>
                </a:lnTo>
                <a:cubicBezTo>
                  <a:pt x="227833" y="1270257"/>
                  <a:pt x="191551" y="1185754"/>
                  <a:pt x="141340" y="1111433"/>
                </a:cubicBezTo>
                <a:lnTo>
                  <a:pt x="96309" y="1056854"/>
                </a:lnTo>
                <a:lnTo>
                  <a:pt x="96309" y="1056854"/>
                </a:lnTo>
                <a:lnTo>
                  <a:pt x="87939" y="1055799"/>
                </a:lnTo>
                <a:cubicBezTo>
                  <a:pt x="68499" y="1049517"/>
                  <a:pt x="51727" y="1039656"/>
                  <a:pt x="38088" y="1026017"/>
                </a:cubicBezTo>
                <a:cubicBezTo>
                  <a:pt x="24449" y="1012378"/>
                  <a:pt x="14588" y="995606"/>
                  <a:pt x="8306" y="976166"/>
                </a:cubicBezTo>
                <a:lnTo>
                  <a:pt x="7251" y="967796"/>
                </a:lnTo>
                <a:lnTo>
                  <a:pt x="7250" y="967795"/>
                </a:lnTo>
                <a:close/>
              </a:path>
            </a:pathLst>
          </a:custGeom>
          <a:gradFill>
            <a:gsLst>
              <a:gs pos="25000">
                <a:schemeClr val="accent1">
                  <a:lumMod val="75000"/>
                </a:schemeClr>
              </a:gs>
              <a:gs pos="86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2" name="Freeform: Shape 10">
            <a:extLst>
              <a:ext uri="{FF2B5EF4-FFF2-40B4-BE49-F238E27FC236}">
                <a16:creationId xmlns:a16="http://schemas.microsoft.com/office/drawing/2014/main" xmlns="" id="{1B55ABFF-DB86-46C6-B634-C2C6A69FF386}"/>
              </a:ext>
            </a:extLst>
          </p:cNvPr>
          <p:cNvSpPr/>
          <p:nvPr/>
        </p:nvSpPr>
        <p:spPr>
          <a:xfrm rot="5400000">
            <a:off x="3705536" y="2316097"/>
            <a:ext cx="1151943" cy="1307387"/>
          </a:xfrm>
          <a:custGeom>
            <a:avLst/>
            <a:gdLst>
              <a:gd name="connsiteX0" fmla="*/ 0 w 1535924"/>
              <a:gd name="connsiteY0" fmla="*/ 724517 h 1743183"/>
              <a:gd name="connsiteX1" fmla="*/ 45031 w 1535924"/>
              <a:gd name="connsiteY1" fmla="*/ 669939 h 1743183"/>
              <a:gd name="connsiteX2" fmla="*/ 150134 w 1535924"/>
              <a:gd name="connsiteY2" fmla="*/ 420173 h 1743183"/>
              <a:gd name="connsiteX3" fmla="*/ 158013 w 1535924"/>
              <a:gd name="connsiteY3" fmla="*/ 342019 h 1743183"/>
              <a:gd name="connsiteX4" fmla="*/ 153116 w 1535924"/>
              <a:gd name="connsiteY4" fmla="*/ 335710 h 1743183"/>
              <a:gd name="connsiteX5" fmla="*/ 138925 w 1535924"/>
              <a:gd name="connsiteY5" fmla="*/ 279401 h 1743183"/>
              <a:gd name="connsiteX6" fmla="*/ 153116 w 1535924"/>
              <a:gd name="connsiteY6" fmla="*/ 223092 h 1743183"/>
              <a:gd name="connsiteX7" fmla="*/ 158013 w 1535924"/>
              <a:gd name="connsiteY7" fmla="*/ 216783 h 1743183"/>
              <a:gd name="connsiteX8" fmla="*/ 158013 w 1535924"/>
              <a:gd name="connsiteY8" fmla="*/ 216781 h 1743183"/>
              <a:gd name="connsiteX9" fmla="*/ 193817 w 1535924"/>
              <a:gd name="connsiteY9" fmla="*/ 170645 h 1743183"/>
              <a:gd name="connsiteX10" fmla="*/ 837424 w 1535924"/>
              <a:gd name="connsiteY10" fmla="*/ 0 h 1743183"/>
              <a:gd name="connsiteX11" fmla="*/ 1535924 w 1535924"/>
              <a:gd name="connsiteY11" fmla="*/ 279401 h 1743183"/>
              <a:gd name="connsiteX12" fmla="*/ 929606 w 1535924"/>
              <a:gd name="connsiteY12" fmla="*/ 1743183 h 1743183"/>
              <a:gd name="connsiteX13" fmla="*/ 633258 w 1535924"/>
              <a:gd name="connsiteY13" fmla="*/ 1051703 h 1743183"/>
              <a:gd name="connsiteX14" fmla="*/ 57494 w 1535924"/>
              <a:gd name="connsiteY14" fmla="*/ 717267 h 174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5924" h="1743183">
                <a:moveTo>
                  <a:pt x="0" y="724517"/>
                </a:moveTo>
                <a:lnTo>
                  <a:pt x="45031" y="669939"/>
                </a:lnTo>
                <a:cubicBezTo>
                  <a:pt x="95242" y="595618"/>
                  <a:pt x="131524" y="511114"/>
                  <a:pt x="150134" y="420173"/>
                </a:cubicBezTo>
                <a:lnTo>
                  <a:pt x="158013" y="342019"/>
                </a:lnTo>
                <a:lnTo>
                  <a:pt x="153116" y="335710"/>
                </a:lnTo>
                <a:cubicBezTo>
                  <a:pt x="143812" y="317521"/>
                  <a:pt x="138925" y="298689"/>
                  <a:pt x="138925" y="279401"/>
                </a:cubicBezTo>
                <a:cubicBezTo>
                  <a:pt x="138925" y="260112"/>
                  <a:pt x="143812" y="241280"/>
                  <a:pt x="153116" y="223092"/>
                </a:cubicBezTo>
                <a:lnTo>
                  <a:pt x="158013" y="216783"/>
                </a:lnTo>
                <a:lnTo>
                  <a:pt x="158013" y="216781"/>
                </a:lnTo>
                <a:lnTo>
                  <a:pt x="193817" y="170645"/>
                </a:lnTo>
                <a:cubicBezTo>
                  <a:pt x="299853" y="70364"/>
                  <a:pt x="548096" y="0"/>
                  <a:pt x="837424" y="0"/>
                </a:cubicBezTo>
                <a:cubicBezTo>
                  <a:pt x="1223195" y="0"/>
                  <a:pt x="1535924" y="125092"/>
                  <a:pt x="1535924" y="279401"/>
                </a:cubicBezTo>
                <a:cubicBezTo>
                  <a:pt x="1535924" y="851043"/>
                  <a:pt x="1304220" y="1368569"/>
                  <a:pt x="929606" y="1743183"/>
                </a:cubicBezTo>
                <a:cubicBezTo>
                  <a:pt x="1038719" y="1634071"/>
                  <a:pt x="906039" y="1324484"/>
                  <a:pt x="633258" y="1051703"/>
                </a:cubicBezTo>
                <a:cubicBezTo>
                  <a:pt x="428672" y="847117"/>
                  <a:pt x="203384" y="721338"/>
                  <a:pt x="57494" y="7172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3" name="Freeform: Shape 11">
            <a:extLst>
              <a:ext uri="{FF2B5EF4-FFF2-40B4-BE49-F238E27FC236}">
                <a16:creationId xmlns:a16="http://schemas.microsoft.com/office/drawing/2014/main" xmlns="" id="{3E2C82C6-0B15-4ECF-8B19-53E90E7E2E59}"/>
              </a:ext>
            </a:extLst>
          </p:cNvPr>
          <p:cNvSpPr/>
          <p:nvPr/>
        </p:nvSpPr>
        <p:spPr>
          <a:xfrm rot="21062413">
            <a:off x="3711216" y="562996"/>
            <a:ext cx="1603057" cy="401066"/>
          </a:xfrm>
          <a:custGeom>
            <a:avLst/>
            <a:gdLst>
              <a:gd name="connsiteX0" fmla="*/ 1332627 w 2712829"/>
              <a:gd name="connsiteY0" fmla="*/ 0 h 1129088"/>
              <a:gd name="connsiteX1" fmla="*/ 2690708 w 2712829"/>
              <a:gd name="connsiteY1" fmla="*/ 1039577 h 1129088"/>
              <a:gd name="connsiteX2" fmla="*/ 2712829 w 2712829"/>
              <a:gd name="connsiteY2" fmla="*/ 1129088 h 1129088"/>
              <a:gd name="connsiteX3" fmla="*/ 2692367 w 2712829"/>
              <a:gd name="connsiteY3" fmla="*/ 1082803 h 1129088"/>
              <a:gd name="connsiteX4" fmla="*/ 1313962 w 2712829"/>
              <a:gd name="connsiteY4" fmla="*/ 188858 h 1129088"/>
              <a:gd name="connsiteX5" fmla="*/ 14079 w 2712829"/>
              <a:gd name="connsiteY5" fmla="*/ 941966 h 1129088"/>
              <a:gd name="connsiteX6" fmla="*/ 0 w 2712829"/>
              <a:gd name="connsiteY6" fmla="*/ 967217 h 1129088"/>
              <a:gd name="connsiteX7" fmla="*/ 22364 w 2712829"/>
              <a:gd name="connsiteY7" fmla="*/ 903642 h 1129088"/>
              <a:gd name="connsiteX8" fmla="*/ 1332627 w 2712829"/>
              <a:gd name="connsiteY8" fmla="*/ 0 h 112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29" h="1129088">
                <a:moveTo>
                  <a:pt x="1332627" y="0"/>
                </a:moveTo>
                <a:cubicBezTo>
                  <a:pt x="1970729" y="0"/>
                  <a:pt x="2510665" y="437299"/>
                  <a:pt x="2690708" y="1039577"/>
                </a:cubicBezTo>
                <a:lnTo>
                  <a:pt x="2712829" y="1129088"/>
                </a:lnTo>
                <a:lnTo>
                  <a:pt x="2692367" y="1082803"/>
                </a:lnTo>
                <a:cubicBezTo>
                  <a:pt x="2426909" y="550329"/>
                  <a:pt x="1909176" y="188858"/>
                  <a:pt x="1313962" y="188858"/>
                </a:cubicBezTo>
                <a:cubicBezTo>
                  <a:pt x="772859" y="188858"/>
                  <a:pt x="295789" y="487594"/>
                  <a:pt x="14079" y="941966"/>
                </a:cubicBezTo>
                <a:lnTo>
                  <a:pt x="0" y="967217"/>
                </a:lnTo>
                <a:lnTo>
                  <a:pt x="22364" y="903642"/>
                </a:lnTo>
                <a:cubicBezTo>
                  <a:pt x="238237" y="372610"/>
                  <a:pt x="743610" y="0"/>
                  <a:pt x="1332627"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4" name="Freeform: Shape 12">
            <a:extLst>
              <a:ext uri="{FF2B5EF4-FFF2-40B4-BE49-F238E27FC236}">
                <a16:creationId xmlns:a16="http://schemas.microsoft.com/office/drawing/2014/main" xmlns="" id="{124FDD53-28D5-41A4-BF3C-966E42DEA655}"/>
              </a:ext>
            </a:extLst>
          </p:cNvPr>
          <p:cNvSpPr/>
          <p:nvPr/>
        </p:nvSpPr>
        <p:spPr>
          <a:xfrm rot="10800000">
            <a:off x="4121316" y="2391656"/>
            <a:ext cx="1151945" cy="423425"/>
          </a:xfrm>
          <a:custGeom>
            <a:avLst/>
            <a:gdLst>
              <a:gd name="connsiteX0" fmla="*/ 1332627 w 2712829"/>
              <a:gd name="connsiteY0" fmla="*/ 0 h 1129088"/>
              <a:gd name="connsiteX1" fmla="*/ 2690708 w 2712829"/>
              <a:gd name="connsiteY1" fmla="*/ 1039577 h 1129088"/>
              <a:gd name="connsiteX2" fmla="*/ 2712829 w 2712829"/>
              <a:gd name="connsiteY2" fmla="*/ 1129088 h 1129088"/>
              <a:gd name="connsiteX3" fmla="*/ 2692367 w 2712829"/>
              <a:gd name="connsiteY3" fmla="*/ 1082803 h 1129088"/>
              <a:gd name="connsiteX4" fmla="*/ 1313962 w 2712829"/>
              <a:gd name="connsiteY4" fmla="*/ 188858 h 1129088"/>
              <a:gd name="connsiteX5" fmla="*/ 14079 w 2712829"/>
              <a:gd name="connsiteY5" fmla="*/ 941966 h 1129088"/>
              <a:gd name="connsiteX6" fmla="*/ 0 w 2712829"/>
              <a:gd name="connsiteY6" fmla="*/ 967217 h 1129088"/>
              <a:gd name="connsiteX7" fmla="*/ 22364 w 2712829"/>
              <a:gd name="connsiteY7" fmla="*/ 903642 h 1129088"/>
              <a:gd name="connsiteX8" fmla="*/ 1332627 w 2712829"/>
              <a:gd name="connsiteY8" fmla="*/ 0 h 112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29" h="1129088">
                <a:moveTo>
                  <a:pt x="1332627" y="0"/>
                </a:moveTo>
                <a:cubicBezTo>
                  <a:pt x="1970729" y="0"/>
                  <a:pt x="2510665" y="437299"/>
                  <a:pt x="2690708" y="1039577"/>
                </a:cubicBezTo>
                <a:lnTo>
                  <a:pt x="2712829" y="1129088"/>
                </a:lnTo>
                <a:lnTo>
                  <a:pt x="2692367" y="1082803"/>
                </a:lnTo>
                <a:cubicBezTo>
                  <a:pt x="2426909" y="550329"/>
                  <a:pt x="1909176" y="188858"/>
                  <a:pt x="1313962" y="188858"/>
                </a:cubicBezTo>
                <a:cubicBezTo>
                  <a:pt x="772859" y="188858"/>
                  <a:pt x="295789" y="487594"/>
                  <a:pt x="14079" y="941966"/>
                </a:cubicBezTo>
                <a:lnTo>
                  <a:pt x="0" y="967217"/>
                </a:lnTo>
                <a:lnTo>
                  <a:pt x="22364" y="903642"/>
                </a:lnTo>
                <a:cubicBezTo>
                  <a:pt x="238237" y="372610"/>
                  <a:pt x="743610" y="0"/>
                  <a:pt x="1332627" y="0"/>
                </a:cubicBez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grpSp>
        <p:nvGrpSpPr>
          <p:cNvPr id="75" name="Group 74">
            <a:extLst>
              <a:ext uri="{FF2B5EF4-FFF2-40B4-BE49-F238E27FC236}">
                <a16:creationId xmlns:a16="http://schemas.microsoft.com/office/drawing/2014/main" xmlns="" id="{5AEEF4E0-2F38-430B-9648-D66E68B6AA15}"/>
              </a:ext>
            </a:extLst>
          </p:cNvPr>
          <p:cNvGrpSpPr/>
          <p:nvPr/>
        </p:nvGrpSpPr>
        <p:grpSpPr>
          <a:xfrm>
            <a:off x="6019800" y="285751"/>
            <a:ext cx="2553287" cy="790322"/>
            <a:chOff x="8229600" y="1474352"/>
            <a:chExt cx="3404382" cy="1053760"/>
          </a:xfrm>
        </p:grpSpPr>
        <p:sp>
          <p:nvSpPr>
            <p:cNvPr id="76" name="TextBox 75">
              <a:extLst>
                <a:ext uri="{FF2B5EF4-FFF2-40B4-BE49-F238E27FC236}">
                  <a16:creationId xmlns:a16="http://schemas.microsoft.com/office/drawing/2014/main" xmlns="" id="{7423A75A-E102-4219-9FAE-3DF100EC26D5}"/>
                </a:ext>
              </a:extLst>
            </p:cNvPr>
            <p:cNvSpPr txBox="1"/>
            <p:nvPr/>
          </p:nvSpPr>
          <p:spPr>
            <a:xfrm>
              <a:off x="8229600" y="1789450"/>
              <a:ext cx="3404382" cy="73866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IN" sz="1000" dirty="0" smtClean="0">
                  <a:latin typeface="Georgia Pro Light" panose="02040302050405020303" pitchFamily="18" charset="0"/>
                </a:rPr>
                <a:t>In this feature User can create an account by themselves. After registration complete they can access their account.</a:t>
              </a:r>
              <a:endParaRPr lang="en-IN" sz="1000" dirty="0">
                <a:latin typeface="Georgia Pro Light" panose="02040302050405020303" pitchFamily="18" charset="0"/>
              </a:endParaRPr>
            </a:p>
          </p:txBody>
        </p:sp>
        <p:sp>
          <p:nvSpPr>
            <p:cNvPr id="77" name="TextBox 76">
              <a:extLst>
                <a:ext uri="{FF2B5EF4-FFF2-40B4-BE49-F238E27FC236}">
                  <a16:creationId xmlns:a16="http://schemas.microsoft.com/office/drawing/2014/main" xmlns="" id="{15F42D7B-6C1D-4A17-8D27-F26F547387F0}"/>
                </a:ext>
              </a:extLst>
            </p:cNvPr>
            <p:cNvSpPr txBox="1"/>
            <p:nvPr/>
          </p:nvSpPr>
          <p:spPr>
            <a:xfrm>
              <a:off x="8229600" y="1474352"/>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latin typeface="Georgia Pro Semibold" panose="02040702050405020303" pitchFamily="18" charset="0"/>
                </a:rPr>
                <a:t>Registration/Login</a:t>
              </a:r>
              <a:endParaRPr lang="en-IN" sz="1000" dirty="0">
                <a:latin typeface="Georgia Pro Semibold" panose="02040702050405020303" pitchFamily="18" charset="0"/>
              </a:endParaRPr>
            </a:p>
          </p:txBody>
        </p:sp>
      </p:grpSp>
      <p:grpSp>
        <p:nvGrpSpPr>
          <p:cNvPr id="78" name="Group 77">
            <a:extLst>
              <a:ext uri="{FF2B5EF4-FFF2-40B4-BE49-F238E27FC236}">
                <a16:creationId xmlns:a16="http://schemas.microsoft.com/office/drawing/2014/main" xmlns="" id="{B065A6E5-2C63-4109-ADBB-00E1D1DB8CD8}"/>
              </a:ext>
            </a:extLst>
          </p:cNvPr>
          <p:cNvGrpSpPr/>
          <p:nvPr/>
        </p:nvGrpSpPr>
        <p:grpSpPr>
          <a:xfrm>
            <a:off x="3276600" y="3943350"/>
            <a:ext cx="2675686" cy="822919"/>
            <a:chOff x="8229600" y="3652515"/>
            <a:chExt cx="3404382" cy="958926"/>
          </a:xfrm>
        </p:grpSpPr>
        <p:sp>
          <p:nvSpPr>
            <p:cNvPr id="79" name="TextBox 78">
              <a:extLst>
                <a:ext uri="{FF2B5EF4-FFF2-40B4-BE49-F238E27FC236}">
                  <a16:creationId xmlns:a16="http://schemas.microsoft.com/office/drawing/2014/main" xmlns="" id="{6619AA02-EF2D-48E7-8B57-0311E1ADC236}"/>
                </a:ext>
              </a:extLst>
            </p:cNvPr>
            <p:cNvSpPr txBox="1"/>
            <p:nvPr/>
          </p:nvSpPr>
          <p:spPr>
            <a:xfrm>
              <a:off x="8229600" y="4145203"/>
              <a:ext cx="3404382" cy="46623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latin typeface="Georgia Pro Light" panose="02040302050405020303" pitchFamily="18" charset="0"/>
                </a:rPr>
                <a:t>In this feature user can change their online bank account password anytime if they want.</a:t>
              </a:r>
              <a:endParaRPr lang="en-IN" sz="1000" dirty="0">
                <a:latin typeface="Georgia Pro Light" panose="02040302050405020303" pitchFamily="18" charset="0"/>
              </a:endParaRPr>
            </a:p>
          </p:txBody>
        </p:sp>
        <p:sp>
          <p:nvSpPr>
            <p:cNvPr id="80" name="TextBox 79">
              <a:extLst>
                <a:ext uri="{FF2B5EF4-FFF2-40B4-BE49-F238E27FC236}">
                  <a16:creationId xmlns:a16="http://schemas.microsoft.com/office/drawing/2014/main" xmlns="" id="{BA54B92B-ECD9-4DEB-A155-6F4D7974983F}"/>
                </a:ext>
              </a:extLst>
            </p:cNvPr>
            <p:cNvSpPr txBox="1"/>
            <p:nvPr/>
          </p:nvSpPr>
          <p:spPr>
            <a:xfrm>
              <a:off x="8229600" y="3652515"/>
              <a:ext cx="3404382" cy="46623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t>Changing password of online banking account</a:t>
              </a:r>
              <a:endParaRPr lang="en-US" sz="1000" dirty="0"/>
            </a:p>
          </p:txBody>
        </p:sp>
      </p:grpSp>
      <p:grpSp>
        <p:nvGrpSpPr>
          <p:cNvPr id="81" name="Group 80">
            <a:extLst>
              <a:ext uri="{FF2B5EF4-FFF2-40B4-BE49-F238E27FC236}">
                <a16:creationId xmlns:a16="http://schemas.microsoft.com/office/drawing/2014/main" xmlns="" id="{B766C4E2-DE9A-471E-BC4C-3D26F844CECF}"/>
              </a:ext>
            </a:extLst>
          </p:cNvPr>
          <p:cNvGrpSpPr/>
          <p:nvPr/>
        </p:nvGrpSpPr>
        <p:grpSpPr>
          <a:xfrm>
            <a:off x="533400" y="361950"/>
            <a:ext cx="2553287" cy="636434"/>
            <a:chOff x="965642" y="556878"/>
            <a:chExt cx="3404382" cy="848579"/>
          </a:xfrm>
        </p:grpSpPr>
        <p:sp>
          <p:nvSpPr>
            <p:cNvPr id="82" name="TextBox 81">
              <a:extLst>
                <a:ext uri="{FF2B5EF4-FFF2-40B4-BE49-F238E27FC236}">
                  <a16:creationId xmlns:a16="http://schemas.microsoft.com/office/drawing/2014/main" xmlns="" id="{1AF0CCA2-7704-4A15-B768-E04C0D24BFA8}"/>
                </a:ext>
              </a:extLst>
            </p:cNvPr>
            <p:cNvSpPr txBox="1"/>
            <p:nvPr/>
          </p:nvSpPr>
          <p:spPr>
            <a:xfrm>
              <a:off x="965642" y="871977"/>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can check their account balance.</a:t>
              </a:r>
              <a:r>
                <a:rPr lang="en-US" sz="1000" dirty="0" smtClean="0">
                  <a:latin typeface="Georgia Pro Light" panose="02040302050405020303" pitchFamily="18" charset="0"/>
                </a:rPr>
                <a:t>  </a:t>
              </a:r>
              <a:endParaRPr lang="en-IN" sz="1000" dirty="0">
                <a:latin typeface="Georgia Pro Light" panose="02040302050405020303" pitchFamily="18" charset="0"/>
              </a:endParaRPr>
            </a:p>
          </p:txBody>
        </p:sp>
        <p:sp>
          <p:nvSpPr>
            <p:cNvPr id="83" name="TextBox 82">
              <a:extLst>
                <a:ext uri="{FF2B5EF4-FFF2-40B4-BE49-F238E27FC236}">
                  <a16:creationId xmlns:a16="http://schemas.microsoft.com/office/drawing/2014/main" xmlns="" id="{835BD326-1114-4B72-B44D-F9D558AAC04D}"/>
                </a:ext>
              </a:extLst>
            </p:cNvPr>
            <p:cNvSpPr txBox="1"/>
            <p:nvPr/>
          </p:nvSpPr>
          <p:spPr>
            <a:xfrm>
              <a:off x="965642" y="556878"/>
              <a:ext cx="3404382" cy="32829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US" sz="1000" dirty="0" smtClean="0">
                  <a:latin typeface="Georgia Pro Semibold" panose="02040702050405020303" pitchFamily="18" charset="0"/>
                </a:rPr>
                <a:t>Check Balance</a:t>
              </a:r>
              <a:endParaRPr lang="en-IN" sz="1000" dirty="0">
                <a:latin typeface="Georgia Pro Semibold" panose="02040702050405020303" pitchFamily="18" charset="0"/>
              </a:endParaRPr>
            </a:p>
          </p:txBody>
        </p:sp>
      </p:grpSp>
      <p:grpSp>
        <p:nvGrpSpPr>
          <p:cNvPr id="84" name="Group 83">
            <a:extLst>
              <a:ext uri="{FF2B5EF4-FFF2-40B4-BE49-F238E27FC236}">
                <a16:creationId xmlns:a16="http://schemas.microsoft.com/office/drawing/2014/main" xmlns="" id="{9735F2B5-B2C7-479D-B130-CFBD588C79E4}"/>
              </a:ext>
            </a:extLst>
          </p:cNvPr>
          <p:cNvGrpSpPr/>
          <p:nvPr/>
        </p:nvGrpSpPr>
        <p:grpSpPr>
          <a:xfrm>
            <a:off x="228600" y="1428750"/>
            <a:ext cx="2553287" cy="636437"/>
            <a:chOff x="638423" y="1935792"/>
            <a:chExt cx="3404382" cy="848583"/>
          </a:xfrm>
        </p:grpSpPr>
        <p:sp>
          <p:nvSpPr>
            <p:cNvPr id="85" name="TextBox 84">
              <a:extLst>
                <a:ext uri="{FF2B5EF4-FFF2-40B4-BE49-F238E27FC236}">
                  <a16:creationId xmlns:a16="http://schemas.microsoft.com/office/drawing/2014/main" xmlns="" id="{63F080CA-17A7-4D76-A81C-26C2CA29C0B9}"/>
                </a:ext>
              </a:extLst>
            </p:cNvPr>
            <p:cNvSpPr txBox="1"/>
            <p:nvPr/>
          </p:nvSpPr>
          <p:spPr>
            <a:xfrm>
              <a:off x="638423" y="2250895"/>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can add their money into account.</a:t>
              </a:r>
              <a:endParaRPr lang="en-IN" sz="1000" dirty="0">
                <a:latin typeface="Georgia Pro Light" panose="02040302050405020303" pitchFamily="18" charset="0"/>
              </a:endParaRPr>
            </a:p>
          </p:txBody>
        </p:sp>
        <p:sp>
          <p:nvSpPr>
            <p:cNvPr id="86" name="TextBox 85">
              <a:extLst>
                <a:ext uri="{FF2B5EF4-FFF2-40B4-BE49-F238E27FC236}">
                  <a16:creationId xmlns:a16="http://schemas.microsoft.com/office/drawing/2014/main" xmlns="" id="{54652623-E41C-4322-B7F0-B1C16F8E93B7}"/>
                </a:ext>
              </a:extLst>
            </p:cNvPr>
            <p:cNvSpPr txBox="1"/>
            <p:nvPr/>
          </p:nvSpPr>
          <p:spPr>
            <a:xfrm>
              <a:off x="638423" y="1935792"/>
              <a:ext cx="3404382" cy="32829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Semibold" panose="02040702050405020303" pitchFamily="18" charset="0"/>
                </a:rPr>
                <a:t>Fund Deposit</a:t>
              </a:r>
              <a:endParaRPr lang="en-IN" sz="1000" dirty="0">
                <a:latin typeface="Georgia Pro Semibold" panose="02040702050405020303" pitchFamily="18" charset="0"/>
              </a:endParaRPr>
            </a:p>
          </p:txBody>
        </p:sp>
      </p:grpSp>
      <p:grpSp>
        <p:nvGrpSpPr>
          <p:cNvPr id="87" name="Group 86">
            <a:extLst>
              <a:ext uri="{FF2B5EF4-FFF2-40B4-BE49-F238E27FC236}">
                <a16:creationId xmlns:a16="http://schemas.microsoft.com/office/drawing/2014/main" xmlns="" id="{12515E9B-2BB7-4215-8F7A-F620D8A4985F}"/>
              </a:ext>
            </a:extLst>
          </p:cNvPr>
          <p:cNvGrpSpPr/>
          <p:nvPr/>
        </p:nvGrpSpPr>
        <p:grpSpPr>
          <a:xfrm>
            <a:off x="355839" y="2329341"/>
            <a:ext cx="2553287" cy="636437"/>
            <a:chOff x="390885" y="3864883"/>
            <a:chExt cx="3404382" cy="848582"/>
          </a:xfrm>
        </p:grpSpPr>
        <p:sp>
          <p:nvSpPr>
            <p:cNvPr id="88" name="TextBox 87">
              <a:extLst>
                <a:ext uri="{FF2B5EF4-FFF2-40B4-BE49-F238E27FC236}">
                  <a16:creationId xmlns:a16="http://schemas.microsoft.com/office/drawing/2014/main" xmlns="" id="{AEBD8867-5592-46C7-A7EC-9ED1204F9079}"/>
                </a:ext>
              </a:extLst>
            </p:cNvPr>
            <p:cNvSpPr txBox="1"/>
            <p:nvPr/>
          </p:nvSpPr>
          <p:spPr>
            <a:xfrm>
              <a:off x="390885" y="4179985"/>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can withdraw their money from their account.</a:t>
              </a:r>
              <a:endParaRPr lang="en-IN" sz="1000" dirty="0">
                <a:latin typeface="Georgia Pro Light" panose="02040302050405020303" pitchFamily="18" charset="0"/>
              </a:endParaRPr>
            </a:p>
          </p:txBody>
        </p:sp>
        <p:sp>
          <p:nvSpPr>
            <p:cNvPr id="89" name="TextBox 88">
              <a:extLst>
                <a:ext uri="{FF2B5EF4-FFF2-40B4-BE49-F238E27FC236}">
                  <a16:creationId xmlns:a16="http://schemas.microsoft.com/office/drawing/2014/main" xmlns="" id="{BD11A4E3-88C4-4F81-B7E3-B790DFF4D846}"/>
                </a:ext>
              </a:extLst>
            </p:cNvPr>
            <p:cNvSpPr txBox="1"/>
            <p:nvPr/>
          </p:nvSpPr>
          <p:spPr>
            <a:xfrm>
              <a:off x="390885" y="3864883"/>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US" sz="1000" dirty="0" smtClean="0">
                  <a:latin typeface="Georgia Pro Semibold" panose="02040702050405020303" pitchFamily="18" charset="0"/>
                </a:rPr>
                <a:t>Fund Withdrawal</a:t>
              </a:r>
              <a:endParaRPr lang="en-IN" sz="1000" dirty="0">
                <a:latin typeface="Georgia Pro Semibold" panose="02040702050405020303" pitchFamily="18" charset="0"/>
              </a:endParaRPr>
            </a:p>
          </p:txBody>
        </p:sp>
      </p:grpSp>
      <p:grpSp>
        <p:nvGrpSpPr>
          <p:cNvPr id="90" name="Group 89">
            <a:extLst>
              <a:ext uri="{FF2B5EF4-FFF2-40B4-BE49-F238E27FC236}">
                <a16:creationId xmlns:a16="http://schemas.microsoft.com/office/drawing/2014/main" xmlns="" id="{EA2E2AA7-9483-498A-80B3-774C1EC76F2A}"/>
              </a:ext>
            </a:extLst>
          </p:cNvPr>
          <p:cNvGrpSpPr/>
          <p:nvPr/>
        </p:nvGrpSpPr>
        <p:grpSpPr>
          <a:xfrm>
            <a:off x="566416" y="3288675"/>
            <a:ext cx="2553287" cy="636438"/>
            <a:chOff x="390885" y="5156313"/>
            <a:chExt cx="3404382" cy="848583"/>
          </a:xfrm>
        </p:grpSpPr>
        <p:sp>
          <p:nvSpPr>
            <p:cNvPr id="91" name="TextBox 90">
              <a:extLst>
                <a:ext uri="{FF2B5EF4-FFF2-40B4-BE49-F238E27FC236}">
                  <a16:creationId xmlns:a16="http://schemas.microsoft.com/office/drawing/2014/main" xmlns="" id="{B88C3074-71CE-4561-8F41-F0D4A7A4C6F0}"/>
                </a:ext>
              </a:extLst>
            </p:cNvPr>
            <p:cNvSpPr txBox="1"/>
            <p:nvPr/>
          </p:nvSpPr>
          <p:spPr>
            <a:xfrm>
              <a:off x="390885" y="5471416"/>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can send money via online to other user account.</a:t>
              </a:r>
              <a:endParaRPr lang="en-IN" sz="1000" dirty="0">
                <a:latin typeface="Georgia Pro Light" panose="02040302050405020303" pitchFamily="18" charset="0"/>
              </a:endParaRPr>
            </a:p>
          </p:txBody>
        </p:sp>
        <p:sp>
          <p:nvSpPr>
            <p:cNvPr id="92" name="TextBox 91">
              <a:extLst>
                <a:ext uri="{FF2B5EF4-FFF2-40B4-BE49-F238E27FC236}">
                  <a16:creationId xmlns:a16="http://schemas.microsoft.com/office/drawing/2014/main" xmlns="" id="{0CDBC3BE-D1FC-4C5F-8951-0E437B391DC9}"/>
                </a:ext>
              </a:extLst>
            </p:cNvPr>
            <p:cNvSpPr txBox="1"/>
            <p:nvPr/>
          </p:nvSpPr>
          <p:spPr>
            <a:xfrm>
              <a:off x="390885" y="5156313"/>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US" sz="1000" dirty="0" smtClean="0">
                  <a:latin typeface="Georgia Pro Semibold" panose="02040702050405020303" pitchFamily="18" charset="0"/>
                </a:rPr>
                <a:t>Online fund Transfer</a:t>
              </a:r>
              <a:endParaRPr lang="en-IN" sz="1000" dirty="0">
                <a:latin typeface="Georgia Pro Semibold" panose="02040702050405020303" pitchFamily="18" charset="0"/>
              </a:endParaRPr>
            </a:p>
          </p:txBody>
        </p:sp>
      </p:grpSp>
      <p:pic>
        <p:nvPicPr>
          <p:cNvPr id="93" name="Picture 2" descr="Project icon">
            <a:extLst>
              <a:ext uri="{FF2B5EF4-FFF2-40B4-BE49-F238E27FC236}">
                <a16:creationId xmlns:a16="http://schemas.microsoft.com/office/drawing/2014/main" xmlns="" id="{97CD490F-1B44-4606-9FB3-A60017620F29}"/>
              </a:ext>
            </a:extLst>
          </p:cNvPr>
          <p:cNvPicPr>
            <a:picLocks noChangeAspect="1" noChangeArrowheads="1"/>
          </p:cNvPicPr>
          <p:nvPr/>
        </p:nvPicPr>
        <p:blipFill>
          <a:blip r:embed="rId3"/>
          <a:stretch>
            <a:fillRect/>
          </a:stretch>
        </p:blipFill>
        <p:spPr bwMode="auto">
          <a:xfrm>
            <a:off x="4800600" y="819150"/>
            <a:ext cx="428625" cy="428625"/>
          </a:xfrm>
          <a:prstGeom prst="rect">
            <a:avLst/>
          </a:prstGeom>
          <a:noFill/>
          <a:extLst>
            <a:ext uri="{909E8E84-426E-40DD-AFC4-6F175D3DCCD1}">
              <a14:hiddenFill xmlns:a14="http://schemas.microsoft.com/office/drawing/2010/main" xmlns="">
                <a:solidFill>
                  <a:srgbClr val="FFFFFF"/>
                </a:solidFill>
              </a14:hiddenFill>
            </a:ext>
          </a:extLst>
        </p:spPr>
      </p:pic>
      <p:pic>
        <p:nvPicPr>
          <p:cNvPr id="94" name="Picture 4" descr="Project icon">
            <a:extLst>
              <a:ext uri="{FF2B5EF4-FFF2-40B4-BE49-F238E27FC236}">
                <a16:creationId xmlns:a16="http://schemas.microsoft.com/office/drawing/2014/main" xmlns="" id="{904DA6F6-9EFE-4FC8-A68C-065847AF5F46}"/>
              </a:ext>
            </a:extLst>
          </p:cNvPr>
          <p:cNvPicPr>
            <a:picLocks noChangeAspect="1" noChangeArrowheads="1"/>
          </p:cNvPicPr>
          <p:nvPr/>
        </p:nvPicPr>
        <p:blipFill>
          <a:blip r:embed="rId4"/>
          <a:stretch>
            <a:fillRect/>
          </a:stretch>
        </p:blipFill>
        <p:spPr bwMode="auto">
          <a:xfrm>
            <a:off x="3657600" y="666750"/>
            <a:ext cx="914400"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95" name="Picture 6" descr="Project Manager icon">
            <a:extLst>
              <a:ext uri="{FF2B5EF4-FFF2-40B4-BE49-F238E27FC236}">
                <a16:creationId xmlns:a16="http://schemas.microsoft.com/office/drawing/2014/main" xmlns="" id="{7DADE02A-C06D-452E-A741-FD5F6FBAABBA}"/>
              </a:ext>
            </a:extLst>
          </p:cNvPr>
          <p:cNvPicPr>
            <a:picLocks noChangeAspect="1" noChangeArrowheads="1"/>
          </p:cNvPicPr>
          <p:nvPr/>
        </p:nvPicPr>
        <p:blipFill>
          <a:blip r:embed="rId5"/>
          <a:stretch>
            <a:fillRect/>
          </a:stretch>
        </p:blipFill>
        <p:spPr bwMode="auto">
          <a:xfrm>
            <a:off x="3609086" y="2301675"/>
            <a:ext cx="429514" cy="429514"/>
          </a:xfrm>
          <a:prstGeom prst="rect">
            <a:avLst/>
          </a:prstGeom>
          <a:noFill/>
          <a:extLst>
            <a:ext uri="{909E8E84-426E-40DD-AFC4-6F175D3DCCD1}">
              <a14:hiddenFill xmlns:a14="http://schemas.microsoft.com/office/drawing/2010/main" xmlns="">
                <a:solidFill>
                  <a:srgbClr val="FFFFFF"/>
                </a:solidFill>
              </a14:hiddenFill>
            </a:ext>
          </a:extLst>
        </p:spPr>
      </p:pic>
      <p:pic>
        <p:nvPicPr>
          <p:cNvPr id="96" name="Picture 8" descr="Project icon">
            <a:extLst>
              <a:ext uri="{FF2B5EF4-FFF2-40B4-BE49-F238E27FC236}">
                <a16:creationId xmlns:a16="http://schemas.microsoft.com/office/drawing/2014/main" xmlns="" id="{617628A2-C44F-4967-839F-A037CAD52BDE}"/>
              </a:ext>
            </a:extLst>
          </p:cNvPr>
          <p:cNvPicPr>
            <a:picLocks noChangeAspect="1" noChangeArrowheads="1"/>
          </p:cNvPicPr>
          <p:nvPr/>
        </p:nvPicPr>
        <p:blipFill>
          <a:blip r:embed="rId6"/>
          <a:stretch>
            <a:fillRect/>
          </a:stretch>
        </p:blipFill>
        <p:spPr bwMode="auto">
          <a:xfrm>
            <a:off x="3429000" y="1428750"/>
            <a:ext cx="554769" cy="598433"/>
          </a:xfrm>
          <a:prstGeom prst="rect">
            <a:avLst/>
          </a:prstGeom>
          <a:noFill/>
          <a:extLst>
            <a:ext uri="{909E8E84-426E-40DD-AFC4-6F175D3DCCD1}">
              <a14:hiddenFill xmlns:a14="http://schemas.microsoft.com/office/drawing/2010/main" xmlns="">
                <a:solidFill>
                  <a:srgbClr val="FFFFFF"/>
                </a:solidFill>
              </a14:hiddenFill>
            </a:ext>
          </a:extLst>
        </p:spPr>
      </p:pic>
      <p:pic>
        <p:nvPicPr>
          <p:cNvPr id="97" name="Picture 10" descr="Microsoft Office Project icon">
            <a:extLst>
              <a:ext uri="{FF2B5EF4-FFF2-40B4-BE49-F238E27FC236}">
                <a16:creationId xmlns:a16="http://schemas.microsoft.com/office/drawing/2014/main" xmlns="" id="{B4E96A08-8E1D-40A1-8710-2CE5463E6D32}"/>
              </a:ext>
            </a:extLst>
          </p:cNvPr>
          <p:cNvPicPr>
            <a:picLocks noChangeAspect="1" noChangeArrowheads="1"/>
          </p:cNvPicPr>
          <p:nvPr/>
        </p:nvPicPr>
        <p:blipFill>
          <a:blip r:embed="rId7"/>
          <a:stretch>
            <a:fillRect/>
          </a:stretch>
        </p:blipFill>
        <p:spPr bwMode="auto">
          <a:xfrm>
            <a:off x="4267200" y="2724150"/>
            <a:ext cx="501461" cy="540929"/>
          </a:xfrm>
          <a:prstGeom prst="rect">
            <a:avLst/>
          </a:prstGeom>
          <a:noFill/>
          <a:extLst>
            <a:ext uri="{909E8E84-426E-40DD-AFC4-6F175D3DCCD1}">
              <a14:hiddenFill xmlns:a14="http://schemas.microsoft.com/office/drawing/2010/main" xmlns="">
                <a:solidFill>
                  <a:srgbClr val="FFFFFF"/>
                </a:solidFill>
              </a14:hiddenFill>
            </a:ext>
          </a:extLst>
        </p:spPr>
      </p:pic>
      <p:pic>
        <p:nvPicPr>
          <p:cNvPr id="98" name="Picture 12" descr="Completed Project icon">
            <a:extLst>
              <a:ext uri="{FF2B5EF4-FFF2-40B4-BE49-F238E27FC236}">
                <a16:creationId xmlns:a16="http://schemas.microsoft.com/office/drawing/2014/main" xmlns="" id="{E3953ECD-CFD3-45BE-85C4-7598B57C9129}"/>
              </a:ext>
            </a:extLst>
          </p:cNvPr>
          <p:cNvPicPr>
            <a:picLocks noChangeAspect="1" noChangeArrowheads="1"/>
          </p:cNvPicPr>
          <p:nvPr/>
        </p:nvPicPr>
        <p:blipFill>
          <a:blip r:embed="rId8"/>
          <a:stretch>
            <a:fillRect/>
          </a:stretch>
        </p:blipFill>
        <p:spPr bwMode="auto">
          <a:xfrm>
            <a:off x="5074578" y="2705580"/>
            <a:ext cx="428625" cy="42862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0" name="Straight Connector 99">
            <a:extLst>
              <a:ext uri="{FF2B5EF4-FFF2-40B4-BE49-F238E27FC236}">
                <a16:creationId xmlns:a16="http://schemas.microsoft.com/office/drawing/2014/main" xmlns="" id="{8EC74942-4BEF-44F0-BC6F-96923A5E5A1D}"/>
              </a:ext>
            </a:extLst>
          </p:cNvPr>
          <p:cNvCxnSpPr/>
          <p:nvPr/>
        </p:nvCxnSpPr>
        <p:spPr>
          <a:xfrm>
            <a:off x="0" y="-147742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Freeform: Shape 9">
            <a:extLst>
              <a:ext uri="{FF2B5EF4-FFF2-40B4-BE49-F238E27FC236}">
                <a16:creationId xmlns:a16="http://schemas.microsoft.com/office/drawing/2014/main" xmlns="" id="{BA996C76-B6EB-4DE7-A887-1998C30422DC}"/>
              </a:ext>
            </a:extLst>
          </p:cNvPr>
          <p:cNvSpPr/>
          <p:nvPr/>
        </p:nvSpPr>
        <p:spPr>
          <a:xfrm rot="3151022">
            <a:off x="5134003" y="1784126"/>
            <a:ext cx="1224175" cy="1126478"/>
          </a:xfrm>
          <a:custGeom>
            <a:avLst/>
            <a:gdLst>
              <a:gd name="connsiteX0" fmla="*/ 0 w 1632233"/>
              <a:gd name="connsiteY0" fmla="*/ 910301 h 1501971"/>
              <a:gd name="connsiteX1" fmla="*/ 334436 w 1632233"/>
              <a:gd name="connsiteY1" fmla="*/ 334537 h 1501971"/>
              <a:gd name="connsiteX2" fmla="*/ 1025915 w 1632233"/>
              <a:gd name="connsiteY2" fmla="*/ 38189 h 1501971"/>
              <a:gd name="connsiteX3" fmla="*/ 1632233 w 1632233"/>
              <a:gd name="connsiteY3" fmla="*/ 1501971 h 1501971"/>
              <a:gd name="connsiteX4" fmla="*/ 933733 w 1632233"/>
              <a:gd name="connsiteY4" fmla="*/ 1222571 h 1501971"/>
              <a:gd name="connsiteX5" fmla="*/ 290125 w 1632233"/>
              <a:gd name="connsiteY5" fmla="*/ 1393216 h 1501971"/>
              <a:gd name="connsiteX6" fmla="*/ 254321 w 1632233"/>
              <a:gd name="connsiteY6" fmla="*/ 1439352 h 1501971"/>
              <a:gd name="connsiteX7" fmla="*/ 246442 w 1632233"/>
              <a:gd name="connsiteY7" fmla="*/ 1361199 h 1501971"/>
              <a:gd name="connsiteX8" fmla="*/ 141340 w 1632233"/>
              <a:gd name="connsiteY8" fmla="*/ 1111433 h 1501971"/>
              <a:gd name="connsiteX9" fmla="*/ 96309 w 1632233"/>
              <a:gd name="connsiteY9" fmla="*/ 1056854 h 1501971"/>
              <a:gd name="connsiteX10" fmla="*/ 96309 w 1632233"/>
              <a:gd name="connsiteY10" fmla="*/ 1056854 h 1501971"/>
              <a:gd name="connsiteX11" fmla="*/ 87939 w 1632233"/>
              <a:gd name="connsiteY11" fmla="*/ 1055799 h 1501971"/>
              <a:gd name="connsiteX12" fmla="*/ 38088 w 1632233"/>
              <a:gd name="connsiteY12" fmla="*/ 1026017 h 1501971"/>
              <a:gd name="connsiteX13" fmla="*/ 8306 w 1632233"/>
              <a:gd name="connsiteY13" fmla="*/ 976166 h 1501971"/>
              <a:gd name="connsiteX14" fmla="*/ 7251 w 1632233"/>
              <a:gd name="connsiteY14" fmla="*/ 967796 h 1501971"/>
              <a:gd name="connsiteX15" fmla="*/ 7250 w 1632233"/>
              <a:gd name="connsiteY15" fmla="*/ 967795 h 15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2233" h="1501971">
                <a:moveTo>
                  <a:pt x="0" y="910301"/>
                </a:moveTo>
                <a:cubicBezTo>
                  <a:pt x="4071" y="764412"/>
                  <a:pt x="129850" y="539123"/>
                  <a:pt x="334436" y="334537"/>
                </a:cubicBezTo>
                <a:cubicBezTo>
                  <a:pt x="607217" y="61756"/>
                  <a:pt x="916803" y="-70924"/>
                  <a:pt x="1025915" y="38189"/>
                </a:cubicBezTo>
                <a:cubicBezTo>
                  <a:pt x="1400529" y="412803"/>
                  <a:pt x="1632233" y="930328"/>
                  <a:pt x="1632233" y="1501971"/>
                </a:cubicBezTo>
                <a:cubicBezTo>
                  <a:pt x="1632233" y="1347663"/>
                  <a:pt x="1319504" y="1222571"/>
                  <a:pt x="933733" y="1222571"/>
                </a:cubicBezTo>
                <a:cubicBezTo>
                  <a:pt x="644405" y="1222571"/>
                  <a:pt x="396162" y="1292935"/>
                  <a:pt x="290125" y="1393216"/>
                </a:cubicBezTo>
                <a:lnTo>
                  <a:pt x="254321" y="1439352"/>
                </a:lnTo>
                <a:lnTo>
                  <a:pt x="246442" y="1361199"/>
                </a:lnTo>
                <a:cubicBezTo>
                  <a:pt x="227833" y="1270257"/>
                  <a:pt x="191551" y="1185754"/>
                  <a:pt x="141340" y="1111433"/>
                </a:cubicBezTo>
                <a:lnTo>
                  <a:pt x="96309" y="1056854"/>
                </a:lnTo>
                <a:lnTo>
                  <a:pt x="96309" y="1056854"/>
                </a:lnTo>
                <a:lnTo>
                  <a:pt x="87939" y="1055799"/>
                </a:lnTo>
                <a:cubicBezTo>
                  <a:pt x="68499" y="1049517"/>
                  <a:pt x="51727" y="1039656"/>
                  <a:pt x="38088" y="1026017"/>
                </a:cubicBezTo>
                <a:cubicBezTo>
                  <a:pt x="24449" y="1012378"/>
                  <a:pt x="14588" y="995606"/>
                  <a:pt x="8306" y="976166"/>
                </a:cubicBezTo>
                <a:lnTo>
                  <a:pt x="7251" y="967796"/>
                </a:lnTo>
                <a:lnTo>
                  <a:pt x="7250" y="967795"/>
                </a:lnTo>
                <a:close/>
              </a:path>
            </a:pathLst>
          </a:custGeom>
          <a:gradFill>
            <a:gsLst>
              <a:gs pos="0">
                <a:srgbClr val="5E9EFF"/>
              </a:gs>
              <a:gs pos="39999">
                <a:srgbClr val="85C2FF"/>
              </a:gs>
              <a:gs pos="70000">
                <a:srgbClr val="C4D6EB"/>
              </a:gs>
              <a:gs pos="100000">
                <a:srgbClr val="FFEBFA"/>
              </a:gs>
            </a:gsLst>
            <a:lin ang="16200000" scaled="0"/>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sz="900" dirty="0">
              <a:solidFill>
                <a:srgbClr val="1EE644"/>
              </a:solidFill>
            </a:endParaRPr>
          </a:p>
        </p:txBody>
      </p:sp>
      <p:sp>
        <p:nvSpPr>
          <p:cNvPr id="106" name="Freeform: Shape 9">
            <a:extLst>
              <a:ext uri="{FF2B5EF4-FFF2-40B4-BE49-F238E27FC236}">
                <a16:creationId xmlns:a16="http://schemas.microsoft.com/office/drawing/2014/main" xmlns="" id="{BA996C76-B6EB-4DE7-A887-1998C30422DC}"/>
              </a:ext>
            </a:extLst>
          </p:cNvPr>
          <p:cNvSpPr/>
          <p:nvPr/>
        </p:nvSpPr>
        <p:spPr>
          <a:xfrm rot="457730">
            <a:off x="5092436" y="896221"/>
            <a:ext cx="1242274" cy="1217457"/>
          </a:xfrm>
          <a:custGeom>
            <a:avLst/>
            <a:gdLst>
              <a:gd name="connsiteX0" fmla="*/ 0 w 1632233"/>
              <a:gd name="connsiteY0" fmla="*/ 910301 h 1501971"/>
              <a:gd name="connsiteX1" fmla="*/ 334436 w 1632233"/>
              <a:gd name="connsiteY1" fmla="*/ 334537 h 1501971"/>
              <a:gd name="connsiteX2" fmla="*/ 1025915 w 1632233"/>
              <a:gd name="connsiteY2" fmla="*/ 38189 h 1501971"/>
              <a:gd name="connsiteX3" fmla="*/ 1632233 w 1632233"/>
              <a:gd name="connsiteY3" fmla="*/ 1501971 h 1501971"/>
              <a:gd name="connsiteX4" fmla="*/ 933733 w 1632233"/>
              <a:gd name="connsiteY4" fmla="*/ 1222571 h 1501971"/>
              <a:gd name="connsiteX5" fmla="*/ 290125 w 1632233"/>
              <a:gd name="connsiteY5" fmla="*/ 1393216 h 1501971"/>
              <a:gd name="connsiteX6" fmla="*/ 254321 w 1632233"/>
              <a:gd name="connsiteY6" fmla="*/ 1439352 h 1501971"/>
              <a:gd name="connsiteX7" fmla="*/ 246442 w 1632233"/>
              <a:gd name="connsiteY7" fmla="*/ 1361199 h 1501971"/>
              <a:gd name="connsiteX8" fmla="*/ 141340 w 1632233"/>
              <a:gd name="connsiteY8" fmla="*/ 1111433 h 1501971"/>
              <a:gd name="connsiteX9" fmla="*/ 96309 w 1632233"/>
              <a:gd name="connsiteY9" fmla="*/ 1056854 h 1501971"/>
              <a:gd name="connsiteX10" fmla="*/ 96309 w 1632233"/>
              <a:gd name="connsiteY10" fmla="*/ 1056854 h 1501971"/>
              <a:gd name="connsiteX11" fmla="*/ 87939 w 1632233"/>
              <a:gd name="connsiteY11" fmla="*/ 1055799 h 1501971"/>
              <a:gd name="connsiteX12" fmla="*/ 38088 w 1632233"/>
              <a:gd name="connsiteY12" fmla="*/ 1026017 h 1501971"/>
              <a:gd name="connsiteX13" fmla="*/ 8306 w 1632233"/>
              <a:gd name="connsiteY13" fmla="*/ 976166 h 1501971"/>
              <a:gd name="connsiteX14" fmla="*/ 7251 w 1632233"/>
              <a:gd name="connsiteY14" fmla="*/ 967796 h 1501971"/>
              <a:gd name="connsiteX15" fmla="*/ 7250 w 1632233"/>
              <a:gd name="connsiteY15" fmla="*/ 967795 h 15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2233" h="1501971">
                <a:moveTo>
                  <a:pt x="0" y="910301"/>
                </a:moveTo>
                <a:cubicBezTo>
                  <a:pt x="4071" y="764412"/>
                  <a:pt x="129850" y="539123"/>
                  <a:pt x="334436" y="334537"/>
                </a:cubicBezTo>
                <a:cubicBezTo>
                  <a:pt x="607217" y="61756"/>
                  <a:pt x="916803" y="-70924"/>
                  <a:pt x="1025915" y="38189"/>
                </a:cubicBezTo>
                <a:cubicBezTo>
                  <a:pt x="1400529" y="412803"/>
                  <a:pt x="1632233" y="930328"/>
                  <a:pt x="1632233" y="1501971"/>
                </a:cubicBezTo>
                <a:cubicBezTo>
                  <a:pt x="1632233" y="1347663"/>
                  <a:pt x="1319504" y="1222571"/>
                  <a:pt x="933733" y="1222571"/>
                </a:cubicBezTo>
                <a:cubicBezTo>
                  <a:pt x="644405" y="1222571"/>
                  <a:pt x="396162" y="1292935"/>
                  <a:pt x="290125" y="1393216"/>
                </a:cubicBezTo>
                <a:lnTo>
                  <a:pt x="254321" y="1439352"/>
                </a:lnTo>
                <a:lnTo>
                  <a:pt x="246442" y="1361199"/>
                </a:lnTo>
                <a:cubicBezTo>
                  <a:pt x="227833" y="1270257"/>
                  <a:pt x="191551" y="1185754"/>
                  <a:pt x="141340" y="1111433"/>
                </a:cubicBezTo>
                <a:lnTo>
                  <a:pt x="96309" y="1056854"/>
                </a:lnTo>
                <a:lnTo>
                  <a:pt x="96309" y="1056854"/>
                </a:lnTo>
                <a:lnTo>
                  <a:pt x="87939" y="1055799"/>
                </a:lnTo>
                <a:cubicBezTo>
                  <a:pt x="68499" y="1049517"/>
                  <a:pt x="51727" y="1039656"/>
                  <a:pt x="38088" y="1026017"/>
                </a:cubicBezTo>
                <a:cubicBezTo>
                  <a:pt x="24449" y="1012378"/>
                  <a:pt x="14588" y="995606"/>
                  <a:pt x="8306" y="976166"/>
                </a:cubicBezTo>
                <a:lnTo>
                  <a:pt x="7251" y="967796"/>
                </a:lnTo>
                <a:lnTo>
                  <a:pt x="7250" y="967795"/>
                </a:lnTo>
                <a:close/>
              </a:path>
            </a:pathLst>
          </a:cu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sz="900" dirty="0">
              <a:solidFill>
                <a:srgbClr val="FFFF00"/>
              </a:solidFill>
            </a:endParaRPr>
          </a:p>
        </p:txBody>
      </p:sp>
      <p:cxnSp>
        <p:nvCxnSpPr>
          <p:cNvPr id="109" name="Straight Arrow Connector 108">
            <a:extLst>
              <a:ext uri="{FF2B5EF4-FFF2-40B4-BE49-F238E27FC236}">
                <a16:creationId xmlns:a16="http://schemas.microsoft.com/office/drawing/2014/main" xmlns="" id="{2D0B6286-3990-4608-92BC-9502947D702A}"/>
              </a:ext>
            </a:extLst>
          </p:cNvPr>
          <p:cNvCxnSpPr>
            <a:cxnSpLocks/>
          </p:cNvCxnSpPr>
          <p:nvPr/>
        </p:nvCxnSpPr>
        <p:spPr>
          <a:xfrm rot="10800000">
            <a:off x="5867400" y="2419350"/>
            <a:ext cx="1219200" cy="533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xmlns="" id="{2D0B6286-3990-4608-92BC-9502947D702A}"/>
              </a:ext>
            </a:extLst>
          </p:cNvPr>
          <p:cNvCxnSpPr>
            <a:cxnSpLocks/>
          </p:cNvCxnSpPr>
          <p:nvPr/>
        </p:nvCxnSpPr>
        <p:spPr>
          <a:xfrm rot="10800000">
            <a:off x="5562600" y="1657350"/>
            <a:ext cx="838200" cy="152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xmlns="" id="{5AEEF4E0-2F38-430B-9648-D66E68B6AA15}"/>
              </a:ext>
            </a:extLst>
          </p:cNvPr>
          <p:cNvGrpSpPr/>
          <p:nvPr/>
        </p:nvGrpSpPr>
        <p:grpSpPr>
          <a:xfrm>
            <a:off x="6477000" y="1352550"/>
            <a:ext cx="2286000" cy="914400"/>
            <a:chOff x="8229600" y="1474353"/>
            <a:chExt cx="3404382" cy="1258943"/>
          </a:xfrm>
        </p:grpSpPr>
        <p:sp>
          <p:nvSpPr>
            <p:cNvPr id="114" name="TextBox 113">
              <a:extLst>
                <a:ext uri="{FF2B5EF4-FFF2-40B4-BE49-F238E27FC236}">
                  <a16:creationId xmlns:a16="http://schemas.microsoft.com/office/drawing/2014/main" xmlns="" id="{7423A75A-E102-4219-9FAE-3DF100EC26D5}"/>
                </a:ext>
              </a:extLst>
            </p:cNvPr>
            <p:cNvSpPr txBox="1"/>
            <p:nvPr/>
          </p:nvSpPr>
          <p:spPr>
            <a:xfrm>
              <a:off x="8229600" y="1789450"/>
              <a:ext cx="3404382" cy="94384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IN" sz="1000" dirty="0" smtClean="0">
                  <a:latin typeface="Georgia Pro Light" panose="02040302050405020303" pitchFamily="18" charset="0"/>
                </a:rPr>
                <a:t>In this feature user can change their number. Thus phone number is their main account number for use of online banking system.</a:t>
              </a:r>
              <a:endParaRPr lang="en-IN" sz="1000" dirty="0">
                <a:latin typeface="Georgia Pro Light" panose="02040302050405020303" pitchFamily="18" charset="0"/>
              </a:endParaRPr>
            </a:p>
          </p:txBody>
        </p:sp>
        <p:sp>
          <p:nvSpPr>
            <p:cNvPr id="115" name="TextBox 114">
              <a:extLst>
                <a:ext uri="{FF2B5EF4-FFF2-40B4-BE49-F238E27FC236}">
                  <a16:creationId xmlns:a16="http://schemas.microsoft.com/office/drawing/2014/main" xmlns="" id="{15F42D7B-6C1D-4A17-8D27-F26F547387F0}"/>
                </a:ext>
              </a:extLst>
            </p:cNvPr>
            <p:cNvSpPr txBox="1"/>
            <p:nvPr/>
          </p:nvSpPr>
          <p:spPr>
            <a:xfrm>
              <a:off x="8229600" y="1474353"/>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latin typeface="Georgia Pro Semibold" panose="02040702050405020303" pitchFamily="18" charset="0"/>
                </a:rPr>
                <a:t>Changing phone number</a:t>
              </a:r>
              <a:endParaRPr lang="en-IN" sz="1000" dirty="0">
                <a:latin typeface="Georgia Pro Semibold" panose="02040702050405020303" pitchFamily="18" charset="0"/>
              </a:endParaRPr>
            </a:p>
          </p:txBody>
        </p:sp>
      </p:grpSp>
      <p:grpSp>
        <p:nvGrpSpPr>
          <p:cNvPr id="116" name="Group 115">
            <a:extLst>
              <a:ext uri="{FF2B5EF4-FFF2-40B4-BE49-F238E27FC236}">
                <a16:creationId xmlns:a16="http://schemas.microsoft.com/office/drawing/2014/main" xmlns="" id="{5AEEF4E0-2F38-430B-9648-D66E68B6AA15}"/>
              </a:ext>
            </a:extLst>
          </p:cNvPr>
          <p:cNvGrpSpPr/>
          <p:nvPr/>
        </p:nvGrpSpPr>
        <p:grpSpPr>
          <a:xfrm>
            <a:off x="5943600" y="3028952"/>
            <a:ext cx="2553287" cy="761997"/>
            <a:chOff x="8229600" y="1474358"/>
            <a:chExt cx="3404382" cy="609833"/>
          </a:xfrm>
        </p:grpSpPr>
        <p:sp>
          <p:nvSpPr>
            <p:cNvPr id="117" name="TextBox 116">
              <a:extLst>
                <a:ext uri="{FF2B5EF4-FFF2-40B4-BE49-F238E27FC236}">
                  <a16:creationId xmlns:a16="http://schemas.microsoft.com/office/drawing/2014/main" xmlns="" id="{7423A75A-E102-4219-9FAE-3DF100EC26D5}"/>
                </a:ext>
              </a:extLst>
            </p:cNvPr>
            <p:cNvSpPr txBox="1"/>
            <p:nvPr/>
          </p:nvSpPr>
          <p:spPr>
            <a:xfrm>
              <a:off x="8229600" y="1789454"/>
              <a:ext cx="3404382" cy="29473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IN" sz="1000" dirty="0" smtClean="0">
                  <a:latin typeface="Georgia Pro Light" panose="02040302050405020303" pitchFamily="18" charset="0"/>
                </a:rPr>
                <a:t>In this feature user can see their account details.</a:t>
              </a:r>
              <a:endParaRPr lang="en-IN" sz="1000" dirty="0">
                <a:latin typeface="Georgia Pro Light" panose="02040302050405020303" pitchFamily="18" charset="0"/>
              </a:endParaRPr>
            </a:p>
          </p:txBody>
        </p:sp>
        <p:sp>
          <p:nvSpPr>
            <p:cNvPr id="118" name="TextBox 117">
              <a:extLst>
                <a:ext uri="{FF2B5EF4-FFF2-40B4-BE49-F238E27FC236}">
                  <a16:creationId xmlns:a16="http://schemas.microsoft.com/office/drawing/2014/main" xmlns="" id="{15F42D7B-6C1D-4A17-8D27-F26F547387F0}"/>
                </a:ext>
              </a:extLst>
            </p:cNvPr>
            <p:cNvSpPr txBox="1"/>
            <p:nvPr/>
          </p:nvSpPr>
          <p:spPr>
            <a:xfrm>
              <a:off x="8229600" y="1474358"/>
              <a:ext cx="3404382" cy="32021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000" dirty="0" smtClean="0"/>
                <a:t>Check the details of an existing account</a:t>
              </a:r>
            </a:p>
            <a:p>
              <a:pPr lvl="0"/>
              <a:endParaRPr lang="en-IN" sz="1000" dirty="0">
                <a:latin typeface="Georgia Pro Semibold" panose="02040702050405020303" pitchFamily="18" charset="0"/>
              </a:endParaRPr>
            </a:p>
          </p:txBody>
        </p:sp>
      </p:grpSp>
      <p:pic>
        <p:nvPicPr>
          <p:cNvPr id="99" name="Picture 12" descr="Completed Project icon">
            <a:extLst>
              <a:ext uri="{FF2B5EF4-FFF2-40B4-BE49-F238E27FC236}">
                <a16:creationId xmlns:a16="http://schemas.microsoft.com/office/drawing/2014/main" xmlns="" id="{E3953ECD-CFD3-45BE-85C4-7598B57C9129}"/>
              </a:ext>
            </a:extLst>
          </p:cNvPr>
          <p:cNvPicPr>
            <a:picLocks noChangeAspect="1" noChangeArrowheads="1"/>
          </p:cNvPicPr>
          <p:nvPr/>
        </p:nvPicPr>
        <p:blipFill>
          <a:blip r:embed="rId9"/>
          <a:stretch>
            <a:fillRect/>
          </a:stretch>
        </p:blipFill>
        <p:spPr bwMode="auto">
          <a:xfrm>
            <a:off x="5486400" y="2114550"/>
            <a:ext cx="428625" cy="428625"/>
          </a:xfrm>
          <a:prstGeom prst="rect">
            <a:avLst/>
          </a:prstGeom>
          <a:noFill/>
          <a:extLst>
            <a:ext uri="{909E8E84-426E-40DD-AFC4-6F175D3DCCD1}">
              <a14:hiddenFill xmlns:a14="http://schemas.microsoft.com/office/drawing/2010/main" xmlns="">
                <a:solidFill>
                  <a:srgbClr val="FFFFFF"/>
                </a:solidFill>
              </a14:hiddenFill>
            </a:ext>
          </a:extLst>
        </p:spPr>
      </p:pic>
      <p:pic>
        <p:nvPicPr>
          <p:cNvPr id="101" name="Picture 12" descr="Completed Project icon">
            <a:extLst>
              <a:ext uri="{FF2B5EF4-FFF2-40B4-BE49-F238E27FC236}">
                <a16:creationId xmlns:a16="http://schemas.microsoft.com/office/drawing/2014/main" xmlns="" id="{E3953ECD-CFD3-45BE-85C4-7598B57C9129}"/>
              </a:ext>
            </a:extLst>
          </p:cNvPr>
          <p:cNvPicPr>
            <a:picLocks noChangeAspect="1" noChangeArrowheads="1"/>
          </p:cNvPicPr>
          <p:nvPr/>
        </p:nvPicPr>
        <p:blipFill>
          <a:blip r:embed="rId10"/>
          <a:stretch>
            <a:fillRect/>
          </a:stretch>
        </p:blipFill>
        <p:spPr bwMode="auto">
          <a:xfrm>
            <a:off x="5486400" y="1276350"/>
            <a:ext cx="533400" cy="5334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 name="Picture 12" descr="Completed Project icon">
            <a:extLst>
              <a:ext uri="{FF2B5EF4-FFF2-40B4-BE49-F238E27FC236}">
                <a16:creationId xmlns:a16="http://schemas.microsoft.com/office/drawing/2014/main" xmlns="" id="{E3953ECD-CFD3-45BE-85C4-7598B57C9129}"/>
              </a:ext>
            </a:extLst>
          </p:cNvPr>
          <p:cNvPicPr>
            <a:picLocks noChangeAspect="1" noChangeArrowheads="1"/>
          </p:cNvPicPr>
          <p:nvPr/>
        </p:nvPicPr>
        <p:blipFill>
          <a:blip r:embed="rId11"/>
          <a:stretch>
            <a:fillRect/>
          </a:stretch>
        </p:blipFill>
        <p:spPr bwMode="auto">
          <a:xfrm>
            <a:off x="4114800" y="1428750"/>
            <a:ext cx="1143000" cy="1143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
        <p:nvSpPr>
          <p:cNvPr id="3" name="Google Shape;360;p22"/>
          <p:cNvSpPr/>
          <p:nvPr/>
        </p:nvSpPr>
        <p:spPr>
          <a:xfrm>
            <a:off x="2023846" y="2529013"/>
            <a:ext cx="1049" cy="8136"/>
          </a:xfrm>
          <a:custGeom>
            <a:avLst/>
            <a:gdLst/>
            <a:ahLst/>
            <a:cxnLst/>
            <a:rect l="l" t="t" r="r" b="b"/>
            <a:pathLst>
              <a:path w="37" h="287" extrusionOk="0">
                <a:moveTo>
                  <a:pt x="36" y="0"/>
                </a:moveTo>
                <a:cubicBezTo>
                  <a:pt x="24" y="84"/>
                  <a:pt x="24" y="155"/>
                  <a:pt x="1" y="274"/>
                </a:cubicBezTo>
                <a:cubicBezTo>
                  <a:pt x="12" y="274"/>
                  <a:pt x="12" y="274"/>
                  <a:pt x="12" y="286"/>
                </a:cubicBezTo>
                <a:cubicBezTo>
                  <a:pt x="24" y="191"/>
                  <a:pt x="36" y="96"/>
                  <a:pt x="3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1;p22"/>
          <p:cNvSpPr/>
          <p:nvPr/>
        </p:nvSpPr>
        <p:spPr>
          <a:xfrm>
            <a:off x="2024187" y="2536782"/>
            <a:ext cx="28" cy="28"/>
          </a:xfrm>
          <a:custGeom>
            <a:avLst/>
            <a:gdLst/>
            <a:ahLst/>
            <a:cxnLst/>
            <a:rect l="l" t="t" r="r" b="b"/>
            <a:pathLst>
              <a:path w="1" h="1" extrusionOk="0">
                <a:moveTo>
                  <a:pt x="0" y="0"/>
                </a:moveTo>
                <a:lnTo>
                  <a:pt x="0"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62;p22"/>
          <p:cNvGrpSpPr/>
          <p:nvPr/>
        </p:nvGrpSpPr>
        <p:grpSpPr>
          <a:xfrm>
            <a:off x="2460671" y="3379506"/>
            <a:ext cx="1142121" cy="1051866"/>
            <a:chOff x="4555771" y="3554221"/>
            <a:chExt cx="1142121" cy="1051866"/>
          </a:xfrm>
        </p:grpSpPr>
        <p:sp>
          <p:nvSpPr>
            <p:cNvPr id="6" name="Google Shape;363;p22"/>
            <p:cNvSpPr/>
            <p:nvPr/>
          </p:nvSpPr>
          <p:spPr>
            <a:xfrm>
              <a:off x="4555771" y="3554221"/>
              <a:ext cx="1142121" cy="1051866"/>
            </a:xfrm>
            <a:custGeom>
              <a:avLst/>
              <a:gdLst/>
              <a:ahLst/>
              <a:cxnLst/>
              <a:rect l="l" t="t" r="r" b="b"/>
              <a:pathLst>
                <a:path w="37672" h="34695" extrusionOk="0">
                  <a:moveTo>
                    <a:pt x="10621" y="0"/>
                  </a:moveTo>
                  <a:cubicBezTo>
                    <a:pt x="10621" y="0"/>
                    <a:pt x="10621" y="12"/>
                    <a:pt x="10621" y="12"/>
                  </a:cubicBezTo>
                  <a:cubicBezTo>
                    <a:pt x="10704" y="60"/>
                    <a:pt x="10740" y="83"/>
                    <a:pt x="10823" y="131"/>
                  </a:cubicBezTo>
                  <a:cubicBezTo>
                    <a:pt x="10716" y="5167"/>
                    <a:pt x="11193" y="10156"/>
                    <a:pt x="11871" y="15145"/>
                  </a:cubicBezTo>
                  <a:cubicBezTo>
                    <a:pt x="8275" y="18121"/>
                    <a:pt x="4227" y="20574"/>
                    <a:pt x="1" y="22538"/>
                  </a:cubicBezTo>
                  <a:cubicBezTo>
                    <a:pt x="8573" y="28896"/>
                    <a:pt x="17646" y="32718"/>
                    <a:pt x="28123" y="34695"/>
                  </a:cubicBezTo>
                  <a:cubicBezTo>
                    <a:pt x="31826" y="30051"/>
                    <a:pt x="34934" y="25265"/>
                    <a:pt x="37672" y="19991"/>
                  </a:cubicBezTo>
                  <a:cubicBezTo>
                    <a:pt x="34755" y="15228"/>
                    <a:pt x="32159" y="10370"/>
                    <a:pt x="30207" y="5132"/>
                  </a:cubicBezTo>
                  <a:cubicBezTo>
                    <a:pt x="22956" y="4941"/>
                    <a:pt x="17015" y="3417"/>
                    <a:pt x="10621" y="0"/>
                  </a:cubicBezTo>
                  <a:close/>
                </a:path>
              </a:pathLst>
            </a:custGeom>
            <a:solidFill>
              <a:srgbClr val="FCBD2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4;p22"/>
            <p:cNvSpPr txBox="1"/>
            <p:nvPr/>
          </p:nvSpPr>
          <p:spPr>
            <a:xfrm>
              <a:off x="4880525" y="3884725"/>
              <a:ext cx="67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smtClean="0">
                  <a:solidFill>
                    <a:srgbClr val="FFFFFF"/>
                  </a:solidFill>
                  <a:latin typeface="Fira Sans Extra Condensed Medium"/>
                  <a:ea typeface="Fira Sans Extra Condensed Medium"/>
                  <a:cs typeface="Fira Sans Extra Condensed Medium"/>
                  <a:sym typeface="Fira Sans Extra Condensed Medium"/>
                </a:rPr>
                <a:t>02</a:t>
              </a:r>
              <a:endParaRPr sz="3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8" name="Google Shape;365;p22"/>
          <p:cNvGrpSpPr/>
          <p:nvPr/>
        </p:nvGrpSpPr>
        <p:grpSpPr>
          <a:xfrm>
            <a:off x="1934395" y="2983865"/>
            <a:ext cx="886211" cy="1078970"/>
            <a:chOff x="4029495" y="3158580"/>
            <a:chExt cx="886211" cy="1078970"/>
          </a:xfrm>
        </p:grpSpPr>
        <p:sp>
          <p:nvSpPr>
            <p:cNvPr id="9" name="Google Shape;366;p22"/>
            <p:cNvSpPr/>
            <p:nvPr/>
          </p:nvSpPr>
          <p:spPr>
            <a:xfrm>
              <a:off x="4029495" y="3158580"/>
              <a:ext cx="886211" cy="1078970"/>
            </a:xfrm>
            <a:custGeom>
              <a:avLst/>
              <a:gdLst/>
              <a:ahLst/>
              <a:cxnLst/>
              <a:rect l="l" t="t" r="r" b="b"/>
              <a:pathLst>
                <a:path w="29231" h="35589" extrusionOk="0">
                  <a:moveTo>
                    <a:pt x="14550" y="1"/>
                  </a:moveTo>
                  <a:cubicBezTo>
                    <a:pt x="13097" y="4251"/>
                    <a:pt x="12026" y="8645"/>
                    <a:pt x="11192" y="13050"/>
                  </a:cubicBezTo>
                  <a:cubicBezTo>
                    <a:pt x="8585" y="13600"/>
                    <a:pt x="5917" y="13880"/>
                    <a:pt x="3250" y="13880"/>
                  </a:cubicBezTo>
                  <a:cubicBezTo>
                    <a:pt x="2165" y="13880"/>
                    <a:pt x="1081" y="13833"/>
                    <a:pt x="0" y="13741"/>
                  </a:cubicBezTo>
                  <a:lnTo>
                    <a:pt x="0" y="13741"/>
                  </a:lnTo>
                  <a:cubicBezTo>
                    <a:pt x="4370" y="22325"/>
                    <a:pt x="9954" y="29397"/>
                    <a:pt x="17360" y="35588"/>
                  </a:cubicBezTo>
                  <a:cubicBezTo>
                    <a:pt x="21586" y="33624"/>
                    <a:pt x="25634" y="31171"/>
                    <a:pt x="29230" y="28195"/>
                  </a:cubicBezTo>
                  <a:cubicBezTo>
                    <a:pt x="28552" y="23206"/>
                    <a:pt x="28075" y="18217"/>
                    <a:pt x="28194" y="13181"/>
                  </a:cubicBezTo>
                  <a:cubicBezTo>
                    <a:pt x="22586" y="9573"/>
                    <a:pt x="18395" y="5466"/>
                    <a:pt x="14550" y="1"/>
                  </a:cubicBezTo>
                  <a:close/>
                </a:path>
              </a:pathLst>
            </a:custGeom>
            <a:solidFill>
              <a:srgbClr val="5EB2F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7;p22"/>
            <p:cNvSpPr txBox="1"/>
            <p:nvPr/>
          </p:nvSpPr>
          <p:spPr>
            <a:xfrm>
              <a:off x="4201625" y="3505725"/>
              <a:ext cx="67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rgbClr val="FFFFFF"/>
                  </a:solidFill>
                  <a:latin typeface="Fira Sans Extra Condensed Medium"/>
                  <a:ea typeface="Fira Sans Extra Condensed Medium"/>
                  <a:cs typeface="Fira Sans Extra Condensed Medium"/>
                  <a:sym typeface="Fira Sans Extra Condensed Medium"/>
                </a:rPr>
                <a:t>03</a:t>
              </a:r>
              <a:endParaRPr sz="3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1" name="Google Shape;368;p22"/>
          <p:cNvGrpSpPr/>
          <p:nvPr/>
        </p:nvGrpSpPr>
        <p:grpSpPr>
          <a:xfrm>
            <a:off x="1716600" y="2296602"/>
            <a:ext cx="678900" cy="1108074"/>
            <a:chOff x="3811700" y="2471317"/>
            <a:chExt cx="678900" cy="1108074"/>
          </a:xfrm>
        </p:grpSpPr>
        <p:sp>
          <p:nvSpPr>
            <p:cNvPr id="12" name="Google Shape;369;p22"/>
            <p:cNvSpPr/>
            <p:nvPr/>
          </p:nvSpPr>
          <p:spPr>
            <a:xfrm>
              <a:off x="3831675" y="2471317"/>
              <a:ext cx="638941" cy="1108074"/>
            </a:xfrm>
            <a:custGeom>
              <a:avLst/>
              <a:gdLst/>
              <a:ahLst/>
              <a:cxnLst/>
              <a:rect l="l" t="t" r="r" b="b"/>
              <a:pathLst>
                <a:path w="21075" h="36549" extrusionOk="0">
                  <a:moveTo>
                    <a:pt x="14252" y="0"/>
                  </a:moveTo>
                  <a:cubicBezTo>
                    <a:pt x="11883" y="2917"/>
                    <a:pt x="9776" y="5989"/>
                    <a:pt x="7716" y="9132"/>
                  </a:cubicBezTo>
                  <a:cubicBezTo>
                    <a:pt x="5287" y="7811"/>
                    <a:pt x="2787" y="5739"/>
                    <a:pt x="1048" y="3572"/>
                  </a:cubicBezTo>
                  <a:lnTo>
                    <a:pt x="1048" y="3572"/>
                  </a:lnTo>
                  <a:cubicBezTo>
                    <a:pt x="1" y="15145"/>
                    <a:pt x="1846" y="25742"/>
                    <a:pt x="6525" y="36410"/>
                  </a:cubicBezTo>
                  <a:cubicBezTo>
                    <a:pt x="7606" y="36502"/>
                    <a:pt x="8690" y="36549"/>
                    <a:pt x="9775" y="36549"/>
                  </a:cubicBezTo>
                  <a:cubicBezTo>
                    <a:pt x="12442" y="36549"/>
                    <a:pt x="15110" y="36269"/>
                    <a:pt x="17717" y="35719"/>
                  </a:cubicBezTo>
                  <a:cubicBezTo>
                    <a:pt x="18527" y="31397"/>
                    <a:pt x="19575" y="27099"/>
                    <a:pt x="20991" y="22920"/>
                  </a:cubicBezTo>
                  <a:cubicBezTo>
                    <a:pt x="21027" y="22836"/>
                    <a:pt x="21051" y="22753"/>
                    <a:pt x="21075" y="22670"/>
                  </a:cubicBezTo>
                  <a:cubicBezTo>
                    <a:pt x="16848" y="15478"/>
                    <a:pt x="14705" y="8335"/>
                    <a:pt x="14252" y="0"/>
                  </a:cubicBezTo>
                  <a:close/>
                </a:path>
              </a:pathLst>
            </a:custGeom>
            <a:solidFill>
              <a:srgbClr val="69E78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0;p22"/>
            <p:cNvSpPr txBox="1"/>
            <p:nvPr/>
          </p:nvSpPr>
          <p:spPr>
            <a:xfrm>
              <a:off x="3811700" y="2823588"/>
              <a:ext cx="67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rgbClr val="FFFFFF"/>
                  </a:solidFill>
                  <a:latin typeface="Fira Sans Extra Condensed Medium"/>
                  <a:ea typeface="Fira Sans Extra Condensed Medium"/>
                  <a:cs typeface="Fira Sans Extra Condensed Medium"/>
                  <a:sym typeface="Fira Sans Extra Condensed Medium"/>
                </a:rPr>
                <a:t>04</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4" name="Google Shape;371;p22"/>
          <p:cNvGrpSpPr/>
          <p:nvPr/>
        </p:nvGrpSpPr>
        <p:grpSpPr>
          <a:xfrm>
            <a:off x="1676400" y="1268210"/>
            <a:ext cx="852886" cy="1305290"/>
            <a:chOff x="3771500" y="1442925"/>
            <a:chExt cx="852886" cy="1305290"/>
          </a:xfrm>
        </p:grpSpPr>
        <p:sp>
          <p:nvSpPr>
            <p:cNvPr id="15" name="Google Shape;372;p22"/>
            <p:cNvSpPr/>
            <p:nvPr/>
          </p:nvSpPr>
          <p:spPr>
            <a:xfrm>
              <a:off x="3863447" y="1442925"/>
              <a:ext cx="760939" cy="1305290"/>
            </a:xfrm>
            <a:custGeom>
              <a:avLst/>
              <a:gdLst/>
              <a:ahLst/>
              <a:cxnLst/>
              <a:rect l="l" t="t" r="r" b="b"/>
              <a:pathLst>
                <a:path w="25099" h="43054" extrusionOk="0">
                  <a:moveTo>
                    <a:pt x="21801" y="1"/>
                  </a:moveTo>
                  <a:cubicBezTo>
                    <a:pt x="9645" y="9871"/>
                    <a:pt x="2370" y="21991"/>
                    <a:pt x="0" y="37481"/>
                  </a:cubicBezTo>
                  <a:cubicBezTo>
                    <a:pt x="1727" y="39648"/>
                    <a:pt x="4227" y="41732"/>
                    <a:pt x="6668" y="43053"/>
                  </a:cubicBezTo>
                  <a:cubicBezTo>
                    <a:pt x="8728" y="39910"/>
                    <a:pt x="10835" y="36838"/>
                    <a:pt x="13204" y="33921"/>
                  </a:cubicBezTo>
                  <a:cubicBezTo>
                    <a:pt x="13490" y="22134"/>
                    <a:pt x="17550" y="12562"/>
                    <a:pt x="25099" y="3572"/>
                  </a:cubicBezTo>
                  <a:cubicBezTo>
                    <a:pt x="23777" y="2144"/>
                    <a:pt x="23122" y="1429"/>
                    <a:pt x="21801" y="1"/>
                  </a:cubicBezTo>
                  <a:close/>
                </a:path>
              </a:pathLst>
            </a:custGeom>
            <a:solidFill>
              <a:srgbClr val="4949E7"/>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3;p22"/>
            <p:cNvSpPr txBox="1"/>
            <p:nvPr/>
          </p:nvSpPr>
          <p:spPr>
            <a:xfrm>
              <a:off x="3771500" y="2010225"/>
              <a:ext cx="67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rgbClr val="FFFFFF"/>
                  </a:solidFill>
                  <a:latin typeface="Fira Sans Extra Condensed Medium"/>
                  <a:ea typeface="Fira Sans Extra Condensed Medium"/>
                  <a:cs typeface="Fira Sans Extra Condensed Medium"/>
                  <a:sym typeface="Fira Sans Extra Condensed Medium"/>
                </a:rPr>
                <a:t>05</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19" name="Google Shape;376;p22"/>
          <p:cNvSpPr/>
          <p:nvPr/>
        </p:nvSpPr>
        <p:spPr>
          <a:xfrm>
            <a:off x="5535800" y="650221"/>
            <a:ext cx="1855600" cy="648062"/>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700" dirty="0" smtClean="0">
                <a:solidFill>
                  <a:srgbClr val="FFFFFF"/>
                </a:solidFill>
                <a:latin typeface="Fira Sans Extra Condensed Medium"/>
                <a:sym typeface="Fira Sans Extra Condensed Medium"/>
              </a:rPr>
              <a:t>Final Software Testing</a:t>
            </a:r>
            <a:endParaRPr>
              <a:solidFill>
                <a:srgbClr val="FFFFFF"/>
              </a:solidFill>
            </a:endParaRPr>
          </a:p>
        </p:txBody>
      </p:sp>
      <p:sp>
        <p:nvSpPr>
          <p:cNvPr id="22" name="Google Shape;379;p22"/>
          <p:cNvSpPr/>
          <p:nvPr/>
        </p:nvSpPr>
        <p:spPr>
          <a:xfrm>
            <a:off x="5562600" y="1412221"/>
            <a:ext cx="1954225" cy="609600"/>
          </a:xfrm>
          <a:prstGeom prst="roundRect">
            <a:avLst>
              <a:gd name="adj" fmla="val 50000"/>
            </a:avLst>
          </a:prstGeom>
          <a:solidFill>
            <a:srgbClr val="1EE6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sym typeface="Fira Sans Extra Condensed Medium"/>
              </a:rPr>
              <a:t>Software structure</a:t>
            </a:r>
            <a:endParaRPr>
              <a:solidFill>
                <a:srgbClr val="FFFFFF"/>
              </a:solidFill>
            </a:endParaRPr>
          </a:p>
        </p:txBody>
      </p:sp>
      <p:sp>
        <p:nvSpPr>
          <p:cNvPr id="25" name="Google Shape;382;p22"/>
          <p:cNvSpPr/>
          <p:nvPr/>
        </p:nvSpPr>
        <p:spPr>
          <a:xfrm>
            <a:off x="5535800" y="2174221"/>
            <a:ext cx="2008000" cy="609600"/>
          </a:xfrm>
          <a:prstGeom prst="roundRect">
            <a:avLst>
              <a:gd name="adj" fmla="val 50000"/>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sym typeface="Fira Sans Extra Condensed Medium"/>
              </a:rPr>
              <a:t>User study</a:t>
            </a:r>
            <a:endParaRPr>
              <a:solidFill>
                <a:srgbClr val="FFFFFF"/>
              </a:solidFill>
            </a:endParaRPr>
          </a:p>
        </p:txBody>
      </p:sp>
      <p:sp>
        <p:nvSpPr>
          <p:cNvPr id="28" name="Google Shape;385;p22"/>
          <p:cNvSpPr/>
          <p:nvPr/>
        </p:nvSpPr>
        <p:spPr>
          <a:xfrm>
            <a:off x="5535800" y="3012421"/>
            <a:ext cx="2008000" cy="6096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sym typeface="Fira Sans Extra Condensed Medium"/>
              </a:rPr>
              <a:t>Context Mapping</a:t>
            </a:r>
            <a:endParaRPr>
              <a:solidFill>
                <a:srgbClr val="FFFFFF"/>
              </a:solidFill>
            </a:endParaRPr>
          </a:p>
        </p:txBody>
      </p:sp>
      <p:grpSp>
        <p:nvGrpSpPr>
          <p:cNvPr id="29" name="Google Shape;388;p22"/>
          <p:cNvGrpSpPr/>
          <p:nvPr/>
        </p:nvGrpSpPr>
        <p:grpSpPr>
          <a:xfrm>
            <a:off x="1993025" y="361950"/>
            <a:ext cx="1199679" cy="1352022"/>
            <a:chOff x="5066658" y="536650"/>
            <a:chExt cx="1461954" cy="1647602"/>
          </a:xfrm>
        </p:grpSpPr>
        <p:sp>
          <p:nvSpPr>
            <p:cNvPr id="30" name="Google Shape;389;p22"/>
            <p:cNvSpPr/>
            <p:nvPr/>
          </p:nvSpPr>
          <p:spPr>
            <a:xfrm>
              <a:off x="5302962" y="634546"/>
              <a:ext cx="1195605" cy="1389348"/>
            </a:xfrm>
            <a:custGeom>
              <a:avLst/>
              <a:gdLst/>
              <a:ahLst/>
              <a:cxnLst/>
              <a:rect l="l" t="t" r="r" b="b"/>
              <a:pathLst>
                <a:path w="42173" h="49007" extrusionOk="0">
                  <a:moveTo>
                    <a:pt x="27587" y="0"/>
                  </a:moveTo>
                  <a:lnTo>
                    <a:pt x="27587" y="0"/>
                  </a:lnTo>
                  <a:cubicBezTo>
                    <a:pt x="23646" y="1774"/>
                    <a:pt x="19276" y="4477"/>
                    <a:pt x="15073" y="8573"/>
                  </a:cubicBezTo>
                  <a:cubicBezTo>
                    <a:pt x="14359" y="9251"/>
                    <a:pt x="13669" y="9978"/>
                    <a:pt x="12978" y="10752"/>
                  </a:cubicBezTo>
                  <a:cubicBezTo>
                    <a:pt x="10847" y="13109"/>
                    <a:pt x="9073" y="15490"/>
                    <a:pt x="7584" y="17824"/>
                  </a:cubicBezTo>
                  <a:cubicBezTo>
                    <a:pt x="5739" y="20717"/>
                    <a:pt x="4346" y="23539"/>
                    <a:pt x="3286" y="26158"/>
                  </a:cubicBezTo>
                  <a:cubicBezTo>
                    <a:pt x="24" y="34219"/>
                    <a:pt x="0" y="40291"/>
                    <a:pt x="0" y="40291"/>
                  </a:cubicBezTo>
                  <a:lnTo>
                    <a:pt x="11811" y="49006"/>
                  </a:lnTo>
                  <a:cubicBezTo>
                    <a:pt x="11811" y="49006"/>
                    <a:pt x="18252" y="46982"/>
                    <a:pt x="25468" y="40755"/>
                  </a:cubicBezTo>
                  <a:cubicBezTo>
                    <a:pt x="27646" y="38886"/>
                    <a:pt x="29885" y="36624"/>
                    <a:pt x="32040" y="33921"/>
                  </a:cubicBezTo>
                  <a:cubicBezTo>
                    <a:pt x="33492" y="32123"/>
                    <a:pt x="34897" y="30111"/>
                    <a:pt x="36219" y="27897"/>
                  </a:cubicBezTo>
                  <a:cubicBezTo>
                    <a:pt x="37076" y="26444"/>
                    <a:pt x="37826" y="25003"/>
                    <a:pt x="38481" y="23587"/>
                  </a:cubicBezTo>
                  <a:cubicBezTo>
                    <a:pt x="40612" y="18979"/>
                    <a:pt x="41696" y="14597"/>
                    <a:pt x="42172" y="10764"/>
                  </a:cubicBezTo>
                  <a:lnTo>
                    <a:pt x="42172" y="10764"/>
                  </a:lnTo>
                  <a:cubicBezTo>
                    <a:pt x="42130" y="10790"/>
                    <a:pt x="41506" y="11133"/>
                    <a:pt x="40310" y="11133"/>
                  </a:cubicBezTo>
                  <a:cubicBezTo>
                    <a:pt x="38810" y="11133"/>
                    <a:pt x="36409" y="10594"/>
                    <a:pt x="33123" y="8216"/>
                  </a:cubicBezTo>
                  <a:cubicBezTo>
                    <a:pt x="33052" y="8168"/>
                    <a:pt x="32980" y="8120"/>
                    <a:pt x="32909" y="8061"/>
                  </a:cubicBezTo>
                  <a:cubicBezTo>
                    <a:pt x="29551" y="5584"/>
                    <a:pt x="28278" y="3417"/>
                    <a:pt x="27801" y="1941"/>
                  </a:cubicBezTo>
                  <a:cubicBezTo>
                    <a:pt x="27432" y="762"/>
                    <a:pt x="27575" y="48"/>
                    <a:pt x="27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0;p22"/>
            <p:cNvSpPr/>
            <p:nvPr/>
          </p:nvSpPr>
          <p:spPr>
            <a:xfrm>
              <a:off x="5456538" y="2010410"/>
              <a:ext cx="134719" cy="173842"/>
            </a:xfrm>
            <a:custGeom>
              <a:avLst/>
              <a:gdLst/>
              <a:ahLst/>
              <a:cxnLst/>
              <a:rect l="l" t="t" r="r" b="b"/>
              <a:pathLst>
                <a:path w="4752" h="6132" extrusionOk="0">
                  <a:moveTo>
                    <a:pt x="3084" y="0"/>
                  </a:moveTo>
                  <a:lnTo>
                    <a:pt x="1" y="4751"/>
                  </a:lnTo>
                  <a:lnTo>
                    <a:pt x="1870" y="6132"/>
                  </a:lnTo>
                  <a:lnTo>
                    <a:pt x="4751" y="1226"/>
                  </a:lnTo>
                  <a:lnTo>
                    <a:pt x="3084" y="0"/>
                  </a:lnTo>
                  <a:close/>
                </a:path>
              </a:pathLst>
            </a:custGeom>
            <a:solidFill>
              <a:srgbClr val="EB7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1;p22"/>
            <p:cNvSpPr/>
            <p:nvPr/>
          </p:nvSpPr>
          <p:spPr>
            <a:xfrm>
              <a:off x="5348522" y="1936471"/>
              <a:ext cx="148554" cy="173530"/>
            </a:xfrm>
            <a:custGeom>
              <a:avLst/>
              <a:gdLst/>
              <a:ahLst/>
              <a:cxnLst/>
              <a:rect l="l" t="t" r="r" b="b"/>
              <a:pathLst>
                <a:path w="5240" h="6121" extrusionOk="0">
                  <a:moveTo>
                    <a:pt x="3358" y="1"/>
                  </a:moveTo>
                  <a:lnTo>
                    <a:pt x="1" y="4549"/>
                  </a:lnTo>
                  <a:lnTo>
                    <a:pt x="2120" y="6120"/>
                  </a:lnTo>
                  <a:lnTo>
                    <a:pt x="5239" y="1382"/>
                  </a:lnTo>
                  <a:lnTo>
                    <a:pt x="3358" y="1"/>
                  </a:lnTo>
                  <a:close/>
                </a:path>
              </a:pathLst>
            </a:custGeom>
            <a:solidFill>
              <a:srgbClr val="EB7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2;p22"/>
            <p:cNvSpPr/>
            <p:nvPr/>
          </p:nvSpPr>
          <p:spPr>
            <a:xfrm>
              <a:off x="5240845" y="1862560"/>
              <a:ext cx="149886" cy="158675"/>
            </a:xfrm>
            <a:custGeom>
              <a:avLst/>
              <a:gdLst/>
              <a:ahLst/>
              <a:cxnLst/>
              <a:rect l="l" t="t" r="r" b="b"/>
              <a:pathLst>
                <a:path w="5287" h="5597" extrusionOk="0">
                  <a:moveTo>
                    <a:pt x="3632" y="0"/>
                  </a:moveTo>
                  <a:lnTo>
                    <a:pt x="0" y="4358"/>
                  </a:lnTo>
                  <a:lnTo>
                    <a:pt x="1679" y="5596"/>
                  </a:lnTo>
                  <a:lnTo>
                    <a:pt x="5287" y="1226"/>
                  </a:lnTo>
                  <a:lnTo>
                    <a:pt x="3632" y="0"/>
                  </a:lnTo>
                  <a:close/>
                </a:path>
              </a:pathLst>
            </a:custGeom>
            <a:solidFill>
              <a:srgbClr val="EB7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3;p22"/>
            <p:cNvSpPr/>
            <p:nvPr/>
          </p:nvSpPr>
          <p:spPr>
            <a:xfrm>
              <a:off x="5408597" y="1975623"/>
              <a:ext cx="135400" cy="169476"/>
            </a:xfrm>
            <a:custGeom>
              <a:avLst/>
              <a:gdLst/>
              <a:ahLst/>
              <a:cxnLst/>
              <a:rect l="l" t="t" r="r" b="b"/>
              <a:pathLst>
                <a:path w="4776" h="5978" extrusionOk="0">
                  <a:moveTo>
                    <a:pt x="3120" y="1"/>
                  </a:moveTo>
                  <a:lnTo>
                    <a:pt x="1" y="4739"/>
                  </a:lnTo>
                  <a:lnTo>
                    <a:pt x="1692" y="5978"/>
                  </a:lnTo>
                  <a:lnTo>
                    <a:pt x="4775" y="1227"/>
                  </a:lnTo>
                  <a:lnTo>
                    <a:pt x="3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4;p22"/>
            <p:cNvSpPr/>
            <p:nvPr/>
          </p:nvSpPr>
          <p:spPr>
            <a:xfrm>
              <a:off x="5288446" y="1897318"/>
              <a:ext cx="155301" cy="168115"/>
            </a:xfrm>
            <a:custGeom>
              <a:avLst/>
              <a:gdLst/>
              <a:ahLst/>
              <a:cxnLst/>
              <a:rect l="l" t="t" r="r" b="b"/>
              <a:pathLst>
                <a:path w="5478" h="5930" extrusionOk="0">
                  <a:moveTo>
                    <a:pt x="3608" y="0"/>
                  </a:moveTo>
                  <a:lnTo>
                    <a:pt x="0" y="4370"/>
                  </a:lnTo>
                  <a:lnTo>
                    <a:pt x="2120" y="5930"/>
                  </a:lnTo>
                  <a:lnTo>
                    <a:pt x="5477" y="1382"/>
                  </a:lnTo>
                  <a:lnTo>
                    <a:pt x="3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5;p22"/>
            <p:cNvSpPr/>
            <p:nvPr/>
          </p:nvSpPr>
          <p:spPr>
            <a:xfrm>
              <a:off x="5187517" y="1827434"/>
              <a:ext cx="156294" cy="158675"/>
            </a:xfrm>
            <a:custGeom>
              <a:avLst/>
              <a:gdLst/>
              <a:ahLst/>
              <a:cxnLst/>
              <a:rect l="l" t="t" r="r" b="b"/>
              <a:pathLst>
                <a:path w="5513" h="5597" extrusionOk="0">
                  <a:moveTo>
                    <a:pt x="3834" y="1"/>
                  </a:moveTo>
                  <a:lnTo>
                    <a:pt x="0" y="4204"/>
                  </a:lnTo>
                  <a:lnTo>
                    <a:pt x="1881" y="5597"/>
                  </a:lnTo>
                  <a:lnTo>
                    <a:pt x="5513" y="1239"/>
                  </a:lnTo>
                  <a:lnTo>
                    <a:pt x="38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6;p22"/>
            <p:cNvSpPr/>
            <p:nvPr/>
          </p:nvSpPr>
          <p:spPr>
            <a:xfrm>
              <a:off x="5775513" y="877143"/>
              <a:ext cx="566433" cy="499952"/>
            </a:xfrm>
            <a:custGeom>
              <a:avLst/>
              <a:gdLst/>
              <a:ahLst/>
              <a:cxnLst/>
              <a:rect l="l" t="t" r="r" b="b"/>
              <a:pathLst>
                <a:path w="19980" h="17635" extrusionOk="0">
                  <a:moveTo>
                    <a:pt x="10004" y="2067"/>
                  </a:moveTo>
                  <a:cubicBezTo>
                    <a:pt x="11395" y="2067"/>
                    <a:pt x="12798" y="2496"/>
                    <a:pt x="14003" y="3385"/>
                  </a:cubicBezTo>
                  <a:cubicBezTo>
                    <a:pt x="14134" y="3480"/>
                    <a:pt x="14253" y="3576"/>
                    <a:pt x="14372" y="3671"/>
                  </a:cubicBezTo>
                  <a:cubicBezTo>
                    <a:pt x="15193" y="4385"/>
                    <a:pt x="15824" y="5255"/>
                    <a:pt x="16217" y="6207"/>
                  </a:cubicBezTo>
                  <a:cubicBezTo>
                    <a:pt x="17110" y="8326"/>
                    <a:pt x="16884" y="10839"/>
                    <a:pt x="15420" y="12827"/>
                  </a:cubicBezTo>
                  <a:cubicBezTo>
                    <a:pt x="14102" y="14619"/>
                    <a:pt x="12064" y="15568"/>
                    <a:pt x="9998" y="15568"/>
                  </a:cubicBezTo>
                  <a:cubicBezTo>
                    <a:pt x="9059" y="15568"/>
                    <a:pt x="8114" y="15372"/>
                    <a:pt x="7228" y="14970"/>
                  </a:cubicBezTo>
                  <a:cubicBezTo>
                    <a:pt x="6799" y="14779"/>
                    <a:pt x="6383" y="14541"/>
                    <a:pt x="5990" y="14244"/>
                  </a:cubicBezTo>
                  <a:cubicBezTo>
                    <a:pt x="4406" y="13077"/>
                    <a:pt x="3478" y="11351"/>
                    <a:pt x="3287" y="9541"/>
                  </a:cubicBezTo>
                  <a:cubicBezTo>
                    <a:pt x="3108" y="7922"/>
                    <a:pt x="3513" y="6231"/>
                    <a:pt x="4561" y="4814"/>
                  </a:cubicBezTo>
                  <a:cubicBezTo>
                    <a:pt x="5886" y="3019"/>
                    <a:pt x="7932" y="2067"/>
                    <a:pt x="10004" y="2067"/>
                  </a:cubicBezTo>
                  <a:close/>
                  <a:moveTo>
                    <a:pt x="10000" y="0"/>
                  </a:moveTo>
                  <a:cubicBezTo>
                    <a:pt x="7295" y="0"/>
                    <a:pt x="4624" y="1238"/>
                    <a:pt x="2894" y="3588"/>
                  </a:cubicBezTo>
                  <a:cubicBezTo>
                    <a:pt x="1" y="7505"/>
                    <a:pt x="834" y="13017"/>
                    <a:pt x="4752" y="15911"/>
                  </a:cubicBezTo>
                  <a:cubicBezTo>
                    <a:pt x="6331" y="17074"/>
                    <a:pt x="8168" y="17635"/>
                    <a:pt x="9986" y="17635"/>
                  </a:cubicBezTo>
                  <a:cubicBezTo>
                    <a:pt x="12691" y="17635"/>
                    <a:pt x="15357" y="16395"/>
                    <a:pt x="17086" y="14053"/>
                  </a:cubicBezTo>
                  <a:cubicBezTo>
                    <a:pt x="19980" y="10136"/>
                    <a:pt x="19146" y="4612"/>
                    <a:pt x="15229" y="1718"/>
                  </a:cubicBezTo>
                  <a:cubicBezTo>
                    <a:pt x="13654" y="560"/>
                    <a:pt x="11819" y="0"/>
                    <a:pt x="10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97;p22"/>
            <p:cNvGrpSpPr/>
            <p:nvPr/>
          </p:nvGrpSpPr>
          <p:grpSpPr>
            <a:xfrm>
              <a:off x="5732307" y="1303227"/>
              <a:ext cx="784814" cy="788527"/>
              <a:chOff x="5732307" y="1303227"/>
              <a:chExt cx="784814" cy="788527"/>
            </a:xfrm>
          </p:grpSpPr>
          <p:sp>
            <p:nvSpPr>
              <p:cNvPr id="47" name="Google Shape;398;p22"/>
              <p:cNvSpPr/>
              <p:nvPr/>
            </p:nvSpPr>
            <p:spPr>
              <a:xfrm>
                <a:off x="5775201" y="1303227"/>
                <a:ext cx="741920" cy="788527"/>
              </a:xfrm>
              <a:custGeom>
                <a:avLst/>
                <a:gdLst/>
                <a:ahLst/>
                <a:cxnLst/>
                <a:rect l="l" t="t" r="r" b="b"/>
                <a:pathLst>
                  <a:path w="26170" h="27814" extrusionOk="0">
                    <a:moveTo>
                      <a:pt x="21824" y="1"/>
                    </a:moveTo>
                    <a:cubicBezTo>
                      <a:pt x="21169" y="1417"/>
                      <a:pt x="20419" y="2858"/>
                      <a:pt x="19562" y="4311"/>
                    </a:cubicBezTo>
                    <a:cubicBezTo>
                      <a:pt x="18240" y="6525"/>
                      <a:pt x="16835" y="8537"/>
                      <a:pt x="15383" y="10335"/>
                    </a:cubicBezTo>
                    <a:lnTo>
                      <a:pt x="15478" y="10407"/>
                    </a:lnTo>
                    <a:cubicBezTo>
                      <a:pt x="15478" y="10407"/>
                      <a:pt x="15169" y="24123"/>
                      <a:pt x="0" y="27516"/>
                    </a:cubicBezTo>
                    <a:cubicBezTo>
                      <a:pt x="313" y="27688"/>
                      <a:pt x="1017" y="27814"/>
                      <a:pt x="2006" y="27814"/>
                    </a:cubicBezTo>
                    <a:cubicBezTo>
                      <a:pt x="5797" y="27814"/>
                      <a:pt x="13780" y="25969"/>
                      <a:pt x="20003" y="17848"/>
                    </a:cubicBezTo>
                    <a:cubicBezTo>
                      <a:pt x="26170" y="9787"/>
                      <a:pt x="23324" y="2668"/>
                      <a:pt x="2182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9;p22"/>
              <p:cNvSpPr/>
              <p:nvPr/>
            </p:nvSpPr>
            <p:spPr>
              <a:xfrm>
                <a:off x="5732307" y="1596233"/>
                <a:ext cx="481723" cy="487081"/>
              </a:xfrm>
              <a:custGeom>
                <a:avLst/>
                <a:gdLst/>
                <a:ahLst/>
                <a:cxnLst/>
                <a:rect l="l" t="t" r="r" b="b"/>
                <a:pathLst>
                  <a:path w="16992" h="17181" extrusionOk="0">
                    <a:moveTo>
                      <a:pt x="16896" y="0"/>
                    </a:moveTo>
                    <a:cubicBezTo>
                      <a:pt x="14741" y="2703"/>
                      <a:pt x="12502" y="4965"/>
                      <a:pt x="10324" y="6834"/>
                    </a:cubicBezTo>
                    <a:cubicBezTo>
                      <a:pt x="11514" y="14776"/>
                      <a:pt x="1" y="16359"/>
                      <a:pt x="1513" y="17181"/>
                    </a:cubicBezTo>
                    <a:cubicBezTo>
                      <a:pt x="16682" y="13788"/>
                      <a:pt x="16991" y="72"/>
                      <a:pt x="16991" y="72"/>
                    </a:cubicBezTo>
                    <a:lnTo>
                      <a:pt x="16896"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00;p22"/>
            <p:cNvSpPr/>
            <p:nvPr/>
          </p:nvSpPr>
          <p:spPr>
            <a:xfrm>
              <a:off x="5276284" y="1776799"/>
              <a:ext cx="360527" cy="282564"/>
            </a:xfrm>
            <a:custGeom>
              <a:avLst/>
              <a:gdLst/>
              <a:ahLst/>
              <a:cxnLst/>
              <a:rect l="l" t="t" r="r" b="b"/>
              <a:pathLst>
                <a:path w="12717" h="9967" extrusionOk="0">
                  <a:moveTo>
                    <a:pt x="941" y="1"/>
                  </a:moveTo>
                  <a:lnTo>
                    <a:pt x="1" y="1275"/>
                  </a:lnTo>
                  <a:lnTo>
                    <a:pt x="703" y="1787"/>
                  </a:lnTo>
                  <a:lnTo>
                    <a:pt x="2382" y="3025"/>
                  </a:lnTo>
                  <a:lnTo>
                    <a:pt x="4037" y="4251"/>
                  </a:lnTo>
                  <a:lnTo>
                    <a:pt x="5906" y="5633"/>
                  </a:lnTo>
                  <a:lnTo>
                    <a:pt x="7787" y="7014"/>
                  </a:lnTo>
                  <a:lnTo>
                    <a:pt x="9442" y="8240"/>
                  </a:lnTo>
                  <a:lnTo>
                    <a:pt x="11109" y="9466"/>
                  </a:lnTo>
                  <a:lnTo>
                    <a:pt x="11776" y="9966"/>
                  </a:lnTo>
                  <a:lnTo>
                    <a:pt x="12716" y="8693"/>
                  </a:lnTo>
                  <a:lnTo>
                    <a:pt x="9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1;p22"/>
            <p:cNvSpPr/>
            <p:nvPr/>
          </p:nvSpPr>
          <p:spPr>
            <a:xfrm>
              <a:off x="5522369" y="1375324"/>
              <a:ext cx="378416" cy="424088"/>
            </a:xfrm>
            <a:custGeom>
              <a:avLst/>
              <a:gdLst/>
              <a:ahLst/>
              <a:cxnLst/>
              <a:rect l="l" t="t" r="r" b="b"/>
              <a:pathLst>
                <a:path w="13348" h="14959" extrusionOk="0">
                  <a:moveTo>
                    <a:pt x="10176" y="1"/>
                  </a:moveTo>
                  <a:cubicBezTo>
                    <a:pt x="9316" y="1"/>
                    <a:pt x="8466" y="396"/>
                    <a:pt x="7918" y="1137"/>
                  </a:cubicBezTo>
                  <a:cubicBezTo>
                    <a:pt x="7001" y="2387"/>
                    <a:pt x="0" y="13983"/>
                    <a:pt x="1250" y="14900"/>
                  </a:cubicBezTo>
                  <a:cubicBezTo>
                    <a:pt x="1304" y="14940"/>
                    <a:pt x="1372" y="14959"/>
                    <a:pt x="1454" y="14959"/>
                  </a:cubicBezTo>
                  <a:cubicBezTo>
                    <a:pt x="3254" y="14959"/>
                    <a:pt x="11553" y="5655"/>
                    <a:pt x="12430" y="4470"/>
                  </a:cubicBezTo>
                  <a:cubicBezTo>
                    <a:pt x="13347" y="3220"/>
                    <a:pt x="13085" y="1470"/>
                    <a:pt x="11835" y="553"/>
                  </a:cubicBezTo>
                  <a:cubicBezTo>
                    <a:pt x="11337" y="180"/>
                    <a:pt x="10754" y="1"/>
                    <a:pt x="101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02;p22"/>
            <p:cNvGrpSpPr/>
            <p:nvPr/>
          </p:nvGrpSpPr>
          <p:grpSpPr>
            <a:xfrm>
              <a:off x="6080681" y="536650"/>
              <a:ext cx="447931" cy="413570"/>
              <a:chOff x="6080681" y="536650"/>
              <a:chExt cx="447931" cy="413570"/>
            </a:xfrm>
          </p:grpSpPr>
          <p:sp>
            <p:nvSpPr>
              <p:cNvPr id="45" name="Google Shape;403;p22"/>
              <p:cNvSpPr/>
              <p:nvPr/>
            </p:nvSpPr>
            <p:spPr>
              <a:xfrm>
                <a:off x="6091143" y="536650"/>
                <a:ext cx="437469" cy="413570"/>
              </a:xfrm>
              <a:custGeom>
                <a:avLst/>
                <a:gdLst/>
                <a:ahLst/>
                <a:cxnLst/>
                <a:rect l="l" t="t" r="r" b="b"/>
                <a:pathLst>
                  <a:path w="15431" h="14588" extrusionOk="0">
                    <a:moveTo>
                      <a:pt x="13609" y="0"/>
                    </a:moveTo>
                    <a:cubicBezTo>
                      <a:pt x="13609" y="0"/>
                      <a:pt x="11488" y="6683"/>
                      <a:pt x="5183" y="6683"/>
                    </a:cubicBezTo>
                    <a:cubicBezTo>
                      <a:pt x="3697" y="6683"/>
                      <a:pt x="1978" y="6312"/>
                      <a:pt x="0" y="5394"/>
                    </a:cubicBezTo>
                    <a:lnTo>
                      <a:pt x="0" y="5394"/>
                    </a:lnTo>
                    <a:cubicBezTo>
                      <a:pt x="477" y="6870"/>
                      <a:pt x="1750" y="9037"/>
                      <a:pt x="5108" y="11514"/>
                    </a:cubicBezTo>
                    <a:cubicBezTo>
                      <a:pt x="8500" y="14025"/>
                      <a:pt x="10971" y="14588"/>
                      <a:pt x="12504" y="14588"/>
                    </a:cubicBezTo>
                    <a:cubicBezTo>
                      <a:pt x="13704" y="14588"/>
                      <a:pt x="14329" y="14243"/>
                      <a:pt x="14371" y="14217"/>
                    </a:cubicBezTo>
                    <a:cubicBezTo>
                      <a:pt x="15431" y="5811"/>
                      <a:pt x="13609" y="0"/>
                      <a:pt x="13609"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4;p22"/>
              <p:cNvSpPr/>
              <p:nvPr/>
            </p:nvSpPr>
            <p:spPr>
              <a:xfrm>
                <a:off x="6080681" y="536650"/>
                <a:ext cx="396305" cy="189463"/>
              </a:xfrm>
              <a:custGeom>
                <a:avLst/>
                <a:gdLst/>
                <a:ahLst/>
                <a:cxnLst/>
                <a:rect l="l" t="t" r="r" b="b"/>
                <a:pathLst>
                  <a:path w="13979" h="6683" extrusionOk="0">
                    <a:moveTo>
                      <a:pt x="13971" y="0"/>
                    </a:moveTo>
                    <a:cubicBezTo>
                      <a:pt x="13733" y="0"/>
                      <a:pt x="7727" y="35"/>
                      <a:pt x="155" y="3453"/>
                    </a:cubicBezTo>
                    <a:cubicBezTo>
                      <a:pt x="143" y="3501"/>
                      <a:pt x="0" y="4215"/>
                      <a:pt x="369" y="5394"/>
                    </a:cubicBezTo>
                    <a:cubicBezTo>
                      <a:pt x="2347" y="6312"/>
                      <a:pt x="4066" y="6683"/>
                      <a:pt x="5552" y="6683"/>
                    </a:cubicBezTo>
                    <a:cubicBezTo>
                      <a:pt x="11857" y="6683"/>
                      <a:pt x="13978" y="0"/>
                      <a:pt x="13978" y="0"/>
                    </a:cubicBezTo>
                    <a:cubicBezTo>
                      <a:pt x="13978" y="0"/>
                      <a:pt x="13976" y="0"/>
                      <a:pt x="1397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05;p22"/>
            <p:cNvGrpSpPr/>
            <p:nvPr/>
          </p:nvGrpSpPr>
          <p:grpSpPr>
            <a:xfrm>
              <a:off x="5066658" y="871105"/>
              <a:ext cx="663645" cy="833582"/>
              <a:chOff x="5066658" y="871105"/>
              <a:chExt cx="663645" cy="833582"/>
            </a:xfrm>
          </p:grpSpPr>
          <p:sp>
            <p:nvSpPr>
              <p:cNvPr id="43" name="Google Shape;406;p22"/>
              <p:cNvSpPr/>
              <p:nvPr/>
            </p:nvSpPr>
            <p:spPr>
              <a:xfrm>
                <a:off x="5149017" y="1139842"/>
                <a:ext cx="368975" cy="564845"/>
              </a:xfrm>
              <a:custGeom>
                <a:avLst/>
                <a:gdLst/>
                <a:ahLst/>
                <a:cxnLst/>
                <a:rect l="l" t="t" r="r" b="b"/>
                <a:pathLst>
                  <a:path w="13015" h="19924" extrusionOk="0">
                    <a:moveTo>
                      <a:pt x="13014" y="1"/>
                    </a:moveTo>
                    <a:lnTo>
                      <a:pt x="13014" y="1"/>
                    </a:lnTo>
                    <a:cubicBezTo>
                      <a:pt x="13014" y="1"/>
                      <a:pt x="1" y="4335"/>
                      <a:pt x="1239" y="19837"/>
                    </a:cubicBezTo>
                    <a:cubicBezTo>
                      <a:pt x="1300" y="19896"/>
                      <a:pt x="1353" y="19924"/>
                      <a:pt x="1400" y="19924"/>
                    </a:cubicBezTo>
                    <a:cubicBezTo>
                      <a:pt x="2313" y="19924"/>
                      <a:pt x="948" y="9332"/>
                      <a:pt x="8716" y="8335"/>
                    </a:cubicBezTo>
                    <a:cubicBezTo>
                      <a:pt x="9776" y="5716"/>
                      <a:pt x="11169" y="2894"/>
                      <a:pt x="1301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7;p22"/>
              <p:cNvSpPr/>
              <p:nvPr/>
            </p:nvSpPr>
            <p:spPr>
              <a:xfrm>
                <a:off x="5066658" y="871105"/>
                <a:ext cx="663645" cy="831109"/>
              </a:xfrm>
              <a:custGeom>
                <a:avLst/>
                <a:gdLst/>
                <a:ahLst/>
                <a:cxnLst/>
                <a:rect l="l" t="t" r="r" b="b"/>
                <a:pathLst>
                  <a:path w="23409" h="29316" extrusionOk="0">
                    <a:moveTo>
                      <a:pt x="20731" y="1"/>
                    </a:moveTo>
                    <a:cubicBezTo>
                      <a:pt x="17052" y="1"/>
                      <a:pt x="11787" y="1284"/>
                      <a:pt x="7478" y="7349"/>
                    </a:cubicBezTo>
                    <a:cubicBezTo>
                      <a:pt x="1" y="17862"/>
                      <a:pt x="2894" y="28113"/>
                      <a:pt x="4144" y="29316"/>
                    </a:cubicBezTo>
                    <a:cubicBezTo>
                      <a:pt x="2906" y="13814"/>
                      <a:pt x="15919" y="9480"/>
                      <a:pt x="15919" y="9480"/>
                    </a:cubicBezTo>
                    <a:cubicBezTo>
                      <a:pt x="17408" y="7146"/>
                      <a:pt x="19182" y="4765"/>
                      <a:pt x="21313" y="2408"/>
                    </a:cubicBezTo>
                    <a:cubicBezTo>
                      <a:pt x="22004" y="1634"/>
                      <a:pt x="22694" y="907"/>
                      <a:pt x="23408" y="229"/>
                    </a:cubicBezTo>
                    <a:cubicBezTo>
                      <a:pt x="22680" y="103"/>
                      <a:pt x="21769" y="1"/>
                      <a:pt x="2073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 name="Google Shape;363;p22"/>
          <p:cNvSpPr/>
          <p:nvPr/>
        </p:nvSpPr>
        <p:spPr>
          <a:xfrm rot="20673041">
            <a:off x="3106063" y="3432151"/>
            <a:ext cx="1358612" cy="1251249"/>
          </a:xfrm>
          <a:custGeom>
            <a:avLst/>
            <a:gdLst/>
            <a:ahLst/>
            <a:cxnLst/>
            <a:rect l="l" t="t" r="r" b="b"/>
            <a:pathLst>
              <a:path w="37672" h="34695" extrusionOk="0">
                <a:moveTo>
                  <a:pt x="10621" y="0"/>
                </a:moveTo>
                <a:cubicBezTo>
                  <a:pt x="10621" y="0"/>
                  <a:pt x="10621" y="12"/>
                  <a:pt x="10621" y="12"/>
                </a:cubicBezTo>
                <a:cubicBezTo>
                  <a:pt x="10704" y="60"/>
                  <a:pt x="10740" y="83"/>
                  <a:pt x="10823" y="131"/>
                </a:cubicBezTo>
                <a:cubicBezTo>
                  <a:pt x="10716" y="5167"/>
                  <a:pt x="11193" y="10156"/>
                  <a:pt x="11871" y="15145"/>
                </a:cubicBezTo>
                <a:cubicBezTo>
                  <a:pt x="8275" y="18121"/>
                  <a:pt x="4227" y="20574"/>
                  <a:pt x="1" y="22538"/>
                </a:cubicBezTo>
                <a:cubicBezTo>
                  <a:pt x="8573" y="28896"/>
                  <a:pt x="17646" y="32718"/>
                  <a:pt x="28123" y="34695"/>
                </a:cubicBezTo>
                <a:cubicBezTo>
                  <a:pt x="31826" y="30051"/>
                  <a:pt x="34934" y="25265"/>
                  <a:pt x="37672" y="19991"/>
                </a:cubicBezTo>
                <a:cubicBezTo>
                  <a:pt x="34755" y="15228"/>
                  <a:pt x="32159" y="10370"/>
                  <a:pt x="30207" y="5132"/>
                </a:cubicBezTo>
                <a:cubicBezTo>
                  <a:pt x="22956" y="4941"/>
                  <a:pt x="17015" y="3417"/>
                  <a:pt x="10621" y="0"/>
                </a:cubicBezTo>
                <a:close/>
              </a:path>
            </a:pathLst>
          </a:custGeom>
          <a:solidFill>
            <a:srgbClr val="FF0000"/>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4;p22"/>
          <p:cNvSpPr txBox="1"/>
          <p:nvPr/>
        </p:nvSpPr>
        <p:spPr>
          <a:xfrm>
            <a:off x="3526592" y="3862410"/>
            <a:ext cx="67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smtClean="0">
                <a:solidFill>
                  <a:srgbClr val="FFFFFF"/>
                </a:solidFill>
                <a:latin typeface="Fira Sans Extra Condensed Medium"/>
                <a:ea typeface="Fira Sans Extra Condensed Medium"/>
                <a:cs typeface="Fira Sans Extra Condensed Medium"/>
                <a:sym typeface="Fira Sans Extra Condensed Medium"/>
              </a:rPr>
              <a:t>01</a:t>
            </a:r>
            <a:endParaRPr sz="3500">
              <a:solidFill>
                <a:srgbClr val="FFFFFF"/>
              </a:solidFill>
              <a:latin typeface="Fira Sans Extra Condensed Medium"/>
              <a:ea typeface="Fira Sans Extra Condensed Medium"/>
              <a:cs typeface="Fira Sans Extra Condensed Medium"/>
              <a:sym typeface="Fira Sans Extra Condensed Medium"/>
            </a:endParaRPr>
          </a:p>
        </p:txBody>
      </p:sp>
      <p:sp>
        <p:nvSpPr>
          <p:cNvPr id="56" name="Google Shape;385;p22"/>
          <p:cNvSpPr/>
          <p:nvPr/>
        </p:nvSpPr>
        <p:spPr>
          <a:xfrm>
            <a:off x="5622000" y="3698221"/>
            <a:ext cx="1921800" cy="609600"/>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sym typeface="Fira Sans Extra Condensed Medium"/>
              </a:rPr>
              <a:t>Project Study</a:t>
            </a:r>
            <a:endParaRPr>
              <a:solidFill>
                <a:srgbClr val="FFFFFF"/>
              </a:solidFill>
            </a:endParaRPr>
          </a:p>
        </p:txBody>
      </p:sp>
      <p:grpSp>
        <p:nvGrpSpPr>
          <p:cNvPr id="57" name="Google Shape;1276;p42"/>
          <p:cNvGrpSpPr/>
          <p:nvPr/>
        </p:nvGrpSpPr>
        <p:grpSpPr>
          <a:xfrm>
            <a:off x="4876800" y="3698221"/>
            <a:ext cx="609600" cy="702329"/>
            <a:chOff x="1972978" y="2184630"/>
            <a:chExt cx="1063392" cy="1225149"/>
          </a:xfrm>
        </p:grpSpPr>
        <p:sp>
          <p:nvSpPr>
            <p:cNvPr id="58" name="Google Shape;1277;p42"/>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01</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59" name="Google Shape;1280;p42"/>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4" name="Google Shape;1276;p42"/>
          <p:cNvGrpSpPr/>
          <p:nvPr/>
        </p:nvGrpSpPr>
        <p:grpSpPr>
          <a:xfrm>
            <a:off x="4876800" y="650221"/>
            <a:ext cx="609600" cy="702329"/>
            <a:chOff x="1972978" y="2184630"/>
            <a:chExt cx="1063392" cy="1225149"/>
          </a:xfrm>
        </p:grpSpPr>
        <p:sp>
          <p:nvSpPr>
            <p:cNvPr id="65" name="Google Shape;1277;p42"/>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smtClean="0">
                  <a:solidFill>
                    <a:srgbClr val="FFFFFF"/>
                  </a:solidFill>
                  <a:latin typeface="Fira Sans Extra Condensed Medium"/>
                  <a:ea typeface="Fira Sans Extra Condensed Medium"/>
                  <a:cs typeface="Fira Sans Extra Condensed Medium"/>
                  <a:sym typeface="Fira Sans Extra Condensed Medium"/>
                </a:rPr>
                <a:t>05</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66" name="Google Shape;1280;p42"/>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7" name="Google Shape;1276;p42"/>
          <p:cNvGrpSpPr/>
          <p:nvPr/>
        </p:nvGrpSpPr>
        <p:grpSpPr>
          <a:xfrm>
            <a:off x="4876800" y="1412221"/>
            <a:ext cx="609600" cy="702329"/>
            <a:chOff x="1972978" y="2184630"/>
            <a:chExt cx="1063392" cy="1225149"/>
          </a:xfrm>
        </p:grpSpPr>
        <p:sp>
          <p:nvSpPr>
            <p:cNvPr id="68" name="Google Shape;1277;p42"/>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rgbClr val="1EE64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smtClean="0">
                  <a:solidFill>
                    <a:srgbClr val="FFFFFF"/>
                  </a:solidFill>
                  <a:latin typeface="Fira Sans Extra Condensed Medium"/>
                  <a:ea typeface="Fira Sans Extra Condensed Medium"/>
                  <a:cs typeface="Fira Sans Extra Condensed Medium"/>
                  <a:sym typeface="Fira Sans Extra Condensed Medium"/>
                </a:rPr>
                <a:t>04</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69" name="Google Shape;1280;p42"/>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3" name="Google Shape;1276;p42"/>
          <p:cNvGrpSpPr/>
          <p:nvPr/>
        </p:nvGrpSpPr>
        <p:grpSpPr>
          <a:xfrm>
            <a:off x="4876800" y="2936221"/>
            <a:ext cx="629721" cy="725511"/>
            <a:chOff x="1972978" y="2184630"/>
            <a:chExt cx="1063392" cy="1225149"/>
          </a:xfrm>
        </p:grpSpPr>
        <p:sp>
          <p:nvSpPr>
            <p:cNvPr id="74" name="Google Shape;1277;p42"/>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smtClean="0">
                  <a:solidFill>
                    <a:srgbClr val="FFFFFF"/>
                  </a:solidFill>
                  <a:latin typeface="Fira Sans Extra Condensed Medium"/>
                  <a:ea typeface="Fira Sans Extra Condensed Medium"/>
                  <a:cs typeface="Fira Sans Extra Condensed Medium"/>
                  <a:sym typeface="Fira Sans Extra Condensed Medium"/>
                </a:rPr>
                <a:t>02</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75" name="Google Shape;1280;p42"/>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7" name="Google Shape;1276;p42"/>
          <p:cNvGrpSpPr/>
          <p:nvPr/>
        </p:nvGrpSpPr>
        <p:grpSpPr>
          <a:xfrm>
            <a:off x="4876800" y="2174221"/>
            <a:ext cx="629721" cy="725511"/>
            <a:chOff x="1972978" y="2184630"/>
            <a:chExt cx="1063392" cy="1225149"/>
          </a:xfrm>
        </p:grpSpPr>
        <p:sp>
          <p:nvSpPr>
            <p:cNvPr id="78" name="Google Shape;1277;p42"/>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smtClean="0">
                  <a:solidFill>
                    <a:srgbClr val="FFFFFF"/>
                  </a:solidFill>
                  <a:latin typeface="Fira Sans Extra Condensed Medium"/>
                  <a:ea typeface="Fira Sans Extra Condensed Medium"/>
                  <a:cs typeface="Fira Sans Extra Condensed Medium"/>
                  <a:sym typeface="Fira Sans Extra Condensed Medium"/>
                </a:rPr>
                <a:t>03</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79" name="Google Shape;1280;p42"/>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82" name="Rounded Rectangle 81"/>
          <p:cNvSpPr/>
          <p:nvPr/>
        </p:nvSpPr>
        <p:spPr>
          <a:xfrm>
            <a:off x="304800" y="285750"/>
            <a:ext cx="914400"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381000" y="288012"/>
            <a:ext cx="762000" cy="4493538"/>
          </a:xfrm>
          <a:prstGeom prst="rect">
            <a:avLst/>
          </a:prstGeom>
          <a:noFill/>
        </p:spPr>
        <p:txBody>
          <a:bodyPr wrap="square" rtlCol="0">
            <a:spAutoFit/>
          </a:bodyPr>
          <a:lstStyle/>
          <a:p>
            <a:pPr algn="ctr"/>
            <a:r>
              <a:rPr lang="en-US" sz="1100" dirty="0" smtClean="0">
                <a:latin typeface="Berlin Sans FB Demi" pitchFamily="34" charset="0"/>
              </a:rPr>
              <a:t>P</a:t>
            </a:r>
          </a:p>
          <a:p>
            <a:pPr algn="ctr"/>
            <a:r>
              <a:rPr lang="en-US" sz="1100" dirty="0" smtClean="0">
                <a:latin typeface="Berlin Sans FB Demi" pitchFamily="34" charset="0"/>
              </a:rPr>
              <a:t>R</a:t>
            </a:r>
          </a:p>
          <a:p>
            <a:pPr algn="ctr"/>
            <a:r>
              <a:rPr lang="en-US" sz="1100" dirty="0" smtClean="0">
                <a:latin typeface="Berlin Sans FB Demi" pitchFamily="34" charset="0"/>
              </a:rPr>
              <a:t>O</a:t>
            </a:r>
          </a:p>
          <a:p>
            <a:pPr algn="ctr"/>
            <a:r>
              <a:rPr lang="en-US" sz="1100" dirty="0" smtClean="0">
                <a:latin typeface="Berlin Sans FB Demi" pitchFamily="34" charset="0"/>
              </a:rPr>
              <a:t>J</a:t>
            </a:r>
          </a:p>
          <a:p>
            <a:pPr algn="ctr"/>
            <a:r>
              <a:rPr lang="en-US" sz="1100" dirty="0" smtClean="0">
                <a:latin typeface="Berlin Sans FB Demi" pitchFamily="34" charset="0"/>
              </a:rPr>
              <a:t>E</a:t>
            </a:r>
          </a:p>
          <a:p>
            <a:pPr algn="ctr"/>
            <a:r>
              <a:rPr lang="en-US" sz="1100" dirty="0" smtClean="0">
                <a:latin typeface="Berlin Sans FB Demi" pitchFamily="34" charset="0"/>
              </a:rPr>
              <a:t>C</a:t>
            </a:r>
          </a:p>
          <a:p>
            <a:pPr algn="ctr"/>
            <a:r>
              <a:rPr lang="en-US" sz="1100" dirty="0" smtClean="0">
                <a:latin typeface="Berlin Sans FB Demi" pitchFamily="34" charset="0"/>
              </a:rPr>
              <a:t>T</a:t>
            </a:r>
          </a:p>
          <a:p>
            <a:pPr algn="ctr"/>
            <a:endParaRPr lang="en-US" sz="1100" dirty="0" smtClean="0">
              <a:latin typeface="Berlin Sans FB Demi" pitchFamily="34" charset="0"/>
            </a:endParaRPr>
          </a:p>
          <a:p>
            <a:pPr algn="ctr"/>
            <a:r>
              <a:rPr lang="en-US" sz="1100" dirty="0" smtClean="0">
                <a:latin typeface="Berlin Sans FB Demi" pitchFamily="34" charset="0"/>
              </a:rPr>
              <a:t>D</a:t>
            </a:r>
          </a:p>
          <a:p>
            <a:pPr algn="ctr"/>
            <a:r>
              <a:rPr lang="en-US" sz="1100" dirty="0" smtClean="0">
                <a:latin typeface="Berlin Sans FB Demi" pitchFamily="34" charset="0"/>
              </a:rPr>
              <a:t>E</a:t>
            </a:r>
          </a:p>
          <a:p>
            <a:pPr algn="ctr"/>
            <a:r>
              <a:rPr lang="en-US" sz="1100" dirty="0" smtClean="0">
                <a:latin typeface="Berlin Sans FB Demi" pitchFamily="34" charset="0"/>
              </a:rPr>
              <a:t>V</a:t>
            </a:r>
          </a:p>
          <a:p>
            <a:pPr algn="ctr"/>
            <a:r>
              <a:rPr lang="en-US" sz="1100" dirty="0" smtClean="0">
                <a:latin typeface="Berlin Sans FB Demi" pitchFamily="34" charset="0"/>
              </a:rPr>
              <a:t>E</a:t>
            </a:r>
          </a:p>
          <a:p>
            <a:pPr algn="ctr"/>
            <a:r>
              <a:rPr lang="en-US" sz="1100" dirty="0" smtClean="0">
                <a:latin typeface="Berlin Sans FB Demi" pitchFamily="34" charset="0"/>
              </a:rPr>
              <a:t>L</a:t>
            </a:r>
          </a:p>
          <a:p>
            <a:pPr algn="ctr"/>
            <a:r>
              <a:rPr lang="en-US" sz="1100" dirty="0" smtClean="0">
                <a:latin typeface="Berlin Sans FB Demi" pitchFamily="34" charset="0"/>
              </a:rPr>
              <a:t>E</a:t>
            </a:r>
          </a:p>
          <a:p>
            <a:pPr algn="ctr"/>
            <a:r>
              <a:rPr lang="en-US" sz="1100" dirty="0" smtClean="0">
                <a:latin typeface="Berlin Sans FB Demi" pitchFamily="34" charset="0"/>
              </a:rPr>
              <a:t>P</a:t>
            </a:r>
          </a:p>
          <a:p>
            <a:pPr algn="ctr"/>
            <a:r>
              <a:rPr lang="en-US" sz="1100" dirty="0" smtClean="0">
                <a:latin typeface="Berlin Sans FB Demi" pitchFamily="34" charset="0"/>
              </a:rPr>
              <a:t>M</a:t>
            </a:r>
          </a:p>
          <a:p>
            <a:pPr algn="ctr"/>
            <a:r>
              <a:rPr lang="en-US" sz="1100" dirty="0" smtClean="0">
                <a:latin typeface="Berlin Sans FB Demi" pitchFamily="34" charset="0"/>
              </a:rPr>
              <a:t>E</a:t>
            </a:r>
          </a:p>
          <a:p>
            <a:pPr algn="ctr"/>
            <a:r>
              <a:rPr lang="en-US" sz="1100" dirty="0" smtClean="0">
                <a:latin typeface="Berlin Sans FB Demi" pitchFamily="34" charset="0"/>
              </a:rPr>
              <a:t>N</a:t>
            </a:r>
          </a:p>
          <a:p>
            <a:pPr algn="ctr"/>
            <a:r>
              <a:rPr lang="en-US" sz="1100" dirty="0" smtClean="0">
                <a:latin typeface="Berlin Sans FB Demi" pitchFamily="34" charset="0"/>
              </a:rPr>
              <a:t>T</a:t>
            </a:r>
          </a:p>
          <a:p>
            <a:pPr algn="ctr"/>
            <a:endParaRPr lang="en-US" sz="1100" dirty="0" smtClean="0">
              <a:latin typeface="Berlin Sans FB Demi" pitchFamily="34" charset="0"/>
            </a:endParaRPr>
          </a:p>
          <a:p>
            <a:pPr algn="ctr"/>
            <a:r>
              <a:rPr lang="en-US" sz="1100" dirty="0" smtClean="0">
                <a:latin typeface="Berlin Sans FB Demi" pitchFamily="34" charset="0"/>
              </a:rPr>
              <a:t>S</a:t>
            </a:r>
          </a:p>
          <a:p>
            <a:pPr algn="ctr"/>
            <a:r>
              <a:rPr lang="en-US" sz="1100" dirty="0" smtClean="0">
                <a:latin typeface="Berlin Sans FB Demi" pitchFamily="34" charset="0"/>
              </a:rPr>
              <a:t>T</a:t>
            </a:r>
          </a:p>
          <a:p>
            <a:pPr algn="ctr"/>
            <a:r>
              <a:rPr lang="en-US" sz="1100" dirty="0" smtClean="0">
                <a:latin typeface="Berlin Sans FB Demi" pitchFamily="34" charset="0"/>
              </a:rPr>
              <a:t>A</a:t>
            </a:r>
          </a:p>
          <a:p>
            <a:pPr algn="ctr"/>
            <a:r>
              <a:rPr lang="en-US" sz="1100" dirty="0" smtClean="0">
                <a:latin typeface="Berlin Sans FB Demi" pitchFamily="34" charset="0"/>
              </a:rPr>
              <a:t>G</a:t>
            </a:r>
          </a:p>
          <a:p>
            <a:pPr algn="ctr"/>
            <a:r>
              <a:rPr lang="en-US" sz="1100" dirty="0" smtClean="0">
                <a:latin typeface="Berlin Sans FB Demi" pitchFamily="34" charset="0"/>
              </a:rPr>
              <a:t>E</a:t>
            </a:r>
          </a:p>
          <a:p>
            <a:pPr algn="ctr"/>
            <a:r>
              <a:rPr lang="en-US" sz="1100" dirty="0" smtClean="0">
                <a:latin typeface="Berlin Sans FB Demi" pitchFamily="34" charset="0"/>
              </a:rPr>
              <a:t>S</a:t>
            </a:r>
            <a:endParaRPr lang="en-US" sz="1100" dirty="0">
              <a:latin typeface="Berlin Sans FB Dem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Our </a:t>
            </a:r>
            <a:br>
              <a:rPr lang="en-US" dirty="0" smtClean="0"/>
            </a:br>
            <a:r>
              <a:rPr lang="en-US" dirty="0" smtClean="0"/>
              <a:t>limitations</a:t>
            </a:r>
            <a:endParaRPr lang="en-US" dirty="0"/>
          </a:p>
        </p:txBody>
      </p:sp>
      <p:sp>
        <p:nvSpPr>
          <p:cNvPr id="3" name="Google Shape;263;p16"/>
          <p:cNvSpPr txBox="1">
            <a:spLocks/>
          </p:cNvSpPr>
          <p:nvPr/>
        </p:nvSpPr>
        <p:spPr>
          <a:xfrm>
            <a:off x="8808000" y="2190750"/>
            <a:ext cx="336000" cy="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dirty="0" smtClean="0">
                <a:solidFill>
                  <a:schemeClr val="bg1"/>
                </a:solidFill>
                <a:latin typeface="Arial"/>
                <a:ea typeface="Arial"/>
                <a:cs typeface="Arial"/>
              </a:rPr>
              <a:t>7</a:t>
            </a:r>
            <a:endParaRPr kumimoji="0" lang="en" sz="1400" b="0" i="0" u="none" strike="noStrike" kern="0" cap="none" spc="0" normalizeH="0" baseline="0" noProof="0" dirty="0">
              <a:ln>
                <a:noFill/>
              </a:ln>
              <a:solidFill>
                <a:schemeClr val="bg1"/>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2" name="Google Shape;30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graphicFrame>
        <p:nvGraphicFramePr>
          <p:cNvPr id="11" name="Diagram 10"/>
          <p:cNvGraphicFramePr/>
          <p:nvPr/>
        </p:nvGraphicFramePr>
        <p:xfrm>
          <a:off x="990600" y="895350"/>
          <a:ext cx="3124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p:cNvGraphicFramePr/>
          <p:nvPr/>
        </p:nvGraphicFramePr>
        <p:xfrm>
          <a:off x="4876800" y="1078100"/>
          <a:ext cx="2971800" cy="41606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nvGraphicFramePr>
        <p:xfrm>
          <a:off x="1981200" y="1057930"/>
          <a:ext cx="5257800" cy="52322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801</Words>
  <PresentationFormat>On-screen Show (16:9)</PresentationFormat>
  <Paragraphs>193</Paragraphs>
  <Slides>26</Slides>
  <Notes>16</Notes>
  <HiddenSlides>6</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Arial</vt:lpstr>
      <vt:lpstr>Miriam Libre</vt:lpstr>
      <vt:lpstr>Bahnschrift SemiBold Condensed</vt:lpstr>
      <vt:lpstr>Britannic Bold</vt:lpstr>
      <vt:lpstr>Barlow Light</vt:lpstr>
      <vt:lpstr>Barlow</vt:lpstr>
      <vt:lpstr>Calibri</vt:lpstr>
      <vt:lpstr>Times New Roman</vt:lpstr>
      <vt:lpstr>Georgia Pro Light</vt:lpstr>
      <vt:lpstr>Georgia Pro Semibold</vt:lpstr>
      <vt:lpstr>Fira Sans Extra Condensed Medium</vt:lpstr>
      <vt:lpstr>Berlin Sans FB Demi</vt:lpstr>
      <vt:lpstr>Roboto</vt:lpstr>
      <vt:lpstr>Wingdings</vt:lpstr>
      <vt:lpstr>Roderigo template</vt:lpstr>
      <vt:lpstr>ONLINE BANKING SYSTEM</vt:lpstr>
      <vt:lpstr>Slide 2</vt:lpstr>
      <vt:lpstr>Slide 3</vt:lpstr>
      <vt:lpstr>Slide 4</vt:lpstr>
      <vt:lpstr>The features provided by this project.</vt:lpstr>
      <vt:lpstr>Slide 6</vt:lpstr>
      <vt:lpstr>Slide 7</vt:lpstr>
      <vt:lpstr>Our  limitations</vt:lpstr>
      <vt:lpstr>Slide 9</vt:lpstr>
      <vt:lpstr>Slide 10</vt:lpstr>
      <vt:lpstr>Slide 11</vt:lpstr>
      <vt:lpstr>Is there any future work for our project?</vt:lpstr>
      <vt:lpstr>Slide 13</vt:lpstr>
      <vt:lpstr>Slide 14</vt:lpstr>
      <vt:lpstr>What is the outcome of this project?</vt:lpstr>
      <vt:lpstr>Slide 16</vt:lpstr>
      <vt:lpstr>Slide 17</vt:lpstr>
      <vt:lpstr>Slide 18</vt:lpstr>
      <vt:lpstr>Slide 19</vt:lpstr>
      <vt:lpstr>Slide 20</vt:lpstr>
      <vt:lpstr>FUNNEL</vt:lpstr>
      <vt:lpstr>TEAM PRESENTATION</vt:lpstr>
      <vt:lpstr>EXTRA GRAPHICS</vt:lpstr>
      <vt:lpstr>Slide 24</vt:lpstr>
      <vt:lpstr>DIAGRAMS AND INFOGRAPHICS</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Gadget Valley</dc:creator>
  <cp:lastModifiedBy>Gadget Valley</cp:lastModifiedBy>
  <cp:revision>79</cp:revision>
  <dcterms:modified xsi:type="dcterms:W3CDTF">2022-09-24T16:36:58Z</dcterms:modified>
</cp:coreProperties>
</file>