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diagrams/layout7.xml" ContentType="application/vnd.openxmlformats-officedocument.drawingml.diagram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6.xml" ContentType="application/vnd.openxmlformats-officedocument.drawingml.diagramColors+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notesSlides/notesSlide13.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9" r:id="rId4"/>
    <p:sldId id="260" r:id="rId5"/>
    <p:sldId id="296" r:id="rId6"/>
    <p:sldId id="262" r:id="rId7"/>
    <p:sldId id="297" r:id="rId8"/>
    <p:sldId id="263" r:id="rId9"/>
    <p:sldId id="299" r:id="rId10"/>
    <p:sldId id="267" r:id="rId11"/>
    <p:sldId id="298" r:id="rId12"/>
    <p:sldId id="264" r:id="rId13"/>
    <p:sldId id="266" r:id="rId14"/>
    <p:sldId id="269" r:id="rId15"/>
    <p:sldId id="275" r:id="rId16"/>
    <p:sldId id="278" r:id="rId17"/>
    <p:sldId id="287" r:id="rId18"/>
    <p:sldId id="288" r:id="rId19"/>
    <p:sldId id="291" r:id="rId20"/>
    <p:sldId id="292" r:id="rId21"/>
    <p:sldId id="293" r:id="rId22"/>
    <p:sldId id="294" r:id="rId23"/>
  </p:sldIdLst>
  <p:sldSz cx="9144000" cy="5143500" type="screen16x9"/>
  <p:notesSz cx="6858000" cy="9144000"/>
  <p:embeddedFontLst>
    <p:embeddedFont>
      <p:font typeface="Miriam Libre" charset="-79"/>
      <p:regular r:id="rId25"/>
      <p:bold r:id="rId26"/>
    </p:embeddedFont>
    <p:embeddedFont>
      <p:font typeface="Bahnschrift SemiBold Condensed" pitchFamily="34" charset="0"/>
      <p:bold r:id="rId27"/>
    </p:embeddedFont>
    <p:embeddedFont>
      <p:font typeface="Britannic Bold" pitchFamily="34" charset="0"/>
      <p:regular r:id="rId28"/>
    </p:embeddedFont>
    <p:embeddedFont>
      <p:font typeface="Barlow Light" charset="0"/>
      <p:regular r:id="rId29"/>
      <p:bold r:id="rId30"/>
      <p:italic r:id="rId31"/>
      <p:boldItalic r:id="rId32"/>
    </p:embeddedFont>
    <p:embeddedFont>
      <p:font typeface="Barlow" charset="0"/>
      <p:regular r:id="rId33"/>
      <p:bold r:id="rId34"/>
      <p:italic r:id="rId35"/>
      <p:boldItalic r:id="rId36"/>
    </p:embeddedFont>
    <p:embeddedFont>
      <p:font typeface="Calibri"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E644"/>
  </p:clrMru>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5" autoAdjust="0"/>
    <p:restoredTop sz="94682" autoAdjust="0"/>
  </p:normalViewPr>
  <p:slideViewPr>
    <p:cSldViewPr>
      <p:cViewPr varScale="1">
        <p:scale>
          <a:sx n="106" d="100"/>
          <a:sy n="106" d="100"/>
        </p:scale>
        <p:origin x="-590" y="-891"/>
      </p:cViewPr>
      <p:guideLst>
        <p:guide orient="horz" pos="1620"/>
        <p:guide pos="2880"/>
      </p:guideLst>
    </p:cSldViewPr>
  </p:slideViewPr>
  <p:outlineViewPr>
    <p:cViewPr>
      <p:scale>
        <a:sx n="33" d="100"/>
        <a:sy n="33" d="100"/>
      </p:scale>
      <p:origin x="0" y="57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CDDA7-A5E5-4989-8968-E407610C49D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E32EDE29-70D0-4331-8B1A-B02EFD3A4373}">
      <dgm:prSet/>
      <dgm:spPr/>
      <dgm:t>
        <a:bodyPr/>
        <a:lstStyle/>
        <a:p>
          <a:pPr rtl="0"/>
          <a:r>
            <a:rPr lang="en-US" b="0" i="0" dirty="0" smtClean="0"/>
            <a:t>Objective:</a:t>
          </a:r>
          <a:endParaRPr lang="en-US" b="0" i="0" dirty="0"/>
        </a:p>
      </dgm:t>
    </dgm:pt>
    <dgm:pt modelId="{CE3AF283-EB1D-42EF-B5E0-D05C8CA80675}" type="parTrans" cxnId="{C3E58B87-0BC6-4CE0-A34B-A3C8F498D561}">
      <dgm:prSet/>
      <dgm:spPr/>
      <dgm:t>
        <a:bodyPr/>
        <a:lstStyle/>
        <a:p>
          <a:endParaRPr lang="en-US"/>
        </a:p>
      </dgm:t>
    </dgm:pt>
    <dgm:pt modelId="{AC287E92-BAA0-4515-ACF0-EB26342645B2}" type="sibTrans" cxnId="{C3E58B87-0BC6-4CE0-A34B-A3C8F498D561}">
      <dgm:prSet/>
      <dgm:spPr/>
      <dgm:t>
        <a:bodyPr/>
        <a:lstStyle/>
        <a:p>
          <a:endParaRPr lang="en-US"/>
        </a:p>
      </dgm:t>
    </dgm:pt>
    <dgm:pt modelId="{1604847E-C7B8-4348-B827-A581AC03962D}" type="pres">
      <dgm:prSet presAssocID="{C7ACDDA7-A5E5-4989-8968-E407610C49D2}" presName="Name0" presStyleCnt="0">
        <dgm:presLayoutVars>
          <dgm:chMax val="7"/>
          <dgm:dir/>
          <dgm:animLvl val="lvl"/>
          <dgm:resizeHandles val="exact"/>
        </dgm:presLayoutVars>
      </dgm:prSet>
      <dgm:spPr/>
    </dgm:pt>
    <dgm:pt modelId="{2A0E41E9-A760-4693-A4E7-A6F79E19791C}" type="pres">
      <dgm:prSet presAssocID="{E32EDE29-70D0-4331-8B1A-B02EFD3A4373}" presName="circle1" presStyleLbl="node1" presStyleIdx="0" presStyleCnt="1"/>
      <dgm:spPr/>
    </dgm:pt>
    <dgm:pt modelId="{3EB453C2-F5AB-4964-879A-EBCE025D4276}" type="pres">
      <dgm:prSet presAssocID="{E32EDE29-70D0-4331-8B1A-B02EFD3A4373}" presName="space" presStyleCnt="0"/>
      <dgm:spPr/>
    </dgm:pt>
    <dgm:pt modelId="{72E5BCEB-870A-4CE7-8946-74DE57EA43DF}" type="pres">
      <dgm:prSet presAssocID="{E32EDE29-70D0-4331-8B1A-B02EFD3A4373}" presName="rect1" presStyleLbl="alignAcc1" presStyleIdx="0" presStyleCnt="1"/>
      <dgm:spPr/>
    </dgm:pt>
    <dgm:pt modelId="{A2136EE3-3402-4E0D-ACAC-20E2BBEAC086}" type="pres">
      <dgm:prSet presAssocID="{E32EDE29-70D0-4331-8B1A-B02EFD3A4373}" presName="rect1ParTxNoCh" presStyleLbl="alignAcc1" presStyleIdx="0" presStyleCnt="1">
        <dgm:presLayoutVars>
          <dgm:chMax val="1"/>
          <dgm:bulletEnabled val="1"/>
        </dgm:presLayoutVars>
      </dgm:prSet>
      <dgm:spPr/>
    </dgm:pt>
  </dgm:ptLst>
  <dgm:cxnLst>
    <dgm:cxn modelId="{C3E58B87-0BC6-4CE0-A34B-A3C8F498D561}" srcId="{C7ACDDA7-A5E5-4989-8968-E407610C49D2}" destId="{E32EDE29-70D0-4331-8B1A-B02EFD3A4373}" srcOrd="0" destOrd="0" parTransId="{CE3AF283-EB1D-42EF-B5E0-D05C8CA80675}" sibTransId="{AC287E92-BAA0-4515-ACF0-EB26342645B2}"/>
    <dgm:cxn modelId="{58AAC7F6-4B96-4AA2-A681-BD4A4336EF89}" type="presOf" srcId="{E32EDE29-70D0-4331-8B1A-B02EFD3A4373}" destId="{72E5BCEB-870A-4CE7-8946-74DE57EA43DF}" srcOrd="0" destOrd="0" presId="urn:microsoft.com/office/officeart/2005/8/layout/target3"/>
    <dgm:cxn modelId="{A60EEA83-DF69-4578-827F-758AF3B288A6}" type="presOf" srcId="{E32EDE29-70D0-4331-8B1A-B02EFD3A4373}" destId="{A2136EE3-3402-4E0D-ACAC-20E2BBEAC086}" srcOrd="1" destOrd="0" presId="urn:microsoft.com/office/officeart/2005/8/layout/target3"/>
    <dgm:cxn modelId="{4EB94AA7-D9E9-47B0-ABCA-C34C71281128}" type="presOf" srcId="{C7ACDDA7-A5E5-4989-8968-E407610C49D2}" destId="{1604847E-C7B8-4348-B827-A581AC03962D}" srcOrd="0" destOrd="0" presId="urn:microsoft.com/office/officeart/2005/8/layout/target3"/>
    <dgm:cxn modelId="{F6F0AB2B-FA86-42B7-AB77-0E10B028AA32}" type="presParOf" srcId="{1604847E-C7B8-4348-B827-A581AC03962D}" destId="{2A0E41E9-A760-4693-A4E7-A6F79E19791C}" srcOrd="0" destOrd="0" presId="urn:microsoft.com/office/officeart/2005/8/layout/target3"/>
    <dgm:cxn modelId="{9682A7C2-BC02-470E-BCF2-218B1E0E785F}" type="presParOf" srcId="{1604847E-C7B8-4348-B827-A581AC03962D}" destId="{3EB453C2-F5AB-4964-879A-EBCE025D4276}" srcOrd="1" destOrd="0" presId="urn:microsoft.com/office/officeart/2005/8/layout/target3"/>
    <dgm:cxn modelId="{4647AAD2-5DFD-46FD-9D59-E2192F4D2412}" type="presParOf" srcId="{1604847E-C7B8-4348-B827-A581AC03962D}" destId="{72E5BCEB-870A-4CE7-8946-74DE57EA43DF}" srcOrd="2" destOrd="0" presId="urn:microsoft.com/office/officeart/2005/8/layout/target3"/>
    <dgm:cxn modelId="{BB573EFE-A0CF-48BE-BDC4-C69DE0FBE042}" type="presParOf" srcId="{1604847E-C7B8-4348-B827-A581AC03962D}" destId="{A2136EE3-3402-4E0D-ACAC-20E2BBEAC086}" srcOrd="3" destOrd="0" presId="urn:microsoft.com/office/officeart/2005/8/layout/target3"/>
  </dgm:cxnLst>
  <dgm:bg/>
  <dgm:whole/>
</dgm:dataModel>
</file>

<file path=ppt/diagrams/data2.xml><?xml version="1.0" encoding="utf-8"?>
<dgm:dataModel xmlns:dgm="http://schemas.openxmlformats.org/drawingml/2006/diagram" xmlns:a="http://schemas.openxmlformats.org/drawingml/2006/main">
  <dgm:ptLst>
    <dgm:pt modelId="{69F4A613-2161-487F-A880-BA4E9D317881}"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7330B109-B76B-4A6F-9716-0307C0F83D4B}">
      <dgm:prSet/>
      <dgm:spPr/>
      <dgm:t>
        <a:bodyPr/>
        <a:lstStyle/>
        <a:p>
          <a:pPr rtl="0"/>
          <a:r>
            <a:rPr lang="en-US" b="0" i="0" dirty="0" smtClean="0"/>
            <a:t>Our system can’t verify user information.</a:t>
          </a:r>
          <a:endParaRPr lang="en-US" dirty="0"/>
        </a:p>
      </dgm:t>
    </dgm:pt>
    <dgm:pt modelId="{E5CB1C6F-CD67-42F8-BA7C-448D15C100C0}" type="parTrans" cxnId="{8E2D3FD5-FABF-45DD-8CA5-E1293E109F13}">
      <dgm:prSet/>
      <dgm:spPr/>
      <dgm:t>
        <a:bodyPr/>
        <a:lstStyle/>
        <a:p>
          <a:endParaRPr lang="en-US"/>
        </a:p>
      </dgm:t>
    </dgm:pt>
    <dgm:pt modelId="{74757956-E5FF-4265-8C89-CB2D29D76AFC}" type="sibTrans" cxnId="{8E2D3FD5-FABF-45DD-8CA5-E1293E109F13}">
      <dgm:prSet/>
      <dgm:spPr/>
      <dgm:t>
        <a:bodyPr/>
        <a:lstStyle/>
        <a:p>
          <a:endParaRPr lang="en-US"/>
        </a:p>
      </dgm:t>
    </dgm:pt>
    <dgm:pt modelId="{D2CE7678-78C8-4068-B265-FED7158CD280}">
      <dgm:prSet/>
      <dgm:spPr/>
      <dgm:t>
        <a:bodyPr/>
        <a:lstStyle/>
        <a:p>
          <a:pPr rtl="0"/>
          <a:r>
            <a:rPr lang="en-US" b="0" i="0" dirty="0" smtClean="0"/>
            <a:t>Our system have the feature for fund deposit but it can be done by user .So we need another software for agent or bank workers for adding fund.</a:t>
          </a:r>
          <a:endParaRPr lang="en-US" b="0" i="0" dirty="0"/>
        </a:p>
      </dgm:t>
    </dgm:pt>
    <dgm:pt modelId="{FA59F10E-DEE0-425C-BD5F-95B6FC5E1322}" type="parTrans" cxnId="{93314454-127D-4BB0-9076-C7FA83CF98D6}">
      <dgm:prSet/>
      <dgm:spPr/>
      <dgm:t>
        <a:bodyPr/>
        <a:lstStyle/>
        <a:p>
          <a:endParaRPr lang="en-US"/>
        </a:p>
      </dgm:t>
    </dgm:pt>
    <dgm:pt modelId="{F0D60D8C-2334-472F-A69B-B288B8CD6EC6}" type="sibTrans" cxnId="{93314454-127D-4BB0-9076-C7FA83CF98D6}">
      <dgm:prSet/>
      <dgm:spPr/>
      <dgm:t>
        <a:bodyPr/>
        <a:lstStyle/>
        <a:p>
          <a:endParaRPr lang="en-US"/>
        </a:p>
      </dgm:t>
    </dgm:pt>
    <dgm:pt modelId="{DA74E0D8-14FE-4AFB-95CB-A1A8C46AFD99}" type="pres">
      <dgm:prSet presAssocID="{69F4A613-2161-487F-A880-BA4E9D317881}" presName="Name0" presStyleCnt="0">
        <dgm:presLayoutVars>
          <dgm:chPref val="3"/>
          <dgm:dir/>
          <dgm:animLvl val="lvl"/>
          <dgm:resizeHandles/>
        </dgm:presLayoutVars>
      </dgm:prSet>
      <dgm:spPr/>
    </dgm:pt>
    <dgm:pt modelId="{820D2E94-7B9D-4E62-9545-3AE26083BBF8}" type="pres">
      <dgm:prSet presAssocID="{7330B109-B76B-4A6F-9716-0307C0F83D4B}" presName="horFlow" presStyleCnt="0"/>
      <dgm:spPr/>
    </dgm:pt>
    <dgm:pt modelId="{98CFC744-20B4-4947-92A3-6F30F4C10C4F}" type="pres">
      <dgm:prSet presAssocID="{7330B109-B76B-4A6F-9716-0307C0F83D4B}" presName="bigChev" presStyleLbl="node1" presStyleIdx="0" presStyleCnt="2"/>
      <dgm:spPr/>
    </dgm:pt>
    <dgm:pt modelId="{CAAC2E2E-0A1F-47F0-A083-E3B0B6C181EA}" type="pres">
      <dgm:prSet presAssocID="{7330B109-B76B-4A6F-9716-0307C0F83D4B}" presName="vSp" presStyleCnt="0"/>
      <dgm:spPr/>
    </dgm:pt>
    <dgm:pt modelId="{8FA96BE8-C704-400A-8C4D-D89DE72B401F}" type="pres">
      <dgm:prSet presAssocID="{D2CE7678-78C8-4068-B265-FED7158CD280}" presName="horFlow" presStyleCnt="0"/>
      <dgm:spPr/>
    </dgm:pt>
    <dgm:pt modelId="{754842DB-90FF-44FF-93AC-990333F3A50E}" type="pres">
      <dgm:prSet presAssocID="{D2CE7678-78C8-4068-B265-FED7158CD280}" presName="bigChev" presStyleLbl="node1" presStyleIdx="1" presStyleCnt="2"/>
      <dgm:spPr/>
    </dgm:pt>
  </dgm:ptLst>
  <dgm:cxnLst>
    <dgm:cxn modelId="{93314454-127D-4BB0-9076-C7FA83CF98D6}" srcId="{69F4A613-2161-487F-A880-BA4E9D317881}" destId="{D2CE7678-78C8-4068-B265-FED7158CD280}" srcOrd="1" destOrd="0" parTransId="{FA59F10E-DEE0-425C-BD5F-95B6FC5E1322}" sibTransId="{F0D60D8C-2334-472F-A69B-B288B8CD6EC6}"/>
    <dgm:cxn modelId="{ABFD065C-E48A-4DD4-A474-AE39761EF3ED}" type="presOf" srcId="{7330B109-B76B-4A6F-9716-0307C0F83D4B}" destId="{98CFC744-20B4-4947-92A3-6F30F4C10C4F}" srcOrd="0" destOrd="0" presId="urn:microsoft.com/office/officeart/2005/8/layout/lProcess3"/>
    <dgm:cxn modelId="{C675C56F-192B-4F50-8B44-50B55EAD6237}" type="presOf" srcId="{69F4A613-2161-487F-A880-BA4E9D317881}" destId="{DA74E0D8-14FE-4AFB-95CB-A1A8C46AFD99}" srcOrd="0" destOrd="0" presId="urn:microsoft.com/office/officeart/2005/8/layout/lProcess3"/>
    <dgm:cxn modelId="{8E2D3FD5-FABF-45DD-8CA5-E1293E109F13}" srcId="{69F4A613-2161-487F-A880-BA4E9D317881}" destId="{7330B109-B76B-4A6F-9716-0307C0F83D4B}" srcOrd="0" destOrd="0" parTransId="{E5CB1C6F-CD67-42F8-BA7C-448D15C100C0}" sibTransId="{74757956-E5FF-4265-8C89-CB2D29D76AFC}"/>
    <dgm:cxn modelId="{323A8ED0-822C-4B02-A282-380CB863E009}" type="presOf" srcId="{D2CE7678-78C8-4068-B265-FED7158CD280}" destId="{754842DB-90FF-44FF-93AC-990333F3A50E}" srcOrd="0" destOrd="0" presId="urn:microsoft.com/office/officeart/2005/8/layout/lProcess3"/>
    <dgm:cxn modelId="{CAA31F78-E3DE-40FD-8989-63EBCEC9DE94}" type="presParOf" srcId="{DA74E0D8-14FE-4AFB-95CB-A1A8C46AFD99}" destId="{820D2E94-7B9D-4E62-9545-3AE26083BBF8}" srcOrd="0" destOrd="0" presId="urn:microsoft.com/office/officeart/2005/8/layout/lProcess3"/>
    <dgm:cxn modelId="{B0312B52-8DAD-4DFB-9C83-38B1817FCF38}" type="presParOf" srcId="{820D2E94-7B9D-4E62-9545-3AE26083BBF8}" destId="{98CFC744-20B4-4947-92A3-6F30F4C10C4F}" srcOrd="0" destOrd="0" presId="urn:microsoft.com/office/officeart/2005/8/layout/lProcess3"/>
    <dgm:cxn modelId="{6A5DB482-8950-4003-A7D6-E54585C41EDB}" type="presParOf" srcId="{DA74E0D8-14FE-4AFB-95CB-A1A8C46AFD99}" destId="{CAAC2E2E-0A1F-47F0-A083-E3B0B6C181EA}" srcOrd="1" destOrd="0" presId="urn:microsoft.com/office/officeart/2005/8/layout/lProcess3"/>
    <dgm:cxn modelId="{D7F16862-0A29-4CAC-AAA7-B0F1E99EEFEB}" type="presParOf" srcId="{DA74E0D8-14FE-4AFB-95CB-A1A8C46AFD99}" destId="{8FA96BE8-C704-400A-8C4D-D89DE72B401F}" srcOrd="2" destOrd="0" presId="urn:microsoft.com/office/officeart/2005/8/layout/lProcess3"/>
    <dgm:cxn modelId="{23E6A9AF-E502-4409-A6C3-FED16C4B185E}" type="presParOf" srcId="{8FA96BE8-C704-400A-8C4D-D89DE72B401F}" destId="{754842DB-90FF-44FF-93AC-990333F3A50E}" srcOrd="0" destOrd="0" presId="urn:microsoft.com/office/officeart/2005/8/layout/lProcess3"/>
  </dgm:cxnLst>
  <dgm:bg/>
  <dgm:whole/>
</dgm:dataModel>
</file>

<file path=ppt/diagrams/data3.xml><?xml version="1.0" encoding="utf-8"?>
<dgm:dataModel xmlns:dgm="http://schemas.openxmlformats.org/drawingml/2006/diagram" xmlns:a="http://schemas.openxmlformats.org/drawingml/2006/main">
  <dgm:ptLst>
    <dgm:pt modelId="{6DC91639-BE89-4E0B-A263-2CD1D8DD6769}"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D93B9919-0839-46AB-8C96-B8FBFA404427}">
      <dgm:prSet/>
      <dgm:spPr/>
      <dgm:t>
        <a:bodyPr/>
        <a:lstStyle/>
        <a:p>
          <a:pPr rtl="0"/>
          <a:r>
            <a:rPr lang="en-US" b="0" i="0" dirty="0" smtClean="0"/>
            <a:t>Our system can’t show user transaction summary.</a:t>
          </a:r>
          <a:endParaRPr lang="en-US" dirty="0"/>
        </a:p>
      </dgm:t>
    </dgm:pt>
    <dgm:pt modelId="{7FFD75E2-30C3-499E-BCAE-DC9E8DC23337}" type="parTrans" cxnId="{81471FB4-60EE-4348-BB3D-12D9C2274817}">
      <dgm:prSet/>
      <dgm:spPr/>
      <dgm:t>
        <a:bodyPr/>
        <a:lstStyle/>
        <a:p>
          <a:endParaRPr lang="en-US"/>
        </a:p>
      </dgm:t>
    </dgm:pt>
    <dgm:pt modelId="{16F0F837-7DD9-4164-A853-33E468500776}" type="sibTrans" cxnId="{81471FB4-60EE-4348-BB3D-12D9C2274817}">
      <dgm:prSet/>
      <dgm:spPr/>
      <dgm:t>
        <a:bodyPr/>
        <a:lstStyle/>
        <a:p>
          <a:endParaRPr lang="en-US"/>
        </a:p>
      </dgm:t>
    </dgm:pt>
    <dgm:pt modelId="{AE741296-A95F-45CD-8D3B-4DF22E0169CE}">
      <dgm:prSet/>
      <dgm:spPr/>
      <dgm:t>
        <a:bodyPr/>
        <a:lstStyle/>
        <a:p>
          <a:pPr rtl="0"/>
          <a:r>
            <a:rPr lang="en-US" b="0" i="0" dirty="0" smtClean="0"/>
            <a:t>Our system </a:t>
          </a:r>
          <a:r>
            <a:rPr lang="en-US" b="0" i="0" dirty="0" err="1" smtClean="0"/>
            <a:t>dosen’t</a:t>
          </a:r>
          <a:r>
            <a:rPr lang="en-US" b="0" i="0" dirty="0" smtClean="0"/>
            <a:t> have any verification feature for Login &amp; </a:t>
          </a:r>
          <a:r>
            <a:rPr lang="en-US" b="0" i="0" dirty="0" err="1" smtClean="0"/>
            <a:t>registrtion</a:t>
          </a:r>
          <a:r>
            <a:rPr lang="en-US" b="0" i="0" dirty="0" smtClean="0"/>
            <a:t>.</a:t>
          </a:r>
          <a:endParaRPr lang="en-US" b="0" i="0" dirty="0"/>
        </a:p>
      </dgm:t>
    </dgm:pt>
    <dgm:pt modelId="{05BCBD65-A467-4CF0-8342-7D5653B2EFC8}" type="parTrans" cxnId="{D0311196-43BE-4F06-B67E-F30923B8E5A9}">
      <dgm:prSet/>
      <dgm:spPr/>
      <dgm:t>
        <a:bodyPr/>
        <a:lstStyle/>
        <a:p>
          <a:endParaRPr lang="en-US"/>
        </a:p>
      </dgm:t>
    </dgm:pt>
    <dgm:pt modelId="{5AAF6426-1981-4196-BFD9-5FBE781793E9}" type="sibTrans" cxnId="{D0311196-43BE-4F06-B67E-F30923B8E5A9}">
      <dgm:prSet/>
      <dgm:spPr/>
      <dgm:t>
        <a:bodyPr/>
        <a:lstStyle/>
        <a:p>
          <a:endParaRPr lang="en-US"/>
        </a:p>
      </dgm:t>
    </dgm:pt>
    <dgm:pt modelId="{4A6DCEFE-ECE6-4CDF-AB2A-3308665E6E9F}" type="pres">
      <dgm:prSet presAssocID="{6DC91639-BE89-4E0B-A263-2CD1D8DD6769}" presName="Name0" presStyleCnt="0">
        <dgm:presLayoutVars>
          <dgm:chPref val="3"/>
          <dgm:dir/>
          <dgm:animLvl val="lvl"/>
          <dgm:resizeHandles/>
        </dgm:presLayoutVars>
      </dgm:prSet>
      <dgm:spPr/>
    </dgm:pt>
    <dgm:pt modelId="{266192F1-3BDA-4900-B73B-FE7C8F669DC4}" type="pres">
      <dgm:prSet presAssocID="{D93B9919-0839-46AB-8C96-B8FBFA404427}" presName="horFlow" presStyleCnt="0"/>
      <dgm:spPr/>
    </dgm:pt>
    <dgm:pt modelId="{CBD0E1B4-6ADB-46E9-96E6-8C78F1952949}" type="pres">
      <dgm:prSet presAssocID="{D93B9919-0839-46AB-8C96-B8FBFA404427}" presName="bigChev" presStyleLbl="node1" presStyleIdx="0" presStyleCnt="2"/>
      <dgm:spPr/>
    </dgm:pt>
    <dgm:pt modelId="{03405D6D-73D1-4A66-B8CC-C89ECFCCBED5}" type="pres">
      <dgm:prSet presAssocID="{D93B9919-0839-46AB-8C96-B8FBFA404427}" presName="vSp" presStyleCnt="0"/>
      <dgm:spPr/>
    </dgm:pt>
    <dgm:pt modelId="{250B2D05-FF12-4E13-A2D4-071871E4F3FA}" type="pres">
      <dgm:prSet presAssocID="{AE741296-A95F-45CD-8D3B-4DF22E0169CE}" presName="horFlow" presStyleCnt="0"/>
      <dgm:spPr/>
    </dgm:pt>
    <dgm:pt modelId="{77094F17-2010-4578-ACF0-0124173EAC09}" type="pres">
      <dgm:prSet presAssocID="{AE741296-A95F-45CD-8D3B-4DF22E0169CE}" presName="bigChev" presStyleLbl="node1" presStyleIdx="1" presStyleCnt="2"/>
      <dgm:spPr/>
    </dgm:pt>
  </dgm:ptLst>
  <dgm:cxnLst>
    <dgm:cxn modelId="{2B03EC0E-4D7D-496E-A6F0-9C8FC21857AD}" type="presOf" srcId="{D93B9919-0839-46AB-8C96-B8FBFA404427}" destId="{CBD0E1B4-6ADB-46E9-96E6-8C78F1952949}" srcOrd="0" destOrd="0" presId="urn:microsoft.com/office/officeart/2005/8/layout/lProcess3"/>
    <dgm:cxn modelId="{7226BF7D-6D0B-41F6-B99E-68155C2CA4B8}" type="presOf" srcId="{AE741296-A95F-45CD-8D3B-4DF22E0169CE}" destId="{77094F17-2010-4578-ACF0-0124173EAC09}" srcOrd="0" destOrd="0" presId="urn:microsoft.com/office/officeart/2005/8/layout/lProcess3"/>
    <dgm:cxn modelId="{81471FB4-60EE-4348-BB3D-12D9C2274817}" srcId="{6DC91639-BE89-4E0B-A263-2CD1D8DD6769}" destId="{D93B9919-0839-46AB-8C96-B8FBFA404427}" srcOrd="0" destOrd="0" parTransId="{7FFD75E2-30C3-499E-BCAE-DC9E8DC23337}" sibTransId="{16F0F837-7DD9-4164-A853-33E468500776}"/>
    <dgm:cxn modelId="{D0311196-43BE-4F06-B67E-F30923B8E5A9}" srcId="{6DC91639-BE89-4E0B-A263-2CD1D8DD6769}" destId="{AE741296-A95F-45CD-8D3B-4DF22E0169CE}" srcOrd="1" destOrd="0" parTransId="{05BCBD65-A467-4CF0-8342-7D5653B2EFC8}" sibTransId="{5AAF6426-1981-4196-BFD9-5FBE781793E9}"/>
    <dgm:cxn modelId="{2BBF5270-2C08-4671-AF59-C2AE060612E0}" type="presOf" srcId="{6DC91639-BE89-4E0B-A263-2CD1D8DD6769}" destId="{4A6DCEFE-ECE6-4CDF-AB2A-3308665E6E9F}" srcOrd="0" destOrd="0" presId="urn:microsoft.com/office/officeart/2005/8/layout/lProcess3"/>
    <dgm:cxn modelId="{1D0A9658-6246-4965-B410-0036E148ECDD}" type="presParOf" srcId="{4A6DCEFE-ECE6-4CDF-AB2A-3308665E6E9F}" destId="{266192F1-3BDA-4900-B73B-FE7C8F669DC4}" srcOrd="0" destOrd="0" presId="urn:microsoft.com/office/officeart/2005/8/layout/lProcess3"/>
    <dgm:cxn modelId="{FED3CB54-6E61-46A5-8339-192E666DA32C}" type="presParOf" srcId="{266192F1-3BDA-4900-B73B-FE7C8F669DC4}" destId="{CBD0E1B4-6ADB-46E9-96E6-8C78F1952949}" srcOrd="0" destOrd="0" presId="urn:microsoft.com/office/officeart/2005/8/layout/lProcess3"/>
    <dgm:cxn modelId="{8313ACFD-321E-4344-B6A8-3330476481D4}" type="presParOf" srcId="{4A6DCEFE-ECE6-4CDF-AB2A-3308665E6E9F}" destId="{03405D6D-73D1-4A66-B8CC-C89ECFCCBED5}" srcOrd="1" destOrd="0" presId="urn:microsoft.com/office/officeart/2005/8/layout/lProcess3"/>
    <dgm:cxn modelId="{D38EDB69-6FCE-476F-BDD4-2059F50F4F5F}" type="presParOf" srcId="{4A6DCEFE-ECE6-4CDF-AB2A-3308665E6E9F}" destId="{250B2D05-FF12-4E13-A2D4-071871E4F3FA}" srcOrd="2" destOrd="0" presId="urn:microsoft.com/office/officeart/2005/8/layout/lProcess3"/>
    <dgm:cxn modelId="{B4231E15-859C-4354-A8E9-189D5AF9E8DD}" type="presParOf" srcId="{250B2D05-FF12-4E13-A2D4-071871E4F3FA}" destId="{77094F17-2010-4578-ACF0-0124173EAC09}" srcOrd="0" destOrd="0" presId="urn:microsoft.com/office/officeart/2005/8/layout/lProcess3"/>
  </dgm:cxnLst>
  <dgm:bg/>
  <dgm:whole/>
</dgm:dataModel>
</file>

<file path=ppt/diagrams/data4.xml><?xml version="1.0" encoding="utf-8"?>
<dgm:dataModel xmlns:dgm="http://schemas.openxmlformats.org/drawingml/2006/diagram" xmlns:a="http://schemas.openxmlformats.org/drawingml/2006/main">
  <dgm:ptLst>
    <dgm:pt modelId="{ECE74D74-E48F-49C8-9BE9-83207F8A78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A3912A-ACCE-4A31-872B-32AF4954DC48}">
      <dgm:prSet/>
      <dgm:spPr/>
      <dgm:t>
        <a:bodyPr/>
        <a:lstStyle/>
        <a:p>
          <a:pPr rtl="0"/>
          <a:r>
            <a:rPr lang="en-US" b="0" i="0" dirty="0" err="1" smtClean="0"/>
            <a:t>Yes,We</a:t>
          </a:r>
          <a:r>
            <a:rPr lang="en-US" b="0" i="0" dirty="0" smtClean="0"/>
            <a:t> have limitations. They are shown below-</a:t>
          </a:r>
          <a:endParaRPr lang="en-US" dirty="0"/>
        </a:p>
      </dgm:t>
    </dgm:pt>
    <dgm:pt modelId="{07AFCBBE-D687-4C62-ADDC-AA21E8B922E8}" type="parTrans" cxnId="{27AD4C11-7C54-436C-AE15-F6F600ADBADE}">
      <dgm:prSet/>
      <dgm:spPr/>
      <dgm:t>
        <a:bodyPr/>
        <a:lstStyle/>
        <a:p>
          <a:endParaRPr lang="en-US"/>
        </a:p>
      </dgm:t>
    </dgm:pt>
    <dgm:pt modelId="{D32D0005-B14D-4B21-A286-E355A1A56FF0}" type="sibTrans" cxnId="{27AD4C11-7C54-436C-AE15-F6F600ADBADE}">
      <dgm:prSet/>
      <dgm:spPr/>
      <dgm:t>
        <a:bodyPr/>
        <a:lstStyle/>
        <a:p>
          <a:endParaRPr lang="en-US"/>
        </a:p>
      </dgm:t>
    </dgm:pt>
    <dgm:pt modelId="{692E9E3F-0745-462F-A22B-8A87197022D1}" type="pres">
      <dgm:prSet presAssocID="{ECE74D74-E48F-49C8-9BE9-83207F8A78E5}" presName="linear" presStyleCnt="0">
        <dgm:presLayoutVars>
          <dgm:animLvl val="lvl"/>
          <dgm:resizeHandles val="exact"/>
        </dgm:presLayoutVars>
      </dgm:prSet>
      <dgm:spPr/>
    </dgm:pt>
    <dgm:pt modelId="{5BC460C5-68AC-435C-8752-D5C7BAC48D79}" type="pres">
      <dgm:prSet presAssocID="{E5A3912A-ACCE-4A31-872B-32AF4954DC48}" presName="parentText" presStyleLbl="node1" presStyleIdx="0" presStyleCnt="1">
        <dgm:presLayoutVars>
          <dgm:chMax val="0"/>
          <dgm:bulletEnabled val="1"/>
        </dgm:presLayoutVars>
      </dgm:prSet>
      <dgm:spPr/>
      <dgm:t>
        <a:bodyPr/>
        <a:lstStyle/>
        <a:p>
          <a:endParaRPr lang="en-US"/>
        </a:p>
      </dgm:t>
    </dgm:pt>
  </dgm:ptLst>
  <dgm:cxnLst>
    <dgm:cxn modelId="{40BC51C5-2A07-4EA7-B27C-6ACB9B952C96}" type="presOf" srcId="{E5A3912A-ACCE-4A31-872B-32AF4954DC48}" destId="{5BC460C5-68AC-435C-8752-D5C7BAC48D79}" srcOrd="0" destOrd="0" presId="urn:microsoft.com/office/officeart/2005/8/layout/vList2"/>
    <dgm:cxn modelId="{27AD4C11-7C54-436C-AE15-F6F600ADBADE}" srcId="{ECE74D74-E48F-49C8-9BE9-83207F8A78E5}" destId="{E5A3912A-ACCE-4A31-872B-32AF4954DC48}" srcOrd="0" destOrd="0" parTransId="{07AFCBBE-D687-4C62-ADDC-AA21E8B922E8}" sibTransId="{D32D0005-B14D-4B21-A286-E355A1A56FF0}"/>
    <dgm:cxn modelId="{80C5980A-5C09-4A9A-BDF4-C4044F919841}" type="presOf" srcId="{ECE74D74-E48F-49C8-9BE9-83207F8A78E5}" destId="{692E9E3F-0745-462F-A22B-8A87197022D1}" srcOrd="0" destOrd="0" presId="urn:microsoft.com/office/officeart/2005/8/layout/vList2"/>
    <dgm:cxn modelId="{48A4F936-1937-4AA7-83BA-F158500B4708}" type="presParOf" srcId="{692E9E3F-0745-462F-A22B-8A87197022D1}" destId="{5BC460C5-68AC-435C-8752-D5C7BAC48D79}" srcOrd="0"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95E45175-81BC-490A-88F0-81A8FD1D5BDB}" type="doc">
      <dgm:prSet loTypeId="urn:microsoft.com/office/officeart/2005/8/layout/pyramid2" loCatId="pyramid" qsTypeId="urn:microsoft.com/office/officeart/2005/8/quickstyle/3d5" qsCatId="3D" csTypeId="urn:microsoft.com/office/officeart/2005/8/colors/accent1_2" csCatId="accent1"/>
      <dgm:spPr/>
      <dgm:t>
        <a:bodyPr/>
        <a:lstStyle/>
        <a:p>
          <a:endParaRPr lang="en-US"/>
        </a:p>
      </dgm:t>
    </dgm:pt>
    <dgm:pt modelId="{C263D176-686D-4D7D-AD34-D6F1F1FF5B57}">
      <dgm:prSet/>
      <dgm:spPr/>
      <dgm:t>
        <a:bodyPr/>
        <a:lstStyle/>
        <a:p>
          <a:pPr rtl="0"/>
          <a:r>
            <a:rPr lang="da-DK" b="0" i="0" dirty="0" smtClean="0"/>
            <a:t>Online Banking System for Bank</a:t>
          </a:r>
          <a:endParaRPr lang="en-US" dirty="0"/>
        </a:p>
      </dgm:t>
    </dgm:pt>
    <dgm:pt modelId="{17C4600E-020C-42F2-997D-0BF58B92A6C8}" type="parTrans" cxnId="{B6B1CD25-8E0C-4A83-B2D4-C5D163C223FD}">
      <dgm:prSet/>
      <dgm:spPr/>
      <dgm:t>
        <a:bodyPr/>
        <a:lstStyle/>
        <a:p>
          <a:endParaRPr lang="en-US"/>
        </a:p>
      </dgm:t>
    </dgm:pt>
    <dgm:pt modelId="{4793CD17-AFB2-4494-9CAE-6BB259D69B01}" type="sibTrans" cxnId="{B6B1CD25-8E0C-4A83-B2D4-C5D163C223FD}">
      <dgm:prSet/>
      <dgm:spPr/>
      <dgm:t>
        <a:bodyPr/>
        <a:lstStyle/>
        <a:p>
          <a:endParaRPr lang="en-US"/>
        </a:p>
      </dgm:t>
    </dgm:pt>
    <dgm:pt modelId="{6E02E7BD-C159-4D1C-897D-D0C764E7EAF1}">
      <dgm:prSet/>
      <dgm:spPr/>
      <dgm:t>
        <a:bodyPr/>
        <a:lstStyle/>
        <a:p>
          <a:pPr rtl="0"/>
          <a:r>
            <a:rPr lang="da-DK" b="0" i="0" dirty="0" smtClean="0"/>
            <a:t>Online Banking System for Agent &amp; Bank  Manager</a:t>
          </a:r>
          <a:endParaRPr lang="en-US" dirty="0"/>
        </a:p>
      </dgm:t>
    </dgm:pt>
    <dgm:pt modelId="{C7E61967-E4D0-40F3-9546-BF58A9E588BE}" type="parTrans" cxnId="{E64AD350-7AF7-4F91-8200-A2C77C8F516C}">
      <dgm:prSet/>
      <dgm:spPr/>
      <dgm:t>
        <a:bodyPr/>
        <a:lstStyle/>
        <a:p>
          <a:endParaRPr lang="en-US"/>
        </a:p>
      </dgm:t>
    </dgm:pt>
    <dgm:pt modelId="{E9CA5A6A-5DBF-4AE0-B72D-E7D5E97DF8B1}" type="sibTrans" cxnId="{E64AD350-7AF7-4F91-8200-A2C77C8F516C}">
      <dgm:prSet/>
      <dgm:spPr/>
      <dgm:t>
        <a:bodyPr/>
        <a:lstStyle/>
        <a:p>
          <a:endParaRPr lang="en-US"/>
        </a:p>
      </dgm:t>
    </dgm:pt>
    <dgm:pt modelId="{49583902-8137-4B10-886B-8A7FA346BF7B}">
      <dgm:prSet/>
      <dgm:spPr/>
      <dgm:t>
        <a:bodyPr/>
        <a:lstStyle/>
        <a:p>
          <a:pPr rtl="0"/>
          <a:r>
            <a:rPr lang="da-DK" b="0" i="0" dirty="0" smtClean="0"/>
            <a:t>Online Banking System for User</a:t>
          </a:r>
          <a:endParaRPr lang="da-DK" b="0" i="0" dirty="0"/>
        </a:p>
      </dgm:t>
    </dgm:pt>
    <dgm:pt modelId="{6095D23C-9B1C-440A-BB7D-B48426EFA347}" type="parTrans" cxnId="{0112BDEB-4CE9-4B2B-9D1F-7F0AC7D53446}">
      <dgm:prSet/>
      <dgm:spPr/>
      <dgm:t>
        <a:bodyPr/>
        <a:lstStyle/>
        <a:p>
          <a:endParaRPr lang="en-US"/>
        </a:p>
      </dgm:t>
    </dgm:pt>
    <dgm:pt modelId="{169351B2-79D8-4382-990B-E579680D4D1D}" type="sibTrans" cxnId="{0112BDEB-4CE9-4B2B-9D1F-7F0AC7D53446}">
      <dgm:prSet/>
      <dgm:spPr/>
      <dgm:t>
        <a:bodyPr/>
        <a:lstStyle/>
        <a:p>
          <a:endParaRPr lang="en-US"/>
        </a:p>
      </dgm:t>
    </dgm:pt>
    <dgm:pt modelId="{59FD96BE-DDFD-4A4A-8679-C8286CEED78A}" type="pres">
      <dgm:prSet presAssocID="{95E45175-81BC-490A-88F0-81A8FD1D5BDB}" presName="compositeShape" presStyleCnt="0">
        <dgm:presLayoutVars>
          <dgm:dir/>
          <dgm:resizeHandles/>
        </dgm:presLayoutVars>
      </dgm:prSet>
      <dgm:spPr/>
    </dgm:pt>
    <dgm:pt modelId="{E93F2444-4070-459A-94C0-77F008670A34}" type="pres">
      <dgm:prSet presAssocID="{95E45175-81BC-490A-88F0-81A8FD1D5BDB}" presName="pyramid" presStyleLbl="node1" presStyleIdx="0" presStyleCnt="1"/>
      <dgm:spPr/>
    </dgm:pt>
    <dgm:pt modelId="{05A98A10-319F-4845-B375-8EA4A611FC5E}" type="pres">
      <dgm:prSet presAssocID="{95E45175-81BC-490A-88F0-81A8FD1D5BDB}" presName="theList" presStyleCnt="0"/>
      <dgm:spPr/>
    </dgm:pt>
    <dgm:pt modelId="{F75F1E1A-F768-48B5-9DE5-78A1FBDE4DFC}" type="pres">
      <dgm:prSet presAssocID="{C263D176-686D-4D7D-AD34-D6F1F1FF5B57}" presName="aNode" presStyleLbl="fgAcc1" presStyleIdx="0" presStyleCnt="3">
        <dgm:presLayoutVars>
          <dgm:bulletEnabled val="1"/>
        </dgm:presLayoutVars>
      </dgm:prSet>
      <dgm:spPr/>
    </dgm:pt>
    <dgm:pt modelId="{D9960B58-2899-4D2C-967A-498E380F95C7}" type="pres">
      <dgm:prSet presAssocID="{C263D176-686D-4D7D-AD34-D6F1F1FF5B57}" presName="aSpace" presStyleCnt="0"/>
      <dgm:spPr/>
    </dgm:pt>
    <dgm:pt modelId="{EFA85487-A1D3-4409-ACE5-D4CF222B04AD}" type="pres">
      <dgm:prSet presAssocID="{6E02E7BD-C159-4D1C-897D-D0C764E7EAF1}" presName="aNode" presStyleLbl="fgAcc1" presStyleIdx="1" presStyleCnt="3">
        <dgm:presLayoutVars>
          <dgm:bulletEnabled val="1"/>
        </dgm:presLayoutVars>
      </dgm:prSet>
      <dgm:spPr/>
    </dgm:pt>
    <dgm:pt modelId="{F4CD60ED-AB0A-4B04-9DE1-27DAFD662A9D}" type="pres">
      <dgm:prSet presAssocID="{6E02E7BD-C159-4D1C-897D-D0C764E7EAF1}" presName="aSpace" presStyleCnt="0"/>
      <dgm:spPr/>
    </dgm:pt>
    <dgm:pt modelId="{56760E63-287B-4F0C-A859-F91DA3BCC0EA}" type="pres">
      <dgm:prSet presAssocID="{49583902-8137-4B10-886B-8A7FA346BF7B}" presName="aNode" presStyleLbl="fgAcc1" presStyleIdx="2" presStyleCnt="3">
        <dgm:presLayoutVars>
          <dgm:bulletEnabled val="1"/>
        </dgm:presLayoutVars>
      </dgm:prSet>
      <dgm:spPr/>
    </dgm:pt>
    <dgm:pt modelId="{D5110D09-DADB-4EB2-9E67-CFB2F416DA59}" type="pres">
      <dgm:prSet presAssocID="{49583902-8137-4B10-886B-8A7FA346BF7B}" presName="aSpace" presStyleCnt="0"/>
      <dgm:spPr/>
    </dgm:pt>
  </dgm:ptLst>
  <dgm:cxnLst>
    <dgm:cxn modelId="{733318A1-918C-4303-84BF-B710CF61C975}" type="presOf" srcId="{C263D176-686D-4D7D-AD34-D6F1F1FF5B57}" destId="{F75F1E1A-F768-48B5-9DE5-78A1FBDE4DFC}" srcOrd="0" destOrd="0" presId="urn:microsoft.com/office/officeart/2005/8/layout/pyramid2"/>
    <dgm:cxn modelId="{0112BDEB-4CE9-4B2B-9D1F-7F0AC7D53446}" srcId="{95E45175-81BC-490A-88F0-81A8FD1D5BDB}" destId="{49583902-8137-4B10-886B-8A7FA346BF7B}" srcOrd="2" destOrd="0" parTransId="{6095D23C-9B1C-440A-BB7D-B48426EFA347}" sibTransId="{169351B2-79D8-4382-990B-E579680D4D1D}"/>
    <dgm:cxn modelId="{B6B1CD25-8E0C-4A83-B2D4-C5D163C223FD}" srcId="{95E45175-81BC-490A-88F0-81A8FD1D5BDB}" destId="{C263D176-686D-4D7D-AD34-D6F1F1FF5B57}" srcOrd="0" destOrd="0" parTransId="{17C4600E-020C-42F2-997D-0BF58B92A6C8}" sibTransId="{4793CD17-AFB2-4494-9CAE-6BB259D69B01}"/>
    <dgm:cxn modelId="{D21053B2-FFCF-4356-8C7A-8CC5322B8FB2}" type="presOf" srcId="{6E02E7BD-C159-4D1C-897D-D0C764E7EAF1}" destId="{EFA85487-A1D3-4409-ACE5-D4CF222B04AD}" srcOrd="0" destOrd="0" presId="urn:microsoft.com/office/officeart/2005/8/layout/pyramid2"/>
    <dgm:cxn modelId="{A60BF286-58D1-4A45-821E-622D00CB6C25}" type="presOf" srcId="{49583902-8137-4B10-886B-8A7FA346BF7B}" destId="{56760E63-287B-4F0C-A859-F91DA3BCC0EA}" srcOrd="0" destOrd="0" presId="urn:microsoft.com/office/officeart/2005/8/layout/pyramid2"/>
    <dgm:cxn modelId="{FF57DA9D-8745-4250-940B-A08E42DC67B3}" type="presOf" srcId="{95E45175-81BC-490A-88F0-81A8FD1D5BDB}" destId="{59FD96BE-DDFD-4A4A-8679-C8286CEED78A}" srcOrd="0" destOrd="0" presId="urn:microsoft.com/office/officeart/2005/8/layout/pyramid2"/>
    <dgm:cxn modelId="{E64AD350-7AF7-4F91-8200-A2C77C8F516C}" srcId="{95E45175-81BC-490A-88F0-81A8FD1D5BDB}" destId="{6E02E7BD-C159-4D1C-897D-D0C764E7EAF1}" srcOrd="1" destOrd="0" parTransId="{C7E61967-E4D0-40F3-9546-BF58A9E588BE}" sibTransId="{E9CA5A6A-5DBF-4AE0-B72D-E7D5E97DF8B1}"/>
    <dgm:cxn modelId="{7D7F0827-98E3-46DC-80E1-C53E839CA5C1}" type="presParOf" srcId="{59FD96BE-DDFD-4A4A-8679-C8286CEED78A}" destId="{E93F2444-4070-459A-94C0-77F008670A34}" srcOrd="0" destOrd="0" presId="urn:microsoft.com/office/officeart/2005/8/layout/pyramid2"/>
    <dgm:cxn modelId="{3EEAC08E-E430-4A8D-B76F-23FE9EF1073E}" type="presParOf" srcId="{59FD96BE-DDFD-4A4A-8679-C8286CEED78A}" destId="{05A98A10-319F-4845-B375-8EA4A611FC5E}" srcOrd="1" destOrd="0" presId="urn:microsoft.com/office/officeart/2005/8/layout/pyramid2"/>
    <dgm:cxn modelId="{CC349A0F-CDC2-4938-9E64-87A70C7C49D3}" type="presParOf" srcId="{05A98A10-319F-4845-B375-8EA4A611FC5E}" destId="{F75F1E1A-F768-48B5-9DE5-78A1FBDE4DFC}" srcOrd="0" destOrd="0" presId="urn:microsoft.com/office/officeart/2005/8/layout/pyramid2"/>
    <dgm:cxn modelId="{C9410782-B5C5-412A-AEBF-80D75A8DD763}" type="presParOf" srcId="{05A98A10-319F-4845-B375-8EA4A611FC5E}" destId="{D9960B58-2899-4D2C-967A-498E380F95C7}" srcOrd="1" destOrd="0" presId="urn:microsoft.com/office/officeart/2005/8/layout/pyramid2"/>
    <dgm:cxn modelId="{534EEA94-985B-4C20-9A3E-E3932D7FDD39}" type="presParOf" srcId="{05A98A10-319F-4845-B375-8EA4A611FC5E}" destId="{EFA85487-A1D3-4409-ACE5-D4CF222B04AD}" srcOrd="2" destOrd="0" presId="urn:microsoft.com/office/officeart/2005/8/layout/pyramid2"/>
    <dgm:cxn modelId="{C4E965A3-7332-4C96-B5ED-741724EF0F99}" type="presParOf" srcId="{05A98A10-319F-4845-B375-8EA4A611FC5E}" destId="{F4CD60ED-AB0A-4B04-9DE1-27DAFD662A9D}" srcOrd="3" destOrd="0" presId="urn:microsoft.com/office/officeart/2005/8/layout/pyramid2"/>
    <dgm:cxn modelId="{A4EE798E-DC14-4FE9-9265-1C141380CA74}" type="presParOf" srcId="{05A98A10-319F-4845-B375-8EA4A611FC5E}" destId="{56760E63-287B-4F0C-A859-F91DA3BCC0EA}" srcOrd="4" destOrd="0" presId="urn:microsoft.com/office/officeart/2005/8/layout/pyramid2"/>
    <dgm:cxn modelId="{C1D8D23A-B150-41E3-8051-CB1E6BAFEFF9}" type="presParOf" srcId="{05A98A10-319F-4845-B375-8EA4A611FC5E}" destId="{D5110D09-DADB-4EB2-9E67-CFB2F416DA59}" srcOrd="5" destOrd="0" presId="urn:microsoft.com/office/officeart/2005/8/layout/pyramid2"/>
  </dgm:cxnLst>
  <dgm:bg/>
  <dgm:whole/>
</dgm:dataModel>
</file>

<file path=ppt/diagrams/data6.xml><?xml version="1.0" encoding="utf-8"?>
<dgm:dataModel xmlns:dgm="http://schemas.openxmlformats.org/drawingml/2006/diagram" xmlns:a="http://schemas.openxmlformats.org/drawingml/2006/main">
  <dgm:ptLst>
    <dgm:pt modelId="{C262D5EC-2321-47D7-9823-202AE38040D4}"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88941BC2-7B8F-40AF-BC28-5865E23D3DAC}">
      <dgm:prSet/>
      <dgm:spPr/>
      <dgm:t>
        <a:bodyPr/>
        <a:lstStyle/>
        <a:p>
          <a:pPr rtl="0"/>
          <a:r>
            <a:rPr lang="en-US" b="0" i="0" dirty="0" smtClean="0"/>
            <a:t>Full Online Banking System</a:t>
          </a:r>
          <a:endParaRPr lang="en-US" b="0" i="0" dirty="0"/>
        </a:p>
      </dgm:t>
    </dgm:pt>
    <dgm:pt modelId="{919E621B-2673-423F-8E9F-6408DD3BE402}" type="parTrans" cxnId="{555DEA06-447B-462D-B524-8ECA5E7A908D}">
      <dgm:prSet/>
      <dgm:spPr/>
      <dgm:t>
        <a:bodyPr/>
        <a:lstStyle/>
        <a:p>
          <a:endParaRPr lang="en-US"/>
        </a:p>
      </dgm:t>
    </dgm:pt>
    <dgm:pt modelId="{78BB6132-5C91-45D9-B990-FF3B91836415}" type="sibTrans" cxnId="{555DEA06-447B-462D-B524-8ECA5E7A908D}">
      <dgm:prSet/>
      <dgm:spPr/>
      <dgm:t>
        <a:bodyPr/>
        <a:lstStyle/>
        <a:p>
          <a:endParaRPr lang="en-US"/>
        </a:p>
      </dgm:t>
    </dgm:pt>
    <dgm:pt modelId="{4F711EBC-CF60-4F83-926D-C3FD92BC8D8F}" type="pres">
      <dgm:prSet presAssocID="{C262D5EC-2321-47D7-9823-202AE38040D4}" presName="compositeShape" presStyleCnt="0">
        <dgm:presLayoutVars>
          <dgm:chMax val="7"/>
          <dgm:dir/>
          <dgm:resizeHandles val="exact"/>
        </dgm:presLayoutVars>
      </dgm:prSet>
      <dgm:spPr/>
    </dgm:pt>
    <dgm:pt modelId="{1449C350-C75D-40CF-BB0B-B59F459001E3}" type="pres">
      <dgm:prSet presAssocID="{88941BC2-7B8F-40AF-BC28-5865E23D3DAC}" presName="circ1TxSh" presStyleLbl="vennNode1" presStyleIdx="0" presStyleCnt="1"/>
      <dgm:spPr/>
    </dgm:pt>
  </dgm:ptLst>
  <dgm:cxnLst>
    <dgm:cxn modelId="{983AD41A-4A03-4EA7-8118-B44D13AE5D48}" type="presOf" srcId="{88941BC2-7B8F-40AF-BC28-5865E23D3DAC}" destId="{1449C350-C75D-40CF-BB0B-B59F459001E3}" srcOrd="0" destOrd="0" presId="urn:microsoft.com/office/officeart/2005/8/layout/venn1"/>
    <dgm:cxn modelId="{555DEA06-447B-462D-B524-8ECA5E7A908D}" srcId="{C262D5EC-2321-47D7-9823-202AE38040D4}" destId="{88941BC2-7B8F-40AF-BC28-5865E23D3DAC}" srcOrd="0" destOrd="0" parTransId="{919E621B-2673-423F-8E9F-6408DD3BE402}" sibTransId="{78BB6132-5C91-45D9-B990-FF3B91836415}"/>
    <dgm:cxn modelId="{1E44ABF4-AC39-4273-82A0-356A04240A5B}" type="presOf" srcId="{C262D5EC-2321-47D7-9823-202AE38040D4}" destId="{4F711EBC-CF60-4F83-926D-C3FD92BC8D8F}" srcOrd="0" destOrd="0" presId="urn:microsoft.com/office/officeart/2005/8/layout/venn1"/>
    <dgm:cxn modelId="{47D8D2EA-23E1-48D2-A2E0-C5B293B6354C}" type="presParOf" srcId="{4F711EBC-CF60-4F83-926D-C3FD92BC8D8F}" destId="{1449C350-C75D-40CF-BB0B-B59F459001E3}" srcOrd="0" destOrd="0" presId="urn:microsoft.com/office/officeart/2005/8/layout/venn1"/>
  </dgm:cxnLst>
  <dgm:bg/>
  <dgm:whole/>
</dgm:dataModel>
</file>

<file path=ppt/diagrams/data7.xml><?xml version="1.0" encoding="utf-8"?>
<dgm:dataModel xmlns:dgm="http://schemas.openxmlformats.org/drawingml/2006/diagram" xmlns:a="http://schemas.openxmlformats.org/drawingml/2006/main">
  <dgm:ptLst>
    <dgm:pt modelId="{F6AC4885-AE19-4ABB-961B-9BD23E590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9FD7EC0-35A2-435D-951B-1A9C5A510D4D}">
      <dgm:prSet/>
      <dgm:spPr/>
      <dgm:t>
        <a:bodyPr/>
        <a:lstStyle/>
        <a:p>
          <a:pPr rtl="0"/>
          <a:r>
            <a:rPr lang="en-US" b="0" i="0" dirty="0" smtClean="0"/>
            <a:t>This is how three </a:t>
          </a:r>
          <a:r>
            <a:rPr lang="da-DK" b="0" i="0" dirty="0" smtClean="0"/>
            <a:t>Online Banking System works together and it makes Fully facntionable system for Online Banking System.</a:t>
          </a:r>
          <a:endParaRPr lang="da-DK" b="0" i="0" dirty="0"/>
        </a:p>
      </dgm:t>
    </dgm:pt>
    <dgm:pt modelId="{E0E423F9-44B2-4880-865F-029540BA5009}" type="parTrans" cxnId="{BB162061-3915-40E6-9B6E-E70E06A3D28B}">
      <dgm:prSet/>
      <dgm:spPr/>
      <dgm:t>
        <a:bodyPr/>
        <a:lstStyle/>
        <a:p>
          <a:endParaRPr lang="en-US"/>
        </a:p>
      </dgm:t>
    </dgm:pt>
    <dgm:pt modelId="{BE691807-A7B7-4B5A-B7CD-F402C4F8990A}" type="sibTrans" cxnId="{BB162061-3915-40E6-9B6E-E70E06A3D28B}">
      <dgm:prSet/>
      <dgm:spPr/>
      <dgm:t>
        <a:bodyPr/>
        <a:lstStyle/>
        <a:p>
          <a:endParaRPr lang="en-US"/>
        </a:p>
      </dgm:t>
    </dgm:pt>
    <dgm:pt modelId="{A02FAF29-AC0F-4A60-A2CC-AAB1B06C7487}" type="pres">
      <dgm:prSet presAssocID="{F6AC4885-AE19-4ABB-961B-9BD23E590771}" presName="linear" presStyleCnt="0">
        <dgm:presLayoutVars>
          <dgm:dir/>
          <dgm:animLvl val="lvl"/>
          <dgm:resizeHandles val="exact"/>
        </dgm:presLayoutVars>
      </dgm:prSet>
      <dgm:spPr/>
    </dgm:pt>
    <dgm:pt modelId="{C1254747-F4A3-4170-A949-02C8BB14A92F}" type="pres">
      <dgm:prSet presAssocID="{F9FD7EC0-35A2-435D-951B-1A9C5A510D4D}" presName="parentLin" presStyleCnt="0"/>
      <dgm:spPr/>
    </dgm:pt>
    <dgm:pt modelId="{A76A6168-E144-4C2C-9E91-AE06F34273FE}" type="pres">
      <dgm:prSet presAssocID="{F9FD7EC0-35A2-435D-951B-1A9C5A510D4D}" presName="parentLeftMargin" presStyleLbl="node1" presStyleIdx="0" presStyleCnt="1"/>
      <dgm:spPr/>
    </dgm:pt>
    <dgm:pt modelId="{1FF16D0E-DADC-401C-9420-10E80EB93016}" type="pres">
      <dgm:prSet presAssocID="{F9FD7EC0-35A2-435D-951B-1A9C5A510D4D}" presName="parentText" presStyleLbl="node1" presStyleIdx="0" presStyleCnt="1" custScaleX="110204" custScaleY="173036">
        <dgm:presLayoutVars>
          <dgm:chMax val="0"/>
          <dgm:bulletEnabled val="1"/>
        </dgm:presLayoutVars>
      </dgm:prSet>
      <dgm:spPr/>
    </dgm:pt>
    <dgm:pt modelId="{3FEE67B5-1DC7-4CA1-9BBD-28D2D1AF9DD9}" type="pres">
      <dgm:prSet presAssocID="{F9FD7EC0-35A2-435D-951B-1A9C5A510D4D}" presName="negativeSpace" presStyleCnt="0"/>
      <dgm:spPr/>
    </dgm:pt>
    <dgm:pt modelId="{42324DDE-A3B2-47E8-A420-B04A36327815}" type="pres">
      <dgm:prSet presAssocID="{F9FD7EC0-35A2-435D-951B-1A9C5A510D4D}" presName="childText" presStyleLbl="conFgAcc1" presStyleIdx="0" presStyleCnt="1">
        <dgm:presLayoutVars>
          <dgm:bulletEnabled val="1"/>
        </dgm:presLayoutVars>
      </dgm:prSet>
      <dgm:spPr/>
    </dgm:pt>
  </dgm:ptLst>
  <dgm:cxnLst>
    <dgm:cxn modelId="{26A528E3-BB27-4A56-B128-CB8E6531AAC9}" type="presOf" srcId="{F9FD7EC0-35A2-435D-951B-1A9C5A510D4D}" destId="{A76A6168-E144-4C2C-9E91-AE06F34273FE}" srcOrd="0" destOrd="0" presId="urn:microsoft.com/office/officeart/2005/8/layout/list1"/>
    <dgm:cxn modelId="{BB162061-3915-40E6-9B6E-E70E06A3D28B}" srcId="{F6AC4885-AE19-4ABB-961B-9BD23E590771}" destId="{F9FD7EC0-35A2-435D-951B-1A9C5A510D4D}" srcOrd="0" destOrd="0" parTransId="{E0E423F9-44B2-4880-865F-029540BA5009}" sibTransId="{BE691807-A7B7-4B5A-B7CD-F402C4F8990A}"/>
    <dgm:cxn modelId="{B659E4D7-17D1-425F-997B-041817EB8519}" type="presOf" srcId="{F6AC4885-AE19-4ABB-961B-9BD23E590771}" destId="{A02FAF29-AC0F-4A60-A2CC-AAB1B06C7487}" srcOrd="0" destOrd="0" presId="urn:microsoft.com/office/officeart/2005/8/layout/list1"/>
    <dgm:cxn modelId="{BE3F28FB-37C5-46B3-96B7-0A728D77E7C8}" type="presOf" srcId="{F9FD7EC0-35A2-435D-951B-1A9C5A510D4D}" destId="{1FF16D0E-DADC-401C-9420-10E80EB93016}" srcOrd="1" destOrd="0" presId="urn:microsoft.com/office/officeart/2005/8/layout/list1"/>
    <dgm:cxn modelId="{92E58957-F5E3-4809-9E90-4B958A065564}" type="presParOf" srcId="{A02FAF29-AC0F-4A60-A2CC-AAB1B06C7487}" destId="{C1254747-F4A3-4170-A949-02C8BB14A92F}" srcOrd="0" destOrd="0" presId="urn:microsoft.com/office/officeart/2005/8/layout/list1"/>
    <dgm:cxn modelId="{81675031-6072-42DB-AE2F-9351052378BC}" type="presParOf" srcId="{C1254747-F4A3-4170-A949-02C8BB14A92F}" destId="{A76A6168-E144-4C2C-9E91-AE06F34273FE}" srcOrd="0" destOrd="0" presId="urn:microsoft.com/office/officeart/2005/8/layout/list1"/>
    <dgm:cxn modelId="{8DEA845F-513E-4F7E-A22E-59D9F27271D5}" type="presParOf" srcId="{C1254747-F4A3-4170-A949-02C8BB14A92F}" destId="{1FF16D0E-DADC-401C-9420-10E80EB93016}" srcOrd="1" destOrd="0" presId="urn:microsoft.com/office/officeart/2005/8/layout/list1"/>
    <dgm:cxn modelId="{117C2CA9-A3B7-4533-BE56-A7D5C08F95B2}" type="presParOf" srcId="{A02FAF29-AC0F-4A60-A2CC-AAB1B06C7487}" destId="{3FEE67B5-1DC7-4CA1-9BBD-28D2D1AF9DD9}" srcOrd="1" destOrd="0" presId="urn:microsoft.com/office/officeart/2005/8/layout/list1"/>
    <dgm:cxn modelId="{92C098C3-8965-4FF5-A878-061DB01E48FC}" type="presParOf" srcId="{A02FAF29-AC0F-4A60-A2CC-AAB1B06C7487}" destId="{42324DDE-A3B2-47E8-A420-B04A36327815}"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dcac64e18e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dcac64e18e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cac64e18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cac64e1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2e1c607c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2e1c607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52f940aa05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52f940aa05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Data" Target="../diagrams/data6.xml"/><Relationship Id="rId7" Type="http://schemas.openxmlformats.org/officeDocument/2006/relationships/diagramData" Target="../diagrams/data7.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Colors" Target="../diagrams/colors7.xml"/><Relationship Id="rId4" Type="http://schemas.openxmlformats.org/officeDocument/2006/relationships/diagramLayout" Target="../diagrams/layout6.xml"/><Relationship Id="rId9"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QuickStyle" Target="../diagrams/quickStyle4.xml"/><Relationship Id="rId3" Type="http://schemas.openxmlformats.org/officeDocument/2006/relationships/diagramData" Target="../diagrams/data2.xml"/><Relationship Id="rId7" Type="http://schemas.openxmlformats.org/officeDocument/2006/relationships/diagramData" Target="../diagrams/data3.xml"/><Relationship Id="rId12" Type="http://schemas.openxmlformats.org/officeDocument/2006/relationships/diagramLayout" Target="../diagrams/layout4.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diagramData" Target="../diagrams/data4.xml"/><Relationship Id="rId5" Type="http://schemas.openxmlformats.org/officeDocument/2006/relationships/diagramQuickStyle" Target="../diagrams/quickStyle2.xml"/><Relationship Id="rId10" Type="http://schemas.openxmlformats.org/officeDocument/2006/relationships/diagramColors" Target="../diagrams/colors3.xml"/><Relationship Id="rId4" Type="http://schemas.openxmlformats.org/officeDocument/2006/relationships/diagramLayout" Target="../diagrams/layout2.xml"/><Relationship Id="rId9" Type="http://schemas.openxmlformats.org/officeDocument/2006/relationships/diagramQuickStyle" Target="../diagrams/quickStyle3.xml"/><Relationship Id="rId14"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438400" y="3409950"/>
            <a:ext cx="4572000" cy="10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ONLINE BANKING SYSTEM</a:t>
            </a:r>
            <a:endParaRPr sz="4000"/>
          </a:p>
        </p:txBody>
      </p:sp>
      <p:sp>
        <p:nvSpPr>
          <p:cNvPr id="3" name="TextBox 2"/>
          <p:cNvSpPr txBox="1"/>
          <p:nvPr/>
        </p:nvSpPr>
        <p:spPr>
          <a:xfrm>
            <a:off x="2133600" y="1047750"/>
            <a:ext cx="5355953" cy="1323439"/>
          </a:xfrm>
          <a:prstGeom prst="rect">
            <a:avLst/>
          </a:prstGeom>
          <a:noFill/>
        </p:spPr>
        <p:txBody>
          <a:bodyPr wrap="none" rtlCol="0">
            <a:spAutoFit/>
          </a:bodyPr>
          <a:lstStyle/>
          <a:p>
            <a:pPr algn="ctr"/>
            <a:r>
              <a:rPr lang="en-US" sz="4000" dirty="0" smtClean="0">
                <a:latin typeface="Bahnschrift SemiBold Condensed" pitchFamily="34" charset="0"/>
              </a:rPr>
              <a:t>Welcome to our </a:t>
            </a:r>
          </a:p>
          <a:p>
            <a:pPr algn="ctr"/>
            <a:r>
              <a:rPr lang="en-US" sz="4000" dirty="0" smtClean="0">
                <a:latin typeface="Bahnschrift SemiBold Condensed" pitchFamily="34" charset="0"/>
              </a:rPr>
              <a:t>Software Development Project</a:t>
            </a:r>
            <a:endParaRPr lang="en-US" sz="4000" dirty="0">
              <a:latin typeface="Bahnschrift SemiBold Condensed" pitchFamily="34" charset="0"/>
            </a:endParaRPr>
          </a:p>
        </p:txBody>
      </p:sp>
      <p:sp>
        <p:nvSpPr>
          <p:cNvPr id="4" name="TextBox 3"/>
          <p:cNvSpPr txBox="1"/>
          <p:nvPr/>
        </p:nvSpPr>
        <p:spPr>
          <a:xfrm>
            <a:off x="2133600" y="2724150"/>
            <a:ext cx="2462534" cy="523220"/>
          </a:xfrm>
          <a:prstGeom prst="rect">
            <a:avLst/>
          </a:prstGeom>
          <a:noFill/>
        </p:spPr>
        <p:txBody>
          <a:bodyPr wrap="none" rtlCol="0">
            <a:spAutoFit/>
          </a:bodyPr>
          <a:lstStyle/>
          <a:p>
            <a:r>
              <a:rPr lang="en-US" sz="2800" dirty="0" smtClean="0">
                <a:latin typeface="Britannic Bold" pitchFamily="34" charset="0"/>
              </a:rPr>
              <a:t>Project Name:</a:t>
            </a:r>
            <a:endParaRPr lang="en-US" sz="2800" dirty="0">
              <a:latin typeface="Britannic Bold" pitchFamily="34"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331" name="Google Shape;331;p24"/>
          <p:cNvSpPr/>
          <p:nvPr/>
        </p:nvSpPr>
        <p:spPr>
          <a:xfrm>
            <a:off x="1512597" y="1690414"/>
            <a:ext cx="2993400" cy="2302200"/>
          </a:xfrm>
          <a:prstGeom prst="triangle">
            <a:avLst>
              <a:gd name="adj" fmla="val 50000"/>
            </a:avLst>
          </a:prstGeom>
          <a:solidFill>
            <a:srgbClr val="A5B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graphicFrame>
        <p:nvGraphicFramePr>
          <p:cNvPr id="18" name="Diagram 17"/>
          <p:cNvGraphicFramePr/>
          <p:nvPr/>
        </p:nvGraphicFramePr>
        <p:xfrm>
          <a:off x="2209800" y="2716525"/>
          <a:ext cx="1662600" cy="92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33" name="Google Shape;333;p24"/>
          <p:cNvGrpSpPr/>
          <p:nvPr/>
        </p:nvGrpSpPr>
        <p:grpSpPr>
          <a:xfrm>
            <a:off x="2004287" y="3644209"/>
            <a:ext cx="2821514" cy="908741"/>
            <a:chOff x="3698064" y="3159725"/>
            <a:chExt cx="2449869" cy="789043"/>
          </a:xfrm>
        </p:grpSpPr>
        <p:sp>
          <p:nvSpPr>
            <p:cNvPr id="334" name="Google Shape;334;p24"/>
            <p:cNvSpPr/>
            <p:nvPr/>
          </p:nvSpPr>
          <p:spPr>
            <a:xfrm rot="10800000">
              <a:off x="3698064" y="3575617"/>
              <a:ext cx="1740900" cy="125400"/>
            </a:xfrm>
            <a:prstGeom prst="rightArrow">
              <a:avLst>
                <a:gd name="adj1" fmla="val 25514"/>
                <a:gd name="adj2" fmla="val 64322"/>
              </a:avLst>
            </a:prstGeom>
            <a:solidFill>
              <a:srgbClr val="818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35" name="Google Shape;335;p24"/>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lvl="0" algn="ctr">
                <a:lnSpc>
                  <a:spcPct val="115000"/>
                </a:lnSpc>
              </a:pPr>
              <a:r>
                <a:rPr lang="da-DK" sz="800" dirty="0" smtClean="0">
                  <a:latin typeface="Barlow Light"/>
                  <a:ea typeface="Barlow Light"/>
                  <a:cs typeface="Barlow Light"/>
                  <a:sym typeface="Barlow Light"/>
                </a:rPr>
                <a:t>Online Banking System for </a:t>
              </a:r>
              <a:r>
                <a:rPr lang="da-DK" sz="800" dirty="0" smtClean="0">
                  <a:latin typeface="Barlow Light"/>
                  <a:ea typeface="Barlow Light"/>
                  <a:cs typeface="Barlow Light"/>
                  <a:sym typeface="Barlow Light"/>
                </a:rPr>
                <a:t>Agent &amp; Bank  Manager</a:t>
              </a:r>
              <a:endParaRPr lang="da-DK" sz="800" dirty="0">
                <a:latin typeface="Barlow Light"/>
                <a:ea typeface="Barlow Light"/>
                <a:cs typeface="Barlow Light"/>
                <a:sym typeface="Barlow Light"/>
              </a:endParaRPr>
            </a:p>
          </p:txBody>
        </p:sp>
        <p:sp>
          <p:nvSpPr>
            <p:cNvPr id="336" name="Google Shape;336;p24"/>
            <p:cNvSpPr/>
            <p:nvPr/>
          </p:nvSpPr>
          <p:spPr>
            <a:xfrm>
              <a:off x="5582733" y="3159725"/>
              <a:ext cx="565200" cy="565500"/>
            </a:xfrm>
            <a:prstGeom prst="ellipse">
              <a:avLst/>
            </a:prstGeom>
            <a:solidFill>
              <a:srgbClr val="6463BD"/>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rlow Light"/>
                  <a:ea typeface="Barlow Light"/>
                  <a:cs typeface="Barlow Light"/>
                  <a:sym typeface="Barlow Light"/>
                </a:rPr>
                <a:t>02</a:t>
              </a:r>
              <a:endParaRPr sz="1200">
                <a:solidFill>
                  <a:srgbClr val="FFFFFF"/>
                </a:solidFill>
                <a:latin typeface="Barlow Light"/>
                <a:ea typeface="Barlow Light"/>
                <a:cs typeface="Barlow Light"/>
                <a:sym typeface="Barlow Light"/>
              </a:endParaRPr>
            </a:p>
          </p:txBody>
        </p:sp>
      </p:grpSp>
      <p:grpSp>
        <p:nvGrpSpPr>
          <p:cNvPr id="337" name="Google Shape;337;p24"/>
          <p:cNvGrpSpPr/>
          <p:nvPr/>
        </p:nvGrpSpPr>
        <p:grpSpPr>
          <a:xfrm>
            <a:off x="1238486" y="1762314"/>
            <a:ext cx="1439155" cy="2533181"/>
            <a:chOff x="3033133" y="1525710"/>
            <a:chExt cx="1249592" cy="2199515"/>
          </a:xfrm>
        </p:grpSpPr>
        <p:sp>
          <p:nvSpPr>
            <p:cNvPr id="338" name="Google Shape;338;p24"/>
            <p:cNvSpPr/>
            <p:nvPr/>
          </p:nvSpPr>
          <p:spPr>
            <a:xfrm rot="-3360517">
              <a:off x="2960437" y="2297046"/>
              <a:ext cx="1629676" cy="125310"/>
            </a:xfrm>
            <a:prstGeom prst="rightArrow">
              <a:avLst>
                <a:gd name="adj1" fmla="val 25514"/>
                <a:gd name="adj2" fmla="val 64322"/>
              </a:avLst>
            </a:prstGeom>
            <a:solidFill>
              <a:srgbClr val="818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39" name="Google Shape;339;p24"/>
            <p:cNvSpPr txBox="1"/>
            <p:nvPr/>
          </p:nvSpPr>
          <p:spPr>
            <a:xfrm rot="-3365016">
              <a:off x="2786718" y="2151658"/>
              <a:ext cx="1664030" cy="292803"/>
            </a:xfrm>
            <a:prstGeom prst="rect">
              <a:avLst/>
            </a:prstGeom>
            <a:noFill/>
            <a:ln>
              <a:noFill/>
            </a:ln>
          </p:spPr>
          <p:txBody>
            <a:bodyPr spcFirstLastPara="1" wrap="square" lIns="91425" tIns="91425" rIns="91425" bIns="91425" anchor="t" anchorCtr="0">
              <a:noAutofit/>
            </a:bodyPr>
            <a:lstStyle/>
            <a:p>
              <a:pPr lvl="0" algn="ctr">
                <a:lnSpc>
                  <a:spcPct val="115000"/>
                </a:lnSpc>
              </a:pPr>
              <a:r>
                <a:rPr lang="da-DK" sz="800" dirty="0" smtClean="0">
                  <a:latin typeface="Barlow Light"/>
                  <a:ea typeface="Barlow Light"/>
                  <a:cs typeface="Barlow Light"/>
                  <a:sym typeface="Barlow Light"/>
                </a:rPr>
                <a:t>Online Banking System </a:t>
              </a:r>
              <a:r>
                <a:rPr lang="da-DK" sz="800" dirty="0" smtClean="0">
                  <a:latin typeface="Barlow Light"/>
                  <a:ea typeface="Barlow Light"/>
                  <a:cs typeface="Barlow Light"/>
                  <a:sym typeface="Barlow Light"/>
                </a:rPr>
                <a:t>for User</a:t>
              </a:r>
              <a:endParaRPr lang="da-DK" sz="800" dirty="0">
                <a:latin typeface="Barlow Light"/>
                <a:ea typeface="Barlow Light"/>
                <a:cs typeface="Barlow Light"/>
                <a:sym typeface="Barlow Light"/>
              </a:endParaRPr>
            </a:p>
          </p:txBody>
        </p:sp>
        <p:sp>
          <p:nvSpPr>
            <p:cNvPr id="340" name="Google Shape;340;p24"/>
            <p:cNvSpPr/>
            <p:nvPr/>
          </p:nvSpPr>
          <p:spPr>
            <a:xfrm>
              <a:off x="3058183" y="3159725"/>
              <a:ext cx="565200" cy="565500"/>
            </a:xfrm>
            <a:prstGeom prst="ellipse">
              <a:avLst/>
            </a:prstGeom>
            <a:solidFill>
              <a:srgbClr val="8184D9"/>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rlow Light"/>
                  <a:ea typeface="Barlow Light"/>
                  <a:cs typeface="Barlow Light"/>
                  <a:sym typeface="Barlow Light"/>
                </a:rPr>
                <a:t>03</a:t>
              </a:r>
              <a:endParaRPr sz="1200">
                <a:solidFill>
                  <a:srgbClr val="FFFFFF"/>
                </a:solidFill>
                <a:latin typeface="Barlow Light"/>
                <a:ea typeface="Barlow Light"/>
                <a:cs typeface="Barlow Light"/>
                <a:sym typeface="Barlow Light"/>
              </a:endParaRPr>
            </a:p>
          </p:txBody>
        </p:sp>
      </p:grpSp>
      <p:grpSp>
        <p:nvGrpSpPr>
          <p:cNvPr id="341" name="Google Shape;341;p24"/>
          <p:cNvGrpSpPr/>
          <p:nvPr/>
        </p:nvGrpSpPr>
        <p:grpSpPr>
          <a:xfrm>
            <a:off x="2667000" y="1450951"/>
            <a:ext cx="2035553" cy="2144463"/>
            <a:chOff x="4288708" y="1198100"/>
            <a:chExt cx="1767434" cy="1861998"/>
          </a:xfrm>
        </p:grpSpPr>
        <p:sp>
          <p:nvSpPr>
            <p:cNvPr id="342" name="Google Shape;342;p24"/>
            <p:cNvSpPr/>
            <p:nvPr/>
          </p:nvSpPr>
          <p:spPr>
            <a:xfrm rot="3420919">
              <a:off x="4575050" y="2300047"/>
              <a:ext cx="1581515" cy="125402"/>
            </a:xfrm>
            <a:prstGeom prst="rightArrow">
              <a:avLst>
                <a:gd name="adj1" fmla="val 25514"/>
                <a:gd name="adj2" fmla="val 64322"/>
              </a:avLst>
            </a:prstGeom>
            <a:solidFill>
              <a:srgbClr val="4F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43" name="Google Shape;343;p24"/>
            <p:cNvSpPr/>
            <p:nvPr/>
          </p:nvSpPr>
          <p:spPr>
            <a:xfrm>
              <a:off x="4288708" y="1198100"/>
              <a:ext cx="565200" cy="565500"/>
            </a:xfrm>
            <a:prstGeom prst="ellipse">
              <a:avLst/>
            </a:prstGeom>
            <a:solidFill>
              <a:srgbClr val="4F4A9E"/>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rlow Light"/>
                  <a:ea typeface="Barlow Light"/>
                  <a:cs typeface="Barlow Light"/>
                  <a:sym typeface="Barlow Light"/>
                </a:rPr>
                <a:t>01</a:t>
              </a:r>
              <a:endParaRPr sz="1200">
                <a:solidFill>
                  <a:srgbClr val="FFFFFF"/>
                </a:solidFill>
                <a:latin typeface="Barlow Light"/>
                <a:ea typeface="Barlow Light"/>
                <a:cs typeface="Barlow Light"/>
                <a:sym typeface="Barlow Light"/>
              </a:endParaRPr>
            </a:p>
          </p:txBody>
        </p:sp>
        <p:sp>
          <p:nvSpPr>
            <p:cNvPr id="344" name="Google Shape;344;p24"/>
            <p:cNvSpPr txBox="1"/>
            <p:nvPr/>
          </p:nvSpPr>
          <p:spPr>
            <a:xfrm rot="3420634">
              <a:off x="4640653" y="2101762"/>
              <a:ext cx="1673878" cy="292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dirty="0" smtClean="0">
                  <a:latin typeface="Barlow Light"/>
                  <a:ea typeface="Barlow Light"/>
                  <a:cs typeface="Barlow Light"/>
                  <a:sym typeface="Barlow Light"/>
                </a:rPr>
                <a:t>Online Banking System for Bank</a:t>
              </a:r>
              <a:endParaRPr sz="800">
                <a:latin typeface="Barlow Light"/>
                <a:ea typeface="Barlow Light"/>
                <a:cs typeface="Barlow Light"/>
                <a:sym typeface="Barlow Light"/>
              </a:endParaRPr>
            </a:p>
          </p:txBody>
        </p:sp>
      </p:grpSp>
      <p:graphicFrame>
        <p:nvGraphicFramePr>
          <p:cNvPr id="24" name="Diagram 23"/>
          <p:cNvGraphicFramePr/>
          <p:nvPr/>
        </p:nvGraphicFramePr>
        <p:xfrm>
          <a:off x="304800" y="209550"/>
          <a:ext cx="8534400" cy="106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2525" y="666750"/>
            <a:ext cx="4899000" cy="3886200"/>
          </a:xfrm>
        </p:spPr>
        <p:txBody>
          <a:bodyPr/>
          <a:lstStyle/>
          <a:p>
            <a:r>
              <a:rPr lang="en-US" dirty="0" smtClean="0"/>
              <a:t>Is there any future work for our project?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1"/>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a:p>
          <a:p>
            <a:pPr marL="0" lvl="0" indent="0" algn="l" rtl="0">
              <a:spcBef>
                <a:spcPts val="600"/>
              </a:spcBef>
              <a:spcAft>
                <a:spcPts val="0"/>
              </a:spcAft>
              <a:buNone/>
            </a:pPr>
            <a:r>
              <a:rPr lang="en" dirty="0"/>
              <a:t>Is the color of gold, butter and ripe lemons. In the spectrum of visible light, yellow is found between green and orange.</a:t>
            </a:r>
            <a:endParaRPr/>
          </a:p>
        </p:txBody>
      </p:sp>
      <p:sp>
        <p:nvSpPr>
          <p:cNvPr id="309" name="Google Shape;309;p21"/>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a:p>
          <a:p>
            <a:pPr marL="0" lvl="0" indent="0" algn="l" rtl="0">
              <a:spcBef>
                <a:spcPts val="600"/>
              </a:spcBef>
              <a:spcAft>
                <a:spcPts val="0"/>
              </a:spcAft>
              <a:buNone/>
            </a:pPr>
            <a:r>
              <a:rPr lang="en" dirty="0"/>
              <a:t>Is the colour of the clear sky and the deep sea. It is located between violet and green on the optical spectrum.</a:t>
            </a:r>
            <a:endParaRPr/>
          </a:p>
        </p:txBody>
      </p:sp>
      <p:sp>
        <p:nvSpPr>
          <p:cNvPr id="310" name="Google Shape;310;p21"/>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
        <p:nvSpPr>
          <p:cNvPr id="7" name="TextBox 6"/>
          <p:cNvSpPr txBox="1"/>
          <p:nvPr/>
        </p:nvSpPr>
        <p:spPr>
          <a:xfrm>
            <a:off x="457200" y="285750"/>
            <a:ext cx="7848600" cy="73866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smtClean="0"/>
              <a:t>Yes,we</a:t>
            </a:r>
            <a:r>
              <a:rPr lang="en-US" dirty="0" smtClean="0"/>
              <a:t> have many user friendly features and modification for the project in the near </a:t>
            </a:r>
            <a:r>
              <a:rPr lang="en-US" dirty="0" err="1" smtClean="0"/>
              <a:t>future.Which</a:t>
            </a:r>
            <a:r>
              <a:rPr lang="en-US" dirty="0" smtClean="0"/>
              <a:t> we couldn’t done this time due to lack of manpower &amp; fund.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p:nvPr/>
        </p:nvSpPr>
        <p:spPr>
          <a:xfrm>
            <a:off x="514725" y="8663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txBox="1">
            <a:spLocks noGrp="1"/>
          </p:cNvSpPr>
          <p:nvPr>
            <p:ph type="title" idx="4294967295"/>
          </p:nvPr>
        </p:nvSpPr>
        <p:spPr>
          <a:xfrm>
            <a:off x="239225" y="228125"/>
            <a:ext cx="8672100" cy="7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000000"/>
                </a:solidFill>
              </a:rPr>
              <a:t>MAPS</a:t>
            </a:r>
            <a:endParaRPr sz="2400">
              <a:solidFill>
                <a:srgbClr val="000000"/>
              </a:solidFill>
            </a:endParaRPr>
          </a:p>
        </p:txBody>
      </p:sp>
      <p:sp>
        <p:nvSpPr>
          <p:cNvPr id="358" name="Google Shape;358;p26"/>
          <p:cNvSpPr/>
          <p:nvPr/>
        </p:nvSpPr>
        <p:spPr>
          <a:xfrm>
            <a:off x="1985850" y="1754300"/>
            <a:ext cx="726300" cy="202500"/>
          </a:xfrm>
          <a:prstGeom prst="wedgeRectCallout">
            <a:avLst>
              <a:gd name="adj1" fmla="val -21428"/>
              <a:gd name="adj2" fmla="val 8428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Barlow Light"/>
                <a:ea typeface="Barlow Light"/>
                <a:cs typeface="Barlow Light"/>
                <a:sym typeface="Barlow Light"/>
              </a:rPr>
              <a:t>our office</a:t>
            </a:r>
            <a:endParaRPr sz="1000">
              <a:solidFill>
                <a:srgbClr val="FFFFFF"/>
              </a:solidFill>
              <a:latin typeface="Barlow Light"/>
              <a:ea typeface="Barlow Light"/>
              <a:cs typeface="Barlow Light"/>
              <a:sym typeface="Barlow Light"/>
            </a:endParaRPr>
          </a:p>
        </p:txBody>
      </p:sp>
      <p:sp>
        <p:nvSpPr>
          <p:cNvPr id="359" name="Google Shape;359;p26"/>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360" name="Google Shape;360;p26"/>
          <p:cNvSpPr/>
          <p:nvPr/>
        </p:nvSpPr>
        <p:spPr>
          <a:xfrm>
            <a:off x="1016750" y="2117200"/>
            <a:ext cx="231900" cy="202500"/>
          </a:xfrm>
          <a:prstGeom prst="rightArrow">
            <a:avLst>
              <a:gd name="adj1" fmla="val 50000"/>
              <a:gd name="adj2"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2712150" y="3669100"/>
            <a:ext cx="231900" cy="202500"/>
          </a:xfrm>
          <a:prstGeom prst="rightArrow">
            <a:avLst>
              <a:gd name="adj1" fmla="val 50000"/>
              <a:gd name="adj2"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4323900" y="4012875"/>
            <a:ext cx="231900" cy="202500"/>
          </a:xfrm>
          <a:prstGeom prst="rightArrow">
            <a:avLst>
              <a:gd name="adj1" fmla="val 50000"/>
              <a:gd name="adj2"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rot="10800000">
            <a:off x="7538500" y="4148425"/>
            <a:ext cx="231900" cy="202500"/>
          </a:xfrm>
          <a:prstGeom prst="rightArrow">
            <a:avLst>
              <a:gd name="adj1" fmla="val 50000"/>
              <a:gd name="adj2"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rot="10800000">
            <a:off x="6781800" y="2410900"/>
            <a:ext cx="231900" cy="202500"/>
          </a:xfrm>
          <a:prstGeom prst="rightArrow">
            <a:avLst>
              <a:gd name="adj1" fmla="val 50000"/>
              <a:gd name="adj2"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rot="10800000">
            <a:off x="3943800" y="1881460"/>
            <a:ext cx="231900" cy="202500"/>
          </a:xfrm>
          <a:prstGeom prst="rightArrow">
            <a:avLst>
              <a:gd name="adj1" fmla="val 50000"/>
              <a:gd name="adj2"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grpSp>
        <p:nvGrpSpPr>
          <p:cNvPr id="447" name="Google Shape;447;p32"/>
          <p:cNvGrpSpPr/>
          <p:nvPr/>
        </p:nvGrpSpPr>
        <p:grpSpPr>
          <a:xfrm>
            <a:off x="1670220" y="2692244"/>
            <a:ext cx="936061" cy="2451262"/>
            <a:chOff x="7556500" y="3806825"/>
            <a:chExt cx="838313" cy="2195488"/>
          </a:xfrm>
        </p:grpSpPr>
        <p:sp>
          <p:nvSpPr>
            <p:cNvPr id="448" name="Google Shape;448;p3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5" name="Google Shape;455;p32"/>
          <p:cNvSpPr txBox="1">
            <a:spLocks noGrp="1"/>
          </p:cNvSpPr>
          <p:nvPr>
            <p:ph type="body" idx="4294967295"/>
          </p:nvPr>
        </p:nvSpPr>
        <p:spPr>
          <a:xfrm>
            <a:off x="485850" y="671150"/>
            <a:ext cx="360960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A5B0FE"/>
                </a:solidFill>
                <a:latin typeface="Miriam Libre"/>
                <a:ea typeface="Miriam Libre"/>
                <a:cs typeface="Miriam Libre"/>
                <a:sym typeface="Miriam Libre"/>
              </a:rPr>
              <a:t>MOBILE PROJECT</a:t>
            </a:r>
            <a:endParaRPr>
              <a:solidFill>
                <a:srgbClr val="A5B0FE"/>
              </a:solidFill>
              <a:latin typeface="Miriam Libre"/>
              <a:ea typeface="Miriam Libre"/>
              <a:cs typeface="Miriam Libre"/>
              <a:sym typeface="Miriam Libre"/>
            </a:endParaRPr>
          </a:p>
          <a:p>
            <a:pPr marL="0" lvl="0" indent="0" algn="l" rtl="0">
              <a:spcBef>
                <a:spcPts val="600"/>
              </a:spcBef>
              <a:spcAft>
                <a:spcPts val="0"/>
              </a:spcAft>
              <a:buNone/>
            </a:pPr>
            <a:r>
              <a:rPr lang="en" sz="1800" dirty="0"/>
              <a:t>Show and explain your web, app or software projects using these gadget templates.</a:t>
            </a:r>
            <a:endParaRPr sz="1800"/>
          </a:p>
        </p:txBody>
      </p:sp>
      <p:grpSp>
        <p:nvGrpSpPr>
          <p:cNvPr id="456" name="Google Shape;456;p32"/>
          <p:cNvGrpSpPr/>
          <p:nvPr/>
        </p:nvGrpSpPr>
        <p:grpSpPr>
          <a:xfrm>
            <a:off x="5685700" y="373572"/>
            <a:ext cx="2119546" cy="4396359"/>
            <a:chOff x="2547150" y="238125"/>
            <a:chExt cx="2525675" cy="5238750"/>
          </a:xfrm>
        </p:grpSpPr>
        <p:sp>
          <p:nvSpPr>
            <p:cNvPr id="457"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5"/>
        <p:cNvGrpSpPr/>
        <p:nvPr/>
      </p:nvGrpSpPr>
      <p:grpSpPr>
        <a:xfrm>
          <a:off x="0" y="0"/>
          <a:ext cx="0" cy="0"/>
          <a:chOff x="0" y="0"/>
          <a:chExt cx="0" cy="0"/>
        </a:xfrm>
      </p:grpSpPr>
      <p:sp>
        <p:nvSpPr>
          <p:cNvPr id="496" name="Google Shape;496;p35"/>
          <p:cNvSpPr txBox="1">
            <a:spLocks noGrp="1"/>
          </p:cNvSpPr>
          <p:nvPr>
            <p:ph type="ctrTitle" idx="4294967295"/>
          </p:nvPr>
        </p:nvSpPr>
        <p:spPr>
          <a:xfrm>
            <a:off x="685800" y="4403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a:p>
        </p:txBody>
      </p:sp>
      <p:sp>
        <p:nvSpPr>
          <p:cNvPr id="497" name="Google Shape;497;p35"/>
          <p:cNvSpPr txBox="1">
            <a:spLocks noGrp="1"/>
          </p:cNvSpPr>
          <p:nvPr>
            <p:ph type="subTitle" idx="4294967295"/>
          </p:nvPr>
        </p:nvSpPr>
        <p:spPr>
          <a:xfrm>
            <a:off x="685800" y="16399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3600" b="1"/>
              <a:t>Any questions?</a:t>
            </a:r>
            <a:endParaRPr sz="3600" b="1"/>
          </a:p>
        </p:txBody>
      </p:sp>
      <p:sp>
        <p:nvSpPr>
          <p:cNvPr id="498" name="Google Shape;498;p35"/>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You can find me at:</a:t>
            </a:r>
            <a:endParaRPr/>
          </a:p>
          <a:p>
            <a:pPr marL="0" lvl="0" indent="0" algn="l" rtl="0">
              <a:spcBef>
                <a:spcPts val="600"/>
              </a:spcBef>
              <a:spcAft>
                <a:spcPts val="0"/>
              </a:spcAft>
              <a:buNone/>
            </a:pPr>
            <a:r>
              <a:rPr lang="en"/>
              <a:t>@username</a:t>
            </a:r>
            <a:endParaRPr/>
          </a:p>
          <a:p>
            <a:pPr marL="0" lvl="0" indent="0" algn="l" rtl="0">
              <a:spcBef>
                <a:spcPts val="600"/>
              </a:spcBef>
              <a:spcAft>
                <a:spcPts val="0"/>
              </a:spcAft>
              <a:buNone/>
            </a:pPr>
            <a:r>
              <a:rPr lang="en"/>
              <a:t>user@mail.me</a:t>
            </a:r>
            <a:endParaRPr/>
          </a:p>
        </p:txBody>
      </p:sp>
      <p:sp>
        <p:nvSpPr>
          <p:cNvPr id="499" name="Google Shape;499;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73"/>
        <p:cNvGrpSpPr/>
        <p:nvPr/>
      </p:nvGrpSpPr>
      <p:grpSpPr>
        <a:xfrm>
          <a:off x="0" y="0"/>
          <a:ext cx="0" cy="0"/>
          <a:chOff x="0" y="0"/>
          <a:chExt cx="0" cy="0"/>
        </a:xfrm>
      </p:grpSpPr>
      <p:sp>
        <p:nvSpPr>
          <p:cNvPr id="674" name="Google Shape;674;p4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675" name="Google Shape;675;p4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grpSp>
        <p:nvGrpSpPr>
          <p:cNvPr id="676" name="Google Shape;676;p44"/>
          <p:cNvGrpSpPr/>
          <p:nvPr/>
        </p:nvGrpSpPr>
        <p:grpSpPr>
          <a:xfrm>
            <a:off x="585062" y="1639455"/>
            <a:ext cx="2970877" cy="2670875"/>
            <a:chOff x="3778727" y="4460423"/>
            <a:chExt cx="720160" cy="647438"/>
          </a:xfrm>
        </p:grpSpPr>
        <p:sp>
          <p:nvSpPr>
            <p:cNvPr id="677" name="Google Shape;677;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PURCHASE</a:t>
              </a:r>
              <a:endParaRPr sz="1200" i="0" u="none" strike="noStrike" cap="none">
                <a:solidFill>
                  <a:schemeClr val="lt1"/>
                </a:solidFill>
                <a:latin typeface="Barlow Light"/>
                <a:ea typeface="Barlow Light"/>
                <a:cs typeface="Barlow Light"/>
                <a:sym typeface="Barlow Light"/>
              </a:endParaRPr>
            </a:p>
          </p:txBody>
        </p:sp>
        <p:sp>
          <p:nvSpPr>
            <p:cNvPr id="678" name="Google Shape;678;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LOYALTY</a:t>
              </a:r>
              <a:endParaRPr sz="1200" i="0" u="none" strike="noStrike" cap="none">
                <a:solidFill>
                  <a:schemeClr val="lt1"/>
                </a:solidFill>
                <a:latin typeface="Barlow Light"/>
                <a:ea typeface="Barlow Light"/>
                <a:cs typeface="Barlow Light"/>
                <a:sym typeface="Barlow Light"/>
              </a:endParaRPr>
            </a:p>
          </p:txBody>
        </p:sp>
        <p:sp>
          <p:nvSpPr>
            <p:cNvPr id="679" name="Google Shape;679;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AWARENESS</a:t>
              </a:r>
              <a:endParaRPr sz="1200" i="0" u="none" strike="noStrike" cap="none">
                <a:solidFill>
                  <a:schemeClr val="lt1"/>
                </a:solidFill>
                <a:latin typeface="Barlow Light"/>
                <a:ea typeface="Barlow Light"/>
                <a:cs typeface="Barlow Light"/>
                <a:sym typeface="Barlow Light"/>
              </a:endParaRPr>
            </a:p>
          </p:txBody>
        </p:sp>
        <p:sp>
          <p:nvSpPr>
            <p:cNvPr id="680" name="Google Shape;680;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EVALUATION</a:t>
              </a:r>
              <a:endParaRPr sz="1200" i="0" u="none" strike="noStrike" cap="none">
                <a:solidFill>
                  <a:schemeClr val="lt1"/>
                </a:solidFill>
                <a:latin typeface="Barlow Light"/>
                <a:ea typeface="Barlow Light"/>
                <a:cs typeface="Barlow Light"/>
                <a:sym typeface="Barlow Light"/>
              </a:endParaRPr>
            </a:p>
          </p:txBody>
        </p:sp>
        <p:sp>
          <p:nvSpPr>
            <p:cNvPr id="681" name="Google Shape;681;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DISCOVERY</a:t>
              </a:r>
              <a:endParaRPr sz="1200" i="0" u="none" strike="noStrike" cap="none">
                <a:solidFill>
                  <a:schemeClr val="lt1"/>
                </a:solidFill>
                <a:latin typeface="Barlow Light"/>
                <a:ea typeface="Barlow Light"/>
                <a:cs typeface="Barlow Light"/>
                <a:sym typeface="Barlow Light"/>
              </a:endParaRPr>
            </a:p>
          </p:txBody>
        </p:sp>
        <p:sp>
          <p:nvSpPr>
            <p:cNvPr id="682" name="Google Shape;682;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INTENT</a:t>
              </a:r>
              <a:endParaRPr sz="1200" i="0" u="none" strike="noStrike" cap="none">
                <a:solidFill>
                  <a:schemeClr val="lt1"/>
                </a:solidFill>
                <a:latin typeface="Barlow Light"/>
                <a:ea typeface="Barlow Light"/>
                <a:cs typeface="Barlow Light"/>
                <a:sym typeface="Barlow Light"/>
              </a:endParaRPr>
            </a:p>
          </p:txBody>
        </p:sp>
        <p:sp>
          <p:nvSpPr>
            <p:cNvPr id="683" name="Google Shape;683;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i="0" u="none" strike="noStrike" cap="none">
                <a:solidFill>
                  <a:schemeClr val="lt1"/>
                </a:solidFill>
                <a:latin typeface="Barlow Light"/>
                <a:ea typeface="Barlow Light"/>
                <a:cs typeface="Barlow Light"/>
                <a:sym typeface="Barlow Light"/>
              </a:endParaRPr>
            </a:p>
          </p:txBody>
        </p:sp>
      </p:grpSp>
      <p:cxnSp>
        <p:nvCxnSpPr>
          <p:cNvPr id="684" name="Google Shape;684;p44"/>
          <p:cNvCxnSpPr/>
          <p:nvPr/>
        </p:nvCxnSpPr>
        <p:spPr>
          <a:xfrm>
            <a:off x="3490205" y="2081802"/>
            <a:ext cx="870300" cy="0"/>
          </a:xfrm>
          <a:prstGeom prst="straightConnector1">
            <a:avLst/>
          </a:prstGeom>
          <a:noFill/>
          <a:ln w="9525" cap="flat" cmpd="sng">
            <a:solidFill>
              <a:schemeClr val="accent1"/>
            </a:solidFill>
            <a:prstDash val="solid"/>
            <a:round/>
            <a:headEnd type="oval" w="med" len="med"/>
            <a:tailEnd type="oval" w="med" len="med"/>
          </a:ln>
        </p:spPr>
      </p:cxnSp>
      <p:sp>
        <p:nvSpPr>
          <p:cNvPr id="685" name="Google Shape;685;p44"/>
          <p:cNvSpPr txBox="1"/>
          <p:nvPr/>
        </p:nvSpPr>
        <p:spPr>
          <a:xfrm>
            <a:off x="4411147" y="1940150"/>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86" name="Google Shape;686;p44"/>
          <p:cNvCxnSpPr/>
          <p:nvPr/>
        </p:nvCxnSpPr>
        <p:spPr>
          <a:xfrm>
            <a:off x="3362027" y="2478358"/>
            <a:ext cx="998400" cy="0"/>
          </a:xfrm>
          <a:prstGeom prst="straightConnector1">
            <a:avLst/>
          </a:prstGeom>
          <a:noFill/>
          <a:ln w="9525" cap="flat" cmpd="sng">
            <a:solidFill>
              <a:schemeClr val="accent2"/>
            </a:solidFill>
            <a:prstDash val="solid"/>
            <a:round/>
            <a:headEnd type="oval" w="med" len="med"/>
            <a:tailEnd type="oval" w="med" len="med"/>
          </a:ln>
        </p:spPr>
      </p:cxnSp>
      <p:sp>
        <p:nvSpPr>
          <p:cNvPr id="687" name="Google Shape;687;p44"/>
          <p:cNvSpPr txBox="1"/>
          <p:nvPr/>
        </p:nvSpPr>
        <p:spPr>
          <a:xfrm>
            <a:off x="4411147" y="2336695"/>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88" name="Google Shape;688;p44"/>
          <p:cNvCxnSpPr/>
          <p:nvPr/>
        </p:nvCxnSpPr>
        <p:spPr>
          <a:xfrm>
            <a:off x="3179878" y="2874915"/>
            <a:ext cx="1180500" cy="0"/>
          </a:xfrm>
          <a:prstGeom prst="straightConnector1">
            <a:avLst/>
          </a:prstGeom>
          <a:noFill/>
          <a:ln w="9525" cap="flat" cmpd="sng">
            <a:solidFill>
              <a:schemeClr val="accent3"/>
            </a:solidFill>
            <a:prstDash val="solid"/>
            <a:round/>
            <a:headEnd type="oval" w="med" len="med"/>
            <a:tailEnd type="oval" w="med" len="med"/>
          </a:ln>
        </p:spPr>
      </p:cxnSp>
      <p:sp>
        <p:nvSpPr>
          <p:cNvPr id="689" name="Google Shape;689;p44"/>
          <p:cNvSpPr txBox="1"/>
          <p:nvPr/>
        </p:nvSpPr>
        <p:spPr>
          <a:xfrm>
            <a:off x="4411147" y="2733241"/>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90" name="Google Shape;690;p44"/>
          <p:cNvCxnSpPr/>
          <p:nvPr/>
        </p:nvCxnSpPr>
        <p:spPr>
          <a:xfrm>
            <a:off x="3024714" y="3271450"/>
            <a:ext cx="1335600" cy="0"/>
          </a:xfrm>
          <a:prstGeom prst="straightConnector1">
            <a:avLst/>
          </a:prstGeom>
          <a:noFill/>
          <a:ln w="9525" cap="flat" cmpd="sng">
            <a:solidFill>
              <a:schemeClr val="accent4"/>
            </a:solidFill>
            <a:prstDash val="solid"/>
            <a:round/>
            <a:headEnd type="oval" w="med" len="med"/>
            <a:tailEnd type="oval" w="med" len="med"/>
          </a:ln>
        </p:spPr>
      </p:cxnSp>
      <p:sp>
        <p:nvSpPr>
          <p:cNvPr id="691" name="Google Shape;691;p44"/>
          <p:cNvSpPr txBox="1"/>
          <p:nvPr/>
        </p:nvSpPr>
        <p:spPr>
          <a:xfrm>
            <a:off x="4411147" y="3129786"/>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92" name="Google Shape;692;p44"/>
          <p:cNvCxnSpPr/>
          <p:nvPr/>
        </p:nvCxnSpPr>
        <p:spPr>
          <a:xfrm>
            <a:off x="2856047" y="3668007"/>
            <a:ext cx="1504200" cy="0"/>
          </a:xfrm>
          <a:prstGeom prst="straightConnector1">
            <a:avLst/>
          </a:prstGeom>
          <a:noFill/>
          <a:ln w="9525" cap="flat" cmpd="sng">
            <a:solidFill>
              <a:schemeClr val="accent5"/>
            </a:solidFill>
            <a:prstDash val="solid"/>
            <a:round/>
            <a:headEnd type="oval" w="med" len="med"/>
            <a:tailEnd type="oval" w="med" len="med"/>
          </a:ln>
        </p:spPr>
      </p:cxnSp>
      <p:sp>
        <p:nvSpPr>
          <p:cNvPr id="693" name="Google Shape;693;p44"/>
          <p:cNvSpPr txBox="1"/>
          <p:nvPr/>
        </p:nvSpPr>
        <p:spPr>
          <a:xfrm>
            <a:off x="4411147" y="3526332"/>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94" name="Google Shape;694;p44"/>
          <p:cNvCxnSpPr/>
          <p:nvPr/>
        </p:nvCxnSpPr>
        <p:spPr>
          <a:xfrm>
            <a:off x="2680649" y="4064542"/>
            <a:ext cx="1672800" cy="0"/>
          </a:xfrm>
          <a:prstGeom prst="straightConnector1">
            <a:avLst/>
          </a:prstGeom>
          <a:noFill/>
          <a:ln w="9525" cap="flat" cmpd="sng">
            <a:solidFill>
              <a:schemeClr val="accent6"/>
            </a:solidFill>
            <a:prstDash val="solid"/>
            <a:round/>
            <a:headEnd type="oval" w="med" len="med"/>
            <a:tailEnd type="oval" w="med" len="med"/>
          </a:ln>
        </p:spPr>
      </p:cxnSp>
      <p:sp>
        <p:nvSpPr>
          <p:cNvPr id="695" name="Google Shape;695;p44"/>
          <p:cNvSpPr txBox="1"/>
          <p:nvPr/>
        </p:nvSpPr>
        <p:spPr>
          <a:xfrm>
            <a:off x="4411147" y="3922877"/>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AEBF4"/>
        </a:solidFill>
        <a:effectLst/>
      </p:bgPr>
    </p:bg>
    <p:spTree>
      <p:nvGrpSpPr>
        <p:cNvPr id="1" name="Shape 699"/>
        <p:cNvGrpSpPr/>
        <p:nvPr/>
      </p:nvGrpSpPr>
      <p:grpSpPr>
        <a:xfrm>
          <a:off x="0" y="0"/>
          <a:ext cx="0" cy="0"/>
          <a:chOff x="0" y="0"/>
          <a:chExt cx="0" cy="0"/>
        </a:xfrm>
      </p:grpSpPr>
      <p:sp>
        <p:nvSpPr>
          <p:cNvPr id="700" name="Google Shape;700;p45"/>
          <p:cNvSpPr txBox="1">
            <a:spLocks noGrp="1"/>
          </p:cNvSpPr>
          <p:nvPr>
            <p:ph type="title" idx="4294967295"/>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701" name="Google Shape;701;p45"/>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pic>
        <p:nvPicPr>
          <p:cNvPr id="702" name="Google Shape;702;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703" name="Google Shape;703;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Imani Jackson</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704" name="Google Shape;704;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705" name="Google Shape;705;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Marcos Galán</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706" name="Google Shape;706;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707" name="Google Shape;707;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Ixchel Valdía</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708" name="Google Shape;708;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709" name="Google Shape;709;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Nils Årud</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48"/>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
        <p:nvSpPr>
          <p:cNvPr id="812" name="Google Shape;812;p48"/>
          <p:cNvSpPr txBox="1">
            <a:spLocks noGrp="1"/>
          </p:cNvSpPr>
          <p:nvPr>
            <p:ph type="title" idx="4294967295"/>
          </p:nvPr>
        </p:nvSpPr>
        <p:spPr>
          <a:xfrm>
            <a:off x="241900" y="228125"/>
            <a:ext cx="86694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000000"/>
                </a:solidFill>
              </a:rPr>
              <a:t>EXTRA GRAPHICS</a:t>
            </a:r>
            <a:endParaRPr sz="2400">
              <a:solidFill>
                <a:srgbClr val="000000"/>
              </a:solidFill>
            </a:endParaRPr>
          </a:p>
        </p:txBody>
      </p:sp>
      <p:grpSp>
        <p:nvGrpSpPr>
          <p:cNvPr id="813" name="Google Shape;813;p48"/>
          <p:cNvGrpSpPr/>
          <p:nvPr/>
        </p:nvGrpSpPr>
        <p:grpSpPr>
          <a:xfrm rot="10800000">
            <a:off x="5141199" y="1272662"/>
            <a:ext cx="1047339" cy="1438885"/>
            <a:chOff x="0" y="855663"/>
            <a:chExt cx="1652475" cy="2270250"/>
          </a:xfrm>
        </p:grpSpPr>
        <p:sp>
          <p:nvSpPr>
            <p:cNvPr id="814" name="Google Shape;814;p48"/>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48"/>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48"/>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48"/>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48"/>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48"/>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48"/>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48"/>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48"/>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3" name="Google Shape;823;p48"/>
          <p:cNvGrpSpPr/>
          <p:nvPr/>
        </p:nvGrpSpPr>
        <p:grpSpPr>
          <a:xfrm>
            <a:off x="3106235" y="3017102"/>
            <a:ext cx="983079" cy="1564615"/>
            <a:chOff x="715963" y="3538538"/>
            <a:chExt cx="1551087" cy="2468625"/>
          </a:xfrm>
        </p:grpSpPr>
        <p:sp>
          <p:nvSpPr>
            <p:cNvPr id="824" name="Google Shape;824;p4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4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4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4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4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4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4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4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4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4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4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5" name="Google Shape;835;p48"/>
          <p:cNvGrpSpPr/>
          <p:nvPr/>
        </p:nvGrpSpPr>
        <p:grpSpPr>
          <a:xfrm>
            <a:off x="724990" y="3401518"/>
            <a:ext cx="1362282" cy="1180199"/>
            <a:chOff x="3305175" y="4144963"/>
            <a:chExt cx="2149388" cy="1862100"/>
          </a:xfrm>
        </p:grpSpPr>
        <p:sp>
          <p:nvSpPr>
            <p:cNvPr id="836" name="Google Shape;836;p48"/>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48"/>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48"/>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48"/>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48"/>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48"/>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48"/>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48"/>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48"/>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5" name="Google Shape;845;p48"/>
          <p:cNvGrpSpPr/>
          <p:nvPr/>
        </p:nvGrpSpPr>
        <p:grpSpPr>
          <a:xfrm rot="10800000">
            <a:off x="3049043" y="1161145"/>
            <a:ext cx="1193271" cy="1550402"/>
            <a:chOff x="3357563" y="850900"/>
            <a:chExt cx="1882725" cy="2446200"/>
          </a:xfrm>
        </p:grpSpPr>
        <p:sp>
          <p:nvSpPr>
            <p:cNvPr id="846" name="Google Shape;846;p48"/>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48"/>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48"/>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48"/>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48"/>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48"/>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48"/>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48"/>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48"/>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48"/>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48"/>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48"/>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48"/>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9" name="Google Shape;859;p48"/>
          <p:cNvGrpSpPr/>
          <p:nvPr/>
        </p:nvGrpSpPr>
        <p:grpSpPr>
          <a:xfrm rot="10800000">
            <a:off x="662076" y="1272726"/>
            <a:ext cx="1488099" cy="1438821"/>
            <a:chOff x="6545263" y="855663"/>
            <a:chExt cx="2347900" cy="2270150"/>
          </a:xfrm>
        </p:grpSpPr>
        <p:sp>
          <p:nvSpPr>
            <p:cNvPr id="860" name="Google Shape;860;p48"/>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48"/>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48"/>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48"/>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48"/>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48"/>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48"/>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48"/>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48"/>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48"/>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48"/>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48"/>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48"/>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48"/>
          <p:cNvGrpSpPr/>
          <p:nvPr/>
        </p:nvGrpSpPr>
        <p:grpSpPr>
          <a:xfrm>
            <a:off x="5108276" y="3190217"/>
            <a:ext cx="1097789" cy="1391500"/>
            <a:chOff x="6662738" y="3806825"/>
            <a:chExt cx="1732075" cy="2195488"/>
          </a:xfrm>
        </p:grpSpPr>
        <p:sp>
          <p:nvSpPr>
            <p:cNvPr id="874" name="Google Shape;874;p4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4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4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4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4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4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4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4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4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4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4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4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4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2" name="Google Shape;892;p48"/>
          <p:cNvGrpSpPr/>
          <p:nvPr/>
        </p:nvGrpSpPr>
        <p:grpSpPr>
          <a:xfrm rot="10800000" flipH="1">
            <a:off x="7087421" y="1599747"/>
            <a:ext cx="1436785" cy="1111812"/>
            <a:chOff x="9598025" y="882650"/>
            <a:chExt cx="2266938" cy="1754200"/>
          </a:xfrm>
        </p:grpSpPr>
        <p:sp>
          <p:nvSpPr>
            <p:cNvPr id="893" name="Google Shape;893;p48"/>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48"/>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48"/>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48"/>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7" name="Google Shape;897;p48"/>
          <p:cNvGrpSpPr/>
          <p:nvPr/>
        </p:nvGrpSpPr>
        <p:grpSpPr>
          <a:xfrm>
            <a:off x="7225029" y="3438757"/>
            <a:ext cx="1436856" cy="1142979"/>
            <a:chOff x="9925050" y="4203700"/>
            <a:chExt cx="2267050" cy="1803375"/>
          </a:xfrm>
        </p:grpSpPr>
        <p:sp>
          <p:nvSpPr>
            <p:cNvPr id="898" name="Google Shape;898;p48"/>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48"/>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48"/>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48"/>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48"/>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48"/>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48"/>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48"/>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48"/>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48"/>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48"/>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48"/>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14"/>
          <p:cNvSpPr txBox="1">
            <a:spLocks noGrp="1"/>
          </p:cNvSpPr>
          <p:nvPr>
            <p:ph type="body" idx="2"/>
          </p:nvPr>
        </p:nvSpPr>
        <p:spPr>
          <a:xfrm>
            <a:off x="3733800" y="2647950"/>
            <a:ext cx="2189400" cy="2286000"/>
          </a:xfrm>
          <a:prstGeom prst="rect">
            <a:avLst/>
          </a:prstGeom>
          <a:solidFill>
            <a:schemeClr val="accent2"/>
          </a:solidFill>
        </p:spPr>
        <p:txBody>
          <a:bodyPr spcFirstLastPara="1" wrap="square" lIns="91425" tIns="91425" rIns="91425" bIns="91425" anchor="t" anchorCtr="0">
            <a:noAutofit/>
          </a:bodyPr>
          <a:lstStyle/>
          <a:p>
            <a:pPr marL="0" lvl="0" indent="0">
              <a:buNone/>
            </a:pPr>
            <a:r>
              <a:rPr lang="en-US" sz="1400" b="1" dirty="0" smtClean="0">
                <a:solidFill>
                  <a:srgbClr val="000000"/>
                </a:solidFill>
              </a:rPr>
              <a:t>Supervised By</a:t>
            </a:r>
            <a:r>
              <a:rPr lang="en-US" sz="1400" b="1" dirty="0" smtClean="0">
                <a:solidFill>
                  <a:srgbClr val="000000"/>
                </a:solidFill>
              </a:rPr>
              <a:t>:</a:t>
            </a:r>
          </a:p>
          <a:p>
            <a:r>
              <a:rPr lang="en-US" sz="1400" dirty="0" err="1" smtClean="0"/>
              <a:t>Sudipto</a:t>
            </a:r>
            <a:r>
              <a:rPr lang="en-US" sz="1400" dirty="0" smtClean="0"/>
              <a:t> </a:t>
            </a:r>
            <a:r>
              <a:rPr lang="en-US" sz="1400" dirty="0" err="1" smtClean="0"/>
              <a:t>Chaki</a:t>
            </a:r>
            <a:endParaRPr lang="en-US" sz="1400" dirty="0" smtClean="0"/>
          </a:p>
          <a:p>
            <a:r>
              <a:rPr lang="en-US" sz="1400" dirty="0" smtClean="0"/>
              <a:t>Course </a:t>
            </a:r>
            <a:r>
              <a:rPr lang="en-US" sz="1400" dirty="0" smtClean="0"/>
              <a:t>Instructor</a:t>
            </a:r>
            <a:r>
              <a:rPr lang="en-US" sz="1400" dirty="0" smtClean="0"/>
              <a:t> </a:t>
            </a:r>
          </a:p>
          <a:p>
            <a:r>
              <a:rPr lang="en-US" sz="1400" dirty="0" smtClean="0"/>
              <a:t>Department of CSE</a:t>
            </a:r>
          </a:p>
          <a:p>
            <a:r>
              <a:rPr lang="en-US" sz="1400" dirty="0" smtClean="0"/>
              <a:t>Bangladesh University of Business and Technology (BUBT)</a:t>
            </a:r>
          </a:p>
          <a:p>
            <a:pPr marL="0" lvl="0" indent="0">
              <a:buNone/>
            </a:pPr>
            <a:endParaRPr lang="en-US" sz="1600" b="1" dirty="0" smtClean="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1027" name="Picture 3" descr="C:\Users\Gadget Valley\OneDrive\Desktop\bubt_logo.png"/>
          <p:cNvPicPr>
            <a:picLocks noChangeAspect="1" noChangeArrowheads="1"/>
          </p:cNvPicPr>
          <p:nvPr/>
        </p:nvPicPr>
        <p:blipFill>
          <a:blip r:embed="rId3"/>
          <a:srcRect/>
          <a:stretch>
            <a:fillRect/>
          </a:stretch>
        </p:blipFill>
        <p:spPr bwMode="auto">
          <a:xfrm>
            <a:off x="457200" y="57151"/>
            <a:ext cx="4991100" cy="762000"/>
          </a:xfrm>
          <a:prstGeom prst="rect">
            <a:avLst/>
          </a:prstGeom>
          <a:noFill/>
        </p:spPr>
      </p:pic>
      <p:graphicFrame>
        <p:nvGraphicFramePr>
          <p:cNvPr id="11" name="Table 10"/>
          <p:cNvGraphicFramePr>
            <a:graphicFrameLocks noGrp="1"/>
          </p:cNvGraphicFramePr>
          <p:nvPr/>
        </p:nvGraphicFramePr>
        <p:xfrm>
          <a:off x="152400" y="2647950"/>
          <a:ext cx="3352801" cy="2240280"/>
        </p:xfrm>
        <a:graphic>
          <a:graphicData uri="http://schemas.openxmlformats.org/drawingml/2006/table">
            <a:tbl>
              <a:tblPr firstRow="1" bandRow="1">
                <a:tableStyleId>{D5908D26-7AD2-4BE2-8D46-7E80C61A5C3D}</a:tableStyleId>
              </a:tblPr>
              <a:tblGrid>
                <a:gridCol w="2133600"/>
                <a:gridCol w="1219201"/>
              </a:tblGrid>
              <a:tr h="304800">
                <a:tc>
                  <a:txBody>
                    <a:bodyPr/>
                    <a:lstStyle/>
                    <a:p>
                      <a:pPr algn="l"/>
                      <a:r>
                        <a:rPr lang="en-US" sz="1600" dirty="0" smtClean="0"/>
                        <a:t>Name</a:t>
                      </a:r>
                      <a:endParaRPr lang="en-US" sz="1600" dirty="0"/>
                    </a:p>
                  </a:txBody>
                  <a:tcPr>
                    <a:solidFill>
                      <a:schemeClr val="accent1"/>
                    </a:solidFill>
                  </a:tcPr>
                </a:tc>
                <a:tc>
                  <a:txBody>
                    <a:bodyPr/>
                    <a:lstStyle/>
                    <a:p>
                      <a:pPr algn="l"/>
                      <a:r>
                        <a:rPr lang="en-US" sz="1600" dirty="0" smtClean="0"/>
                        <a:t>ID</a:t>
                      </a:r>
                      <a:endParaRPr lang="en-US" sz="1600" dirty="0"/>
                    </a:p>
                  </a:txBody>
                  <a:tcPr>
                    <a:solidFill>
                      <a:schemeClr val="accent1"/>
                    </a:solidFill>
                  </a:tcPr>
                </a:tc>
              </a:tr>
              <a:tr h="381000">
                <a:tc>
                  <a:txBody>
                    <a:bodyPr/>
                    <a:lstStyle/>
                    <a:p>
                      <a:pPr marL="0" marR="0" algn="l">
                        <a:lnSpc>
                          <a:spcPct val="200000"/>
                        </a:lnSpc>
                        <a:spcBef>
                          <a:spcPts val="0"/>
                        </a:spcBef>
                        <a:spcAft>
                          <a:spcPts val="0"/>
                        </a:spcAft>
                      </a:pPr>
                      <a:r>
                        <a:rPr lang="en-US" sz="1400" dirty="0" err="1" smtClean="0">
                          <a:latin typeface="Calibri"/>
                          <a:ea typeface="Calibri"/>
                          <a:cs typeface="Times New Roman"/>
                        </a:rPr>
                        <a:t>Md.Mehedi</a:t>
                      </a:r>
                      <a:r>
                        <a:rPr lang="en-US" sz="1400" dirty="0" smtClean="0">
                          <a:latin typeface="Calibri"/>
                          <a:ea typeface="Calibri"/>
                          <a:cs typeface="Times New Roman"/>
                        </a:rPr>
                        <a:t> </a:t>
                      </a:r>
                      <a:r>
                        <a:rPr lang="en-US" sz="1400" dirty="0" err="1">
                          <a:latin typeface="Calibri"/>
                          <a:ea typeface="Calibri"/>
                          <a:cs typeface="Times New Roman"/>
                        </a:rPr>
                        <a:t>Hasan</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a:latin typeface="Calibri"/>
                          <a:ea typeface="Calibri"/>
                          <a:cs typeface="Times New Roman"/>
                        </a:rPr>
                        <a:t>21225103334</a:t>
                      </a:r>
                      <a:endParaRPr lang="en-US" sz="1050">
                        <a:latin typeface="Calibri"/>
                        <a:ea typeface="Calibri"/>
                        <a:cs typeface="Times New Roman"/>
                      </a:endParaRPr>
                    </a:p>
                  </a:txBody>
                  <a:tcPr marL="68580" marR="68580" marT="0" marB="0">
                    <a:solidFill>
                      <a:schemeClr val="accent1"/>
                    </a:solidFill>
                  </a:tcPr>
                </a:tc>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Mushfiqur</a:t>
                      </a:r>
                      <a:r>
                        <a:rPr lang="en-US" sz="1400" dirty="0">
                          <a:latin typeface="Calibri"/>
                          <a:ea typeface="Calibri"/>
                          <a:cs typeface="Times New Roman"/>
                        </a:rPr>
                        <a:t> </a:t>
                      </a:r>
                      <a:r>
                        <a:rPr lang="en-US" sz="1400" dirty="0" err="1">
                          <a:latin typeface="Calibri"/>
                          <a:ea typeface="Calibri"/>
                          <a:cs typeface="Times New Roman"/>
                        </a:rPr>
                        <a:t>Rahman</a:t>
                      </a:r>
                      <a:r>
                        <a:rPr lang="en-US" sz="1400" dirty="0">
                          <a:latin typeface="Calibri"/>
                          <a:ea typeface="Calibri"/>
                          <a:cs typeface="Times New Roman"/>
                        </a:rPr>
                        <a:t> </a:t>
                      </a:r>
                      <a:r>
                        <a:rPr lang="en-US" sz="1400" dirty="0" err="1">
                          <a:latin typeface="Calibri"/>
                          <a:ea typeface="Calibri"/>
                          <a:cs typeface="Times New Roman"/>
                        </a:rPr>
                        <a:t>Pulok</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21225103525</a:t>
                      </a:r>
                      <a:endParaRPr lang="en-US" sz="1050" dirty="0">
                        <a:latin typeface="Calibri"/>
                        <a:ea typeface="Calibri"/>
                        <a:cs typeface="Times New Roman"/>
                      </a:endParaRPr>
                    </a:p>
                  </a:txBody>
                  <a:tcPr marL="68580" marR="68580" marT="0" marB="0">
                    <a:solidFill>
                      <a:schemeClr val="accent1"/>
                    </a:solidFill>
                  </a:tcPr>
                </a:tc>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Mehedi</a:t>
                      </a:r>
                      <a:r>
                        <a:rPr lang="en-US" sz="1400" dirty="0">
                          <a:latin typeface="Calibri"/>
                          <a:ea typeface="Calibri"/>
                          <a:cs typeface="Times New Roman"/>
                        </a:rPr>
                        <a:t> </a:t>
                      </a:r>
                      <a:r>
                        <a:rPr lang="en-US" sz="1400" dirty="0" err="1">
                          <a:latin typeface="Calibri"/>
                          <a:ea typeface="Calibri"/>
                          <a:cs typeface="Times New Roman"/>
                        </a:rPr>
                        <a:t>Hasan</a:t>
                      </a:r>
                      <a:r>
                        <a:rPr lang="en-US" sz="1400" dirty="0">
                          <a:latin typeface="Calibri"/>
                          <a:ea typeface="Calibri"/>
                          <a:cs typeface="Times New Roman"/>
                        </a:rPr>
                        <a:t> </a:t>
                      </a:r>
                      <a:r>
                        <a:rPr lang="en-US" sz="1400" dirty="0" err="1">
                          <a:latin typeface="Calibri"/>
                          <a:ea typeface="Calibri"/>
                          <a:cs typeface="Times New Roman"/>
                        </a:rPr>
                        <a:t>Pranto</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21225103357</a:t>
                      </a:r>
                      <a:endParaRPr lang="en-US" sz="1050" dirty="0">
                        <a:latin typeface="Calibri"/>
                        <a:ea typeface="Calibri"/>
                        <a:cs typeface="Times New Roman"/>
                      </a:endParaRPr>
                    </a:p>
                  </a:txBody>
                  <a:tcPr marL="68580" marR="68580" marT="0" marB="0">
                    <a:solidFill>
                      <a:schemeClr val="accent1"/>
                    </a:solidFill>
                  </a:tcPr>
                </a:tc>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Md</a:t>
                      </a:r>
                      <a:r>
                        <a:rPr lang="en-US" sz="1400" dirty="0">
                          <a:latin typeface="Calibri"/>
                          <a:ea typeface="Calibri"/>
                          <a:cs typeface="Times New Roman"/>
                        </a:rPr>
                        <a:t> </a:t>
                      </a:r>
                      <a:r>
                        <a:rPr lang="en-US" sz="1400" dirty="0" err="1">
                          <a:latin typeface="Calibri"/>
                          <a:ea typeface="Calibri"/>
                          <a:cs typeface="Times New Roman"/>
                        </a:rPr>
                        <a:t>Istihad</a:t>
                      </a:r>
                      <a:r>
                        <a:rPr lang="en-US" sz="1400" dirty="0">
                          <a:latin typeface="Calibri"/>
                          <a:ea typeface="Calibri"/>
                          <a:cs typeface="Times New Roman"/>
                        </a:rPr>
                        <a:t> </a:t>
                      </a:r>
                      <a:r>
                        <a:rPr lang="en-US" sz="1400" dirty="0" err="1">
                          <a:latin typeface="Calibri"/>
                          <a:ea typeface="Calibri"/>
                          <a:cs typeface="Times New Roman"/>
                        </a:rPr>
                        <a:t>Tamim</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21225103318</a:t>
                      </a:r>
                      <a:endParaRPr lang="en-US" sz="1050" dirty="0">
                        <a:latin typeface="Calibri"/>
                        <a:ea typeface="Calibri"/>
                        <a:cs typeface="Times New Roman"/>
                      </a:endParaRPr>
                    </a:p>
                  </a:txBody>
                  <a:tcPr marL="68580" marR="68580" marT="0" marB="0">
                    <a:solidFill>
                      <a:schemeClr val="accent1"/>
                    </a:solidFill>
                  </a:tcPr>
                </a:tc>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Sirin</a:t>
                      </a:r>
                      <a:r>
                        <a:rPr lang="en-US" sz="1400" dirty="0">
                          <a:latin typeface="Calibri"/>
                          <a:ea typeface="Calibri"/>
                          <a:cs typeface="Times New Roman"/>
                        </a:rPr>
                        <a:t> </a:t>
                      </a:r>
                      <a:r>
                        <a:rPr lang="en-US" sz="1400" dirty="0" err="1">
                          <a:latin typeface="Calibri"/>
                          <a:ea typeface="Calibri"/>
                          <a:cs typeface="Times New Roman"/>
                        </a:rPr>
                        <a:t>akter</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21225103542</a:t>
                      </a:r>
                      <a:endParaRPr lang="en-US" sz="1050" dirty="0">
                        <a:latin typeface="Calibri"/>
                        <a:ea typeface="Calibri"/>
                        <a:cs typeface="Times New Roman"/>
                      </a:endParaRPr>
                    </a:p>
                  </a:txBody>
                  <a:tcPr marL="68580" marR="68580" marT="0" marB="0">
                    <a:solidFill>
                      <a:schemeClr val="accent1"/>
                    </a:solidFill>
                  </a:tcPr>
                </a:tc>
              </a:tr>
            </a:tbl>
          </a:graphicData>
        </a:graphic>
      </p:graphicFrame>
      <p:sp>
        <p:nvSpPr>
          <p:cNvPr id="12" name="TextBox 11"/>
          <p:cNvSpPr txBox="1"/>
          <p:nvPr/>
        </p:nvSpPr>
        <p:spPr>
          <a:xfrm>
            <a:off x="152400" y="819150"/>
            <a:ext cx="5943600" cy="1384995"/>
          </a:xfrm>
          <a:prstGeom prst="rect">
            <a:avLst/>
          </a:prstGeom>
          <a:noFill/>
        </p:spPr>
        <p:txBody>
          <a:bodyPr wrap="square" rtlCol="0">
            <a:spAutoFit/>
          </a:bodyPr>
          <a:lstStyle/>
          <a:p>
            <a:r>
              <a:rPr lang="en-US" dirty="0" smtClean="0"/>
              <a:t>Course Title	: </a:t>
            </a:r>
            <a:r>
              <a:rPr lang="en-US" dirty="0" smtClean="0"/>
              <a:t>Software Development 1</a:t>
            </a:r>
          </a:p>
          <a:p>
            <a:r>
              <a:rPr lang="en-US" dirty="0" smtClean="0"/>
              <a:t>Course </a:t>
            </a:r>
            <a:r>
              <a:rPr lang="en-US" dirty="0" smtClean="0"/>
              <a:t>Code	: CSE </a:t>
            </a:r>
            <a:r>
              <a:rPr lang="en-US" dirty="0" smtClean="0"/>
              <a:t>100</a:t>
            </a:r>
          </a:p>
          <a:p>
            <a:r>
              <a:rPr lang="en-US" dirty="0" smtClean="0"/>
              <a:t>Intake		: 49</a:t>
            </a:r>
          </a:p>
          <a:p>
            <a:r>
              <a:rPr lang="en-US" dirty="0" smtClean="0"/>
              <a:t>Section:		: 8</a:t>
            </a:r>
          </a:p>
          <a:p>
            <a:endParaRPr lang="en-US" dirty="0" smtClean="0"/>
          </a:p>
          <a:p>
            <a:endParaRPr lang="en-US" dirty="0"/>
          </a:p>
        </p:txBody>
      </p:sp>
      <p:sp>
        <p:nvSpPr>
          <p:cNvPr id="13" name="TextBox 12"/>
          <p:cNvSpPr txBox="1"/>
          <p:nvPr/>
        </p:nvSpPr>
        <p:spPr>
          <a:xfrm>
            <a:off x="152400" y="2190750"/>
            <a:ext cx="1309974" cy="307777"/>
          </a:xfrm>
          <a:prstGeom prst="rect">
            <a:avLst/>
          </a:prstGeom>
          <a:solidFill>
            <a:schemeClr val="accent2"/>
          </a:solidFill>
          <a:ln>
            <a:solidFill>
              <a:schemeClr val="accent1"/>
            </a:solidFill>
          </a:ln>
        </p:spPr>
        <p:txBody>
          <a:bodyPr wrap="none" rtlCol="0">
            <a:spAutoFit/>
          </a:bodyPr>
          <a:lstStyle/>
          <a:p>
            <a:r>
              <a:rPr lang="en-US" dirty="0" smtClean="0"/>
              <a:t>Presented By:</a:t>
            </a:r>
            <a:endParaRPr lang="en-US"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5B0FE"/>
        </a:solidFill>
        <a:effectLst/>
      </p:bgPr>
    </p:bg>
    <p:spTree>
      <p:nvGrpSpPr>
        <p:cNvPr id="1" name="Shape 913"/>
        <p:cNvGrpSpPr/>
        <p:nvPr/>
      </p:nvGrpSpPr>
      <p:grpSpPr>
        <a:xfrm>
          <a:off x="0" y="0"/>
          <a:ext cx="0" cy="0"/>
          <a:chOff x="0" y="0"/>
          <a:chExt cx="0" cy="0"/>
        </a:xfrm>
      </p:grpSpPr>
      <p:sp>
        <p:nvSpPr>
          <p:cNvPr id="914" name="Google Shape;914;p49"/>
          <p:cNvSpPr txBox="1"/>
          <p:nvPr/>
        </p:nvSpPr>
        <p:spPr>
          <a:xfrm>
            <a:off x="6096175" y="5406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latin typeface="Barlow Light"/>
                <a:ea typeface="Barlow Light"/>
                <a:cs typeface="Barlow Light"/>
                <a:sym typeface="Barlow Light"/>
              </a:rPr>
              <a:t>SlidesCarnival icons are editable shapes. </a:t>
            </a:r>
            <a:endParaRPr sz="90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endParaRPr sz="90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r>
              <a:rPr lang="en" sz="900">
                <a:latin typeface="Barlow Light"/>
                <a:ea typeface="Barlow Light"/>
                <a:cs typeface="Barlow Light"/>
                <a:sym typeface="Barlow Light"/>
              </a:rPr>
              <a:t>This means that you can:</a:t>
            </a:r>
            <a:endParaRPr sz="900">
              <a:latin typeface="Barlow Light"/>
              <a:ea typeface="Barlow Light"/>
              <a:cs typeface="Barlow Light"/>
              <a:sym typeface="Barlow Light"/>
            </a:endParaRPr>
          </a:p>
          <a:p>
            <a:pPr marL="457200" lvl="0" indent="-285750" algn="l" rtl="0">
              <a:spcBef>
                <a:spcPts val="0"/>
              </a:spcBef>
              <a:spcAft>
                <a:spcPts val="0"/>
              </a:spcAft>
              <a:buSzPts val="900"/>
              <a:buFont typeface="Barlow Light"/>
              <a:buChar char="●"/>
            </a:pPr>
            <a:r>
              <a:rPr lang="en" sz="900">
                <a:latin typeface="Barlow Light"/>
                <a:ea typeface="Barlow Light"/>
                <a:cs typeface="Barlow Light"/>
                <a:sym typeface="Barlow Light"/>
              </a:rPr>
              <a:t>Resize them without losing quality.</a:t>
            </a:r>
            <a:endParaRPr sz="900">
              <a:latin typeface="Barlow Light"/>
              <a:ea typeface="Barlow Light"/>
              <a:cs typeface="Barlow Light"/>
              <a:sym typeface="Barlow Light"/>
            </a:endParaRPr>
          </a:p>
          <a:p>
            <a:pPr marL="457200" lvl="0" indent="-285750" algn="l" rtl="0">
              <a:spcBef>
                <a:spcPts val="0"/>
              </a:spcBef>
              <a:spcAft>
                <a:spcPts val="0"/>
              </a:spcAft>
              <a:buSzPts val="900"/>
              <a:buFont typeface="Barlow Light"/>
              <a:buChar char="●"/>
            </a:pPr>
            <a:r>
              <a:rPr lang="en" sz="900">
                <a:latin typeface="Barlow Light"/>
                <a:ea typeface="Barlow Light"/>
                <a:cs typeface="Barlow Light"/>
                <a:sym typeface="Barlow Light"/>
              </a:rPr>
              <a:t>Change line color, width and style.</a:t>
            </a:r>
            <a:endParaRPr sz="900">
              <a:latin typeface="Barlow Light"/>
              <a:ea typeface="Barlow Light"/>
              <a:cs typeface="Barlow Light"/>
              <a:sym typeface="Barlow Light"/>
            </a:endParaRPr>
          </a:p>
          <a:p>
            <a:pPr marL="0" lvl="0" indent="0" algn="l" rtl="0">
              <a:spcBef>
                <a:spcPts val="0"/>
              </a:spcBef>
              <a:spcAft>
                <a:spcPts val="0"/>
              </a:spcAft>
              <a:buNone/>
            </a:pPr>
            <a:endParaRPr sz="900">
              <a:latin typeface="Barlow Light"/>
              <a:ea typeface="Barlow Light"/>
              <a:cs typeface="Barlow Light"/>
              <a:sym typeface="Barlow Light"/>
            </a:endParaRPr>
          </a:p>
          <a:p>
            <a:pPr marL="0" lvl="0" indent="0" algn="l" rtl="0">
              <a:spcBef>
                <a:spcPts val="0"/>
              </a:spcBef>
              <a:spcAft>
                <a:spcPts val="0"/>
              </a:spcAft>
              <a:buNone/>
            </a:pPr>
            <a:r>
              <a:rPr lang="en" sz="900">
                <a:latin typeface="Barlow Light"/>
                <a:ea typeface="Barlow Light"/>
                <a:cs typeface="Barlow Light"/>
                <a:sym typeface="Barlow Light"/>
              </a:rPr>
              <a:t>Isn’t that nice? :)</a:t>
            </a:r>
            <a:endParaRPr sz="900">
              <a:latin typeface="Barlow Light"/>
              <a:ea typeface="Barlow Light"/>
              <a:cs typeface="Barlow Light"/>
              <a:sym typeface="Barlow Light"/>
            </a:endParaRPr>
          </a:p>
          <a:p>
            <a:pPr marL="0" lvl="0" indent="0" algn="l" rtl="0">
              <a:spcBef>
                <a:spcPts val="0"/>
              </a:spcBef>
              <a:spcAft>
                <a:spcPts val="0"/>
              </a:spcAft>
              <a:buNone/>
            </a:pPr>
            <a:endParaRPr sz="900">
              <a:latin typeface="Barlow Light"/>
              <a:ea typeface="Barlow Light"/>
              <a:cs typeface="Barlow Light"/>
              <a:sym typeface="Barlow Light"/>
            </a:endParaRPr>
          </a:p>
          <a:p>
            <a:pPr marL="0" lvl="0" indent="0" algn="l" rtl="0">
              <a:spcBef>
                <a:spcPts val="0"/>
              </a:spcBef>
              <a:spcAft>
                <a:spcPts val="0"/>
              </a:spcAft>
              <a:buNone/>
            </a:pPr>
            <a:r>
              <a:rPr lang="en" sz="900">
                <a:latin typeface="Barlow Light"/>
                <a:ea typeface="Barlow Light"/>
                <a:cs typeface="Barlow Light"/>
                <a:sym typeface="Barlow Light"/>
              </a:rPr>
              <a:t>Examples:</a:t>
            </a:r>
            <a:endParaRPr sz="90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endParaRPr sz="900">
              <a:latin typeface="Barlow Light"/>
              <a:ea typeface="Barlow Light"/>
              <a:cs typeface="Barlow Light"/>
              <a:sym typeface="Barlow Light"/>
            </a:endParaRPr>
          </a:p>
          <a:p>
            <a:pPr marL="0" lvl="0" indent="0" algn="l" rtl="0">
              <a:spcBef>
                <a:spcPts val="0"/>
              </a:spcBef>
              <a:spcAft>
                <a:spcPts val="0"/>
              </a:spcAft>
              <a:buNone/>
            </a:pPr>
            <a:endParaRPr sz="900">
              <a:latin typeface="Barlow Light"/>
              <a:ea typeface="Barlow Light"/>
              <a:cs typeface="Barlow Light"/>
              <a:sym typeface="Barlow Light"/>
            </a:endParaRPr>
          </a:p>
        </p:txBody>
      </p:sp>
      <p:grpSp>
        <p:nvGrpSpPr>
          <p:cNvPr id="915" name="Google Shape;915;p49"/>
          <p:cNvGrpSpPr/>
          <p:nvPr/>
        </p:nvGrpSpPr>
        <p:grpSpPr>
          <a:xfrm>
            <a:off x="604182" y="540331"/>
            <a:ext cx="310551" cy="405092"/>
            <a:chOff x="590250" y="244200"/>
            <a:chExt cx="407975" cy="532175"/>
          </a:xfrm>
        </p:grpSpPr>
        <p:sp>
          <p:nvSpPr>
            <p:cNvPr id="916" name="Google Shape;916;p4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9"/>
            <p:cNvSpPr/>
            <p:nvPr/>
          </p:nvSpPr>
          <p:spPr>
            <a:xfrm>
              <a:off x="649925" y="590050"/>
              <a:ext cx="133975" cy="25"/>
            </a:xfrm>
            <a:custGeom>
              <a:avLst/>
              <a:gdLst/>
              <a:ahLst/>
              <a:cxnLst/>
              <a:rect l="l" t="t" r="r" b="b"/>
              <a:pathLst>
                <a:path w="5359" h="1" fill="none" extrusionOk="0">
                  <a:moveTo>
                    <a:pt x="5358"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9"/>
            <p:cNvSpPr/>
            <p:nvPr/>
          </p:nvSpPr>
          <p:spPr>
            <a:xfrm>
              <a:off x="649925" y="5346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9"/>
            <p:cNvSpPr/>
            <p:nvPr/>
          </p:nvSpPr>
          <p:spPr>
            <a:xfrm>
              <a:off x="649925" y="4798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a:off x="649925" y="4244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9"/>
            <p:cNvSpPr/>
            <p:nvPr/>
          </p:nvSpPr>
          <p:spPr>
            <a:xfrm>
              <a:off x="654800" y="244200"/>
              <a:ext cx="25" cy="51175"/>
            </a:xfrm>
            <a:custGeom>
              <a:avLst/>
              <a:gdLst/>
              <a:ahLst/>
              <a:cxnLst/>
              <a:rect l="l" t="t" r="r" b="b"/>
              <a:pathLst>
                <a:path w="1" h="2047" fill="none" extrusionOk="0">
                  <a:moveTo>
                    <a:pt x="0" y="1"/>
                  </a:moveTo>
                  <a:lnTo>
                    <a:pt x="0"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9"/>
            <p:cNvSpPr/>
            <p:nvPr/>
          </p:nvSpPr>
          <p:spPr>
            <a:xfrm>
              <a:off x="737600" y="244200"/>
              <a:ext cx="25" cy="51175"/>
            </a:xfrm>
            <a:custGeom>
              <a:avLst/>
              <a:gdLst/>
              <a:ahLst/>
              <a:cxnLst/>
              <a:rect l="l" t="t" r="r" b="b"/>
              <a:pathLst>
                <a:path w="1" h="2047" fill="none" extrusionOk="0">
                  <a:moveTo>
                    <a:pt x="1" y="1"/>
                  </a:moveTo>
                  <a:lnTo>
                    <a:pt x="1"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9"/>
            <p:cNvSpPr/>
            <p:nvPr/>
          </p:nvSpPr>
          <p:spPr>
            <a:xfrm>
              <a:off x="820400" y="244200"/>
              <a:ext cx="25" cy="51175"/>
            </a:xfrm>
            <a:custGeom>
              <a:avLst/>
              <a:gdLst/>
              <a:ahLst/>
              <a:cxnLst/>
              <a:rect l="l" t="t" r="r" b="b"/>
              <a:pathLst>
                <a:path w="1" h="2047" fill="none" extrusionOk="0">
                  <a:moveTo>
                    <a:pt x="1" y="1"/>
                  </a:moveTo>
                  <a:lnTo>
                    <a:pt x="1"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9"/>
            <p:cNvSpPr/>
            <p:nvPr/>
          </p:nvSpPr>
          <p:spPr>
            <a:xfrm>
              <a:off x="903225" y="244200"/>
              <a:ext cx="25" cy="51175"/>
            </a:xfrm>
            <a:custGeom>
              <a:avLst/>
              <a:gdLst/>
              <a:ahLst/>
              <a:cxnLst/>
              <a:rect l="l" t="t" r="r" b="b"/>
              <a:pathLst>
                <a:path w="1" h="2047" fill="none" extrusionOk="0">
                  <a:moveTo>
                    <a:pt x="0" y="1"/>
                  </a:moveTo>
                  <a:lnTo>
                    <a:pt x="0"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9"/>
          <p:cNvGrpSpPr/>
          <p:nvPr/>
        </p:nvGrpSpPr>
        <p:grpSpPr>
          <a:xfrm>
            <a:off x="1104728" y="600124"/>
            <a:ext cx="337440" cy="280883"/>
            <a:chOff x="1247825" y="322750"/>
            <a:chExt cx="443300" cy="369000"/>
          </a:xfrm>
        </p:grpSpPr>
        <p:sp>
          <p:nvSpPr>
            <p:cNvPr id="931" name="Google Shape;931;p4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9"/>
            <p:cNvSpPr/>
            <p:nvPr/>
          </p:nvSpPr>
          <p:spPr>
            <a:xfrm>
              <a:off x="1398225" y="386675"/>
              <a:ext cx="142500" cy="25"/>
            </a:xfrm>
            <a:custGeom>
              <a:avLst/>
              <a:gdLst/>
              <a:ahLst/>
              <a:cxnLst/>
              <a:rect l="l" t="t" r="r" b="b"/>
              <a:pathLst>
                <a:path w="5700" h="1" fill="none" extrusionOk="0">
                  <a:moveTo>
                    <a:pt x="5700"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9"/>
          <p:cNvGrpSpPr/>
          <p:nvPr/>
        </p:nvGrpSpPr>
        <p:grpSpPr>
          <a:xfrm>
            <a:off x="1623829" y="598734"/>
            <a:ext cx="322597" cy="283661"/>
            <a:chOff x="1929775" y="320925"/>
            <a:chExt cx="423800" cy="372650"/>
          </a:xfrm>
        </p:grpSpPr>
        <p:sp>
          <p:nvSpPr>
            <p:cNvPr id="937" name="Google Shape;937;p49"/>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9"/>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49"/>
          <p:cNvSpPr/>
          <p:nvPr/>
        </p:nvSpPr>
        <p:spPr>
          <a:xfrm>
            <a:off x="2164700" y="588535"/>
            <a:ext cx="264193" cy="304061"/>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2694458" y="589468"/>
            <a:ext cx="228036" cy="302196"/>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9"/>
          <p:cNvGrpSpPr/>
          <p:nvPr/>
        </p:nvGrpSpPr>
        <p:grpSpPr>
          <a:xfrm>
            <a:off x="3679335" y="566745"/>
            <a:ext cx="304994" cy="347621"/>
            <a:chOff x="4630125" y="278900"/>
            <a:chExt cx="400675" cy="456675"/>
          </a:xfrm>
        </p:grpSpPr>
        <p:sp>
          <p:nvSpPr>
            <p:cNvPr id="945" name="Google Shape;945;p49"/>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9"/>
          <p:cNvSpPr/>
          <p:nvPr/>
        </p:nvSpPr>
        <p:spPr>
          <a:xfrm>
            <a:off x="4168770" y="588078"/>
            <a:ext cx="349486" cy="304975"/>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9"/>
          <p:cNvGrpSpPr/>
          <p:nvPr/>
        </p:nvGrpSpPr>
        <p:grpSpPr>
          <a:xfrm>
            <a:off x="608826" y="1061734"/>
            <a:ext cx="310532" cy="378678"/>
            <a:chOff x="596350" y="929175"/>
            <a:chExt cx="407950" cy="497475"/>
          </a:xfrm>
        </p:grpSpPr>
        <p:sp>
          <p:nvSpPr>
            <p:cNvPr id="951" name="Google Shape;951;p4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9"/>
            <p:cNvSpPr/>
            <p:nvPr/>
          </p:nvSpPr>
          <p:spPr>
            <a:xfrm>
              <a:off x="688900" y="1256150"/>
              <a:ext cx="133975" cy="25"/>
            </a:xfrm>
            <a:custGeom>
              <a:avLst/>
              <a:gdLst/>
              <a:ahLst/>
              <a:cxnLst/>
              <a:rect l="l" t="t" r="r" b="b"/>
              <a:pathLst>
                <a:path w="5359" h="1" fill="none" extrusionOk="0">
                  <a:moveTo>
                    <a:pt x="5358"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688900" y="1201350"/>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688900" y="1145950"/>
              <a:ext cx="255750" cy="25"/>
            </a:xfrm>
            <a:custGeom>
              <a:avLst/>
              <a:gdLst/>
              <a:ahLst/>
              <a:cxnLst/>
              <a:rect l="l" t="t" r="r" b="b"/>
              <a:pathLst>
                <a:path w="10230" h="1" fill="none" extrusionOk="0">
                  <a:moveTo>
                    <a:pt x="10229"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a:off x="688900" y="10905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9"/>
          <p:cNvGrpSpPr/>
          <p:nvPr/>
        </p:nvGrpSpPr>
        <p:grpSpPr>
          <a:xfrm>
            <a:off x="1627064" y="1116902"/>
            <a:ext cx="316126" cy="270683"/>
            <a:chOff x="1934025" y="1001650"/>
            <a:chExt cx="415300" cy="355600"/>
          </a:xfrm>
        </p:grpSpPr>
        <p:sp>
          <p:nvSpPr>
            <p:cNvPr id="959" name="Google Shape;959;p4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49"/>
          <p:cNvSpPr/>
          <p:nvPr/>
        </p:nvSpPr>
        <p:spPr>
          <a:xfrm>
            <a:off x="2137830" y="1094183"/>
            <a:ext cx="317953" cy="316107"/>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2649966" y="1109940"/>
            <a:ext cx="317040" cy="284594"/>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3166269" y="1112261"/>
            <a:ext cx="307772" cy="27995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3688148" y="1115040"/>
            <a:ext cx="287372" cy="2743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49"/>
          <p:cNvGrpSpPr/>
          <p:nvPr/>
        </p:nvGrpSpPr>
        <p:grpSpPr>
          <a:xfrm>
            <a:off x="4184981" y="1096502"/>
            <a:ext cx="317040" cy="317497"/>
            <a:chOff x="5294400" y="974850"/>
            <a:chExt cx="416500" cy="417100"/>
          </a:xfrm>
        </p:grpSpPr>
        <p:sp>
          <p:nvSpPr>
            <p:cNvPr id="968" name="Google Shape;968;p49"/>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9"/>
          <p:cNvGrpSpPr/>
          <p:nvPr/>
        </p:nvGrpSpPr>
        <p:grpSpPr>
          <a:xfrm>
            <a:off x="4658657" y="1060821"/>
            <a:ext cx="393046" cy="382846"/>
            <a:chOff x="5916675" y="927975"/>
            <a:chExt cx="516350" cy="502950"/>
          </a:xfrm>
        </p:grpSpPr>
        <p:sp>
          <p:nvSpPr>
            <p:cNvPr id="971" name="Google Shape;971;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49"/>
          <p:cNvGrpSpPr/>
          <p:nvPr/>
        </p:nvGrpSpPr>
        <p:grpSpPr>
          <a:xfrm>
            <a:off x="584715" y="1648962"/>
            <a:ext cx="354110" cy="239169"/>
            <a:chOff x="564675" y="1700625"/>
            <a:chExt cx="465200" cy="314200"/>
          </a:xfrm>
        </p:grpSpPr>
        <p:sp>
          <p:nvSpPr>
            <p:cNvPr id="974" name="Google Shape;974;p4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9"/>
          <p:cNvGrpSpPr/>
          <p:nvPr/>
        </p:nvGrpSpPr>
        <p:grpSpPr>
          <a:xfrm>
            <a:off x="1096393" y="1590559"/>
            <a:ext cx="354110" cy="346708"/>
            <a:chOff x="1236875" y="1623900"/>
            <a:chExt cx="465200" cy="455475"/>
          </a:xfrm>
        </p:grpSpPr>
        <p:sp>
          <p:nvSpPr>
            <p:cNvPr id="978" name="Google Shape;978;p49"/>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1402500" y="1810225"/>
              <a:ext cx="133975" cy="25"/>
            </a:xfrm>
            <a:custGeom>
              <a:avLst/>
              <a:gdLst/>
              <a:ahLst/>
              <a:cxnLst/>
              <a:rect l="l" t="t" r="r" b="b"/>
              <a:pathLst>
                <a:path w="5359" h="1" fill="none" extrusionOk="0">
                  <a:moveTo>
                    <a:pt x="0" y="0"/>
                  </a:moveTo>
                  <a:lnTo>
                    <a:pt x="535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1402500" y="1844325"/>
              <a:ext cx="133975" cy="25"/>
            </a:xfrm>
            <a:custGeom>
              <a:avLst/>
              <a:gdLst/>
              <a:ahLst/>
              <a:cxnLst/>
              <a:rect l="l" t="t" r="r" b="b"/>
              <a:pathLst>
                <a:path w="5359" h="1" fill="none" extrusionOk="0">
                  <a:moveTo>
                    <a:pt x="0" y="0"/>
                  </a:moveTo>
                  <a:lnTo>
                    <a:pt x="535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1402500" y="1878425"/>
              <a:ext cx="85250" cy="25"/>
            </a:xfrm>
            <a:custGeom>
              <a:avLst/>
              <a:gdLst/>
              <a:ahLst/>
              <a:cxnLst/>
              <a:rect l="l" t="t" r="r" b="b"/>
              <a:pathLst>
                <a:path w="3410" h="1" fill="none" extrusionOk="0">
                  <a:moveTo>
                    <a:pt x="0" y="0"/>
                  </a:moveTo>
                  <a:lnTo>
                    <a:pt x="341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9"/>
          <p:cNvGrpSpPr/>
          <p:nvPr/>
        </p:nvGrpSpPr>
        <p:grpSpPr>
          <a:xfrm>
            <a:off x="1619185" y="1597981"/>
            <a:ext cx="331883" cy="331864"/>
            <a:chOff x="1923675" y="1633650"/>
            <a:chExt cx="436000" cy="435975"/>
          </a:xfrm>
        </p:grpSpPr>
        <p:sp>
          <p:nvSpPr>
            <p:cNvPr id="986" name="Google Shape;986;p4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9"/>
          <p:cNvGrpSpPr/>
          <p:nvPr/>
        </p:nvGrpSpPr>
        <p:grpSpPr>
          <a:xfrm>
            <a:off x="2129475" y="1596591"/>
            <a:ext cx="334643" cy="334643"/>
            <a:chOff x="2594050" y="1631825"/>
            <a:chExt cx="439625" cy="439625"/>
          </a:xfrm>
        </p:grpSpPr>
        <p:sp>
          <p:nvSpPr>
            <p:cNvPr id="993" name="Google Shape;993;p4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49"/>
          <p:cNvSpPr/>
          <p:nvPr/>
        </p:nvSpPr>
        <p:spPr>
          <a:xfrm>
            <a:off x="2655979" y="1611420"/>
            <a:ext cx="304994" cy="30499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8" name="Google Shape;998;p49"/>
          <p:cNvGrpSpPr/>
          <p:nvPr/>
        </p:nvGrpSpPr>
        <p:grpSpPr>
          <a:xfrm>
            <a:off x="3184346" y="1571567"/>
            <a:ext cx="271615" cy="384691"/>
            <a:chOff x="3979850" y="1598950"/>
            <a:chExt cx="356825" cy="505375"/>
          </a:xfrm>
        </p:grpSpPr>
        <p:sp>
          <p:nvSpPr>
            <p:cNvPr id="999" name="Google Shape;999;p4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9"/>
          <p:cNvGrpSpPr/>
          <p:nvPr/>
        </p:nvGrpSpPr>
        <p:grpSpPr>
          <a:xfrm>
            <a:off x="3652921" y="1654062"/>
            <a:ext cx="357821" cy="219701"/>
            <a:chOff x="4595425" y="1707325"/>
            <a:chExt cx="470075" cy="288625"/>
          </a:xfrm>
        </p:grpSpPr>
        <p:sp>
          <p:nvSpPr>
            <p:cNvPr id="1002" name="Google Shape;1002;p4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49"/>
          <p:cNvGrpSpPr/>
          <p:nvPr/>
        </p:nvGrpSpPr>
        <p:grpSpPr>
          <a:xfrm>
            <a:off x="4181746" y="1600302"/>
            <a:ext cx="323529" cy="327221"/>
            <a:chOff x="5290150" y="1636700"/>
            <a:chExt cx="425025" cy="429875"/>
          </a:xfrm>
        </p:grpSpPr>
        <p:sp>
          <p:nvSpPr>
            <p:cNvPr id="1008" name="Google Shape;1008;p49"/>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49"/>
          <p:cNvGrpSpPr/>
          <p:nvPr/>
        </p:nvGrpSpPr>
        <p:grpSpPr>
          <a:xfrm>
            <a:off x="4692492" y="1590559"/>
            <a:ext cx="325375" cy="341151"/>
            <a:chOff x="5961125" y="1623900"/>
            <a:chExt cx="427450" cy="448175"/>
          </a:xfrm>
        </p:grpSpPr>
        <p:sp>
          <p:nvSpPr>
            <p:cNvPr id="1011" name="Google Shape;1011;p4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9"/>
          <p:cNvGrpSpPr/>
          <p:nvPr/>
        </p:nvGrpSpPr>
        <p:grpSpPr>
          <a:xfrm>
            <a:off x="5193038" y="1599370"/>
            <a:ext cx="347621" cy="329086"/>
            <a:chOff x="6618700" y="1635475"/>
            <a:chExt cx="456675" cy="432325"/>
          </a:xfrm>
        </p:grpSpPr>
        <p:sp>
          <p:nvSpPr>
            <p:cNvPr id="1019" name="Google Shape;1019;p49"/>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49"/>
          <p:cNvGrpSpPr/>
          <p:nvPr/>
        </p:nvGrpSpPr>
        <p:grpSpPr>
          <a:xfrm>
            <a:off x="624107" y="2127738"/>
            <a:ext cx="275326" cy="295707"/>
            <a:chOff x="616425" y="2329600"/>
            <a:chExt cx="361700" cy="388475"/>
          </a:xfrm>
        </p:grpSpPr>
        <p:sp>
          <p:nvSpPr>
            <p:cNvPr id="1025" name="Google Shape;1025;p49"/>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704725" y="2545750"/>
              <a:ext cx="185125" cy="25"/>
            </a:xfrm>
            <a:custGeom>
              <a:avLst/>
              <a:gdLst/>
              <a:ahLst/>
              <a:cxnLst/>
              <a:rect l="l" t="t" r="r" b="b"/>
              <a:pathLst>
                <a:path w="7405" h="1" fill="none" extrusionOk="0">
                  <a:moveTo>
                    <a:pt x="7404"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766825" y="2388050"/>
              <a:ext cx="60925" cy="25"/>
            </a:xfrm>
            <a:custGeom>
              <a:avLst/>
              <a:gdLst/>
              <a:ahLst/>
              <a:cxnLst/>
              <a:rect l="l" t="t" r="r" b="b"/>
              <a:pathLst>
                <a:path w="2437" h="1" fill="none" extrusionOk="0">
                  <a:moveTo>
                    <a:pt x="2436"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49"/>
          <p:cNvGrpSpPr/>
          <p:nvPr/>
        </p:nvGrpSpPr>
        <p:grpSpPr>
          <a:xfrm>
            <a:off x="1128383" y="2130516"/>
            <a:ext cx="290150" cy="290150"/>
            <a:chOff x="1278900" y="2333250"/>
            <a:chExt cx="381175" cy="381175"/>
          </a:xfrm>
        </p:grpSpPr>
        <p:sp>
          <p:nvSpPr>
            <p:cNvPr id="1034" name="Google Shape;1034;p49"/>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9"/>
          <p:cNvGrpSpPr/>
          <p:nvPr/>
        </p:nvGrpSpPr>
        <p:grpSpPr>
          <a:xfrm>
            <a:off x="1640042" y="2130516"/>
            <a:ext cx="290169" cy="290150"/>
            <a:chOff x="1951075" y="2333250"/>
            <a:chExt cx="381200" cy="381175"/>
          </a:xfrm>
        </p:grpSpPr>
        <p:sp>
          <p:nvSpPr>
            <p:cNvPr id="1039" name="Google Shape;1039;p49"/>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49"/>
          <p:cNvGrpSpPr/>
          <p:nvPr/>
        </p:nvGrpSpPr>
        <p:grpSpPr>
          <a:xfrm>
            <a:off x="2151721" y="2130516"/>
            <a:ext cx="290150" cy="290150"/>
            <a:chOff x="2623275" y="2333250"/>
            <a:chExt cx="381175" cy="381175"/>
          </a:xfrm>
        </p:grpSpPr>
        <p:sp>
          <p:nvSpPr>
            <p:cNvPr id="1044" name="Google Shape;1044;p4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9"/>
          <p:cNvGrpSpPr/>
          <p:nvPr/>
        </p:nvGrpSpPr>
        <p:grpSpPr>
          <a:xfrm>
            <a:off x="2731070" y="2080467"/>
            <a:ext cx="154809" cy="386556"/>
            <a:chOff x="3384375" y="2267500"/>
            <a:chExt cx="203375" cy="507825"/>
          </a:xfrm>
        </p:grpSpPr>
        <p:sp>
          <p:nvSpPr>
            <p:cNvPr id="1049" name="Google Shape;1049;p49"/>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9"/>
          <p:cNvGrpSpPr/>
          <p:nvPr/>
        </p:nvGrpSpPr>
        <p:grpSpPr>
          <a:xfrm>
            <a:off x="3768319" y="2129584"/>
            <a:ext cx="127006" cy="288305"/>
            <a:chOff x="4747025" y="2332025"/>
            <a:chExt cx="166850" cy="378750"/>
          </a:xfrm>
        </p:grpSpPr>
        <p:sp>
          <p:nvSpPr>
            <p:cNvPr id="1052" name="Google Shape;1052;p49"/>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49"/>
          <p:cNvGrpSpPr/>
          <p:nvPr/>
        </p:nvGrpSpPr>
        <p:grpSpPr>
          <a:xfrm>
            <a:off x="3254338" y="2082313"/>
            <a:ext cx="131631" cy="382846"/>
            <a:chOff x="4071800" y="2269925"/>
            <a:chExt cx="172925" cy="502950"/>
          </a:xfrm>
        </p:grpSpPr>
        <p:sp>
          <p:nvSpPr>
            <p:cNvPr id="1055" name="Google Shape;1055;p49"/>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7" name="Google Shape;1057;p49"/>
          <p:cNvSpPr/>
          <p:nvPr/>
        </p:nvSpPr>
        <p:spPr>
          <a:xfrm>
            <a:off x="4198438" y="2122644"/>
            <a:ext cx="290150" cy="305907"/>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49"/>
          <p:cNvGrpSpPr/>
          <p:nvPr/>
        </p:nvGrpSpPr>
        <p:grpSpPr>
          <a:xfrm>
            <a:off x="4701303" y="2128194"/>
            <a:ext cx="313329" cy="294794"/>
            <a:chOff x="5972700" y="2330200"/>
            <a:chExt cx="411625" cy="387275"/>
          </a:xfrm>
        </p:grpSpPr>
        <p:sp>
          <p:nvSpPr>
            <p:cNvPr id="1059" name="Google Shape;1059;p4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9"/>
          <p:cNvGrpSpPr/>
          <p:nvPr/>
        </p:nvGrpSpPr>
        <p:grpSpPr>
          <a:xfrm>
            <a:off x="712177" y="2606494"/>
            <a:ext cx="99203" cy="361532"/>
            <a:chOff x="732125" y="2958550"/>
            <a:chExt cx="130325" cy="474950"/>
          </a:xfrm>
        </p:grpSpPr>
        <p:sp>
          <p:nvSpPr>
            <p:cNvPr id="1062" name="Google Shape;1062;p49"/>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802750" y="3129050"/>
              <a:ext cx="13425" cy="25"/>
            </a:xfrm>
            <a:custGeom>
              <a:avLst/>
              <a:gdLst/>
              <a:ahLst/>
              <a:cxnLst/>
              <a:rect l="l" t="t" r="r" b="b"/>
              <a:pathLst>
                <a:path w="537" h="1" fill="none" extrusionOk="0">
                  <a:moveTo>
                    <a:pt x="536"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802750" y="3162525"/>
              <a:ext cx="13425" cy="25"/>
            </a:xfrm>
            <a:custGeom>
              <a:avLst/>
              <a:gdLst/>
              <a:ahLst/>
              <a:cxnLst/>
              <a:rect l="l" t="t" r="r" b="b"/>
              <a:pathLst>
                <a:path w="537" h="1" fill="none" extrusionOk="0">
                  <a:moveTo>
                    <a:pt x="536"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802750" y="3196025"/>
              <a:ext cx="13425" cy="25"/>
            </a:xfrm>
            <a:custGeom>
              <a:avLst/>
              <a:gdLst/>
              <a:ahLst/>
              <a:cxnLst/>
              <a:rect l="l" t="t" r="r" b="b"/>
              <a:pathLst>
                <a:path w="537" h="1" fill="none" extrusionOk="0">
                  <a:moveTo>
                    <a:pt x="536"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802750" y="3229500"/>
              <a:ext cx="13425" cy="25"/>
            </a:xfrm>
            <a:custGeom>
              <a:avLst/>
              <a:gdLst/>
              <a:ahLst/>
              <a:cxnLst/>
              <a:rect l="l" t="t" r="r" b="b"/>
              <a:pathLst>
                <a:path w="537" h="1" fill="none" extrusionOk="0">
                  <a:moveTo>
                    <a:pt x="536"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802750" y="3263000"/>
              <a:ext cx="13425" cy="25"/>
            </a:xfrm>
            <a:custGeom>
              <a:avLst/>
              <a:gdLst/>
              <a:ahLst/>
              <a:cxnLst/>
              <a:rect l="l" t="t" r="r" b="b"/>
              <a:pathLst>
                <a:path w="537" h="1" fill="none" extrusionOk="0">
                  <a:moveTo>
                    <a:pt x="536"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802750" y="3296475"/>
              <a:ext cx="13425" cy="25"/>
            </a:xfrm>
            <a:custGeom>
              <a:avLst/>
              <a:gdLst/>
              <a:ahLst/>
              <a:cxnLst/>
              <a:rect l="l" t="t" r="r" b="b"/>
              <a:pathLst>
                <a:path w="537" h="1" fill="none" extrusionOk="0">
                  <a:moveTo>
                    <a:pt x="536"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9"/>
          <p:cNvSpPr/>
          <p:nvPr/>
        </p:nvSpPr>
        <p:spPr>
          <a:xfrm>
            <a:off x="1633097" y="2592134"/>
            <a:ext cx="304061" cy="390267"/>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1160810" y="2592134"/>
            <a:ext cx="225277" cy="390267"/>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2" name="Google Shape;1072;p49"/>
          <p:cNvGrpSpPr/>
          <p:nvPr/>
        </p:nvGrpSpPr>
        <p:grpSpPr>
          <a:xfrm>
            <a:off x="2121140" y="2618084"/>
            <a:ext cx="351332" cy="332797"/>
            <a:chOff x="2583100" y="2973775"/>
            <a:chExt cx="461550" cy="437200"/>
          </a:xfrm>
        </p:grpSpPr>
        <p:sp>
          <p:nvSpPr>
            <p:cNvPr id="1073" name="Google Shape;1073;p4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9"/>
          <p:cNvSpPr/>
          <p:nvPr/>
        </p:nvSpPr>
        <p:spPr>
          <a:xfrm>
            <a:off x="3670526" y="2625970"/>
            <a:ext cx="322597" cy="322597"/>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49"/>
          <p:cNvGrpSpPr/>
          <p:nvPr/>
        </p:nvGrpSpPr>
        <p:grpSpPr>
          <a:xfrm>
            <a:off x="4149300" y="2643584"/>
            <a:ext cx="393978" cy="292929"/>
            <a:chOff x="5247525" y="3007275"/>
            <a:chExt cx="517575" cy="384825"/>
          </a:xfrm>
        </p:grpSpPr>
        <p:sp>
          <p:nvSpPr>
            <p:cNvPr id="1077" name="Google Shape;1077;p4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49"/>
          <p:cNvGrpSpPr/>
          <p:nvPr/>
        </p:nvGrpSpPr>
        <p:grpSpPr>
          <a:xfrm>
            <a:off x="3163032" y="2626895"/>
            <a:ext cx="310532" cy="317040"/>
            <a:chOff x="3951850" y="2985350"/>
            <a:chExt cx="407950" cy="416500"/>
          </a:xfrm>
        </p:grpSpPr>
        <p:sp>
          <p:nvSpPr>
            <p:cNvPr id="1080" name="Google Shape;1080;p4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49"/>
          <p:cNvGrpSpPr/>
          <p:nvPr/>
        </p:nvGrpSpPr>
        <p:grpSpPr>
          <a:xfrm>
            <a:off x="587969" y="3160819"/>
            <a:ext cx="359667" cy="276239"/>
            <a:chOff x="568950" y="3686775"/>
            <a:chExt cx="472500" cy="362900"/>
          </a:xfrm>
        </p:grpSpPr>
        <p:sp>
          <p:nvSpPr>
            <p:cNvPr id="1085" name="Google Shape;1085;p49"/>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49"/>
          <p:cNvSpPr/>
          <p:nvPr/>
        </p:nvSpPr>
        <p:spPr>
          <a:xfrm>
            <a:off x="4732819" y="2611145"/>
            <a:ext cx="244726" cy="352264"/>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49"/>
          <p:cNvGrpSpPr/>
          <p:nvPr/>
        </p:nvGrpSpPr>
        <p:grpSpPr>
          <a:xfrm>
            <a:off x="1102426" y="3183998"/>
            <a:ext cx="342064" cy="229901"/>
            <a:chOff x="1244800" y="3717225"/>
            <a:chExt cx="449375" cy="302025"/>
          </a:xfrm>
        </p:grpSpPr>
        <p:sp>
          <p:nvSpPr>
            <p:cNvPr id="1090" name="Google Shape;1090;p49"/>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44800" y="3795150"/>
              <a:ext cx="449375" cy="25"/>
            </a:xfrm>
            <a:custGeom>
              <a:avLst/>
              <a:gdLst/>
              <a:ahLst/>
              <a:cxnLst/>
              <a:rect l="l" t="t" r="r" b="b"/>
              <a:pathLst>
                <a:path w="17975" h="1" fill="none" extrusionOk="0">
                  <a:moveTo>
                    <a:pt x="17974"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1244800" y="3853000"/>
              <a:ext cx="449375" cy="25"/>
            </a:xfrm>
            <a:custGeom>
              <a:avLst/>
              <a:gdLst/>
              <a:ahLst/>
              <a:cxnLst/>
              <a:rect l="l" t="t" r="r" b="b"/>
              <a:pathLst>
                <a:path w="17975" h="1" fill="none" extrusionOk="0">
                  <a:moveTo>
                    <a:pt x="0" y="0"/>
                  </a:move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1302625" y="3893800"/>
              <a:ext cx="161375" cy="25"/>
            </a:xfrm>
            <a:custGeom>
              <a:avLst/>
              <a:gdLst/>
              <a:ahLst/>
              <a:cxnLst/>
              <a:rect l="l" t="t" r="r" b="b"/>
              <a:pathLst>
                <a:path w="6455" h="1" fill="none" extrusionOk="0">
                  <a:moveTo>
                    <a:pt x="6455"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1302625" y="3933975"/>
              <a:ext cx="110250" cy="25"/>
            </a:xfrm>
            <a:custGeom>
              <a:avLst/>
              <a:gdLst/>
              <a:ahLst/>
              <a:cxnLst/>
              <a:rect l="l" t="t" r="r" b="b"/>
              <a:pathLst>
                <a:path w="4410" h="1" fill="none" extrusionOk="0">
                  <a:moveTo>
                    <a:pt x="4409"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49"/>
          <p:cNvGrpSpPr/>
          <p:nvPr/>
        </p:nvGrpSpPr>
        <p:grpSpPr>
          <a:xfrm>
            <a:off x="1618729" y="3166376"/>
            <a:ext cx="332797" cy="260026"/>
            <a:chOff x="1923075" y="3694075"/>
            <a:chExt cx="437200" cy="341600"/>
          </a:xfrm>
        </p:grpSpPr>
        <p:sp>
          <p:nvSpPr>
            <p:cNvPr id="1097" name="Google Shape;1097;p49"/>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9"/>
          <p:cNvGrpSpPr/>
          <p:nvPr/>
        </p:nvGrpSpPr>
        <p:grpSpPr>
          <a:xfrm>
            <a:off x="2133642" y="3162209"/>
            <a:ext cx="326307" cy="267904"/>
            <a:chOff x="2599525" y="3688600"/>
            <a:chExt cx="428675" cy="351950"/>
          </a:xfrm>
        </p:grpSpPr>
        <p:sp>
          <p:nvSpPr>
            <p:cNvPr id="1107" name="Google Shape;1107;p49"/>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49"/>
          <p:cNvGrpSpPr/>
          <p:nvPr/>
        </p:nvGrpSpPr>
        <p:grpSpPr>
          <a:xfrm>
            <a:off x="2661078" y="3143673"/>
            <a:ext cx="302215" cy="298029"/>
            <a:chOff x="3292425" y="3664250"/>
            <a:chExt cx="397025" cy="391525"/>
          </a:xfrm>
        </p:grpSpPr>
        <p:sp>
          <p:nvSpPr>
            <p:cNvPr id="1111" name="Google Shape;1111;p4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49"/>
          <p:cNvGrpSpPr/>
          <p:nvPr/>
        </p:nvGrpSpPr>
        <p:grpSpPr>
          <a:xfrm>
            <a:off x="3148189" y="3182133"/>
            <a:ext cx="334662" cy="242880"/>
            <a:chOff x="3932350" y="3714775"/>
            <a:chExt cx="439650" cy="319075"/>
          </a:xfrm>
        </p:grpSpPr>
        <p:sp>
          <p:nvSpPr>
            <p:cNvPr id="1115" name="Google Shape;1115;p4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49"/>
          <p:cNvGrpSpPr/>
          <p:nvPr/>
        </p:nvGrpSpPr>
        <p:grpSpPr>
          <a:xfrm>
            <a:off x="3659867" y="3182133"/>
            <a:ext cx="334643" cy="242880"/>
            <a:chOff x="4604550" y="3714775"/>
            <a:chExt cx="439625" cy="319075"/>
          </a:xfrm>
        </p:grpSpPr>
        <p:sp>
          <p:nvSpPr>
            <p:cNvPr id="1121" name="Google Shape;1121;p4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9"/>
          <p:cNvGrpSpPr/>
          <p:nvPr/>
        </p:nvGrpSpPr>
        <p:grpSpPr>
          <a:xfrm>
            <a:off x="4183592" y="3157108"/>
            <a:ext cx="319818" cy="284137"/>
            <a:chOff x="5292575" y="3681900"/>
            <a:chExt cx="420150" cy="373275"/>
          </a:xfrm>
        </p:grpSpPr>
        <p:sp>
          <p:nvSpPr>
            <p:cNvPr id="1124" name="Google Shape;1124;p49"/>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9"/>
          <p:cNvGrpSpPr/>
          <p:nvPr/>
        </p:nvGrpSpPr>
        <p:grpSpPr>
          <a:xfrm>
            <a:off x="4677192" y="3120951"/>
            <a:ext cx="355975" cy="355975"/>
            <a:chOff x="5941025" y="3634400"/>
            <a:chExt cx="467650" cy="467650"/>
          </a:xfrm>
        </p:grpSpPr>
        <p:sp>
          <p:nvSpPr>
            <p:cNvPr id="1132" name="Google Shape;1132;p49"/>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49"/>
          <p:cNvGrpSpPr/>
          <p:nvPr/>
        </p:nvGrpSpPr>
        <p:grpSpPr>
          <a:xfrm>
            <a:off x="5211593" y="3143673"/>
            <a:ext cx="310532" cy="310551"/>
            <a:chOff x="6643075" y="3664250"/>
            <a:chExt cx="407950" cy="407975"/>
          </a:xfrm>
        </p:grpSpPr>
        <p:sp>
          <p:nvSpPr>
            <p:cNvPr id="1139" name="Google Shape;1139;p4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9"/>
          <p:cNvGrpSpPr/>
          <p:nvPr/>
        </p:nvGrpSpPr>
        <p:grpSpPr>
          <a:xfrm>
            <a:off x="593525" y="3642373"/>
            <a:ext cx="336507" cy="336488"/>
            <a:chOff x="576250" y="4319400"/>
            <a:chExt cx="442075" cy="442050"/>
          </a:xfrm>
        </p:grpSpPr>
        <p:sp>
          <p:nvSpPr>
            <p:cNvPr id="1142" name="Google Shape;1142;p4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6" name="Google Shape;1146;p49"/>
          <p:cNvSpPr/>
          <p:nvPr/>
        </p:nvSpPr>
        <p:spPr>
          <a:xfrm>
            <a:off x="1091294" y="3707734"/>
            <a:ext cx="364310" cy="20579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3165812" y="3656276"/>
            <a:ext cx="308686" cy="30870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2654133" y="3675744"/>
            <a:ext cx="308686" cy="269769"/>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3676102" y="3654887"/>
            <a:ext cx="311464" cy="31148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49"/>
          <p:cNvGrpSpPr/>
          <p:nvPr/>
        </p:nvGrpSpPr>
        <p:grpSpPr>
          <a:xfrm>
            <a:off x="4165057" y="3659520"/>
            <a:ext cx="356889" cy="294794"/>
            <a:chOff x="5268225" y="4341925"/>
            <a:chExt cx="468850" cy="387275"/>
          </a:xfrm>
        </p:grpSpPr>
        <p:sp>
          <p:nvSpPr>
            <p:cNvPr id="1151" name="Google Shape;1151;p49"/>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5447225" y="4615925"/>
              <a:ext cx="110850" cy="25"/>
            </a:xfrm>
            <a:custGeom>
              <a:avLst/>
              <a:gdLst/>
              <a:ahLst/>
              <a:cxnLst/>
              <a:rect l="l" t="t" r="r" b="b"/>
              <a:pathLst>
                <a:path w="4434" h="1" fill="none" extrusionOk="0">
                  <a:moveTo>
                    <a:pt x="1" y="0"/>
                  </a:moveTo>
                  <a:lnTo>
                    <a:pt x="443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5439925" y="4589125"/>
              <a:ext cx="125450" cy="25"/>
            </a:xfrm>
            <a:custGeom>
              <a:avLst/>
              <a:gdLst/>
              <a:ahLst/>
              <a:cxnLst/>
              <a:rect l="l" t="t" r="r" b="b"/>
              <a:pathLst>
                <a:path w="5018" h="1" fill="none" extrusionOk="0">
                  <a:moveTo>
                    <a:pt x="1" y="0"/>
                  </a:moveTo>
                  <a:lnTo>
                    <a:pt x="501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9"/>
          <p:cNvGrpSpPr/>
          <p:nvPr/>
        </p:nvGrpSpPr>
        <p:grpSpPr>
          <a:xfrm>
            <a:off x="4694814" y="3650252"/>
            <a:ext cx="320732" cy="320732"/>
            <a:chOff x="5964175" y="4329750"/>
            <a:chExt cx="421350" cy="421350"/>
          </a:xfrm>
        </p:grpSpPr>
        <p:sp>
          <p:nvSpPr>
            <p:cNvPr id="1160" name="Google Shape;1160;p49"/>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49"/>
          <p:cNvGrpSpPr/>
          <p:nvPr/>
        </p:nvGrpSpPr>
        <p:grpSpPr>
          <a:xfrm>
            <a:off x="1104728" y="4161931"/>
            <a:ext cx="337440" cy="326307"/>
            <a:chOff x="1247825" y="5001950"/>
            <a:chExt cx="443300" cy="428675"/>
          </a:xfrm>
        </p:grpSpPr>
        <p:sp>
          <p:nvSpPr>
            <p:cNvPr id="1163" name="Google Shape;1163;p49"/>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9"/>
          <p:cNvGrpSpPr/>
          <p:nvPr/>
        </p:nvGrpSpPr>
        <p:grpSpPr>
          <a:xfrm>
            <a:off x="1646531" y="4145698"/>
            <a:ext cx="277191" cy="353197"/>
            <a:chOff x="1959600" y="4980625"/>
            <a:chExt cx="364150" cy="464000"/>
          </a:xfrm>
        </p:grpSpPr>
        <p:sp>
          <p:nvSpPr>
            <p:cNvPr id="1170" name="Google Shape;1170;p49"/>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2053375" y="5121275"/>
              <a:ext cx="176600" cy="25"/>
            </a:xfrm>
            <a:custGeom>
              <a:avLst/>
              <a:gdLst/>
              <a:ahLst/>
              <a:cxnLst/>
              <a:rect l="l" t="t" r="r" b="b"/>
              <a:pathLst>
                <a:path w="7064" h="1" fill="none" extrusionOk="0">
                  <a:moveTo>
                    <a:pt x="1" y="1"/>
                  </a:moveTo>
                  <a:lnTo>
                    <a:pt x="706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9"/>
          <p:cNvGrpSpPr/>
          <p:nvPr/>
        </p:nvGrpSpPr>
        <p:grpSpPr>
          <a:xfrm>
            <a:off x="2137829" y="4159152"/>
            <a:ext cx="317953" cy="326764"/>
            <a:chOff x="2605025" y="4998300"/>
            <a:chExt cx="417700" cy="429275"/>
          </a:xfrm>
        </p:grpSpPr>
        <p:sp>
          <p:nvSpPr>
            <p:cNvPr id="1178" name="Google Shape;1178;p49"/>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9"/>
          <p:cNvGrpSpPr/>
          <p:nvPr/>
        </p:nvGrpSpPr>
        <p:grpSpPr>
          <a:xfrm>
            <a:off x="2618451" y="4161931"/>
            <a:ext cx="380067" cy="316564"/>
            <a:chOff x="3236425" y="5001950"/>
            <a:chExt cx="499300" cy="415875"/>
          </a:xfrm>
        </p:grpSpPr>
        <p:sp>
          <p:nvSpPr>
            <p:cNvPr id="1182" name="Google Shape;1182;p49"/>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3294875" y="5330725"/>
              <a:ext cx="382400" cy="25"/>
            </a:xfrm>
            <a:custGeom>
              <a:avLst/>
              <a:gdLst/>
              <a:ahLst/>
              <a:cxnLst/>
              <a:rect l="l" t="t" r="r" b="b"/>
              <a:pathLst>
                <a:path w="15296" h="1" fill="none" extrusionOk="0">
                  <a:moveTo>
                    <a:pt x="0" y="1"/>
                  </a:moveTo>
                  <a:lnTo>
                    <a:pt x="152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49"/>
          <p:cNvGrpSpPr/>
          <p:nvPr/>
        </p:nvGrpSpPr>
        <p:grpSpPr>
          <a:xfrm>
            <a:off x="3175535" y="4145698"/>
            <a:ext cx="289237" cy="344386"/>
            <a:chOff x="3968275" y="4980625"/>
            <a:chExt cx="379975" cy="452425"/>
          </a:xfrm>
        </p:grpSpPr>
        <p:sp>
          <p:nvSpPr>
            <p:cNvPr id="1189" name="Google Shape;1189;p49"/>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9"/>
          <p:cNvGrpSpPr/>
          <p:nvPr/>
        </p:nvGrpSpPr>
        <p:grpSpPr>
          <a:xfrm>
            <a:off x="4674871" y="4222636"/>
            <a:ext cx="366175" cy="199320"/>
            <a:chOff x="5937975" y="5081700"/>
            <a:chExt cx="481050" cy="261850"/>
          </a:xfrm>
        </p:grpSpPr>
        <p:sp>
          <p:nvSpPr>
            <p:cNvPr id="1193" name="Google Shape;1193;p49"/>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9"/>
          <p:cNvGrpSpPr/>
          <p:nvPr/>
        </p:nvGrpSpPr>
        <p:grpSpPr>
          <a:xfrm>
            <a:off x="5234752" y="4184177"/>
            <a:ext cx="262804" cy="302196"/>
            <a:chOff x="6673500" y="5031175"/>
            <a:chExt cx="345250" cy="397000"/>
          </a:xfrm>
        </p:grpSpPr>
        <p:sp>
          <p:nvSpPr>
            <p:cNvPr id="1197" name="Google Shape;1197;p49"/>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49"/>
          <p:cNvGrpSpPr/>
          <p:nvPr/>
        </p:nvGrpSpPr>
        <p:grpSpPr>
          <a:xfrm>
            <a:off x="3144497" y="583891"/>
            <a:ext cx="351332" cy="313329"/>
            <a:chOff x="3927500" y="301425"/>
            <a:chExt cx="461550" cy="411625"/>
          </a:xfrm>
        </p:grpSpPr>
        <p:sp>
          <p:nvSpPr>
            <p:cNvPr id="1203" name="Google Shape;1203;p49"/>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3970725" y="558375"/>
              <a:ext cx="1850" cy="12200"/>
            </a:xfrm>
            <a:custGeom>
              <a:avLst/>
              <a:gdLst/>
              <a:ahLst/>
              <a:cxnLst/>
              <a:rect l="l" t="t" r="r" b="b"/>
              <a:pathLst>
                <a:path w="74" h="488" fill="none" extrusionOk="0">
                  <a:moveTo>
                    <a:pt x="0" y="488"/>
                  </a:moveTo>
                  <a:lnTo>
                    <a:pt x="7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9"/>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9"/>
            <p:cNvSpPr/>
            <p:nvPr/>
          </p:nvSpPr>
          <p:spPr>
            <a:xfrm>
              <a:off x="4141800" y="502975"/>
              <a:ext cx="3700" cy="11600"/>
            </a:xfrm>
            <a:custGeom>
              <a:avLst/>
              <a:gdLst/>
              <a:ahLst/>
              <a:cxnLst/>
              <a:rect l="l" t="t" r="r" b="b"/>
              <a:pathLst>
                <a:path w="148" h="464" fill="none" extrusionOk="0">
                  <a:moveTo>
                    <a:pt x="1" y="0"/>
                  </a:moveTo>
                  <a:lnTo>
                    <a:pt x="147"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4150950" y="533425"/>
              <a:ext cx="3675" cy="11575"/>
            </a:xfrm>
            <a:custGeom>
              <a:avLst/>
              <a:gdLst/>
              <a:ahLst/>
              <a:cxnLst/>
              <a:rect l="l" t="t" r="r" b="b"/>
              <a:pathLst>
                <a:path w="147" h="463" fill="none" extrusionOk="0">
                  <a:moveTo>
                    <a:pt x="0" y="0"/>
                  </a:moveTo>
                  <a:lnTo>
                    <a:pt x="146"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9"/>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9"/>
          <p:cNvGrpSpPr/>
          <p:nvPr/>
        </p:nvGrpSpPr>
        <p:grpSpPr>
          <a:xfrm>
            <a:off x="5216217" y="589923"/>
            <a:ext cx="301283" cy="301283"/>
            <a:chOff x="6649150" y="309350"/>
            <a:chExt cx="395800" cy="395800"/>
          </a:xfrm>
        </p:grpSpPr>
        <p:sp>
          <p:nvSpPr>
            <p:cNvPr id="1231" name="Google Shape;1231;p4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6847025" y="333700"/>
              <a:ext cx="25" cy="29250"/>
            </a:xfrm>
            <a:custGeom>
              <a:avLst/>
              <a:gdLst/>
              <a:ahLst/>
              <a:cxnLst/>
              <a:rect l="l" t="t" r="r" b="b"/>
              <a:pathLst>
                <a:path w="1" h="1170" fill="none" extrusionOk="0">
                  <a:moveTo>
                    <a:pt x="1" y="1170"/>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6760575" y="356850"/>
              <a:ext cx="25" cy="25"/>
            </a:xfrm>
            <a:custGeom>
              <a:avLst/>
              <a:gdLst/>
              <a:ahLst/>
              <a:cxnLst/>
              <a:rect l="l" t="t" r="r" b="b"/>
              <a:pathLst>
                <a:path w="1" h="1" fill="none" extrusionOk="0">
                  <a:moveTo>
                    <a:pt x="1"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6696650" y="420775"/>
              <a:ext cx="25" cy="25"/>
            </a:xfrm>
            <a:custGeom>
              <a:avLst/>
              <a:gdLst/>
              <a:ahLst/>
              <a:cxnLst/>
              <a:rect l="l" t="t" r="r" b="b"/>
              <a:pathLst>
                <a:path w="1" h="1" fill="none" extrusionOk="0">
                  <a:moveTo>
                    <a:pt x="0"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6673500" y="507225"/>
              <a:ext cx="29250" cy="25"/>
            </a:xfrm>
            <a:custGeom>
              <a:avLst/>
              <a:gdLst/>
              <a:ahLst/>
              <a:cxnLst/>
              <a:rect l="l" t="t" r="r" b="b"/>
              <a:pathLst>
                <a:path w="1170" h="1" fill="none" extrusionOk="0">
                  <a:moveTo>
                    <a:pt x="1" y="1"/>
                  </a:moveTo>
                  <a:lnTo>
                    <a:pt x="117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6696650" y="593700"/>
              <a:ext cx="25" cy="25"/>
            </a:xfrm>
            <a:custGeom>
              <a:avLst/>
              <a:gdLst/>
              <a:ahLst/>
              <a:cxnLst/>
              <a:rect l="l" t="t" r="r" b="b"/>
              <a:pathLst>
                <a:path w="1" h="1" fill="none" extrusionOk="0">
                  <a:moveTo>
                    <a:pt x="0"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6760575" y="657625"/>
              <a:ext cx="25" cy="25"/>
            </a:xfrm>
            <a:custGeom>
              <a:avLst/>
              <a:gdLst/>
              <a:ahLst/>
              <a:cxnLst/>
              <a:rect l="l" t="t" r="r" b="b"/>
              <a:pathLst>
                <a:path w="1" h="1" fill="none" extrusionOk="0">
                  <a:moveTo>
                    <a:pt x="1"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6847025" y="651550"/>
              <a:ext cx="25" cy="29250"/>
            </a:xfrm>
            <a:custGeom>
              <a:avLst/>
              <a:gdLst/>
              <a:ahLst/>
              <a:cxnLst/>
              <a:rect l="l" t="t" r="r" b="b"/>
              <a:pathLst>
                <a:path w="1" h="1170" fill="none" extrusionOk="0">
                  <a:moveTo>
                    <a:pt x="1" y="0"/>
                  </a:moveTo>
                  <a:lnTo>
                    <a:pt x="1" y="116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6933500" y="657625"/>
              <a:ext cx="25" cy="25"/>
            </a:xfrm>
            <a:custGeom>
              <a:avLst/>
              <a:gdLst/>
              <a:ahLst/>
              <a:cxnLst/>
              <a:rect l="l" t="t" r="r" b="b"/>
              <a:pathLst>
                <a:path w="1" h="1" fill="none" extrusionOk="0">
                  <a:moveTo>
                    <a:pt x="0"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997425" y="593700"/>
              <a:ext cx="25" cy="25"/>
            </a:xfrm>
            <a:custGeom>
              <a:avLst/>
              <a:gdLst/>
              <a:ahLst/>
              <a:cxnLst/>
              <a:rect l="l" t="t" r="r" b="b"/>
              <a:pathLst>
                <a:path w="1" h="1" fill="none" extrusionOk="0">
                  <a:moveTo>
                    <a:pt x="1"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6991350" y="507225"/>
              <a:ext cx="29250" cy="25"/>
            </a:xfrm>
            <a:custGeom>
              <a:avLst/>
              <a:gdLst/>
              <a:ahLst/>
              <a:cxnLst/>
              <a:rect l="l" t="t" r="r" b="b"/>
              <a:pathLst>
                <a:path w="1170" h="1" fill="none" extrusionOk="0">
                  <a:moveTo>
                    <a:pt x="116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6997425" y="420775"/>
              <a:ext cx="25" cy="25"/>
            </a:xfrm>
            <a:custGeom>
              <a:avLst/>
              <a:gdLst/>
              <a:ahLst/>
              <a:cxnLst/>
              <a:rect l="l" t="t" r="r" b="b"/>
              <a:pathLst>
                <a:path w="1" h="1" fill="none" extrusionOk="0">
                  <a:moveTo>
                    <a:pt x="1"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a:off x="6933500" y="356850"/>
              <a:ext cx="25" cy="25"/>
            </a:xfrm>
            <a:custGeom>
              <a:avLst/>
              <a:gdLst/>
              <a:ahLst/>
              <a:cxnLst/>
              <a:rect l="l" t="t" r="r" b="b"/>
              <a:pathLst>
                <a:path w="1" h="1" fill="none" extrusionOk="0">
                  <a:moveTo>
                    <a:pt x="0"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49"/>
          <p:cNvGrpSpPr/>
          <p:nvPr/>
        </p:nvGrpSpPr>
        <p:grpSpPr>
          <a:xfrm>
            <a:off x="4702217" y="596869"/>
            <a:ext cx="305926" cy="289694"/>
            <a:chOff x="5973900" y="318475"/>
            <a:chExt cx="401900" cy="380575"/>
          </a:xfrm>
        </p:grpSpPr>
        <p:sp>
          <p:nvSpPr>
            <p:cNvPr id="1255" name="Google Shape;1255;p49"/>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9"/>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9"/>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9"/>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9"/>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9"/>
            <p:cNvSpPr/>
            <p:nvPr/>
          </p:nvSpPr>
          <p:spPr>
            <a:xfrm>
              <a:off x="6024450" y="573000"/>
              <a:ext cx="300800" cy="25"/>
            </a:xfrm>
            <a:custGeom>
              <a:avLst/>
              <a:gdLst/>
              <a:ahLst/>
              <a:cxnLst/>
              <a:rect l="l" t="t" r="r" b="b"/>
              <a:pathLst>
                <a:path w="12032" h="1" fill="none" extrusionOk="0">
                  <a:moveTo>
                    <a:pt x="0" y="0"/>
                  </a:moveTo>
                  <a:lnTo>
                    <a:pt x="1203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6024450" y="514550"/>
              <a:ext cx="300800" cy="25"/>
            </a:xfrm>
            <a:custGeom>
              <a:avLst/>
              <a:gdLst/>
              <a:ahLst/>
              <a:cxnLst/>
              <a:rect l="l" t="t" r="r" b="b"/>
              <a:pathLst>
                <a:path w="12032" h="1" fill="none" extrusionOk="0">
                  <a:moveTo>
                    <a:pt x="0" y="0"/>
                  </a:moveTo>
                  <a:lnTo>
                    <a:pt x="1203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6264950" y="456100"/>
              <a:ext cx="25" cy="175375"/>
            </a:xfrm>
            <a:custGeom>
              <a:avLst/>
              <a:gdLst/>
              <a:ahLst/>
              <a:cxnLst/>
              <a:rect l="l" t="t" r="r" b="b"/>
              <a:pathLst>
                <a:path w="1" h="7015" fill="none" extrusionOk="0">
                  <a:moveTo>
                    <a:pt x="1" y="0"/>
                  </a:moveTo>
                  <a:lnTo>
                    <a:pt x="1"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9"/>
            <p:cNvSpPr/>
            <p:nvPr/>
          </p:nvSpPr>
          <p:spPr>
            <a:xfrm>
              <a:off x="6204675" y="456100"/>
              <a:ext cx="25" cy="175375"/>
            </a:xfrm>
            <a:custGeom>
              <a:avLst/>
              <a:gdLst/>
              <a:ahLst/>
              <a:cxnLst/>
              <a:rect l="l" t="t" r="r" b="b"/>
              <a:pathLst>
                <a:path w="1" h="7015" fill="none" extrusionOk="0">
                  <a:moveTo>
                    <a:pt x="0" y="0"/>
                  </a:moveTo>
                  <a:lnTo>
                    <a:pt x="0"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6145000" y="456100"/>
              <a:ext cx="25" cy="175375"/>
            </a:xfrm>
            <a:custGeom>
              <a:avLst/>
              <a:gdLst/>
              <a:ahLst/>
              <a:cxnLst/>
              <a:rect l="l" t="t" r="r" b="b"/>
              <a:pathLst>
                <a:path w="1" h="7015" fill="none" extrusionOk="0">
                  <a:moveTo>
                    <a:pt x="1" y="0"/>
                  </a:moveTo>
                  <a:lnTo>
                    <a:pt x="1"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6084725" y="456100"/>
              <a:ext cx="25" cy="175375"/>
            </a:xfrm>
            <a:custGeom>
              <a:avLst/>
              <a:gdLst/>
              <a:ahLst/>
              <a:cxnLst/>
              <a:rect l="l" t="t" r="r" b="b"/>
              <a:pathLst>
                <a:path w="1" h="7015" fill="none" extrusionOk="0">
                  <a:moveTo>
                    <a:pt x="1" y="0"/>
                  </a:moveTo>
                  <a:lnTo>
                    <a:pt x="1"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9"/>
          <p:cNvGrpSpPr/>
          <p:nvPr/>
        </p:nvGrpSpPr>
        <p:grpSpPr>
          <a:xfrm>
            <a:off x="1120504" y="1061734"/>
            <a:ext cx="310532" cy="378678"/>
            <a:chOff x="1268550" y="929175"/>
            <a:chExt cx="407950" cy="497475"/>
          </a:xfrm>
        </p:grpSpPr>
        <p:sp>
          <p:nvSpPr>
            <p:cNvPr id="1270" name="Google Shape;1270;p49"/>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9"/>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9"/>
          <p:cNvGrpSpPr/>
          <p:nvPr/>
        </p:nvGrpSpPr>
        <p:grpSpPr>
          <a:xfrm>
            <a:off x="5183314" y="1076102"/>
            <a:ext cx="367089" cy="352264"/>
            <a:chOff x="6605925" y="948050"/>
            <a:chExt cx="482250" cy="462775"/>
          </a:xfrm>
        </p:grpSpPr>
        <p:sp>
          <p:nvSpPr>
            <p:cNvPr id="1274" name="Google Shape;1274;p49"/>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6847025" y="948050"/>
              <a:ext cx="25" cy="23775"/>
            </a:xfrm>
            <a:custGeom>
              <a:avLst/>
              <a:gdLst/>
              <a:ahLst/>
              <a:cxnLst/>
              <a:rect l="l" t="t" r="r" b="b"/>
              <a:pathLst>
                <a:path w="1" h="951" fill="none" extrusionOk="0">
                  <a:moveTo>
                    <a:pt x="1" y="95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6847025" y="1001025"/>
              <a:ext cx="25" cy="183900"/>
            </a:xfrm>
            <a:custGeom>
              <a:avLst/>
              <a:gdLst/>
              <a:ahLst/>
              <a:cxnLst/>
              <a:rect l="l" t="t" r="r" b="b"/>
              <a:pathLst>
                <a:path w="1" h="7356" fill="none" extrusionOk="0">
                  <a:moveTo>
                    <a:pt x="1" y="1"/>
                  </a:moveTo>
                  <a:lnTo>
                    <a:pt x="1" y="735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49"/>
          <p:cNvGrpSpPr/>
          <p:nvPr/>
        </p:nvGrpSpPr>
        <p:grpSpPr>
          <a:xfrm>
            <a:off x="5269063" y="2119384"/>
            <a:ext cx="195590" cy="310094"/>
            <a:chOff x="6718575" y="2318625"/>
            <a:chExt cx="256950" cy="407375"/>
          </a:xfrm>
        </p:grpSpPr>
        <p:sp>
          <p:nvSpPr>
            <p:cNvPr id="1281" name="Google Shape;1281;p4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6795900" y="2628550"/>
              <a:ext cx="102300" cy="25"/>
            </a:xfrm>
            <a:custGeom>
              <a:avLst/>
              <a:gdLst/>
              <a:ahLst/>
              <a:cxnLst/>
              <a:rect l="l" t="t" r="r" b="b"/>
              <a:pathLst>
                <a:path w="4092" h="1" fill="none" extrusionOk="0">
                  <a:moveTo>
                    <a:pt x="0" y="1"/>
                  </a:moveTo>
                  <a:lnTo>
                    <a:pt x="409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49"/>
          <p:cNvGrpSpPr/>
          <p:nvPr/>
        </p:nvGrpSpPr>
        <p:grpSpPr>
          <a:xfrm>
            <a:off x="2643932" y="2687144"/>
            <a:ext cx="329086" cy="200253"/>
            <a:chOff x="3269900" y="3064500"/>
            <a:chExt cx="432325" cy="263075"/>
          </a:xfrm>
        </p:grpSpPr>
        <p:sp>
          <p:nvSpPr>
            <p:cNvPr id="1290" name="Google Shape;1290;p4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9"/>
          <p:cNvGrpSpPr/>
          <p:nvPr/>
        </p:nvGrpSpPr>
        <p:grpSpPr>
          <a:xfrm>
            <a:off x="5246798" y="2625962"/>
            <a:ext cx="240102" cy="337440"/>
            <a:chOff x="6689325" y="2984125"/>
            <a:chExt cx="315425" cy="443300"/>
          </a:xfrm>
        </p:grpSpPr>
        <p:sp>
          <p:nvSpPr>
            <p:cNvPr id="1294" name="Google Shape;1294;p49"/>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6761175" y="3117475"/>
              <a:ext cx="25" cy="261850"/>
            </a:xfrm>
            <a:custGeom>
              <a:avLst/>
              <a:gdLst/>
              <a:ahLst/>
              <a:cxnLst/>
              <a:rect l="l" t="t" r="r" b="b"/>
              <a:pathLst>
                <a:path w="1" h="10474" fill="none" extrusionOk="0">
                  <a:moveTo>
                    <a:pt x="1" y="10473"/>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6847025" y="3117475"/>
              <a:ext cx="25" cy="261850"/>
            </a:xfrm>
            <a:custGeom>
              <a:avLst/>
              <a:gdLst/>
              <a:ahLst/>
              <a:cxnLst/>
              <a:rect l="l" t="t" r="r" b="b"/>
              <a:pathLst>
                <a:path w="1" h="10474" fill="none" extrusionOk="0">
                  <a:moveTo>
                    <a:pt x="1" y="1"/>
                  </a:moveTo>
                  <a:lnTo>
                    <a:pt x="1"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6932875" y="3117475"/>
              <a:ext cx="25" cy="261850"/>
            </a:xfrm>
            <a:custGeom>
              <a:avLst/>
              <a:gdLst/>
              <a:ahLst/>
              <a:cxnLst/>
              <a:rect l="l" t="t" r="r" b="b"/>
              <a:pathLst>
                <a:path w="1" h="10474" fill="none" extrusionOk="0">
                  <a:moveTo>
                    <a:pt x="1" y="1"/>
                  </a:moveTo>
                  <a:lnTo>
                    <a:pt x="1"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9"/>
          <p:cNvGrpSpPr/>
          <p:nvPr/>
        </p:nvGrpSpPr>
        <p:grpSpPr>
          <a:xfrm>
            <a:off x="1668321" y="3617349"/>
            <a:ext cx="232223" cy="375424"/>
            <a:chOff x="1988225" y="4286525"/>
            <a:chExt cx="305075" cy="493200"/>
          </a:xfrm>
        </p:grpSpPr>
        <p:sp>
          <p:nvSpPr>
            <p:cNvPr id="1300" name="Google Shape;1300;p49"/>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2161750" y="4522750"/>
              <a:ext cx="25" cy="256975"/>
            </a:xfrm>
            <a:custGeom>
              <a:avLst/>
              <a:gdLst/>
              <a:ahLst/>
              <a:cxnLst/>
              <a:rect l="l" t="t" r="r" b="b"/>
              <a:pathLst>
                <a:path w="1" h="10279" fill="none" extrusionOk="0">
                  <a:moveTo>
                    <a:pt x="1" y="10279"/>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49"/>
          <p:cNvGrpSpPr/>
          <p:nvPr/>
        </p:nvGrpSpPr>
        <p:grpSpPr>
          <a:xfrm>
            <a:off x="2160988" y="3643763"/>
            <a:ext cx="280426" cy="355043"/>
            <a:chOff x="2635450" y="4321225"/>
            <a:chExt cx="368400" cy="466425"/>
          </a:xfrm>
        </p:grpSpPr>
        <p:sp>
          <p:nvSpPr>
            <p:cNvPr id="1308" name="Google Shape;1308;p49"/>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2819350" y="4321225"/>
              <a:ext cx="25" cy="347075"/>
            </a:xfrm>
            <a:custGeom>
              <a:avLst/>
              <a:gdLst/>
              <a:ahLst/>
              <a:cxnLst/>
              <a:rect l="l" t="t" r="r" b="b"/>
              <a:pathLst>
                <a:path w="1" h="13883" fill="none" extrusionOk="0">
                  <a:moveTo>
                    <a:pt x="0" y="13883"/>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49"/>
          <p:cNvGrpSpPr/>
          <p:nvPr/>
        </p:nvGrpSpPr>
        <p:grpSpPr>
          <a:xfrm>
            <a:off x="5211593" y="3634952"/>
            <a:ext cx="310532" cy="347621"/>
            <a:chOff x="6643075" y="4309650"/>
            <a:chExt cx="407950" cy="456675"/>
          </a:xfrm>
        </p:grpSpPr>
        <p:sp>
          <p:nvSpPr>
            <p:cNvPr id="1315" name="Google Shape;1315;p49"/>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6847025" y="4414975"/>
              <a:ext cx="25" cy="145550"/>
            </a:xfrm>
            <a:custGeom>
              <a:avLst/>
              <a:gdLst/>
              <a:ahLst/>
              <a:cxnLst/>
              <a:rect l="l" t="t" r="r" b="b"/>
              <a:pathLst>
                <a:path w="1" h="5822" fill="none" extrusionOk="0">
                  <a:moveTo>
                    <a:pt x="1" y="1"/>
                  </a:moveTo>
                  <a:lnTo>
                    <a:pt x="1" y="582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49"/>
          <p:cNvGrpSpPr/>
          <p:nvPr/>
        </p:nvGrpSpPr>
        <p:grpSpPr>
          <a:xfrm>
            <a:off x="4138643" y="4125774"/>
            <a:ext cx="409735" cy="393046"/>
            <a:chOff x="5233525" y="4954450"/>
            <a:chExt cx="538275" cy="516350"/>
          </a:xfrm>
        </p:grpSpPr>
        <p:sp>
          <p:nvSpPr>
            <p:cNvPr id="1325"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49"/>
          <p:cNvGrpSpPr/>
          <p:nvPr/>
        </p:nvGrpSpPr>
        <p:grpSpPr>
          <a:xfrm>
            <a:off x="3623254" y="4132720"/>
            <a:ext cx="417157" cy="379154"/>
            <a:chOff x="4556450" y="4963575"/>
            <a:chExt cx="548025" cy="498100"/>
          </a:xfrm>
        </p:grpSpPr>
        <p:sp>
          <p:nvSpPr>
            <p:cNvPr id="1337" name="Google Shape;1337;p49"/>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4830450" y="5213225"/>
              <a:ext cx="25" cy="248450"/>
            </a:xfrm>
            <a:custGeom>
              <a:avLst/>
              <a:gdLst/>
              <a:ahLst/>
              <a:cxnLst/>
              <a:rect l="l" t="t" r="r" b="b"/>
              <a:pathLst>
                <a:path w="1" h="9938" fill="none" extrusionOk="0">
                  <a:moveTo>
                    <a:pt x="0" y="0"/>
                  </a:moveTo>
                  <a:lnTo>
                    <a:pt x="0" y="993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49"/>
          <p:cNvGrpSpPr/>
          <p:nvPr/>
        </p:nvGrpSpPr>
        <p:grpSpPr>
          <a:xfrm>
            <a:off x="559690" y="4214758"/>
            <a:ext cx="403246" cy="222955"/>
            <a:chOff x="531800" y="5071350"/>
            <a:chExt cx="529750" cy="292900"/>
          </a:xfrm>
        </p:grpSpPr>
        <p:sp>
          <p:nvSpPr>
            <p:cNvPr id="1343" name="Google Shape;1343;p49"/>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9"/>
          <p:cNvGrpSpPr/>
          <p:nvPr/>
        </p:nvGrpSpPr>
        <p:grpSpPr>
          <a:xfrm>
            <a:off x="7091494" y="2032000"/>
            <a:ext cx="433992" cy="422729"/>
            <a:chOff x="5916675" y="927975"/>
            <a:chExt cx="516350" cy="502950"/>
          </a:xfrm>
        </p:grpSpPr>
        <p:sp>
          <p:nvSpPr>
            <p:cNvPr id="1351" name="Google Shape;1351;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9"/>
          <p:cNvGrpSpPr/>
          <p:nvPr/>
        </p:nvGrpSpPr>
        <p:grpSpPr>
          <a:xfrm>
            <a:off x="6207514" y="2737902"/>
            <a:ext cx="1079481" cy="1051467"/>
            <a:chOff x="5916675" y="927975"/>
            <a:chExt cx="516350" cy="502950"/>
          </a:xfrm>
        </p:grpSpPr>
        <p:sp>
          <p:nvSpPr>
            <p:cNvPr id="1354" name="Google Shape;1354;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9"/>
          <p:cNvGrpSpPr/>
          <p:nvPr/>
        </p:nvGrpSpPr>
        <p:grpSpPr>
          <a:xfrm>
            <a:off x="6207657" y="2032000"/>
            <a:ext cx="433992" cy="422729"/>
            <a:chOff x="5916675" y="927975"/>
            <a:chExt cx="516350" cy="502950"/>
          </a:xfrm>
        </p:grpSpPr>
        <p:sp>
          <p:nvSpPr>
            <p:cNvPr id="1357" name="Google Shape;1357;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9" name="Google Shape;1359;p49"/>
          <p:cNvSpPr/>
          <p:nvPr/>
        </p:nvSpPr>
        <p:spPr>
          <a:xfrm>
            <a:off x="7283655" y="22683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6399818" y="22683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6685353" y="33259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6"/>
        <p:cNvGrpSpPr/>
        <p:nvPr/>
      </p:nvGrpSpPr>
      <p:grpSpPr>
        <a:xfrm>
          <a:off x="0" y="0"/>
          <a:ext cx="0" cy="0"/>
          <a:chOff x="0" y="0"/>
          <a:chExt cx="0" cy="0"/>
        </a:xfrm>
      </p:grpSpPr>
      <p:grpSp>
        <p:nvGrpSpPr>
          <p:cNvPr id="1367" name="Google Shape;1367;p50"/>
          <p:cNvGrpSpPr/>
          <p:nvPr/>
        </p:nvGrpSpPr>
        <p:grpSpPr>
          <a:xfrm>
            <a:off x="3058888" y="1397727"/>
            <a:ext cx="445718" cy="445753"/>
            <a:chOff x="3706812" y="1035050"/>
            <a:chExt cx="4792662" cy="4787899"/>
          </a:xfrm>
        </p:grpSpPr>
        <p:sp>
          <p:nvSpPr>
            <p:cNvPr id="1368" name="Google Shape;1368;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4" name="Google Shape;1374;p50"/>
          <p:cNvGrpSpPr/>
          <p:nvPr/>
        </p:nvGrpSpPr>
        <p:grpSpPr>
          <a:xfrm>
            <a:off x="1779393" y="1397757"/>
            <a:ext cx="443331" cy="445437"/>
            <a:chOff x="1400175" y="1220787"/>
            <a:chExt cx="4473575" cy="4476750"/>
          </a:xfrm>
        </p:grpSpPr>
        <p:sp>
          <p:nvSpPr>
            <p:cNvPr id="1375" name="Google Shape;1375;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9" name="Google Shape;1379;p50"/>
          <p:cNvGrpSpPr/>
          <p:nvPr/>
        </p:nvGrpSpPr>
        <p:grpSpPr>
          <a:xfrm>
            <a:off x="1138046" y="1397771"/>
            <a:ext cx="446045" cy="445465"/>
            <a:chOff x="1649412" y="927100"/>
            <a:chExt cx="5011737" cy="5016500"/>
          </a:xfrm>
        </p:grpSpPr>
        <p:sp>
          <p:nvSpPr>
            <p:cNvPr id="1380" name="Google Shape;1380;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3" name="Google Shape;1383;p50"/>
          <p:cNvGrpSpPr/>
          <p:nvPr/>
        </p:nvGrpSpPr>
        <p:grpSpPr>
          <a:xfrm>
            <a:off x="2418397" y="1398024"/>
            <a:ext cx="444870" cy="445286"/>
            <a:chOff x="1301750" y="920750"/>
            <a:chExt cx="5095875" cy="5100637"/>
          </a:xfrm>
        </p:grpSpPr>
        <p:sp>
          <p:nvSpPr>
            <p:cNvPr id="1384" name="Google Shape;1384;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9" name="Google Shape;1389;p50"/>
          <p:cNvGrpSpPr/>
          <p:nvPr/>
        </p:nvGrpSpPr>
        <p:grpSpPr>
          <a:xfrm>
            <a:off x="4341570" y="1397933"/>
            <a:ext cx="445621" cy="445591"/>
            <a:chOff x="5732756" y="2682276"/>
            <a:chExt cx="719905" cy="719856"/>
          </a:xfrm>
        </p:grpSpPr>
        <p:sp>
          <p:nvSpPr>
            <p:cNvPr id="1390" name="Google Shape;1390;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3" name="Google Shape;1393;p50"/>
          <p:cNvGrpSpPr/>
          <p:nvPr/>
        </p:nvGrpSpPr>
        <p:grpSpPr>
          <a:xfrm>
            <a:off x="4982887" y="1397927"/>
            <a:ext cx="445627" cy="445604"/>
            <a:chOff x="6768809" y="2682265"/>
            <a:chExt cx="719915" cy="719877"/>
          </a:xfrm>
        </p:grpSpPr>
        <p:sp>
          <p:nvSpPr>
            <p:cNvPr id="1394" name="Google Shape;1394;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8" name="Google Shape;1398;p50"/>
          <p:cNvGrpSpPr/>
          <p:nvPr/>
        </p:nvGrpSpPr>
        <p:grpSpPr>
          <a:xfrm>
            <a:off x="5624209" y="1397956"/>
            <a:ext cx="445753" cy="445545"/>
            <a:chOff x="7804870" y="2682313"/>
            <a:chExt cx="720118" cy="719782"/>
          </a:xfrm>
        </p:grpSpPr>
        <p:sp>
          <p:nvSpPr>
            <p:cNvPr id="1399" name="Google Shape;1399;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4" name="Google Shape;1404;p50"/>
          <p:cNvGrpSpPr/>
          <p:nvPr/>
        </p:nvGrpSpPr>
        <p:grpSpPr>
          <a:xfrm>
            <a:off x="6265657" y="1397725"/>
            <a:ext cx="446293" cy="446006"/>
            <a:chOff x="8841135" y="2681940"/>
            <a:chExt cx="720990" cy="720527"/>
          </a:xfrm>
        </p:grpSpPr>
        <p:sp>
          <p:nvSpPr>
            <p:cNvPr id="1405" name="Google Shape;1405;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1" name="Google Shape;1411;p50"/>
          <p:cNvGrpSpPr/>
          <p:nvPr/>
        </p:nvGrpSpPr>
        <p:grpSpPr>
          <a:xfrm>
            <a:off x="3699655" y="1397657"/>
            <a:ext cx="445260" cy="445260"/>
            <a:chOff x="4103687" y="1439862"/>
            <a:chExt cx="3986212" cy="3986211"/>
          </a:xfrm>
        </p:grpSpPr>
        <p:sp>
          <p:nvSpPr>
            <p:cNvPr id="1412" name="Google Shape;1412;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4" name="Google Shape;1414;p50"/>
          <p:cNvGrpSpPr/>
          <p:nvPr/>
        </p:nvGrpSpPr>
        <p:grpSpPr>
          <a:xfrm>
            <a:off x="6907645" y="1397961"/>
            <a:ext cx="445803" cy="445535"/>
            <a:chOff x="9878272" y="2682320"/>
            <a:chExt cx="720199" cy="719767"/>
          </a:xfrm>
        </p:grpSpPr>
        <p:sp>
          <p:nvSpPr>
            <p:cNvPr id="1415"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50"/>
          <p:cNvGrpSpPr/>
          <p:nvPr/>
        </p:nvGrpSpPr>
        <p:grpSpPr>
          <a:xfrm>
            <a:off x="7549143" y="1397878"/>
            <a:ext cx="445700" cy="445701"/>
            <a:chOff x="10914618" y="2682187"/>
            <a:chExt cx="720033" cy="720033"/>
          </a:xfrm>
        </p:grpSpPr>
        <p:sp>
          <p:nvSpPr>
            <p:cNvPr id="1419" name="Google Shape;1419;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50"/>
          <p:cNvGrpSpPr/>
          <p:nvPr/>
        </p:nvGrpSpPr>
        <p:grpSpPr>
          <a:xfrm>
            <a:off x="1772664" y="690657"/>
            <a:ext cx="361521" cy="445816"/>
            <a:chOff x="1582665" y="1011072"/>
            <a:chExt cx="584040" cy="720220"/>
          </a:xfrm>
        </p:grpSpPr>
        <p:sp>
          <p:nvSpPr>
            <p:cNvPr id="1426" name="Google Shape;1426;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1" name="Google Shape;1431;p50"/>
          <p:cNvGrpSpPr/>
          <p:nvPr/>
        </p:nvGrpSpPr>
        <p:grpSpPr>
          <a:xfrm>
            <a:off x="2374048" y="690678"/>
            <a:ext cx="379481" cy="445796"/>
            <a:chOff x="2554206" y="1011105"/>
            <a:chExt cx="613055" cy="720187"/>
          </a:xfrm>
        </p:grpSpPr>
        <p:sp>
          <p:nvSpPr>
            <p:cNvPr id="1432" name="Google Shape;1432;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5" name="Google Shape;1435;p50"/>
          <p:cNvGrpSpPr/>
          <p:nvPr/>
        </p:nvGrpSpPr>
        <p:grpSpPr>
          <a:xfrm>
            <a:off x="6922223" y="645018"/>
            <a:ext cx="460705" cy="491455"/>
            <a:chOff x="9901824" y="937343"/>
            <a:chExt cx="744273" cy="793950"/>
          </a:xfrm>
        </p:grpSpPr>
        <p:grpSp>
          <p:nvGrpSpPr>
            <p:cNvPr id="1436" name="Google Shape;1436;p50"/>
            <p:cNvGrpSpPr/>
            <p:nvPr/>
          </p:nvGrpSpPr>
          <p:grpSpPr>
            <a:xfrm>
              <a:off x="9901824" y="937343"/>
              <a:ext cx="744273" cy="793950"/>
              <a:chOff x="9901824" y="937343"/>
              <a:chExt cx="744273" cy="793950"/>
            </a:xfrm>
          </p:grpSpPr>
          <p:sp>
            <p:nvSpPr>
              <p:cNvPr id="1437" name="Google Shape;1437;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447" name="Google Shape;1447;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3" name="Google Shape;1453;p50"/>
          <p:cNvGrpSpPr/>
          <p:nvPr/>
        </p:nvGrpSpPr>
        <p:grpSpPr>
          <a:xfrm>
            <a:off x="2993392" y="690844"/>
            <a:ext cx="369868" cy="445629"/>
            <a:chOff x="3554761" y="1011374"/>
            <a:chExt cx="597525" cy="719918"/>
          </a:xfrm>
        </p:grpSpPr>
        <p:sp>
          <p:nvSpPr>
            <p:cNvPr id="1454" name="Google Shape;1454;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50"/>
          <p:cNvGrpSpPr/>
          <p:nvPr/>
        </p:nvGrpSpPr>
        <p:grpSpPr>
          <a:xfrm>
            <a:off x="3603122" y="690632"/>
            <a:ext cx="370755" cy="445841"/>
            <a:chOff x="4539787" y="1011032"/>
            <a:chExt cx="598958" cy="720261"/>
          </a:xfrm>
        </p:grpSpPr>
        <p:sp>
          <p:nvSpPr>
            <p:cNvPr id="1459" name="Google Shape;1459;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4" name="Google Shape;1464;p50"/>
          <p:cNvGrpSpPr/>
          <p:nvPr/>
        </p:nvGrpSpPr>
        <p:grpSpPr>
          <a:xfrm>
            <a:off x="4213740" y="690740"/>
            <a:ext cx="366917" cy="445733"/>
            <a:chOff x="5526246" y="1011207"/>
            <a:chExt cx="592758" cy="720086"/>
          </a:xfrm>
        </p:grpSpPr>
        <p:sp>
          <p:nvSpPr>
            <p:cNvPr id="1465" name="Google Shape;1465;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1" name="Google Shape;1471;p50"/>
          <p:cNvGrpSpPr/>
          <p:nvPr/>
        </p:nvGrpSpPr>
        <p:grpSpPr>
          <a:xfrm>
            <a:off x="1168508" y="690734"/>
            <a:ext cx="364294" cy="445740"/>
            <a:chOff x="606645" y="1011196"/>
            <a:chExt cx="588520" cy="720096"/>
          </a:xfrm>
        </p:grpSpPr>
        <p:sp>
          <p:nvSpPr>
            <p:cNvPr id="1472" name="Google Shape;1472;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6" name="Google Shape;1476;p50"/>
          <p:cNvGrpSpPr/>
          <p:nvPr/>
        </p:nvGrpSpPr>
        <p:grpSpPr>
          <a:xfrm>
            <a:off x="7622791" y="690711"/>
            <a:ext cx="298405" cy="445762"/>
            <a:chOff x="11033597" y="1011159"/>
            <a:chExt cx="482075" cy="720133"/>
          </a:xfrm>
        </p:grpSpPr>
        <p:sp>
          <p:nvSpPr>
            <p:cNvPr id="1477" name="Google Shape;1477;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78" name="Google Shape;1478;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79" name="Google Shape;1479;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80" name="Google Shape;1480;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81" name="Google Shape;1481;p50"/>
          <p:cNvGrpSpPr/>
          <p:nvPr/>
        </p:nvGrpSpPr>
        <p:grpSpPr>
          <a:xfrm>
            <a:off x="6221656" y="645018"/>
            <a:ext cx="460705" cy="491455"/>
            <a:chOff x="8770051" y="937343"/>
            <a:chExt cx="744273" cy="793950"/>
          </a:xfrm>
        </p:grpSpPr>
        <p:sp>
          <p:nvSpPr>
            <p:cNvPr id="1482" name="Google Shape;1482;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3" name="Google Shape;1483;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4" name="Google Shape;1484;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5" name="Google Shape;1485;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6" name="Google Shape;1486;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87" name="Google Shape;1487;p50"/>
            <p:cNvGrpSpPr/>
            <p:nvPr/>
          </p:nvGrpSpPr>
          <p:grpSpPr>
            <a:xfrm>
              <a:off x="8770051" y="937343"/>
              <a:ext cx="744273" cy="793950"/>
              <a:chOff x="6565437" y="1588001"/>
              <a:chExt cx="744273" cy="793950"/>
            </a:xfrm>
          </p:grpSpPr>
          <p:sp>
            <p:nvSpPr>
              <p:cNvPr id="1488" name="Google Shape;1488;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9" name="Google Shape;1489;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8" name="Google Shape;1498;p50"/>
          <p:cNvGrpSpPr/>
          <p:nvPr/>
        </p:nvGrpSpPr>
        <p:grpSpPr>
          <a:xfrm>
            <a:off x="4820520" y="645018"/>
            <a:ext cx="460705" cy="491455"/>
            <a:chOff x="6506504" y="937343"/>
            <a:chExt cx="744273" cy="793950"/>
          </a:xfrm>
        </p:grpSpPr>
        <p:sp>
          <p:nvSpPr>
            <p:cNvPr id="1499" name="Google Shape;1499;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0" name="Google Shape;1500;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1" name="Google Shape;1501;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02" name="Google Shape;1502;p50"/>
            <p:cNvGrpSpPr/>
            <p:nvPr/>
          </p:nvGrpSpPr>
          <p:grpSpPr>
            <a:xfrm>
              <a:off x="6506504" y="937343"/>
              <a:ext cx="744273" cy="793950"/>
              <a:chOff x="6565437" y="1588001"/>
              <a:chExt cx="744273" cy="793950"/>
            </a:xfrm>
          </p:grpSpPr>
          <p:sp>
            <p:nvSpPr>
              <p:cNvPr id="1503" name="Google Shape;1503;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5" name="Google Shape;1505;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8" name="Google Shape;1508;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9" name="Google Shape;1509;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0" name="Google Shape;1510;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1" name="Google Shape;1511;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13" name="Google Shape;1513;p50"/>
          <p:cNvGrpSpPr/>
          <p:nvPr/>
        </p:nvGrpSpPr>
        <p:grpSpPr>
          <a:xfrm>
            <a:off x="5521088" y="645018"/>
            <a:ext cx="460705" cy="491455"/>
            <a:chOff x="7638277" y="937343"/>
            <a:chExt cx="744273" cy="793950"/>
          </a:xfrm>
        </p:grpSpPr>
        <p:sp>
          <p:nvSpPr>
            <p:cNvPr id="1514"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6"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18" name="Google Shape;1518;p50"/>
            <p:cNvGrpSpPr/>
            <p:nvPr/>
          </p:nvGrpSpPr>
          <p:grpSpPr>
            <a:xfrm>
              <a:off x="7638277" y="937343"/>
              <a:ext cx="744273" cy="793950"/>
              <a:chOff x="6565437" y="1588001"/>
              <a:chExt cx="744273" cy="793950"/>
            </a:xfrm>
          </p:grpSpPr>
          <p:sp>
            <p:nvSpPr>
              <p:cNvPr id="1519"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8"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29" name="Google Shape;1529;p50"/>
          <p:cNvGrpSpPr/>
          <p:nvPr/>
        </p:nvGrpSpPr>
        <p:grpSpPr>
          <a:xfrm>
            <a:off x="3061198" y="2834573"/>
            <a:ext cx="445779" cy="400764"/>
            <a:chOff x="3778727" y="4460423"/>
            <a:chExt cx="720160" cy="647438"/>
          </a:xfrm>
        </p:grpSpPr>
        <p:sp>
          <p:nvSpPr>
            <p:cNvPr id="1530" name="Google Shape;1530;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4" name="Google Shape;1534;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50"/>
          <p:cNvGrpSpPr/>
          <p:nvPr/>
        </p:nvGrpSpPr>
        <p:grpSpPr>
          <a:xfrm>
            <a:off x="1138083" y="2819648"/>
            <a:ext cx="445680" cy="430613"/>
            <a:chOff x="557494" y="4436312"/>
            <a:chExt cx="720000" cy="695660"/>
          </a:xfrm>
        </p:grpSpPr>
        <p:sp>
          <p:nvSpPr>
            <p:cNvPr id="1538" name="Google Shape;1538;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0" name="Google Shape;1540;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1" name="Google Shape;1541;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2" name="Google Shape;1542;p50"/>
          <p:cNvGrpSpPr/>
          <p:nvPr/>
        </p:nvGrpSpPr>
        <p:grpSpPr>
          <a:xfrm>
            <a:off x="4343305" y="2812059"/>
            <a:ext cx="445833" cy="445792"/>
            <a:chOff x="5926265" y="4424051"/>
            <a:chExt cx="720246" cy="720181"/>
          </a:xfrm>
        </p:grpSpPr>
        <p:sp>
          <p:nvSpPr>
            <p:cNvPr id="1543" name="Google Shape;1543;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7" name="Google Shape;1547;p50"/>
          <p:cNvGrpSpPr/>
          <p:nvPr/>
        </p:nvGrpSpPr>
        <p:grpSpPr>
          <a:xfrm>
            <a:off x="1779066" y="2831613"/>
            <a:ext cx="445680" cy="406684"/>
            <a:chOff x="1631150" y="4455641"/>
            <a:chExt cx="720000" cy="657002"/>
          </a:xfrm>
        </p:grpSpPr>
        <p:sp>
          <p:nvSpPr>
            <p:cNvPr id="1548" name="Google Shape;1548;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50"/>
          <p:cNvGrpSpPr/>
          <p:nvPr/>
        </p:nvGrpSpPr>
        <p:grpSpPr>
          <a:xfrm>
            <a:off x="2420095" y="2831029"/>
            <a:ext cx="445680" cy="407853"/>
            <a:chOff x="2704878" y="4454697"/>
            <a:chExt cx="720000" cy="658889"/>
          </a:xfrm>
        </p:grpSpPr>
        <p:sp>
          <p:nvSpPr>
            <p:cNvPr id="1554" name="Google Shape;1554;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0" name="Google Shape;1560;p50"/>
          <p:cNvGrpSpPr/>
          <p:nvPr/>
        </p:nvGrpSpPr>
        <p:grpSpPr>
          <a:xfrm>
            <a:off x="3702366" y="2832987"/>
            <a:ext cx="445549" cy="403935"/>
            <a:chOff x="4852681" y="4457861"/>
            <a:chExt cx="719788" cy="652561"/>
          </a:xfrm>
        </p:grpSpPr>
        <p:sp>
          <p:nvSpPr>
            <p:cNvPr id="1561" name="Google Shape;1561;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2" name="Google Shape;1562;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3" name="Google Shape;1563;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64" name="Google Shape;1564;p50"/>
          <p:cNvGrpSpPr/>
          <p:nvPr/>
        </p:nvGrpSpPr>
        <p:grpSpPr>
          <a:xfrm>
            <a:off x="4984527" y="2823424"/>
            <a:ext cx="445818" cy="423063"/>
            <a:chOff x="7000306" y="4442411"/>
            <a:chExt cx="720224" cy="683463"/>
          </a:xfrm>
        </p:grpSpPr>
        <p:sp>
          <p:nvSpPr>
            <p:cNvPr id="1565" name="Google Shape;1565;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6" name="Google Shape;1566;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7" name="Google Shape;1567;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8" name="Google Shape;1568;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9" name="Google Shape;1569;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70" name="Google Shape;1570;p50"/>
          <p:cNvGrpSpPr/>
          <p:nvPr/>
        </p:nvGrpSpPr>
        <p:grpSpPr>
          <a:xfrm>
            <a:off x="5625735" y="2821221"/>
            <a:ext cx="445779" cy="427468"/>
            <a:chOff x="8074325" y="4438852"/>
            <a:chExt cx="720160" cy="690579"/>
          </a:xfrm>
        </p:grpSpPr>
        <p:sp>
          <p:nvSpPr>
            <p:cNvPr id="1571" name="Google Shape;1571;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2" name="Google Shape;1572;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3" name="Google Shape;1573;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4" name="Google Shape;1574;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5" name="Google Shape;1575;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6" name="Google Shape;1576;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77" name="Google Shape;1577;p50"/>
          <p:cNvGrpSpPr/>
          <p:nvPr/>
        </p:nvGrpSpPr>
        <p:grpSpPr>
          <a:xfrm>
            <a:off x="6908080" y="2835170"/>
            <a:ext cx="445629" cy="399565"/>
            <a:chOff x="9878975" y="4425243"/>
            <a:chExt cx="719918" cy="645502"/>
          </a:xfrm>
        </p:grpSpPr>
        <p:sp>
          <p:nvSpPr>
            <p:cNvPr id="1578" name="Google Shape;1578;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9" name="Google Shape;1579;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0" name="Google Shape;1580;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1" name="Google Shape;1581;p50"/>
          <p:cNvGrpSpPr/>
          <p:nvPr/>
        </p:nvGrpSpPr>
        <p:grpSpPr>
          <a:xfrm>
            <a:off x="7549097" y="2823971"/>
            <a:ext cx="445785" cy="421964"/>
            <a:chOff x="10914544" y="4407150"/>
            <a:chExt cx="720170" cy="681687"/>
          </a:xfrm>
        </p:grpSpPr>
        <p:sp>
          <p:nvSpPr>
            <p:cNvPr id="1582" name="Google Shape;1582;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4" name="Google Shape;1584;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5" name="Google Shape;1585;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6" name="Google Shape;1586;p50"/>
          <p:cNvGrpSpPr/>
          <p:nvPr/>
        </p:nvGrpSpPr>
        <p:grpSpPr>
          <a:xfrm>
            <a:off x="6266887" y="2832085"/>
            <a:ext cx="445805" cy="405735"/>
            <a:chOff x="8843122" y="4420259"/>
            <a:chExt cx="720202" cy="655469"/>
          </a:xfrm>
        </p:grpSpPr>
        <p:sp>
          <p:nvSpPr>
            <p:cNvPr id="1587" name="Google Shape;1587;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8" name="Google Shape;1588;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2" name="Google Shape;1592;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3" name="Google Shape;1593;p50"/>
          <p:cNvGrpSpPr/>
          <p:nvPr/>
        </p:nvGrpSpPr>
        <p:grpSpPr>
          <a:xfrm>
            <a:off x="3069757" y="2130647"/>
            <a:ext cx="445812" cy="394518"/>
            <a:chOff x="1510757" y="3225422"/>
            <a:chExt cx="720214" cy="637347"/>
          </a:xfrm>
        </p:grpSpPr>
        <p:sp>
          <p:nvSpPr>
            <p:cNvPr id="1594" name="Google Shape;1594;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0" name="Google Shape;1600;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1" name="Google Shape;1601;p50"/>
          <p:cNvGrpSpPr/>
          <p:nvPr/>
        </p:nvGrpSpPr>
        <p:grpSpPr>
          <a:xfrm>
            <a:off x="3761148" y="2148167"/>
            <a:ext cx="445767" cy="359478"/>
            <a:chOff x="2595501" y="3253725"/>
            <a:chExt cx="720141" cy="580739"/>
          </a:xfrm>
        </p:grpSpPr>
        <p:sp>
          <p:nvSpPr>
            <p:cNvPr id="1602" name="Google Shape;1602;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6" name="Google Shape;1606;p50"/>
          <p:cNvGrpSpPr/>
          <p:nvPr/>
        </p:nvGrpSpPr>
        <p:grpSpPr>
          <a:xfrm>
            <a:off x="5143819" y="2105135"/>
            <a:ext cx="443879" cy="445541"/>
            <a:chOff x="4764809" y="3184208"/>
            <a:chExt cx="717090" cy="719775"/>
          </a:xfrm>
        </p:grpSpPr>
        <p:sp>
          <p:nvSpPr>
            <p:cNvPr id="1607" name="Google Shape;1607;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0" name="Google Shape;1610;p50"/>
          <p:cNvGrpSpPr/>
          <p:nvPr/>
        </p:nvGrpSpPr>
        <p:grpSpPr>
          <a:xfrm>
            <a:off x="4452495" y="2134100"/>
            <a:ext cx="445746" cy="387612"/>
            <a:chOff x="3680173" y="3231000"/>
            <a:chExt cx="720106" cy="626190"/>
          </a:xfrm>
        </p:grpSpPr>
        <p:sp>
          <p:nvSpPr>
            <p:cNvPr id="1611" name="Google Shape;161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4" name="Google Shape;1614;p50"/>
          <p:cNvGrpSpPr/>
          <p:nvPr/>
        </p:nvGrpSpPr>
        <p:grpSpPr>
          <a:xfrm>
            <a:off x="6524582" y="2105096"/>
            <a:ext cx="443283" cy="445620"/>
            <a:chOff x="6931035" y="3184144"/>
            <a:chExt cx="716128" cy="719903"/>
          </a:xfrm>
        </p:grpSpPr>
        <p:sp>
          <p:nvSpPr>
            <p:cNvPr id="1615" name="Google Shape;1615;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6" name="Google Shape;1616;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9" name="Google Shape;1619;p50"/>
          <p:cNvGrpSpPr/>
          <p:nvPr/>
        </p:nvGrpSpPr>
        <p:grpSpPr>
          <a:xfrm>
            <a:off x="5833276" y="2105048"/>
            <a:ext cx="445727" cy="445714"/>
            <a:chOff x="5846429" y="3184067"/>
            <a:chExt cx="720076" cy="720055"/>
          </a:xfrm>
        </p:grpSpPr>
        <p:sp>
          <p:nvSpPr>
            <p:cNvPr id="1620" name="Google Shape;1620;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1" name="Google Shape;1621;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2" name="Google Shape;1622;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4" name="Google Shape;1624;p50"/>
          <p:cNvGrpSpPr/>
          <p:nvPr/>
        </p:nvGrpSpPr>
        <p:grpSpPr>
          <a:xfrm>
            <a:off x="2520481" y="2104993"/>
            <a:ext cx="303698" cy="445825"/>
            <a:chOff x="655600" y="3183978"/>
            <a:chExt cx="490627" cy="720234"/>
          </a:xfrm>
        </p:grpSpPr>
        <p:sp>
          <p:nvSpPr>
            <p:cNvPr id="1625" name="Google Shape;1625;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0" name="Google Shape;1630;p50"/>
          <p:cNvGrpSpPr/>
          <p:nvPr/>
        </p:nvGrpSpPr>
        <p:grpSpPr>
          <a:xfrm>
            <a:off x="7213443" y="2105109"/>
            <a:ext cx="189785" cy="445592"/>
            <a:chOff x="8011692" y="3184166"/>
            <a:chExt cx="306600" cy="719859"/>
          </a:xfrm>
        </p:grpSpPr>
        <p:sp>
          <p:nvSpPr>
            <p:cNvPr id="1631" name="Google Shape;1631;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2" name="Google Shape;1632;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3" name="Google Shape;1633;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4" name="Google Shape;1634;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5" name="Google Shape;1635;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6" name="Google Shape;1636;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37" name="Google Shape;1637;p50"/>
          <p:cNvGrpSpPr/>
          <p:nvPr/>
        </p:nvGrpSpPr>
        <p:grpSpPr>
          <a:xfrm>
            <a:off x="7648230" y="2104859"/>
            <a:ext cx="246199" cy="445516"/>
            <a:chOff x="4556125" y="630237"/>
            <a:chExt cx="3081338" cy="5568950"/>
          </a:xfrm>
        </p:grpSpPr>
        <p:sp>
          <p:nvSpPr>
            <p:cNvPr id="1638" name="Google Shape;1638;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9" name="Google Shape;1639;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0" name="Google Shape;1640;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1" name="Google Shape;1641;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2" name="Google Shape;1642;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3" name="Google Shape;1643;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4" name="Google Shape;1644;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45" name="Google Shape;1645;p50"/>
          <p:cNvGrpSpPr/>
          <p:nvPr/>
        </p:nvGrpSpPr>
        <p:grpSpPr>
          <a:xfrm>
            <a:off x="1829253" y="2105059"/>
            <a:ext cx="445768" cy="445697"/>
            <a:chOff x="1674084" y="3214987"/>
            <a:chExt cx="720142" cy="720027"/>
          </a:xfrm>
        </p:grpSpPr>
        <p:sp>
          <p:nvSpPr>
            <p:cNvPr id="1646" name="Google Shape;1646;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6" name="Google Shape;1656;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7" name="Google Shape;1657;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8" name="Google Shape;1658;p50"/>
          <p:cNvGrpSpPr/>
          <p:nvPr/>
        </p:nvGrpSpPr>
        <p:grpSpPr>
          <a:xfrm>
            <a:off x="1138094" y="2105021"/>
            <a:ext cx="445578" cy="445773"/>
            <a:chOff x="557511" y="3214925"/>
            <a:chExt cx="719836" cy="720150"/>
          </a:xfrm>
        </p:grpSpPr>
        <p:sp>
          <p:nvSpPr>
            <p:cNvPr id="1659" name="Google Shape;1659;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2" name="Google Shape;1662;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3" name="Google Shape;1663;p50"/>
          <p:cNvGrpSpPr/>
          <p:nvPr/>
        </p:nvGrpSpPr>
        <p:grpSpPr>
          <a:xfrm>
            <a:off x="1081977" y="3541356"/>
            <a:ext cx="445905" cy="400522"/>
            <a:chOff x="1147762" y="1131887"/>
            <a:chExt cx="5137150" cy="4619626"/>
          </a:xfrm>
        </p:grpSpPr>
        <p:sp>
          <p:nvSpPr>
            <p:cNvPr id="1664" name="Google Shape;1664;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7" name="Google Shape;1667;p50"/>
          <p:cNvGrpSpPr/>
          <p:nvPr/>
        </p:nvGrpSpPr>
        <p:grpSpPr>
          <a:xfrm>
            <a:off x="1879306" y="3535010"/>
            <a:ext cx="445901" cy="413282"/>
            <a:chOff x="1570037" y="1341437"/>
            <a:chExt cx="4943475" cy="4576762"/>
          </a:xfrm>
        </p:grpSpPr>
        <p:sp>
          <p:nvSpPr>
            <p:cNvPr id="1668" name="Google Shape;1668;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69" name="Google Shape;1669;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0" name="Google Shape;1670;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1" name="Google Shape;1671;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2" name="Google Shape;1672;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3" name="Google Shape;1673;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74" name="Google Shape;1674;p50"/>
          <p:cNvGrpSpPr/>
          <p:nvPr/>
        </p:nvGrpSpPr>
        <p:grpSpPr>
          <a:xfrm>
            <a:off x="4364629" y="3519111"/>
            <a:ext cx="441332" cy="445721"/>
            <a:chOff x="5770007" y="5489899"/>
            <a:chExt cx="712976" cy="720067"/>
          </a:xfrm>
        </p:grpSpPr>
        <p:sp>
          <p:nvSpPr>
            <p:cNvPr id="1675" name="Google Shape;1675;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6" name="Google Shape;1676;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7" name="Google Shape;1677;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83" name="Google Shape;1683;p50"/>
          <p:cNvGrpSpPr/>
          <p:nvPr/>
        </p:nvGrpSpPr>
        <p:grpSpPr>
          <a:xfrm>
            <a:off x="5157420" y="3541581"/>
            <a:ext cx="445651" cy="400824"/>
            <a:chOff x="7050768" y="5526199"/>
            <a:chExt cx="719953" cy="647534"/>
          </a:xfrm>
        </p:grpSpPr>
        <p:sp>
          <p:nvSpPr>
            <p:cNvPr id="1684" name="Google Shape;1684;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5" name="Google Shape;1685;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8" name="Google Shape;1688;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2" name="Google Shape;1692;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3" name="Google Shape;1693;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5" name="Google Shape;1695;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6" name="Google Shape;1696;p50"/>
          <p:cNvGrpSpPr/>
          <p:nvPr/>
        </p:nvGrpSpPr>
        <p:grpSpPr>
          <a:xfrm>
            <a:off x="6751936" y="3541651"/>
            <a:ext cx="445681" cy="400651"/>
            <a:chOff x="9626723" y="5526313"/>
            <a:chExt cx="720002" cy="647256"/>
          </a:xfrm>
        </p:grpSpPr>
        <p:sp>
          <p:nvSpPr>
            <p:cNvPr id="1697" name="Google Shape;1697;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8" name="Google Shape;1698;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9" name="Google Shape;1699;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1" name="Google Shape;1701;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2" name="Google Shape;1702;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3" name="Google Shape;1703;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6" name="Google Shape;1706;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7" name="Google Shape;1707;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9" name="Google Shape;1709;p50"/>
          <p:cNvGrpSpPr/>
          <p:nvPr/>
        </p:nvGrpSpPr>
        <p:grpSpPr>
          <a:xfrm>
            <a:off x="7549176" y="3519088"/>
            <a:ext cx="445582" cy="445743"/>
            <a:chOff x="10914672" y="5489861"/>
            <a:chExt cx="719842" cy="720102"/>
          </a:xfrm>
        </p:grpSpPr>
        <p:sp>
          <p:nvSpPr>
            <p:cNvPr id="1710" name="Google Shape;1710;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1" name="Google Shape;1711;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2" name="Google Shape;1712;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3" name="Google Shape;1713;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4" name="Google Shape;1714;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5" name="Google Shape;1715;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9" name="Google Shape;1719;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0" name="Google Shape;1720;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2" name="Google Shape;1722;p50"/>
          <p:cNvGrpSpPr/>
          <p:nvPr/>
        </p:nvGrpSpPr>
        <p:grpSpPr>
          <a:xfrm>
            <a:off x="5954636" y="3529352"/>
            <a:ext cx="445821" cy="425246"/>
            <a:chOff x="8338678" y="5506443"/>
            <a:chExt cx="720227" cy="686988"/>
          </a:xfrm>
        </p:grpSpPr>
        <p:sp>
          <p:nvSpPr>
            <p:cNvPr id="1723" name="Google Shape;1723;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4" name="Google Shape;1724;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5" name="Google Shape;1725;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6" name="Google Shape;1726;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7" name="Google Shape;1727;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8" name="Google Shape;1728;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9" name="Google Shape;1729;p50"/>
          <p:cNvGrpSpPr/>
          <p:nvPr/>
        </p:nvGrpSpPr>
        <p:grpSpPr>
          <a:xfrm>
            <a:off x="2676293" y="3583942"/>
            <a:ext cx="1336824" cy="316035"/>
            <a:chOff x="3042485" y="5594633"/>
            <a:chExt cx="2159652" cy="510557"/>
          </a:xfrm>
        </p:grpSpPr>
        <p:sp>
          <p:nvSpPr>
            <p:cNvPr id="1730" name="Google Shape;1730;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4" name="Google Shape;1734;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5" name="Google Shape;1735;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9" name="Google Shape;1739;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0" name="Google Shape;1740;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3" name="Google Shape;1743;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4" name="Google Shape;1744;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5" name="Google Shape;1745;p50"/>
          <p:cNvGrpSpPr/>
          <p:nvPr/>
        </p:nvGrpSpPr>
        <p:grpSpPr>
          <a:xfrm>
            <a:off x="1879183" y="4227478"/>
            <a:ext cx="445738" cy="442950"/>
            <a:chOff x="1442627" y="5710929"/>
            <a:chExt cx="594318" cy="590600"/>
          </a:xfrm>
        </p:grpSpPr>
        <p:sp>
          <p:nvSpPr>
            <p:cNvPr id="1746" name="Google Shape;1746;p5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9" name="Google Shape;1749;p5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0" name="Google Shape;1750;p50"/>
          <p:cNvGrpSpPr/>
          <p:nvPr/>
        </p:nvGrpSpPr>
        <p:grpSpPr>
          <a:xfrm>
            <a:off x="6788033" y="4226058"/>
            <a:ext cx="373053" cy="445791"/>
            <a:chOff x="8095060" y="5664590"/>
            <a:chExt cx="497404" cy="594389"/>
          </a:xfrm>
        </p:grpSpPr>
        <p:grpSp>
          <p:nvGrpSpPr>
            <p:cNvPr id="1751" name="Google Shape;1751;p50"/>
            <p:cNvGrpSpPr/>
            <p:nvPr/>
          </p:nvGrpSpPr>
          <p:grpSpPr>
            <a:xfrm>
              <a:off x="8095060" y="5969027"/>
              <a:ext cx="497404" cy="289951"/>
              <a:chOff x="8095060" y="5969027"/>
              <a:chExt cx="497404" cy="289951"/>
            </a:xfrm>
          </p:grpSpPr>
          <p:sp>
            <p:nvSpPr>
              <p:cNvPr id="1752" name="Google Shape;1752;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3" name="Google Shape;1753;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4" name="Google Shape;1754;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5" name="Google Shape;1755;p50"/>
            <p:cNvGrpSpPr/>
            <p:nvPr/>
          </p:nvGrpSpPr>
          <p:grpSpPr>
            <a:xfrm>
              <a:off x="8095060" y="5867832"/>
              <a:ext cx="497404" cy="289312"/>
              <a:chOff x="8095060" y="5867832"/>
              <a:chExt cx="497404" cy="289312"/>
            </a:xfrm>
          </p:grpSpPr>
          <p:sp>
            <p:nvSpPr>
              <p:cNvPr id="1756" name="Google Shape;1756;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8" name="Google Shape;1758;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9" name="Google Shape;1759;p50"/>
            <p:cNvGrpSpPr/>
            <p:nvPr/>
          </p:nvGrpSpPr>
          <p:grpSpPr>
            <a:xfrm>
              <a:off x="8095060" y="5765998"/>
              <a:ext cx="497404" cy="289312"/>
              <a:chOff x="8095060" y="5765998"/>
              <a:chExt cx="497404" cy="289312"/>
            </a:xfrm>
          </p:grpSpPr>
          <p:sp>
            <p:nvSpPr>
              <p:cNvPr id="1760" name="Google Shape;1760;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3" name="Google Shape;1763;p50"/>
            <p:cNvGrpSpPr/>
            <p:nvPr/>
          </p:nvGrpSpPr>
          <p:grpSpPr>
            <a:xfrm>
              <a:off x="8095060" y="5664590"/>
              <a:ext cx="497404" cy="290164"/>
              <a:chOff x="8095060" y="5664590"/>
              <a:chExt cx="497404" cy="290164"/>
            </a:xfrm>
          </p:grpSpPr>
          <p:sp>
            <p:nvSpPr>
              <p:cNvPr id="1764" name="Google Shape;1764;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5" name="Google Shape;1765;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67" name="Google Shape;1767;p50"/>
          <p:cNvGrpSpPr/>
          <p:nvPr/>
        </p:nvGrpSpPr>
        <p:grpSpPr>
          <a:xfrm>
            <a:off x="2870825" y="4226086"/>
            <a:ext cx="557162" cy="445734"/>
            <a:chOff x="4607809" y="5664627"/>
            <a:chExt cx="742883" cy="594312"/>
          </a:xfrm>
        </p:grpSpPr>
        <p:sp>
          <p:nvSpPr>
            <p:cNvPr id="1768" name="Google Shape;1768;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1" name="Google Shape;1771;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2" name="Google Shape;1772;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4" name="Google Shape;1774;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5" name="Google Shape;1775;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6" name="Google Shape;1776;p50"/>
          <p:cNvGrpSpPr/>
          <p:nvPr/>
        </p:nvGrpSpPr>
        <p:grpSpPr>
          <a:xfrm>
            <a:off x="3973890" y="4226143"/>
            <a:ext cx="1079865" cy="445620"/>
            <a:chOff x="2571250" y="5664711"/>
            <a:chExt cx="1439820" cy="594160"/>
          </a:xfrm>
        </p:grpSpPr>
        <p:sp>
          <p:nvSpPr>
            <p:cNvPr id="1777" name="Google Shape;1777;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8" name="Google Shape;1778;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79" name="Google Shape;1779;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0" name="Google Shape;1780;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1" name="Google Shape;1781;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2" name="Google Shape;1782;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3" name="Google Shape;1783;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4" name="Google Shape;1784;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5" name="Google Shape;1785;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6" name="Google Shape;1786;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7" name="Google Shape;1787;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8" name="Google Shape;1788;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9" name="Google Shape;1789;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0" name="Google Shape;1790;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91" name="Google Shape;1791;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2" name="Google Shape;1792;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93" name="Google Shape;1793;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4" name="Google Shape;1794;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5" name="Google Shape;1795;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6" name="Google Shape;1796;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7" name="Google Shape;1797;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8" name="Google Shape;1798;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9" name="Google Shape;1799;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0" name="Google Shape;1800;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01" name="Google Shape;1801;p50"/>
          <p:cNvGrpSpPr/>
          <p:nvPr/>
        </p:nvGrpSpPr>
        <p:grpSpPr>
          <a:xfrm>
            <a:off x="5599659" y="4225935"/>
            <a:ext cx="642470" cy="446036"/>
            <a:chOff x="6332670" y="5663946"/>
            <a:chExt cx="856627" cy="594715"/>
          </a:xfrm>
        </p:grpSpPr>
        <p:grpSp>
          <p:nvGrpSpPr>
            <p:cNvPr id="1802" name="Google Shape;1802;p50"/>
            <p:cNvGrpSpPr/>
            <p:nvPr/>
          </p:nvGrpSpPr>
          <p:grpSpPr>
            <a:xfrm>
              <a:off x="6392364" y="5663946"/>
              <a:ext cx="796933" cy="185801"/>
              <a:chOff x="3321050" y="1066800"/>
              <a:chExt cx="6505573" cy="1508125"/>
            </a:xfrm>
          </p:grpSpPr>
          <p:sp>
            <p:nvSpPr>
              <p:cNvPr id="1803" name="Google Shape;1803;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5" name="Google Shape;1805;p50"/>
            <p:cNvGrpSpPr/>
            <p:nvPr/>
          </p:nvGrpSpPr>
          <p:grpSpPr>
            <a:xfrm flipH="1">
              <a:off x="6332670" y="5868403"/>
              <a:ext cx="796933" cy="185801"/>
              <a:chOff x="3321050" y="1066800"/>
              <a:chExt cx="6505573" cy="1508125"/>
            </a:xfrm>
          </p:grpSpPr>
          <p:sp>
            <p:nvSpPr>
              <p:cNvPr id="1806" name="Google Shape;1806;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7" name="Google Shape;1807;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8" name="Google Shape;1808;p50"/>
            <p:cNvGrpSpPr/>
            <p:nvPr/>
          </p:nvGrpSpPr>
          <p:grpSpPr>
            <a:xfrm>
              <a:off x="6392364" y="6072860"/>
              <a:ext cx="796933" cy="185801"/>
              <a:chOff x="3321050" y="1066800"/>
              <a:chExt cx="6505573" cy="1508125"/>
            </a:xfrm>
          </p:grpSpPr>
          <p:sp>
            <p:nvSpPr>
              <p:cNvPr id="1809" name="Google Shape;1809;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811" name="Google Shape;1811;p50"/>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812" name="Google Shape;1812;p50"/>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5B0FE"/>
        </a:solidFill>
        <a:effectLst/>
      </p:bgPr>
    </p:bg>
    <p:spTree>
      <p:nvGrpSpPr>
        <p:cNvPr id="1" name="Shape 1816"/>
        <p:cNvGrpSpPr/>
        <p:nvPr/>
      </p:nvGrpSpPr>
      <p:grpSpPr>
        <a:xfrm>
          <a:off x="0" y="0"/>
          <a:ext cx="0" cy="0"/>
          <a:chOff x="0" y="0"/>
          <a:chExt cx="0" cy="0"/>
        </a:xfrm>
      </p:grpSpPr>
      <p:sp>
        <p:nvSpPr>
          <p:cNvPr id="1817" name="Google Shape;1817;p51"/>
          <p:cNvSpPr txBox="1"/>
          <p:nvPr/>
        </p:nvSpPr>
        <p:spPr>
          <a:xfrm>
            <a:off x="884300" y="72722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Barlow"/>
                <a:ea typeface="Barlow"/>
                <a:cs typeface="Barlow"/>
                <a:sym typeface="Barlow"/>
              </a:rPr>
              <a:t>You can also use any emoji as an icon!</a:t>
            </a:r>
            <a:endParaRPr b="1">
              <a:latin typeface="Barlow"/>
              <a:ea typeface="Barlow"/>
              <a:cs typeface="Barlow"/>
              <a:sym typeface="Barlow"/>
            </a:endParaRPr>
          </a:p>
          <a:p>
            <a:pPr marL="0" lvl="0" indent="0" algn="l" rtl="0">
              <a:spcBef>
                <a:spcPts val="0"/>
              </a:spcBef>
              <a:spcAft>
                <a:spcPts val="0"/>
              </a:spcAft>
              <a:buClr>
                <a:schemeClr val="dk1"/>
              </a:buClr>
              <a:buSzPts val="1100"/>
              <a:buFont typeface="Arial"/>
              <a:buNone/>
            </a:pPr>
            <a:r>
              <a:rPr lang="en">
                <a:latin typeface="Barlow Light"/>
                <a:ea typeface="Barlow Light"/>
                <a:cs typeface="Barlow Light"/>
                <a:sym typeface="Barlow Light"/>
              </a:rPr>
              <a:t>And of course it resizes without losing quality.</a:t>
            </a:r>
            <a:endParaRPr>
              <a:latin typeface="Barlow Light"/>
              <a:ea typeface="Barlow Light"/>
              <a:cs typeface="Barlow Light"/>
              <a:sym typeface="Barlow Light"/>
            </a:endParaRPr>
          </a:p>
          <a:p>
            <a:pPr marL="0" lvl="0" indent="0" algn="l" rtl="0">
              <a:spcBef>
                <a:spcPts val="0"/>
              </a:spcBef>
              <a:spcAft>
                <a:spcPts val="0"/>
              </a:spcAft>
              <a:buNone/>
            </a:pPr>
            <a:r>
              <a:rPr lang="en">
                <a:latin typeface="Barlow Light"/>
                <a:ea typeface="Barlow Light"/>
                <a:cs typeface="Barlow Light"/>
                <a:sym typeface="Barlow Light"/>
              </a:rPr>
              <a:t>How? Follow Google instructions https://twitter.com/googledocs/status/730087240156643328</a:t>
            </a:r>
            <a:endParaRPr>
              <a:latin typeface="Barlow Light"/>
              <a:ea typeface="Barlow Light"/>
              <a:cs typeface="Barlow Light"/>
              <a:sym typeface="Barlow Light"/>
            </a:endParaRPr>
          </a:p>
        </p:txBody>
      </p:sp>
      <p:sp>
        <p:nvSpPr>
          <p:cNvPr id="1818" name="Google Shape;1818;p51"/>
          <p:cNvSpPr txBox="1"/>
          <p:nvPr/>
        </p:nvSpPr>
        <p:spPr>
          <a:xfrm>
            <a:off x="884300" y="22980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FFFFFF"/>
                </a:solidFill>
                <a:latin typeface="Barlow Light"/>
                <a:ea typeface="Barlow Light"/>
                <a:cs typeface="Barlow Light"/>
                <a:sym typeface="Barlow Light"/>
              </a:rPr>
              <a:t>✋👆👉👍👤👦👧👨👩👪💃🏃💑❤😂😉😋😒😭👶😸🐟🍒🍔💣📌📖🔨🎃🎈🎨🏈🏰🌏🔌🔑</a:t>
            </a:r>
            <a:r>
              <a:rPr lang="en" sz="2400" dirty="0">
                <a:solidFill>
                  <a:srgbClr val="FFFFFF"/>
                </a:solidFill>
                <a:highlight>
                  <a:srgbClr val="000000"/>
                </a:highlight>
                <a:latin typeface="Barlow Light"/>
                <a:ea typeface="Barlow Light"/>
                <a:cs typeface="Barlow Light"/>
                <a:sym typeface="Barlow Light"/>
              </a:rPr>
              <a:t> and many more...</a:t>
            </a:r>
            <a:endParaRPr sz="2400">
              <a:solidFill>
                <a:srgbClr val="FFFFFF"/>
              </a:solidFill>
              <a:highlight>
                <a:srgbClr val="000000"/>
              </a:highlight>
              <a:latin typeface="Barlow Light"/>
              <a:ea typeface="Barlow Light"/>
              <a:cs typeface="Barlow Light"/>
              <a:sym typeface="Barlow Light"/>
            </a:endParaRPr>
          </a:p>
        </p:txBody>
      </p:sp>
      <p:sp>
        <p:nvSpPr>
          <p:cNvPr id="1819" name="Google Shape;1819;p5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aphicFrame>
        <p:nvGraphicFramePr>
          <p:cNvPr id="5" name="Diagram 4"/>
          <p:cNvGraphicFramePr/>
          <p:nvPr/>
        </p:nvGraphicFramePr>
        <p:xfrm>
          <a:off x="457200" y="586975"/>
          <a:ext cx="5138700" cy="8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2" name="Google Shape;262;p16"/>
          <p:cNvSpPr txBox="1">
            <a:spLocks noGrp="1"/>
          </p:cNvSpPr>
          <p:nvPr>
            <p:ph type="body" idx="1"/>
          </p:nvPr>
        </p:nvSpPr>
        <p:spPr>
          <a:xfrm>
            <a:off x="457200" y="1657350"/>
            <a:ext cx="5138700" cy="3180900"/>
          </a:xfrm>
          <a:prstGeom prst="rect">
            <a:avLst/>
          </a:prstGeom>
          <a:solidFill>
            <a:schemeClr val="accent2"/>
          </a:solidFill>
        </p:spPr>
        <p:txBody>
          <a:bodyPr spcFirstLastPara="1" wrap="square" lIns="91425" tIns="91425" rIns="91425" bIns="91425" anchor="t" anchorCtr="0">
            <a:noAutofit/>
          </a:bodyPr>
          <a:lstStyle/>
          <a:p>
            <a:pPr algn="just">
              <a:buNone/>
            </a:pPr>
            <a:r>
              <a:rPr lang="en-US" sz="1000" dirty="0" smtClean="0"/>
              <a:t>	</a:t>
            </a:r>
            <a:r>
              <a:rPr lang="en-US" sz="1600" dirty="0" smtClean="0"/>
              <a:t>E-banking </a:t>
            </a:r>
            <a:r>
              <a:rPr lang="en-US" sz="1600" dirty="0" smtClean="0"/>
              <a:t>is an online banking solution that provides a full range of banking services </a:t>
            </a:r>
            <a:r>
              <a:rPr lang="en-US" sz="1600" dirty="0" smtClean="0"/>
              <a:t>to customers </a:t>
            </a:r>
            <a:r>
              <a:rPr lang="en-US" sz="1600" dirty="0" smtClean="0"/>
              <a:t>with distinguished user </a:t>
            </a:r>
            <a:r>
              <a:rPr lang="en-US" sz="1600" dirty="0" smtClean="0"/>
              <a:t>profiles. It </a:t>
            </a:r>
            <a:r>
              <a:rPr lang="en-US" sz="1600" dirty="0" smtClean="0"/>
              <a:t>features internet banking as its dominant online channel, integrating independent subsystems. The objective is to prepare a software or application, which could maintain data &amp; provide user friendly interface for User. </a:t>
            </a:r>
            <a:r>
              <a:rPr lang="en-US" sz="1600" dirty="0" smtClean="0"/>
              <a:t>Also user </a:t>
            </a:r>
            <a:r>
              <a:rPr lang="en-US" sz="1600" dirty="0" smtClean="0"/>
              <a:t>can create an account from any place with Zero (0) balance &amp; personal </a:t>
            </a:r>
            <a:r>
              <a:rPr lang="en-US" sz="1600" dirty="0" smtClean="0"/>
              <a:t>information. In </a:t>
            </a:r>
            <a:r>
              <a:rPr lang="en-US" sz="1600" dirty="0" smtClean="0"/>
              <a:t>this Software user can keep record for daily Banking transactions</a:t>
            </a:r>
            <a:r>
              <a:rPr lang="en-US" sz="1600" dirty="0" smtClean="0"/>
              <a:t>.</a:t>
            </a:r>
          </a:p>
          <a:p>
            <a:pPr algn="just">
              <a:buNone/>
            </a:pPr>
            <a:endParaRPr lang="en-US" sz="10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grpSp>
        <p:nvGrpSpPr>
          <p:cNvPr id="14" name="Google Shape;1010;p49"/>
          <p:cNvGrpSpPr/>
          <p:nvPr/>
        </p:nvGrpSpPr>
        <p:grpSpPr>
          <a:xfrm>
            <a:off x="5181600" y="209550"/>
            <a:ext cx="838200" cy="726441"/>
            <a:chOff x="5961125" y="1623900"/>
            <a:chExt cx="427450" cy="448175"/>
          </a:xfrm>
          <a:solidFill>
            <a:schemeClr val="accent1"/>
          </a:solidFill>
          <a:effectLst>
            <a:outerShdw blurRad="50800" dist="38100" dir="5400000" algn="t" rotWithShape="0">
              <a:prstClr val="black">
                <a:alpha val="40000"/>
              </a:prstClr>
            </a:outerShdw>
          </a:effectLst>
        </p:grpSpPr>
        <p:sp>
          <p:nvSpPr>
            <p:cNvPr id="15" name="Google Shape;1011;p4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2;p4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3;p4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4;p4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5;p4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6;p4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7;p4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comb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17"/>
          <p:cNvSpPr txBox="1">
            <a:spLocks noGrp="1"/>
          </p:cNvSpPr>
          <p:nvPr>
            <p:ph type="subTitle" idx="1"/>
          </p:nvPr>
        </p:nvSpPr>
        <p:spPr>
          <a:xfrm>
            <a:off x="2362200" y="819150"/>
            <a:ext cx="38913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What is our Motivation?</a:t>
            </a:r>
            <a:endParaRPr/>
          </a:p>
        </p:txBody>
      </p:sp>
      <p:sp>
        <p:nvSpPr>
          <p:cNvPr id="4" name="TextBox 3"/>
          <p:cNvSpPr txBox="1"/>
          <p:nvPr/>
        </p:nvSpPr>
        <p:spPr>
          <a:xfrm>
            <a:off x="2743200" y="1581150"/>
            <a:ext cx="1986441" cy="307777"/>
          </a:xfrm>
          <a:prstGeom prst="rect">
            <a:avLst/>
          </a:prstGeom>
          <a:noFill/>
        </p:spPr>
        <p:txBody>
          <a:bodyPr wrap="none" rtlCol="0">
            <a:spAutoFit/>
          </a:bodyPr>
          <a:lstStyle/>
          <a:p>
            <a:r>
              <a:rPr lang="en-US" dirty="0" smtClean="0"/>
              <a:t>Our motivation is……..</a:t>
            </a:r>
            <a:endParaRPr lang="en-US" dirty="0"/>
          </a:p>
        </p:txBody>
      </p:sp>
      <p:sp>
        <p:nvSpPr>
          <p:cNvPr id="5" name="TextBox 4"/>
          <p:cNvSpPr txBox="1"/>
          <p:nvPr/>
        </p:nvSpPr>
        <p:spPr>
          <a:xfrm>
            <a:off x="2667000" y="2038350"/>
            <a:ext cx="5638800" cy="2677656"/>
          </a:xfrm>
          <a:prstGeom prst="rect">
            <a:avLst/>
          </a:prstGeom>
          <a:noFill/>
        </p:spPr>
        <p:txBody>
          <a:bodyPr wrap="square" rtlCol="0">
            <a:spAutoFit/>
          </a:bodyPr>
          <a:lstStyle/>
          <a:p>
            <a:r>
              <a:rPr lang="en-US" dirty="0" smtClean="0"/>
              <a:t>In present system some banks are working software based but most banks are doing it manually. User have to visit bank to Withdrawal or Deposit amount. In present bank system it is also difficult to find account information of account holder. In this bank management system we will automate all the banking process. In our bank management system user can check his balance online and he can also transfer money to other account online. In this Software you can keep record for daily Banking transactions. The main purpose of developing bank management system is to design an application, which could store bank data and provide an interface for retrieving customer related details with 100% accuracy.</a:t>
            </a:r>
          </a:p>
          <a:p>
            <a:endParaRPr lang="en-US" dirty="0"/>
          </a:p>
        </p:txBody>
      </p:sp>
      <p:sp>
        <p:nvSpPr>
          <p:cNvPr id="7" name="Google Shape;263;p16"/>
          <p:cNvSpPr txBox="1">
            <a:spLocks/>
          </p:cNvSpPr>
          <p:nvPr/>
        </p:nvSpPr>
        <p:spPr>
          <a:xfrm>
            <a:off x="8808000" y="2190750"/>
            <a:ext cx="336000" cy="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dirty="0" smtClean="0">
                <a:solidFill>
                  <a:schemeClr val="bg1"/>
                </a:solidFill>
                <a:latin typeface="Arial"/>
                <a:ea typeface="Arial"/>
                <a:cs typeface="Arial"/>
              </a:rPr>
              <a:t>4</a:t>
            </a:r>
            <a:endParaRPr kumimoji="0" lang="en" sz="1400" b="0" i="0" u="none" strike="noStrike" kern="0" cap="none" spc="0" normalizeH="0" baseline="0" noProof="0" dirty="0">
              <a:ln>
                <a:noFill/>
              </a:ln>
              <a:solidFill>
                <a:schemeClr val="bg1"/>
              </a:solidFill>
              <a:effectLst/>
              <a:uLnTx/>
              <a:uFillTx/>
              <a:latin typeface="Arial"/>
              <a:ea typeface="Arial"/>
              <a:cs typeface="Arial"/>
              <a:sym typeface="Arial"/>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 there any feature of this software?</a:t>
            </a:r>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5" name="Google Shape;285;p19"/>
          <p:cNvGrpSpPr/>
          <p:nvPr/>
        </p:nvGrpSpPr>
        <p:grpSpPr>
          <a:xfrm rot="-587295">
            <a:off x="6700483" y="3941579"/>
            <a:ext cx="954200" cy="917944"/>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9"/>
          <p:cNvSpPr/>
          <p:nvPr/>
        </p:nvSpPr>
        <p:spPr>
          <a:xfrm rot="2697410">
            <a:off x="4465316" y="1641253"/>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5638800" y="1504950"/>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cxnSp>
        <p:nvCxnSpPr>
          <p:cNvPr id="60" name="Straight Arrow Connector 59">
            <a:extLst>
              <a:ext uri="{FF2B5EF4-FFF2-40B4-BE49-F238E27FC236}">
                <a16:creationId xmlns="" xmlns:a16="http://schemas.microsoft.com/office/drawing/2014/main" id="{2D0B6286-3990-4608-92BC-9502947D702A}"/>
              </a:ext>
            </a:extLst>
          </p:cNvPr>
          <p:cNvCxnSpPr>
            <a:cxnSpLocks/>
          </p:cNvCxnSpPr>
          <p:nvPr/>
        </p:nvCxnSpPr>
        <p:spPr>
          <a:xfrm rot="10800000" flipV="1">
            <a:off x="5257800" y="438150"/>
            <a:ext cx="685802" cy="3810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 xmlns:a16="http://schemas.microsoft.com/office/drawing/2014/main" id="{E6017D71-76DA-4E17-AD24-6A59E4B77ED5}"/>
              </a:ext>
            </a:extLst>
          </p:cNvPr>
          <p:cNvCxnSpPr>
            <a:cxnSpLocks/>
          </p:cNvCxnSpPr>
          <p:nvPr/>
        </p:nvCxnSpPr>
        <p:spPr>
          <a:xfrm rot="5400000" flipH="1" flipV="1">
            <a:off x="4648200" y="3181350"/>
            <a:ext cx="685800" cy="533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 xmlns:a16="http://schemas.microsoft.com/office/drawing/2014/main" id="{442D02F4-063B-42C6-A3BC-0FC69A8703E1}"/>
              </a:ext>
            </a:extLst>
          </p:cNvPr>
          <p:cNvCxnSpPr>
            <a:cxnSpLocks/>
          </p:cNvCxnSpPr>
          <p:nvPr/>
        </p:nvCxnSpPr>
        <p:spPr>
          <a:xfrm>
            <a:off x="3222794" y="3460035"/>
            <a:ext cx="1184118" cy="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 xmlns:a16="http://schemas.microsoft.com/office/drawing/2014/main" id="{97A600DB-2E58-4411-9EBE-320984C76C81}"/>
              </a:ext>
            </a:extLst>
          </p:cNvPr>
          <p:cNvCxnSpPr>
            <a:cxnSpLocks/>
          </p:cNvCxnSpPr>
          <p:nvPr/>
        </p:nvCxnSpPr>
        <p:spPr>
          <a:xfrm>
            <a:off x="2971800" y="2571750"/>
            <a:ext cx="848278" cy="152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 xmlns:a16="http://schemas.microsoft.com/office/drawing/2014/main" id="{AF0A61EC-AD70-426F-89F4-0523AAAFB973}"/>
              </a:ext>
            </a:extLst>
          </p:cNvPr>
          <p:cNvCxnSpPr>
            <a:cxnSpLocks/>
          </p:cNvCxnSpPr>
          <p:nvPr/>
        </p:nvCxnSpPr>
        <p:spPr>
          <a:xfrm flipV="1">
            <a:off x="2895600" y="1581150"/>
            <a:ext cx="924478" cy="762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 xmlns:a16="http://schemas.microsoft.com/office/drawing/2014/main" id="{2B5F6D85-080D-4978-A81F-630FC66D9C42}"/>
              </a:ext>
            </a:extLst>
          </p:cNvPr>
          <p:cNvCxnSpPr>
            <a:cxnSpLocks/>
          </p:cNvCxnSpPr>
          <p:nvPr/>
        </p:nvCxnSpPr>
        <p:spPr>
          <a:xfrm>
            <a:off x="3222794" y="659414"/>
            <a:ext cx="772078" cy="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6" name="Freeform: Shape 4">
            <a:extLst>
              <a:ext uri="{FF2B5EF4-FFF2-40B4-BE49-F238E27FC236}">
                <a16:creationId xmlns="" xmlns:a16="http://schemas.microsoft.com/office/drawing/2014/main" id="{ACE15A6B-0BAF-46BB-9581-A51D2DBEF84F}"/>
              </a:ext>
            </a:extLst>
          </p:cNvPr>
          <p:cNvSpPr/>
          <p:nvPr/>
        </p:nvSpPr>
        <p:spPr>
          <a:xfrm rot="5400000">
            <a:off x="5063712" y="866709"/>
            <a:ext cx="798077" cy="798078"/>
          </a:xfrm>
          <a:custGeom>
            <a:avLst/>
            <a:gdLst>
              <a:gd name="connsiteX0" fmla="*/ 967796 w 1064103"/>
              <a:gd name="connsiteY0" fmla="*/ 1056855 h 1064104"/>
              <a:gd name="connsiteX1" fmla="*/ 1008058 w 1064103"/>
              <a:gd name="connsiteY1" fmla="*/ 1008058 h 1064104"/>
              <a:gd name="connsiteX2" fmla="*/ 1056855 w 1064103"/>
              <a:gd name="connsiteY2" fmla="*/ 967796 h 1064104"/>
              <a:gd name="connsiteX3" fmla="*/ 1055800 w 1064103"/>
              <a:gd name="connsiteY3" fmla="*/ 976167 h 1064104"/>
              <a:gd name="connsiteX4" fmla="*/ 1026018 w 1064103"/>
              <a:gd name="connsiteY4" fmla="*/ 1026018 h 1064104"/>
              <a:gd name="connsiteX5" fmla="*/ 976167 w 1064103"/>
              <a:gd name="connsiteY5" fmla="*/ 1055800 h 1064104"/>
              <a:gd name="connsiteX6" fmla="*/ 101 w 1064103"/>
              <a:gd name="connsiteY6" fmla="*/ 153904 h 1064104"/>
              <a:gd name="connsiteX7" fmla="*/ 38188 w 1064103"/>
              <a:gd name="connsiteY7" fmla="*/ 38189 h 1064104"/>
              <a:gd name="connsiteX8" fmla="*/ 729668 w 1064103"/>
              <a:gd name="connsiteY8" fmla="*/ 334537 h 1064104"/>
              <a:gd name="connsiteX9" fmla="*/ 1064103 w 1064103"/>
              <a:gd name="connsiteY9" fmla="*/ 910301 h 1064104"/>
              <a:gd name="connsiteX10" fmla="*/ 1056853 w 1064103"/>
              <a:gd name="connsiteY10" fmla="*/ 967795 h 1064104"/>
              <a:gd name="connsiteX11" fmla="*/ 1008056 w 1064103"/>
              <a:gd name="connsiteY11" fmla="*/ 1008057 h 1064104"/>
              <a:gd name="connsiteX12" fmla="*/ 967794 w 1064103"/>
              <a:gd name="connsiteY12" fmla="*/ 1056854 h 1064104"/>
              <a:gd name="connsiteX13" fmla="*/ 910301 w 1064103"/>
              <a:gd name="connsiteY13" fmla="*/ 1064104 h 1064104"/>
              <a:gd name="connsiteX14" fmla="*/ 334536 w 1064103"/>
              <a:gd name="connsiteY14" fmla="*/ 729668 h 1064104"/>
              <a:gd name="connsiteX15" fmla="*/ 101 w 1064103"/>
              <a:gd name="connsiteY15" fmla="*/ 153904 h 106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64103" h="1064104">
                <a:moveTo>
                  <a:pt x="967796" y="1056855"/>
                </a:moveTo>
                <a:lnTo>
                  <a:pt x="1008058" y="1008058"/>
                </a:lnTo>
                <a:lnTo>
                  <a:pt x="1056855" y="967796"/>
                </a:lnTo>
                <a:lnTo>
                  <a:pt x="1055800" y="976167"/>
                </a:lnTo>
                <a:cubicBezTo>
                  <a:pt x="1049518" y="995607"/>
                  <a:pt x="1039657" y="1012379"/>
                  <a:pt x="1026018" y="1026018"/>
                </a:cubicBezTo>
                <a:cubicBezTo>
                  <a:pt x="1012379" y="1039657"/>
                  <a:pt x="995607" y="1049518"/>
                  <a:pt x="976167" y="1055800"/>
                </a:cubicBezTo>
                <a:close/>
                <a:moveTo>
                  <a:pt x="101" y="153904"/>
                </a:moveTo>
                <a:cubicBezTo>
                  <a:pt x="-1256" y="105274"/>
                  <a:pt x="10910" y="65467"/>
                  <a:pt x="38188" y="38189"/>
                </a:cubicBezTo>
                <a:cubicBezTo>
                  <a:pt x="147300" y="-70924"/>
                  <a:pt x="456886" y="61756"/>
                  <a:pt x="729668" y="334537"/>
                </a:cubicBezTo>
                <a:cubicBezTo>
                  <a:pt x="934254" y="539123"/>
                  <a:pt x="1060032" y="764412"/>
                  <a:pt x="1064103" y="910301"/>
                </a:cubicBezTo>
                <a:lnTo>
                  <a:pt x="1056853" y="967795"/>
                </a:lnTo>
                <a:lnTo>
                  <a:pt x="1008056" y="1008057"/>
                </a:lnTo>
                <a:lnTo>
                  <a:pt x="967794" y="1056854"/>
                </a:lnTo>
                <a:lnTo>
                  <a:pt x="910301" y="1064104"/>
                </a:lnTo>
                <a:cubicBezTo>
                  <a:pt x="764411" y="1060033"/>
                  <a:pt x="539122" y="934254"/>
                  <a:pt x="334536" y="729668"/>
                </a:cubicBezTo>
                <a:cubicBezTo>
                  <a:pt x="129950" y="525082"/>
                  <a:pt x="4172" y="299793"/>
                  <a:pt x="101" y="153904"/>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67" name="Freeform: Shape 5">
            <a:extLst>
              <a:ext uri="{FF2B5EF4-FFF2-40B4-BE49-F238E27FC236}">
                <a16:creationId xmlns="" xmlns:a16="http://schemas.microsoft.com/office/drawing/2014/main" id="{FFF1FD7B-43E6-4C18-8802-C06A1AE25F34}"/>
              </a:ext>
            </a:extLst>
          </p:cNvPr>
          <p:cNvSpPr/>
          <p:nvPr/>
        </p:nvSpPr>
        <p:spPr>
          <a:xfrm rot="5400000">
            <a:off x="4603482" y="362890"/>
            <a:ext cx="1151944" cy="1307387"/>
          </a:xfrm>
          <a:custGeom>
            <a:avLst/>
            <a:gdLst>
              <a:gd name="connsiteX0" fmla="*/ 1371601 w 1535925"/>
              <a:gd name="connsiteY0" fmla="*/ 1463783 h 1743183"/>
              <a:gd name="connsiteX1" fmla="*/ 1377913 w 1535925"/>
              <a:gd name="connsiteY1" fmla="*/ 1401164 h 1743183"/>
              <a:gd name="connsiteX2" fmla="*/ 1382810 w 1535925"/>
              <a:gd name="connsiteY2" fmla="*/ 1407474 h 1743183"/>
              <a:gd name="connsiteX3" fmla="*/ 1397001 w 1535925"/>
              <a:gd name="connsiteY3" fmla="*/ 1463783 h 1743183"/>
              <a:gd name="connsiteX4" fmla="*/ 1382810 w 1535925"/>
              <a:gd name="connsiteY4" fmla="*/ 1520092 h 1743183"/>
              <a:gd name="connsiteX5" fmla="*/ 1377913 w 1535925"/>
              <a:gd name="connsiteY5" fmla="*/ 1526401 h 1743183"/>
              <a:gd name="connsiteX6" fmla="*/ 0 w 1535925"/>
              <a:gd name="connsiteY6" fmla="*/ 1463783 h 1743183"/>
              <a:gd name="connsiteX7" fmla="*/ 606318 w 1535925"/>
              <a:gd name="connsiteY7" fmla="*/ 0 h 1743183"/>
              <a:gd name="connsiteX8" fmla="*/ 902666 w 1535925"/>
              <a:gd name="connsiteY8" fmla="*/ 691479 h 1743183"/>
              <a:gd name="connsiteX9" fmla="*/ 1478432 w 1535925"/>
              <a:gd name="connsiteY9" fmla="*/ 1025915 h 1743183"/>
              <a:gd name="connsiteX10" fmla="*/ 1535925 w 1535925"/>
              <a:gd name="connsiteY10" fmla="*/ 1018665 h 1743183"/>
              <a:gd name="connsiteX11" fmla="*/ 1490894 w 1535925"/>
              <a:gd name="connsiteY11" fmla="*/ 1073244 h 1743183"/>
              <a:gd name="connsiteX12" fmla="*/ 1385792 w 1535925"/>
              <a:gd name="connsiteY12" fmla="*/ 1323010 h 1743183"/>
              <a:gd name="connsiteX13" fmla="*/ 1377913 w 1535925"/>
              <a:gd name="connsiteY13" fmla="*/ 1401163 h 1743183"/>
              <a:gd name="connsiteX14" fmla="*/ 1371600 w 1535925"/>
              <a:gd name="connsiteY14" fmla="*/ 1463783 h 1743183"/>
              <a:gd name="connsiteX15" fmla="*/ 1377913 w 1535925"/>
              <a:gd name="connsiteY15" fmla="*/ 1526401 h 1743183"/>
              <a:gd name="connsiteX16" fmla="*/ 1342108 w 1535925"/>
              <a:gd name="connsiteY16" fmla="*/ 1572538 h 1743183"/>
              <a:gd name="connsiteX17" fmla="*/ 698500 w 1535925"/>
              <a:gd name="connsiteY17" fmla="*/ 1743183 h 1743183"/>
              <a:gd name="connsiteX18" fmla="*/ 0 w 1535925"/>
              <a:gd name="connsiteY18" fmla="*/ 1463783 h 174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5925" h="1743183">
                <a:moveTo>
                  <a:pt x="1371601" y="1463783"/>
                </a:moveTo>
                <a:lnTo>
                  <a:pt x="1377913" y="1401164"/>
                </a:lnTo>
                <a:lnTo>
                  <a:pt x="1382810" y="1407474"/>
                </a:lnTo>
                <a:cubicBezTo>
                  <a:pt x="1392114" y="1425662"/>
                  <a:pt x="1397001" y="1444494"/>
                  <a:pt x="1397001" y="1463783"/>
                </a:cubicBezTo>
                <a:cubicBezTo>
                  <a:pt x="1397001" y="1483071"/>
                  <a:pt x="1392114" y="1501903"/>
                  <a:pt x="1382810" y="1520092"/>
                </a:cubicBezTo>
                <a:lnTo>
                  <a:pt x="1377913" y="1526401"/>
                </a:lnTo>
                <a:close/>
                <a:moveTo>
                  <a:pt x="0" y="1463783"/>
                </a:moveTo>
                <a:cubicBezTo>
                  <a:pt x="0" y="892139"/>
                  <a:pt x="231704" y="374614"/>
                  <a:pt x="606318" y="0"/>
                </a:cubicBezTo>
                <a:cubicBezTo>
                  <a:pt x="497206" y="109112"/>
                  <a:pt x="629885" y="418698"/>
                  <a:pt x="902666" y="691479"/>
                </a:cubicBezTo>
                <a:cubicBezTo>
                  <a:pt x="1107252" y="896065"/>
                  <a:pt x="1332541" y="1021844"/>
                  <a:pt x="1478432" y="1025915"/>
                </a:cubicBezTo>
                <a:lnTo>
                  <a:pt x="1535925" y="1018665"/>
                </a:lnTo>
                <a:lnTo>
                  <a:pt x="1490894" y="1073244"/>
                </a:lnTo>
                <a:cubicBezTo>
                  <a:pt x="1440683" y="1147565"/>
                  <a:pt x="1404401" y="1232068"/>
                  <a:pt x="1385792" y="1323010"/>
                </a:cubicBezTo>
                <a:lnTo>
                  <a:pt x="1377913" y="1401163"/>
                </a:lnTo>
                <a:lnTo>
                  <a:pt x="1371600" y="1463783"/>
                </a:lnTo>
                <a:lnTo>
                  <a:pt x="1377913" y="1526401"/>
                </a:lnTo>
                <a:lnTo>
                  <a:pt x="1342108" y="1572538"/>
                </a:lnTo>
                <a:cubicBezTo>
                  <a:pt x="1236070" y="1672819"/>
                  <a:pt x="987828" y="1743183"/>
                  <a:pt x="698500" y="1743183"/>
                </a:cubicBezTo>
                <a:cubicBezTo>
                  <a:pt x="312729" y="1743183"/>
                  <a:pt x="0" y="1618091"/>
                  <a:pt x="0" y="1463783"/>
                </a:cubicBezTo>
                <a:close/>
              </a:path>
            </a:pathLst>
          </a:custGeom>
          <a:gradFill>
            <a:gsLst>
              <a:gs pos="25000">
                <a:schemeClr val="accent6">
                  <a:lumMod val="50000"/>
                </a:schemeClr>
              </a:gs>
              <a:gs pos="86000">
                <a:schemeClr val="accent6">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68" name="Freeform: Shape 6">
            <a:extLst>
              <a:ext uri="{FF2B5EF4-FFF2-40B4-BE49-F238E27FC236}">
                <a16:creationId xmlns="" xmlns:a16="http://schemas.microsoft.com/office/drawing/2014/main" id="{014A0020-F24D-4D87-8B89-98BEB5A4C70B}"/>
              </a:ext>
            </a:extLst>
          </p:cNvPr>
          <p:cNvSpPr/>
          <p:nvPr/>
        </p:nvSpPr>
        <p:spPr>
          <a:xfrm rot="5400000">
            <a:off x="3559985" y="489460"/>
            <a:ext cx="1224175" cy="1126478"/>
          </a:xfrm>
          <a:custGeom>
            <a:avLst/>
            <a:gdLst>
              <a:gd name="connsiteX0" fmla="*/ 1535925 w 1632233"/>
              <a:gd name="connsiteY0" fmla="*/ 445116 h 1501970"/>
              <a:gd name="connsiteX1" fmla="*/ 1544296 w 1632233"/>
              <a:gd name="connsiteY1" fmla="*/ 446172 h 1501970"/>
              <a:gd name="connsiteX2" fmla="*/ 1594147 w 1632233"/>
              <a:gd name="connsiteY2" fmla="*/ 475954 h 1501970"/>
              <a:gd name="connsiteX3" fmla="*/ 1623929 w 1632233"/>
              <a:gd name="connsiteY3" fmla="*/ 525805 h 1501970"/>
              <a:gd name="connsiteX4" fmla="*/ 1624984 w 1632233"/>
              <a:gd name="connsiteY4" fmla="*/ 534175 h 1501970"/>
              <a:gd name="connsiteX5" fmla="*/ 1576187 w 1632233"/>
              <a:gd name="connsiteY5" fmla="*/ 493914 h 1501970"/>
              <a:gd name="connsiteX6" fmla="*/ 793328 w 1632233"/>
              <a:gd name="connsiteY6" fmla="*/ 893584 h 1501970"/>
              <a:gd name="connsiteX7" fmla="*/ 816470 w 1632233"/>
              <a:gd name="connsiteY7" fmla="*/ 865741 h 1501970"/>
              <a:gd name="connsiteX8" fmla="*/ 807139 w 1632233"/>
              <a:gd name="connsiteY8" fmla="*/ 875857 h 1501970"/>
              <a:gd name="connsiteX9" fmla="*/ 719257 w 1632233"/>
              <a:gd name="connsiteY9" fmla="*/ 990468 h 1501970"/>
              <a:gd name="connsiteX10" fmla="*/ 739240 w 1632233"/>
              <a:gd name="connsiteY10" fmla="*/ 963008 h 1501970"/>
              <a:gd name="connsiteX11" fmla="*/ 725938 w 1632233"/>
              <a:gd name="connsiteY11" fmla="*/ 980082 h 1501970"/>
              <a:gd name="connsiteX12" fmla="*/ 606113 w 1632233"/>
              <a:gd name="connsiteY12" fmla="*/ 1194317 h 1501970"/>
              <a:gd name="connsiteX13" fmla="*/ 616181 w 1632233"/>
              <a:gd name="connsiteY13" fmla="*/ 1169692 h 1501970"/>
              <a:gd name="connsiteX14" fmla="*/ 611282 w 1632233"/>
              <a:gd name="connsiteY14" fmla="*/ 1179418 h 1501970"/>
              <a:gd name="connsiteX15" fmla="*/ 579022 w 1632233"/>
              <a:gd name="connsiteY15" fmla="*/ 1276813 h 1501970"/>
              <a:gd name="connsiteX16" fmla="*/ 585423 w 1632233"/>
              <a:gd name="connsiteY16" fmla="*/ 1253946 h 1501970"/>
              <a:gd name="connsiteX17" fmla="*/ 580210 w 1632233"/>
              <a:gd name="connsiteY17" fmla="*/ 1268969 h 1501970"/>
              <a:gd name="connsiteX18" fmla="*/ 0 w 1632233"/>
              <a:gd name="connsiteY18" fmla="*/ 0 h 1501970"/>
              <a:gd name="connsiteX19" fmla="*/ 698500 w 1632233"/>
              <a:gd name="connsiteY19" fmla="*/ 279400 h 1501970"/>
              <a:gd name="connsiteX20" fmla="*/ 1342108 w 1632233"/>
              <a:gd name="connsiteY20" fmla="*/ 108755 h 1501970"/>
              <a:gd name="connsiteX21" fmla="*/ 1377912 w 1632233"/>
              <a:gd name="connsiteY21" fmla="*/ 62618 h 1501970"/>
              <a:gd name="connsiteX22" fmla="*/ 1385791 w 1632233"/>
              <a:gd name="connsiteY22" fmla="*/ 140772 h 1501970"/>
              <a:gd name="connsiteX23" fmla="*/ 1490893 w 1632233"/>
              <a:gd name="connsiteY23" fmla="*/ 390538 h 1501970"/>
              <a:gd name="connsiteX24" fmla="*/ 1535924 w 1632233"/>
              <a:gd name="connsiteY24" fmla="*/ 445116 h 1501970"/>
              <a:gd name="connsiteX25" fmla="*/ 1535924 w 1632233"/>
              <a:gd name="connsiteY25" fmla="*/ 445116 h 1501970"/>
              <a:gd name="connsiteX26" fmla="*/ 1576186 w 1632233"/>
              <a:gd name="connsiteY26" fmla="*/ 493914 h 1501970"/>
              <a:gd name="connsiteX27" fmla="*/ 1624983 w 1632233"/>
              <a:gd name="connsiteY27" fmla="*/ 534175 h 1501970"/>
              <a:gd name="connsiteX28" fmla="*/ 1632233 w 1632233"/>
              <a:gd name="connsiteY28" fmla="*/ 591669 h 1501970"/>
              <a:gd name="connsiteX29" fmla="*/ 1297797 w 1632233"/>
              <a:gd name="connsiteY29" fmla="*/ 1167433 h 1501970"/>
              <a:gd name="connsiteX30" fmla="*/ 656168 w 1632233"/>
              <a:gd name="connsiteY30" fmla="*/ 1493563 h 1501970"/>
              <a:gd name="connsiteX31" fmla="*/ 606318 w 1632233"/>
              <a:gd name="connsiteY31" fmla="*/ 1463782 h 1501970"/>
              <a:gd name="connsiteX32" fmla="*/ 606318 w 1632233"/>
              <a:gd name="connsiteY32" fmla="*/ 1463782 h 1501970"/>
              <a:gd name="connsiteX33" fmla="*/ 606318 w 1632233"/>
              <a:gd name="connsiteY33" fmla="*/ 1463782 h 1501970"/>
              <a:gd name="connsiteX34" fmla="*/ 606317 w 1632233"/>
              <a:gd name="connsiteY34" fmla="*/ 1463782 h 1501970"/>
              <a:gd name="connsiteX35" fmla="*/ 606317 w 1632233"/>
              <a:gd name="connsiteY35" fmla="*/ 1463782 h 1501970"/>
              <a:gd name="connsiteX36" fmla="*/ 472710 w 1632233"/>
              <a:gd name="connsiteY36" fmla="*/ 1316776 h 1501970"/>
              <a:gd name="connsiteX37" fmla="*/ 0 w 1632233"/>
              <a:gd name="connsiteY37" fmla="*/ 0 h 150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32233" h="1501970">
                <a:moveTo>
                  <a:pt x="1535925" y="445116"/>
                </a:moveTo>
                <a:lnTo>
                  <a:pt x="1544296" y="446172"/>
                </a:lnTo>
                <a:cubicBezTo>
                  <a:pt x="1563736" y="452454"/>
                  <a:pt x="1580508" y="462315"/>
                  <a:pt x="1594147" y="475954"/>
                </a:cubicBezTo>
                <a:cubicBezTo>
                  <a:pt x="1607786" y="489593"/>
                  <a:pt x="1617647" y="506364"/>
                  <a:pt x="1623929" y="525805"/>
                </a:cubicBezTo>
                <a:lnTo>
                  <a:pt x="1624984" y="534175"/>
                </a:lnTo>
                <a:lnTo>
                  <a:pt x="1576187" y="493914"/>
                </a:lnTo>
                <a:close/>
                <a:moveTo>
                  <a:pt x="793328" y="893584"/>
                </a:moveTo>
                <a:lnTo>
                  <a:pt x="816470" y="865741"/>
                </a:lnTo>
                <a:lnTo>
                  <a:pt x="807139" y="875857"/>
                </a:lnTo>
                <a:close/>
                <a:moveTo>
                  <a:pt x="719257" y="990468"/>
                </a:moveTo>
                <a:lnTo>
                  <a:pt x="739240" y="963008"/>
                </a:lnTo>
                <a:lnTo>
                  <a:pt x="725938" y="980082"/>
                </a:lnTo>
                <a:close/>
                <a:moveTo>
                  <a:pt x="606113" y="1194317"/>
                </a:moveTo>
                <a:lnTo>
                  <a:pt x="616181" y="1169692"/>
                </a:lnTo>
                <a:lnTo>
                  <a:pt x="611282" y="1179418"/>
                </a:lnTo>
                <a:close/>
                <a:moveTo>
                  <a:pt x="579022" y="1276813"/>
                </a:moveTo>
                <a:lnTo>
                  <a:pt x="585423" y="1253946"/>
                </a:lnTo>
                <a:lnTo>
                  <a:pt x="580210" y="1268969"/>
                </a:lnTo>
                <a:close/>
                <a:moveTo>
                  <a:pt x="0" y="0"/>
                </a:moveTo>
                <a:cubicBezTo>
                  <a:pt x="0" y="154308"/>
                  <a:pt x="312729" y="279400"/>
                  <a:pt x="698500" y="279400"/>
                </a:cubicBezTo>
                <a:cubicBezTo>
                  <a:pt x="987828" y="279400"/>
                  <a:pt x="1236070" y="209036"/>
                  <a:pt x="1342108" y="108755"/>
                </a:cubicBezTo>
                <a:lnTo>
                  <a:pt x="1377912" y="62618"/>
                </a:lnTo>
                <a:lnTo>
                  <a:pt x="1385791" y="140772"/>
                </a:lnTo>
                <a:cubicBezTo>
                  <a:pt x="1404400" y="231713"/>
                  <a:pt x="1440682" y="316217"/>
                  <a:pt x="1490893" y="390538"/>
                </a:cubicBezTo>
                <a:lnTo>
                  <a:pt x="1535924" y="445116"/>
                </a:lnTo>
                <a:lnTo>
                  <a:pt x="1535924" y="445116"/>
                </a:lnTo>
                <a:lnTo>
                  <a:pt x="1576186" y="493914"/>
                </a:lnTo>
                <a:lnTo>
                  <a:pt x="1624983" y="534175"/>
                </a:lnTo>
                <a:lnTo>
                  <a:pt x="1632233" y="591669"/>
                </a:lnTo>
                <a:cubicBezTo>
                  <a:pt x="1628162" y="737559"/>
                  <a:pt x="1502383" y="962847"/>
                  <a:pt x="1297797" y="1167433"/>
                </a:cubicBezTo>
                <a:cubicBezTo>
                  <a:pt x="1059113" y="1406117"/>
                  <a:pt x="792251" y="1537535"/>
                  <a:pt x="656168" y="1493563"/>
                </a:cubicBezTo>
                <a:lnTo>
                  <a:pt x="606318" y="1463782"/>
                </a:lnTo>
                <a:lnTo>
                  <a:pt x="606318" y="1463782"/>
                </a:lnTo>
                <a:lnTo>
                  <a:pt x="606318" y="1463782"/>
                </a:lnTo>
                <a:lnTo>
                  <a:pt x="606317" y="1463782"/>
                </a:lnTo>
                <a:lnTo>
                  <a:pt x="606317" y="1463782"/>
                </a:lnTo>
                <a:lnTo>
                  <a:pt x="472710" y="1316776"/>
                </a:lnTo>
                <a:cubicBezTo>
                  <a:pt x="177398" y="958941"/>
                  <a:pt x="0" y="500187"/>
                  <a:pt x="0" y="0"/>
                </a:cubicBezTo>
                <a:close/>
              </a:path>
            </a:pathLst>
          </a:custGeom>
          <a:gradFill>
            <a:gsLst>
              <a:gs pos="25000">
                <a:schemeClr val="accent5">
                  <a:lumMod val="50000"/>
                </a:schemeClr>
              </a:gs>
              <a:gs pos="86000">
                <a:schemeClr val="accent5">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69" name="Freeform: Shape 7">
            <a:extLst>
              <a:ext uri="{FF2B5EF4-FFF2-40B4-BE49-F238E27FC236}">
                <a16:creationId xmlns="" xmlns:a16="http://schemas.microsoft.com/office/drawing/2014/main" id="{F6D97E00-7F93-42D5-8B70-9FBA6D104DE9}"/>
              </a:ext>
            </a:extLst>
          </p:cNvPr>
          <p:cNvSpPr/>
          <p:nvPr/>
        </p:nvSpPr>
        <p:spPr>
          <a:xfrm rot="5400000">
            <a:off x="3105013" y="973071"/>
            <a:ext cx="1307387" cy="1151945"/>
          </a:xfrm>
          <a:custGeom>
            <a:avLst/>
            <a:gdLst>
              <a:gd name="connsiteX0" fmla="*/ 1401164 w 1743182"/>
              <a:gd name="connsiteY0" fmla="*/ 158013 h 1535926"/>
              <a:gd name="connsiteX1" fmla="*/ 1407473 w 1743182"/>
              <a:gd name="connsiteY1" fmla="*/ 153116 h 1535926"/>
              <a:gd name="connsiteX2" fmla="*/ 1463782 w 1743182"/>
              <a:gd name="connsiteY2" fmla="*/ 138925 h 1535926"/>
              <a:gd name="connsiteX3" fmla="*/ 1520091 w 1743182"/>
              <a:gd name="connsiteY3" fmla="*/ 153116 h 1535926"/>
              <a:gd name="connsiteX4" fmla="*/ 1526401 w 1743182"/>
              <a:gd name="connsiteY4" fmla="*/ 158013 h 1535926"/>
              <a:gd name="connsiteX5" fmla="*/ 1463782 w 1743182"/>
              <a:gd name="connsiteY5" fmla="*/ 164325 h 1535926"/>
              <a:gd name="connsiteX6" fmla="*/ 0 w 1743182"/>
              <a:gd name="connsiteY6" fmla="*/ 929607 h 1535926"/>
              <a:gd name="connsiteX7" fmla="*/ 691480 w 1743182"/>
              <a:gd name="connsiteY7" fmla="*/ 633258 h 1535926"/>
              <a:gd name="connsiteX8" fmla="*/ 1025915 w 1743182"/>
              <a:gd name="connsiteY8" fmla="*/ 57494 h 1535926"/>
              <a:gd name="connsiteX9" fmla="*/ 1018665 w 1743182"/>
              <a:gd name="connsiteY9" fmla="*/ 0 h 1535926"/>
              <a:gd name="connsiteX10" fmla="*/ 1073244 w 1743182"/>
              <a:gd name="connsiteY10" fmla="*/ 45032 h 1535926"/>
              <a:gd name="connsiteX11" fmla="*/ 1323010 w 1743182"/>
              <a:gd name="connsiteY11" fmla="*/ 150134 h 1535926"/>
              <a:gd name="connsiteX12" fmla="*/ 1401164 w 1743182"/>
              <a:gd name="connsiteY12" fmla="*/ 158013 h 1535926"/>
              <a:gd name="connsiteX13" fmla="*/ 1355027 w 1743182"/>
              <a:gd name="connsiteY13" fmla="*/ 193817 h 1535926"/>
              <a:gd name="connsiteX14" fmla="*/ 1355027 w 1743182"/>
              <a:gd name="connsiteY14" fmla="*/ 193818 h 1535926"/>
              <a:gd name="connsiteX15" fmla="*/ 1401163 w 1743182"/>
              <a:gd name="connsiteY15" fmla="*/ 158014 h 1535926"/>
              <a:gd name="connsiteX16" fmla="*/ 1463782 w 1743182"/>
              <a:gd name="connsiteY16" fmla="*/ 164326 h 1535926"/>
              <a:gd name="connsiteX17" fmla="*/ 1526401 w 1743182"/>
              <a:gd name="connsiteY17" fmla="*/ 158014 h 1535926"/>
              <a:gd name="connsiteX18" fmla="*/ 1572537 w 1743182"/>
              <a:gd name="connsiteY18" fmla="*/ 193818 h 1535926"/>
              <a:gd name="connsiteX19" fmla="*/ 1743182 w 1743182"/>
              <a:gd name="connsiteY19" fmla="*/ 837426 h 1535926"/>
              <a:gd name="connsiteX20" fmla="*/ 1463782 w 1743182"/>
              <a:gd name="connsiteY20" fmla="*/ 1535926 h 1535926"/>
              <a:gd name="connsiteX21" fmla="*/ 1463779 w 1743182"/>
              <a:gd name="connsiteY21" fmla="*/ 1535925 h 1535926"/>
              <a:gd name="connsiteX22" fmla="*/ 1252126 w 1743182"/>
              <a:gd name="connsiteY22" fmla="*/ 1525237 h 1535926"/>
              <a:gd name="connsiteX23" fmla="*/ 0 w 1743182"/>
              <a:gd name="connsiteY23" fmla="*/ 929607 h 153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43182" h="1535926">
                <a:moveTo>
                  <a:pt x="1401164" y="158013"/>
                </a:moveTo>
                <a:lnTo>
                  <a:pt x="1407473" y="153116"/>
                </a:lnTo>
                <a:cubicBezTo>
                  <a:pt x="1425662" y="143812"/>
                  <a:pt x="1444494" y="138925"/>
                  <a:pt x="1463782" y="138925"/>
                </a:cubicBezTo>
                <a:cubicBezTo>
                  <a:pt x="1483071" y="138925"/>
                  <a:pt x="1501903" y="143812"/>
                  <a:pt x="1520091" y="153116"/>
                </a:cubicBezTo>
                <a:lnTo>
                  <a:pt x="1526401" y="158013"/>
                </a:lnTo>
                <a:lnTo>
                  <a:pt x="1463782" y="164325"/>
                </a:lnTo>
                <a:close/>
                <a:moveTo>
                  <a:pt x="0" y="929607"/>
                </a:moveTo>
                <a:cubicBezTo>
                  <a:pt x="109112" y="1038719"/>
                  <a:pt x="418698" y="906040"/>
                  <a:pt x="691480" y="633258"/>
                </a:cubicBezTo>
                <a:cubicBezTo>
                  <a:pt x="896066" y="428672"/>
                  <a:pt x="1021844" y="203384"/>
                  <a:pt x="1025915" y="57494"/>
                </a:cubicBezTo>
                <a:lnTo>
                  <a:pt x="1018665" y="0"/>
                </a:lnTo>
                <a:lnTo>
                  <a:pt x="1073244" y="45032"/>
                </a:lnTo>
                <a:cubicBezTo>
                  <a:pt x="1147565" y="95242"/>
                  <a:pt x="1232069" y="131524"/>
                  <a:pt x="1323010" y="150134"/>
                </a:cubicBezTo>
                <a:lnTo>
                  <a:pt x="1401164" y="158013"/>
                </a:lnTo>
                <a:lnTo>
                  <a:pt x="1355027" y="193817"/>
                </a:lnTo>
                <a:lnTo>
                  <a:pt x="1355027" y="193818"/>
                </a:lnTo>
                <a:lnTo>
                  <a:pt x="1401163" y="158014"/>
                </a:lnTo>
                <a:lnTo>
                  <a:pt x="1463782" y="164326"/>
                </a:lnTo>
                <a:lnTo>
                  <a:pt x="1526401" y="158014"/>
                </a:lnTo>
                <a:lnTo>
                  <a:pt x="1572537" y="193818"/>
                </a:lnTo>
                <a:cubicBezTo>
                  <a:pt x="1672818" y="299856"/>
                  <a:pt x="1743182" y="548098"/>
                  <a:pt x="1743182" y="837426"/>
                </a:cubicBezTo>
                <a:cubicBezTo>
                  <a:pt x="1743182" y="1223197"/>
                  <a:pt x="1618090" y="1535926"/>
                  <a:pt x="1463782" y="1535926"/>
                </a:cubicBezTo>
                <a:lnTo>
                  <a:pt x="1463779" y="1535925"/>
                </a:lnTo>
                <a:lnTo>
                  <a:pt x="1252126" y="1525237"/>
                </a:lnTo>
                <a:cubicBezTo>
                  <a:pt x="764991" y="1475766"/>
                  <a:pt x="327787" y="1257394"/>
                  <a:pt x="0" y="929607"/>
                </a:cubicBezTo>
                <a:close/>
              </a:path>
            </a:pathLst>
          </a:custGeom>
          <a:gradFill>
            <a:gsLst>
              <a:gs pos="25000">
                <a:schemeClr val="accent4">
                  <a:lumMod val="50000"/>
                </a:schemeClr>
              </a:gs>
              <a:gs pos="86000">
                <a:schemeClr val="accent4">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0" name="Freeform: Shape 8">
            <a:extLst>
              <a:ext uri="{FF2B5EF4-FFF2-40B4-BE49-F238E27FC236}">
                <a16:creationId xmlns="" xmlns:a16="http://schemas.microsoft.com/office/drawing/2014/main" id="{1B65CEF6-3CF2-47A2-883B-6280A6C0E8A9}"/>
              </a:ext>
            </a:extLst>
          </p:cNvPr>
          <p:cNvSpPr/>
          <p:nvPr/>
        </p:nvSpPr>
        <p:spPr>
          <a:xfrm rot="5400000">
            <a:off x="3231585" y="1944338"/>
            <a:ext cx="1126478" cy="1224176"/>
          </a:xfrm>
          <a:custGeom>
            <a:avLst/>
            <a:gdLst>
              <a:gd name="connsiteX0" fmla="*/ 0 w 1501971"/>
              <a:gd name="connsiteY0" fmla="*/ 1632234 h 1632234"/>
              <a:gd name="connsiteX1" fmla="*/ 279400 w 1501971"/>
              <a:gd name="connsiteY1" fmla="*/ 933734 h 1632234"/>
              <a:gd name="connsiteX2" fmla="*/ 108755 w 1501971"/>
              <a:gd name="connsiteY2" fmla="*/ 290126 h 1632234"/>
              <a:gd name="connsiteX3" fmla="*/ 62619 w 1501971"/>
              <a:gd name="connsiteY3" fmla="*/ 254322 h 1632234"/>
              <a:gd name="connsiteX4" fmla="*/ 140772 w 1501971"/>
              <a:gd name="connsiteY4" fmla="*/ 246443 h 1632234"/>
              <a:gd name="connsiteX5" fmla="*/ 390538 w 1501971"/>
              <a:gd name="connsiteY5" fmla="*/ 141341 h 1632234"/>
              <a:gd name="connsiteX6" fmla="*/ 445117 w 1501971"/>
              <a:gd name="connsiteY6" fmla="*/ 96309 h 1632234"/>
              <a:gd name="connsiteX7" fmla="*/ 445117 w 1501971"/>
              <a:gd name="connsiteY7" fmla="*/ 96309 h 1632234"/>
              <a:gd name="connsiteX8" fmla="*/ 445118 w 1501971"/>
              <a:gd name="connsiteY8" fmla="*/ 96308 h 1632234"/>
              <a:gd name="connsiteX9" fmla="*/ 446173 w 1501971"/>
              <a:gd name="connsiteY9" fmla="*/ 87939 h 1632234"/>
              <a:gd name="connsiteX10" fmla="*/ 475955 w 1501971"/>
              <a:gd name="connsiteY10" fmla="*/ 38088 h 1632234"/>
              <a:gd name="connsiteX11" fmla="*/ 525806 w 1501971"/>
              <a:gd name="connsiteY11" fmla="*/ 8306 h 1632234"/>
              <a:gd name="connsiteX12" fmla="*/ 534176 w 1501971"/>
              <a:gd name="connsiteY12" fmla="*/ 7250 h 1632234"/>
              <a:gd name="connsiteX13" fmla="*/ 591670 w 1501971"/>
              <a:gd name="connsiteY13" fmla="*/ 0 h 1632234"/>
              <a:gd name="connsiteX14" fmla="*/ 1167434 w 1501971"/>
              <a:gd name="connsiteY14" fmla="*/ 334436 h 1632234"/>
              <a:gd name="connsiteX15" fmla="*/ 1493564 w 1501971"/>
              <a:gd name="connsiteY15" fmla="*/ 976065 h 1632234"/>
              <a:gd name="connsiteX16" fmla="*/ 1463782 w 1501971"/>
              <a:gd name="connsiteY16" fmla="*/ 1025916 h 1632234"/>
              <a:gd name="connsiteX17" fmla="*/ 1463782 w 1501971"/>
              <a:gd name="connsiteY17" fmla="*/ 1025916 h 1632234"/>
              <a:gd name="connsiteX18" fmla="*/ 1463782 w 1501971"/>
              <a:gd name="connsiteY18" fmla="*/ 1025916 h 1632234"/>
              <a:gd name="connsiteX19" fmla="*/ 1463782 w 1501971"/>
              <a:gd name="connsiteY19" fmla="*/ 1025916 h 1632234"/>
              <a:gd name="connsiteX20" fmla="*/ 1463782 w 1501971"/>
              <a:gd name="connsiteY20" fmla="*/ 1025916 h 1632234"/>
              <a:gd name="connsiteX21" fmla="*/ 1316776 w 1501971"/>
              <a:gd name="connsiteY21" fmla="*/ 1159524 h 1632234"/>
              <a:gd name="connsiteX22" fmla="*/ 0 w 1501971"/>
              <a:gd name="connsiteY22" fmla="*/ 1632234 h 1632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01971" h="1632234">
                <a:moveTo>
                  <a:pt x="0" y="1632234"/>
                </a:moveTo>
                <a:cubicBezTo>
                  <a:pt x="154308" y="1632234"/>
                  <a:pt x="279400" y="1319505"/>
                  <a:pt x="279400" y="933734"/>
                </a:cubicBezTo>
                <a:cubicBezTo>
                  <a:pt x="279400" y="644406"/>
                  <a:pt x="209036" y="396164"/>
                  <a:pt x="108755" y="290126"/>
                </a:cubicBezTo>
                <a:lnTo>
                  <a:pt x="62619" y="254322"/>
                </a:lnTo>
                <a:lnTo>
                  <a:pt x="140772" y="246443"/>
                </a:lnTo>
                <a:cubicBezTo>
                  <a:pt x="231714" y="227833"/>
                  <a:pt x="316217" y="191551"/>
                  <a:pt x="390538" y="141341"/>
                </a:cubicBezTo>
                <a:lnTo>
                  <a:pt x="445117" y="96309"/>
                </a:lnTo>
                <a:lnTo>
                  <a:pt x="445117" y="96309"/>
                </a:lnTo>
                <a:lnTo>
                  <a:pt x="445118" y="96308"/>
                </a:lnTo>
                <a:lnTo>
                  <a:pt x="446173" y="87939"/>
                </a:lnTo>
                <a:cubicBezTo>
                  <a:pt x="452455" y="68498"/>
                  <a:pt x="462316" y="51727"/>
                  <a:pt x="475955" y="38088"/>
                </a:cubicBezTo>
                <a:cubicBezTo>
                  <a:pt x="489594" y="24449"/>
                  <a:pt x="506366" y="14588"/>
                  <a:pt x="525806" y="8306"/>
                </a:cubicBezTo>
                <a:lnTo>
                  <a:pt x="534176" y="7250"/>
                </a:lnTo>
                <a:lnTo>
                  <a:pt x="591670" y="0"/>
                </a:lnTo>
                <a:cubicBezTo>
                  <a:pt x="737559" y="4071"/>
                  <a:pt x="962848" y="129850"/>
                  <a:pt x="1167434" y="334436"/>
                </a:cubicBezTo>
                <a:cubicBezTo>
                  <a:pt x="1406117" y="573120"/>
                  <a:pt x="1537536" y="839983"/>
                  <a:pt x="1493564" y="976065"/>
                </a:cubicBezTo>
                <a:lnTo>
                  <a:pt x="1463782" y="1025916"/>
                </a:lnTo>
                <a:lnTo>
                  <a:pt x="1463782" y="1025916"/>
                </a:lnTo>
                <a:lnTo>
                  <a:pt x="1463782" y="1025916"/>
                </a:lnTo>
                <a:lnTo>
                  <a:pt x="1463782" y="1025916"/>
                </a:lnTo>
                <a:lnTo>
                  <a:pt x="1463782" y="1025916"/>
                </a:lnTo>
                <a:lnTo>
                  <a:pt x="1316776" y="1159524"/>
                </a:lnTo>
                <a:cubicBezTo>
                  <a:pt x="958941" y="1454835"/>
                  <a:pt x="500188" y="1632234"/>
                  <a:pt x="0" y="1632234"/>
                </a:cubicBezTo>
                <a:close/>
              </a:path>
            </a:pathLst>
          </a:custGeom>
          <a:gradFill>
            <a:gsLst>
              <a:gs pos="25000">
                <a:schemeClr val="accent3">
                  <a:lumMod val="50000"/>
                </a:schemeClr>
              </a:gs>
              <a:gs pos="86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1" name="Freeform: Shape 9">
            <a:extLst>
              <a:ext uri="{FF2B5EF4-FFF2-40B4-BE49-F238E27FC236}">
                <a16:creationId xmlns="" xmlns:a16="http://schemas.microsoft.com/office/drawing/2014/main" id="{BA996C76-B6EB-4DE7-A887-1998C30422DC}"/>
              </a:ext>
            </a:extLst>
          </p:cNvPr>
          <p:cNvSpPr/>
          <p:nvPr/>
        </p:nvSpPr>
        <p:spPr>
          <a:xfrm rot="5400000">
            <a:off x="4652090" y="2356655"/>
            <a:ext cx="1224175" cy="1126478"/>
          </a:xfrm>
          <a:custGeom>
            <a:avLst/>
            <a:gdLst>
              <a:gd name="connsiteX0" fmla="*/ 0 w 1632233"/>
              <a:gd name="connsiteY0" fmla="*/ 910301 h 1501971"/>
              <a:gd name="connsiteX1" fmla="*/ 334436 w 1632233"/>
              <a:gd name="connsiteY1" fmla="*/ 334537 h 1501971"/>
              <a:gd name="connsiteX2" fmla="*/ 1025915 w 1632233"/>
              <a:gd name="connsiteY2" fmla="*/ 38189 h 1501971"/>
              <a:gd name="connsiteX3" fmla="*/ 1632233 w 1632233"/>
              <a:gd name="connsiteY3" fmla="*/ 1501971 h 1501971"/>
              <a:gd name="connsiteX4" fmla="*/ 933733 w 1632233"/>
              <a:gd name="connsiteY4" fmla="*/ 1222571 h 1501971"/>
              <a:gd name="connsiteX5" fmla="*/ 290125 w 1632233"/>
              <a:gd name="connsiteY5" fmla="*/ 1393216 h 1501971"/>
              <a:gd name="connsiteX6" fmla="*/ 254321 w 1632233"/>
              <a:gd name="connsiteY6" fmla="*/ 1439352 h 1501971"/>
              <a:gd name="connsiteX7" fmla="*/ 246442 w 1632233"/>
              <a:gd name="connsiteY7" fmla="*/ 1361199 h 1501971"/>
              <a:gd name="connsiteX8" fmla="*/ 141340 w 1632233"/>
              <a:gd name="connsiteY8" fmla="*/ 1111433 h 1501971"/>
              <a:gd name="connsiteX9" fmla="*/ 96309 w 1632233"/>
              <a:gd name="connsiteY9" fmla="*/ 1056854 h 1501971"/>
              <a:gd name="connsiteX10" fmla="*/ 96309 w 1632233"/>
              <a:gd name="connsiteY10" fmla="*/ 1056854 h 1501971"/>
              <a:gd name="connsiteX11" fmla="*/ 87939 w 1632233"/>
              <a:gd name="connsiteY11" fmla="*/ 1055799 h 1501971"/>
              <a:gd name="connsiteX12" fmla="*/ 38088 w 1632233"/>
              <a:gd name="connsiteY12" fmla="*/ 1026017 h 1501971"/>
              <a:gd name="connsiteX13" fmla="*/ 8306 w 1632233"/>
              <a:gd name="connsiteY13" fmla="*/ 976166 h 1501971"/>
              <a:gd name="connsiteX14" fmla="*/ 7251 w 1632233"/>
              <a:gd name="connsiteY14" fmla="*/ 967796 h 1501971"/>
              <a:gd name="connsiteX15" fmla="*/ 7250 w 1632233"/>
              <a:gd name="connsiteY15" fmla="*/ 967795 h 15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2233" h="1501971">
                <a:moveTo>
                  <a:pt x="0" y="910301"/>
                </a:moveTo>
                <a:cubicBezTo>
                  <a:pt x="4071" y="764412"/>
                  <a:pt x="129850" y="539123"/>
                  <a:pt x="334436" y="334537"/>
                </a:cubicBezTo>
                <a:cubicBezTo>
                  <a:pt x="607217" y="61756"/>
                  <a:pt x="916803" y="-70924"/>
                  <a:pt x="1025915" y="38189"/>
                </a:cubicBezTo>
                <a:cubicBezTo>
                  <a:pt x="1400529" y="412803"/>
                  <a:pt x="1632233" y="930328"/>
                  <a:pt x="1632233" y="1501971"/>
                </a:cubicBezTo>
                <a:cubicBezTo>
                  <a:pt x="1632233" y="1347663"/>
                  <a:pt x="1319504" y="1222571"/>
                  <a:pt x="933733" y="1222571"/>
                </a:cubicBezTo>
                <a:cubicBezTo>
                  <a:pt x="644405" y="1222571"/>
                  <a:pt x="396162" y="1292935"/>
                  <a:pt x="290125" y="1393216"/>
                </a:cubicBezTo>
                <a:lnTo>
                  <a:pt x="254321" y="1439352"/>
                </a:lnTo>
                <a:lnTo>
                  <a:pt x="246442" y="1361199"/>
                </a:lnTo>
                <a:cubicBezTo>
                  <a:pt x="227833" y="1270257"/>
                  <a:pt x="191551" y="1185754"/>
                  <a:pt x="141340" y="1111433"/>
                </a:cubicBezTo>
                <a:lnTo>
                  <a:pt x="96309" y="1056854"/>
                </a:lnTo>
                <a:lnTo>
                  <a:pt x="96309" y="1056854"/>
                </a:lnTo>
                <a:lnTo>
                  <a:pt x="87939" y="1055799"/>
                </a:lnTo>
                <a:cubicBezTo>
                  <a:pt x="68499" y="1049517"/>
                  <a:pt x="51727" y="1039656"/>
                  <a:pt x="38088" y="1026017"/>
                </a:cubicBezTo>
                <a:cubicBezTo>
                  <a:pt x="24449" y="1012378"/>
                  <a:pt x="14588" y="995606"/>
                  <a:pt x="8306" y="976166"/>
                </a:cubicBezTo>
                <a:lnTo>
                  <a:pt x="7251" y="967796"/>
                </a:lnTo>
                <a:lnTo>
                  <a:pt x="7250" y="967795"/>
                </a:lnTo>
                <a:close/>
              </a:path>
            </a:pathLst>
          </a:custGeom>
          <a:gradFill>
            <a:gsLst>
              <a:gs pos="25000">
                <a:schemeClr val="accent1">
                  <a:lumMod val="75000"/>
                </a:schemeClr>
              </a:gs>
              <a:gs pos="86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2" name="Freeform: Shape 10">
            <a:extLst>
              <a:ext uri="{FF2B5EF4-FFF2-40B4-BE49-F238E27FC236}">
                <a16:creationId xmlns="" xmlns:a16="http://schemas.microsoft.com/office/drawing/2014/main" id="{1B55ABFF-DB86-46C6-B634-C2C6A69FF386}"/>
              </a:ext>
            </a:extLst>
          </p:cNvPr>
          <p:cNvSpPr/>
          <p:nvPr/>
        </p:nvSpPr>
        <p:spPr>
          <a:xfrm rot="5400000">
            <a:off x="3705536" y="2316097"/>
            <a:ext cx="1151943" cy="1307387"/>
          </a:xfrm>
          <a:custGeom>
            <a:avLst/>
            <a:gdLst>
              <a:gd name="connsiteX0" fmla="*/ 0 w 1535924"/>
              <a:gd name="connsiteY0" fmla="*/ 724517 h 1743183"/>
              <a:gd name="connsiteX1" fmla="*/ 45031 w 1535924"/>
              <a:gd name="connsiteY1" fmla="*/ 669939 h 1743183"/>
              <a:gd name="connsiteX2" fmla="*/ 150134 w 1535924"/>
              <a:gd name="connsiteY2" fmla="*/ 420173 h 1743183"/>
              <a:gd name="connsiteX3" fmla="*/ 158013 w 1535924"/>
              <a:gd name="connsiteY3" fmla="*/ 342019 h 1743183"/>
              <a:gd name="connsiteX4" fmla="*/ 153116 w 1535924"/>
              <a:gd name="connsiteY4" fmla="*/ 335710 h 1743183"/>
              <a:gd name="connsiteX5" fmla="*/ 138925 w 1535924"/>
              <a:gd name="connsiteY5" fmla="*/ 279401 h 1743183"/>
              <a:gd name="connsiteX6" fmla="*/ 153116 w 1535924"/>
              <a:gd name="connsiteY6" fmla="*/ 223092 h 1743183"/>
              <a:gd name="connsiteX7" fmla="*/ 158013 w 1535924"/>
              <a:gd name="connsiteY7" fmla="*/ 216783 h 1743183"/>
              <a:gd name="connsiteX8" fmla="*/ 158013 w 1535924"/>
              <a:gd name="connsiteY8" fmla="*/ 216781 h 1743183"/>
              <a:gd name="connsiteX9" fmla="*/ 193817 w 1535924"/>
              <a:gd name="connsiteY9" fmla="*/ 170645 h 1743183"/>
              <a:gd name="connsiteX10" fmla="*/ 837424 w 1535924"/>
              <a:gd name="connsiteY10" fmla="*/ 0 h 1743183"/>
              <a:gd name="connsiteX11" fmla="*/ 1535924 w 1535924"/>
              <a:gd name="connsiteY11" fmla="*/ 279401 h 1743183"/>
              <a:gd name="connsiteX12" fmla="*/ 929606 w 1535924"/>
              <a:gd name="connsiteY12" fmla="*/ 1743183 h 1743183"/>
              <a:gd name="connsiteX13" fmla="*/ 633258 w 1535924"/>
              <a:gd name="connsiteY13" fmla="*/ 1051703 h 1743183"/>
              <a:gd name="connsiteX14" fmla="*/ 57494 w 1535924"/>
              <a:gd name="connsiteY14" fmla="*/ 717267 h 174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5924" h="1743183">
                <a:moveTo>
                  <a:pt x="0" y="724517"/>
                </a:moveTo>
                <a:lnTo>
                  <a:pt x="45031" y="669939"/>
                </a:lnTo>
                <a:cubicBezTo>
                  <a:pt x="95242" y="595618"/>
                  <a:pt x="131524" y="511114"/>
                  <a:pt x="150134" y="420173"/>
                </a:cubicBezTo>
                <a:lnTo>
                  <a:pt x="158013" y="342019"/>
                </a:lnTo>
                <a:lnTo>
                  <a:pt x="153116" y="335710"/>
                </a:lnTo>
                <a:cubicBezTo>
                  <a:pt x="143812" y="317521"/>
                  <a:pt x="138925" y="298689"/>
                  <a:pt x="138925" y="279401"/>
                </a:cubicBezTo>
                <a:cubicBezTo>
                  <a:pt x="138925" y="260112"/>
                  <a:pt x="143812" y="241280"/>
                  <a:pt x="153116" y="223092"/>
                </a:cubicBezTo>
                <a:lnTo>
                  <a:pt x="158013" y="216783"/>
                </a:lnTo>
                <a:lnTo>
                  <a:pt x="158013" y="216781"/>
                </a:lnTo>
                <a:lnTo>
                  <a:pt x="193817" y="170645"/>
                </a:lnTo>
                <a:cubicBezTo>
                  <a:pt x="299853" y="70364"/>
                  <a:pt x="548096" y="0"/>
                  <a:pt x="837424" y="0"/>
                </a:cubicBezTo>
                <a:cubicBezTo>
                  <a:pt x="1223195" y="0"/>
                  <a:pt x="1535924" y="125092"/>
                  <a:pt x="1535924" y="279401"/>
                </a:cubicBezTo>
                <a:cubicBezTo>
                  <a:pt x="1535924" y="851043"/>
                  <a:pt x="1304220" y="1368569"/>
                  <a:pt x="929606" y="1743183"/>
                </a:cubicBezTo>
                <a:cubicBezTo>
                  <a:pt x="1038719" y="1634071"/>
                  <a:pt x="906039" y="1324484"/>
                  <a:pt x="633258" y="1051703"/>
                </a:cubicBezTo>
                <a:cubicBezTo>
                  <a:pt x="428672" y="847117"/>
                  <a:pt x="203384" y="721338"/>
                  <a:pt x="57494" y="717267"/>
                </a:cubicBezTo>
                <a:close/>
              </a:path>
            </a:pathLst>
          </a:custGeom>
          <a:gradFill>
            <a:gsLst>
              <a:gs pos="25000">
                <a:schemeClr val="accent2">
                  <a:lumMod val="50000"/>
                </a:schemeClr>
              </a:gs>
              <a:gs pos="86000">
                <a:schemeClr val="accent2">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3" name="Freeform: Shape 11">
            <a:extLst>
              <a:ext uri="{FF2B5EF4-FFF2-40B4-BE49-F238E27FC236}">
                <a16:creationId xmlns="" xmlns:a16="http://schemas.microsoft.com/office/drawing/2014/main" id="{3E2C82C6-0B15-4ECF-8B19-53E90E7E2E59}"/>
              </a:ext>
            </a:extLst>
          </p:cNvPr>
          <p:cNvSpPr/>
          <p:nvPr/>
        </p:nvSpPr>
        <p:spPr>
          <a:xfrm rot="21062413">
            <a:off x="3711216" y="562996"/>
            <a:ext cx="1603057" cy="401066"/>
          </a:xfrm>
          <a:custGeom>
            <a:avLst/>
            <a:gdLst>
              <a:gd name="connsiteX0" fmla="*/ 1332627 w 2712829"/>
              <a:gd name="connsiteY0" fmla="*/ 0 h 1129088"/>
              <a:gd name="connsiteX1" fmla="*/ 2690708 w 2712829"/>
              <a:gd name="connsiteY1" fmla="*/ 1039577 h 1129088"/>
              <a:gd name="connsiteX2" fmla="*/ 2712829 w 2712829"/>
              <a:gd name="connsiteY2" fmla="*/ 1129088 h 1129088"/>
              <a:gd name="connsiteX3" fmla="*/ 2692367 w 2712829"/>
              <a:gd name="connsiteY3" fmla="*/ 1082803 h 1129088"/>
              <a:gd name="connsiteX4" fmla="*/ 1313962 w 2712829"/>
              <a:gd name="connsiteY4" fmla="*/ 188858 h 1129088"/>
              <a:gd name="connsiteX5" fmla="*/ 14079 w 2712829"/>
              <a:gd name="connsiteY5" fmla="*/ 941966 h 1129088"/>
              <a:gd name="connsiteX6" fmla="*/ 0 w 2712829"/>
              <a:gd name="connsiteY6" fmla="*/ 967217 h 1129088"/>
              <a:gd name="connsiteX7" fmla="*/ 22364 w 2712829"/>
              <a:gd name="connsiteY7" fmla="*/ 903642 h 1129088"/>
              <a:gd name="connsiteX8" fmla="*/ 1332627 w 2712829"/>
              <a:gd name="connsiteY8" fmla="*/ 0 h 112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29" h="1129088">
                <a:moveTo>
                  <a:pt x="1332627" y="0"/>
                </a:moveTo>
                <a:cubicBezTo>
                  <a:pt x="1970729" y="0"/>
                  <a:pt x="2510665" y="437299"/>
                  <a:pt x="2690708" y="1039577"/>
                </a:cubicBezTo>
                <a:lnTo>
                  <a:pt x="2712829" y="1129088"/>
                </a:lnTo>
                <a:lnTo>
                  <a:pt x="2692367" y="1082803"/>
                </a:lnTo>
                <a:cubicBezTo>
                  <a:pt x="2426909" y="550329"/>
                  <a:pt x="1909176" y="188858"/>
                  <a:pt x="1313962" y="188858"/>
                </a:cubicBezTo>
                <a:cubicBezTo>
                  <a:pt x="772859" y="188858"/>
                  <a:pt x="295789" y="487594"/>
                  <a:pt x="14079" y="941966"/>
                </a:cubicBezTo>
                <a:lnTo>
                  <a:pt x="0" y="967217"/>
                </a:lnTo>
                <a:lnTo>
                  <a:pt x="22364" y="903642"/>
                </a:lnTo>
                <a:cubicBezTo>
                  <a:pt x="238237" y="372610"/>
                  <a:pt x="743610" y="0"/>
                  <a:pt x="1332627"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4" name="Freeform: Shape 12">
            <a:extLst>
              <a:ext uri="{FF2B5EF4-FFF2-40B4-BE49-F238E27FC236}">
                <a16:creationId xmlns="" xmlns:a16="http://schemas.microsoft.com/office/drawing/2014/main" id="{124FDD53-28D5-41A4-BF3C-966E42DEA655}"/>
              </a:ext>
            </a:extLst>
          </p:cNvPr>
          <p:cNvSpPr/>
          <p:nvPr/>
        </p:nvSpPr>
        <p:spPr>
          <a:xfrm rot="10800000">
            <a:off x="4121316" y="2391656"/>
            <a:ext cx="1151945" cy="423425"/>
          </a:xfrm>
          <a:custGeom>
            <a:avLst/>
            <a:gdLst>
              <a:gd name="connsiteX0" fmla="*/ 1332627 w 2712829"/>
              <a:gd name="connsiteY0" fmla="*/ 0 h 1129088"/>
              <a:gd name="connsiteX1" fmla="*/ 2690708 w 2712829"/>
              <a:gd name="connsiteY1" fmla="*/ 1039577 h 1129088"/>
              <a:gd name="connsiteX2" fmla="*/ 2712829 w 2712829"/>
              <a:gd name="connsiteY2" fmla="*/ 1129088 h 1129088"/>
              <a:gd name="connsiteX3" fmla="*/ 2692367 w 2712829"/>
              <a:gd name="connsiteY3" fmla="*/ 1082803 h 1129088"/>
              <a:gd name="connsiteX4" fmla="*/ 1313962 w 2712829"/>
              <a:gd name="connsiteY4" fmla="*/ 188858 h 1129088"/>
              <a:gd name="connsiteX5" fmla="*/ 14079 w 2712829"/>
              <a:gd name="connsiteY5" fmla="*/ 941966 h 1129088"/>
              <a:gd name="connsiteX6" fmla="*/ 0 w 2712829"/>
              <a:gd name="connsiteY6" fmla="*/ 967217 h 1129088"/>
              <a:gd name="connsiteX7" fmla="*/ 22364 w 2712829"/>
              <a:gd name="connsiteY7" fmla="*/ 903642 h 1129088"/>
              <a:gd name="connsiteX8" fmla="*/ 1332627 w 2712829"/>
              <a:gd name="connsiteY8" fmla="*/ 0 h 112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29" h="1129088">
                <a:moveTo>
                  <a:pt x="1332627" y="0"/>
                </a:moveTo>
                <a:cubicBezTo>
                  <a:pt x="1970729" y="0"/>
                  <a:pt x="2510665" y="437299"/>
                  <a:pt x="2690708" y="1039577"/>
                </a:cubicBezTo>
                <a:lnTo>
                  <a:pt x="2712829" y="1129088"/>
                </a:lnTo>
                <a:lnTo>
                  <a:pt x="2692367" y="1082803"/>
                </a:lnTo>
                <a:cubicBezTo>
                  <a:pt x="2426909" y="550329"/>
                  <a:pt x="1909176" y="188858"/>
                  <a:pt x="1313962" y="188858"/>
                </a:cubicBezTo>
                <a:cubicBezTo>
                  <a:pt x="772859" y="188858"/>
                  <a:pt x="295789" y="487594"/>
                  <a:pt x="14079" y="941966"/>
                </a:cubicBezTo>
                <a:lnTo>
                  <a:pt x="0" y="967217"/>
                </a:lnTo>
                <a:lnTo>
                  <a:pt x="22364" y="903642"/>
                </a:lnTo>
                <a:cubicBezTo>
                  <a:pt x="238237" y="372610"/>
                  <a:pt x="743610" y="0"/>
                  <a:pt x="1332627" y="0"/>
                </a:cubicBez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grpSp>
        <p:nvGrpSpPr>
          <p:cNvPr id="75" name="Group 74">
            <a:extLst>
              <a:ext uri="{FF2B5EF4-FFF2-40B4-BE49-F238E27FC236}">
                <a16:creationId xmlns="" xmlns:a16="http://schemas.microsoft.com/office/drawing/2014/main" id="{5AEEF4E0-2F38-430B-9648-D66E68B6AA15}"/>
              </a:ext>
            </a:extLst>
          </p:cNvPr>
          <p:cNvGrpSpPr/>
          <p:nvPr/>
        </p:nvGrpSpPr>
        <p:grpSpPr>
          <a:xfrm>
            <a:off x="6019800" y="285751"/>
            <a:ext cx="2553287" cy="790322"/>
            <a:chOff x="8229600" y="1474352"/>
            <a:chExt cx="3404382" cy="1053760"/>
          </a:xfrm>
        </p:grpSpPr>
        <p:sp>
          <p:nvSpPr>
            <p:cNvPr id="76" name="TextBox 75">
              <a:extLst>
                <a:ext uri="{FF2B5EF4-FFF2-40B4-BE49-F238E27FC236}">
                  <a16:creationId xmlns="" xmlns:a16="http://schemas.microsoft.com/office/drawing/2014/main" id="{7423A75A-E102-4219-9FAE-3DF100EC26D5}"/>
                </a:ext>
              </a:extLst>
            </p:cNvPr>
            <p:cNvSpPr txBox="1"/>
            <p:nvPr/>
          </p:nvSpPr>
          <p:spPr>
            <a:xfrm>
              <a:off x="8229600" y="1789450"/>
              <a:ext cx="3404382" cy="73866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IN" sz="1000" dirty="0" smtClean="0">
                  <a:latin typeface="Georgia Pro Light" panose="02040302050405020303" pitchFamily="18" charset="0"/>
                </a:rPr>
                <a:t>In this feature User can create an account by themselves. After registration complete they can access their account.</a:t>
              </a:r>
              <a:endParaRPr lang="en-IN" sz="1000" dirty="0">
                <a:latin typeface="Georgia Pro Light" panose="02040302050405020303" pitchFamily="18" charset="0"/>
              </a:endParaRPr>
            </a:p>
          </p:txBody>
        </p:sp>
        <p:sp>
          <p:nvSpPr>
            <p:cNvPr id="77" name="TextBox 76">
              <a:extLst>
                <a:ext uri="{FF2B5EF4-FFF2-40B4-BE49-F238E27FC236}">
                  <a16:creationId xmlns="" xmlns:a16="http://schemas.microsoft.com/office/drawing/2014/main" id="{15F42D7B-6C1D-4A17-8D27-F26F547387F0}"/>
                </a:ext>
              </a:extLst>
            </p:cNvPr>
            <p:cNvSpPr txBox="1"/>
            <p:nvPr/>
          </p:nvSpPr>
          <p:spPr>
            <a:xfrm>
              <a:off x="8229600" y="1474352"/>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latin typeface="Georgia Pro Semibold" panose="02040702050405020303" pitchFamily="18" charset="0"/>
                </a:rPr>
                <a:t>Registration/Login</a:t>
              </a:r>
              <a:endParaRPr lang="en-IN" sz="1000" dirty="0">
                <a:latin typeface="Georgia Pro Semibold" panose="02040702050405020303" pitchFamily="18" charset="0"/>
              </a:endParaRPr>
            </a:p>
          </p:txBody>
        </p:sp>
      </p:grpSp>
      <p:grpSp>
        <p:nvGrpSpPr>
          <p:cNvPr id="78" name="Group 77">
            <a:extLst>
              <a:ext uri="{FF2B5EF4-FFF2-40B4-BE49-F238E27FC236}">
                <a16:creationId xmlns="" xmlns:a16="http://schemas.microsoft.com/office/drawing/2014/main" id="{B065A6E5-2C63-4109-ADBB-00E1D1DB8CD8}"/>
              </a:ext>
            </a:extLst>
          </p:cNvPr>
          <p:cNvGrpSpPr/>
          <p:nvPr/>
        </p:nvGrpSpPr>
        <p:grpSpPr>
          <a:xfrm>
            <a:off x="3276600" y="3943350"/>
            <a:ext cx="2675686" cy="822919"/>
            <a:chOff x="8229600" y="3652515"/>
            <a:chExt cx="3404382" cy="958926"/>
          </a:xfrm>
        </p:grpSpPr>
        <p:sp>
          <p:nvSpPr>
            <p:cNvPr id="79" name="TextBox 78">
              <a:extLst>
                <a:ext uri="{FF2B5EF4-FFF2-40B4-BE49-F238E27FC236}">
                  <a16:creationId xmlns="" xmlns:a16="http://schemas.microsoft.com/office/drawing/2014/main" id="{6619AA02-EF2D-48E7-8B57-0311E1ADC236}"/>
                </a:ext>
              </a:extLst>
            </p:cNvPr>
            <p:cNvSpPr txBox="1"/>
            <p:nvPr/>
          </p:nvSpPr>
          <p:spPr>
            <a:xfrm>
              <a:off x="8229600" y="4145203"/>
              <a:ext cx="3404382" cy="46623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latin typeface="Georgia Pro Light" panose="02040302050405020303" pitchFamily="18" charset="0"/>
                </a:rPr>
                <a:t>In this feature user can change their online bank account password anytime if they want.</a:t>
              </a:r>
              <a:endParaRPr lang="en-IN" sz="1000" dirty="0">
                <a:latin typeface="Georgia Pro Light" panose="02040302050405020303" pitchFamily="18" charset="0"/>
              </a:endParaRPr>
            </a:p>
          </p:txBody>
        </p:sp>
        <p:sp>
          <p:nvSpPr>
            <p:cNvPr id="80" name="TextBox 79">
              <a:extLst>
                <a:ext uri="{FF2B5EF4-FFF2-40B4-BE49-F238E27FC236}">
                  <a16:creationId xmlns="" xmlns:a16="http://schemas.microsoft.com/office/drawing/2014/main" id="{BA54B92B-ECD9-4DEB-A155-6F4D7974983F}"/>
                </a:ext>
              </a:extLst>
            </p:cNvPr>
            <p:cNvSpPr txBox="1"/>
            <p:nvPr/>
          </p:nvSpPr>
          <p:spPr>
            <a:xfrm>
              <a:off x="8229600" y="3652515"/>
              <a:ext cx="3404382" cy="46623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t>Changing password of online banking account</a:t>
              </a:r>
              <a:endParaRPr lang="en-US" sz="1000" dirty="0"/>
            </a:p>
          </p:txBody>
        </p:sp>
      </p:grpSp>
      <p:grpSp>
        <p:nvGrpSpPr>
          <p:cNvPr id="81" name="Group 80">
            <a:extLst>
              <a:ext uri="{FF2B5EF4-FFF2-40B4-BE49-F238E27FC236}">
                <a16:creationId xmlns="" xmlns:a16="http://schemas.microsoft.com/office/drawing/2014/main" id="{B766C4E2-DE9A-471E-BC4C-3D26F844CECF}"/>
              </a:ext>
            </a:extLst>
          </p:cNvPr>
          <p:cNvGrpSpPr/>
          <p:nvPr/>
        </p:nvGrpSpPr>
        <p:grpSpPr>
          <a:xfrm>
            <a:off x="533400" y="361950"/>
            <a:ext cx="2553287" cy="636434"/>
            <a:chOff x="965642" y="556878"/>
            <a:chExt cx="3404382" cy="848579"/>
          </a:xfrm>
        </p:grpSpPr>
        <p:sp>
          <p:nvSpPr>
            <p:cNvPr id="82" name="TextBox 81">
              <a:extLst>
                <a:ext uri="{FF2B5EF4-FFF2-40B4-BE49-F238E27FC236}">
                  <a16:creationId xmlns="" xmlns:a16="http://schemas.microsoft.com/office/drawing/2014/main" id="{1AF0CCA2-7704-4A15-B768-E04C0D24BFA8}"/>
                </a:ext>
              </a:extLst>
            </p:cNvPr>
            <p:cNvSpPr txBox="1"/>
            <p:nvPr/>
          </p:nvSpPr>
          <p:spPr>
            <a:xfrm>
              <a:off x="965642" y="871977"/>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a:t>
              </a:r>
              <a:r>
                <a:rPr lang="en-IN" sz="1000" dirty="0" smtClean="0">
                  <a:latin typeface="Georgia Pro Light" panose="02040302050405020303" pitchFamily="18" charset="0"/>
                </a:rPr>
                <a:t>can check their account balance.</a:t>
              </a:r>
              <a:r>
                <a:rPr lang="en-US" sz="1000" dirty="0" smtClean="0">
                  <a:latin typeface="Georgia Pro Light" panose="02040302050405020303" pitchFamily="18" charset="0"/>
                </a:rPr>
                <a:t>  </a:t>
              </a:r>
              <a:endParaRPr lang="en-IN" sz="1000" dirty="0">
                <a:latin typeface="Georgia Pro Light" panose="02040302050405020303" pitchFamily="18" charset="0"/>
              </a:endParaRPr>
            </a:p>
          </p:txBody>
        </p:sp>
        <p:sp>
          <p:nvSpPr>
            <p:cNvPr id="83" name="TextBox 82">
              <a:extLst>
                <a:ext uri="{FF2B5EF4-FFF2-40B4-BE49-F238E27FC236}">
                  <a16:creationId xmlns="" xmlns:a16="http://schemas.microsoft.com/office/drawing/2014/main" id="{835BD326-1114-4B72-B44D-F9D558AAC04D}"/>
                </a:ext>
              </a:extLst>
            </p:cNvPr>
            <p:cNvSpPr txBox="1"/>
            <p:nvPr/>
          </p:nvSpPr>
          <p:spPr>
            <a:xfrm>
              <a:off x="965642" y="556878"/>
              <a:ext cx="3404382" cy="32829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US" sz="1000" dirty="0" smtClean="0">
                  <a:latin typeface="Georgia Pro Semibold" panose="02040702050405020303" pitchFamily="18" charset="0"/>
                </a:rPr>
                <a:t>Check Balance</a:t>
              </a:r>
              <a:endParaRPr lang="en-IN" sz="1000" dirty="0">
                <a:latin typeface="Georgia Pro Semibold" panose="02040702050405020303" pitchFamily="18" charset="0"/>
              </a:endParaRPr>
            </a:p>
          </p:txBody>
        </p:sp>
      </p:grpSp>
      <p:grpSp>
        <p:nvGrpSpPr>
          <p:cNvPr id="84" name="Group 83">
            <a:extLst>
              <a:ext uri="{FF2B5EF4-FFF2-40B4-BE49-F238E27FC236}">
                <a16:creationId xmlns="" xmlns:a16="http://schemas.microsoft.com/office/drawing/2014/main" id="{9735F2B5-B2C7-479D-B130-CFBD588C79E4}"/>
              </a:ext>
            </a:extLst>
          </p:cNvPr>
          <p:cNvGrpSpPr/>
          <p:nvPr/>
        </p:nvGrpSpPr>
        <p:grpSpPr>
          <a:xfrm>
            <a:off x="228600" y="1428750"/>
            <a:ext cx="2553287" cy="636437"/>
            <a:chOff x="638423" y="1935792"/>
            <a:chExt cx="3404382" cy="848583"/>
          </a:xfrm>
        </p:grpSpPr>
        <p:sp>
          <p:nvSpPr>
            <p:cNvPr id="85" name="TextBox 84">
              <a:extLst>
                <a:ext uri="{FF2B5EF4-FFF2-40B4-BE49-F238E27FC236}">
                  <a16:creationId xmlns="" xmlns:a16="http://schemas.microsoft.com/office/drawing/2014/main" id="{63F080CA-17A7-4D76-A81C-26C2CA29C0B9}"/>
                </a:ext>
              </a:extLst>
            </p:cNvPr>
            <p:cNvSpPr txBox="1"/>
            <p:nvPr/>
          </p:nvSpPr>
          <p:spPr>
            <a:xfrm>
              <a:off x="638423" y="2250895"/>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a:t>
              </a:r>
              <a:r>
                <a:rPr lang="en-IN" sz="1000" dirty="0" smtClean="0">
                  <a:latin typeface="Georgia Pro Light" panose="02040302050405020303" pitchFamily="18" charset="0"/>
                </a:rPr>
                <a:t>can add their money into account.</a:t>
              </a:r>
              <a:endParaRPr lang="en-IN" sz="1000" dirty="0">
                <a:latin typeface="Georgia Pro Light" panose="02040302050405020303" pitchFamily="18" charset="0"/>
              </a:endParaRPr>
            </a:p>
          </p:txBody>
        </p:sp>
        <p:sp>
          <p:nvSpPr>
            <p:cNvPr id="86" name="TextBox 85">
              <a:extLst>
                <a:ext uri="{FF2B5EF4-FFF2-40B4-BE49-F238E27FC236}">
                  <a16:creationId xmlns="" xmlns:a16="http://schemas.microsoft.com/office/drawing/2014/main" id="{54652623-E41C-4322-B7F0-B1C16F8E93B7}"/>
                </a:ext>
              </a:extLst>
            </p:cNvPr>
            <p:cNvSpPr txBox="1"/>
            <p:nvPr/>
          </p:nvSpPr>
          <p:spPr>
            <a:xfrm>
              <a:off x="638423" y="1935792"/>
              <a:ext cx="3404382" cy="32829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Semibold" panose="02040702050405020303" pitchFamily="18" charset="0"/>
                </a:rPr>
                <a:t>Fund Deposit</a:t>
              </a:r>
              <a:endParaRPr lang="en-IN" sz="1000" dirty="0">
                <a:latin typeface="Georgia Pro Semibold" panose="02040702050405020303" pitchFamily="18" charset="0"/>
              </a:endParaRPr>
            </a:p>
          </p:txBody>
        </p:sp>
      </p:grpSp>
      <p:grpSp>
        <p:nvGrpSpPr>
          <p:cNvPr id="87" name="Group 86">
            <a:extLst>
              <a:ext uri="{FF2B5EF4-FFF2-40B4-BE49-F238E27FC236}">
                <a16:creationId xmlns="" xmlns:a16="http://schemas.microsoft.com/office/drawing/2014/main" id="{12515E9B-2BB7-4215-8F7A-F620D8A4985F}"/>
              </a:ext>
            </a:extLst>
          </p:cNvPr>
          <p:cNvGrpSpPr/>
          <p:nvPr/>
        </p:nvGrpSpPr>
        <p:grpSpPr>
          <a:xfrm>
            <a:off x="355839" y="2329341"/>
            <a:ext cx="2553287" cy="636437"/>
            <a:chOff x="390885" y="3864883"/>
            <a:chExt cx="3404382" cy="848582"/>
          </a:xfrm>
        </p:grpSpPr>
        <p:sp>
          <p:nvSpPr>
            <p:cNvPr id="88" name="TextBox 87">
              <a:extLst>
                <a:ext uri="{FF2B5EF4-FFF2-40B4-BE49-F238E27FC236}">
                  <a16:creationId xmlns="" xmlns:a16="http://schemas.microsoft.com/office/drawing/2014/main" id="{AEBD8867-5592-46C7-A7EC-9ED1204F9079}"/>
                </a:ext>
              </a:extLst>
            </p:cNvPr>
            <p:cNvSpPr txBox="1"/>
            <p:nvPr/>
          </p:nvSpPr>
          <p:spPr>
            <a:xfrm>
              <a:off x="390885" y="4179985"/>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a:t>
              </a:r>
              <a:r>
                <a:rPr lang="en-IN" sz="1000" dirty="0" smtClean="0">
                  <a:latin typeface="Georgia Pro Light" panose="02040302050405020303" pitchFamily="18" charset="0"/>
                </a:rPr>
                <a:t>can withdraw their money from their account.</a:t>
              </a:r>
              <a:endParaRPr lang="en-IN" sz="1000" dirty="0">
                <a:latin typeface="Georgia Pro Light" panose="02040302050405020303" pitchFamily="18" charset="0"/>
              </a:endParaRPr>
            </a:p>
          </p:txBody>
        </p:sp>
        <p:sp>
          <p:nvSpPr>
            <p:cNvPr id="89" name="TextBox 88">
              <a:extLst>
                <a:ext uri="{FF2B5EF4-FFF2-40B4-BE49-F238E27FC236}">
                  <a16:creationId xmlns="" xmlns:a16="http://schemas.microsoft.com/office/drawing/2014/main" id="{BD11A4E3-88C4-4F81-B7E3-B790DFF4D846}"/>
                </a:ext>
              </a:extLst>
            </p:cNvPr>
            <p:cNvSpPr txBox="1"/>
            <p:nvPr/>
          </p:nvSpPr>
          <p:spPr>
            <a:xfrm>
              <a:off x="390885" y="3864883"/>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US" sz="1000" dirty="0" smtClean="0">
                  <a:latin typeface="Georgia Pro Semibold" panose="02040702050405020303" pitchFamily="18" charset="0"/>
                </a:rPr>
                <a:t>Fund Withdrawal</a:t>
              </a:r>
              <a:endParaRPr lang="en-IN" sz="1000" dirty="0">
                <a:latin typeface="Georgia Pro Semibold" panose="02040702050405020303" pitchFamily="18" charset="0"/>
              </a:endParaRPr>
            </a:p>
          </p:txBody>
        </p:sp>
      </p:grpSp>
      <p:grpSp>
        <p:nvGrpSpPr>
          <p:cNvPr id="90" name="Group 89">
            <a:extLst>
              <a:ext uri="{FF2B5EF4-FFF2-40B4-BE49-F238E27FC236}">
                <a16:creationId xmlns="" xmlns:a16="http://schemas.microsoft.com/office/drawing/2014/main" id="{EA2E2AA7-9483-498A-80B3-774C1EC76F2A}"/>
              </a:ext>
            </a:extLst>
          </p:cNvPr>
          <p:cNvGrpSpPr/>
          <p:nvPr/>
        </p:nvGrpSpPr>
        <p:grpSpPr>
          <a:xfrm>
            <a:off x="566416" y="3288675"/>
            <a:ext cx="2553287" cy="636438"/>
            <a:chOff x="390885" y="5156313"/>
            <a:chExt cx="3404382" cy="848583"/>
          </a:xfrm>
        </p:grpSpPr>
        <p:sp>
          <p:nvSpPr>
            <p:cNvPr id="91" name="TextBox 90">
              <a:extLst>
                <a:ext uri="{FF2B5EF4-FFF2-40B4-BE49-F238E27FC236}">
                  <a16:creationId xmlns="" xmlns:a16="http://schemas.microsoft.com/office/drawing/2014/main" id="{B88C3074-71CE-4561-8F41-F0D4A7A4C6F0}"/>
                </a:ext>
              </a:extLst>
            </p:cNvPr>
            <p:cNvSpPr txBox="1"/>
            <p:nvPr/>
          </p:nvSpPr>
          <p:spPr>
            <a:xfrm>
              <a:off x="390885" y="5471416"/>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a:t>
              </a:r>
              <a:r>
                <a:rPr lang="en-IN" sz="1000" dirty="0" smtClean="0">
                  <a:latin typeface="Georgia Pro Light" panose="02040302050405020303" pitchFamily="18" charset="0"/>
                </a:rPr>
                <a:t>can send money via online to other user account.</a:t>
              </a:r>
              <a:endParaRPr lang="en-IN" sz="1000" dirty="0">
                <a:latin typeface="Georgia Pro Light" panose="02040302050405020303" pitchFamily="18" charset="0"/>
              </a:endParaRPr>
            </a:p>
          </p:txBody>
        </p:sp>
        <p:sp>
          <p:nvSpPr>
            <p:cNvPr id="92" name="TextBox 91">
              <a:extLst>
                <a:ext uri="{FF2B5EF4-FFF2-40B4-BE49-F238E27FC236}">
                  <a16:creationId xmlns="" xmlns:a16="http://schemas.microsoft.com/office/drawing/2014/main" id="{0CDBC3BE-D1FC-4C5F-8951-0E437B391DC9}"/>
                </a:ext>
              </a:extLst>
            </p:cNvPr>
            <p:cNvSpPr txBox="1"/>
            <p:nvPr/>
          </p:nvSpPr>
          <p:spPr>
            <a:xfrm>
              <a:off x="390885" y="5156313"/>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US" sz="1000" dirty="0" smtClean="0">
                  <a:latin typeface="Georgia Pro Semibold" panose="02040702050405020303" pitchFamily="18" charset="0"/>
                </a:rPr>
                <a:t>Online fund Transfer</a:t>
              </a:r>
              <a:endParaRPr lang="en-IN" sz="1000" dirty="0">
                <a:latin typeface="Georgia Pro Semibold" panose="02040702050405020303" pitchFamily="18" charset="0"/>
              </a:endParaRPr>
            </a:p>
          </p:txBody>
        </p:sp>
      </p:grpSp>
      <p:pic>
        <p:nvPicPr>
          <p:cNvPr id="93" name="Picture 2" descr="Project icon">
            <a:extLst>
              <a:ext uri="{FF2B5EF4-FFF2-40B4-BE49-F238E27FC236}">
                <a16:creationId xmlns="" xmlns:a16="http://schemas.microsoft.com/office/drawing/2014/main" id="{97CD490F-1B44-4606-9FB3-A60017620F29}"/>
              </a:ext>
            </a:extLst>
          </p:cNvPr>
          <p:cNvPicPr>
            <a:picLocks noChangeAspect="1" noChangeArrowheads="1"/>
          </p:cNvPicPr>
          <p:nvPr/>
        </p:nvPicPr>
        <p:blipFill>
          <a:blip r:embed="rId3">
            <a:extLst>
              <a:ext uri="{BEBA8EAE-BF5A-486C-A8C5-ECC9F3942E4B}">
                <a14:imgProps xmlns="" xmlns:a14="http://schemas.microsoft.com/office/drawing/2010/main">
                  <a14:imgLayer r:embed="">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4835132" y="802270"/>
            <a:ext cx="428625" cy="428625"/>
          </a:xfrm>
          <a:prstGeom prst="rect">
            <a:avLst/>
          </a:prstGeom>
          <a:noFill/>
          <a:extLst>
            <a:ext uri="{909E8E84-426E-40DD-AFC4-6F175D3DCCD1}">
              <a14:hiddenFill xmlns="" xmlns:a14="http://schemas.microsoft.com/office/drawing/2010/main">
                <a:solidFill>
                  <a:srgbClr val="FFFFFF"/>
                </a:solidFill>
              </a14:hiddenFill>
            </a:ext>
          </a:extLst>
        </p:spPr>
      </p:pic>
      <p:pic>
        <p:nvPicPr>
          <p:cNvPr id="94" name="Picture 4" descr="Project icon">
            <a:extLst>
              <a:ext uri="{FF2B5EF4-FFF2-40B4-BE49-F238E27FC236}">
                <a16:creationId xmlns="" xmlns:a16="http://schemas.microsoft.com/office/drawing/2014/main" id="{904DA6F6-9EFE-4FC8-A68C-065847AF5F46}"/>
              </a:ext>
            </a:extLst>
          </p:cNvPr>
          <p:cNvPicPr>
            <a:picLocks noChangeAspect="1" noChangeArrowheads="1"/>
          </p:cNvPicPr>
          <p:nvPr/>
        </p:nvPicPr>
        <p:blipFill>
          <a:blip r:embed="rId4">
            <a:extLst>
              <a:ext uri="{BEBA8EAE-BF5A-486C-A8C5-ECC9F3942E4B}">
                <a14:imgProps xmlns="" xmlns:a14="http://schemas.microsoft.com/office/drawing/2010/main">
                  <a14:imgLayer r:embed="">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4000622" y="881249"/>
            <a:ext cx="342900" cy="342900"/>
          </a:xfrm>
          <a:prstGeom prst="rect">
            <a:avLst/>
          </a:prstGeom>
          <a:noFill/>
          <a:extLst>
            <a:ext uri="{909E8E84-426E-40DD-AFC4-6F175D3DCCD1}">
              <a14:hiddenFill xmlns="" xmlns:a14="http://schemas.microsoft.com/office/drawing/2010/main">
                <a:solidFill>
                  <a:srgbClr val="FFFFFF"/>
                </a:solidFill>
              </a14:hiddenFill>
            </a:ext>
          </a:extLst>
        </p:spPr>
      </p:pic>
      <p:pic>
        <p:nvPicPr>
          <p:cNvPr id="95" name="Picture 6" descr="Project Manager icon">
            <a:extLst>
              <a:ext uri="{FF2B5EF4-FFF2-40B4-BE49-F238E27FC236}">
                <a16:creationId xmlns="" xmlns:a16="http://schemas.microsoft.com/office/drawing/2014/main" id="{7DADE02A-C06D-452E-A741-FD5F6FBAABBA}"/>
              </a:ext>
            </a:extLst>
          </p:cNvPr>
          <p:cNvPicPr>
            <a:picLocks noChangeAspect="1" noChangeArrowheads="1"/>
          </p:cNvPicPr>
          <p:nvPr/>
        </p:nvPicPr>
        <p:blipFill>
          <a:blip r:embed="rId5">
            <a:extLst>
              <a:ext uri="{BEBA8EAE-BF5A-486C-A8C5-ECC9F3942E4B}">
                <a14:imgProps xmlns="" xmlns:a14="http://schemas.microsoft.com/office/drawing/2010/main">
                  <a14:imgLayer r:embed="">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3609086" y="2301675"/>
            <a:ext cx="371475" cy="371475"/>
          </a:xfrm>
          <a:prstGeom prst="rect">
            <a:avLst/>
          </a:prstGeom>
          <a:noFill/>
          <a:extLst>
            <a:ext uri="{909E8E84-426E-40DD-AFC4-6F175D3DCCD1}">
              <a14:hiddenFill xmlns="" xmlns:a14="http://schemas.microsoft.com/office/drawing/2010/main">
                <a:solidFill>
                  <a:srgbClr val="FFFFFF"/>
                </a:solidFill>
              </a14:hiddenFill>
            </a:ext>
          </a:extLst>
        </p:spPr>
      </p:pic>
      <p:pic>
        <p:nvPicPr>
          <p:cNvPr id="96" name="Picture 8" descr="Project icon">
            <a:extLst>
              <a:ext uri="{FF2B5EF4-FFF2-40B4-BE49-F238E27FC236}">
                <a16:creationId xmlns="" xmlns:a16="http://schemas.microsoft.com/office/drawing/2014/main" id="{617628A2-C44F-4967-839F-A037CAD52BDE}"/>
              </a:ext>
            </a:extLst>
          </p:cNvPr>
          <p:cNvPicPr>
            <a:picLocks noChangeAspect="1" noChangeArrowheads="1"/>
          </p:cNvPicPr>
          <p:nvPr/>
        </p:nvPicPr>
        <p:blipFill>
          <a:blip r:embed="rId6">
            <a:extLst>
              <a:ext uri="{BEBA8EAE-BF5A-486C-A8C5-ECC9F3942E4B}">
                <a14:imgProps xmlns="" xmlns:a14="http://schemas.microsoft.com/office/drawing/2010/main">
                  <a14:imgLayer r:embed="">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3544394" y="1562979"/>
            <a:ext cx="428625" cy="428625"/>
          </a:xfrm>
          <a:prstGeom prst="rect">
            <a:avLst/>
          </a:prstGeom>
          <a:noFill/>
          <a:extLst>
            <a:ext uri="{909E8E84-426E-40DD-AFC4-6F175D3DCCD1}">
              <a14:hiddenFill xmlns="" xmlns:a14="http://schemas.microsoft.com/office/drawing/2010/main">
                <a:solidFill>
                  <a:srgbClr val="FFFFFF"/>
                </a:solidFill>
              </a14:hiddenFill>
            </a:ext>
          </a:extLst>
        </p:spPr>
      </p:pic>
      <p:pic>
        <p:nvPicPr>
          <p:cNvPr id="97" name="Picture 10" descr="Microsoft Office Project icon">
            <a:extLst>
              <a:ext uri="{FF2B5EF4-FFF2-40B4-BE49-F238E27FC236}">
                <a16:creationId xmlns="" xmlns:a16="http://schemas.microsoft.com/office/drawing/2014/main" id="{B4E96A08-8E1D-40A1-8710-2CE5463E6D32}"/>
              </a:ext>
            </a:extLst>
          </p:cNvPr>
          <p:cNvPicPr>
            <a:picLocks noChangeAspect="1" noChangeArrowheads="1"/>
          </p:cNvPicPr>
          <p:nvPr/>
        </p:nvPicPr>
        <p:blipFill>
          <a:blip r:embed="rId7">
            <a:extLst>
              <a:ext uri="{BEBA8EAE-BF5A-486C-A8C5-ECC9F3942E4B}">
                <a14:imgProps xmlns="" xmlns:a14="http://schemas.microsoft.com/office/drawing/2010/main">
                  <a14:imgLayer r:embed="">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4362830" y="2798340"/>
            <a:ext cx="342900" cy="342900"/>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12" descr="Completed Project icon">
            <a:extLst>
              <a:ext uri="{FF2B5EF4-FFF2-40B4-BE49-F238E27FC236}">
                <a16:creationId xmlns="" xmlns:a16="http://schemas.microsoft.com/office/drawing/2014/main" id="{E3953ECD-CFD3-45BE-85C4-7598B57C9129}"/>
              </a:ext>
            </a:extLst>
          </p:cNvPr>
          <p:cNvPicPr>
            <a:picLocks noChangeAspect="1" noChangeArrowheads="1"/>
          </p:cNvPicPr>
          <p:nvPr/>
        </p:nvPicPr>
        <p:blipFill>
          <a:blip r:embed="rId8">
            <a:extLst>
              <a:ext uri="{BEBA8EAE-BF5A-486C-A8C5-ECC9F3942E4B}">
                <a14:imgProps xmlns="" xmlns:a14="http://schemas.microsoft.com/office/drawing/2010/main">
                  <a14:imgLayer r:embed="">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074578" y="2705580"/>
            <a:ext cx="428625" cy="42862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0" name="Straight Connector 99">
            <a:extLst>
              <a:ext uri="{FF2B5EF4-FFF2-40B4-BE49-F238E27FC236}">
                <a16:creationId xmlns="" xmlns:a16="http://schemas.microsoft.com/office/drawing/2014/main" id="{8EC74942-4BEF-44F0-BC6F-96923A5E5A1D}"/>
              </a:ext>
            </a:extLst>
          </p:cNvPr>
          <p:cNvCxnSpPr/>
          <p:nvPr/>
        </p:nvCxnSpPr>
        <p:spPr>
          <a:xfrm>
            <a:off x="0" y="-147742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Freeform: Shape 9">
            <a:extLst>
              <a:ext uri="{FF2B5EF4-FFF2-40B4-BE49-F238E27FC236}">
                <a16:creationId xmlns="" xmlns:a16="http://schemas.microsoft.com/office/drawing/2014/main" id="{BA996C76-B6EB-4DE7-A887-1998C30422DC}"/>
              </a:ext>
            </a:extLst>
          </p:cNvPr>
          <p:cNvSpPr/>
          <p:nvPr/>
        </p:nvSpPr>
        <p:spPr>
          <a:xfrm rot="3151022">
            <a:off x="5134003" y="1784126"/>
            <a:ext cx="1224175" cy="1126478"/>
          </a:xfrm>
          <a:custGeom>
            <a:avLst/>
            <a:gdLst>
              <a:gd name="connsiteX0" fmla="*/ 0 w 1632233"/>
              <a:gd name="connsiteY0" fmla="*/ 910301 h 1501971"/>
              <a:gd name="connsiteX1" fmla="*/ 334436 w 1632233"/>
              <a:gd name="connsiteY1" fmla="*/ 334537 h 1501971"/>
              <a:gd name="connsiteX2" fmla="*/ 1025915 w 1632233"/>
              <a:gd name="connsiteY2" fmla="*/ 38189 h 1501971"/>
              <a:gd name="connsiteX3" fmla="*/ 1632233 w 1632233"/>
              <a:gd name="connsiteY3" fmla="*/ 1501971 h 1501971"/>
              <a:gd name="connsiteX4" fmla="*/ 933733 w 1632233"/>
              <a:gd name="connsiteY4" fmla="*/ 1222571 h 1501971"/>
              <a:gd name="connsiteX5" fmla="*/ 290125 w 1632233"/>
              <a:gd name="connsiteY5" fmla="*/ 1393216 h 1501971"/>
              <a:gd name="connsiteX6" fmla="*/ 254321 w 1632233"/>
              <a:gd name="connsiteY6" fmla="*/ 1439352 h 1501971"/>
              <a:gd name="connsiteX7" fmla="*/ 246442 w 1632233"/>
              <a:gd name="connsiteY7" fmla="*/ 1361199 h 1501971"/>
              <a:gd name="connsiteX8" fmla="*/ 141340 w 1632233"/>
              <a:gd name="connsiteY8" fmla="*/ 1111433 h 1501971"/>
              <a:gd name="connsiteX9" fmla="*/ 96309 w 1632233"/>
              <a:gd name="connsiteY9" fmla="*/ 1056854 h 1501971"/>
              <a:gd name="connsiteX10" fmla="*/ 96309 w 1632233"/>
              <a:gd name="connsiteY10" fmla="*/ 1056854 h 1501971"/>
              <a:gd name="connsiteX11" fmla="*/ 87939 w 1632233"/>
              <a:gd name="connsiteY11" fmla="*/ 1055799 h 1501971"/>
              <a:gd name="connsiteX12" fmla="*/ 38088 w 1632233"/>
              <a:gd name="connsiteY12" fmla="*/ 1026017 h 1501971"/>
              <a:gd name="connsiteX13" fmla="*/ 8306 w 1632233"/>
              <a:gd name="connsiteY13" fmla="*/ 976166 h 1501971"/>
              <a:gd name="connsiteX14" fmla="*/ 7251 w 1632233"/>
              <a:gd name="connsiteY14" fmla="*/ 967796 h 1501971"/>
              <a:gd name="connsiteX15" fmla="*/ 7250 w 1632233"/>
              <a:gd name="connsiteY15" fmla="*/ 967795 h 15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2233" h="1501971">
                <a:moveTo>
                  <a:pt x="0" y="910301"/>
                </a:moveTo>
                <a:cubicBezTo>
                  <a:pt x="4071" y="764412"/>
                  <a:pt x="129850" y="539123"/>
                  <a:pt x="334436" y="334537"/>
                </a:cubicBezTo>
                <a:cubicBezTo>
                  <a:pt x="607217" y="61756"/>
                  <a:pt x="916803" y="-70924"/>
                  <a:pt x="1025915" y="38189"/>
                </a:cubicBezTo>
                <a:cubicBezTo>
                  <a:pt x="1400529" y="412803"/>
                  <a:pt x="1632233" y="930328"/>
                  <a:pt x="1632233" y="1501971"/>
                </a:cubicBezTo>
                <a:cubicBezTo>
                  <a:pt x="1632233" y="1347663"/>
                  <a:pt x="1319504" y="1222571"/>
                  <a:pt x="933733" y="1222571"/>
                </a:cubicBezTo>
                <a:cubicBezTo>
                  <a:pt x="644405" y="1222571"/>
                  <a:pt x="396162" y="1292935"/>
                  <a:pt x="290125" y="1393216"/>
                </a:cubicBezTo>
                <a:lnTo>
                  <a:pt x="254321" y="1439352"/>
                </a:lnTo>
                <a:lnTo>
                  <a:pt x="246442" y="1361199"/>
                </a:lnTo>
                <a:cubicBezTo>
                  <a:pt x="227833" y="1270257"/>
                  <a:pt x="191551" y="1185754"/>
                  <a:pt x="141340" y="1111433"/>
                </a:cubicBezTo>
                <a:lnTo>
                  <a:pt x="96309" y="1056854"/>
                </a:lnTo>
                <a:lnTo>
                  <a:pt x="96309" y="1056854"/>
                </a:lnTo>
                <a:lnTo>
                  <a:pt x="87939" y="1055799"/>
                </a:lnTo>
                <a:cubicBezTo>
                  <a:pt x="68499" y="1049517"/>
                  <a:pt x="51727" y="1039656"/>
                  <a:pt x="38088" y="1026017"/>
                </a:cubicBezTo>
                <a:cubicBezTo>
                  <a:pt x="24449" y="1012378"/>
                  <a:pt x="14588" y="995606"/>
                  <a:pt x="8306" y="976166"/>
                </a:cubicBezTo>
                <a:lnTo>
                  <a:pt x="7251" y="967796"/>
                </a:lnTo>
                <a:lnTo>
                  <a:pt x="7250" y="967795"/>
                </a:lnTo>
                <a:close/>
              </a:path>
            </a:pathLst>
          </a:custGeom>
          <a:gradFill>
            <a:gsLst>
              <a:gs pos="0">
                <a:srgbClr val="5E9EFF"/>
              </a:gs>
              <a:gs pos="39999">
                <a:srgbClr val="85C2FF"/>
              </a:gs>
              <a:gs pos="70000">
                <a:srgbClr val="C4D6EB"/>
              </a:gs>
              <a:gs pos="100000">
                <a:srgbClr val="FFEBFA"/>
              </a:gs>
            </a:gsLst>
            <a:lin ang="16200000" scaled="0"/>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sz="900" dirty="0">
              <a:solidFill>
                <a:srgbClr val="1EE644"/>
              </a:solidFill>
            </a:endParaRPr>
          </a:p>
        </p:txBody>
      </p:sp>
      <p:sp>
        <p:nvSpPr>
          <p:cNvPr id="106" name="Freeform: Shape 9">
            <a:extLst>
              <a:ext uri="{FF2B5EF4-FFF2-40B4-BE49-F238E27FC236}">
                <a16:creationId xmlns="" xmlns:a16="http://schemas.microsoft.com/office/drawing/2014/main" id="{BA996C76-B6EB-4DE7-A887-1998C30422DC}"/>
              </a:ext>
            </a:extLst>
          </p:cNvPr>
          <p:cNvSpPr/>
          <p:nvPr/>
        </p:nvSpPr>
        <p:spPr>
          <a:xfrm rot="457730">
            <a:off x="5092436" y="896221"/>
            <a:ext cx="1242274" cy="1217457"/>
          </a:xfrm>
          <a:custGeom>
            <a:avLst/>
            <a:gdLst>
              <a:gd name="connsiteX0" fmla="*/ 0 w 1632233"/>
              <a:gd name="connsiteY0" fmla="*/ 910301 h 1501971"/>
              <a:gd name="connsiteX1" fmla="*/ 334436 w 1632233"/>
              <a:gd name="connsiteY1" fmla="*/ 334537 h 1501971"/>
              <a:gd name="connsiteX2" fmla="*/ 1025915 w 1632233"/>
              <a:gd name="connsiteY2" fmla="*/ 38189 h 1501971"/>
              <a:gd name="connsiteX3" fmla="*/ 1632233 w 1632233"/>
              <a:gd name="connsiteY3" fmla="*/ 1501971 h 1501971"/>
              <a:gd name="connsiteX4" fmla="*/ 933733 w 1632233"/>
              <a:gd name="connsiteY4" fmla="*/ 1222571 h 1501971"/>
              <a:gd name="connsiteX5" fmla="*/ 290125 w 1632233"/>
              <a:gd name="connsiteY5" fmla="*/ 1393216 h 1501971"/>
              <a:gd name="connsiteX6" fmla="*/ 254321 w 1632233"/>
              <a:gd name="connsiteY6" fmla="*/ 1439352 h 1501971"/>
              <a:gd name="connsiteX7" fmla="*/ 246442 w 1632233"/>
              <a:gd name="connsiteY7" fmla="*/ 1361199 h 1501971"/>
              <a:gd name="connsiteX8" fmla="*/ 141340 w 1632233"/>
              <a:gd name="connsiteY8" fmla="*/ 1111433 h 1501971"/>
              <a:gd name="connsiteX9" fmla="*/ 96309 w 1632233"/>
              <a:gd name="connsiteY9" fmla="*/ 1056854 h 1501971"/>
              <a:gd name="connsiteX10" fmla="*/ 96309 w 1632233"/>
              <a:gd name="connsiteY10" fmla="*/ 1056854 h 1501971"/>
              <a:gd name="connsiteX11" fmla="*/ 87939 w 1632233"/>
              <a:gd name="connsiteY11" fmla="*/ 1055799 h 1501971"/>
              <a:gd name="connsiteX12" fmla="*/ 38088 w 1632233"/>
              <a:gd name="connsiteY12" fmla="*/ 1026017 h 1501971"/>
              <a:gd name="connsiteX13" fmla="*/ 8306 w 1632233"/>
              <a:gd name="connsiteY13" fmla="*/ 976166 h 1501971"/>
              <a:gd name="connsiteX14" fmla="*/ 7251 w 1632233"/>
              <a:gd name="connsiteY14" fmla="*/ 967796 h 1501971"/>
              <a:gd name="connsiteX15" fmla="*/ 7250 w 1632233"/>
              <a:gd name="connsiteY15" fmla="*/ 967795 h 15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2233" h="1501971">
                <a:moveTo>
                  <a:pt x="0" y="910301"/>
                </a:moveTo>
                <a:cubicBezTo>
                  <a:pt x="4071" y="764412"/>
                  <a:pt x="129850" y="539123"/>
                  <a:pt x="334436" y="334537"/>
                </a:cubicBezTo>
                <a:cubicBezTo>
                  <a:pt x="607217" y="61756"/>
                  <a:pt x="916803" y="-70924"/>
                  <a:pt x="1025915" y="38189"/>
                </a:cubicBezTo>
                <a:cubicBezTo>
                  <a:pt x="1400529" y="412803"/>
                  <a:pt x="1632233" y="930328"/>
                  <a:pt x="1632233" y="1501971"/>
                </a:cubicBezTo>
                <a:cubicBezTo>
                  <a:pt x="1632233" y="1347663"/>
                  <a:pt x="1319504" y="1222571"/>
                  <a:pt x="933733" y="1222571"/>
                </a:cubicBezTo>
                <a:cubicBezTo>
                  <a:pt x="644405" y="1222571"/>
                  <a:pt x="396162" y="1292935"/>
                  <a:pt x="290125" y="1393216"/>
                </a:cubicBezTo>
                <a:lnTo>
                  <a:pt x="254321" y="1439352"/>
                </a:lnTo>
                <a:lnTo>
                  <a:pt x="246442" y="1361199"/>
                </a:lnTo>
                <a:cubicBezTo>
                  <a:pt x="227833" y="1270257"/>
                  <a:pt x="191551" y="1185754"/>
                  <a:pt x="141340" y="1111433"/>
                </a:cubicBezTo>
                <a:lnTo>
                  <a:pt x="96309" y="1056854"/>
                </a:lnTo>
                <a:lnTo>
                  <a:pt x="96309" y="1056854"/>
                </a:lnTo>
                <a:lnTo>
                  <a:pt x="87939" y="1055799"/>
                </a:lnTo>
                <a:cubicBezTo>
                  <a:pt x="68499" y="1049517"/>
                  <a:pt x="51727" y="1039656"/>
                  <a:pt x="38088" y="1026017"/>
                </a:cubicBezTo>
                <a:cubicBezTo>
                  <a:pt x="24449" y="1012378"/>
                  <a:pt x="14588" y="995606"/>
                  <a:pt x="8306" y="976166"/>
                </a:cubicBezTo>
                <a:lnTo>
                  <a:pt x="7251" y="967796"/>
                </a:lnTo>
                <a:lnTo>
                  <a:pt x="7250" y="967795"/>
                </a:lnTo>
                <a:close/>
              </a:path>
            </a:pathLst>
          </a:cu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sz="900" dirty="0">
              <a:solidFill>
                <a:srgbClr val="FFFF00"/>
              </a:solidFill>
            </a:endParaRPr>
          </a:p>
        </p:txBody>
      </p:sp>
      <p:cxnSp>
        <p:nvCxnSpPr>
          <p:cNvPr id="109" name="Straight Arrow Connector 108">
            <a:extLst>
              <a:ext uri="{FF2B5EF4-FFF2-40B4-BE49-F238E27FC236}">
                <a16:creationId xmlns="" xmlns:a16="http://schemas.microsoft.com/office/drawing/2014/main" id="{2D0B6286-3990-4608-92BC-9502947D702A}"/>
              </a:ext>
            </a:extLst>
          </p:cNvPr>
          <p:cNvCxnSpPr>
            <a:cxnSpLocks/>
          </p:cNvCxnSpPr>
          <p:nvPr/>
        </p:nvCxnSpPr>
        <p:spPr>
          <a:xfrm rot="10800000">
            <a:off x="5867400" y="2419350"/>
            <a:ext cx="1219200" cy="533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 xmlns:a16="http://schemas.microsoft.com/office/drawing/2014/main" id="{2D0B6286-3990-4608-92BC-9502947D702A}"/>
              </a:ext>
            </a:extLst>
          </p:cNvPr>
          <p:cNvCxnSpPr>
            <a:cxnSpLocks/>
          </p:cNvCxnSpPr>
          <p:nvPr/>
        </p:nvCxnSpPr>
        <p:spPr>
          <a:xfrm rot="10800000">
            <a:off x="5562600" y="1657350"/>
            <a:ext cx="838200" cy="152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 xmlns:a16="http://schemas.microsoft.com/office/drawing/2014/main" id="{5AEEF4E0-2F38-430B-9648-D66E68B6AA15}"/>
              </a:ext>
            </a:extLst>
          </p:cNvPr>
          <p:cNvGrpSpPr/>
          <p:nvPr/>
        </p:nvGrpSpPr>
        <p:grpSpPr>
          <a:xfrm>
            <a:off x="6477000" y="1352550"/>
            <a:ext cx="2286000" cy="914400"/>
            <a:chOff x="8229600" y="1474353"/>
            <a:chExt cx="3404382" cy="1258943"/>
          </a:xfrm>
        </p:grpSpPr>
        <p:sp>
          <p:nvSpPr>
            <p:cNvPr id="114" name="TextBox 113">
              <a:extLst>
                <a:ext uri="{FF2B5EF4-FFF2-40B4-BE49-F238E27FC236}">
                  <a16:creationId xmlns="" xmlns:a16="http://schemas.microsoft.com/office/drawing/2014/main" id="{7423A75A-E102-4219-9FAE-3DF100EC26D5}"/>
                </a:ext>
              </a:extLst>
            </p:cNvPr>
            <p:cNvSpPr txBox="1"/>
            <p:nvPr/>
          </p:nvSpPr>
          <p:spPr>
            <a:xfrm>
              <a:off x="8229600" y="1789450"/>
              <a:ext cx="3404382" cy="94384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IN" sz="1000" dirty="0" smtClean="0">
                  <a:latin typeface="Georgia Pro Light" panose="02040302050405020303" pitchFamily="18" charset="0"/>
                </a:rPr>
                <a:t>In this feature user can change their number. Thus phone number is their main account number for use of online banking system.</a:t>
              </a:r>
              <a:endParaRPr lang="en-IN" sz="1000" dirty="0">
                <a:latin typeface="Georgia Pro Light" panose="02040302050405020303" pitchFamily="18" charset="0"/>
              </a:endParaRPr>
            </a:p>
          </p:txBody>
        </p:sp>
        <p:sp>
          <p:nvSpPr>
            <p:cNvPr id="115" name="TextBox 114">
              <a:extLst>
                <a:ext uri="{FF2B5EF4-FFF2-40B4-BE49-F238E27FC236}">
                  <a16:creationId xmlns="" xmlns:a16="http://schemas.microsoft.com/office/drawing/2014/main" id="{15F42D7B-6C1D-4A17-8D27-F26F547387F0}"/>
                </a:ext>
              </a:extLst>
            </p:cNvPr>
            <p:cNvSpPr txBox="1"/>
            <p:nvPr/>
          </p:nvSpPr>
          <p:spPr>
            <a:xfrm>
              <a:off x="8229600" y="1474353"/>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latin typeface="Georgia Pro Semibold" panose="02040702050405020303" pitchFamily="18" charset="0"/>
                </a:rPr>
                <a:t>Changing </a:t>
              </a:r>
              <a:r>
                <a:rPr lang="en-US" sz="1000" dirty="0" smtClean="0">
                  <a:latin typeface="Georgia Pro Semibold" panose="02040702050405020303" pitchFamily="18" charset="0"/>
                </a:rPr>
                <a:t>phone number</a:t>
              </a:r>
              <a:endParaRPr lang="en-IN" sz="1000" dirty="0">
                <a:latin typeface="Georgia Pro Semibold" panose="02040702050405020303" pitchFamily="18" charset="0"/>
              </a:endParaRPr>
            </a:p>
          </p:txBody>
        </p:sp>
      </p:grpSp>
      <p:grpSp>
        <p:nvGrpSpPr>
          <p:cNvPr id="116" name="Group 115">
            <a:extLst>
              <a:ext uri="{FF2B5EF4-FFF2-40B4-BE49-F238E27FC236}">
                <a16:creationId xmlns="" xmlns:a16="http://schemas.microsoft.com/office/drawing/2014/main" id="{5AEEF4E0-2F38-430B-9648-D66E68B6AA15}"/>
              </a:ext>
            </a:extLst>
          </p:cNvPr>
          <p:cNvGrpSpPr/>
          <p:nvPr/>
        </p:nvGrpSpPr>
        <p:grpSpPr>
          <a:xfrm>
            <a:off x="5943600" y="3028952"/>
            <a:ext cx="2553287" cy="761997"/>
            <a:chOff x="8229600" y="1474358"/>
            <a:chExt cx="3404382" cy="609833"/>
          </a:xfrm>
        </p:grpSpPr>
        <p:sp>
          <p:nvSpPr>
            <p:cNvPr id="117" name="TextBox 116">
              <a:extLst>
                <a:ext uri="{FF2B5EF4-FFF2-40B4-BE49-F238E27FC236}">
                  <a16:creationId xmlns="" xmlns:a16="http://schemas.microsoft.com/office/drawing/2014/main" id="{7423A75A-E102-4219-9FAE-3DF100EC26D5}"/>
                </a:ext>
              </a:extLst>
            </p:cNvPr>
            <p:cNvSpPr txBox="1"/>
            <p:nvPr/>
          </p:nvSpPr>
          <p:spPr>
            <a:xfrm>
              <a:off x="8229600" y="1789454"/>
              <a:ext cx="3404382" cy="29473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IN" sz="1000" dirty="0" smtClean="0">
                  <a:latin typeface="Georgia Pro Light" panose="02040302050405020303" pitchFamily="18" charset="0"/>
                </a:rPr>
                <a:t>In this feature user can see their account details.</a:t>
              </a:r>
              <a:endParaRPr lang="en-IN" sz="1000" dirty="0">
                <a:latin typeface="Georgia Pro Light" panose="02040302050405020303" pitchFamily="18" charset="0"/>
              </a:endParaRPr>
            </a:p>
          </p:txBody>
        </p:sp>
        <p:sp>
          <p:nvSpPr>
            <p:cNvPr id="118" name="TextBox 117">
              <a:extLst>
                <a:ext uri="{FF2B5EF4-FFF2-40B4-BE49-F238E27FC236}">
                  <a16:creationId xmlns="" xmlns:a16="http://schemas.microsoft.com/office/drawing/2014/main" id="{15F42D7B-6C1D-4A17-8D27-F26F547387F0}"/>
                </a:ext>
              </a:extLst>
            </p:cNvPr>
            <p:cNvSpPr txBox="1"/>
            <p:nvPr/>
          </p:nvSpPr>
          <p:spPr>
            <a:xfrm>
              <a:off x="8229600" y="1474358"/>
              <a:ext cx="3404382" cy="32021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000" dirty="0" smtClean="0"/>
                <a:t>Check the details of an existing account</a:t>
              </a:r>
            </a:p>
            <a:p>
              <a:pPr lvl="0"/>
              <a:endParaRPr lang="en-IN" sz="1000" dirty="0">
                <a:latin typeface="Georgia Pro Semibold" panose="02040702050405020303" pitchFamily="18" charset="0"/>
              </a:endParaRPr>
            </a:p>
          </p:txBody>
        </p:sp>
      </p:grpSp>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 we have any limitations?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2" name="Google Shape;30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graphicFrame>
        <p:nvGraphicFramePr>
          <p:cNvPr id="11" name="Diagram 10"/>
          <p:cNvGraphicFramePr/>
          <p:nvPr/>
        </p:nvGraphicFramePr>
        <p:xfrm>
          <a:off x="1219200" y="1352550"/>
          <a:ext cx="2494200" cy="3688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p:cNvGraphicFramePr/>
          <p:nvPr/>
        </p:nvGraphicFramePr>
        <p:xfrm>
          <a:off x="4876800" y="1200150"/>
          <a:ext cx="2494200" cy="37034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nvGraphicFramePr>
        <p:xfrm>
          <a:off x="1295400" y="819150"/>
          <a:ext cx="5257800" cy="52322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
        <p:nvSpPr>
          <p:cNvPr id="3" name="TextBox 2"/>
          <p:cNvSpPr txBox="1"/>
          <p:nvPr/>
        </p:nvSpPr>
        <p:spPr>
          <a:xfrm>
            <a:off x="1371600" y="819150"/>
            <a:ext cx="6910866" cy="738664"/>
          </a:xfrm>
          <a:prstGeom prst="rect">
            <a:avLst/>
          </a:prstGeom>
          <a:noFill/>
        </p:spPr>
        <p:txBody>
          <a:bodyPr wrap="none" rtlCol="0">
            <a:spAutoFit/>
          </a:bodyPr>
          <a:lstStyle/>
          <a:p>
            <a:pPr lvl="0"/>
            <a:r>
              <a:rPr lang="en-US" dirty="0" smtClean="0"/>
              <a:t>Our project is </a:t>
            </a:r>
            <a:r>
              <a:rPr lang="da-DK" dirty="0" smtClean="0">
                <a:latin typeface="Barlow Light"/>
                <a:ea typeface="Barlow Light"/>
                <a:cs typeface="Barlow Light"/>
                <a:sym typeface="Barlow Light"/>
              </a:rPr>
              <a:t>Online Banking System for </a:t>
            </a:r>
            <a:r>
              <a:rPr lang="da-DK" dirty="0" smtClean="0">
                <a:latin typeface="Barlow Light"/>
                <a:ea typeface="Barlow Light"/>
                <a:cs typeface="Barlow Light"/>
                <a:sym typeface="Barlow Light"/>
              </a:rPr>
              <a:t>User.</a:t>
            </a:r>
          </a:p>
          <a:p>
            <a:r>
              <a:rPr lang="da-DK" dirty="0" smtClean="0">
                <a:latin typeface="Barlow Light"/>
                <a:ea typeface="Barlow Light"/>
                <a:cs typeface="Barlow Light"/>
                <a:sym typeface="Barlow Light"/>
              </a:rPr>
              <a:t>For fully Functionable system for </a:t>
            </a:r>
            <a:r>
              <a:rPr lang="da-DK" dirty="0" smtClean="0">
                <a:latin typeface="Barlow Light"/>
                <a:ea typeface="Barlow Light"/>
                <a:cs typeface="Barlow Light"/>
                <a:sym typeface="Barlow Light"/>
              </a:rPr>
              <a:t>Online Banking System  </a:t>
            </a:r>
            <a:r>
              <a:rPr lang="da-DK" dirty="0" smtClean="0">
                <a:latin typeface="Barlow Light"/>
                <a:ea typeface="Barlow Light"/>
                <a:cs typeface="Barlow Light"/>
                <a:sym typeface="Barlow Light"/>
              </a:rPr>
              <a:t>it’s need total three systems.</a:t>
            </a:r>
            <a:endParaRPr lang="da-DK" dirty="0" smtClean="0">
              <a:latin typeface="Barlow Light"/>
              <a:ea typeface="Barlow Light"/>
              <a:cs typeface="Barlow Light"/>
              <a:sym typeface="Barlow Light"/>
            </a:endParaRPr>
          </a:p>
          <a:p>
            <a:endParaRPr lang="en-US" dirty="0"/>
          </a:p>
        </p:txBody>
      </p:sp>
      <p:graphicFrame>
        <p:nvGraphicFramePr>
          <p:cNvPr id="5" name="Diagram 4"/>
          <p:cNvGraphicFramePr/>
          <p:nvPr/>
        </p:nvGraphicFramePr>
        <p:xfrm>
          <a:off x="1143000" y="1352550"/>
          <a:ext cx="70104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759</Words>
  <PresentationFormat>On-screen Show (16:9)</PresentationFormat>
  <Paragraphs>139</Paragraphs>
  <Slides>22</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Miriam Libre</vt:lpstr>
      <vt:lpstr>Bahnschrift SemiBold Condensed</vt:lpstr>
      <vt:lpstr>Britannic Bold</vt:lpstr>
      <vt:lpstr>Barlow Light</vt:lpstr>
      <vt:lpstr>Barlow</vt:lpstr>
      <vt:lpstr>Calibri</vt:lpstr>
      <vt:lpstr>Times New Roman</vt:lpstr>
      <vt:lpstr>Georgia Pro Light</vt:lpstr>
      <vt:lpstr>Georgia Pro Semibold</vt:lpstr>
      <vt:lpstr>Roderigo template</vt:lpstr>
      <vt:lpstr>ONLINE BANKING SYSTEM</vt:lpstr>
      <vt:lpstr>Slide 2</vt:lpstr>
      <vt:lpstr>Slide 3</vt:lpstr>
      <vt:lpstr>Slide 4</vt:lpstr>
      <vt:lpstr>Is there any feature of this software?</vt:lpstr>
      <vt:lpstr>Slide 6</vt:lpstr>
      <vt:lpstr>Do we have any limitations?</vt:lpstr>
      <vt:lpstr>Slide 8</vt:lpstr>
      <vt:lpstr>Slide 9</vt:lpstr>
      <vt:lpstr>Slide 10</vt:lpstr>
      <vt:lpstr>Is there any future work for our project?</vt:lpstr>
      <vt:lpstr>Slide 12</vt:lpstr>
      <vt:lpstr>Slide 13</vt:lpstr>
      <vt:lpstr>MAPS</vt:lpstr>
      <vt:lpstr>Slide 15</vt:lpstr>
      <vt:lpstr>THANKS!</vt:lpstr>
      <vt:lpstr>FUNNEL</vt:lpstr>
      <vt:lpstr>TEAM PRESENTATION</vt:lpstr>
      <vt:lpstr>EXTRA GRAPHICS</vt:lpstr>
      <vt:lpstr>Slide 20</vt:lpstr>
      <vt:lpstr>DIAGRAMS AND INFOGRAPHICS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Gadget Valley</dc:creator>
  <cp:lastModifiedBy>Gadget Valley</cp:lastModifiedBy>
  <cp:revision>42</cp:revision>
  <dcterms:modified xsi:type="dcterms:W3CDTF">2022-09-24T09:29:51Z</dcterms:modified>
</cp:coreProperties>
</file>