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1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16C6-549C-4F80-A356-0B85ECED83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954C-A9F4-43A2-9711-DCCC0CD2E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1222497" y="708554"/>
            <a:ext cx="1354058" cy="438561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1323911" y="1317055"/>
            <a:ext cx="1181375" cy="1003208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LOGIN OR REGISTRATION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923980" y="689369"/>
            <a:ext cx="846516" cy="63591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222497" y="2662888"/>
            <a:ext cx="1980828" cy="312749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Press 1 for balance inquiry</a:t>
            </a:r>
          </a:p>
          <a:p>
            <a:r>
              <a:rPr lang="en-US" sz="1500" dirty="0">
                <a:solidFill>
                  <a:schemeClr val="tx1"/>
                </a:solidFill>
              </a:rPr>
              <a:t>Press 2 for adding fund</a:t>
            </a:r>
          </a:p>
          <a:p>
            <a:r>
              <a:rPr lang="en-US" sz="1500" dirty="0">
                <a:solidFill>
                  <a:schemeClr val="tx1"/>
                </a:solidFill>
              </a:rPr>
              <a:t>Press 3 for cash withdraw</a:t>
            </a:r>
          </a:p>
          <a:p>
            <a:r>
              <a:rPr lang="en-US" sz="1500" dirty="0">
                <a:solidFill>
                  <a:schemeClr val="tx1"/>
                </a:solidFill>
              </a:rPr>
              <a:t>Press 4 for online transfer</a:t>
            </a:r>
          </a:p>
          <a:p>
            <a:r>
              <a:rPr lang="en-US" sz="1500" dirty="0">
                <a:solidFill>
                  <a:schemeClr val="tx1"/>
                </a:solidFill>
              </a:rPr>
              <a:t>Press 5 for changing password</a:t>
            </a:r>
          </a:p>
          <a:p>
            <a:r>
              <a:rPr lang="en-US" sz="1500" dirty="0">
                <a:solidFill>
                  <a:schemeClr val="tx1"/>
                </a:solidFill>
              </a:rPr>
              <a:t>Press 6 for changing phone number</a:t>
            </a:r>
          </a:p>
          <a:p>
            <a:r>
              <a:rPr lang="en-US" sz="1500" dirty="0">
                <a:solidFill>
                  <a:schemeClr val="tx1"/>
                </a:solidFill>
              </a:rPr>
              <a:t>Press 7 for checking user info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4217505" y="681150"/>
            <a:ext cx="846516" cy="635914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601711" y="684121"/>
            <a:ext cx="867074" cy="632944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MOBILE NO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6981809" y="692111"/>
            <a:ext cx="1121528" cy="63591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848154" y="978545"/>
            <a:ext cx="186389" cy="5756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260004" y="978545"/>
            <a:ext cx="186389" cy="5756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683041" y="970323"/>
            <a:ext cx="186389" cy="5756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11081" y="1245787"/>
            <a:ext cx="849713" cy="46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73345" y="1829626"/>
            <a:ext cx="142533" cy="103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3848153" y="1531754"/>
            <a:ext cx="1361588" cy="54610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balance inquiry</a:t>
            </a:r>
          </a:p>
        </p:txBody>
      </p:sp>
      <p:sp>
        <p:nvSpPr>
          <p:cNvPr id="59" name="Flowchart: Process 58"/>
          <p:cNvSpPr/>
          <p:nvPr/>
        </p:nvSpPr>
        <p:spPr>
          <a:xfrm>
            <a:off x="3848153" y="2238890"/>
            <a:ext cx="1361588" cy="50348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adding fund</a:t>
            </a:r>
          </a:p>
        </p:txBody>
      </p:sp>
      <p:sp>
        <p:nvSpPr>
          <p:cNvPr id="60" name="Flowchart: Process 59"/>
          <p:cNvSpPr/>
          <p:nvPr/>
        </p:nvSpPr>
        <p:spPr>
          <a:xfrm>
            <a:off x="3848153" y="2886199"/>
            <a:ext cx="1361588" cy="54143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cash withdraw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3848153" y="3517101"/>
            <a:ext cx="1361588" cy="529999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online transfer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3848155" y="4136568"/>
            <a:ext cx="1361589" cy="5190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changing phone password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3848153" y="4732614"/>
            <a:ext cx="1361589" cy="52052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changing phone number</a:t>
            </a:r>
          </a:p>
        </p:txBody>
      </p:sp>
      <p:sp>
        <p:nvSpPr>
          <p:cNvPr id="64" name="Flowchart: Process 63"/>
          <p:cNvSpPr/>
          <p:nvPr/>
        </p:nvSpPr>
        <p:spPr>
          <a:xfrm>
            <a:off x="3848153" y="5352080"/>
            <a:ext cx="1361589" cy="52052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checking user info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923980" y="1969416"/>
            <a:ext cx="1063274" cy="855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994103" y="2613403"/>
            <a:ext cx="996584" cy="398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060793" y="3016743"/>
            <a:ext cx="973750" cy="216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994100" y="3571451"/>
            <a:ext cx="947247" cy="84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994100" y="4171652"/>
            <a:ext cx="993152" cy="5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060795" y="4754543"/>
            <a:ext cx="1019654" cy="11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994100" y="5595766"/>
            <a:ext cx="1097310" cy="10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263618" y="1478093"/>
            <a:ext cx="660360" cy="3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Process 82"/>
          <p:cNvSpPr/>
          <p:nvPr/>
        </p:nvSpPr>
        <p:spPr>
          <a:xfrm>
            <a:off x="5787989" y="1531754"/>
            <a:ext cx="1361588" cy="54610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Your Balance:</a:t>
            </a:r>
          </a:p>
        </p:txBody>
      </p:sp>
      <p:sp>
        <p:nvSpPr>
          <p:cNvPr id="84" name="Flowchart: Process 83"/>
          <p:cNvSpPr/>
          <p:nvPr/>
        </p:nvSpPr>
        <p:spPr>
          <a:xfrm>
            <a:off x="5787987" y="2245851"/>
            <a:ext cx="1361588" cy="50348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Add Amount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5787989" y="2886199"/>
            <a:ext cx="1361588" cy="54143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cash withdraw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amount</a:t>
            </a:r>
          </a:p>
        </p:txBody>
      </p:sp>
      <p:sp>
        <p:nvSpPr>
          <p:cNvPr id="86" name="Flowchart: Process 85"/>
          <p:cNvSpPr/>
          <p:nvPr/>
        </p:nvSpPr>
        <p:spPr>
          <a:xfrm>
            <a:off x="5787989" y="3517101"/>
            <a:ext cx="1361588" cy="529999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Send account number</a:t>
            </a:r>
          </a:p>
        </p:txBody>
      </p:sp>
      <p:sp>
        <p:nvSpPr>
          <p:cNvPr id="87" name="Flowchart: Process 86"/>
          <p:cNvSpPr/>
          <p:nvPr/>
        </p:nvSpPr>
        <p:spPr>
          <a:xfrm>
            <a:off x="5787991" y="4136568"/>
            <a:ext cx="1361589" cy="5190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old password</a:t>
            </a:r>
          </a:p>
        </p:txBody>
      </p:sp>
      <p:sp>
        <p:nvSpPr>
          <p:cNvPr id="88" name="Flowchart: Process 87"/>
          <p:cNvSpPr/>
          <p:nvPr/>
        </p:nvSpPr>
        <p:spPr>
          <a:xfrm>
            <a:off x="5787990" y="4732614"/>
            <a:ext cx="1361589" cy="52052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current phone number</a:t>
            </a:r>
          </a:p>
        </p:txBody>
      </p:sp>
      <p:sp>
        <p:nvSpPr>
          <p:cNvPr id="89" name="Flowchart: Process 88"/>
          <p:cNvSpPr/>
          <p:nvPr/>
        </p:nvSpPr>
        <p:spPr>
          <a:xfrm>
            <a:off x="5787990" y="5352080"/>
            <a:ext cx="1361589" cy="520528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user info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0" name="Flowchart: Process 89"/>
          <p:cNvSpPr/>
          <p:nvPr/>
        </p:nvSpPr>
        <p:spPr>
          <a:xfrm>
            <a:off x="7478386" y="3427631"/>
            <a:ext cx="932852" cy="51306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Amount</a:t>
            </a:r>
          </a:p>
        </p:txBody>
      </p:sp>
      <p:sp>
        <p:nvSpPr>
          <p:cNvPr id="91" name="Flowchart: Process 90"/>
          <p:cNvSpPr/>
          <p:nvPr/>
        </p:nvSpPr>
        <p:spPr>
          <a:xfrm>
            <a:off x="7478386" y="4085472"/>
            <a:ext cx="932852" cy="539976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New password</a:t>
            </a:r>
          </a:p>
        </p:txBody>
      </p:sp>
      <p:sp>
        <p:nvSpPr>
          <p:cNvPr id="92" name="Flowchart: Process 91"/>
          <p:cNvSpPr/>
          <p:nvPr/>
        </p:nvSpPr>
        <p:spPr>
          <a:xfrm>
            <a:off x="7478386" y="4829793"/>
            <a:ext cx="932852" cy="52803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New number</a:t>
            </a:r>
          </a:p>
        </p:txBody>
      </p:sp>
      <p:sp>
        <p:nvSpPr>
          <p:cNvPr id="93" name="Flowchart: Process 92"/>
          <p:cNvSpPr/>
          <p:nvPr/>
        </p:nvSpPr>
        <p:spPr>
          <a:xfrm rot="16200000">
            <a:off x="7427218" y="1925563"/>
            <a:ext cx="1063511" cy="90453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Succesfully</a:t>
            </a:r>
            <a:r>
              <a:rPr lang="en-US" sz="1500" dirty="0">
                <a:solidFill>
                  <a:schemeClr val="tx1"/>
                </a:solidFill>
              </a:rPr>
              <a:t> Done</a:t>
            </a:r>
          </a:p>
        </p:txBody>
      </p:sp>
      <p:sp>
        <p:nvSpPr>
          <p:cNvPr id="95" name="Flowchart: Decision 94"/>
          <p:cNvSpPr/>
          <p:nvPr/>
        </p:nvSpPr>
        <p:spPr>
          <a:xfrm>
            <a:off x="8523412" y="3427631"/>
            <a:ext cx="1685927" cy="2077365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Want to continue?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Yes or No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7841109" y="5253141"/>
            <a:ext cx="1525268" cy="849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269100" y="6097372"/>
            <a:ext cx="5572008" cy="1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263618" y="5504997"/>
            <a:ext cx="5482" cy="60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Terminator 103"/>
          <p:cNvSpPr/>
          <p:nvPr/>
        </p:nvSpPr>
        <p:spPr>
          <a:xfrm rot="16200000">
            <a:off x="9976274" y="4272617"/>
            <a:ext cx="1781688" cy="604777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923450" y="4466313"/>
            <a:ext cx="732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/>
          <p:cNvSpPr/>
          <p:nvPr/>
        </p:nvSpPr>
        <p:spPr>
          <a:xfrm>
            <a:off x="8957958" y="708554"/>
            <a:ext cx="1099374" cy="118335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5 DIGIT </a:t>
            </a:r>
          </a:p>
        </p:txBody>
      </p:sp>
      <p:sp>
        <p:nvSpPr>
          <p:cNvPr id="110" name="Flowchart: Decision 109"/>
          <p:cNvSpPr/>
          <p:nvPr/>
        </p:nvSpPr>
        <p:spPr>
          <a:xfrm>
            <a:off x="8957958" y="1997215"/>
            <a:ext cx="1099374" cy="118335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33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1333" dirty="0">
                <a:solidFill>
                  <a:schemeClr val="tx1"/>
                </a:solidFill>
              </a:rPr>
              <a:t>DIGIT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328672" y="1147115"/>
            <a:ext cx="3178973" cy="1029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7771237" y="1245788"/>
            <a:ext cx="1471649" cy="1132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918157" y="850706"/>
            <a:ext cx="1589487" cy="7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812932" y="2588894"/>
            <a:ext cx="843435" cy="1610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812932" y="1325283"/>
            <a:ext cx="959771" cy="267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918161" y="1397485"/>
            <a:ext cx="6318908" cy="80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797390" y="1027885"/>
            <a:ext cx="117209" cy="409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064020" y="1641451"/>
            <a:ext cx="874927" cy="2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5097953" y="2309411"/>
            <a:ext cx="874927" cy="2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148168" y="3158261"/>
            <a:ext cx="874927" cy="2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088797" y="3576191"/>
            <a:ext cx="874927" cy="2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5017121" y="4408565"/>
            <a:ext cx="874927" cy="2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055104" y="5657423"/>
            <a:ext cx="874927" cy="2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015167" y="4963420"/>
            <a:ext cx="874927" cy="2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018121" y="1926371"/>
            <a:ext cx="667275" cy="185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7018121" y="2309411"/>
            <a:ext cx="667275" cy="188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6959989" y="2656510"/>
            <a:ext cx="725408" cy="64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6991360" y="3800797"/>
            <a:ext cx="559204" cy="3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7018121" y="4226633"/>
            <a:ext cx="580930" cy="45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6959988" y="5044823"/>
            <a:ext cx="642562" cy="3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959989" y="2497595"/>
            <a:ext cx="639063" cy="309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8248213" y="2749340"/>
            <a:ext cx="69802" cy="2167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8327611" y="2613403"/>
            <a:ext cx="38234" cy="1634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7599051" y="2749339"/>
            <a:ext cx="86345" cy="67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8283114" y="2176935"/>
            <a:ext cx="1083262" cy="160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 rot="19816568">
            <a:off x="8633872" y="5562286"/>
            <a:ext cx="501702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YES</a:t>
            </a:r>
          </a:p>
        </p:txBody>
      </p:sp>
      <p:sp>
        <p:nvSpPr>
          <p:cNvPr id="165" name="TextBox 164"/>
          <p:cNvSpPr txBox="1"/>
          <p:nvPr/>
        </p:nvSpPr>
        <p:spPr>
          <a:xfrm rot="21392761">
            <a:off x="10109189" y="4513332"/>
            <a:ext cx="462917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NO</a:t>
            </a:r>
          </a:p>
        </p:txBody>
      </p:sp>
      <p:sp>
        <p:nvSpPr>
          <p:cNvPr id="166" name="TextBox 165"/>
          <p:cNvSpPr txBox="1"/>
          <p:nvPr/>
        </p:nvSpPr>
        <p:spPr>
          <a:xfrm rot="4328020">
            <a:off x="9966408" y="1619242"/>
            <a:ext cx="43716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NO</a:t>
            </a:r>
          </a:p>
        </p:txBody>
      </p:sp>
      <p:sp>
        <p:nvSpPr>
          <p:cNvPr id="167" name="TextBox 166"/>
          <p:cNvSpPr txBox="1"/>
          <p:nvPr/>
        </p:nvSpPr>
        <p:spPr>
          <a:xfrm rot="3669228">
            <a:off x="9729321" y="3145738"/>
            <a:ext cx="484563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NO</a:t>
            </a:r>
          </a:p>
        </p:txBody>
      </p:sp>
      <p:sp>
        <p:nvSpPr>
          <p:cNvPr id="168" name="TextBox 167"/>
          <p:cNvSpPr txBox="1"/>
          <p:nvPr/>
        </p:nvSpPr>
        <p:spPr>
          <a:xfrm rot="3436869">
            <a:off x="8463212" y="2954491"/>
            <a:ext cx="488168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YES</a:t>
            </a:r>
          </a:p>
        </p:txBody>
      </p:sp>
      <p:sp>
        <p:nvSpPr>
          <p:cNvPr id="169" name="TextBox 168"/>
          <p:cNvSpPr txBox="1"/>
          <p:nvPr/>
        </p:nvSpPr>
        <p:spPr>
          <a:xfrm rot="2281599">
            <a:off x="8493985" y="2060554"/>
            <a:ext cx="503492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YES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354849" y="1062511"/>
            <a:ext cx="47544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175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109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anim</dc:creator>
  <cp:lastModifiedBy>abdullah anim</cp:lastModifiedBy>
  <cp:revision>18</cp:revision>
  <cp:lastPrinted>2022-11-24T18:20:31Z</cp:lastPrinted>
  <dcterms:created xsi:type="dcterms:W3CDTF">2022-11-24T16:44:49Z</dcterms:created>
  <dcterms:modified xsi:type="dcterms:W3CDTF">2022-11-24T18:22:28Z</dcterms:modified>
</cp:coreProperties>
</file>