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4BC52-F2DB-7159-1BF8-FE2D3778F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7D038-E3DE-8AA1-6054-B71227BC7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0F0D2-F848-5F9A-08B1-850F7937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0601-AC7C-43F5-809A-3C7DD619A81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C2DDE-3D97-99E0-08D0-942C5C9B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86E0-5B50-6EF1-6408-0AF887BA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CB8B-72CA-4C06-9B4E-37977306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7BEB-BB62-E464-A228-F1A818C7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2AE9D-0ACE-6D78-6C61-58DA69EA1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0D221-B6BF-12CA-6EF3-103BAD9D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0601-AC7C-43F5-809A-3C7DD619A81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F9258-F1CF-2240-B542-840B3B07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50314-E227-F286-5F57-0165C94F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CB8B-72CA-4C06-9B4E-37977306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2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C4F3D-1076-3DD5-21C8-A4A13B807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98C63-A0CD-84BE-8A27-93E0F7984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007C7-92A4-8AB9-B964-B3B976AD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0601-AC7C-43F5-809A-3C7DD619A81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72D7A-AF6B-1F04-1A75-96859F63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24341-8DC5-3DCB-7EF1-0051BC62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CB8B-72CA-4C06-9B4E-37977306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3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5FBA-DC20-6284-4FA2-B27AF80D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956A7-9619-F0E2-B70D-9052B6016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2087A-D808-5E90-AC33-E6499B5E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0601-AC7C-43F5-809A-3C7DD619A81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0C591-3C74-DF73-DDD8-CA296E8B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45EC4-9191-B365-220B-A97D6790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CB8B-72CA-4C06-9B4E-37977306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4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0FEA-DC49-E5A7-CDE8-0DF64BB1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61E1A-A7EE-366B-1D8D-B46D3941B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3019F-3CC1-09A1-A79C-92A72FB2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0601-AC7C-43F5-809A-3C7DD619A81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7600-B76A-77BD-9978-72E3A7B0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5DEA9-5B5A-6E62-912B-D580C4C7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CB8B-72CA-4C06-9B4E-37977306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6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58E6-526E-3AAE-F7D3-882D9878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CA2E7-D189-1F70-8361-625F84E9E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22974-912C-7AA4-307D-918C2D681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25CC-0B73-13F6-B3CA-12614621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0601-AC7C-43F5-809A-3C7DD619A81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870F4-D6DD-3734-C76D-4E48FDE3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25922-18B3-6A1E-A8D4-6AE7CC90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CB8B-72CA-4C06-9B4E-37977306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0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3D6D-7AEC-4752-CE27-53F6E6EB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4897A-6BBF-F457-E243-F90652C75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EF9B0-AFA5-FA93-6860-C08BCEB9A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90680-A541-BB1A-EEF5-B7953B016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17A15-E046-257B-0EF9-FE3E75371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DFDD8-7992-B992-186E-A149DC91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0601-AC7C-43F5-809A-3C7DD619A81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D0D35-84D7-CAEC-2C7B-817FC091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34F6CF-9608-DE1F-F083-FE0F2A94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CB8B-72CA-4C06-9B4E-37977306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2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99FA-33E0-9FC8-2061-8D863AF5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D6A4A-930B-9504-0513-DB42A3AB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0601-AC7C-43F5-809A-3C7DD619A81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B7910-0260-62D0-EDF7-5C29CEF5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B255E-D4AC-D66D-C73A-BD410EAB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CB8B-72CA-4C06-9B4E-37977306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3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E89FF-0C7C-FCF3-6C7D-FE73FE37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0601-AC7C-43F5-809A-3C7DD619A81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73D3B-AA36-6297-8E0D-E3DBC742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803D3-BBD7-AC5E-44B5-B221A8CD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CB8B-72CA-4C06-9B4E-37977306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29379-867F-EC0C-E1C8-91A49AE7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DC04A-EA52-0FBB-B199-43214DB90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2A38A-78AB-AC12-B67B-FF6B0CAC1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66588-304B-95B9-4E56-E6447BA7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0601-AC7C-43F5-809A-3C7DD619A81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F7FEF-8D20-B58D-E932-C1D8D0F8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B3A64-2AEF-6AAA-7CC3-43A8C445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CB8B-72CA-4C06-9B4E-37977306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7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05D5-3633-45C5-7CCA-3D81C51C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E3F0E-A821-7C80-1660-0A0F37557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09B1C-5026-2055-8C25-0CDBC978D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6DA38-28B2-A8A8-7BA9-C8293958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0601-AC7C-43F5-809A-3C7DD619A81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8487-90A4-BD64-0F89-EBFFED5A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60886-7A14-1BE8-A3B4-4A1BEDB7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CB8B-72CA-4C06-9B4E-37977306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8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76F6D-4143-BCE4-7D41-0C368D30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291BD-8FAA-3BA2-F3F3-3265351C2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C1CBC-3C53-DFE8-6436-EEFE53AE6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0601-AC7C-43F5-809A-3C7DD619A81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242E3-4020-883C-FE6E-654C98FF2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89628-B977-9F40-BD40-00C223A4C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CB8B-72CA-4C06-9B4E-37977306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9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72C8B77-F944-A154-F2FC-7FE45670E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96162"/>
              </p:ext>
            </p:extLst>
          </p:nvPr>
        </p:nvGraphicFramePr>
        <p:xfrm>
          <a:off x="490330" y="361857"/>
          <a:ext cx="2597427" cy="3662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427">
                  <a:extLst>
                    <a:ext uri="{9D8B030D-6E8A-4147-A177-3AD203B41FA5}">
                      <a16:colId xmlns:a16="http://schemas.microsoft.com/office/drawing/2014/main" val="2572258887"/>
                    </a:ext>
                  </a:extLst>
                </a:gridCol>
              </a:tblGrid>
              <a:tr h="40699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tbl_users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4472"/>
                  </a:ext>
                </a:extLst>
              </a:tr>
              <a:tr h="406998">
                <a:tc>
                  <a:txBody>
                    <a:bodyPr/>
                    <a:lstStyle/>
                    <a:p>
                      <a:pPr algn="ctr"/>
                      <a:r>
                        <a:rPr lang="en-US" b="0" u="sng" dirty="0" err="1"/>
                        <a:t>user_id</a:t>
                      </a:r>
                      <a:r>
                        <a:rPr lang="en-US" b="0" u="sng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09123"/>
                  </a:ext>
                </a:extLst>
              </a:tr>
              <a:tr h="4069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58802"/>
                  </a:ext>
                </a:extLst>
              </a:tr>
              <a:tr h="4069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220902"/>
                  </a:ext>
                </a:extLst>
              </a:tr>
              <a:tr h="4069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63858"/>
                  </a:ext>
                </a:extLst>
              </a:tr>
              <a:tr h="40699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full_name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78204"/>
                  </a:ext>
                </a:extLst>
              </a:tr>
              <a:tr h="4069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75110"/>
                  </a:ext>
                </a:extLst>
              </a:tr>
              <a:tr h="4069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53078"/>
                  </a:ext>
                </a:extLst>
              </a:tr>
              <a:tr h="40699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added_date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01537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8B5BB16-8732-D352-55B1-C98983D6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76468"/>
              </p:ext>
            </p:extLst>
          </p:nvPr>
        </p:nvGraphicFramePr>
        <p:xfrm>
          <a:off x="3554945" y="361857"/>
          <a:ext cx="1934818" cy="4242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818">
                  <a:extLst>
                    <a:ext uri="{9D8B030D-6E8A-4147-A177-3AD203B41FA5}">
                      <a16:colId xmlns:a16="http://schemas.microsoft.com/office/drawing/2014/main" val="2159222041"/>
                    </a:ext>
                  </a:extLst>
                </a:gridCol>
              </a:tblGrid>
              <a:tr h="53391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tbl_donors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5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donor_id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872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42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44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30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617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1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blood_group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21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added_date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added_by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7496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9C2014D-95CE-7A1A-F496-DBE17C07E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22699"/>
              </p:ext>
            </p:extLst>
          </p:nvPr>
        </p:nvGraphicFramePr>
        <p:xfrm>
          <a:off x="5762519" y="361857"/>
          <a:ext cx="30961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196">
                  <a:extLst>
                    <a:ext uri="{9D8B030D-6E8A-4147-A177-3AD203B41FA5}">
                      <a16:colId xmlns:a16="http://schemas.microsoft.com/office/drawing/2014/main" val="2789612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5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bd_id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4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blood_group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9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40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24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BUBT</dc:creator>
  <cp:lastModifiedBy>BUBT</cp:lastModifiedBy>
  <cp:revision>2</cp:revision>
  <dcterms:created xsi:type="dcterms:W3CDTF">2023-10-02T04:10:26Z</dcterms:created>
  <dcterms:modified xsi:type="dcterms:W3CDTF">2023-10-02T04:15:33Z</dcterms:modified>
</cp:coreProperties>
</file>