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hfiqur Rahman" initials="MR" lastIdx="1" clrIdx="0">
    <p:extLst>
      <p:ext uri="{19B8F6BF-5375-455C-9EA6-DF929625EA0E}">
        <p15:presenceInfo xmlns:p15="http://schemas.microsoft.com/office/powerpoint/2012/main" userId="4a2cf552318d3d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592D0-52AE-4F42-B154-3D58B0D09EAA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13459-D43C-45CB-B227-341C02A3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3154-F9BB-8579-083B-DA101EDBE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6CEE1-401C-C22D-3706-48AF4707E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87E1-253D-23C6-36B3-A64ADB9D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11A8-8C34-0D9E-1DE9-52C74FDC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32F5-F0D5-A976-DD43-F0ED25A2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4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B8CD-85E7-C71A-E456-5004CDA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4F986-D7FA-4554-ED56-115CFDFB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2814-2077-9301-2B6B-E32530C5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24105-A4E0-81EF-6801-C757D9E8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B5FB-6E16-CD91-C9AD-65DD9285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D88DB-EC62-9CA4-AC93-21D5E97E3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40AE9-7FA3-F27A-EEEC-7E102142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1C77-923F-3564-F067-DE92308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2979-6279-1494-F838-760A43E8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05C6-D362-FF68-5E8D-3BCD0BE8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3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A9F0-615A-7592-F824-93F86937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A4B4-CA21-3D2A-30F6-CB6AFD44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7F06-8DB0-9EFD-8CE6-62A01888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9558-D830-68DD-7849-2A0C7F99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04DF-7525-04D0-9639-985FE2F6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EE7F-68CC-6F17-D1FA-D0F6E537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0644B-16DD-004A-9ED5-54664BB9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4804-FC90-76D0-C754-B2C91A72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BE9-C862-C7A9-4E7E-5E1AE187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6E61-83DD-8A3C-6824-0B7A9989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33C9-93ED-89A2-19C0-26A64D48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3D57-2533-AE09-45FA-ED4AF8C1D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B6709-D38A-A8A9-2F85-2198A930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095AE-2D6D-CFAE-8586-36511DDB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9B8E-B8A3-A67F-BC6D-3B385E4F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4E714-C6D0-A690-AA91-03034079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DDF6-7716-5FCD-8426-483DB184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9FC6-6A73-83A3-5BAE-150250C1C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5853F-563C-1417-20C3-9232240F6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706BE-6FF7-0843-3C56-6872B37DE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005D8-A112-EA7E-2233-4897A01F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46570-7F08-CAA7-7174-868B2F51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79EA3-3BC2-FBAD-16A9-01FC11AE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7D097-2E1C-5FA0-6F52-7FB38121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65D1-9E35-794B-D7A8-62217DA3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58856-9D4B-C247-ADFB-DC75390A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4001-3FF1-11E5-ABB5-1D1C805D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89B6B-64D1-EEEF-674F-3ACDF53A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3E9B6-2826-7F20-A8C2-534212CD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302C7-6C9E-343D-E237-EF509379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062B-05AE-7E60-7745-FAB0F8BF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03D0-6BA3-3FAF-7935-E8BAF111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945B-5673-75B7-C0D8-75BAACB9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4A1E-B4C4-87C8-3BB7-9CD44936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CAD20-503B-B078-69FC-0D800A98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F73D7-99A5-F860-945C-7F575BBA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2CD61-D1D3-DE4B-E24B-95E54FBA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DBD5-CFC5-BF31-6BE6-A213EAC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B539B-5027-64EA-88C8-0B7607F85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7DEB6-DE9F-D6BA-3C2D-5C54532A3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A4BBA-A50C-7E18-4D87-5300D053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B1508-7DD4-8F05-FDBC-444FF056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DB892-3FB5-B665-1C66-4F79BE57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6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C6067-8E14-F706-7FF6-96C22321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ABCFE-1161-EEA9-ED33-F51EAFCF9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75ED-B51C-5787-536A-F85DCBD91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4373-D180-4F68-B90B-F5A87F290C87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3830-CFB9-717E-B4C2-91D7F5F53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A79D-29C9-5BB2-AE81-3542F9E3A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1E29-62A2-4815-B277-29AC4507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DB998-4ECB-551F-E4F0-EAC67FAB2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04" y="265576"/>
            <a:ext cx="8600434" cy="532735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78BD52-D34D-5E83-1E66-721AF8854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57183"/>
              </p:ext>
            </p:extLst>
          </p:nvPr>
        </p:nvGraphicFramePr>
        <p:xfrm>
          <a:off x="1866804" y="5974672"/>
          <a:ext cx="8600434" cy="38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0434">
                  <a:extLst>
                    <a:ext uri="{9D8B030D-6E8A-4147-A177-3AD203B41FA5}">
                      <a16:colId xmlns:a16="http://schemas.microsoft.com/office/drawing/2014/main" val="1383174649"/>
                    </a:ext>
                  </a:extLst>
                </a:gridCol>
              </a:tblGrid>
              <a:tr h="3817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Loading Screen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55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7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83BF1-63F4-2593-09C5-3115DFAF8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37" y="399327"/>
            <a:ext cx="8510726" cy="526035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CBBC81-8378-B8EE-96ED-8CC0F1DE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46573"/>
              </p:ext>
            </p:extLst>
          </p:nvPr>
        </p:nvGraphicFramePr>
        <p:xfrm>
          <a:off x="1840637" y="6036816"/>
          <a:ext cx="8510726" cy="42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726">
                  <a:extLst>
                    <a:ext uri="{9D8B030D-6E8A-4147-A177-3AD203B41FA5}">
                      <a16:colId xmlns:a16="http://schemas.microsoft.com/office/drawing/2014/main" val="1109671241"/>
                    </a:ext>
                  </a:extLst>
                </a:gridCol>
              </a:tblGrid>
              <a:tr h="421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Login Screen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9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12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FFEE5-CC7A-0AA3-0273-5AA557AE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81" y="244137"/>
            <a:ext cx="8649638" cy="560624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3E940F-1EB0-BFFC-FD81-2C06EAE60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91226"/>
              </p:ext>
            </p:extLst>
          </p:nvPr>
        </p:nvGraphicFramePr>
        <p:xfrm>
          <a:off x="1771181" y="6079428"/>
          <a:ext cx="86496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38">
                  <a:extLst>
                    <a:ext uri="{9D8B030D-6E8A-4147-A177-3AD203B41FA5}">
                      <a16:colId xmlns:a16="http://schemas.microsoft.com/office/drawing/2014/main" val="1380456092"/>
                    </a:ext>
                  </a:extLst>
                </a:gridCol>
              </a:tblGrid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Home page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57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99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26894-DFD9-B247-E7D6-3AECA9396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82" y="439445"/>
            <a:ext cx="10375036" cy="537833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129244-57D5-C14C-98CF-20B1EE88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66855"/>
              </p:ext>
            </p:extLst>
          </p:nvPr>
        </p:nvGraphicFramePr>
        <p:xfrm>
          <a:off x="908482" y="6001306"/>
          <a:ext cx="10375036" cy="41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036">
                  <a:extLst>
                    <a:ext uri="{9D8B030D-6E8A-4147-A177-3AD203B41FA5}">
                      <a16:colId xmlns:a16="http://schemas.microsoft.com/office/drawing/2014/main" val="3409485142"/>
                    </a:ext>
                  </a:extLst>
                </a:gridCol>
              </a:tblGrid>
              <a:tr h="4172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 Information Page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6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6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9A9C2-766E-115D-096C-CFB75EF37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0" y="430566"/>
            <a:ext cx="10352600" cy="542869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B8C09-F867-76F1-FC79-6693F29F7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05520"/>
              </p:ext>
            </p:extLst>
          </p:nvPr>
        </p:nvGraphicFramePr>
        <p:xfrm>
          <a:off x="919700" y="6125592"/>
          <a:ext cx="10352600" cy="49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600">
                  <a:extLst>
                    <a:ext uri="{9D8B030D-6E8A-4147-A177-3AD203B41FA5}">
                      <a16:colId xmlns:a16="http://schemas.microsoft.com/office/drawing/2014/main" val="3443881545"/>
                    </a:ext>
                  </a:extLst>
                </a:gridCol>
              </a:tblGrid>
              <a:tr h="497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Donors Information Page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07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1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Mushfiqur Rahman</dc:creator>
  <cp:lastModifiedBy>Mushfiqur Rahman</cp:lastModifiedBy>
  <cp:revision>4</cp:revision>
  <dcterms:created xsi:type="dcterms:W3CDTF">2023-08-21T17:35:03Z</dcterms:created>
  <dcterms:modified xsi:type="dcterms:W3CDTF">2023-08-21T17:48:24Z</dcterms:modified>
</cp:coreProperties>
</file>