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262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A96D15-AD5F-4855-ADD7-A0DBBBEE3F0C}">
  <a:tblStyle styleId="{46A96D15-AD5F-4855-ADD7-A0DBBBEE3F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90DB16F-1947-486E-A01E-62E90817772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0F90F8-0893-4128-8CF6-E8280A4E6A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32D94C-007E-4B8F-9FB9-25CA316A96F5}">
      <dgm:prSet/>
      <dgm:spPr/>
      <dgm:t>
        <a:bodyPr/>
        <a:lstStyle/>
        <a:p>
          <a:pPr rtl="0"/>
          <a:r>
            <a:rPr lang="en-US" b="1" i="0" dirty="0"/>
            <a:t>OBJECTIVE</a:t>
          </a:r>
        </a:p>
      </dgm:t>
    </dgm:pt>
    <dgm:pt modelId="{935AF5AD-FC3E-460C-A0A6-817D5FDC3E30}" type="parTrans" cxnId="{7E73C6AC-9BF4-4E70-BF14-E772E6D37315}">
      <dgm:prSet/>
      <dgm:spPr/>
      <dgm:t>
        <a:bodyPr/>
        <a:lstStyle/>
        <a:p>
          <a:endParaRPr lang="en-US"/>
        </a:p>
      </dgm:t>
    </dgm:pt>
    <dgm:pt modelId="{CA1D86F0-549E-4F4B-AE79-DA56E0B52FEB}" type="sibTrans" cxnId="{7E73C6AC-9BF4-4E70-BF14-E772E6D37315}">
      <dgm:prSet/>
      <dgm:spPr/>
      <dgm:t>
        <a:bodyPr/>
        <a:lstStyle/>
        <a:p>
          <a:endParaRPr lang="en-US"/>
        </a:p>
      </dgm:t>
    </dgm:pt>
    <dgm:pt modelId="{36F71841-F55E-46C5-B58B-9A916BD142E9}" type="pres">
      <dgm:prSet presAssocID="{DE0F90F8-0893-4128-8CF6-E8280A4E6A58}" presName="linear" presStyleCnt="0">
        <dgm:presLayoutVars>
          <dgm:animLvl val="lvl"/>
          <dgm:resizeHandles val="exact"/>
        </dgm:presLayoutVars>
      </dgm:prSet>
      <dgm:spPr/>
    </dgm:pt>
    <dgm:pt modelId="{AD3F0FF3-2CF0-4B0E-86E2-3F71A66532B6}" type="pres">
      <dgm:prSet presAssocID="{1C32D94C-007E-4B8F-9FB9-25CA316A96F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43AF45C-C86A-41FD-9B8D-26B9F7A973D0}" type="presOf" srcId="{1C32D94C-007E-4B8F-9FB9-25CA316A96F5}" destId="{AD3F0FF3-2CF0-4B0E-86E2-3F71A66532B6}" srcOrd="0" destOrd="0" presId="urn:microsoft.com/office/officeart/2005/8/layout/vList2"/>
    <dgm:cxn modelId="{307D6850-B85F-4D0F-9DFF-0CAC8EBE83B5}" type="presOf" srcId="{DE0F90F8-0893-4128-8CF6-E8280A4E6A58}" destId="{36F71841-F55E-46C5-B58B-9A916BD142E9}" srcOrd="0" destOrd="0" presId="urn:microsoft.com/office/officeart/2005/8/layout/vList2"/>
    <dgm:cxn modelId="{7E73C6AC-9BF4-4E70-BF14-E772E6D37315}" srcId="{DE0F90F8-0893-4128-8CF6-E8280A4E6A58}" destId="{1C32D94C-007E-4B8F-9FB9-25CA316A96F5}" srcOrd="0" destOrd="0" parTransId="{935AF5AD-FC3E-460C-A0A6-817D5FDC3E30}" sibTransId="{CA1D86F0-549E-4F4B-AE79-DA56E0B52FEB}"/>
    <dgm:cxn modelId="{A1E218FA-AA0D-4FAF-AA71-62682F04E9DE}" type="presParOf" srcId="{36F71841-F55E-46C5-B58B-9A916BD142E9}" destId="{AD3F0FF3-2CF0-4B0E-86E2-3F71A66532B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614612-8BC9-4490-8E4A-C407AF1FB4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AAB512-7354-4B2D-9C86-DEF3541B9860}">
      <dgm:prSet custT="1"/>
      <dgm:spPr/>
      <dgm:t>
        <a:bodyPr/>
        <a:lstStyle/>
        <a:p>
          <a:pPr rtl="0"/>
          <a:r>
            <a:rPr lang="en-US" sz="1600" b="1" i="0" dirty="0">
              <a:solidFill>
                <a:schemeClr val="accent2">
                  <a:lumMod val="60000"/>
                  <a:lumOff val="40000"/>
                </a:schemeClr>
              </a:solidFill>
            </a:rPr>
            <a:t>Unary operator overloading: </a:t>
          </a:r>
          <a:r>
            <a:rPr lang="en-US" sz="1300" b="0" i="0" dirty="0">
              <a:solidFill>
                <a:schemeClr val="bg1"/>
              </a:solidFill>
            </a:rPr>
            <a:t>In </a:t>
          </a:r>
          <a:r>
            <a:rPr lang="en-US" sz="1300" b="0" i="0" dirty="0"/>
            <a:t>unary operator function, no arguments should be passed. It works only with one class objects. It is a overloading of an operator operating on a single operand.</a:t>
          </a:r>
        </a:p>
      </dgm:t>
    </dgm:pt>
    <dgm:pt modelId="{9B8CF586-7C84-4219-A9C3-BB859B77B2D8}" type="parTrans" cxnId="{12B9C945-489E-46AB-9C99-46BB195F6BD2}">
      <dgm:prSet/>
      <dgm:spPr/>
      <dgm:t>
        <a:bodyPr/>
        <a:lstStyle/>
        <a:p>
          <a:endParaRPr lang="en-US"/>
        </a:p>
      </dgm:t>
    </dgm:pt>
    <dgm:pt modelId="{855BADF7-769B-4C43-94D8-3A515DB358ED}" type="sibTrans" cxnId="{12B9C945-489E-46AB-9C99-46BB195F6BD2}">
      <dgm:prSet/>
      <dgm:spPr/>
      <dgm:t>
        <a:bodyPr/>
        <a:lstStyle/>
        <a:p>
          <a:endParaRPr lang="en-US"/>
        </a:p>
      </dgm:t>
    </dgm:pt>
    <dgm:pt modelId="{D59F778F-6A80-47F6-9377-1260FF4A49A4}" type="pres">
      <dgm:prSet presAssocID="{09614612-8BC9-4490-8E4A-C407AF1FB479}" presName="linear" presStyleCnt="0">
        <dgm:presLayoutVars>
          <dgm:animLvl val="lvl"/>
          <dgm:resizeHandles val="exact"/>
        </dgm:presLayoutVars>
      </dgm:prSet>
      <dgm:spPr/>
    </dgm:pt>
    <dgm:pt modelId="{8C1491D0-6BE2-406F-AD60-127ACF822D48}" type="pres">
      <dgm:prSet presAssocID="{F0AAB512-7354-4B2D-9C86-DEF3541B9860}" presName="parentText" presStyleLbl="node1" presStyleIdx="0" presStyleCnt="1" custLinFactNeighborY="-16353">
        <dgm:presLayoutVars>
          <dgm:chMax val="0"/>
          <dgm:bulletEnabled val="1"/>
        </dgm:presLayoutVars>
      </dgm:prSet>
      <dgm:spPr/>
    </dgm:pt>
  </dgm:ptLst>
  <dgm:cxnLst>
    <dgm:cxn modelId="{23944D02-9A4F-4C1E-AF39-F0E26C57C8DB}" type="presOf" srcId="{F0AAB512-7354-4B2D-9C86-DEF3541B9860}" destId="{8C1491D0-6BE2-406F-AD60-127ACF822D48}" srcOrd="0" destOrd="0" presId="urn:microsoft.com/office/officeart/2005/8/layout/vList2"/>
    <dgm:cxn modelId="{12B9C945-489E-46AB-9C99-46BB195F6BD2}" srcId="{09614612-8BC9-4490-8E4A-C407AF1FB479}" destId="{F0AAB512-7354-4B2D-9C86-DEF3541B9860}" srcOrd="0" destOrd="0" parTransId="{9B8CF586-7C84-4219-A9C3-BB859B77B2D8}" sibTransId="{855BADF7-769B-4C43-94D8-3A515DB358ED}"/>
    <dgm:cxn modelId="{B1E5D04F-5007-4CDB-8529-44162806CCD8}" type="presOf" srcId="{09614612-8BC9-4490-8E4A-C407AF1FB479}" destId="{D59F778F-6A80-47F6-9377-1260FF4A49A4}" srcOrd="0" destOrd="0" presId="urn:microsoft.com/office/officeart/2005/8/layout/vList2"/>
    <dgm:cxn modelId="{E180F2A3-9931-4BA2-8C08-25EF6C50D7E4}" type="presParOf" srcId="{D59F778F-6A80-47F6-9377-1260FF4A49A4}" destId="{8C1491D0-6BE2-406F-AD60-127ACF822D4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614612-8BC9-4490-8E4A-C407AF1FB4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AAB512-7354-4B2D-9C86-DEF3541B9860}">
      <dgm:prSet custT="1"/>
      <dgm:spPr/>
      <dgm:t>
        <a:bodyPr/>
        <a:lstStyle/>
        <a:p>
          <a:pPr rtl="0"/>
          <a:r>
            <a:rPr lang="en-US" sz="1600" b="1" i="0" dirty="0">
              <a:solidFill>
                <a:schemeClr val="accent2">
                  <a:lumMod val="60000"/>
                  <a:lumOff val="40000"/>
                </a:schemeClr>
              </a:solidFill>
            </a:rPr>
            <a:t>Binary operator </a:t>
          </a:r>
          <a:r>
            <a:rPr lang="en-US" sz="1600" b="1" i="0" dirty="0" err="1">
              <a:solidFill>
                <a:schemeClr val="accent2">
                  <a:lumMod val="60000"/>
                  <a:lumOff val="40000"/>
                </a:schemeClr>
              </a:solidFill>
            </a:rPr>
            <a:t>overloading:</a:t>
          </a:r>
          <a:r>
            <a:rPr lang="en-US" sz="1300" b="0" i="0" dirty="0" err="1">
              <a:solidFill>
                <a:schemeClr val="bg1"/>
              </a:solidFill>
            </a:rPr>
            <a:t>In</a:t>
          </a:r>
          <a:r>
            <a:rPr lang="en-US" sz="1300" b="0" i="0" dirty="0">
              <a:solidFill>
                <a:schemeClr val="bg1"/>
              </a:solidFill>
            </a:rPr>
            <a:t> binary operator overloading function, there should be one argument to be passed. It is overloading of an operator operating on two operands.</a:t>
          </a:r>
          <a:endParaRPr lang="en-US" sz="1300" b="0" i="0" dirty="0"/>
        </a:p>
      </dgm:t>
    </dgm:pt>
    <dgm:pt modelId="{9B8CF586-7C84-4219-A9C3-BB859B77B2D8}" type="parTrans" cxnId="{12B9C945-489E-46AB-9C99-46BB195F6BD2}">
      <dgm:prSet/>
      <dgm:spPr/>
      <dgm:t>
        <a:bodyPr/>
        <a:lstStyle/>
        <a:p>
          <a:endParaRPr lang="en-US"/>
        </a:p>
      </dgm:t>
    </dgm:pt>
    <dgm:pt modelId="{855BADF7-769B-4C43-94D8-3A515DB358ED}" type="sibTrans" cxnId="{12B9C945-489E-46AB-9C99-46BB195F6BD2}">
      <dgm:prSet/>
      <dgm:spPr/>
      <dgm:t>
        <a:bodyPr/>
        <a:lstStyle/>
        <a:p>
          <a:endParaRPr lang="en-US"/>
        </a:p>
      </dgm:t>
    </dgm:pt>
    <dgm:pt modelId="{D59F778F-6A80-47F6-9377-1260FF4A49A4}" type="pres">
      <dgm:prSet presAssocID="{09614612-8BC9-4490-8E4A-C407AF1FB479}" presName="linear" presStyleCnt="0">
        <dgm:presLayoutVars>
          <dgm:animLvl val="lvl"/>
          <dgm:resizeHandles val="exact"/>
        </dgm:presLayoutVars>
      </dgm:prSet>
      <dgm:spPr/>
    </dgm:pt>
    <dgm:pt modelId="{8C1491D0-6BE2-406F-AD60-127ACF822D48}" type="pres">
      <dgm:prSet presAssocID="{F0AAB512-7354-4B2D-9C86-DEF3541B9860}" presName="parentText" presStyleLbl="node1" presStyleIdx="0" presStyleCnt="1" custLinFactNeighborY="-16353">
        <dgm:presLayoutVars>
          <dgm:chMax val="0"/>
          <dgm:bulletEnabled val="1"/>
        </dgm:presLayoutVars>
      </dgm:prSet>
      <dgm:spPr/>
    </dgm:pt>
  </dgm:ptLst>
  <dgm:cxnLst>
    <dgm:cxn modelId="{8CA7FA21-3C82-46F4-8188-2126AED24C89}" type="presOf" srcId="{09614612-8BC9-4490-8E4A-C407AF1FB479}" destId="{D59F778F-6A80-47F6-9377-1260FF4A49A4}" srcOrd="0" destOrd="0" presId="urn:microsoft.com/office/officeart/2005/8/layout/vList2"/>
    <dgm:cxn modelId="{12B9C945-489E-46AB-9C99-46BB195F6BD2}" srcId="{09614612-8BC9-4490-8E4A-C407AF1FB479}" destId="{F0AAB512-7354-4B2D-9C86-DEF3541B9860}" srcOrd="0" destOrd="0" parTransId="{9B8CF586-7C84-4219-A9C3-BB859B77B2D8}" sibTransId="{855BADF7-769B-4C43-94D8-3A515DB358ED}"/>
    <dgm:cxn modelId="{F1002990-A533-41BB-B13D-CD4366E34C03}" type="presOf" srcId="{F0AAB512-7354-4B2D-9C86-DEF3541B9860}" destId="{8C1491D0-6BE2-406F-AD60-127ACF822D48}" srcOrd="0" destOrd="0" presId="urn:microsoft.com/office/officeart/2005/8/layout/vList2"/>
    <dgm:cxn modelId="{ED77C7B5-8108-4513-90D4-7BE7950698D4}" type="presParOf" srcId="{D59F778F-6A80-47F6-9377-1260FF4A49A4}" destId="{8C1491D0-6BE2-406F-AD60-127ACF822D4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53B99E-0A79-4968-8884-3F1E33E3BA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2C2C5C6-6FBF-4E83-91C5-9D413E9B48E3}">
      <dgm:prSet/>
      <dgm:spPr/>
      <dgm:t>
        <a:bodyPr/>
        <a:lstStyle/>
        <a:p>
          <a:pPr rtl="0"/>
          <a:r>
            <a:rPr lang="en-US" b="1" i="0" dirty="0"/>
            <a:t>Operator Functions as Class Members vs. as friend Functions</a:t>
          </a:r>
        </a:p>
      </dgm:t>
    </dgm:pt>
    <dgm:pt modelId="{CD41DCA0-FE98-4BC1-9ABF-285502BC28A6}" type="parTrans" cxnId="{C8DE473E-26C2-41DB-B892-8E4EC717CCE9}">
      <dgm:prSet/>
      <dgm:spPr/>
      <dgm:t>
        <a:bodyPr/>
        <a:lstStyle/>
        <a:p>
          <a:endParaRPr lang="en-US"/>
        </a:p>
      </dgm:t>
    </dgm:pt>
    <dgm:pt modelId="{AEB5E4B5-9C4A-4A44-8826-D701A8EE978C}" type="sibTrans" cxnId="{C8DE473E-26C2-41DB-B892-8E4EC717CCE9}">
      <dgm:prSet/>
      <dgm:spPr/>
      <dgm:t>
        <a:bodyPr/>
        <a:lstStyle/>
        <a:p>
          <a:endParaRPr lang="en-US"/>
        </a:p>
      </dgm:t>
    </dgm:pt>
    <dgm:pt modelId="{9F27B3B8-1680-44FC-BDD8-2847A7F55290}" type="pres">
      <dgm:prSet presAssocID="{9053B99E-0A79-4968-8884-3F1E33E3BA88}" presName="linear" presStyleCnt="0">
        <dgm:presLayoutVars>
          <dgm:animLvl val="lvl"/>
          <dgm:resizeHandles val="exact"/>
        </dgm:presLayoutVars>
      </dgm:prSet>
      <dgm:spPr/>
    </dgm:pt>
    <dgm:pt modelId="{0F49A8D6-E314-4A1B-9566-F652F31F2407}" type="pres">
      <dgm:prSet presAssocID="{22C2C5C6-6FBF-4E83-91C5-9D413E9B48E3}" presName="parentText" presStyleLbl="node1" presStyleIdx="0" presStyleCnt="1" custLinFactY="-68603" custLinFactNeighborX="-1594" custLinFactNeighborY="-100000">
        <dgm:presLayoutVars>
          <dgm:chMax val="0"/>
          <dgm:bulletEnabled val="1"/>
        </dgm:presLayoutVars>
      </dgm:prSet>
      <dgm:spPr/>
    </dgm:pt>
  </dgm:ptLst>
  <dgm:cxnLst>
    <dgm:cxn modelId="{BD205A1A-2C02-4991-A6A1-513D8E55D8CC}" type="presOf" srcId="{22C2C5C6-6FBF-4E83-91C5-9D413E9B48E3}" destId="{0F49A8D6-E314-4A1B-9566-F652F31F2407}" srcOrd="0" destOrd="0" presId="urn:microsoft.com/office/officeart/2005/8/layout/vList2"/>
    <dgm:cxn modelId="{C8DE473E-26C2-41DB-B892-8E4EC717CCE9}" srcId="{9053B99E-0A79-4968-8884-3F1E33E3BA88}" destId="{22C2C5C6-6FBF-4E83-91C5-9D413E9B48E3}" srcOrd="0" destOrd="0" parTransId="{CD41DCA0-FE98-4BC1-9ABF-285502BC28A6}" sibTransId="{AEB5E4B5-9C4A-4A44-8826-D701A8EE978C}"/>
    <dgm:cxn modelId="{95025199-DC7A-4318-BCA6-89CEB3C39E3D}" type="presOf" srcId="{9053B99E-0A79-4968-8884-3F1E33E3BA88}" destId="{9F27B3B8-1680-44FC-BDD8-2847A7F55290}" srcOrd="0" destOrd="0" presId="urn:microsoft.com/office/officeart/2005/8/layout/vList2"/>
    <dgm:cxn modelId="{9462422B-5CFE-41BC-9CD0-587018BD9F93}" type="presParOf" srcId="{9F27B3B8-1680-44FC-BDD8-2847A7F55290}" destId="{0F49A8D6-E314-4A1B-9566-F652F31F240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53B99E-0A79-4968-8884-3F1E33E3BA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C2C5C6-6FBF-4E83-91C5-9D413E9B48E3}">
      <dgm:prSet/>
      <dgm:spPr/>
      <dgm:t>
        <a:bodyPr/>
        <a:lstStyle/>
        <a:p>
          <a:pPr rtl="0"/>
          <a:r>
            <a:rPr lang="en-US" b="1" dirty="0"/>
            <a:t>Overloading Stream-Insertion and Stream-Extraction Operators</a:t>
          </a:r>
          <a:endParaRPr lang="en-US" b="1" i="0" dirty="0"/>
        </a:p>
      </dgm:t>
    </dgm:pt>
    <dgm:pt modelId="{CD41DCA0-FE98-4BC1-9ABF-285502BC28A6}" type="parTrans" cxnId="{C8DE473E-26C2-41DB-B892-8E4EC717CCE9}">
      <dgm:prSet/>
      <dgm:spPr/>
      <dgm:t>
        <a:bodyPr/>
        <a:lstStyle/>
        <a:p>
          <a:endParaRPr lang="en-US"/>
        </a:p>
      </dgm:t>
    </dgm:pt>
    <dgm:pt modelId="{AEB5E4B5-9C4A-4A44-8826-D701A8EE978C}" type="sibTrans" cxnId="{C8DE473E-26C2-41DB-B892-8E4EC717CCE9}">
      <dgm:prSet/>
      <dgm:spPr/>
      <dgm:t>
        <a:bodyPr/>
        <a:lstStyle/>
        <a:p>
          <a:endParaRPr lang="en-US"/>
        </a:p>
      </dgm:t>
    </dgm:pt>
    <dgm:pt modelId="{9F27B3B8-1680-44FC-BDD8-2847A7F55290}" type="pres">
      <dgm:prSet presAssocID="{9053B99E-0A79-4968-8884-3F1E33E3BA88}" presName="linear" presStyleCnt="0">
        <dgm:presLayoutVars>
          <dgm:animLvl val="lvl"/>
          <dgm:resizeHandles val="exact"/>
        </dgm:presLayoutVars>
      </dgm:prSet>
      <dgm:spPr/>
    </dgm:pt>
    <dgm:pt modelId="{0F49A8D6-E314-4A1B-9566-F652F31F2407}" type="pres">
      <dgm:prSet presAssocID="{22C2C5C6-6FBF-4E83-91C5-9D413E9B48E3}" presName="parentText" presStyleLbl="node1" presStyleIdx="0" presStyleCnt="1" custLinFactNeighborX="-861" custLinFactNeighborY="-18071">
        <dgm:presLayoutVars>
          <dgm:chMax val="0"/>
          <dgm:bulletEnabled val="1"/>
        </dgm:presLayoutVars>
      </dgm:prSet>
      <dgm:spPr/>
    </dgm:pt>
  </dgm:ptLst>
  <dgm:cxnLst>
    <dgm:cxn modelId="{C91C7613-B44C-41A3-A2F6-7293D016C203}" type="presOf" srcId="{22C2C5C6-6FBF-4E83-91C5-9D413E9B48E3}" destId="{0F49A8D6-E314-4A1B-9566-F652F31F2407}" srcOrd="0" destOrd="0" presId="urn:microsoft.com/office/officeart/2005/8/layout/vList2"/>
    <dgm:cxn modelId="{C8DE473E-26C2-41DB-B892-8E4EC717CCE9}" srcId="{9053B99E-0A79-4968-8884-3F1E33E3BA88}" destId="{22C2C5C6-6FBF-4E83-91C5-9D413E9B48E3}" srcOrd="0" destOrd="0" parTransId="{CD41DCA0-FE98-4BC1-9ABF-285502BC28A6}" sibTransId="{AEB5E4B5-9C4A-4A44-8826-D701A8EE978C}"/>
    <dgm:cxn modelId="{98CAC2D6-CA07-43DB-8FC5-7E78AC0D6D2A}" type="presOf" srcId="{9053B99E-0A79-4968-8884-3F1E33E3BA88}" destId="{9F27B3B8-1680-44FC-BDD8-2847A7F55290}" srcOrd="0" destOrd="0" presId="urn:microsoft.com/office/officeart/2005/8/layout/vList2"/>
    <dgm:cxn modelId="{6AA24121-2557-4D98-987D-BB1ABC8B6226}" type="presParOf" srcId="{9F27B3B8-1680-44FC-BDD8-2847A7F55290}" destId="{0F49A8D6-E314-4A1B-9566-F652F31F240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F0FF3-2CF0-4B0E-86E2-3F71A66532B6}">
      <dsp:nvSpPr>
        <dsp:cNvPr id="0" name=""/>
        <dsp:cNvSpPr/>
      </dsp:nvSpPr>
      <dsp:spPr>
        <a:xfrm>
          <a:off x="0" y="6899"/>
          <a:ext cx="658800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OBJECTIVE</a:t>
          </a:r>
        </a:p>
      </dsp:txBody>
      <dsp:txXfrm>
        <a:off x="31984" y="38883"/>
        <a:ext cx="6524032" cy="591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491D0-6BE2-406F-AD60-127ACF822D48}">
      <dsp:nvSpPr>
        <dsp:cNvPr id="0" name=""/>
        <dsp:cNvSpPr/>
      </dsp:nvSpPr>
      <dsp:spPr>
        <a:xfrm>
          <a:off x="0" y="0"/>
          <a:ext cx="8572560" cy="523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Unary operator overloading: </a:t>
          </a:r>
          <a:r>
            <a:rPr lang="en-US" sz="1300" b="0" i="0" kern="1200" dirty="0">
              <a:solidFill>
                <a:schemeClr val="bg1"/>
              </a:solidFill>
            </a:rPr>
            <a:t>In </a:t>
          </a:r>
          <a:r>
            <a:rPr lang="en-US" sz="1300" b="0" i="0" kern="1200" dirty="0"/>
            <a:t>unary operator function, no arguments should be passed. It works only with one class objects. It is a overloading of an operator operating on a single operand.</a:t>
          </a:r>
        </a:p>
      </dsp:txBody>
      <dsp:txXfrm>
        <a:off x="25541" y="25541"/>
        <a:ext cx="8521478" cy="4721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491D0-6BE2-406F-AD60-127ACF822D48}">
      <dsp:nvSpPr>
        <dsp:cNvPr id="0" name=""/>
        <dsp:cNvSpPr/>
      </dsp:nvSpPr>
      <dsp:spPr>
        <a:xfrm>
          <a:off x="0" y="0"/>
          <a:ext cx="8572560" cy="523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Binary operator </a:t>
          </a:r>
          <a:r>
            <a:rPr lang="en-US" sz="1600" b="1" i="0" kern="1200" dirty="0" err="1">
              <a:solidFill>
                <a:schemeClr val="accent2">
                  <a:lumMod val="60000"/>
                  <a:lumOff val="40000"/>
                </a:schemeClr>
              </a:solidFill>
            </a:rPr>
            <a:t>overloading:</a:t>
          </a:r>
          <a:r>
            <a:rPr lang="en-US" sz="1300" b="0" i="0" kern="1200" dirty="0" err="1">
              <a:solidFill>
                <a:schemeClr val="bg1"/>
              </a:solidFill>
            </a:rPr>
            <a:t>In</a:t>
          </a:r>
          <a:r>
            <a:rPr lang="en-US" sz="1300" b="0" i="0" kern="1200" dirty="0">
              <a:solidFill>
                <a:schemeClr val="bg1"/>
              </a:solidFill>
            </a:rPr>
            <a:t> binary operator overloading function, there should be one argument to be passed. It is overloading of an operator operating on two operands.</a:t>
          </a:r>
          <a:endParaRPr lang="en-US" sz="1300" b="0" i="0" kern="1200" dirty="0"/>
        </a:p>
      </dsp:txBody>
      <dsp:txXfrm>
        <a:off x="25541" y="25541"/>
        <a:ext cx="8521478" cy="4721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9A8D6-E314-4A1B-9566-F652F31F2407}">
      <dsp:nvSpPr>
        <dsp:cNvPr id="0" name=""/>
        <dsp:cNvSpPr/>
      </dsp:nvSpPr>
      <dsp:spPr>
        <a:xfrm>
          <a:off x="0" y="0"/>
          <a:ext cx="8297455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Operator Functions as Class Members vs. as friend Functions</a:t>
          </a:r>
        </a:p>
      </dsp:txBody>
      <dsp:txXfrm>
        <a:off x="23988" y="23988"/>
        <a:ext cx="8249479" cy="443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9A8D6-E314-4A1B-9566-F652F31F2407}">
      <dsp:nvSpPr>
        <dsp:cNvPr id="0" name=""/>
        <dsp:cNvSpPr/>
      </dsp:nvSpPr>
      <dsp:spPr>
        <a:xfrm>
          <a:off x="0" y="0"/>
          <a:ext cx="8297455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Overloading Stream-Insertion and Stream-Extraction Operators</a:t>
          </a:r>
          <a:endParaRPr lang="en-US" sz="2100" b="1" i="0" kern="1200" dirty="0"/>
        </a:p>
      </dsp:txBody>
      <dsp:txXfrm>
        <a:off x="23988" y="23988"/>
        <a:ext cx="8249479" cy="443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 /><Relationship Id="rId1" Type="http://schemas.openxmlformats.org/officeDocument/2006/relationships/image" Target="../media/image1.wmf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Relationship Id="rId9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9" r:id="rId4"/>
    <p:sldLayoutId id="2147483663" r:id="rId5"/>
    <p:sldLayoutId id="2147483665" r:id="rId6"/>
    <p:sldLayoutId id="2147483667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 /><Relationship Id="rId7" Type="http://schemas.microsoft.com/office/2007/relationships/diagramDrawing" Target="../diagrams/drawing5.xml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5.xml" /><Relationship Id="rId5" Type="http://schemas.openxmlformats.org/officeDocument/2006/relationships/diagramQuickStyle" Target="../diagrams/quickStyle5.xml" /><Relationship Id="rId4" Type="http://schemas.openxmlformats.org/officeDocument/2006/relationships/diagramLayout" Target="../diagrams/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1.vml" /><Relationship Id="rId6" Type="http://schemas.openxmlformats.org/officeDocument/2006/relationships/image" Target="../media/image2.wmf" /><Relationship Id="rId5" Type="http://schemas.openxmlformats.org/officeDocument/2006/relationships/oleObject" Target="../embeddings/oleObject2.bin" /><Relationship Id="rId4" Type="http://schemas.openxmlformats.org/officeDocument/2006/relationships/image" Target="../media/image1.wmf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5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 /><Relationship Id="rId7" Type="http://schemas.microsoft.com/office/2007/relationships/diagramDrawing" Target="../diagrams/drawing3.xml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5.xml" /><Relationship Id="rId6" Type="http://schemas.openxmlformats.org/officeDocument/2006/relationships/diagramColors" Target="../diagrams/colors3.xml" /><Relationship Id="rId5" Type="http://schemas.openxmlformats.org/officeDocument/2006/relationships/diagramQuickStyle" Target="../diagrams/quickStyle3.xml" /><Relationship Id="rId4" Type="http://schemas.openxmlformats.org/officeDocument/2006/relationships/diagramLayout" Target="../diagrams/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4.xml" /><Relationship Id="rId5" Type="http://schemas.openxmlformats.org/officeDocument/2006/relationships/diagramColors" Target="../diagrams/colors4.xml" /><Relationship Id="rId4" Type="http://schemas.openxmlformats.org/officeDocument/2006/relationships/diagramQuickStyle" Target="../diagrams/quickStyle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214282" y="142858"/>
            <a:ext cx="8282581" cy="4357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Welcome </a:t>
            </a:r>
            <a:br>
              <a:rPr lang="en" dirty="0"/>
            </a:br>
            <a:r>
              <a:rPr lang="en" dirty="0"/>
              <a:t>to our presentation</a:t>
            </a:r>
            <a:br>
              <a:rPr lang="en" dirty="0"/>
            </a:br>
            <a:r>
              <a:rPr lang="en" dirty="0"/>
              <a:t>ceremony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00034" y="1643057"/>
            <a:ext cx="8248782" cy="3143271"/>
          </a:xfrm>
        </p:spPr>
        <p:txBody>
          <a:bodyPr/>
          <a:lstStyle/>
          <a:p>
            <a:pPr lvl="0"/>
            <a:r>
              <a:rPr lang="en-US" sz="2000" dirty="0"/>
              <a:t>overloaded &lt;&lt; and &gt;&gt; operators</a:t>
            </a:r>
          </a:p>
          <a:p>
            <a:pPr lvl="0"/>
            <a:r>
              <a:rPr lang="en-US" sz="2000" dirty="0"/>
              <a:t>Overloaded to perform input/output for user-defined types</a:t>
            </a:r>
          </a:p>
          <a:p>
            <a:pPr lvl="0"/>
            <a:r>
              <a:rPr lang="en-US" sz="2000" dirty="0"/>
              <a:t>Left operand of types </a:t>
            </a:r>
            <a:r>
              <a:rPr lang="en-US" sz="2000" dirty="0" err="1"/>
              <a:t>ostream</a:t>
            </a:r>
            <a:r>
              <a:rPr lang="en-US" sz="2000" dirty="0"/>
              <a:t> &amp; and </a:t>
            </a:r>
            <a:r>
              <a:rPr lang="en-US" sz="2000" dirty="0" err="1"/>
              <a:t>istream</a:t>
            </a:r>
            <a:r>
              <a:rPr lang="en-US" sz="2000" dirty="0"/>
              <a:t> &amp;</a:t>
            </a:r>
          </a:p>
          <a:p>
            <a:pPr lvl="0"/>
            <a:r>
              <a:rPr lang="en-US" sz="2000" dirty="0"/>
              <a:t>Must be a non-member function because left operand is not an object of the class.</a:t>
            </a:r>
          </a:p>
          <a:p>
            <a:pPr lvl="0"/>
            <a:r>
              <a:rPr lang="en-US" sz="2000" dirty="0"/>
              <a:t>Must be a friend function to access private data members.</a:t>
            </a:r>
          </a:p>
          <a:p>
            <a:pPr>
              <a:buNone/>
            </a:pPr>
            <a:endParaRPr lang="en-US" sz="20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71472" y="714362"/>
          <a:ext cx="8297455" cy="66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give a brief description of the topic you want to talk about. For example, if you want to talk about Mercury, you could say that it’s the smallest planet</a:t>
            </a:r>
            <a:endParaRPr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TOPIC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57224" y="571486"/>
          <a:ext cx="6588000" cy="66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>
              <a:buFont typeface="Wingdings" pitchFamily="2" charset="2"/>
              <a:buChar char="Ø"/>
            </a:pPr>
            <a:r>
              <a:rPr lang="en-US" sz="2400" b="1" dirty="0"/>
              <a:t>To understand what is operator overloading.</a:t>
            </a:r>
          </a:p>
          <a:p>
            <a:pPr marL="0" lvl="0" indent="0">
              <a:buFont typeface="Wingdings" pitchFamily="2" charset="2"/>
              <a:buChar char="Ø"/>
            </a:pPr>
            <a:r>
              <a:rPr lang="en-US" sz="2400" b="1" dirty="0"/>
              <a:t>To understand how to redefine (overload) operators to work with new types.</a:t>
            </a:r>
          </a:p>
          <a:p>
            <a:pPr marL="0" lvl="0" indent="0">
              <a:buFont typeface="Wingdings" pitchFamily="2" charset="2"/>
              <a:buChar char="Ø"/>
            </a:pPr>
            <a:r>
              <a:rPr lang="en-US" sz="2400" b="1" dirty="0"/>
              <a:t>To Learn the different types of operator overloading.</a:t>
            </a:r>
          </a:p>
          <a:p>
            <a:pPr marL="0" lvl="0" indent="0">
              <a:buFont typeface="Wingdings" pitchFamily="2" charset="2"/>
              <a:buChar char="Ø"/>
            </a:pPr>
            <a:r>
              <a:rPr lang="en-US" sz="2400" b="1" dirty="0"/>
              <a:t>To learn when to, and when not to, overload operators.</a:t>
            </a:r>
            <a:endParaRPr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-214346" y="736605"/>
          <a:ext cx="9675813" cy="247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3" imgW="6772429" imgH="1727029" progId="Word.Document.8">
                  <p:embed/>
                </p:oleObj>
              </mc:Choice>
              <mc:Fallback>
                <p:oleObj name="Document" r:id="rId3" imgW="6772429" imgH="1727029" progId="Word.Document.8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14346" y="736605"/>
                        <a:ext cx="9675813" cy="2478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42910" y="3087698"/>
          <a:ext cx="79644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5" imgW="5537177" imgH="675810" progId="Word.Document.8">
                  <p:embed/>
                </p:oleObj>
              </mc:Choice>
              <mc:Fallback>
                <p:oleObj name="Document" r:id="rId5" imgW="5537177" imgH="675810" progId="Word.Document.8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3087698"/>
                        <a:ext cx="7964487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50" y="343200"/>
            <a:ext cx="7151602" cy="4371690"/>
          </a:xfrm>
        </p:spPr>
        <p:txBody>
          <a:bodyPr/>
          <a:lstStyle/>
          <a:p>
            <a:pPr algn="l">
              <a:buFont typeface="Wingdings" pitchFamily="2" charset="2"/>
              <a:buChar char="ü"/>
            </a:pPr>
            <a:r>
              <a:rPr lang="en-US" sz="1600" dirty="0"/>
              <a:t>syntax:</a:t>
            </a:r>
            <a:br>
              <a:rPr lang="en-US" sz="1600" dirty="0"/>
            </a:br>
            <a:r>
              <a:rPr lang="en-US" sz="1600" dirty="0"/>
              <a:t>The basic syntax of operator overloading is: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</a:rPr>
              <a:t>class </a:t>
            </a:r>
            <a:r>
              <a:rPr lang="en-US" sz="1600" dirty="0" err="1">
                <a:solidFill>
                  <a:srgbClr val="FF0000"/>
                </a:solidFill>
              </a:rPr>
              <a:t>className</a:t>
            </a:r>
            <a:r>
              <a:rPr lang="en-US" sz="1600" dirty="0">
                <a:solidFill>
                  <a:srgbClr val="FF0000"/>
                </a:solidFill>
              </a:rPr>
              <a:t> {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... .. ...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public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 err="1">
                <a:solidFill>
                  <a:srgbClr val="FF0000"/>
                </a:solidFill>
              </a:rPr>
              <a:t>returnType</a:t>
            </a:r>
            <a:r>
              <a:rPr lang="en-US" sz="1600" dirty="0">
                <a:solidFill>
                  <a:srgbClr val="FF0000"/>
                </a:solidFill>
              </a:rPr>
              <a:t> operator symbol (arguments) {</a:t>
            </a:r>
            <a:br>
              <a:rPr lang="en-US" sz="1600" dirty="0">
                <a:solidFill>
                  <a:srgbClr val="FF0000"/>
                </a:solidFill>
              </a:rPr>
            </a:b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... .. ...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}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... .. ...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};</a:t>
            </a:r>
            <a:br>
              <a:rPr lang="en-US" sz="1600" dirty="0">
                <a:solidFill>
                  <a:srgbClr val="FF0000"/>
                </a:solidFill>
              </a:rPr>
            </a:br>
            <a:br>
              <a:rPr lang="en-US" sz="1600" dirty="0"/>
            </a:br>
            <a:r>
              <a:rPr lang="en-US" sz="1600" dirty="0"/>
              <a:t>Where</a:t>
            </a:r>
            <a:br>
              <a:rPr lang="en-US" sz="1600" dirty="0"/>
            </a:br>
            <a:r>
              <a:rPr lang="en-US" sz="1600" dirty="0"/>
              <a:t> “</a:t>
            </a:r>
            <a:r>
              <a:rPr lang="en-US" sz="1600" dirty="0" err="1"/>
              <a:t>returnType</a:t>
            </a:r>
            <a:r>
              <a:rPr lang="en-US" sz="1600" dirty="0"/>
              <a:t>” is the type of value returned by the function.</a:t>
            </a:r>
            <a:br>
              <a:rPr lang="en-US" sz="1600" dirty="0"/>
            </a:br>
            <a:r>
              <a:rPr lang="en-US" sz="1600" dirty="0"/>
              <a:t> “operator” is the keyword to use </a:t>
            </a:r>
            <a:r>
              <a:rPr lang="en-US" sz="1600" dirty="0" err="1"/>
              <a:t>operatior</a:t>
            </a:r>
            <a:r>
              <a:rPr lang="en-US" sz="1600" dirty="0"/>
              <a:t> overloading.</a:t>
            </a:r>
            <a:br>
              <a:rPr lang="en-US" sz="1600" dirty="0"/>
            </a:br>
            <a:r>
              <a:rPr lang="en-US" sz="1600" dirty="0"/>
              <a:t> “</a:t>
            </a:r>
            <a:r>
              <a:rPr lang="en-US" sz="1600" dirty="0" err="1"/>
              <a:t>className</a:t>
            </a:r>
            <a:r>
              <a:rPr lang="en-US" sz="1600" dirty="0"/>
              <a:t>” is the name of the class.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71472" y="1428742"/>
            <a:ext cx="8248781" cy="3500461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b="1" dirty="0">
                <a:solidFill>
                  <a:srgbClr val="00B0F0"/>
                </a:solidFill>
              </a:rPr>
              <a:t>Existing operators can only be overloaded, but the new operators cannot be overloaded.</a:t>
            </a:r>
          </a:p>
          <a:p>
            <a:pPr>
              <a:buFont typeface="Wingdings" pitchFamily="2" charset="2"/>
              <a:buChar char="ü"/>
            </a:pPr>
            <a:r>
              <a:rPr lang="en-US" b="1" dirty="0">
                <a:solidFill>
                  <a:srgbClr val="00B0F0"/>
                </a:solidFill>
              </a:rPr>
              <a:t>The overloaded operator contains at least one operand of the user-defined data type.</a:t>
            </a:r>
          </a:p>
          <a:p>
            <a:pPr>
              <a:buFont typeface="Wingdings" pitchFamily="2" charset="2"/>
              <a:buChar char="ü"/>
            </a:pPr>
            <a:r>
              <a:rPr lang="en-US" b="1" dirty="0">
                <a:solidFill>
                  <a:srgbClr val="00B0F0"/>
                </a:solidFill>
              </a:rPr>
              <a:t>We cannot use friend function to overload certain operators. However, the member function can be used to overload those operators.</a:t>
            </a:r>
          </a:p>
          <a:p>
            <a:pPr>
              <a:buFont typeface="Wingdings" pitchFamily="2" charset="2"/>
              <a:buChar char="ü"/>
            </a:pPr>
            <a:r>
              <a:rPr lang="en-US" b="1" dirty="0">
                <a:solidFill>
                  <a:srgbClr val="00B0F0"/>
                </a:solidFill>
              </a:rPr>
              <a:t>When unary operators are overloaded through a member function take no explicit arguments, but, if they are overloaded by a friend function, takes one argument.</a:t>
            </a:r>
          </a:p>
          <a:p>
            <a:pPr>
              <a:buFont typeface="Wingdings" pitchFamily="2" charset="2"/>
              <a:buChar char="ü"/>
            </a:pPr>
            <a:r>
              <a:rPr lang="en-US" b="1" dirty="0">
                <a:solidFill>
                  <a:srgbClr val="00B0F0"/>
                </a:solidFill>
              </a:rPr>
              <a:t>When binary operators are overloaded through a member function takes one explicit argument, and if they are overloaded through a friend function takes two explicit arguments.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472" y="571486"/>
            <a:ext cx="8215369" cy="669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Rules for operator overloading: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357436"/>
            <a:ext cx="2928926" cy="9286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Types of operator overloading:</a:t>
            </a:r>
            <a:endParaRPr/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4143372" y="2143122"/>
            <a:ext cx="4143404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0" rIns="91425" bIns="0" anchor="ctr" anchorCtr="0">
            <a:noAutofit/>
          </a:bodyPr>
          <a:lstStyle/>
          <a:p>
            <a:pPr lvl="0"/>
            <a:r>
              <a:rPr lang="en-US" sz="2200" dirty="0">
                <a:solidFill>
                  <a:schemeClr val="dk2"/>
                </a:solidFill>
              </a:rPr>
              <a:t>Unary operator overloading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4143372" y="3000378"/>
            <a:ext cx="4143404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0" rIns="91425" bIns="0" anchor="ctr" anchorCtr="0">
            <a:noAutofit/>
          </a:bodyPr>
          <a:lstStyle/>
          <a:p>
            <a:pPr lvl="0"/>
            <a:r>
              <a:rPr lang="en-US" sz="2200" dirty="0">
                <a:solidFill>
                  <a:schemeClr val="dk2"/>
                </a:solidFill>
              </a:rPr>
              <a:t>Binary operator overloading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703" name="Google Shape;703;p46"/>
          <p:cNvSpPr/>
          <p:nvPr/>
        </p:nvSpPr>
        <p:spPr>
          <a:xfrm>
            <a:off x="0" y="257175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5" name="Google Shape;715;p46"/>
          <p:cNvCxnSpPr/>
          <p:nvPr/>
        </p:nvCxnSpPr>
        <p:spPr>
          <a:xfrm rot="10800000" flipH="1">
            <a:off x="2143108" y="2357436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2143108" y="2786064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142844" y="2428874"/>
            <a:ext cx="2643206" cy="857256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OVERLOADING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00034" y="1000114"/>
            <a:ext cx="3714776" cy="392909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buNone/>
            </a:pPr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algn="l">
              <a:buNone/>
            </a:pPr>
            <a:r>
              <a:rPr lang="en-US" dirty="0"/>
              <a:t>using namespace std;</a:t>
            </a:r>
          </a:p>
          <a:p>
            <a:pPr algn="l">
              <a:buNone/>
            </a:pPr>
            <a:r>
              <a:rPr lang="en-US" dirty="0"/>
              <a:t>class Test{</a:t>
            </a:r>
          </a:p>
          <a:p>
            <a:pPr algn="l">
              <a:buNone/>
            </a:pPr>
            <a:r>
              <a:rPr lang="en-US" dirty="0"/>
              <a:t>private:</a:t>
            </a:r>
          </a:p>
          <a:p>
            <a:pPr algn="l">
              <a:buNone/>
            </a:pPr>
            <a:r>
              <a:rPr lang="en-US" dirty="0" err="1"/>
              <a:t>int</a:t>
            </a:r>
            <a:r>
              <a:rPr lang="en-US" dirty="0"/>
              <a:t> num;</a:t>
            </a:r>
          </a:p>
          <a:p>
            <a:pPr algn="l">
              <a:buNone/>
            </a:pPr>
            <a:r>
              <a:rPr lang="en-US" dirty="0"/>
              <a:t>public:</a:t>
            </a:r>
          </a:p>
          <a:p>
            <a:pPr algn="l">
              <a:buNone/>
            </a:pPr>
            <a:r>
              <a:rPr lang="en-US" dirty="0"/>
              <a:t>Test(): num(8){};</a:t>
            </a:r>
          </a:p>
          <a:p>
            <a:pPr algn="l">
              <a:buNone/>
            </a:pPr>
            <a:r>
              <a:rPr lang="en-US" dirty="0">
                <a:solidFill>
                  <a:srgbClr val="FF0000"/>
                </a:solidFill>
              </a:rPr>
              <a:t>void operator ++()</a:t>
            </a:r>
            <a:r>
              <a:rPr lang="en-US" dirty="0"/>
              <a:t> //unary operator</a:t>
            </a:r>
          </a:p>
          <a:p>
            <a:pPr algn="l">
              <a:buNone/>
            </a:pPr>
            <a:r>
              <a:rPr lang="en-US" dirty="0"/>
              <a:t>{</a:t>
            </a:r>
          </a:p>
          <a:p>
            <a:pPr algn="l">
              <a:buNone/>
            </a:pPr>
            <a:r>
              <a:rPr lang="en-US" dirty="0"/>
              <a:t>num += 2; //increment num by 2</a:t>
            </a:r>
          </a:p>
          <a:p>
            <a:pPr algn="l">
              <a:buNone/>
            </a:pPr>
            <a:r>
              <a:rPr lang="en-US" dirty="0"/>
              <a:t>}</a:t>
            </a:r>
          </a:p>
          <a:p>
            <a:pPr algn="l">
              <a:buNone/>
            </a:pPr>
            <a:r>
              <a:rPr lang="en-US" dirty="0"/>
              <a:t>void print()</a:t>
            </a:r>
          </a:p>
          <a:p>
            <a:pPr algn="l">
              <a:buNone/>
            </a:pPr>
            <a:r>
              <a:rPr lang="en-US" dirty="0"/>
              <a:t>{</a:t>
            </a:r>
          </a:p>
          <a:p>
            <a:pPr algn="l">
              <a:buNone/>
            </a:pPr>
            <a:r>
              <a:rPr lang="en-US" dirty="0" err="1"/>
              <a:t>cout</a:t>
            </a:r>
            <a:r>
              <a:rPr lang="en-US" dirty="0"/>
              <a:t>&lt;&lt;“The count is : “&lt;&lt;num;</a:t>
            </a:r>
          </a:p>
          <a:p>
            <a:pPr algn="l">
              <a:buNone/>
            </a:pPr>
            <a:r>
              <a:rPr lang="en-US" dirty="0"/>
              <a:t>}	};</a:t>
            </a:r>
            <a:endParaRPr lang="en-US" sz="1400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714876" y="1500180"/>
            <a:ext cx="31242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●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naheim"/>
              <a:ea typeface="Anaheim"/>
              <a:cs typeface="Anaheim"/>
              <a:sym typeface="Anaheim"/>
            </a:endParaRPr>
          </a:p>
        </p:txBody>
      </p:sp>
      <p:graphicFrame>
        <p:nvGraphicFramePr>
          <p:cNvPr id="11" name="Diagram 10"/>
          <p:cNvGraphicFramePr/>
          <p:nvPr/>
        </p:nvGraphicFramePr>
        <p:xfrm>
          <a:off x="357158" y="357172"/>
          <a:ext cx="8572560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1"/>
          <p:cNvSpPr txBox="1">
            <a:spLocks/>
          </p:cNvSpPr>
          <p:nvPr/>
        </p:nvSpPr>
        <p:spPr>
          <a:xfrm>
            <a:off x="5143504" y="1428742"/>
            <a:ext cx="31242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●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572132" y="1500180"/>
            <a:ext cx="31242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●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00562" y="1000114"/>
            <a:ext cx="4500594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/>
              <a:t>int</a:t>
            </a:r>
            <a:r>
              <a:rPr lang="en-US" sz="1600" dirty="0"/>
              <a:t> main(){</a:t>
            </a:r>
          </a:p>
          <a:p>
            <a:r>
              <a:rPr lang="en-US" sz="1600" dirty="0"/>
              <a:t>Test </a:t>
            </a:r>
            <a:r>
              <a:rPr lang="en-US" sz="1600" dirty="0" err="1"/>
              <a:t>obj</a:t>
            </a:r>
            <a:r>
              <a:rPr lang="en-US" sz="1600" dirty="0"/>
              <a:t>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++</a:t>
            </a:r>
            <a:r>
              <a:rPr lang="en-US" sz="1600" dirty="0" err="1"/>
              <a:t>obj</a:t>
            </a:r>
            <a:r>
              <a:rPr lang="en-US" sz="1600" dirty="0"/>
              <a:t>;</a:t>
            </a:r>
          </a:p>
          <a:p>
            <a:r>
              <a:rPr lang="en-US" sz="1600" dirty="0" err="1"/>
              <a:t>obj.print</a:t>
            </a:r>
            <a:r>
              <a:rPr lang="en-US" sz="1600" dirty="0"/>
              <a:t>();</a:t>
            </a:r>
          </a:p>
          <a:p>
            <a:r>
              <a:rPr lang="en-US" sz="1600" dirty="0"/>
              <a:t>return 0;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00562" y="2762910"/>
            <a:ext cx="450059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Output:</a:t>
            </a:r>
          </a:p>
          <a:p>
            <a:r>
              <a:rPr lang="en-US" sz="1600" dirty="0"/>
              <a:t>The count is : 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00562" y="3462889"/>
            <a:ext cx="4500594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Here no arguments are passed in the operator overloading function and the</a:t>
            </a:r>
          </a:p>
          <a:p>
            <a:r>
              <a:rPr lang="en-US" sz="1600" dirty="0"/>
              <a:t>overloading is done to the increment (++) operator which is operating only one</a:t>
            </a:r>
          </a:p>
          <a:p>
            <a:r>
              <a:rPr lang="en-US" sz="1600" dirty="0"/>
              <a:t>operand.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00034" y="1000114"/>
            <a:ext cx="3714776" cy="392909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buNone/>
            </a:pPr>
            <a:r>
              <a:rPr lang="en-US" sz="1200" i="1" dirty="0"/>
              <a:t>#include&lt;</a:t>
            </a:r>
            <a:r>
              <a:rPr lang="en-US" sz="1200" i="1" dirty="0" err="1"/>
              <a:t>iostream</a:t>
            </a:r>
            <a:r>
              <a:rPr lang="en-US" sz="1200" i="1" dirty="0"/>
              <a:t>&gt;</a:t>
            </a:r>
            <a:endParaRPr lang="en-US" sz="1200" dirty="0"/>
          </a:p>
          <a:p>
            <a:pPr algn="l">
              <a:buNone/>
            </a:pPr>
            <a:r>
              <a:rPr lang="en-US" sz="1200" i="1" dirty="0"/>
              <a:t>using namespace std;</a:t>
            </a:r>
            <a:endParaRPr lang="en-US" sz="1200" dirty="0"/>
          </a:p>
          <a:p>
            <a:pPr algn="l">
              <a:buNone/>
            </a:pPr>
            <a:r>
              <a:rPr lang="en-US" sz="1200" i="1" dirty="0"/>
              <a:t>class Complex{</a:t>
            </a:r>
            <a:endParaRPr lang="en-US" sz="1200" dirty="0"/>
          </a:p>
          <a:p>
            <a:pPr algn="l">
              <a:buNone/>
            </a:pPr>
            <a:r>
              <a:rPr lang="en-US" sz="1200" i="1" dirty="0"/>
              <a:t>private:</a:t>
            </a:r>
            <a:endParaRPr lang="en-US" sz="1200" dirty="0"/>
          </a:p>
          <a:p>
            <a:pPr algn="l">
              <a:buNone/>
            </a:pPr>
            <a:r>
              <a:rPr lang="en-US" sz="1200" i="1" dirty="0"/>
              <a:t>    </a:t>
            </a:r>
            <a:r>
              <a:rPr lang="en-US" sz="1200" i="1" dirty="0" err="1"/>
              <a:t>int</a:t>
            </a:r>
            <a:r>
              <a:rPr lang="en-US" sz="1200" i="1" dirty="0"/>
              <a:t> real, </a:t>
            </a:r>
            <a:r>
              <a:rPr lang="en-US" sz="1200" i="1" dirty="0" err="1"/>
              <a:t>imag</a:t>
            </a:r>
            <a:r>
              <a:rPr lang="en-US" sz="1200" i="1" dirty="0"/>
              <a:t>;</a:t>
            </a:r>
            <a:endParaRPr lang="en-US" sz="1200" dirty="0"/>
          </a:p>
          <a:p>
            <a:pPr algn="l">
              <a:buNone/>
            </a:pPr>
            <a:r>
              <a:rPr lang="en-US" sz="1200" i="1" dirty="0"/>
              <a:t>public:</a:t>
            </a:r>
            <a:endParaRPr lang="en-US" sz="1200" dirty="0"/>
          </a:p>
          <a:p>
            <a:pPr algn="l">
              <a:buNone/>
            </a:pPr>
            <a:r>
              <a:rPr lang="en-US" sz="1200" i="1" dirty="0"/>
              <a:t>    </a:t>
            </a:r>
            <a:r>
              <a:rPr lang="en-US" sz="1200" i="1" dirty="0">
                <a:solidFill>
                  <a:srgbClr val="FF0000"/>
                </a:solidFill>
              </a:rPr>
              <a:t>Complex</a:t>
            </a:r>
            <a:r>
              <a:rPr lang="en-US" sz="1200" i="1" dirty="0"/>
              <a:t>()   //default constructor</a:t>
            </a:r>
            <a:endParaRPr lang="en-US" sz="1200" dirty="0"/>
          </a:p>
          <a:p>
            <a:pPr algn="l">
              <a:buNone/>
            </a:pPr>
            <a:r>
              <a:rPr lang="en-US" sz="1200" i="1" dirty="0"/>
              <a:t>    {</a:t>
            </a:r>
            <a:endParaRPr lang="en-US" sz="1200" dirty="0"/>
          </a:p>
          <a:p>
            <a:pPr algn="l">
              <a:buNone/>
            </a:pPr>
            <a:r>
              <a:rPr lang="en-US" sz="1200" i="1" dirty="0"/>
              <a:t>        real = 0;</a:t>
            </a:r>
            <a:endParaRPr lang="en-US" sz="1200" dirty="0"/>
          </a:p>
          <a:p>
            <a:pPr algn="l">
              <a:buNone/>
            </a:pPr>
            <a:r>
              <a:rPr lang="en-US" sz="1200" i="1" dirty="0"/>
              <a:t>        </a:t>
            </a:r>
            <a:r>
              <a:rPr lang="en-US" sz="1200" i="1" dirty="0" err="1"/>
              <a:t>imag</a:t>
            </a:r>
            <a:r>
              <a:rPr lang="en-US" sz="1200" i="1" dirty="0"/>
              <a:t> = 0;</a:t>
            </a:r>
            <a:endParaRPr lang="en-US" sz="1200" dirty="0"/>
          </a:p>
          <a:p>
            <a:pPr algn="l">
              <a:buNone/>
            </a:pPr>
            <a:r>
              <a:rPr lang="en-US" sz="1200" i="1" dirty="0"/>
              <a:t>    }</a:t>
            </a:r>
            <a:endParaRPr lang="en-US" sz="1200" dirty="0"/>
          </a:p>
          <a:p>
            <a:pPr algn="l">
              <a:buNone/>
            </a:pPr>
            <a:r>
              <a:rPr lang="en-US" sz="1200" i="1" dirty="0"/>
              <a:t>    </a:t>
            </a:r>
            <a:r>
              <a:rPr lang="en-US" sz="1200" i="1" dirty="0">
                <a:solidFill>
                  <a:srgbClr val="FF0000"/>
                </a:solidFill>
              </a:rPr>
              <a:t>Complex</a:t>
            </a:r>
            <a:r>
              <a:rPr lang="en-US" sz="1200" i="1" dirty="0"/>
              <a:t>(</a:t>
            </a:r>
            <a:r>
              <a:rPr lang="en-US" sz="1200" i="1" dirty="0" err="1"/>
              <a:t>int</a:t>
            </a:r>
            <a:r>
              <a:rPr lang="en-US" sz="1200" i="1" dirty="0"/>
              <a:t> r, </a:t>
            </a:r>
            <a:r>
              <a:rPr lang="en-US" sz="1200" i="1" dirty="0" err="1"/>
              <a:t>int</a:t>
            </a:r>
            <a:r>
              <a:rPr lang="en-US" sz="1200" i="1" dirty="0"/>
              <a:t> </a:t>
            </a:r>
            <a:r>
              <a:rPr lang="en-US" sz="1200" i="1" dirty="0" err="1"/>
              <a:t>i</a:t>
            </a:r>
            <a:r>
              <a:rPr lang="en-US" sz="1200" i="1" dirty="0"/>
              <a:t>)</a:t>
            </a:r>
            <a:endParaRPr lang="en-US" sz="1200" dirty="0"/>
          </a:p>
          <a:p>
            <a:pPr algn="l">
              <a:buNone/>
            </a:pPr>
            <a:r>
              <a:rPr lang="en-US" sz="1200" i="1" dirty="0"/>
              <a:t>    {</a:t>
            </a:r>
            <a:endParaRPr lang="en-US" sz="1200" dirty="0"/>
          </a:p>
          <a:p>
            <a:pPr algn="l">
              <a:buNone/>
            </a:pPr>
            <a:r>
              <a:rPr lang="en-US" sz="1200" i="1" dirty="0"/>
              <a:t>        real = r;</a:t>
            </a:r>
            <a:endParaRPr lang="en-US" sz="1200" dirty="0"/>
          </a:p>
          <a:p>
            <a:pPr algn="l">
              <a:buNone/>
            </a:pPr>
            <a:r>
              <a:rPr lang="en-US" sz="1200" i="1" dirty="0"/>
              <a:t>        </a:t>
            </a:r>
            <a:r>
              <a:rPr lang="en-US" sz="1200" i="1" dirty="0" err="1"/>
              <a:t>imag</a:t>
            </a:r>
            <a:r>
              <a:rPr lang="en-US" sz="1200" i="1" dirty="0"/>
              <a:t> = </a:t>
            </a:r>
            <a:r>
              <a:rPr lang="en-US" sz="1200" i="1" dirty="0" err="1"/>
              <a:t>i</a:t>
            </a:r>
            <a:r>
              <a:rPr lang="en-US" sz="1200" i="1" dirty="0"/>
              <a:t>;</a:t>
            </a:r>
            <a:endParaRPr lang="en-US" sz="1200" dirty="0"/>
          </a:p>
          <a:p>
            <a:pPr algn="l">
              <a:buNone/>
            </a:pPr>
            <a:r>
              <a:rPr lang="en-US" sz="1200" i="1" dirty="0"/>
              <a:t>    }</a:t>
            </a:r>
            <a:endParaRPr lang="en-US" sz="1200" dirty="0"/>
          </a:p>
          <a:p>
            <a:pPr algn="l">
              <a:buNone/>
            </a:pPr>
            <a:r>
              <a:rPr lang="en-US" sz="1200" i="1" dirty="0"/>
              <a:t>    void print()</a:t>
            </a:r>
            <a:endParaRPr lang="en-US" sz="1200" dirty="0"/>
          </a:p>
          <a:p>
            <a:pPr algn="l">
              <a:buNone/>
            </a:pPr>
            <a:r>
              <a:rPr lang="en-US" sz="1200" i="1" dirty="0"/>
              <a:t>    {</a:t>
            </a:r>
            <a:endParaRPr lang="en-US" sz="1200" dirty="0"/>
          </a:p>
          <a:p>
            <a:pPr algn="l">
              <a:buNone/>
            </a:pPr>
            <a:r>
              <a:rPr lang="en-US" sz="1200" i="1" dirty="0"/>
              <a:t>        </a:t>
            </a:r>
            <a:r>
              <a:rPr lang="en-US" sz="1200" i="1" dirty="0" err="1"/>
              <a:t>cout</a:t>
            </a:r>
            <a:r>
              <a:rPr lang="en-US" sz="1200" i="1" dirty="0"/>
              <a:t>&lt;&lt;real&lt;&lt; "+" &lt;&lt;</a:t>
            </a:r>
            <a:r>
              <a:rPr lang="en-US" sz="1200" i="1" dirty="0" err="1"/>
              <a:t>imag</a:t>
            </a:r>
            <a:r>
              <a:rPr lang="en-US" sz="1200" i="1" dirty="0"/>
              <a:t>&lt;&lt; "</a:t>
            </a:r>
            <a:r>
              <a:rPr lang="en-US" sz="1200" i="1" dirty="0" err="1"/>
              <a:t>i</a:t>
            </a:r>
            <a:r>
              <a:rPr lang="en-US" sz="1200" i="1" dirty="0"/>
              <a:t>" &lt;&lt;</a:t>
            </a:r>
            <a:r>
              <a:rPr lang="en-US" sz="1200" i="1" dirty="0" err="1"/>
              <a:t>endl</a:t>
            </a:r>
            <a:r>
              <a:rPr lang="en-US" sz="1200" i="1" dirty="0"/>
              <a:t>;</a:t>
            </a:r>
            <a:endParaRPr lang="en-US" sz="1200" dirty="0"/>
          </a:p>
          <a:p>
            <a:pPr algn="l">
              <a:buNone/>
            </a:pPr>
            <a:r>
              <a:rPr lang="en-US" sz="1200" i="1" dirty="0"/>
              <a:t>    }</a:t>
            </a:r>
            <a:endParaRPr lang="en-US" sz="1200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714876" y="1500180"/>
            <a:ext cx="31242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●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naheim"/>
              <a:ea typeface="Anaheim"/>
              <a:cs typeface="Anaheim"/>
              <a:sym typeface="Anaheim"/>
            </a:endParaRPr>
          </a:p>
        </p:txBody>
      </p:sp>
      <p:graphicFrame>
        <p:nvGraphicFramePr>
          <p:cNvPr id="11" name="Diagram 10"/>
          <p:cNvGraphicFramePr/>
          <p:nvPr/>
        </p:nvGraphicFramePr>
        <p:xfrm>
          <a:off x="357158" y="357172"/>
          <a:ext cx="8572560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 Placeholder 1"/>
          <p:cNvSpPr txBox="1">
            <a:spLocks/>
          </p:cNvSpPr>
          <p:nvPr/>
        </p:nvSpPr>
        <p:spPr>
          <a:xfrm>
            <a:off x="5572132" y="1500180"/>
            <a:ext cx="31242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●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00562" y="1000114"/>
            <a:ext cx="4500594" cy="28931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i="1" dirty="0"/>
              <a:t> //operator overloading</a:t>
            </a:r>
            <a:endParaRPr lang="en-US" sz="1300" dirty="0"/>
          </a:p>
          <a:p>
            <a:r>
              <a:rPr lang="en-US" sz="1300" i="1" dirty="0"/>
              <a:t>    </a:t>
            </a:r>
            <a:r>
              <a:rPr lang="en-US" sz="1300" i="1" dirty="0">
                <a:solidFill>
                  <a:srgbClr val="FF0000"/>
                </a:solidFill>
              </a:rPr>
              <a:t>Complex operator +(Complex c) </a:t>
            </a:r>
            <a:r>
              <a:rPr lang="en-US" sz="1300" i="1" dirty="0"/>
              <a:t>{</a:t>
            </a:r>
            <a:endParaRPr lang="en-US" sz="1300" dirty="0"/>
          </a:p>
          <a:p>
            <a:r>
              <a:rPr lang="en-US" sz="1300" i="1" dirty="0"/>
              <a:t>        Complex temp;</a:t>
            </a:r>
            <a:endParaRPr lang="en-US" sz="1300" dirty="0"/>
          </a:p>
          <a:p>
            <a:r>
              <a:rPr lang="en-US" sz="1300" i="1" dirty="0"/>
              <a:t>        </a:t>
            </a:r>
            <a:r>
              <a:rPr lang="en-US" sz="1300" i="1" dirty="0" err="1"/>
              <a:t>temp.real</a:t>
            </a:r>
            <a:r>
              <a:rPr lang="en-US" sz="1300" i="1" dirty="0"/>
              <a:t> = real + </a:t>
            </a:r>
            <a:r>
              <a:rPr lang="en-US" sz="1300" i="1" dirty="0" err="1"/>
              <a:t>c.real</a:t>
            </a:r>
            <a:r>
              <a:rPr lang="en-US" sz="1300" i="1" dirty="0"/>
              <a:t>;</a:t>
            </a:r>
            <a:endParaRPr lang="en-US" sz="1300" dirty="0"/>
          </a:p>
          <a:p>
            <a:r>
              <a:rPr lang="en-US" sz="1300" i="1" dirty="0"/>
              <a:t>        </a:t>
            </a:r>
            <a:r>
              <a:rPr lang="en-US" sz="1300" i="1" dirty="0" err="1"/>
              <a:t>temp.imag</a:t>
            </a:r>
            <a:r>
              <a:rPr lang="en-US" sz="1300" i="1" dirty="0"/>
              <a:t> = </a:t>
            </a:r>
            <a:r>
              <a:rPr lang="en-US" sz="1300" i="1" dirty="0" err="1"/>
              <a:t>imag</a:t>
            </a:r>
            <a:r>
              <a:rPr lang="en-US" sz="1300" i="1" dirty="0"/>
              <a:t> + </a:t>
            </a:r>
            <a:r>
              <a:rPr lang="en-US" sz="1300" i="1" dirty="0" err="1"/>
              <a:t>c.imag</a:t>
            </a:r>
            <a:r>
              <a:rPr lang="en-US" sz="1300" i="1" dirty="0"/>
              <a:t>;</a:t>
            </a:r>
            <a:endParaRPr lang="en-US" sz="1300" dirty="0"/>
          </a:p>
          <a:p>
            <a:r>
              <a:rPr lang="en-US" sz="1300" i="1" dirty="0"/>
              <a:t>        return temp; }	};</a:t>
            </a:r>
          </a:p>
          <a:p>
            <a:r>
              <a:rPr lang="en-US" sz="1300" i="1" dirty="0" err="1"/>
              <a:t>int</a:t>
            </a:r>
            <a:r>
              <a:rPr lang="en-US" sz="1300" i="1" dirty="0"/>
              <a:t> main(){</a:t>
            </a:r>
            <a:endParaRPr lang="en-US" sz="1300" dirty="0"/>
          </a:p>
          <a:p>
            <a:r>
              <a:rPr lang="en-US" sz="1300" i="1" dirty="0"/>
              <a:t> Complex c1(5,4);</a:t>
            </a:r>
            <a:endParaRPr lang="en-US" sz="1300" dirty="0"/>
          </a:p>
          <a:p>
            <a:r>
              <a:rPr lang="en-US" sz="1300" i="1" dirty="0"/>
              <a:t>    Complex c2(2,5);</a:t>
            </a:r>
            <a:endParaRPr lang="en-US" sz="1300" dirty="0"/>
          </a:p>
          <a:p>
            <a:r>
              <a:rPr lang="en-US" sz="1300" i="1" dirty="0"/>
              <a:t>    Complex c3;</a:t>
            </a:r>
            <a:endParaRPr lang="en-US" sz="1300" dirty="0"/>
          </a:p>
          <a:p>
            <a:r>
              <a:rPr lang="en-US" sz="1300" i="1" dirty="0"/>
              <a:t>    </a:t>
            </a:r>
            <a:r>
              <a:rPr lang="en-US" sz="1300" i="1" dirty="0">
                <a:solidFill>
                  <a:srgbClr val="FF0000"/>
                </a:solidFill>
              </a:rPr>
              <a:t>c3 = c1+c2; //c3 = c1.add(c2)</a:t>
            </a:r>
            <a:endParaRPr lang="en-US" sz="1300" dirty="0">
              <a:solidFill>
                <a:srgbClr val="FF0000"/>
              </a:solidFill>
            </a:endParaRPr>
          </a:p>
          <a:p>
            <a:r>
              <a:rPr lang="en-US" sz="1300" i="1" dirty="0"/>
              <a:t>    c3.print();</a:t>
            </a:r>
          </a:p>
          <a:p>
            <a:r>
              <a:rPr lang="en-US" sz="1300" dirty="0"/>
              <a:t>return 0;</a:t>
            </a:r>
          </a:p>
          <a:p>
            <a:r>
              <a:rPr lang="en-US" sz="13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00562" y="4019146"/>
            <a:ext cx="4500594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Output: 7+9i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00562" y="4425749"/>
            <a:ext cx="450059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Here only one argument is passed in the operator overloading function. The overloading is done to the operator “+” which operates on two operands c1 and c2.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00034" y="1643057"/>
            <a:ext cx="8248782" cy="3143271"/>
          </a:xfrm>
        </p:spPr>
        <p:txBody>
          <a:bodyPr/>
          <a:lstStyle/>
          <a:p>
            <a:r>
              <a:rPr lang="en-US" sz="2000" b="1" dirty="0"/>
              <a:t>Member </a:t>
            </a:r>
            <a:r>
              <a:rPr lang="en-US" sz="2000" b="1" dirty="0" err="1"/>
              <a:t>vs</a:t>
            </a:r>
            <a:r>
              <a:rPr lang="en-US" sz="2000" b="1" dirty="0"/>
              <a:t> non-member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/>
              <a:t>Operator functions can be member or non-member functions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/>
              <a:t>When overloading ( ), [ ], -&gt; or any of the assignment operators, must use a member function  </a:t>
            </a:r>
          </a:p>
          <a:p>
            <a:pPr lvl="0">
              <a:buNone/>
            </a:pPr>
            <a:endParaRPr lang="en-US" b="1" dirty="0"/>
          </a:p>
          <a:p>
            <a:r>
              <a:rPr lang="en-US" b="1" dirty="0"/>
              <a:t>Operator functions as member functions</a:t>
            </a:r>
            <a:endParaRPr lang="en-US" dirty="0"/>
          </a:p>
          <a:p>
            <a:pPr lvl="0">
              <a:buFont typeface="Wingdings" pitchFamily="2" charset="2"/>
              <a:buChar char="ü"/>
            </a:pPr>
            <a:r>
              <a:rPr lang="en-US" dirty="0"/>
              <a:t>Operand must be an object of the class.</a:t>
            </a:r>
          </a:p>
          <a:p>
            <a:r>
              <a:rPr lang="en-US" b="1" dirty="0"/>
              <a:t>Operator functions as non-member functions</a:t>
            </a:r>
            <a:endParaRPr lang="en-US" dirty="0"/>
          </a:p>
          <a:p>
            <a:pPr lvl="0" algn="just">
              <a:buFont typeface="Wingdings" pitchFamily="2" charset="2"/>
              <a:buChar char="ü"/>
            </a:pPr>
            <a:r>
              <a:rPr lang="en-US" dirty="0"/>
              <a:t>Must be friends if needs to access private or protected members</a:t>
            </a:r>
          </a:p>
          <a:p>
            <a:pPr lvl="0" algn="just">
              <a:buFont typeface="Wingdings" pitchFamily="2" charset="2"/>
              <a:buChar char="ü"/>
            </a:pPr>
            <a:r>
              <a:rPr lang="en-US" dirty="0"/>
              <a:t>Enable the operator to be commutative.</a:t>
            </a:r>
          </a:p>
          <a:p>
            <a:pPr>
              <a:buNone/>
            </a:pPr>
            <a:endParaRPr lang="en-US" sz="105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71472" y="714362"/>
          <a:ext cx="8297455" cy="66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681</Words>
  <Application>Microsoft Office PowerPoint</Application>
  <PresentationFormat>On-screen Show (16:9)</PresentationFormat>
  <Paragraphs>101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Programming Lesson by Slidesgo</vt:lpstr>
      <vt:lpstr>Welcome  to our presentation ceremony</vt:lpstr>
      <vt:lpstr>PowerPoint Presentation</vt:lpstr>
      <vt:lpstr>PowerPoint Presentation</vt:lpstr>
      <vt:lpstr>syntax: The basic syntax of operator overloading is:  class className { ... .. ... public returnType operator symbol (arguments) {  ... .. ... } ... .. ... };  Where  “returnType” is the type of value returned by the function.  “operator” is the keyword to use operatior overloading.  “className” is the name of the class.</vt:lpstr>
      <vt:lpstr>Rules for operator overloading:</vt:lpstr>
      <vt:lpstr>Types of operator overloading:</vt:lpstr>
      <vt:lpstr>PowerPoint Presentation</vt:lpstr>
      <vt:lpstr>PowerPoint Presentation</vt:lpstr>
      <vt:lpstr>PowerPoint Presentation</vt:lpstr>
      <vt:lpstr>PowerPoint Presentation</vt:lpstr>
      <vt:lpstr>ABOUT THIS TOPIC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to our presentation ceremony</dc:title>
  <cp:lastModifiedBy>tech.tricks.mr@gmail.com</cp:lastModifiedBy>
  <cp:revision>26</cp:revision>
  <dcterms:modified xsi:type="dcterms:W3CDTF">2022-10-29T15:53:00Z</dcterms:modified>
</cp:coreProperties>
</file>