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3"/>
    <p:restoredTop sz="94684"/>
  </p:normalViewPr>
  <p:slideViewPr>
    <p:cSldViewPr snapToGrid="0" snapToObjects="1">
      <p:cViewPr varScale="1">
        <p:scale>
          <a:sx n="150" d="100"/>
          <a:sy n="150" d="100"/>
        </p:scale>
        <p:origin x="15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9144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49" y="1120676"/>
            <a:ext cx="5266135" cy="230832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4900">
                <a:solidFill>
                  <a:schemeClr val="bg1"/>
                </a:solidFill>
              </a:rPr>
              <a:t>Carmeet – Uvodna predstavitev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68" y="3809999"/>
            <a:ext cx="5269314" cy="101277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>
                <a:solidFill>
                  <a:schemeClr val="bg1"/>
                </a:solidFill>
              </a:rPr>
              <a:t>Spletna platforma za avtomobilska srečanja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498512"/>
            <a:ext cx="6555580" cy="1323439"/>
          </a:xfrm>
        </p:spPr>
        <p:txBody>
          <a:bodyPr anchor="t">
            <a:normAutofit/>
          </a:bodyPr>
          <a:lstStyle/>
          <a:p>
            <a:r>
              <a:rPr lang="en-GB" sz="3500"/>
              <a:t>Kaj je Carmeet?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3003160"/>
            <a:ext cx="6555581" cy="2454300"/>
          </a:xfrm>
        </p:spPr>
        <p:txBody>
          <a:bodyPr>
            <a:normAutofit/>
          </a:bodyPr>
          <a:lstStyle/>
          <a:p>
            <a:r>
              <a:rPr lang="en-GB" sz="2100">
                <a:solidFill>
                  <a:schemeClr val="tx1">
                    <a:alpha val="80000"/>
                  </a:schemeClr>
                </a:solidFill>
              </a:rPr>
              <a:t>Carmeet je spletna stran oz. aplikacija, ki omogoča organizacijo in pregled nad avtomobilskimi srečanji. Prikazuje lokacijo, udeležence in podatke o vozilih – vse na enem mestu.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7841659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498512"/>
            <a:ext cx="6555580" cy="1323439"/>
          </a:xfrm>
        </p:spPr>
        <p:txBody>
          <a:bodyPr anchor="t">
            <a:normAutofit/>
          </a:bodyPr>
          <a:lstStyle/>
          <a:p>
            <a:r>
              <a:rPr lang="en-GB" sz="3500"/>
              <a:t>Zakaj Carmeet?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3003160"/>
            <a:ext cx="6555581" cy="2454300"/>
          </a:xfrm>
        </p:spPr>
        <p:txBody>
          <a:bodyPr>
            <a:normAutofit/>
          </a:bodyPr>
          <a:lstStyle/>
          <a:p>
            <a:r>
              <a:rPr lang="en-GB" sz="2100">
                <a:solidFill>
                  <a:schemeClr val="tx1">
                    <a:alpha val="80000"/>
                  </a:schemeClr>
                </a:solidFill>
              </a:rPr>
              <a:t>Trenutno carmeet-i niso dobro oglaševani. Ljudje ne vedo, kdaj in kje so dogodki, niti kdo se jih udeležuje. Carmeet omogoča večjo prepoznavnost in preglednost.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7841659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498512"/>
            <a:ext cx="6555580" cy="1323439"/>
          </a:xfrm>
        </p:spPr>
        <p:txBody>
          <a:bodyPr anchor="t">
            <a:normAutofit/>
          </a:bodyPr>
          <a:lstStyle/>
          <a:p>
            <a:r>
              <a:rPr lang="en-GB" sz="3500"/>
              <a:t>Ciljna skupina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3003160"/>
            <a:ext cx="6555581" cy="2454300"/>
          </a:xfrm>
        </p:spPr>
        <p:txBody>
          <a:bodyPr>
            <a:normAutofit/>
          </a:bodyPr>
          <a:lstStyle/>
          <a:p>
            <a:r>
              <a:rPr lang="en-GB" sz="2100">
                <a:solidFill>
                  <a:schemeClr val="tx1">
                    <a:alpha val="80000"/>
                  </a:schemeClr>
                </a:solidFill>
              </a:rPr>
              <a:t>Aplikacija je namenjena vsem ljubiteljem avtomobilov in motorjev, predvsem mlajšim med 18 in 35 let, ki se želijo udeleževati avtomobilskih srečanj.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7841659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498512"/>
            <a:ext cx="6555580" cy="1323439"/>
          </a:xfrm>
        </p:spPr>
        <p:txBody>
          <a:bodyPr anchor="t">
            <a:normAutofit/>
          </a:bodyPr>
          <a:lstStyle/>
          <a:p>
            <a:r>
              <a:rPr lang="en-GB" sz="3500" dirty="0" err="1"/>
              <a:t>Funkcionalnosti</a:t>
            </a:r>
            <a:endParaRPr lang="en-GB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3003160"/>
            <a:ext cx="6555581" cy="2454300"/>
          </a:xfrm>
        </p:spPr>
        <p:txBody>
          <a:bodyPr>
            <a:normAutofit/>
          </a:bodyPr>
          <a:lstStyle/>
          <a:p>
            <a:r>
              <a:rPr lang="en-GB" sz="2100" dirty="0" err="1">
                <a:solidFill>
                  <a:schemeClr val="tx1">
                    <a:alpha val="80000"/>
                  </a:schemeClr>
                </a:solidFill>
              </a:rPr>
              <a:t>Prijava</a:t>
            </a:r>
            <a:r>
              <a:rPr lang="en-GB" sz="21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GB" sz="2100" dirty="0" err="1">
                <a:solidFill>
                  <a:schemeClr val="tx1">
                    <a:alpha val="80000"/>
                  </a:schemeClr>
                </a:solidFill>
              </a:rPr>
              <a:t>kot</a:t>
            </a:r>
            <a:r>
              <a:rPr lang="en-GB" sz="21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GB" sz="2100" dirty="0" err="1">
                <a:solidFill>
                  <a:schemeClr val="tx1">
                    <a:alpha val="80000"/>
                  </a:schemeClr>
                </a:solidFill>
              </a:rPr>
              <a:t>gost</a:t>
            </a:r>
            <a:r>
              <a:rPr lang="en-GB" sz="2100" dirty="0">
                <a:solidFill>
                  <a:schemeClr val="tx1">
                    <a:alpha val="80000"/>
                  </a:schemeClr>
                </a:solidFill>
              </a:rPr>
              <a:t> (</a:t>
            </a:r>
            <a:r>
              <a:rPr lang="en-GB" sz="2100" dirty="0" err="1">
                <a:solidFill>
                  <a:schemeClr val="tx1">
                    <a:alpha val="80000"/>
                  </a:schemeClr>
                </a:solidFill>
              </a:rPr>
              <a:t>ime</a:t>
            </a:r>
            <a:r>
              <a:rPr lang="en-GB" sz="21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en-GB" sz="2100" dirty="0" err="1">
                <a:solidFill>
                  <a:schemeClr val="tx1">
                    <a:alpha val="80000"/>
                  </a:schemeClr>
                </a:solidFill>
              </a:rPr>
              <a:t>priimek</a:t>
            </a:r>
            <a:r>
              <a:rPr lang="en-GB" sz="2100" dirty="0">
                <a:solidFill>
                  <a:schemeClr val="tx1">
                    <a:alpha val="80000"/>
                  </a:schemeClr>
                </a:solidFill>
              </a:rPr>
              <a:t>, e-mail)</a:t>
            </a:r>
          </a:p>
          <a:p>
            <a:r>
              <a:rPr lang="en-GB" sz="2100" dirty="0" err="1">
                <a:solidFill>
                  <a:schemeClr val="tx1">
                    <a:alpha val="80000"/>
                  </a:schemeClr>
                </a:solidFill>
              </a:rPr>
              <a:t>Prijava</a:t>
            </a:r>
            <a:r>
              <a:rPr lang="en-GB" sz="21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GB" sz="2100" dirty="0" err="1">
                <a:solidFill>
                  <a:schemeClr val="tx1">
                    <a:alpha val="80000"/>
                  </a:schemeClr>
                </a:solidFill>
              </a:rPr>
              <a:t>kot</a:t>
            </a:r>
            <a:r>
              <a:rPr lang="en-GB" sz="21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GB" sz="2100" dirty="0" err="1">
                <a:solidFill>
                  <a:schemeClr val="tx1">
                    <a:alpha val="80000"/>
                  </a:schemeClr>
                </a:solidFill>
              </a:rPr>
              <a:t>gostitelj</a:t>
            </a:r>
            <a:r>
              <a:rPr lang="en-GB" sz="2100" dirty="0">
                <a:solidFill>
                  <a:schemeClr val="tx1">
                    <a:alpha val="80000"/>
                  </a:schemeClr>
                </a:solidFill>
              </a:rPr>
              <a:t> (</a:t>
            </a:r>
            <a:r>
              <a:rPr lang="en-GB" sz="2100" dirty="0" err="1">
                <a:solidFill>
                  <a:schemeClr val="tx1">
                    <a:alpha val="80000"/>
                  </a:schemeClr>
                </a:solidFill>
              </a:rPr>
              <a:t>ime</a:t>
            </a:r>
            <a:r>
              <a:rPr lang="en-GB" sz="21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en-GB" sz="2100" dirty="0" err="1">
                <a:solidFill>
                  <a:schemeClr val="tx1">
                    <a:alpha val="80000"/>
                  </a:schemeClr>
                </a:solidFill>
              </a:rPr>
              <a:t>priimek</a:t>
            </a:r>
            <a:r>
              <a:rPr lang="en-GB" sz="2100" dirty="0">
                <a:solidFill>
                  <a:schemeClr val="tx1">
                    <a:alpha val="80000"/>
                  </a:schemeClr>
                </a:solidFill>
              </a:rPr>
              <a:t>, e-mail, Instagram, </a:t>
            </a:r>
            <a:r>
              <a:rPr lang="en-GB" sz="2100" dirty="0" err="1">
                <a:solidFill>
                  <a:schemeClr val="tx1">
                    <a:alpha val="80000"/>
                  </a:schemeClr>
                </a:solidFill>
              </a:rPr>
              <a:t>podatki</a:t>
            </a:r>
            <a:r>
              <a:rPr lang="en-GB" sz="2100" dirty="0">
                <a:solidFill>
                  <a:schemeClr val="tx1">
                    <a:alpha val="80000"/>
                  </a:schemeClr>
                </a:solidFill>
              </a:rPr>
              <a:t> o </a:t>
            </a:r>
            <a:r>
              <a:rPr lang="en-GB" sz="2100" dirty="0" err="1">
                <a:solidFill>
                  <a:schemeClr val="tx1">
                    <a:alpha val="80000"/>
                  </a:schemeClr>
                </a:solidFill>
              </a:rPr>
              <a:t>vozilu</a:t>
            </a:r>
            <a:r>
              <a:rPr lang="en-GB" sz="2100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  <a:p>
            <a:r>
              <a:rPr lang="en-GB" sz="2100" dirty="0" err="1">
                <a:solidFill>
                  <a:schemeClr val="tx1">
                    <a:alpha val="80000"/>
                  </a:schemeClr>
                </a:solidFill>
              </a:rPr>
              <a:t>Pregled</a:t>
            </a:r>
            <a:r>
              <a:rPr lang="en-GB" sz="21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GB" sz="2100" dirty="0" err="1">
                <a:solidFill>
                  <a:schemeClr val="tx1">
                    <a:alpha val="80000"/>
                  </a:schemeClr>
                </a:solidFill>
              </a:rPr>
              <a:t>lokacije</a:t>
            </a:r>
            <a:r>
              <a:rPr lang="en-GB" sz="21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en-GB" sz="2100" dirty="0" err="1">
                <a:solidFill>
                  <a:schemeClr val="tx1">
                    <a:alpha val="80000"/>
                  </a:schemeClr>
                </a:solidFill>
              </a:rPr>
              <a:t>časa</a:t>
            </a:r>
            <a:r>
              <a:rPr lang="en-GB" sz="2100" dirty="0">
                <a:solidFill>
                  <a:schemeClr val="tx1">
                    <a:alpha val="80000"/>
                  </a:schemeClr>
                </a:solidFill>
              </a:rPr>
              <a:t> in </a:t>
            </a:r>
            <a:r>
              <a:rPr lang="en-GB" sz="2100" dirty="0" err="1">
                <a:solidFill>
                  <a:schemeClr val="tx1">
                    <a:alpha val="80000"/>
                  </a:schemeClr>
                </a:solidFill>
              </a:rPr>
              <a:t>vseh</a:t>
            </a:r>
            <a:r>
              <a:rPr lang="en-GB" sz="21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GB" sz="2100" dirty="0" err="1">
                <a:solidFill>
                  <a:schemeClr val="tx1">
                    <a:alpha val="80000"/>
                  </a:schemeClr>
                </a:solidFill>
              </a:rPr>
              <a:t>vozil</a:t>
            </a:r>
            <a:endParaRPr lang="en-GB" sz="21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GB" sz="21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7841659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498512"/>
            <a:ext cx="6555580" cy="1323439"/>
          </a:xfrm>
        </p:spPr>
        <p:txBody>
          <a:bodyPr anchor="t">
            <a:normAutofit/>
          </a:bodyPr>
          <a:lstStyle/>
          <a:p>
            <a:r>
              <a:rPr lang="en-GB" sz="3500"/>
              <a:t>Poslovni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3003160"/>
            <a:ext cx="6555581" cy="2454300"/>
          </a:xfrm>
        </p:spPr>
        <p:txBody>
          <a:bodyPr>
            <a:normAutofit/>
          </a:bodyPr>
          <a:lstStyle/>
          <a:p>
            <a:r>
              <a:rPr lang="en-GB" sz="2100">
                <a:solidFill>
                  <a:schemeClr val="tx1">
                    <a:alpha val="80000"/>
                  </a:schemeClr>
                </a:solidFill>
              </a:rPr>
              <a:t>Uporaba platforme je sprva brezplačna. Širjenje prek družbenih omrežij.</a:t>
            </a:r>
          </a:p>
          <a:p>
            <a:r>
              <a:rPr lang="en-GB" sz="2100">
                <a:solidFill>
                  <a:schemeClr val="tx1">
                    <a:alpha val="80000"/>
                  </a:schemeClr>
                </a:solidFill>
              </a:rPr>
              <a:t>Ob večji uporabi uvedba vstopnin, del katerih dobijo gostitelji.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7841659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498512"/>
            <a:ext cx="6555580" cy="1323439"/>
          </a:xfrm>
        </p:spPr>
        <p:txBody>
          <a:bodyPr anchor="t">
            <a:normAutofit/>
          </a:bodyPr>
          <a:lstStyle/>
          <a:p>
            <a:r>
              <a:rPr lang="en-GB" sz="3500" dirty="0" err="1"/>
              <a:t>Prednosti</a:t>
            </a:r>
            <a:endParaRPr lang="en-GB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3003160"/>
            <a:ext cx="6555581" cy="2454300"/>
          </a:xfrm>
        </p:spPr>
        <p:txBody>
          <a:bodyPr>
            <a:normAutofit/>
          </a:bodyPr>
          <a:lstStyle/>
          <a:p>
            <a:r>
              <a:rPr lang="en-GB" sz="2100" dirty="0">
                <a:solidFill>
                  <a:schemeClr val="tx1">
                    <a:alpha val="80000"/>
                  </a:schemeClr>
                </a:solidFill>
              </a:rPr>
              <a:t>Prva </a:t>
            </a:r>
            <a:r>
              <a:rPr lang="en-GB" sz="2100" dirty="0" err="1">
                <a:solidFill>
                  <a:schemeClr val="tx1">
                    <a:alpha val="80000"/>
                  </a:schemeClr>
                </a:solidFill>
              </a:rPr>
              <a:t>platforma</a:t>
            </a:r>
            <a:r>
              <a:rPr lang="en-GB" sz="2100" dirty="0">
                <a:solidFill>
                  <a:schemeClr val="tx1">
                    <a:alpha val="80000"/>
                  </a:schemeClr>
                </a:solidFill>
              </a:rPr>
              <a:t> za </a:t>
            </a:r>
            <a:r>
              <a:rPr lang="en-GB" sz="2100" dirty="0" err="1">
                <a:solidFill>
                  <a:schemeClr val="tx1">
                    <a:alpha val="80000"/>
                  </a:schemeClr>
                </a:solidFill>
              </a:rPr>
              <a:t>organizacijo</a:t>
            </a:r>
            <a:r>
              <a:rPr lang="en-GB" sz="21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GB" sz="2100" dirty="0" err="1">
                <a:solidFill>
                  <a:schemeClr val="tx1">
                    <a:alpha val="80000"/>
                  </a:schemeClr>
                </a:solidFill>
              </a:rPr>
              <a:t>carmeet-ov</a:t>
            </a:r>
            <a:endParaRPr lang="en-GB" sz="21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GB" sz="2100" dirty="0" err="1">
                <a:solidFill>
                  <a:schemeClr val="tx1">
                    <a:alpha val="80000"/>
                  </a:schemeClr>
                </a:solidFill>
              </a:rPr>
              <a:t>Pregled</a:t>
            </a:r>
            <a:r>
              <a:rPr lang="en-GB" sz="21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GB" sz="2100" dirty="0" err="1">
                <a:solidFill>
                  <a:schemeClr val="tx1">
                    <a:alpha val="80000"/>
                  </a:schemeClr>
                </a:solidFill>
              </a:rPr>
              <a:t>vseh</a:t>
            </a:r>
            <a:r>
              <a:rPr lang="en-GB" sz="21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GB" sz="2100" dirty="0" err="1">
                <a:solidFill>
                  <a:schemeClr val="tx1">
                    <a:alpha val="80000"/>
                  </a:schemeClr>
                </a:solidFill>
              </a:rPr>
              <a:t>gostiteljev</a:t>
            </a:r>
            <a:r>
              <a:rPr lang="en-GB" sz="2100" dirty="0">
                <a:solidFill>
                  <a:schemeClr val="tx1">
                    <a:alpha val="80000"/>
                  </a:schemeClr>
                </a:solidFill>
              </a:rPr>
              <a:t> </a:t>
            </a:r>
          </a:p>
          <a:p>
            <a:r>
              <a:rPr lang="en-GB" sz="2100" dirty="0" err="1">
                <a:solidFill>
                  <a:schemeClr val="tx1">
                    <a:alpha val="80000"/>
                  </a:schemeClr>
                </a:solidFill>
              </a:rPr>
              <a:t>Pregled</a:t>
            </a:r>
            <a:r>
              <a:rPr lang="en-GB" sz="21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GB" sz="2100" dirty="0" err="1">
                <a:solidFill>
                  <a:schemeClr val="tx1">
                    <a:alpha val="80000"/>
                  </a:schemeClr>
                </a:solidFill>
              </a:rPr>
              <a:t>nad</a:t>
            </a:r>
            <a:r>
              <a:rPr lang="en-GB" sz="21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GB" sz="2100" dirty="0" err="1">
                <a:solidFill>
                  <a:schemeClr val="tx1">
                    <a:alpha val="80000"/>
                  </a:schemeClr>
                </a:solidFill>
              </a:rPr>
              <a:t>vozili</a:t>
            </a:r>
            <a:r>
              <a:rPr lang="en-GB" sz="21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GB" sz="2100" dirty="0" err="1">
                <a:solidFill>
                  <a:schemeClr val="tx1">
                    <a:alpha val="80000"/>
                  </a:schemeClr>
                </a:solidFill>
              </a:rPr>
              <a:t>vseh</a:t>
            </a:r>
            <a:r>
              <a:rPr lang="en-GB" sz="21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GB" sz="2100" dirty="0" err="1">
                <a:solidFill>
                  <a:schemeClr val="tx1">
                    <a:alpha val="80000"/>
                  </a:schemeClr>
                </a:solidFill>
              </a:rPr>
              <a:t>udeležencev</a:t>
            </a:r>
            <a:endParaRPr lang="en-GB" sz="21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GB" sz="2100" dirty="0" err="1">
                <a:solidFill>
                  <a:schemeClr val="tx1">
                    <a:alpha val="80000"/>
                  </a:schemeClr>
                </a:solidFill>
              </a:rPr>
              <a:t>Večja</a:t>
            </a:r>
            <a:r>
              <a:rPr lang="en-GB" sz="21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GB" sz="2100" dirty="0" err="1">
                <a:solidFill>
                  <a:schemeClr val="tx1">
                    <a:alpha val="80000"/>
                  </a:schemeClr>
                </a:solidFill>
              </a:rPr>
              <a:t>dostopnost</a:t>
            </a:r>
            <a:r>
              <a:rPr lang="en-GB" sz="21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GB" sz="2100" dirty="0" err="1">
                <a:solidFill>
                  <a:schemeClr val="tx1">
                    <a:alpha val="80000"/>
                  </a:schemeClr>
                </a:solidFill>
              </a:rPr>
              <a:t>dogodkov</a:t>
            </a:r>
            <a:r>
              <a:rPr lang="en-GB" sz="2100" dirty="0">
                <a:solidFill>
                  <a:schemeClr val="tx1">
                    <a:alpha val="80000"/>
                  </a:schemeClr>
                </a:solidFill>
              </a:rPr>
              <a:t> za </a:t>
            </a:r>
            <a:r>
              <a:rPr lang="en-GB" sz="2100" dirty="0" err="1">
                <a:solidFill>
                  <a:schemeClr val="tx1">
                    <a:alpha val="80000"/>
                  </a:schemeClr>
                </a:solidFill>
              </a:rPr>
              <a:t>širšo</a:t>
            </a:r>
            <a:r>
              <a:rPr lang="en-GB" sz="21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GB" sz="2100" dirty="0" err="1">
                <a:solidFill>
                  <a:schemeClr val="tx1">
                    <a:alpha val="80000"/>
                  </a:schemeClr>
                </a:solidFill>
              </a:rPr>
              <a:t>javnost</a:t>
            </a:r>
            <a:endParaRPr lang="en-GB" sz="21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7841659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180</Words>
  <Application>Microsoft Macintosh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Carmeet – Uvodna predstavitev</vt:lpstr>
      <vt:lpstr>Kaj je Carmeet?</vt:lpstr>
      <vt:lpstr>Zakaj Carmeet?</vt:lpstr>
      <vt:lpstr>Ciljna skupina</vt:lpstr>
      <vt:lpstr>Funkcionalnosti</vt:lpstr>
      <vt:lpstr>Poslovni model</vt:lpstr>
      <vt:lpstr>Prednosti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Oskar Omerzu</cp:lastModifiedBy>
  <cp:revision>11</cp:revision>
  <dcterms:created xsi:type="dcterms:W3CDTF">2013-01-27T09:14:16Z</dcterms:created>
  <dcterms:modified xsi:type="dcterms:W3CDTF">2025-05-29T16:27:36Z</dcterms:modified>
  <cp:category/>
</cp:coreProperties>
</file>