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E100"/>
    <a:srgbClr val="D04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3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DAF0C-6BA6-4B98-9FC3-BB34641B3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D0BF1-3B98-4F7C-964A-54C739F4C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A2B0-2B90-4D53-B386-29504C9D6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3BAE6-40BB-4D78-9469-9E71DBCEB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D5035-F2C0-4BE2-9B8E-3BBEFD156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9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48B7-E637-4B41-AEEE-64E12F0B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AF4EB7-642F-442C-AF17-A477AA072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DDF3C-8340-49D6-826D-23CF0547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3875-A155-4B46-A839-680BB86DB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9420-8512-4D4E-BAA4-416BEDB6E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84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3E1157-AD8D-4E29-BE9C-E13A9CC55B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52862-CBAE-41F5-92ED-163AF7B9AA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D2EC7-ED74-4452-8755-57EFF0BD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5FCDB-5B7C-43DE-8EBE-2DC6847B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B051F-A89D-4044-A70F-D96CE3AC4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055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B662A-A245-48E6-A265-29F20DF0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9DCD9-61B7-4FEE-9329-1E6202366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E7D7F-7923-4576-91FE-3065C37F3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C9862-9D40-4CFB-9F1C-7FC70760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626D-348D-40D8-B55E-8406CDF7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9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B6086-7850-4568-A139-C1728A40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781EF-2774-425D-908A-5C28CD824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A57EE-9025-46BE-9D67-8B8F15F9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B467-96F8-4C52-9198-0222C5E62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058BD-1BB3-44C6-8AF8-29FD7846E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6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0BEE-89B9-4449-A7E9-2E2BABCE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999A6-84CF-4216-841B-D05BCF300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5DFAD-9863-4372-BEEA-995903275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9A13-D2A4-41EE-9395-D20F4F58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57B2D-BDFA-4CEC-BB8C-7400B460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65250-4246-4E46-9FDB-26F4665B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543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C620-B8A2-4753-8B14-0376674D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3B153-93DF-4E0B-98BA-AA95A1F7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7E357-46E1-4E3D-A086-0409DB420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99AA-FE75-44C3-AAB4-8873FA9D58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EFB89D-878E-40E7-B172-240FF7829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09FCB-9CA9-43C9-8929-96A2D61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04E31-5215-4873-8AD9-D4AEA1DEA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3D935-B40C-41EE-BB94-C53AB38E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56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FDAF7-1CC9-4FFD-BE72-03807143B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6EFAB3-53CE-44FD-A840-CA284DC8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204D6C-6C4A-4903-84BC-F28C319A1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1D6DC1-7650-4820-82DF-8C1A70BA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51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72A2EF-42D0-4423-9CA6-0365D747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9B57E6-0674-4654-A60D-913AA734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5A767-0B9B-4E67-87BD-7FC08E1E9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422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5B6C5-494A-45B9-9F12-380FFBB85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77699-EF15-4470-9D0E-7E69749B6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DB6CC-123C-4673-9541-5BFBD843E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B5A04-F752-4043-82C7-17D5A94EA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B55E7-48AB-444A-A272-1B7772489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1C80B-20CE-4C1A-BDB8-6EF94008F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128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043C7-EA12-4EBE-AA8B-8BDA4DE62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52788-5F98-4CD6-B123-074596C64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67C24-A573-4DC7-B3A3-C28F76D0FF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56C98-60C0-42A9-A9A2-8BF879D9A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074F2-8128-469F-BD8B-66810D7C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F2A66B-4A01-42A5-B6C6-406C8443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3829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612411-2C79-4DBF-A6D3-86078E98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CF07-244F-4F29-9730-041D864F0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63246-5135-47A7-BC56-365E91D04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B24224-BAC3-4D69-8509-92DD30FE3C5D}" type="datetimeFigureOut">
              <a:rPr lang="en-GB" smtClean="0"/>
              <a:t>28/12/2022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FDB93-5816-4A7F-97FF-2B347B42B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76603-89E6-4E96-A761-79857874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3B3FF-3E69-40C2-900D-CCE53EAB3E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37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FB658EE-8852-47D7-9DA9-CFAEB3F6209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AE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S</a:t>
            </a:r>
            <a:endParaRPr lang="en-GB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A081D3A-0AAD-4457-9BB4-58BAFA3A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" y="0"/>
            <a:ext cx="2239422" cy="1894114"/>
          </a:xfrm>
          <a:prstGeom prst="rect">
            <a:avLst/>
          </a:prstGeom>
        </p:spPr>
      </p:pic>
      <p:pic>
        <p:nvPicPr>
          <p:cNvPr id="1026" name="Picture 2" descr="Your Site Title">
            <a:extLst>
              <a:ext uri="{FF2B5EF4-FFF2-40B4-BE49-F238E27FC236}">
                <a16:creationId xmlns:a16="http://schemas.microsoft.com/office/drawing/2014/main" id="{F0B2DD9F-2EEB-4A7B-B59F-9E32B2D12B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83" y="1894114"/>
            <a:ext cx="9942034" cy="217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2261B63-9E69-4FDF-B0DC-30628BC5A2F6}"/>
              </a:ext>
            </a:extLst>
          </p:cNvPr>
          <p:cNvSpPr txBox="1"/>
          <p:nvPr/>
        </p:nvSpPr>
        <p:spPr>
          <a:xfrm>
            <a:off x="3045037" y="4556305"/>
            <a:ext cx="61019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Noto Sans CJK KR Medium" panose="020B0600000000000000" pitchFamily="34" charset="-127"/>
                <a:ea typeface="Noto Sans CJK KR Medium" panose="020B0600000000000000" pitchFamily="34" charset="-127"/>
              </a:rPr>
              <a:t>Mail-room Automation Project</a:t>
            </a:r>
            <a:endParaRPr lang="ko-KR" altLang="en-US" sz="3200" dirty="0"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270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STSLIDEVIEWED" val="256,1,Slide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4</Words>
  <Application>Microsoft Office PowerPoint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Noto Sans CJK KR Medium</vt:lpstr>
      <vt:lpstr>맑은 고딕</vt:lpstr>
      <vt:lpstr>Arial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Gibeom Kim (KR - ASR)</dc:creator>
  <cp:lastModifiedBy>Uk Choi (KR - ASR)</cp:lastModifiedBy>
  <cp:revision>9</cp:revision>
  <dcterms:created xsi:type="dcterms:W3CDTF">2022-09-04T11:41:31Z</dcterms:created>
  <dcterms:modified xsi:type="dcterms:W3CDTF">2022-12-28T12:29:58Z</dcterms:modified>
</cp:coreProperties>
</file>