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96" y="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1E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3987" y="152196"/>
                </a:moveTo>
                <a:lnTo>
                  <a:pt x="8936926" y="152196"/>
                </a:lnTo>
                <a:lnTo>
                  <a:pt x="8936926" y="0"/>
                </a:lnTo>
                <a:lnTo>
                  <a:pt x="8927401" y="0"/>
                </a:lnTo>
                <a:lnTo>
                  <a:pt x="8927401" y="4974133"/>
                </a:lnTo>
                <a:lnTo>
                  <a:pt x="8744902" y="4974133"/>
                </a:lnTo>
                <a:lnTo>
                  <a:pt x="8744902" y="4773346"/>
                </a:lnTo>
                <a:lnTo>
                  <a:pt x="8927401" y="4773346"/>
                </a:lnTo>
                <a:lnTo>
                  <a:pt x="8927401" y="4763821"/>
                </a:lnTo>
                <a:lnTo>
                  <a:pt x="8744902" y="4763821"/>
                </a:lnTo>
                <a:lnTo>
                  <a:pt x="8744902" y="4563034"/>
                </a:lnTo>
                <a:lnTo>
                  <a:pt x="8927401" y="4563034"/>
                </a:lnTo>
                <a:lnTo>
                  <a:pt x="8927401" y="4553509"/>
                </a:lnTo>
                <a:lnTo>
                  <a:pt x="8744902" y="4553509"/>
                </a:lnTo>
                <a:lnTo>
                  <a:pt x="8744902" y="4352722"/>
                </a:lnTo>
                <a:lnTo>
                  <a:pt x="8927401" y="4352722"/>
                </a:lnTo>
                <a:lnTo>
                  <a:pt x="8927401" y="4343197"/>
                </a:lnTo>
                <a:lnTo>
                  <a:pt x="8744902" y="4343197"/>
                </a:lnTo>
                <a:lnTo>
                  <a:pt x="8744902" y="4145457"/>
                </a:lnTo>
                <a:lnTo>
                  <a:pt x="8927401" y="4145457"/>
                </a:lnTo>
                <a:lnTo>
                  <a:pt x="8927401" y="4135932"/>
                </a:lnTo>
                <a:lnTo>
                  <a:pt x="8744902" y="4135932"/>
                </a:lnTo>
                <a:lnTo>
                  <a:pt x="8744902" y="3935145"/>
                </a:lnTo>
                <a:lnTo>
                  <a:pt x="8927401" y="3935145"/>
                </a:lnTo>
                <a:lnTo>
                  <a:pt x="8927401" y="3925620"/>
                </a:lnTo>
                <a:lnTo>
                  <a:pt x="8744902" y="3925620"/>
                </a:lnTo>
                <a:lnTo>
                  <a:pt x="8744902" y="3724833"/>
                </a:lnTo>
                <a:lnTo>
                  <a:pt x="8927401" y="3724833"/>
                </a:lnTo>
                <a:lnTo>
                  <a:pt x="8927401" y="3715308"/>
                </a:lnTo>
                <a:lnTo>
                  <a:pt x="8744902" y="3715308"/>
                </a:lnTo>
                <a:lnTo>
                  <a:pt x="8744902" y="3514534"/>
                </a:lnTo>
                <a:lnTo>
                  <a:pt x="8927401" y="3514534"/>
                </a:lnTo>
                <a:lnTo>
                  <a:pt x="8927401" y="3505009"/>
                </a:lnTo>
                <a:lnTo>
                  <a:pt x="8744902" y="3505009"/>
                </a:lnTo>
                <a:lnTo>
                  <a:pt x="8744902" y="3307257"/>
                </a:lnTo>
                <a:lnTo>
                  <a:pt x="8927401" y="3307257"/>
                </a:lnTo>
                <a:lnTo>
                  <a:pt x="8927401" y="3297732"/>
                </a:lnTo>
                <a:lnTo>
                  <a:pt x="8744902" y="3297732"/>
                </a:lnTo>
                <a:lnTo>
                  <a:pt x="8744902" y="3096945"/>
                </a:lnTo>
                <a:lnTo>
                  <a:pt x="8927401" y="3096945"/>
                </a:lnTo>
                <a:lnTo>
                  <a:pt x="8927401" y="3087420"/>
                </a:lnTo>
                <a:lnTo>
                  <a:pt x="8744902" y="3087420"/>
                </a:lnTo>
                <a:lnTo>
                  <a:pt x="8744902" y="2886633"/>
                </a:lnTo>
                <a:lnTo>
                  <a:pt x="8927401" y="2886633"/>
                </a:lnTo>
                <a:lnTo>
                  <a:pt x="8927401" y="2877108"/>
                </a:lnTo>
                <a:lnTo>
                  <a:pt x="8744902" y="2877108"/>
                </a:lnTo>
                <a:lnTo>
                  <a:pt x="8744902" y="2676321"/>
                </a:lnTo>
                <a:lnTo>
                  <a:pt x="8927401" y="2676321"/>
                </a:lnTo>
                <a:lnTo>
                  <a:pt x="8927401" y="2666796"/>
                </a:lnTo>
                <a:lnTo>
                  <a:pt x="8744902" y="2666796"/>
                </a:lnTo>
                <a:lnTo>
                  <a:pt x="8744902" y="2469057"/>
                </a:lnTo>
                <a:lnTo>
                  <a:pt x="8927401" y="2469057"/>
                </a:lnTo>
                <a:lnTo>
                  <a:pt x="8927401" y="2459532"/>
                </a:lnTo>
                <a:lnTo>
                  <a:pt x="8744902" y="2459532"/>
                </a:lnTo>
                <a:lnTo>
                  <a:pt x="8744902" y="2258745"/>
                </a:lnTo>
                <a:lnTo>
                  <a:pt x="8927401" y="2258745"/>
                </a:lnTo>
                <a:lnTo>
                  <a:pt x="8927401" y="2249220"/>
                </a:lnTo>
                <a:lnTo>
                  <a:pt x="8744902" y="2249220"/>
                </a:lnTo>
                <a:lnTo>
                  <a:pt x="8744902" y="2048433"/>
                </a:lnTo>
                <a:lnTo>
                  <a:pt x="8927401" y="2048433"/>
                </a:lnTo>
                <a:lnTo>
                  <a:pt x="8927401" y="2038908"/>
                </a:lnTo>
                <a:lnTo>
                  <a:pt x="8744902" y="2038908"/>
                </a:lnTo>
                <a:lnTo>
                  <a:pt x="8744902" y="1838121"/>
                </a:lnTo>
                <a:lnTo>
                  <a:pt x="8927401" y="1838121"/>
                </a:lnTo>
                <a:lnTo>
                  <a:pt x="8927401" y="1828596"/>
                </a:lnTo>
                <a:lnTo>
                  <a:pt x="8744902" y="1828596"/>
                </a:lnTo>
                <a:lnTo>
                  <a:pt x="8744902" y="1630857"/>
                </a:lnTo>
                <a:lnTo>
                  <a:pt x="8927401" y="1630857"/>
                </a:lnTo>
                <a:lnTo>
                  <a:pt x="8927401" y="1621332"/>
                </a:lnTo>
                <a:lnTo>
                  <a:pt x="8744902" y="1621332"/>
                </a:lnTo>
                <a:lnTo>
                  <a:pt x="8744902" y="1420545"/>
                </a:lnTo>
                <a:lnTo>
                  <a:pt x="8927401" y="1420545"/>
                </a:lnTo>
                <a:lnTo>
                  <a:pt x="8927401" y="1411020"/>
                </a:lnTo>
                <a:lnTo>
                  <a:pt x="8744902" y="1411020"/>
                </a:lnTo>
                <a:lnTo>
                  <a:pt x="8744902" y="1210233"/>
                </a:lnTo>
                <a:lnTo>
                  <a:pt x="8927401" y="1210233"/>
                </a:lnTo>
                <a:lnTo>
                  <a:pt x="8927401" y="1200708"/>
                </a:lnTo>
                <a:lnTo>
                  <a:pt x="8744902" y="1200708"/>
                </a:lnTo>
                <a:lnTo>
                  <a:pt x="8744902" y="999921"/>
                </a:lnTo>
                <a:lnTo>
                  <a:pt x="8927401" y="999921"/>
                </a:lnTo>
                <a:lnTo>
                  <a:pt x="8927401" y="990396"/>
                </a:lnTo>
                <a:lnTo>
                  <a:pt x="8744902" y="990396"/>
                </a:lnTo>
                <a:lnTo>
                  <a:pt x="8744902" y="792657"/>
                </a:lnTo>
                <a:lnTo>
                  <a:pt x="8927401" y="792657"/>
                </a:lnTo>
                <a:lnTo>
                  <a:pt x="8927401" y="783132"/>
                </a:lnTo>
                <a:lnTo>
                  <a:pt x="8744902" y="783132"/>
                </a:lnTo>
                <a:lnTo>
                  <a:pt x="8744902" y="582345"/>
                </a:lnTo>
                <a:lnTo>
                  <a:pt x="8927401" y="582345"/>
                </a:lnTo>
                <a:lnTo>
                  <a:pt x="8927401" y="572820"/>
                </a:lnTo>
                <a:lnTo>
                  <a:pt x="8744902" y="572820"/>
                </a:lnTo>
                <a:lnTo>
                  <a:pt x="8744902" y="372033"/>
                </a:lnTo>
                <a:lnTo>
                  <a:pt x="8927401" y="372033"/>
                </a:lnTo>
                <a:lnTo>
                  <a:pt x="8927401" y="362508"/>
                </a:lnTo>
                <a:lnTo>
                  <a:pt x="8744902" y="362508"/>
                </a:lnTo>
                <a:lnTo>
                  <a:pt x="8744902" y="161721"/>
                </a:lnTo>
                <a:lnTo>
                  <a:pt x="8927401" y="161721"/>
                </a:lnTo>
                <a:lnTo>
                  <a:pt x="8927401" y="152196"/>
                </a:lnTo>
                <a:lnTo>
                  <a:pt x="8744902" y="152196"/>
                </a:lnTo>
                <a:lnTo>
                  <a:pt x="8744902" y="0"/>
                </a:lnTo>
                <a:lnTo>
                  <a:pt x="8735377" y="0"/>
                </a:lnTo>
                <a:lnTo>
                  <a:pt x="8735377" y="4974133"/>
                </a:lnTo>
                <a:lnTo>
                  <a:pt x="8555926" y="4974133"/>
                </a:lnTo>
                <a:lnTo>
                  <a:pt x="8555926" y="4773346"/>
                </a:lnTo>
                <a:lnTo>
                  <a:pt x="8735377" y="4773346"/>
                </a:lnTo>
                <a:lnTo>
                  <a:pt x="8735377" y="4763821"/>
                </a:lnTo>
                <a:lnTo>
                  <a:pt x="8555926" y="4763821"/>
                </a:lnTo>
                <a:lnTo>
                  <a:pt x="8555926" y="4563034"/>
                </a:lnTo>
                <a:lnTo>
                  <a:pt x="8735377" y="4563034"/>
                </a:lnTo>
                <a:lnTo>
                  <a:pt x="8735377" y="4553509"/>
                </a:lnTo>
                <a:lnTo>
                  <a:pt x="8555926" y="4553509"/>
                </a:lnTo>
                <a:lnTo>
                  <a:pt x="8555926" y="4352722"/>
                </a:lnTo>
                <a:lnTo>
                  <a:pt x="8735377" y="4352722"/>
                </a:lnTo>
                <a:lnTo>
                  <a:pt x="8735377" y="4343197"/>
                </a:lnTo>
                <a:lnTo>
                  <a:pt x="8555926" y="4343197"/>
                </a:lnTo>
                <a:lnTo>
                  <a:pt x="8555926" y="4145457"/>
                </a:lnTo>
                <a:lnTo>
                  <a:pt x="8735377" y="4145457"/>
                </a:lnTo>
                <a:lnTo>
                  <a:pt x="8735377" y="4135932"/>
                </a:lnTo>
                <a:lnTo>
                  <a:pt x="8555926" y="4135932"/>
                </a:lnTo>
                <a:lnTo>
                  <a:pt x="8555926" y="3935145"/>
                </a:lnTo>
                <a:lnTo>
                  <a:pt x="8735377" y="3935145"/>
                </a:lnTo>
                <a:lnTo>
                  <a:pt x="8735377" y="3925620"/>
                </a:lnTo>
                <a:lnTo>
                  <a:pt x="8555926" y="3925620"/>
                </a:lnTo>
                <a:lnTo>
                  <a:pt x="8555926" y="3724833"/>
                </a:lnTo>
                <a:lnTo>
                  <a:pt x="8735377" y="3724833"/>
                </a:lnTo>
                <a:lnTo>
                  <a:pt x="8735377" y="3715308"/>
                </a:lnTo>
                <a:lnTo>
                  <a:pt x="8555926" y="3715308"/>
                </a:lnTo>
                <a:lnTo>
                  <a:pt x="8555926" y="3514534"/>
                </a:lnTo>
                <a:lnTo>
                  <a:pt x="8735377" y="3514534"/>
                </a:lnTo>
                <a:lnTo>
                  <a:pt x="8735377" y="3505009"/>
                </a:lnTo>
                <a:lnTo>
                  <a:pt x="8555926" y="3505009"/>
                </a:lnTo>
                <a:lnTo>
                  <a:pt x="8555926" y="3307257"/>
                </a:lnTo>
                <a:lnTo>
                  <a:pt x="8735377" y="3307257"/>
                </a:lnTo>
                <a:lnTo>
                  <a:pt x="8735377" y="3297732"/>
                </a:lnTo>
                <a:lnTo>
                  <a:pt x="8555926" y="3297732"/>
                </a:lnTo>
                <a:lnTo>
                  <a:pt x="8555926" y="3096945"/>
                </a:lnTo>
                <a:lnTo>
                  <a:pt x="8735377" y="3096945"/>
                </a:lnTo>
                <a:lnTo>
                  <a:pt x="8735377" y="3087420"/>
                </a:lnTo>
                <a:lnTo>
                  <a:pt x="8555926" y="3087420"/>
                </a:lnTo>
                <a:lnTo>
                  <a:pt x="8555926" y="2886633"/>
                </a:lnTo>
                <a:lnTo>
                  <a:pt x="8735377" y="2886633"/>
                </a:lnTo>
                <a:lnTo>
                  <a:pt x="8735377" y="2877108"/>
                </a:lnTo>
                <a:lnTo>
                  <a:pt x="8555926" y="2877108"/>
                </a:lnTo>
                <a:lnTo>
                  <a:pt x="8555926" y="2676321"/>
                </a:lnTo>
                <a:lnTo>
                  <a:pt x="8735377" y="2676321"/>
                </a:lnTo>
                <a:lnTo>
                  <a:pt x="8735377" y="2666796"/>
                </a:lnTo>
                <a:lnTo>
                  <a:pt x="8555926" y="2666796"/>
                </a:lnTo>
                <a:lnTo>
                  <a:pt x="8555926" y="2469057"/>
                </a:lnTo>
                <a:lnTo>
                  <a:pt x="8735377" y="2469057"/>
                </a:lnTo>
                <a:lnTo>
                  <a:pt x="8735377" y="2459532"/>
                </a:lnTo>
                <a:lnTo>
                  <a:pt x="8555926" y="2459532"/>
                </a:lnTo>
                <a:lnTo>
                  <a:pt x="8555926" y="2258745"/>
                </a:lnTo>
                <a:lnTo>
                  <a:pt x="8735377" y="2258745"/>
                </a:lnTo>
                <a:lnTo>
                  <a:pt x="8735377" y="2249220"/>
                </a:lnTo>
                <a:lnTo>
                  <a:pt x="8555926" y="2249220"/>
                </a:lnTo>
                <a:lnTo>
                  <a:pt x="8555926" y="2048433"/>
                </a:lnTo>
                <a:lnTo>
                  <a:pt x="8735377" y="2048433"/>
                </a:lnTo>
                <a:lnTo>
                  <a:pt x="8735377" y="2038908"/>
                </a:lnTo>
                <a:lnTo>
                  <a:pt x="8555926" y="2038908"/>
                </a:lnTo>
                <a:lnTo>
                  <a:pt x="8555926" y="1838121"/>
                </a:lnTo>
                <a:lnTo>
                  <a:pt x="8735377" y="1838121"/>
                </a:lnTo>
                <a:lnTo>
                  <a:pt x="8735377" y="1828596"/>
                </a:lnTo>
                <a:lnTo>
                  <a:pt x="8555926" y="1828596"/>
                </a:lnTo>
                <a:lnTo>
                  <a:pt x="8555926" y="1630857"/>
                </a:lnTo>
                <a:lnTo>
                  <a:pt x="8735377" y="1630857"/>
                </a:lnTo>
                <a:lnTo>
                  <a:pt x="8735377" y="1621332"/>
                </a:lnTo>
                <a:lnTo>
                  <a:pt x="8555926" y="1621332"/>
                </a:lnTo>
                <a:lnTo>
                  <a:pt x="8555926" y="1420545"/>
                </a:lnTo>
                <a:lnTo>
                  <a:pt x="8735377" y="1420545"/>
                </a:lnTo>
                <a:lnTo>
                  <a:pt x="8735377" y="1411020"/>
                </a:lnTo>
                <a:lnTo>
                  <a:pt x="8555926" y="1411020"/>
                </a:lnTo>
                <a:lnTo>
                  <a:pt x="8555926" y="1210233"/>
                </a:lnTo>
                <a:lnTo>
                  <a:pt x="8735377" y="1210233"/>
                </a:lnTo>
                <a:lnTo>
                  <a:pt x="8735377" y="1200708"/>
                </a:lnTo>
                <a:lnTo>
                  <a:pt x="8555926" y="1200708"/>
                </a:lnTo>
                <a:lnTo>
                  <a:pt x="8555926" y="999921"/>
                </a:lnTo>
                <a:lnTo>
                  <a:pt x="8735377" y="999921"/>
                </a:lnTo>
                <a:lnTo>
                  <a:pt x="8735377" y="990396"/>
                </a:lnTo>
                <a:lnTo>
                  <a:pt x="8555926" y="990396"/>
                </a:lnTo>
                <a:lnTo>
                  <a:pt x="8555926" y="792657"/>
                </a:lnTo>
                <a:lnTo>
                  <a:pt x="8735377" y="792657"/>
                </a:lnTo>
                <a:lnTo>
                  <a:pt x="8735377" y="783132"/>
                </a:lnTo>
                <a:lnTo>
                  <a:pt x="8555926" y="783132"/>
                </a:lnTo>
                <a:lnTo>
                  <a:pt x="8555926" y="582345"/>
                </a:lnTo>
                <a:lnTo>
                  <a:pt x="8735377" y="582345"/>
                </a:lnTo>
                <a:lnTo>
                  <a:pt x="8735377" y="572820"/>
                </a:lnTo>
                <a:lnTo>
                  <a:pt x="8555926" y="572820"/>
                </a:lnTo>
                <a:lnTo>
                  <a:pt x="8555926" y="372033"/>
                </a:lnTo>
                <a:lnTo>
                  <a:pt x="8735377" y="372033"/>
                </a:lnTo>
                <a:lnTo>
                  <a:pt x="8735377" y="362508"/>
                </a:lnTo>
                <a:lnTo>
                  <a:pt x="8555926" y="362508"/>
                </a:lnTo>
                <a:lnTo>
                  <a:pt x="8555926" y="161721"/>
                </a:lnTo>
                <a:lnTo>
                  <a:pt x="8735377" y="161721"/>
                </a:lnTo>
                <a:lnTo>
                  <a:pt x="8735377" y="152196"/>
                </a:lnTo>
                <a:lnTo>
                  <a:pt x="8555926" y="152196"/>
                </a:lnTo>
                <a:lnTo>
                  <a:pt x="8555926" y="0"/>
                </a:lnTo>
                <a:lnTo>
                  <a:pt x="8546401" y="0"/>
                </a:lnTo>
                <a:lnTo>
                  <a:pt x="8546401" y="4974133"/>
                </a:lnTo>
                <a:lnTo>
                  <a:pt x="8363902" y="4974133"/>
                </a:lnTo>
                <a:lnTo>
                  <a:pt x="8363902" y="4773346"/>
                </a:lnTo>
                <a:lnTo>
                  <a:pt x="8546401" y="4773346"/>
                </a:lnTo>
                <a:lnTo>
                  <a:pt x="8546401" y="4763821"/>
                </a:lnTo>
                <a:lnTo>
                  <a:pt x="8363902" y="4763821"/>
                </a:lnTo>
                <a:lnTo>
                  <a:pt x="8363902" y="4563034"/>
                </a:lnTo>
                <a:lnTo>
                  <a:pt x="8546401" y="4563034"/>
                </a:lnTo>
                <a:lnTo>
                  <a:pt x="8546401" y="4553509"/>
                </a:lnTo>
                <a:lnTo>
                  <a:pt x="8363902" y="4553509"/>
                </a:lnTo>
                <a:lnTo>
                  <a:pt x="8363902" y="4352722"/>
                </a:lnTo>
                <a:lnTo>
                  <a:pt x="8546401" y="4352722"/>
                </a:lnTo>
                <a:lnTo>
                  <a:pt x="8546401" y="4343197"/>
                </a:lnTo>
                <a:lnTo>
                  <a:pt x="8363902" y="4343197"/>
                </a:lnTo>
                <a:lnTo>
                  <a:pt x="8363902" y="4145457"/>
                </a:lnTo>
                <a:lnTo>
                  <a:pt x="8546401" y="4145457"/>
                </a:lnTo>
                <a:lnTo>
                  <a:pt x="8546401" y="4135932"/>
                </a:lnTo>
                <a:lnTo>
                  <a:pt x="8363902" y="4135932"/>
                </a:lnTo>
                <a:lnTo>
                  <a:pt x="8363902" y="3935145"/>
                </a:lnTo>
                <a:lnTo>
                  <a:pt x="8546401" y="3935145"/>
                </a:lnTo>
                <a:lnTo>
                  <a:pt x="8546401" y="3925620"/>
                </a:lnTo>
                <a:lnTo>
                  <a:pt x="8363902" y="3925620"/>
                </a:lnTo>
                <a:lnTo>
                  <a:pt x="8363902" y="3724833"/>
                </a:lnTo>
                <a:lnTo>
                  <a:pt x="8546401" y="3724833"/>
                </a:lnTo>
                <a:lnTo>
                  <a:pt x="8546401" y="3715308"/>
                </a:lnTo>
                <a:lnTo>
                  <a:pt x="8363902" y="3715308"/>
                </a:lnTo>
                <a:lnTo>
                  <a:pt x="8363902" y="3514534"/>
                </a:lnTo>
                <a:lnTo>
                  <a:pt x="8546401" y="3514534"/>
                </a:lnTo>
                <a:lnTo>
                  <a:pt x="8546401" y="3505009"/>
                </a:lnTo>
                <a:lnTo>
                  <a:pt x="8363902" y="3505009"/>
                </a:lnTo>
                <a:lnTo>
                  <a:pt x="8363902" y="3307257"/>
                </a:lnTo>
                <a:lnTo>
                  <a:pt x="8546401" y="3307257"/>
                </a:lnTo>
                <a:lnTo>
                  <a:pt x="8546401" y="3297732"/>
                </a:lnTo>
                <a:lnTo>
                  <a:pt x="8363902" y="3297732"/>
                </a:lnTo>
                <a:lnTo>
                  <a:pt x="8363902" y="3096945"/>
                </a:lnTo>
                <a:lnTo>
                  <a:pt x="8546401" y="3096945"/>
                </a:lnTo>
                <a:lnTo>
                  <a:pt x="8546401" y="3087420"/>
                </a:lnTo>
                <a:lnTo>
                  <a:pt x="8363902" y="3087420"/>
                </a:lnTo>
                <a:lnTo>
                  <a:pt x="8363902" y="2886633"/>
                </a:lnTo>
                <a:lnTo>
                  <a:pt x="8546401" y="2886633"/>
                </a:lnTo>
                <a:lnTo>
                  <a:pt x="8546401" y="2877108"/>
                </a:lnTo>
                <a:lnTo>
                  <a:pt x="8363902" y="2877108"/>
                </a:lnTo>
                <a:lnTo>
                  <a:pt x="8363902" y="2676321"/>
                </a:lnTo>
                <a:lnTo>
                  <a:pt x="8546401" y="2676321"/>
                </a:lnTo>
                <a:lnTo>
                  <a:pt x="8546401" y="2666796"/>
                </a:lnTo>
                <a:lnTo>
                  <a:pt x="8363902" y="2666796"/>
                </a:lnTo>
                <a:lnTo>
                  <a:pt x="8363902" y="2469057"/>
                </a:lnTo>
                <a:lnTo>
                  <a:pt x="8546401" y="2469057"/>
                </a:lnTo>
                <a:lnTo>
                  <a:pt x="8546401" y="2459532"/>
                </a:lnTo>
                <a:lnTo>
                  <a:pt x="8363902" y="2459532"/>
                </a:lnTo>
                <a:lnTo>
                  <a:pt x="8363902" y="2258745"/>
                </a:lnTo>
                <a:lnTo>
                  <a:pt x="8546401" y="2258745"/>
                </a:lnTo>
                <a:lnTo>
                  <a:pt x="8546401" y="2249220"/>
                </a:lnTo>
                <a:lnTo>
                  <a:pt x="8363902" y="2249220"/>
                </a:lnTo>
                <a:lnTo>
                  <a:pt x="8363902" y="2048433"/>
                </a:lnTo>
                <a:lnTo>
                  <a:pt x="8546401" y="2048433"/>
                </a:lnTo>
                <a:lnTo>
                  <a:pt x="8546401" y="2038908"/>
                </a:lnTo>
                <a:lnTo>
                  <a:pt x="8363902" y="2038908"/>
                </a:lnTo>
                <a:lnTo>
                  <a:pt x="8363902" y="1838121"/>
                </a:lnTo>
                <a:lnTo>
                  <a:pt x="8546401" y="1838121"/>
                </a:lnTo>
                <a:lnTo>
                  <a:pt x="8546401" y="1828596"/>
                </a:lnTo>
                <a:lnTo>
                  <a:pt x="8363902" y="1828596"/>
                </a:lnTo>
                <a:lnTo>
                  <a:pt x="8363902" y="1630857"/>
                </a:lnTo>
                <a:lnTo>
                  <a:pt x="8546401" y="1630857"/>
                </a:lnTo>
                <a:lnTo>
                  <a:pt x="8546401" y="1621332"/>
                </a:lnTo>
                <a:lnTo>
                  <a:pt x="8363902" y="1621332"/>
                </a:lnTo>
                <a:lnTo>
                  <a:pt x="8363902" y="1420545"/>
                </a:lnTo>
                <a:lnTo>
                  <a:pt x="8546401" y="1420545"/>
                </a:lnTo>
                <a:lnTo>
                  <a:pt x="8546401" y="1411020"/>
                </a:lnTo>
                <a:lnTo>
                  <a:pt x="8363902" y="1411020"/>
                </a:lnTo>
                <a:lnTo>
                  <a:pt x="8363902" y="1210233"/>
                </a:lnTo>
                <a:lnTo>
                  <a:pt x="8546401" y="1210233"/>
                </a:lnTo>
                <a:lnTo>
                  <a:pt x="8546401" y="1200708"/>
                </a:lnTo>
                <a:lnTo>
                  <a:pt x="8363902" y="1200708"/>
                </a:lnTo>
                <a:lnTo>
                  <a:pt x="8363902" y="999921"/>
                </a:lnTo>
                <a:lnTo>
                  <a:pt x="8546401" y="999921"/>
                </a:lnTo>
                <a:lnTo>
                  <a:pt x="8546401" y="990396"/>
                </a:lnTo>
                <a:lnTo>
                  <a:pt x="8363902" y="990396"/>
                </a:lnTo>
                <a:lnTo>
                  <a:pt x="8363902" y="792657"/>
                </a:lnTo>
                <a:lnTo>
                  <a:pt x="8546401" y="792657"/>
                </a:lnTo>
                <a:lnTo>
                  <a:pt x="8546401" y="783132"/>
                </a:lnTo>
                <a:lnTo>
                  <a:pt x="8363902" y="783132"/>
                </a:lnTo>
                <a:lnTo>
                  <a:pt x="8363902" y="582345"/>
                </a:lnTo>
                <a:lnTo>
                  <a:pt x="8546401" y="582345"/>
                </a:lnTo>
                <a:lnTo>
                  <a:pt x="8546401" y="572820"/>
                </a:lnTo>
                <a:lnTo>
                  <a:pt x="8363902" y="572820"/>
                </a:lnTo>
                <a:lnTo>
                  <a:pt x="8363902" y="372033"/>
                </a:lnTo>
                <a:lnTo>
                  <a:pt x="8546401" y="372033"/>
                </a:lnTo>
                <a:lnTo>
                  <a:pt x="8546401" y="362508"/>
                </a:lnTo>
                <a:lnTo>
                  <a:pt x="8363902" y="362508"/>
                </a:lnTo>
                <a:lnTo>
                  <a:pt x="8363902" y="161721"/>
                </a:lnTo>
                <a:lnTo>
                  <a:pt x="8546401" y="161721"/>
                </a:lnTo>
                <a:lnTo>
                  <a:pt x="8546401" y="152196"/>
                </a:lnTo>
                <a:lnTo>
                  <a:pt x="8363902" y="152196"/>
                </a:lnTo>
                <a:lnTo>
                  <a:pt x="8363902" y="0"/>
                </a:lnTo>
                <a:lnTo>
                  <a:pt x="8354377" y="0"/>
                </a:lnTo>
                <a:lnTo>
                  <a:pt x="8354377" y="4974133"/>
                </a:lnTo>
                <a:lnTo>
                  <a:pt x="8174926" y="4974133"/>
                </a:lnTo>
                <a:lnTo>
                  <a:pt x="8174926" y="4773346"/>
                </a:lnTo>
                <a:lnTo>
                  <a:pt x="8354377" y="4773346"/>
                </a:lnTo>
                <a:lnTo>
                  <a:pt x="8354377" y="4763821"/>
                </a:lnTo>
                <a:lnTo>
                  <a:pt x="8174926" y="4763821"/>
                </a:lnTo>
                <a:lnTo>
                  <a:pt x="8174926" y="4563034"/>
                </a:lnTo>
                <a:lnTo>
                  <a:pt x="8354377" y="4563034"/>
                </a:lnTo>
                <a:lnTo>
                  <a:pt x="8354377" y="4553509"/>
                </a:lnTo>
                <a:lnTo>
                  <a:pt x="8174926" y="4553509"/>
                </a:lnTo>
                <a:lnTo>
                  <a:pt x="8174926" y="4352722"/>
                </a:lnTo>
                <a:lnTo>
                  <a:pt x="8354377" y="4352722"/>
                </a:lnTo>
                <a:lnTo>
                  <a:pt x="8354377" y="4343197"/>
                </a:lnTo>
                <a:lnTo>
                  <a:pt x="8174926" y="4343197"/>
                </a:lnTo>
                <a:lnTo>
                  <a:pt x="8174926" y="4145457"/>
                </a:lnTo>
                <a:lnTo>
                  <a:pt x="8354377" y="4145457"/>
                </a:lnTo>
                <a:lnTo>
                  <a:pt x="8354377" y="4135932"/>
                </a:lnTo>
                <a:lnTo>
                  <a:pt x="8174926" y="4135932"/>
                </a:lnTo>
                <a:lnTo>
                  <a:pt x="8174926" y="3935145"/>
                </a:lnTo>
                <a:lnTo>
                  <a:pt x="8354377" y="3935145"/>
                </a:lnTo>
                <a:lnTo>
                  <a:pt x="8354377" y="3925620"/>
                </a:lnTo>
                <a:lnTo>
                  <a:pt x="8174926" y="3925620"/>
                </a:lnTo>
                <a:lnTo>
                  <a:pt x="8174926" y="3724833"/>
                </a:lnTo>
                <a:lnTo>
                  <a:pt x="8354377" y="3724833"/>
                </a:lnTo>
                <a:lnTo>
                  <a:pt x="8354377" y="3715308"/>
                </a:lnTo>
                <a:lnTo>
                  <a:pt x="8174926" y="3715308"/>
                </a:lnTo>
                <a:lnTo>
                  <a:pt x="8174926" y="3514534"/>
                </a:lnTo>
                <a:lnTo>
                  <a:pt x="8354377" y="3514534"/>
                </a:lnTo>
                <a:lnTo>
                  <a:pt x="8354377" y="3505009"/>
                </a:lnTo>
                <a:lnTo>
                  <a:pt x="8174926" y="3505009"/>
                </a:lnTo>
                <a:lnTo>
                  <a:pt x="8174926" y="3307257"/>
                </a:lnTo>
                <a:lnTo>
                  <a:pt x="8354377" y="3307257"/>
                </a:lnTo>
                <a:lnTo>
                  <a:pt x="8354377" y="3297732"/>
                </a:lnTo>
                <a:lnTo>
                  <a:pt x="8174926" y="3297732"/>
                </a:lnTo>
                <a:lnTo>
                  <a:pt x="8174926" y="3096945"/>
                </a:lnTo>
                <a:lnTo>
                  <a:pt x="8354377" y="3096945"/>
                </a:lnTo>
                <a:lnTo>
                  <a:pt x="8354377" y="3087420"/>
                </a:lnTo>
                <a:lnTo>
                  <a:pt x="8174926" y="3087420"/>
                </a:lnTo>
                <a:lnTo>
                  <a:pt x="8174926" y="2886633"/>
                </a:lnTo>
                <a:lnTo>
                  <a:pt x="8354377" y="2886633"/>
                </a:lnTo>
                <a:lnTo>
                  <a:pt x="8354377" y="2877108"/>
                </a:lnTo>
                <a:lnTo>
                  <a:pt x="8174926" y="2877108"/>
                </a:lnTo>
                <a:lnTo>
                  <a:pt x="8174926" y="2676321"/>
                </a:lnTo>
                <a:lnTo>
                  <a:pt x="8354377" y="2676321"/>
                </a:lnTo>
                <a:lnTo>
                  <a:pt x="8354377" y="2666796"/>
                </a:lnTo>
                <a:lnTo>
                  <a:pt x="8174926" y="2666796"/>
                </a:lnTo>
                <a:lnTo>
                  <a:pt x="8174926" y="2469057"/>
                </a:lnTo>
                <a:lnTo>
                  <a:pt x="8354377" y="2469057"/>
                </a:lnTo>
                <a:lnTo>
                  <a:pt x="8354377" y="2459532"/>
                </a:lnTo>
                <a:lnTo>
                  <a:pt x="8174926" y="2459532"/>
                </a:lnTo>
                <a:lnTo>
                  <a:pt x="8174926" y="2258745"/>
                </a:lnTo>
                <a:lnTo>
                  <a:pt x="8354377" y="2258745"/>
                </a:lnTo>
                <a:lnTo>
                  <a:pt x="8354377" y="2249220"/>
                </a:lnTo>
                <a:lnTo>
                  <a:pt x="8174926" y="2249220"/>
                </a:lnTo>
                <a:lnTo>
                  <a:pt x="8174926" y="2048433"/>
                </a:lnTo>
                <a:lnTo>
                  <a:pt x="8354377" y="2048433"/>
                </a:lnTo>
                <a:lnTo>
                  <a:pt x="8354377" y="2038908"/>
                </a:lnTo>
                <a:lnTo>
                  <a:pt x="8174926" y="2038908"/>
                </a:lnTo>
                <a:lnTo>
                  <a:pt x="8174926" y="1838121"/>
                </a:lnTo>
                <a:lnTo>
                  <a:pt x="8354377" y="1838121"/>
                </a:lnTo>
                <a:lnTo>
                  <a:pt x="8354377" y="1828596"/>
                </a:lnTo>
                <a:lnTo>
                  <a:pt x="8174926" y="1828596"/>
                </a:lnTo>
                <a:lnTo>
                  <a:pt x="8174926" y="1630857"/>
                </a:lnTo>
                <a:lnTo>
                  <a:pt x="8354377" y="1630857"/>
                </a:lnTo>
                <a:lnTo>
                  <a:pt x="8354377" y="1621332"/>
                </a:lnTo>
                <a:lnTo>
                  <a:pt x="8174926" y="1621332"/>
                </a:lnTo>
                <a:lnTo>
                  <a:pt x="8174926" y="1420545"/>
                </a:lnTo>
                <a:lnTo>
                  <a:pt x="8354377" y="1420545"/>
                </a:lnTo>
                <a:lnTo>
                  <a:pt x="8354377" y="1411020"/>
                </a:lnTo>
                <a:lnTo>
                  <a:pt x="8174926" y="1411020"/>
                </a:lnTo>
                <a:lnTo>
                  <a:pt x="8174926" y="1210233"/>
                </a:lnTo>
                <a:lnTo>
                  <a:pt x="8354377" y="1210233"/>
                </a:lnTo>
                <a:lnTo>
                  <a:pt x="8354377" y="1200708"/>
                </a:lnTo>
                <a:lnTo>
                  <a:pt x="8174926" y="1200708"/>
                </a:lnTo>
                <a:lnTo>
                  <a:pt x="8174926" y="999921"/>
                </a:lnTo>
                <a:lnTo>
                  <a:pt x="8354377" y="999921"/>
                </a:lnTo>
                <a:lnTo>
                  <a:pt x="8354377" y="990396"/>
                </a:lnTo>
                <a:lnTo>
                  <a:pt x="8174926" y="990396"/>
                </a:lnTo>
                <a:lnTo>
                  <a:pt x="8174926" y="792657"/>
                </a:lnTo>
                <a:lnTo>
                  <a:pt x="8354377" y="792657"/>
                </a:lnTo>
                <a:lnTo>
                  <a:pt x="8354377" y="783132"/>
                </a:lnTo>
                <a:lnTo>
                  <a:pt x="8174926" y="783132"/>
                </a:lnTo>
                <a:lnTo>
                  <a:pt x="8174926" y="582345"/>
                </a:lnTo>
                <a:lnTo>
                  <a:pt x="8354377" y="582345"/>
                </a:lnTo>
                <a:lnTo>
                  <a:pt x="8354377" y="572820"/>
                </a:lnTo>
                <a:lnTo>
                  <a:pt x="8174926" y="572820"/>
                </a:lnTo>
                <a:lnTo>
                  <a:pt x="8174926" y="372033"/>
                </a:lnTo>
                <a:lnTo>
                  <a:pt x="8354377" y="372033"/>
                </a:lnTo>
                <a:lnTo>
                  <a:pt x="8354377" y="362508"/>
                </a:lnTo>
                <a:lnTo>
                  <a:pt x="8174926" y="362508"/>
                </a:lnTo>
                <a:lnTo>
                  <a:pt x="8174926" y="161721"/>
                </a:lnTo>
                <a:lnTo>
                  <a:pt x="8354377" y="161721"/>
                </a:lnTo>
                <a:lnTo>
                  <a:pt x="8354377" y="152196"/>
                </a:lnTo>
                <a:lnTo>
                  <a:pt x="8174926" y="152196"/>
                </a:lnTo>
                <a:lnTo>
                  <a:pt x="8174926" y="0"/>
                </a:lnTo>
                <a:lnTo>
                  <a:pt x="8165401" y="0"/>
                </a:lnTo>
                <a:lnTo>
                  <a:pt x="8165401" y="4974133"/>
                </a:lnTo>
                <a:lnTo>
                  <a:pt x="7982902" y="4974133"/>
                </a:lnTo>
                <a:lnTo>
                  <a:pt x="7982902" y="4773346"/>
                </a:lnTo>
                <a:lnTo>
                  <a:pt x="8165401" y="4773346"/>
                </a:lnTo>
                <a:lnTo>
                  <a:pt x="8165401" y="4763821"/>
                </a:lnTo>
                <a:lnTo>
                  <a:pt x="7982902" y="4763821"/>
                </a:lnTo>
                <a:lnTo>
                  <a:pt x="7982902" y="4563034"/>
                </a:lnTo>
                <a:lnTo>
                  <a:pt x="8165401" y="4563034"/>
                </a:lnTo>
                <a:lnTo>
                  <a:pt x="8165401" y="4553509"/>
                </a:lnTo>
                <a:lnTo>
                  <a:pt x="7982902" y="4553509"/>
                </a:lnTo>
                <a:lnTo>
                  <a:pt x="7982902" y="4352722"/>
                </a:lnTo>
                <a:lnTo>
                  <a:pt x="8165401" y="4352722"/>
                </a:lnTo>
                <a:lnTo>
                  <a:pt x="8165401" y="4343197"/>
                </a:lnTo>
                <a:lnTo>
                  <a:pt x="7982902" y="4343197"/>
                </a:lnTo>
                <a:lnTo>
                  <a:pt x="7982902" y="4145457"/>
                </a:lnTo>
                <a:lnTo>
                  <a:pt x="8165401" y="4145457"/>
                </a:lnTo>
                <a:lnTo>
                  <a:pt x="8165401" y="4135932"/>
                </a:lnTo>
                <a:lnTo>
                  <a:pt x="7982902" y="4135932"/>
                </a:lnTo>
                <a:lnTo>
                  <a:pt x="7982902" y="3935145"/>
                </a:lnTo>
                <a:lnTo>
                  <a:pt x="8165401" y="3935145"/>
                </a:lnTo>
                <a:lnTo>
                  <a:pt x="8165401" y="3925620"/>
                </a:lnTo>
                <a:lnTo>
                  <a:pt x="7982902" y="3925620"/>
                </a:lnTo>
                <a:lnTo>
                  <a:pt x="7982902" y="3724833"/>
                </a:lnTo>
                <a:lnTo>
                  <a:pt x="8165401" y="3724833"/>
                </a:lnTo>
                <a:lnTo>
                  <a:pt x="8165401" y="3715308"/>
                </a:lnTo>
                <a:lnTo>
                  <a:pt x="7982902" y="3715308"/>
                </a:lnTo>
                <a:lnTo>
                  <a:pt x="7982902" y="3514534"/>
                </a:lnTo>
                <a:lnTo>
                  <a:pt x="8165401" y="3514534"/>
                </a:lnTo>
                <a:lnTo>
                  <a:pt x="8165401" y="3505009"/>
                </a:lnTo>
                <a:lnTo>
                  <a:pt x="7982902" y="3505009"/>
                </a:lnTo>
                <a:lnTo>
                  <a:pt x="7982902" y="3307257"/>
                </a:lnTo>
                <a:lnTo>
                  <a:pt x="8165401" y="3307257"/>
                </a:lnTo>
                <a:lnTo>
                  <a:pt x="8165401" y="3297732"/>
                </a:lnTo>
                <a:lnTo>
                  <a:pt x="7982902" y="3297732"/>
                </a:lnTo>
                <a:lnTo>
                  <a:pt x="7982902" y="3096945"/>
                </a:lnTo>
                <a:lnTo>
                  <a:pt x="8165401" y="3096945"/>
                </a:lnTo>
                <a:lnTo>
                  <a:pt x="8165401" y="3087420"/>
                </a:lnTo>
                <a:lnTo>
                  <a:pt x="7982902" y="3087420"/>
                </a:lnTo>
                <a:lnTo>
                  <a:pt x="7982902" y="2886633"/>
                </a:lnTo>
                <a:lnTo>
                  <a:pt x="8165401" y="2886633"/>
                </a:lnTo>
                <a:lnTo>
                  <a:pt x="8165401" y="2877108"/>
                </a:lnTo>
                <a:lnTo>
                  <a:pt x="7982902" y="2877108"/>
                </a:lnTo>
                <a:lnTo>
                  <a:pt x="7982902" y="2676321"/>
                </a:lnTo>
                <a:lnTo>
                  <a:pt x="8165401" y="2676321"/>
                </a:lnTo>
                <a:lnTo>
                  <a:pt x="8165401" y="2666796"/>
                </a:lnTo>
                <a:lnTo>
                  <a:pt x="7982902" y="2666796"/>
                </a:lnTo>
                <a:lnTo>
                  <a:pt x="7982902" y="2469057"/>
                </a:lnTo>
                <a:lnTo>
                  <a:pt x="8165401" y="2469057"/>
                </a:lnTo>
                <a:lnTo>
                  <a:pt x="8165401" y="2459532"/>
                </a:lnTo>
                <a:lnTo>
                  <a:pt x="7982902" y="2459532"/>
                </a:lnTo>
                <a:lnTo>
                  <a:pt x="7982902" y="2258745"/>
                </a:lnTo>
                <a:lnTo>
                  <a:pt x="8165401" y="2258745"/>
                </a:lnTo>
                <a:lnTo>
                  <a:pt x="8165401" y="2249220"/>
                </a:lnTo>
                <a:lnTo>
                  <a:pt x="7982902" y="2249220"/>
                </a:lnTo>
                <a:lnTo>
                  <a:pt x="7982902" y="2048433"/>
                </a:lnTo>
                <a:lnTo>
                  <a:pt x="8165401" y="2048433"/>
                </a:lnTo>
                <a:lnTo>
                  <a:pt x="8165401" y="2038908"/>
                </a:lnTo>
                <a:lnTo>
                  <a:pt x="7982902" y="2038908"/>
                </a:lnTo>
                <a:lnTo>
                  <a:pt x="7982902" y="1838121"/>
                </a:lnTo>
                <a:lnTo>
                  <a:pt x="8165401" y="1838121"/>
                </a:lnTo>
                <a:lnTo>
                  <a:pt x="8165401" y="1828596"/>
                </a:lnTo>
                <a:lnTo>
                  <a:pt x="7982902" y="1828596"/>
                </a:lnTo>
                <a:lnTo>
                  <a:pt x="7982902" y="1630857"/>
                </a:lnTo>
                <a:lnTo>
                  <a:pt x="8165401" y="1630857"/>
                </a:lnTo>
                <a:lnTo>
                  <a:pt x="8165401" y="1621332"/>
                </a:lnTo>
                <a:lnTo>
                  <a:pt x="7982902" y="1621332"/>
                </a:lnTo>
                <a:lnTo>
                  <a:pt x="7982902" y="1420545"/>
                </a:lnTo>
                <a:lnTo>
                  <a:pt x="8165401" y="1420545"/>
                </a:lnTo>
                <a:lnTo>
                  <a:pt x="8165401" y="1411020"/>
                </a:lnTo>
                <a:lnTo>
                  <a:pt x="7982902" y="1411020"/>
                </a:lnTo>
                <a:lnTo>
                  <a:pt x="7982902" y="1210233"/>
                </a:lnTo>
                <a:lnTo>
                  <a:pt x="8165401" y="1210233"/>
                </a:lnTo>
                <a:lnTo>
                  <a:pt x="8165401" y="1200708"/>
                </a:lnTo>
                <a:lnTo>
                  <a:pt x="7982902" y="1200708"/>
                </a:lnTo>
                <a:lnTo>
                  <a:pt x="7982902" y="999921"/>
                </a:lnTo>
                <a:lnTo>
                  <a:pt x="8165401" y="999921"/>
                </a:lnTo>
                <a:lnTo>
                  <a:pt x="8165401" y="990396"/>
                </a:lnTo>
                <a:lnTo>
                  <a:pt x="7982902" y="990396"/>
                </a:lnTo>
                <a:lnTo>
                  <a:pt x="7982902" y="792657"/>
                </a:lnTo>
                <a:lnTo>
                  <a:pt x="8165401" y="792657"/>
                </a:lnTo>
                <a:lnTo>
                  <a:pt x="8165401" y="783132"/>
                </a:lnTo>
                <a:lnTo>
                  <a:pt x="7982902" y="783132"/>
                </a:lnTo>
                <a:lnTo>
                  <a:pt x="7982902" y="582345"/>
                </a:lnTo>
                <a:lnTo>
                  <a:pt x="8165401" y="582345"/>
                </a:lnTo>
                <a:lnTo>
                  <a:pt x="8165401" y="572820"/>
                </a:lnTo>
                <a:lnTo>
                  <a:pt x="7982902" y="572820"/>
                </a:lnTo>
                <a:lnTo>
                  <a:pt x="7982902" y="372033"/>
                </a:lnTo>
                <a:lnTo>
                  <a:pt x="8165401" y="372033"/>
                </a:lnTo>
                <a:lnTo>
                  <a:pt x="8165401" y="362508"/>
                </a:lnTo>
                <a:lnTo>
                  <a:pt x="7982902" y="362508"/>
                </a:lnTo>
                <a:lnTo>
                  <a:pt x="7982902" y="161721"/>
                </a:lnTo>
                <a:lnTo>
                  <a:pt x="8165401" y="161721"/>
                </a:lnTo>
                <a:lnTo>
                  <a:pt x="8165401" y="152196"/>
                </a:lnTo>
                <a:lnTo>
                  <a:pt x="7982902" y="152196"/>
                </a:lnTo>
                <a:lnTo>
                  <a:pt x="7982902" y="0"/>
                </a:lnTo>
                <a:lnTo>
                  <a:pt x="7973377" y="0"/>
                </a:lnTo>
                <a:lnTo>
                  <a:pt x="7973377" y="4974133"/>
                </a:lnTo>
                <a:lnTo>
                  <a:pt x="7793926" y="4974133"/>
                </a:lnTo>
                <a:lnTo>
                  <a:pt x="7793926" y="4773346"/>
                </a:lnTo>
                <a:lnTo>
                  <a:pt x="7973377" y="4773346"/>
                </a:lnTo>
                <a:lnTo>
                  <a:pt x="7973377" y="4763821"/>
                </a:lnTo>
                <a:lnTo>
                  <a:pt x="7793926" y="4763821"/>
                </a:lnTo>
                <a:lnTo>
                  <a:pt x="7793926" y="4563034"/>
                </a:lnTo>
                <a:lnTo>
                  <a:pt x="7973377" y="4563034"/>
                </a:lnTo>
                <a:lnTo>
                  <a:pt x="7973377" y="4553509"/>
                </a:lnTo>
                <a:lnTo>
                  <a:pt x="7793926" y="4553509"/>
                </a:lnTo>
                <a:lnTo>
                  <a:pt x="7793926" y="4352722"/>
                </a:lnTo>
                <a:lnTo>
                  <a:pt x="7973377" y="4352722"/>
                </a:lnTo>
                <a:lnTo>
                  <a:pt x="7973377" y="4343197"/>
                </a:lnTo>
                <a:lnTo>
                  <a:pt x="7793926" y="4343197"/>
                </a:lnTo>
                <a:lnTo>
                  <a:pt x="7793926" y="4145457"/>
                </a:lnTo>
                <a:lnTo>
                  <a:pt x="7973377" y="4145457"/>
                </a:lnTo>
                <a:lnTo>
                  <a:pt x="7973377" y="4135932"/>
                </a:lnTo>
                <a:lnTo>
                  <a:pt x="7793926" y="4135932"/>
                </a:lnTo>
                <a:lnTo>
                  <a:pt x="7793926" y="3935145"/>
                </a:lnTo>
                <a:lnTo>
                  <a:pt x="7973377" y="3935145"/>
                </a:lnTo>
                <a:lnTo>
                  <a:pt x="7973377" y="3925620"/>
                </a:lnTo>
                <a:lnTo>
                  <a:pt x="7793926" y="3925620"/>
                </a:lnTo>
                <a:lnTo>
                  <a:pt x="7793926" y="3724833"/>
                </a:lnTo>
                <a:lnTo>
                  <a:pt x="7973377" y="3724833"/>
                </a:lnTo>
                <a:lnTo>
                  <a:pt x="7973377" y="3715308"/>
                </a:lnTo>
                <a:lnTo>
                  <a:pt x="7793926" y="3715308"/>
                </a:lnTo>
                <a:lnTo>
                  <a:pt x="7793926" y="3514534"/>
                </a:lnTo>
                <a:lnTo>
                  <a:pt x="7973377" y="3514534"/>
                </a:lnTo>
                <a:lnTo>
                  <a:pt x="7973377" y="3505009"/>
                </a:lnTo>
                <a:lnTo>
                  <a:pt x="7793926" y="3505009"/>
                </a:lnTo>
                <a:lnTo>
                  <a:pt x="7793926" y="3307257"/>
                </a:lnTo>
                <a:lnTo>
                  <a:pt x="7973377" y="3307257"/>
                </a:lnTo>
                <a:lnTo>
                  <a:pt x="7973377" y="3297732"/>
                </a:lnTo>
                <a:lnTo>
                  <a:pt x="7793926" y="3297732"/>
                </a:lnTo>
                <a:lnTo>
                  <a:pt x="7793926" y="3096945"/>
                </a:lnTo>
                <a:lnTo>
                  <a:pt x="7973377" y="3096945"/>
                </a:lnTo>
                <a:lnTo>
                  <a:pt x="7973377" y="3087420"/>
                </a:lnTo>
                <a:lnTo>
                  <a:pt x="7793926" y="3087420"/>
                </a:lnTo>
                <a:lnTo>
                  <a:pt x="7793926" y="2886633"/>
                </a:lnTo>
                <a:lnTo>
                  <a:pt x="7973377" y="2886633"/>
                </a:lnTo>
                <a:lnTo>
                  <a:pt x="7973377" y="2877108"/>
                </a:lnTo>
                <a:lnTo>
                  <a:pt x="7793926" y="2877108"/>
                </a:lnTo>
                <a:lnTo>
                  <a:pt x="7793926" y="2676321"/>
                </a:lnTo>
                <a:lnTo>
                  <a:pt x="7973377" y="2676321"/>
                </a:lnTo>
                <a:lnTo>
                  <a:pt x="7973377" y="2666796"/>
                </a:lnTo>
                <a:lnTo>
                  <a:pt x="7793926" y="2666796"/>
                </a:lnTo>
                <a:lnTo>
                  <a:pt x="7793926" y="2469057"/>
                </a:lnTo>
                <a:lnTo>
                  <a:pt x="7973377" y="2469057"/>
                </a:lnTo>
                <a:lnTo>
                  <a:pt x="7973377" y="2459532"/>
                </a:lnTo>
                <a:lnTo>
                  <a:pt x="7793926" y="2459532"/>
                </a:lnTo>
                <a:lnTo>
                  <a:pt x="7793926" y="2258745"/>
                </a:lnTo>
                <a:lnTo>
                  <a:pt x="7973377" y="2258745"/>
                </a:lnTo>
                <a:lnTo>
                  <a:pt x="7973377" y="2249220"/>
                </a:lnTo>
                <a:lnTo>
                  <a:pt x="7793926" y="2249220"/>
                </a:lnTo>
                <a:lnTo>
                  <a:pt x="7793926" y="2048433"/>
                </a:lnTo>
                <a:lnTo>
                  <a:pt x="7973377" y="2048433"/>
                </a:lnTo>
                <a:lnTo>
                  <a:pt x="7973377" y="2038908"/>
                </a:lnTo>
                <a:lnTo>
                  <a:pt x="7793926" y="2038908"/>
                </a:lnTo>
                <a:lnTo>
                  <a:pt x="7793926" y="1838121"/>
                </a:lnTo>
                <a:lnTo>
                  <a:pt x="7973377" y="1838121"/>
                </a:lnTo>
                <a:lnTo>
                  <a:pt x="7973377" y="1828596"/>
                </a:lnTo>
                <a:lnTo>
                  <a:pt x="7793926" y="1828596"/>
                </a:lnTo>
                <a:lnTo>
                  <a:pt x="7793926" y="1630857"/>
                </a:lnTo>
                <a:lnTo>
                  <a:pt x="7973377" y="1630857"/>
                </a:lnTo>
                <a:lnTo>
                  <a:pt x="7973377" y="1621332"/>
                </a:lnTo>
                <a:lnTo>
                  <a:pt x="7793926" y="1621332"/>
                </a:lnTo>
                <a:lnTo>
                  <a:pt x="7793926" y="1420545"/>
                </a:lnTo>
                <a:lnTo>
                  <a:pt x="7973377" y="1420545"/>
                </a:lnTo>
                <a:lnTo>
                  <a:pt x="7973377" y="1411020"/>
                </a:lnTo>
                <a:lnTo>
                  <a:pt x="7793926" y="1411020"/>
                </a:lnTo>
                <a:lnTo>
                  <a:pt x="7793926" y="1210233"/>
                </a:lnTo>
                <a:lnTo>
                  <a:pt x="7973377" y="1210233"/>
                </a:lnTo>
                <a:lnTo>
                  <a:pt x="7973377" y="1200708"/>
                </a:lnTo>
                <a:lnTo>
                  <a:pt x="7793926" y="1200708"/>
                </a:lnTo>
                <a:lnTo>
                  <a:pt x="7793926" y="999921"/>
                </a:lnTo>
                <a:lnTo>
                  <a:pt x="7973377" y="999921"/>
                </a:lnTo>
                <a:lnTo>
                  <a:pt x="7973377" y="990396"/>
                </a:lnTo>
                <a:lnTo>
                  <a:pt x="7793926" y="990396"/>
                </a:lnTo>
                <a:lnTo>
                  <a:pt x="7793926" y="792657"/>
                </a:lnTo>
                <a:lnTo>
                  <a:pt x="7973377" y="792657"/>
                </a:lnTo>
                <a:lnTo>
                  <a:pt x="7973377" y="783132"/>
                </a:lnTo>
                <a:lnTo>
                  <a:pt x="7793926" y="783132"/>
                </a:lnTo>
                <a:lnTo>
                  <a:pt x="7793926" y="582345"/>
                </a:lnTo>
                <a:lnTo>
                  <a:pt x="7973377" y="582345"/>
                </a:lnTo>
                <a:lnTo>
                  <a:pt x="7973377" y="572820"/>
                </a:lnTo>
                <a:lnTo>
                  <a:pt x="7793926" y="572820"/>
                </a:lnTo>
                <a:lnTo>
                  <a:pt x="7793926" y="372033"/>
                </a:lnTo>
                <a:lnTo>
                  <a:pt x="7973377" y="372033"/>
                </a:lnTo>
                <a:lnTo>
                  <a:pt x="7973377" y="362508"/>
                </a:lnTo>
                <a:lnTo>
                  <a:pt x="7793926" y="362508"/>
                </a:lnTo>
                <a:lnTo>
                  <a:pt x="7793926" y="161721"/>
                </a:lnTo>
                <a:lnTo>
                  <a:pt x="7973377" y="161721"/>
                </a:lnTo>
                <a:lnTo>
                  <a:pt x="7973377" y="152196"/>
                </a:lnTo>
                <a:lnTo>
                  <a:pt x="7793926" y="152196"/>
                </a:lnTo>
                <a:lnTo>
                  <a:pt x="7793926" y="0"/>
                </a:lnTo>
                <a:lnTo>
                  <a:pt x="7784401" y="0"/>
                </a:lnTo>
                <a:lnTo>
                  <a:pt x="7784401" y="4974133"/>
                </a:lnTo>
                <a:lnTo>
                  <a:pt x="7601902" y="4974133"/>
                </a:lnTo>
                <a:lnTo>
                  <a:pt x="7601902" y="4773346"/>
                </a:lnTo>
                <a:lnTo>
                  <a:pt x="7784401" y="4773346"/>
                </a:lnTo>
                <a:lnTo>
                  <a:pt x="7784401" y="4763821"/>
                </a:lnTo>
                <a:lnTo>
                  <a:pt x="7601902" y="4763821"/>
                </a:lnTo>
                <a:lnTo>
                  <a:pt x="7601902" y="4563034"/>
                </a:lnTo>
                <a:lnTo>
                  <a:pt x="7784401" y="4563034"/>
                </a:lnTo>
                <a:lnTo>
                  <a:pt x="7784401" y="4553509"/>
                </a:lnTo>
                <a:lnTo>
                  <a:pt x="7601902" y="4553509"/>
                </a:lnTo>
                <a:lnTo>
                  <a:pt x="7601902" y="4352722"/>
                </a:lnTo>
                <a:lnTo>
                  <a:pt x="7784401" y="4352722"/>
                </a:lnTo>
                <a:lnTo>
                  <a:pt x="7784401" y="4343197"/>
                </a:lnTo>
                <a:lnTo>
                  <a:pt x="7601902" y="4343197"/>
                </a:lnTo>
                <a:lnTo>
                  <a:pt x="7601902" y="4145457"/>
                </a:lnTo>
                <a:lnTo>
                  <a:pt x="7784401" y="4145457"/>
                </a:lnTo>
                <a:lnTo>
                  <a:pt x="7784401" y="4135932"/>
                </a:lnTo>
                <a:lnTo>
                  <a:pt x="7601902" y="4135932"/>
                </a:lnTo>
                <a:lnTo>
                  <a:pt x="7601902" y="3935145"/>
                </a:lnTo>
                <a:lnTo>
                  <a:pt x="7784401" y="3935145"/>
                </a:lnTo>
                <a:lnTo>
                  <a:pt x="7784401" y="3925620"/>
                </a:lnTo>
                <a:lnTo>
                  <a:pt x="7601902" y="3925620"/>
                </a:lnTo>
                <a:lnTo>
                  <a:pt x="7601902" y="3724833"/>
                </a:lnTo>
                <a:lnTo>
                  <a:pt x="7784401" y="3724833"/>
                </a:lnTo>
                <a:lnTo>
                  <a:pt x="7784401" y="3715308"/>
                </a:lnTo>
                <a:lnTo>
                  <a:pt x="7601902" y="3715308"/>
                </a:lnTo>
                <a:lnTo>
                  <a:pt x="7601902" y="3514534"/>
                </a:lnTo>
                <a:lnTo>
                  <a:pt x="7784401" y="3514534"/>
                </a:lnTo>
                <a:lnTo>
                  <a:pt x="7784401" y="3505009"/>
                </a:lnTo>
                <a:lnTo>
                  <a:pt x="7601902" y="3505009"/>
                </a:lnTo>
                <a:lnTo>
                  <a:pt x="7601902" y="3307257"/>
                </a:lnTo>
                <a:lnTo>
                  <a:pt x="7784401" y="3307257"/>
                </a:lnTo>
                <a:lnTo>
                  <a:pt x="7784401" y="3297732"/>
                </a:lnTo>
                <a:lnTo>
                  <a:pt x="7601902" y="3297732"/>
                </a:lnTo>
                <a:lnTo>
                  <a:pt x="7601902" y="3096945"/>
                </a:lnTo>
                <a:lnTo>
                  <a:pt x="7784401" y="3096945"/>
                </a:lnTo>
                <a:lnTo>
                  <a:pt x="7784401" y="3087420"/>
                </a:lnTo>
                <a:lnTo>
                  <a:pt x="7601902" y="3087420"/>
                </a:lnTo>
                <a:lnTo>
                  <a:pt x="7601902" y="2886633"/>
                </a:lnTo>
                <a:lnTo>
                  <a:pt x="7784401" y="2886633"/>
                </a:lnTo>
                <a:lnTo>
                  <a:pt x="7784401" y="2877108"/>
                </a:lnTo>
                <a:lnTo>
                  <a:pt x="7601902" y="2877108"/>
                </a:lnTo>
                <a:lnTo>
                  <a:pt x="7601902" y="2676321"/>
                </a:lnTo>
                <a:lnTo>
                  <a:pt x="7784401" y="2676321"/>
                </a:lnTo>
                <a:lnTo>
                  <a:pt x="7784401" y="2666796"/>
                </a:lnTo>
                <a:lnTo>
                  <a:pt x="7601902" y="2666796"/>
                </a:lnTo>
                <a:lnTo>
                  <a:pt x="7601902" y="2469057"/>
                </a:lnTo>
                <a:lnTo>
                  <a:pt x="7784401" y="2469057"/>
                </a:lnTo>
                <a:lnTo>
                  <a:pt x="7784401" y="2459532"/>
                </a:lnTo>
                <a:lnTo>
                  <a:pt x="7601902" y="2459532"/>
                </a:lnTo>
                <a:lnTo>
                  <a:pt x="7601902" y="2258745"/>
                </a:lnTo>
                <a:lnTo>
                  <a:pt x="7784401" y="2258745"/>
                </a:lnTo>
                <a:lnTo>
                  <a:pt x="7784401" y="2249220"/>
                </a:lnTo>
                <a:lnTo>
                  <a:pt x="7601902" y="2249220"/>
                </a:lnTo>
                <a:lnTo>
                  <a:pt x="7601902" y="2048433"/>
                </a:lnTo>
                <a:lnTo>
                  <a:pt x="7784401" y="2048433"/>
                </a:lnTo>
                <a:lnTo>
                  <a:pt x="7784401" y="2038908"/>
                </a:lnTo>
                <a:lnTo>
                  <a:pt x="7601902" y="2038908"/>
                </a:lnTo>
                <a:lnTo>
                  <a:pt x="7601902" y="1838121"/>
                </a:lnTo>
                <a:lnTo>
                  <a:pt x="7784401" y="1838121"/>
                </a:lnTo>
                <a:lnTo>
                  <a:pt x="7784401" y="1828596"/>
                </a:lnTo>
                <a:lnTo>
                  <a:pt x="7601902" y="1828596"/>
                </a:lnTo>
                <a:lnTo>
                  <a:pt x="7601902" y="1630857"/>
                </a:lnTo>
                <a:lnTo>
                  <a:pt x="7784401" y="1630857"/>
                </a:lnTo>
                <a:lnTo>
                  <a:pt x="7784401" y="1621332"/>
                </a:lnTo>
                <a:lnTo>
                  <a:pt x="7601902" y="1621332"/>
                </a:lnTo>
                <a:lnTo>
                  <a:pt x="7601902" y="1420545"/>
                </a:lnTo>
                <a:lnTo>
                  <a:pt x="7784401" y="1420545"/>
                </a:lnTo>
                <a:lnTo>
                  <a:pt x="7784401" y="1411020"/>
                </a:lnTo>
                <a:lnTo>
                  <a:pt x="7601902" y="1411020"/>
                </a:lnTo>
                <a:lnTo>
                  <a:pt x="7601902" y="1210233"/>
                </a:lnTo>
                <a:lnTo>
                  <a:pt x="7784401" y="1210233"/>
                </a:lnTo>
                <a:lnTo>
                  <a:pt x="7784401" y="1200708"/>
                </a:lnTo>
                <a:lnTo>
                  <a:pt x="7601902" y="1200708"/>
                </a:lnTo>
                <a:lnTo>
                  <a:pt x="7601902" y="999921"/>
                </a:lnTo>
                <a:lnTo>
                  <a:pt x="7784401" y="999921"/>
                </a:lnTo>
                <a:lnTo>
                  <a:pt x="7784401" y="990396"/>
                </a:lnTo>
                <a:lnTo>
                  <a:pt x="7601902" y="990396"/>
                </a:lnTo>
                <a:lnTo>
                  <a:pt x="7601902" y="792657"/>
                </a:lnTo>
                <a:lnTo>
                  <a:pt x="7784401" y="792657"/>
                </a:lnTo>
                <a:lnTo>
                  <a:pt x="7784401" y="783132"/>
                </a:lnTo>
                <a:lnTo>
                  <a:pt x="7601902" y="783132"/>
                </a:lnTo>
                <a:lnTo>
                  <a:pt x="7601902" y="582345"/>
                </a:lnTo>
                <a:lnTo>
                  <a:pt x="7784401" y="582345"/>
                </a:lnTo>
                <a:lnTo>
                  <a:pt x="7784401" y="572820"/>
                </a:lnTo>
                <a:lnTo>
                  <a:pt x="7601902" y="572820"/>
                </a:lnTo>
                <a:lnTo>
                  <a:pt x="7601902" y="372033"/>
                </a:lnTo>
                <a:lnTo>
                  <a:pt x="7784401" y="372033"/>
                </a:lnTo>
                <a:lnTo>
                  <a:pt x="7784401" y="362508"/>
                </a:lnTo>
                <a:lnTo>
                  <a:pt x="7601902" y="362508"/>
                </a:lnTo>
                <a:lnTo>
                  <a:pt x="7601902" y="161721"/>
                </a:lnTo>
                <a:lnTo>
                  <a:pt x="7784401" y="161721"/>
                </a:lnTo>
                <a:lnTo>
                  <a:pt x="7784401" y="152196"/>
                </a:lnTo>
                <a:lnTo>
                  <a:pt x="7601902" y="152196"/>
                </a:lnTo>
                <a:lnTo>
                  <a:pt x="7601902" y="0"/>
                </a:lnTo>
                <a:lnTo>
                  <a:pt x="7592377" y="0"/>
                </a:lnTo>
                <a:lnTo>
                  <a:pt x="7592377" y="4974133"/>
                </a:lnTo>
                <a:lnTo>
                  <a:pt x="7412926" y="4974133"/>
                </a:lnTo>
                <a:lnTo>
                  <a:pt x="7412926" y="4773346"/>
                </a:lnTo>
                <a:lnTo>
                  <a:pt x="7592377" y="4773346"/>
                </a:lnTo>
                <a:lnTo>
                  <a:pt x="7592377" y="4763821"/>
                </a:lnTo>
                <a:lnTo>
                  <a:pt x="7412926" y="4763821"/>
                </a:lnTo>
                <a:lnTo>
                  <a:pt x="7412926" y="4563034"/>
                </a:lnTo>
                <a:lnTo>
                  <a:pt x="7592377" y="4563034"/>
                </a:lnTo>
                <a:lnTo>
                  <a:pt x="7592377" y="4553509"/>
                </a:lnTo>
                <a:lnTo>
                  <a:pt x="7412926" y="4553509"/>
                </a:lnTo>
                <a:lnTo>
                  <a:pt x="7412926" y="4352722"/>
                </a:lnTo>
                <a:lnTo>
                  <a:pt x="7592377" y="4352722"/>
                </a:lnTo>
                <a:lnTo>
                  <a:pt x="7592377" y="4343197"/>
                </a:lnTo>
                <a:lnTo>
                  <a:pt x="7412926" y="4343197"/>
                </a:lnTo>
                <a:lnTo>
                  <a:pt x="7412926" y="4145457"/>
                </a:lnTo>
                <a:lnTo>
                  <a:pt x="7592377" y="4145457"/>
                </a:lnTo>
                <a:lnTo>
                  <a:pt x="7592377" y="4135932"/>
                </a:lnTo>
                <a:lnTo>
                  <a:pt x="7412926" y="4135932"/>
                </a:lnTo>
                <a:lnTo>
                  <a:pt x="7412926" y="3935145"/>
                </a:lnTo>
                <a:lnTo>
                  <a:pt x="7592377" y="3935145"/>
                </a:lnTo>
                <a:lnTo>
                  <a:pt x="7592377" y="3925620"/>
                </a:lnTo>
                <a:lnTo>
                  <a:pt x="7412926" y="3925620"/>
                </a:lnTo>
                <a:lnTo>
                  <a:pt x="7412926" y="3724833"/>
                </a:lnTo>
                <a:lnTo>
                  <a:pt x="7592377" y="3724833"/>
                </a:lnTo>
                <a:lnTo>
                  <a:pt x="7592377" y="3715308"/>
                </a:lnTo>
                <a:lnTo>
                  <a:pt x="7412926" y="3715308"/>
                </a:lnTo>
                <a:lnTo>
                  <a:pt x="7412926" y="3514534"/>
                </a:lnTo>
                <a:lnTo>
                  <a:pt x="7592377" y="3514534"/>
                </a:lnTo>
                <a:lnTo>
                  <a:pt x="7592377" y="3505009"/>
                </a:lnTo>
                <a:lnTo>
                  <a:pt x="7412926" y="3505009"/>
                </a:lnTo>
                <a:lnTo>
                  <a:pt x="7412926" y="3307257"/>
                </a:lnTo>
                <a:lnTo>
                  <a:pt x="7592377" y="3307257"/>
                </a:lnTo>
                <a:lnTo>
                  <a:pt x="7592377" y="3297732"/>
                </a:lnTo>
                <a:lnTo>
                  <a:pt x="7412926" y="3297732"/>
                </a:lnTo>
                <a:lnTo>
                  <a:pt x="7412926" y="3096945"/>
                </a:lnTo>
                <a:lnTo>
                  <a:pt x="7592377" y="3096945"/>
                </a:lnTo>
                <a:lnTo>
                  <a:pt x="7592377" y="3087420"/>
                </a:lnTo>
                <a:lnTo>
                  <a:pt x="7412926" y="3087420"/>
                </a:lnTo>
                <a:lnTo>
                  <a:pt x="7412926" y="2886633"/>
                </a:lnTo>
                <a:lnTo>
                  <a:pt x="7592377" y="2886633"/>
                </a:lnTo>
                <a:lnTo>
                  <a:pt x="7592377" y="2877108"/>
                </a:lnTo>
                <a:lnTo>
                  <a:pt x="7412926" y="2877108"/>
                </a:lnTo>
                <a:lnTo>
                  <a:pt x="7412926" y="2676321"/>
                </a:lnTo>
                <a:lnTo>
                  <a:pt x="7592377" y="2676321"/>
                </a:lnTo>
                <a:lnTo>
                  <a:pt x="7592377" y="2666796"/>
                </a:lnTo>
                <a:lnTo>
                  <a:pt x="7412926" y="2666796"/>
                </a:lnTo>
                <a:lnTo>
                  <a:pt x="7412926" y="2469057"/>
                </a:lnTo>
                <a:lnTo>
                  <a:pt x="7592377" y="2469057"/>
                </a:lnTo>
                <a:lnTo>
                  <a:pt x="7592377" y="2459532"/>
                </a:lnTo>
                <a:lnTo>
                  <a:pt x="7412926" y="2459532"/>
                </a:lnTo>
                <a:lnTo>
                  <a:pt x="7412926" y="2258745"/>
                </a:lnTo>
                <a:lnTo>
                  <a:pt x="7592377" y="2258745"/>
                </a:lnTo>
                <a:lnTo>
                  <a:pt x="7592377" y="2249220"/>
                </a:lnTo>
                <a:lnTo>
                  <a:pt x="7412926" y="2249220"/>
                </a:lnTo>
                <a:lnTo>
                  <a:pt x="7412926" y="2048433"/>
                </a:lnTo>
                <a:lnTo>
                  <a:pt x="7592377" y="2048433"/>
                </a:lnTo>
                <a:lnTo>
                  <a:pt x="7592377" y="2038908"/>
                </a:lnTo>
                <a:lnTo>
                  <a:pt x="7412926" y="2038908"/>
                </a:lnTo>
                <a:lnTo>
                  <a:pt x="7412926" y="1838121"/>
                </a:lnTo>
                <a:lnTo>
                  <a:pt x="7592377" y="1838121"/>
                </a:lnTo>
                <a:lnTo>
                  <a:pt x="7592377" y="1828596"/>
                </a:lnTo>
                <a:lnTo>
                  <a:pt x="7412926" y="1828596"/>
                </a:lnTo>
                <a:lnTo>
                  <a:pt x="7412926" y="1630857"/>
                </a:lnTo>
                <a:lnTo>
                  <a:pt x="7592377" y="1630857"/>
                </a:lnTo>
                <a:lnTo>
                  <a:pt x="7592377" y="1621332"/>
                </a:lnTo>
                <a:lnTo>
                  <a:pt x="7412926" y="1621332"/>
                </a:lnTo>
                <a:lnTo>
                  <a:pt x="7412926" y="1420545"/>
                </a:lnTo>
                <a:lnTo>
                  <a:pt x="7592377" y="1420545"/>
                </a:lnTo>
                <a:lnTo>
                  <a:pt x="7592377" y="1411020"/>
                </a:lnTo>
                <a:lnTo>
                  <a:pt x="7412926" y="1411020"/>
                </a:lnTo>
                <a:lnTo>
                  <a:pt x="7412926" y="1210233"/>
                </a:lnTo>
                <a:lnTo>
                  <a:pt x="7592377" y="1210233"/>
                </a:lnTo>
                <a:lnTo>
                  <a:pt x="7592377" y="1200708"/>
                </a:lnTo>
                <a:lnTo>
                  <a:pt x="7412926" y="1200708"/>
                </a:lnTo>
                <a:lnTo>
                  <a:pt x="7412926" y="999921"/>
                </a:lnTo>
                <a:lnTo>
                  <a:pt x="7592377" y="999921"/>
                </a:lnTo>
                <a:lnTo>
                  <a:pt x="7592377" y="990396"/>
                </a:lnTo>
                <a:lnTo>
                  <a:pt x="7412926" y="990396"/>
                </a:lnTo>
                <a:lnTo>
                  <a:pt x="7412926" y="792657"/>
                </a:lnTo>
                <a:lnTo>
                  <a:pt x="7592377" y="792657"/>
                </a:lnTo>
                <a:lnTo>
                  <a:pt x="7592377" y="783132"/>
                </a:lnTo>
                <a:lnTo>
                  <a:pt x="7412926" y="783132"/>
                </a:lnTo>
                <a:lnTo>
                  <a:pt x="7412926" y="582345"/>
                </a:lnTo>
                <a:lnTo>
                  <a:pt x="7592377" y="582345"/>
                </a:lnTo>
                <a:lnTo>
                  <a:pt x="7592377" y="572820"/>
                </a:lnTo>
                <a:lnTo>
                  <a:pt x="7412926" y="572820"/>
                </a:lnTo>
                <a:lnTo>
                  <a:pt x="7412926" y="372033"/>
                </a:lnTo>
                <a:lnTo>
                  <a:pt x="7592377" y="372033"/>
                </a:lnTo>
                <a:lnTo>
                  <a:pt x="7592377" y="362508"/>
                </a:lnTo>
                <a:lnTo>
                  <a:pt x="7412926" y="362508"/>
                </a:lnTo>
                <a:lnTo>
                  <a:pt x="7412926" y="161721"/>
                </a:lnTo>
                <a:lnTo>
                  <a:pt x="7592377" y="161721"/>
                </a:lnTo>
                <a:lnTo>
                  <a:pt x="7592377" y="152196"/>
                </a:lnTo>
                <a:lnTo>
                  <a:pt x="7412926" y="152196"/>
                </a:lnTo>
                <a:lnTo>
                  <a:pt x="7412926" y="0"/>
                </a:lnTo>
                <a:lnTo>
                  <a:pt x="7403401" y="0"/>
                </a:lnTo>
                <a:lnTo>
                  <a:pt x="7403401" y="4974133"/>
                </a:lnTo>
                <a:lnTo>
                  <a:pt x="7220902" y="4974133"/>
                </a:lnTo>
                <a:lnTo>
                  <a:pt x="7220902" y="4773346"/>
                </a:lnTo>
                <a:lnTo>
                  <a:pt x="7403401" y="4773346"/>
                </a:lnTo>
                <a:lnTo>
                  <a:pt x="7403401" y="4763821"/>
                </a:lnTo>
                <a:lnTo>
                  <a:pt x="7220902" y="4763821"/>
                </a:lnTo>
                <a:lnTo>
                  <a:pt x="7220902" y="4563034"/>
                </a:lnTo>
                <a:lnTo>
                  <a:pt x="7403401" y="4563034"/>
                </a:lnTo>
                <a:lnTo>
                  <a:pt x="7403401" y="4553509"/>
                </a:lnTo>
                <a:lnTo>
                  <a:pt x="7220902" y="4553509"/>
                </a:lnTo>
                <a:lnTo>
                  <a:pt x="7220902" y="4352722"/>
                </a:lnTo>
                <a:lnTo>
                  <a:pt x="7403401" y="4352722"/>
                </a:lnTo>
                <a:lnTo>
                  <a:pt x="7403401" y="4343197"/>
                </a:lnTo>
                <a:lnTo>
                  <a:pt x="7220902" y="4343197"/>
                </a:lnTo>
                <a:lnTo>
                  <a:pt x="7220902" y="4145457"/>
                </a:lnTo>
                <a:lnTo>
                  <a:pt x="7403401" y="4145457"/>
                </a:lnTo>
                <a:lnTo>
                  <a:pt x="7403401" y="4135932"/>
                </a:lnTo>
                <a:lnTo>
                  <a:pt x="7220902" y="4135932"/>
                </a:lnTo>
                <a:lnTo>
                  <a:pt x="7220902" y="3935145"/>
                </a:lnTo>
                <a:lnTo>
                  <a:pt x="7403401" y="3935145"/>
                </a:lnTo>
                <a:lnTo>
                  <a:pt x="7403401" y="3925620"/>
                </a:lnTo>
                <a:lnTo>
                  <a:pt x="7220902" y="3925620"/>
                </a:lnTo>
                <a:lnTo>
                  <a:pt x="7220902" y="3724833"/>
                </a:lnTo>
                <a:lnTo>
                  <a:pt x="7403401" y="3724833"/>
                </a:lnTo>
                <a:lnTo>
                  <a:pt x="7403401" y="3715308"/>
                </a:lnTo>
                <a:lnTo>
                  <a:pt x="7220902" y="3715308"/>
                </a:lnTo>
                <a:lnTo>
                  <a:pt x="7220902" y="3514534"/>
                </a:lnTo>
                <a:lnTo>
                  <a:pt x="7403401" y="3514534"/>
                </a:lnTo>
                <a:lnTo>
                  <a:pt x="7403401" y="3505009"/>
                </a:lnTo>
                <a:lnTo>
                  <a:pt x="7220902" y="3505009"/>
                </a:lnTo>
                <a:lnTo>
                  <a:pt x="7220902" y="3307257"/>
                </a:lnTo>
                <a:lnTo>
                  <a:pt x="7403401" y="3307257"/>
                </a:lnTo>
                <a:lnTo>
                  <a:pt x="7403401" y="3297732"/>
                </a:lnTo>
                <a:lnTo>
                  <a:pt x="7220902" y="3297732"/>
                </a:lnTo>
                <a:lnTo>
                  <a:pt x="7220902" y="3096945"/>
                </a:lnTo>
                <a:lnTo>
                  <a:pt x="7403401" y="3096945"/>
                </a:lnTo>
                <a:lnTo>
                  <a:pt x="7403401" y="3087420"/>
                </a:lnTo>
                <a:lnTo>
                  <a:pt x="7220902" y="3087420"/>
                </a:lnTo>
                <a:lnTo>
                  <a:pt x="7220902" y="2886633"/>
                </a:lnTo>
                <a:lnTo>
                  <a:pt x="7403401" y="2886633"/>
                </a:lnTo>
                <a:lnTo>
                  <a:pt x="7403401" y="2877108"/>
                </a:lnTo>
                <a:lnTo>
                  <a:pt x="7220902" y="2877108"/>
                </a:lnTo>
                <a:lnTo>
                  <a:pt x="7220902" y="2676321"/>
                </a:lnTo>
                <a:lnTo>
                  <a:pt x="7403401" y="2676321"/>
                </a:lnTo>
                <a:lnTo>
                  <a:pt x="7403401" y="2666796"/>
                </a:lnTo>
                <a:lnTo>
                  <a:pt x="7220902" y="2666796"/>
                </a:lnTo>
                <a:lnTo>
                  <a:pt x="7220902" y="2469057"/>
                </a:lnTo>
                <a:lnTo>
                  <a:pt x="7403401" y="2469057"/>
                </a:lnTo>
                <a:lnTo>
                  <a:pt x="7403401" y="2459532"/>
                </a:lnTo>
                <a:lnTo>
                  <a:pt x="7220902" y="2459532"/>
                </a:lnTo>
                <a:lnTo>
                  <a:pt x="7220902" y="2258745"/>
                </a:lnTo>
                <a:lnTo>
                  <a:pt x="7403401" y="2258745"/>
                </a:lnTo>
                <a:lnTo>
                  <a:pt x="7403401" y="2249220"/>
                </a:lnTo>
                <a:lnTo>
                  <a:pt x="7220902" y="2249220"/>
                </a:lnTo>
                <a:lnTo>
                  <a:pt x="7220902" y="2048433"/>
                </a:lnTo>
                <a:lnTo>
                  <a:pt x="7403401" y="2048433"/>
                </a:lnTo>
                <a:lnTo>
                  <a:pt x="7403401" y="2038908"/>
                </a:lnTo>
                <a:lnTo>
                  <a:pt x="7220902" y="2038908"/>
                </a:lnTo>
                <a:lnTo>
                  <a:pt x="7220902" y="1838121"/>
                </a:lnTo>
                <a:lnTo>
                  <a:pt x="7403401" y="1838121"/>
                </a:lnTo>
                <a:lnTo>
                  <a:pt x="7403401" y="1828596"/>
                </a:lnTo>
                <a:lnTo>
                  <a:pt x="7220902" y="1828596"/>
                </a:lnTo>
                <a:lnTo>
                  <a:pt x="7220902" y="1630857"/>
                </a:lnTo>
                <a:lnTo>
                  <a:pt x="7403401" y="1630857"/>
                </a:lnTo>
                <a:lnTo>
                  <a:pt x="7403401" y="1621332"/>
                </a:lnTo>
                <a:lnTo>
                  <a:pt x="7220902" y="1621332"/>
                </a:lnTo>
                <a:lnTo>
                  <a:pt x="7220902" y="1420545"/>
                </a:lnTo>
                <a:lnTo>
                  <a:pt x="7403401" y="1420545"/>
                </a:lnTo>
                <a:lnTo>
                  <a:pt x="7403401" y="1411020"/>
                </a:lnTo>
                <a:lnTo>
                  <a:pt x="7220902" y="1411020"/>
                </a:lnTo>
                <a:lnTo>
                  <a:pt x="7220902" y="1210233"/>
                </a:lnTo>
                <a:lnTo>
                  <a:pt x="7403401" y="1210233"/>
                </a:lnTo>
                <a:lnTo>
                  <a:pt x="7403401" y="1200708"/>
                </a:lnTo>
                <a:lnTo>
                  <a:pt x="7220902" y="1200708"/>
                </a:lnTo>
                <a:lnTo>
                  <a:pt x="7220902" y="999921"/>
                </a:lnTo>
                <a:lnTo>
                  <a:pt x="7403401" y="999921"/>
                </a:lnTo>
                <a:lnTo>
                  <a:pt x="7403401" y="990396"/>
                </a:lnTo>
                <a:lnTo>
                  <a:pt x="7220902" y="990396"/>
                </a:lnTo>
                <a:lnTo>
                  <a:pt x="7220902" y="792657"/>
                </a:lnTo>
                <a:lnTo>
                  <a:pt x="7403401" y="792657"/>
                </a:lnTo>
                <a:lnTo>
                  <a:pt x="7403401" y="783132"/>
                </a:lnTo>
                <a:lnTo>
                  <a:pt x="7220902" y="783132"/>
                </a:lnTo>
                <a:lnTo>
                  <a:pt x="7220902" y="582345"/>
                </a:lnTo>
                <a:lnTo>
                  <a:pt x="7403401" y="582345"/>
                </a:lnTo>
                <a:lnTo>
                  <a:pt x="7403401" y="572820"/>
                </a:lnTo>
                <a:lnTo>
                  <a:pt x="7220902" y="572820"/>
                </a:lnTo>
                <a:lnTo>
                  <a:pt x="7220902" y="372033"/>
                </a:lnTo>
                <a:lnTo>
                  <a:pt x="7403401" y="372033"/>
                </a:lnTo>
                <a:lnTo>
                  <a:pt x="7403401" y="362508"/>
                </a:lnTo>
                <a:lnTo>
                  <a:pt x="7220902" y="362508"/>
                </a:lnTo>
                <a:lnTo>
                  <a:pt x="7220902" y="161721"/>
                </a:lnTo>
                <a:lnTo>
                  <a:pt x="7403401" y="161721"/>
                </a:lnTo>
                <a:lnTo>
                  <a:pt x="7403401" y="152196"/>
                </a:lnTo>
                <a:lnTo>
                  <a:pt x="7220902" y="152196"/>
                </a:lnTo>
                <a:lnTo>
                  <a:pt x="7220902" y="0"/>
                </a:lnTo>
                <a:lnTo>
                  <a:pt x="7211377" y="0"/>
                </a:lnTo>
                <a:lnTo>
                  <a:pt x="7211377" y="4974133"/>
                </a:lnTo>
                <a:lnTo>
                  <a:pt x="7031926" y="4974133"/>
                </a:lnTo>
                <a:lnTo>
                  <a:pt x="7031926" y="4773346"/>
                </a:lnTo>
                <a:lnTo>
                  <a:pt x="7211377" y="4773346"/>
                </a:lnTo>
                <a:lnTo>
                  <a:pt x="7211377" y="4763821"/>
                </a:lnTo>
                <a:lnTo>
                  <a:pt x="7031926" y="4763821"/>
                </a:lnTo>
                <a:lnTo>
                  <a:pt x="7031926" y="4563034"/>
                </a:lnTo>
                <a:lnTo>
                  <a:pt x="7211377" y="4563034"/>
                </a:lnTo>
                <a:lnTo>
                  <a:pt x="7211377" y="4553509"/>
                </a:lnTo>
                <a:lnTo>
                  <a:pt x="7031926" y="4553509"/>
                </a:lnTo>
                <a:lnTo>
                  <a:pt x="7031926" y="4352722"/>
                </a:lnTo>
                <a:lnTo>
                  <a:pt x="7211377" y="4352722"/>
                </a:lnTo>
                <a:lnTo>
                  <a:pt x="7211377" y="4343197"/>
                </a:lnTo>
                <a:lnTo>
                  <a:pt x="7031926" y="4343197"/>
                </a:lnTo>
                <a:lnTo>
                  <a:pt x="7031926" y="4145457"/>
                </a:lnTo>
                <a:lnTo>
                  <a:pt x="7211377" y="4145457"/>
                </a:lnTo>
                <a:lnTo>
                  <a:pt x="7211377" y="4135932"/>
                </a:lnTo>
                <a:lnTo>
                  <a:pt x="7031926" y="4135932"/>
                </a:lnTo>
                <a:lnTo>
                  <a:pt x="7031926" y="3935145"/>
                </a:lnTo>
                <a:lnTo>
                  <a:pt x="7211377" y="3935145"/>
                </a:lnTo>
                <a:lnTo>
                  <a:pt x="7211377" y="3925620"/>
                </a:lnTo>
                <a:lnTo>
                  <a:pt x="7031926" y="3925620"/>
                </a:lnTo>
                <a:lnTo>
                  <a:pt x="7031926" y="3724833"/>
                </a:lnTo>
                <a:lnTo>
                  <a:pt x="7211377" y="3724833"/>
                </a:lnTo>
                <a:lnTo>
                  <a:pt x="7211377" y="3715308"/>
                </a:lnTo>
                <a:lnTo>
                  <a:pt x="7031926" y="3715308"/>
                </a:lnTo>
                <a:lnTo>
                  <a:pt x="7031926" y="3514534"/>
                </a:lnTo>
                <a:lnTo>
                  <a:pt x="7211377" y="3514534"/>
                </a:lnTo>
                <a:lnTo>
                  <a:pt x="7211377" y="3505009"/>
                </a:lnTo>
                <a:lnTo>
                  <a:pt x="7031926" y="3505009"/>
                </a:lnTo>
                <a:lnTo>
                  <a:pt x="7031926" y="3307257"/>
                </a:lnTo>
                <a:lnTo>
                  <a:pt x="7211377" y="3307257"/>
                </a:lnTo>
                <a:lnTo>
                  <a:pt x="7211377" y="3297732"/>
                </a:lnTo>
                <a:lnTo>
                  <a:pt x="7031926" y="3297732"/>
                </a:lnTo>
                <a:lnTo>
                  <a:pt x="7031926" y="3096945"/>
                </a:lnTo>
                <a:lnTo>
                  <a:pt x="7211377" y="3096945"/>
                </a:lnTo>
                <a:lnTo>
                  <a:pt x="7211377" y="3087420"/>
                </a:lnTo>
                <a:lnTo>
                  <a:pt x="7031926" y="3087420"/>
                </a:lnTo>
                <a:lnTo>
                  <a:pt x="7031926" y="2886633"/>
                </a:lnTo>
                <a:lnTo>
                  <a:pt x="7211377" y="2886633"/>
                </a:lnTo>
                <a:lnTo>
                  <a:pt x="7211377" y="2877108"/>
                </a:lnTo>
                <a:lnTo>
                  <a:pt x="7031926" y="2877108"/>
                </a:lnTo>
                <a:lnTo>
                  <a:pt x="7031926" y="2676321"/>
                </a:lnTo>
                <a:lnTo>
                  <a:pt x="7211377" y="2676321"/>
                </a:lnTo>
                <a:lnTo>
                  <a:pt x="7211377" y="2666796"/>
                </a:lnTo>
                <a:lnTo>
                  <a:pt x="7031926" y="2666796"/>
                </a:lnTo>
                <a:lnTo>
                  <a:pt x="7031926" y="2469057"/>
                </a:lnTo>
                <a:lnTo>
                  <a:pt x="7211377" y="2469057"/>
                </a:lnTo>
                <a:lnTo>
                  <a:pt x="7211377" y="2459532"/>
                </a:lnTo>
                <a:lnTo>
                  <a:pt x="7031926" y="2459532"/>
                </a:lnTo>
                <a:lnTo>
                  <a:pt x="7031926" y="2258745"/>
                </a:lnTo>
                <a:lnTo>
                  <a:pt x="7211377" y="2258745"/>
                </a:lnTo>
                <a:lnTo>
                  <a:pt x="7211377" y="2249220"/>
                </a:lnTo>
                <a:lnTo>
                  <a:pt x="7031926" y="2249220"/>
                </a:lnTo>
                <a:lnTo>
                  <a:pt x="7031926" y="2048433"/>
                </a:lnTo>
                <a:lnTo>
                  <a:pt x="7211377" y="2048433"/>
                </a:lnTo>
                <a:lnTo>
                  <a:pt x="7211377" y="2038908"/>
                </a:lnTo>
                <a:lnTo>
                  <a:pt x="7031926" y="2038908"/>
                </a:lnTo>
                <a:lnTo>
                  <a:pt x="7031926" y="1838121"/>
                </a:lnTo>
                <a:lnTo>
                  <a:pt x="7211377" y="1838121"/>
                </a:lnTo>
                <a:lnTo>
                  <a:pt x="7211377" y="1828596"/>
                </a:lnTo>
                <a:lnTo>
                  <a:pt x="7031926" y="1828596"/>
                </a:lnTo>
                <a:lnTo>
                  <a:pt x="7031926" y="1630857"/>
                </a:lnTo>
                <a:lnTo>
                  <a:pt x="7211377" y="1630857"/>
                </a:lnTo>
                <a:lnTo>
                  <a:pt x="7211377" y="1621332"/>
                </a:lnTo>
                <a:lnTo>
                  <a:pt x="7031926" y="1621332"/>
                </a:lnTo>
                <a:lnTo>
                  <a:pt x="7031926" y="1420545"/>
                </a:lnTo>
                <a:lnTo>
                  <a:pt x="7211377" y="1420545"/>
                </a:lnTo>
                <a:lnTo>
                  <a:pt x="7211377" y="1411020"/>
                </a:lnTo>
                <a:lnTo>
                  <a:pt x="7031926" y="1411020"/>
                </a:lnTo>
                <a:lnTo>
                  <a:pt x="7031926" y="1210233"/>
                </a:lnTo>
                <a:lnTo>
                  <a:pt x="7211377" y="1210233"/>
                </a:lnTo>
                <a:lnTo>
                  <a:pt x="7211377" y="1200708"/>
                </a:lnTo>
                <a:lnTo>
                  <a:pt x="7031926" y="1200708"/>
                </a:lnTo>
                <a:lnTo>
                  <a:pt x="7031926" y="999921"/>
                </a:lnTo>
                <a:lnTo>
                  <a:pt x="7211377" y="999921"/>
                </a:lnTo>
                <a:lnTo>
                  <a:pt x="7211377" y="990396"/>
                </a:lnTo>
                <a:lnTo>
                  <a:pt x="7031926" y="990396"/>
                </a:lnTo>
                <a:lnTo>
                  <a:pt x="7031926" y="792657"/>
                </a:lnTo>
                <a:lnTo>
                  <a:pt x="7211377" y="792657"/>
                </a:lnTo>
                <a:lnTo>
                  <a:pt x="7211377" y="783132"/>
                </a:lnTo>
                <a:lnTo>
                  <a:pt x="7031926" y="783132"/>
                </a:lnTo>
                <a:lnTo>
                  <a:pt x="7031926" y="582345"/>
                </a:lnTo>
                <a:lnTo>
                  <a:pt x="7211377" y="582345"/>
                </a:lnTo>
                <a:lnTo>
                  <a:pt x="7211377" y="572820"/>
                </a:lnTo>
                <a:lnTo>
                  <a:pt x="7031926" y="572820"/>
                </a:lnTo>
                <a:lnTo>
                  <a:pt x="7031926" y="372033"/>
                </a:lnTo>
                <a:lnTo>
                  <a:pt x="7211377" y="372033"/>
                </a:lnTo>
                <a:lnTo>
                  <a:pt x="7211377" y="362508"/>
                </a:lnTo>
                <a:lnTo>
                  <a:pt x="7031926" y="362508"/>
                </a:lnTo>
                <a:lnTo>
                  <a:pt x="7031926" y="161721"/>
                </a:lnTo>
                <a:lnTo>
                  <a:pt x="7211377" y="161721"/>
                </a:lnTo>
                <a:lnTo>
                  <a:pt x="7211377" y="152196"/>
                </a:lnTo>
                <a:lnTo>
                  <a:pt x="7031926" y="152196"/>
                </a:lnTo>
                <a:lnTo>
                  <a:pt x="7031926" y="0"/>
                </a:lnTo>
                <a:lnTo>
                  <a:pt x="7022401" y="0"/>
                </a:lnTo>
                <a:lnTo>
                  <a:pt x="7022401" y="4974133"/>
                </a:lnTo>
                <a:lnTo>
                  <a:pt x="6839902" y="4974133"/>
                </a:lnTo>
                <a:lnTo>
                  <a:pt x="6839902" y="4773346"/>
                </a:lnTo>
                <a:lnTo>
                  <a:pt x="7022401" y="4773346"/>
                </a:lnTo>
                <a:lnTo>
                  <a:pt x="7022401" y="4763821"/>
                </a:lnTo>
                <a:lnTo>
                  <a:pt x="6839902" y="4763821"/>
                </a:lnTo>
                <a:lnTo>
                  <a:pt x="6839902" y="4563034"/>
                </a:lnTo>
                <a:lnTo>
                  <a:pt x="7022401" y="4563034"/>
                </a:lnTo>
                <a:lnTo>
                  <a:pt x="7022401" y="4553509"/>
                </a:lnTo>
                <a:lnTo>
                  <a:pt x="6839902" y="4553509"/>
                </a:lnTo>
                <a:lnTo>
                  <a:pt x="6839902" y="4352722"/>
                </a:lnTo>
                <a:lnTo>
                  <a:pt x="7022401" y="4352722"/>
                </a:lnTo>
                <a:lnTo>
                  <a:pt x="7022401" y="4343197"/>
                </a:lnTo>
                <a:lnTo>
                  <a:pt x="6839902" y="4343197"/>
                </a:lnTo>
                <a:lnTo>
                  <a:pt x="6839902" y="4145457"/>
                </a:lnTo>
                <a:lnTo>
                  <a:pt x="7022401" y="4145457"/>
                </a:lnTo>
                <a:lnTo>
                  <a:pt x="7022401" y="4135932"/>
                </a:lnTo>
                <a:lnTo>
                  <a:pt x="6839902" y="4135932"/>
                </a:lnTo>
                <a:lnTo>
                  <a:pt x="6839902" y="3935145"/>
                </a:lnTo>
                <a:lnTo>
                  <a:pt x="7022401" y="3935145"/>
                </a:lnTo>
                <a:lnTo>
                  <a:pt x="7022401" y="3925620"/>
                </a:lnTo>
                <a:lnTo>
                  <a:pt x="6839902" y="3925620"/>
                </a:lnTo>
                <a:lnTo>
                  <a:pt x="6839902" y="3724833"/>
                </a:lnTo>
                <a:lnTo>
                  <a:pt x="7022401" y="3724833"/>
                </a:lnTo>
                <a:lnTo>
                  <a:pt x="7022401" y="3715308"/>
                </a:lnTo>
                <a:lnTo>
                  <a:pt x="6839902" y="3715308"/>
                </a:lnTo>
                <a:lnTo>
                  <a:pt x="6839902" y="3514534"/>
                </a:lnTo>
                <a:lnTo>
                  <a:pt x="7022401" y="3514534"/>
                </a:lnTo>
                <a:lnTo>
                  <a:pt x="7022401" y="3505009"/>
                </a:lnTo>
                <a:lnTo>
                  <a:pt x="6839902" y="3505009"/>
                </a:lnTo>
                <a:lnTo>
                  <a:pt x="6839902" y="3307257"/>
                </a:lnTo>
                <a:lnTo>
                  <a:pt x="7022401" y="3307257"/>
                </a:lnTo>
                <a:lnTo>
                  <a:pt x="7022401" y="3297732"/>
                </a:lnTo>
                <a:lnTo>
                  <a:pt x="6839902" y="3297732"/>
                </a:lnTo>
                <a:lnTo>
                  <a:pt x="6839902" y="3096945"/>
                </a:lnTo>
                <a:lnTo>
                  <a:pt x="7022401" y="3096945"/>
                </a:lnTo>
                <a:lnTo>
                  <a:pt x="7022401" y="3087420"/>
                </a:lnTo>
                <a:lnTo>
                  <a:pt x="6839902" y="3087420"/>
                </a:lnTo>
                <a:lnTo>
                  <a:pt x="6839902" y="2886633"/>
                </a:lnTo>
                <a:lnTo>
                  <a:pt x="7022401" y="2886633"/>
                </a:lnTo>
                <a:lnTo>
                  <a:pt x="7022401" y="2877108"/>
                </a:lnTo>
                <a:lnTo>
                  <a:pt x="6839902" y="2877108"/>
                </a:lnTo>
                <a:lnTo>
                  <a:pt x="6839902" y="2676321"/>
                </a:lnTo>
                <a:lnTo>
                  <a:pt x="7022401" y="2676321"/>
                </a:lnTo>
                <a:lnTo>
                  <a:pt x="7022401" y="2666796"/>
                </a:lnTo>
                <a:lnTo>
                  <a:pt x="6839902" y="2666796"/>
                </a:lnTo>
                <a:lnTo>
                  <a:pt x="6839902" y="2469057"/>
                </a:lnTo>
                <a:lnTo>
                  <a:pt x="7022401" y="2469057"/>
                </a:lnTo>
                <a:lnTo>
                  <a:pt x="7022401" y="2459532"/>
                </a:lnTo>
                <a:lnTo>
                  <a:pt x="6839902" y="2459532"/>
                </a:lnTo>
                <a:lnTo>
                  <a:pt x="6839902" y="2258745"/>
                </a:lnTo>
                <a:lnTo>
                  <a:pt x="7022401" y="2258745"/>
                </a:lnTo>
                <a:lnTo>
                  <a:pt x="7022401" y="2249220"/>
                </a:lnTo>
                <a:lnTo>
                  <a:pt x="6839902" y="2249220"/>
                </a:lnTo>
                <a:lnTo>
                  <a:pt x="6839902" y="2048433"/>
                </a:lnTo>
                <a:lnTo>
                  <a:pt x="7022401" y="2048433"/>
                </a:lnTo>
                <a:lnTo>
                  <a:pt x="7022401" y="2038908"/>
                </a:lnTo>
                <a:lnTo>
                  <a:pt x="6839902" y="2038908"/>
                </a:lnTo>
                <a:lnTo>
                  <a:pt x="6839902" y="1838121"/>
                </a:lnTo>
                <a:lnTo>
                  <a:pt x="7022401" y="1838121"/>
                </a:lnTo>
                <a:lnTo>
                  <a:pt x="7022401" y="1828596"/>
                </a:lnTo>
                <a:lnTo>
                  <a:pt x="6839902" y="1828596"/>
                </a:lnTo>
                <a:lnTo>
                  <a:pt x="6839902" y="1630857"/>
                </a:lnTo>
                <a:lnTo>
                  <a:pt x="7022401" y="1630857"/>
                </a:lnTo>
                <a:lnTo>
                  <a:pt x="7022401" y="1621332"/>
                </a:lnTo>
                <a:lnTo>
                  <a:pt x="6839902" y="1621332"/>
                </a:lnTo>
                <a:lnTo>
                  <a:pt x="6839902" y="1420545"/>
                </a:lnTo>
                <a:lnTo>
                  <a:pt x="7022401" y="1420545"/>
                </a:lnTo>
                <a:lnTo>
                  <a:pt x="7022401" y="1411020"/>
                </a:lnTo>
                <a:lnTo>
                  <a:pt x="6839902" y="1411020"/>
                </a:lnTo>
                <a:lnTo>
                  <a:pt x="6839902" y="1210233"/>
                </a:lnTo>
                <a:lnTo>
                  <a:pt x="7022401" y="1210233"/>
                </a:lnTo>
                <a:lnTo>
                  <a:pt x="7022401" y="1200708"/>
                </a:lnTo>
                <a:lnTo>
                  <a:pt x="6839902" y="1200708"/>
                </a:lnTo>
                <a:lnTo>
                  <a:pt x="6839902" y="999921"/>
                </a:lnTo>
                <a:lnTo>
                  <a:pt x="7022401" y="999921"/>
                </a:lnTo>
                <a:lnTo>
                  <a:pt x="7022401" y="990396"/>
                </a:lnTo>
                <a:lnTo>
                  <a:pt x="6839902" y="990396"/>
                </a:lnTo>
                <a:lnTo>
                  <a:pt x="6839902" y="792657"/>
                </a:lnTo>
                <a:lnTo>
                  <a:pt x="7022401" y="792657"/>
                </a:lnTo>
                <a:lnTo>
                  <a:pt x="7022401" y="783132"/>
                </a:lnTo>
                <a:lnTo>
                  <a:pt x="6839902" y="783132"/>
                </a:lnTo>
                <a:lnTo>
                  <a:pt x="6839902" y="582345"/>
                </a:lnTo>
                <a:lnTo>
                  <a:pt x="7022401" y="582345"/>
                </a:lnTo>
                <a:lnTo>
                  <a:pt x="7022401" y="572820"/>
                </a:lnTo>
                <a:lnTo>
                  <a:pt x="6839902" y="572820"/>
                </a:lnTo>
                <a:lnTo>
                  <a:pt x="6839902" y="372033"/>
                </a:lnTo>
                <a:lnTo>
                  <a:pt x="7022401" y="372033"/>
                </a:lnTo>
                <a:lnTo>
                  <a:pt x="7022401" y="362508"/>
                </a:lnTo>
                <a:lnTo>
                  <a:pt x="6839902" y="362508"/>
                </a:lnTo>
                <a:lnTo>
                  <a:pt x="6839902" y="161721"/>
                </a:lnTo>
                <a:lnTo>
                  <a:pt x="7022401" y="161721"/>
                </a:lnTo>
                <a:lnTo>
                  <a:pt x="7022401" y="152196"/>
                </a:lnTo>
                <a:lnTo>
                  <a:pt x="6839902" y="152196"/>
                </a:lnTo>
                <a:lnTo>
                  <a:pt x="6839902" y="0"/>
                </a:lnTo>
                <a:lnTo>
                  <a:pt x="6830377" y="0"/>
                </a:lnTo>
                <a:lnTo>
                  <a:pt x="6830377" y="4974133"/>
                </a:lnTo>
                <a:lnTo>
                  <a:pt x="6650926" y="4974133"/>
                </a:lnTo>
                <a:lnTo>
                  <a:pt x="6650926" y="4773346"/>
                </a:lnTo>
                <a:lnTo>
                  <a:pt x="6830377" y="4773346"/>
                </a:lnTo>
                <a:lnTo>
                  <a:pt x="6830377" y="4763821"/>
                </a:lnTo>
                <a:lnTo>
                  <a:pt x="6650926" y="4763821"/>
                </a:lnTo>
                <a:lnTo>
                  <a:pt x="6650926" y="4563034"/>
                </a:lnTo>
                <a:lnTo>
                  <a:pt x="6830377" y="4563034"/>
                </a:lnTo>
                <a:lnTo>
                  <a:pt x="6830377" y="4553509"/>
                </a:lnTo>
                <a:lnTo>
                  <a:pt x="6650926" y="4553509"/>
                </a:lnTo>
                <a:lnTo>
                  <a:pt x="6650926" y="4352722"/>
                </a:lnTo>
                <a:lnTo>
                  <a:pt x="6830377" y="4352722"/>
                </a:lnTo>
                <a:lnTo>
                  <a:pt x="6830377" y="4343197"/>
                </a:lnTo>
                <a:lnTo>
                  <a:pt x="6650926" y="4343197"/>
                </a:lnTo>
                <a:lnTo>
                  <a:pt x="6650926" y="4145457"/>
                </a:lnTo>
                <a:lnTo>
                  <a:pt x="6830377" y="4145457"/>
                </a:lnTo>
                <a:lnTo>
                  <a:pt x="6830377" y="4135932"/>
                </a:lnTo>
                <a:lnTo>
                  <a:pt x="6650926" y="4135932"/>
                </a:lnTo>
                <a:lnTo>
                  <a:pt x="6650926" y="3935145"/>
                </a:lnTo>
                <a:lnTo>
                  <a:pt x="6830377" y="3935145"/>
                </a:lnTo>
                <a:lnTo>
                  <a:pt x="6830377" y="3925620"/>
                </a:lnTo>
                <a:lnTo>
                  <a:pt x="6650926" y="3925620"/>
                </a:lnTo>
                <a:lnTo>
                  <a:pt x="6650926" y="3724833"/>
                </a:lnTo>
                <a:lnTo>
                  <a:pt x="6830377" y="3724833"/>
                </a:lnTo>
                <a:lnTo>
                  <a:pt x="6830377" y="3715308"/>
                </a:lnTo>
                <a:lnTo>
                  <a:pt x="6650926" y="3715308"/>
                </a:lnTo>
                <a:lnTo>
                  <a:pt x="6650926" y="3514534"/>
                </a:lnTo>
                <a:lnTo>
                  <a:pt x="6830377" y="3514534"/>
                </a:lnTo>
                <a:lnTo>
                  <a:pt x="6830377" y="3505009"/>
                </a:lnTo>
                <a:lnTo>
                  <a:pt x="6650926" y="3505009"/>
                </a:lnTo>
                <a:lnTo>
                  <a:pt x="6650926" y="3307257"/>
                </a:lnTo>
                <a:lnTo>
                  <a:pt x="6830377" y="3307257"/>
                </a:lnTo>
                <a:lnTo>
                  <a:pt x="6830377" y="3297732"/>
                </a:lnTo>
                <a:lnTo>
                  <a:pt x="6650926" y="3297732"/>
                </a:lnTo>
                <a:lnTo>
                  <a:pt x="6650926" y="3096945"/>
                </a:lnTo>
                <a:lnTo>
                  <a:pt x="6830377" y="3096945"/>
                </a:lnTo>
                <a:lnTo>
                  <a:pt x="6830377" y="3087420"/>
                </a:lnTo>
                <a:lnTo>
                  <a:pt x="6650926" y="3087420"/>
                </a:lnTo>
                <a:lnTo>
                  <a:pt x="6650926" y="2886633"/>
                </a:lnTo>
                <a:lnTo>
                  <a:pt x="6830377" y="2886633"/>
                </a:lnTo>
                <a:lnTo>
                  <a:pt x="6830377" y="2877108"/>
                </a:lnTo>
                <a:lnTo>
                  <a:pt x="6650926" y="2877108"/>
                </a:lnTo>
                <a:lnTo>
                  <a:pt x="6650926" y="2676321"/>
                </a:lnTo>
                <a:lnTo>
                  <a:pt x="6830377" y="2676321"/>
                </a:lnTo>
                <a:lnTo>
                  <a:pt x="6830377" y="2666796"/>
                </a:lnTo>
                <a:lnTo>
                  <a:pt x="6650926" y="2666796"/>
                </a:lnTo>
                <a:lnTo>
                  <a:pt x="6650926" y="2469057"/>
                </a:lnTo>
                <a:lnTo>
                  <a:pt x="6830377" y="2469057"/>
                </a:lnTo>
                <a:lnTo>
                  <a:pt x="6830377" y="2459532"/>
                </a:lnTo>
                <a:lnTo>
                  <a:pt x="6650926" y="2459532"/>
                </a:lnTo>
                <a:lnTo>
                  <a:pt x="6650926" y="2258745"/>
                </a:lnTo>
                <a:lnTo>
                  <a:pt x="6830377" y="2258745"/>
                </a:lnTo>
                <a:lnTo>
                  <a:pt x="6830377" y="2249220"/>
                </a:lnTo>
                <a:lnTo>
                  <a:pt x="6650926" y="2249220"/>
                </a:lnTo>
                <a:lnTo>
                  <a:pt x="6650926" y="2048433"/>
                </a:lnTo>
                <a:lnTo>
                  <a:pt x="6830377" y="2048433"/>
                </a:lnTo>
                <a:lnTo>
                  <a:pt x="6830377" y="2038908"/>
                </a:lnTo>
                <a:lnTo>
                  <a:pt x="6650926" y="2038908"/>
                </a:lnTo>
                <a:lnTo>
                  <a:pt x="6650926" y="1838121"/>
                </a:lnTo>
                <a:lnTo>
                  <a:pt x="6830377" y="1838121"/>
                </a:lnTo>
                <a:lnTo>
                  <a:pt x="6830377" y="1828596"/>
                </a:lnTo>
                <a:lnTo>
                  <a:pt x="6650926" y="1828596"/>
                </a:lnTo>
                <a:lnTo>
                  <a:pt x="6650926" y="1630857"/>
                </a:lnTo>
                <a:lnTo>
                  <a:pt x="6830377" y="1630857"/>
                </a:lnTo>
                <a:lnTo>
                  <a:pt x="6830377" y="1621332"/>
                </a:lnTo>
                <a:lnTo>
                  <a:pt x="6650926" y="1621332"/>
                </a:lnTo>
                <a:lnTo>
                  <a:pt x="6650926" y="1420545"/>
                </a:lnTo>
                <a:lnTo>
                  <a:pt x="6830377" y="1420545"/>
                </a:lnTo>
                <a:lnTo>
                  <a:pt x="6830377" y="1411020"/>
                </a:lnTo>
                <a:lnTo>
                  <a:pt x="6650926" y="1411020"/>
                </a:lnTo>
                <a:lnTo>
                  <a:pt x="6650926" y="1210233"/>
                </a:lnTo>
                <a:lnTo>
                  <a:pt x="6830377" y="1210233"/>
                </a:lnTo>
                <a:lnTo>
                  <a:pt x="6830377" y="1200708"/>
                </a:lnTo>
                <a:lnTo>
                  <a:pt x="6650926" y="1200708"/>
                </a:lnTo>
                <a:lnTo>
                  <a:pt x="6650926" y="999921"/>
                </a:lnTo>
                <a:lnTo>
                  <a:pt x="6830377" y="999921"/>
                </a:lnTo>
                <a:lnTo>
                  <a:pt x="6830377" y="990396"/>
                </a:lnTo>
                <a:lnTo>
                  <a:pt x="6650926" y="990396"/>
                </a:lnTo>
                <a:lnTo>
                  <a:pt x="6650926" y="792657"/>
                </a:lnTo>
                <a:lnTo>
                  <a:pt x="6830377" y="792657"/>
                </a:lnTo>
                <a:lnTo>
                  <a:pt x="6830377" y="783132"/>
                </a:lnTo>
                <a:lnTo>
                  <a:pt x="6650926" y="783132"/>
                </a:lnTo>
                <a:lnTo>
                  <a:pt x="6650926" y="582345"/>
                </a:lnTo>
                <a:lnTo>
                  <a:pt x="6830377" y="582345"/>
                </a:lnTo>
                <a:lnTo>
                  <a:pt x="6830377" y="572820"/>
                </a:lnTo>
                <a:lnTo>
                  <a:pt x="6650926" y="572820"/>
                </a:lnTo>
                <a:lnTo>
                  <a:pt x="6650926" y="372033"/>
                </a:lnTo>
                <a:lnTo>
                  <a:pt x="6830377" y="372033"/>
                </a:lnTo>
                <a:lnTo>
                  <a:pt x="6830377" y="362508"/>
                </a:lnTo>
                <a:lnTo>
                  <a:pt x="6650926" y="362508"/>
                </a:lnTo>
                <a:lnTo>
                  <a:pt x="6650926" y="161721"/>
                </a:lnTo>
                <a:lnTo>
                  <a:pt x="6830377" y="161721"/>
                </a:lnTo>
                <a:lnTo>
                  <a:pt x="6830377" y="152196"/>
                </a:lnTo>
                <a:lnTo>
                  <a:pt x="6650926" y="152196"/>
                </a:lnTo>
                <a:lnTo>
                  <a:pt x="6650926" y="0"/>
                </a:lnTo>
                <a:lnTo>
                  <a:pt x="6641401" y="0"/>
                </a:lnTo>
                <a:lnTo>
                  <a:pt x="6641401" y="4974133"/>
                </a:lnTo>
                <a:lnTo>
                  <a:pt x="6458902" y="4974133"/>
                </a:lnTo>
                <a:lnTo>
                  <a:pt x="6458902" y="4773346"/>
                </a:lnTo>
                <a:lnTo>
                  <a:pt x="6641401" y="4773346"/>
                </a:lnTo>
                <a:lnTo>
                  <a:pt x="6641401" y="4763821"/>
                </a:lnTo>
                <a:lnTo>
                  <a:pt x="6458902" y="4763821"/>
                </a:lnTo>
                <a:lnTo>
                  <a:pt x="6458902" y="4563034"/>
                </a:lnTo>
                <a:lnTo>
                  <a:pt x="6641401" y="4563034"/>
                </a:lnTo>
                <a:lnTo>
                  <a:pt x="6641401" y="4553509"/>
                </a:lnTo>
                <a:lnTo>
                  <a:pt x="6458902" y="4553509"/>
                </a:lnTo>
                <a:lnTo>
                  <a:pt x="6458902" y="4352722"/>
                </a:lnTo>
                <a:lnTo>
                  <a:pt x="6641401" y="4352722"/>
                </a:lnTo>
                <a:lnTo>
                  <a:pt x="6641401" y="4343197"/>
                </a:lnTo>
                <a:lnTo>
                  <a:pt x="6458902" y="4343197"/>
                </a:lnTo>
                <a:lnTo>
                  <a:pt x="6458902" y="4145457"/>
                </a:lnTo>
                <a:lnTo>
                  <a:pt x="6641401" y="4145457"/>
                </a:lnTo>
                <a:lnTo>
                  <a:pt x="6641401" y="4135932"/>
                </a:lnTo>
                <a:lnTo>
                  <a:pt x="6458902" y="4135932"/>
                </a:lnTo>
                <a:lnTo>
                  <a:pt x="6458902" y="3935145"/>
                </a:lnTo>
                <a:lnTo>
                  <a:pt x="6641401" y="3935145"/>
                </a:lnTo>
                <a:lnTo>
                  <a:pt x="6641401" y="3925620"/>
                </a:lnTo>
                <a:lnTo>
                  <a:pt x="6458902" y="3925620"/>
                </a:lnTo>
                <a:lnTo>
                  <a:pt x="6458902" y="3724833"/>
                </a:lnTo>
                <a:lnTo>
                  <a:pt x="6641401" y="3724833"/>
                </a:lnTo>
                <a:lnTo>
                  <a:pt x="6641401" y="3715308"/>
                </a:lnTo>
                <a:lnTo>
                  <a:pt x="6458902" y="3715308"/>
                </a:lnTo>
                <a:lnTo>
                  <a:pt x="6458902" y="3514534"/>
                </a:lnTo>
                <a:lnTo>
                  <a:pt x="6641401" y="3514534"/>
                </a:lnTo>
                <a:lnTo>
                  <a:pt x="6641401" y="3505009"/>
                </a:lnTo>
                <a:lnTo>
                  <a:pt x="6458902" y="3505009"/>
                </a:lnTo>
                <a:lnTo>
                  <a:pt x="6458902" y="3307257"/>
                </a:lnTo>
                <a:lnTo>
                  <a:pt x="6641401" y="3307257"/>
                </a:lnTo>
                <a:lnTo>
                  <a:pt x="6641401" y="3297732"/>
                </a:lnTo>
                <a:lnTo>
                  <a:pt x="6458902" y="3297732"/>
                </a:lnTo>
                <a:lnTo>
                  <a:pt x="6458902" y="3096945"/>
                </a:lnTo>
                <a:lnTo>
                  <a:pt x="6641401" y="3096945"/>
                </a:lnTo>
                <a:lnTo>
                  <a:pt x="6641401" y="3087420"/>
                </a:lnTo>
                <a:lnTo>
                  <a:pt x="6458902" y="3087420"/>
                </a:lnTo>
                <a:lnTo>
                  <a:pt x="6458902" y="2886633"/>
                </a:lnTo>
                <a:lnTo>
                  <a:pt x="6641401" y="2886633"/>
                </a:lnTo>
                <a:lnTo>
                  <a:pt x="6641401" y="2877108"/>
                </a:lnTo>
                <a:lnTo>
                  <a:pt x="6458902" y="2877108"/>
                </a:lnTo>
                <a:lnTo>
                  <a:pt x="6458902" y="2676321"/>
                </a:lnTo>
                <a:lnTo>
                  <a:pt x="6641401" y="2676321"/>
                </a:lnTo>
                <a:lnTo>
                  <a:pt x="6641401" y="2666796"/>
                </a:lnTo>
                <a:lnTo>
                  <a:pt x="6458902" y="2666796"/>
                </a:lnTo>
                <a:lnTo>
                  <a:pt x="6458902" y="2469057"/>
                </a:lnTo>
                <a:lnTo>
                  <a:pt x="6641401" y="2469057"/>
                </a:lnTo>
                <a:lnTo>
                  <a:pt x="6641401" y="2459532"/>
                </a:lnTo>
                <a:lnTo>
                  <a:pt x="6458902" y="2459532"/>
                </a:lnTo>
                <a:lnTo>
                  <a:pt x="6458902" y="2258745"/>
                </a:lnTo>
                <a:lnTo>
                  <a:pt x="6641401" y="2258745"/>
                </a:lnTo>
                <a:lnTo>
                  <a:pt x="6641401" y="2249220"/>
                </a:lnTo>
                <a:lnTo>
                  <a:pt x="6458902" y="2249220"/>
                </a:lnTo>
                <a:lnTo>
                  <a:pt x="6458902" y="2048433"/>
                </a:lnTo>
                <a:lnTo>
                  <a:pt x="6641401" y="2048433"/>
                </a:lnTo>
                <a:lnTo>
                  <a:pt x="6641401" y="2038908"/>
                </a:lnTo>
                <a:lnTo>
                  <a:pt x="6458902" y="2038908"/>
                </a:lnTo>
                <a:lnTo>
                  <a:pt x="6458902" y="1838121"/>
                </a:lnTo>
                <a:lnTo>
                  <a:pt x="6641401" y="1838121"/>
                </a:lnTo>
                <a:lnTo>
                  <a:pt x="6641401" y="1828596"/>
                </a:lnTo>
                <a:lnTo>
                  <a:pt x="6458902" y="1828596"/>
                </a:lnTo>
                <a:lnTo>
                  <a:pt x="6458902" y="1630857"/>
                </a:lnTo>
                <a:lnTo>
                  <a:pt x="6641401" y="1630857"/>
                </a:lnTo>
                <a:lnTo>
                  <a:pt x="6641401" y="1621332"/>
                </a:lnTo>
                <a:lnTo>
                  <a:pt x="6458902" y="1621332"/>
                </a:lnTo>
                <a:lnTo>
                  <a:pt x="6458902" y="1420545"/>
                </a:lnTo>
                <a:lnTo>
                  <a:pt x="6641401" y="1420545"/>
                </a:lnTo>
                <a:lnTo>
                  <a:pt x="6641401" y="1411020"/>
                </a:lnTo>
                <a:lnTo>
                  <a:pt x="6458902" y="1411020"/>
                </a:lnTo>
                <a:lnTo>
                  <a:pt x="6458902" y="1210233"/>
                </a:lnTo>
                <a:lnTo>
                  <a:pt x="6641401" y="1210233"/>
                </a:lnTo>
                <a:lnTo>
                  <a:pt x="6641401" y="1200708"/>
                </a:lnTo>
                <a:lnTo>
                  <a:pt x="6458902" y="1200708"/>
                </a:lnTo>
                <a:lnTo>
                  <a:pt x="6458902" y="999921"/>
                </a:lnTo>
                <a:lnTo>
                  <a:pt x="6641401" y="999921"/>
                </a:lnTo>
                <a:lnTo>
                  <a:pt x="6641401" y="990396"/>
                </a:lnTo>
                <a:lnTo>
                  <a:pt x="6458902" y="990396"/>
                </a:lnTo>
                <a:lnTo>
                  <a:pt x="6458902" y="792657"/>
                </a:lnTo>
                <a:lnTo>
                  <a:pt x="6641401" y="792657"/>
                </a:lnTo>
                <a:lnTo>
                  <a:pt x="6641401" y="783132"/>
                </a:lnTo>
                <a:lnTo>
                  <a:pt x="6458902" y="783132"/>
                </a:lnTo>
                <a:lnTo>
                  <a:pt x="6458902" y="582345"/>
                </a:lnTo>
                <a:lnTo>
                  <a:pt x="6641401" y="582345"/>
                </a:lnTo>
                <a:lnTo>
                  <a:pt x="6641401" y="572820"/>
                </a:lnTo>
                <a:lnTo>
                  <a:pt x="6458902" y="572820"/>
                </a:lnTo>
                <a:lnTo>
                  <a:pt x="6458902" y="372033"/>
                </a:lnTo>
                <a:lnTo>
                  <a:pt x="6641401" y="372033"/>
                </a:lnTo>
                <a:lnTo>
                  <a:pt x="6641401" y="362508"/>
                </a:lnTo>
                <a:lnTo>
                  <a:pt x="6458902" y="362508"/>
                </a:lnTo>
                <a:lnTo>
                  <a:pt x="6458902" y="161721"/>
                </a:lnTo>
                <a:lnTo>
                  <a:pt x="6641401" y="161721"/>
                </a:lnTo>
                <a:lnTo>
                  <a:pt x="6641401" y="152196"/>
                </a:lnTo>
                <a:lnTo>
                  <a:pt x="6458902" y="152196"/>
                </a:lnTo>
                <a:lnTo>
                  <a:pt x="6458902" y="0"/>
                </a:lnTo>
                <a:lnTo>
                  <a:pt x="6449377" y="0"/>
                </a:lnTo>
                <a:lnTo>
                  <a:pt x="6449377" y="4974133"/>
                </a:lnTo>
                <a:lnTo>
                  <a:pt x="6269926" y="4974133"/>
                </a:lnTo>
                <a:lnTo>
                  <a:pt x="6269926" y="4773346"/>
                </a:lnTo>
                <a:lnTo>
                  <a:pt x="6449377" y="4773346"/>
                </a:lnTo>
                <a:lnTo>
                  <a:pt x="6449377" y="4763821"/>
                </a:lnTo>
                <a:lnTo>
                  <a:pt x="6269926" y="4763821"/>
                </a:lnTo>
                <a:lnTo>
                  <a:pt x="6269926" y="4563034"/>
                </a:lnTo>
                <a:lnTo>
                  <a:pt x="6449377" y="4563034"/>
                </a:lnTo>
                <a:lnTo>
                  <a:pt x="6449377" y="4553509"/>
                </a:lnTo>
                <a:lnTo>
                  <a:pt x="6269926" y="4553509"/>
                </a:lnTo>
                <a:lnTo>
                  <a:pt x="6269926" y="4352722"/>
                </a:lnTo>
                <a:lnTo>
                  <a:pt x="6449377" y="4352722"/>
                </a:lnTo>
                <a:lnTo>
                  <a:pt x="6449377" y="4343197"/>
                </a:lnTo>
                <a:lnTo>
                  <a:pt x="6269926" y="4343197"/>
                </a:lnTo>
                <a:lnTo>
                  <a:pt x="6269926" y="4145457"/>
                </a:lnTo>
                <a:lnTo>
                  <a:pt x="6449377" y="4145457"/>
                </a:lnTo>
                <a:lnTo>
                  <a:pt x="6449377" y="4135932"/>
                </a:lnTo>
                <a:lnTo>
                  <a:pt x="6269926" y="4135932"/>
                </a:lnTo>
                <a:lnTo>
                  <a:pt x="6269926" y="3935145"/>
                </a:lnTo>
                <a:lnTo>
                  <a:pt x="6449377" y="3935145"/>
                </a:lnTo>
                <a:lnTo>
                  <a:pt x="6449377" y="3925620"/>
                </a:lnTo>
                <a:lnTo>
                  <a:pt x="6269926" y="3925620"/>
                </a:lnTo>
                <a:lnTo>
                  <a:pt x="6269926" y="3724833"/>
                </a:lnTo>
                <a:lnTo>
                  <a:pt x="6449377" y="3724833"/>
                </a:lnTo>
                <a:lnTo>
                  <a:pt x="6449377" y="3715308"/>
                </a:lnTo>
                <a:lnTo>
                  <a:pt x="6269926" y="3715308"/>
                </a:lnTo>
                <a:lnTo>
                  <a:pt x="6269926" y="3514534"/>
                </a:lnTo>
                <a:lnTo>
                  <a:pt x="6449377" y="3514534"/>
                </a:lnTo>
                <a:lnTo>
                  <a:pt x="6449377" y="3505009"/>
                </a:lnTo>
                <a:lnTo>
                  <a:pt x="6269926" y="3505009"/>
                </a:lnTo>
                <a:lnTo>
                  <a:pt x="6269926" y="3307257"/>
                </a:lnTo>
                <a:lnTo>
                  <a:pt x="6449377" y="3307257"/>
                </a:lnTo>
                <a:lnTo>
                  <a:pt x="6449377" y="3297732"/>
                </a:lnTo>
                <a:lnTo>
                  <a:pt x="6269926" y="3297732"/>
                </a:lnTo>
                <a:lnTo>
                  <a:pt x="6269926" y="3096945"/>
                </a:lnTo>
                <a:lnTo>
                  <a:pt x="6449377" y="3096945"/>
                </a:lnTo>
                <a:lnTo>
                  <a:pt x="6449377" y="3087420"/>
                </a:lnTo>
                <a:lnTo>
                  <a:pt x="6269926" y="3087420"/>
                </a:lnTo>
                <a:lnTo>
                  <a:pt x="6269926" y="2886633"/>
                </a:lnTo>
                <a:lnTo>
                  <a:pt x="6449377" y="2886633"/>
                </a:lnTo>
                <a:lnTo>
                  <a:pt x="6449377" y="2877108"/>
                </a:lnTo>
                <a:lnTo>
                  <a:pt x="6269926" y="2877108"/>
                </a:lnTo>
                <a:lnTo>
                  <a:pt x="6269926" y="2676321"/>
                </a:lnTo>
                <a:lnTo>
                  <a:pt x="6449377" y="2676321"/>
                </a:lnTo>
                <a:lnTo>
                  <a:pt x="6449377" y="2666796"/>
                </a:lnTo>
                <a:lnTo>
                  <a:pt x="6269926" y="2666796"/>
                </a:lnTo>
                <a:lnTo>
                  <a:pt x="6269926" y="2469057"/>
                </a:lnTo>
                <a:lnTo>
                  <a:pt x="6449377" y="2469057"/>
                </a:lnTo>
                <a:lnTo>
                  <a:pt x="6449377" y="2459532"/>
                </a:lnTo>
                <a:lnTo>
                  <a:pt x="6269926" y="2459532"/>
                </a:lnTo>
                <a:lnTo>
                  <a:pt x="6269926" y="2258745"/>
                </a:lnTo>
                <a:lnTo>
                  <a:pt x="6449377" y="2258745"/>
                </a:lnTo>
                <a:lnTo>
                  <a:pt x="6449377" y="2249220"/>
                </a:lnTo>
                <a:lnTo>
                  <a:pt x="6269926" y="2249220"/>
                </a:lnTo>
                <a:lnTo>
                  <a:pt x="6269926" y="2048433"/>
                </a:lnTo>
                <a:lnTo>
                  <a:pt x="6449377" y="2048433"/>
                </a:lnTo>
                <a:lnTo>
                  <a:pt x="6449377" y="2038908"/>
                </a:lnTo>
                <a:lnTo>
                  <a:pt x="6269926" y="2038908"/>
                </a:lnTo>
                <a:lnTo>
                  <a:pt x="6269926" y="1838121"/>
                </a:lnTo>
                <a:lnTo>
                  <a:pt x="6449377" y="1838121"/>
                </a:lnTo>
                <a:lnTo>
                  <a:pt x="6449377" y="1828596"/>
                </a:lnTo>
                <a:lnTo>
                  <a:pt x="6269926" y="1828596"/>
                </a:lnTo>
                <a:lnTo>
                  <a:pt x="6269926" y="1630857"/>
                </a:lnTo>
                <a:lnTo>
                  <a:pt x="6449377" y="1630857"/>
                </a:lnTo>
                <a:lnTo>
                  <a:pt x="6449377" y="1621332"/>
                </a:lnTo>
                <a:lnTo>
                  <a:pt x="6269926" y="1621332"/>
                </a:lnTo>
                <a:lnTo>
                  <a:pt x="6269926" y="1420545"/>
                </a:lnTo>
                <a:lnTo>
                  <a:pt x="6449377" y="1420545"/>
                </a:lnTo>
                <a:lnTo>
                  <a:pt x="6449377" y="1411020"/>
                </a:lnTo>
                <a:lnTo>
                  <a:pt x="6269926" y="1411020"/>
                </a:lnTo>
                <a:lnTo>
                  <a:pt x="6269926" y="1210233"/>
                </a:lnTo>
                <a:lnTo>
                  <a:pt x="6449377" y="1210233"/>
                </a:lnTo>
                <a:lnTo>
                  <a:pt x="6449377" y="1200708"/>
                </a:lnTo>
                <a:lnTo>
                  <a:pt x="6269926" y="1200708"/>
                </a:lnTo>
                <a:lnTo>
                  <a:pt x="6269926" y="999921"/>
                </a:lnTo>
                <a:lnTo>
                  <a:pt x="6449377" y="999921"/>
                </a:lnTo>
                <a:lnTo>
                  <a:pt x="6449377" y="990396"/>
                </a:lnTo>
                <a:lnTo>
                  <a:pt x="6269926" y="990396"/>
                </a:lnTo>
                <a:lnTo>
                  <a:pt x="6269926" y="792657"/>
                </a:lnTo>
                <a:lnTo>
                  <a:pt x="6449377" y="792657"/>
                </a:lnTo>
                <a:lnTo>
                  <a:pt x="6449377" y="783132"/>
                </a:lnTo>
                <a:lnTo>
                  <a:pt x="6269926" y="783132"/>
                </a:lnTo>
                <a:lnTo>
                  <a:pt x="6269926" y="582345"/>
                </a:lnTo>
                <a:lnTo>
                  <a:pt x="6449377" y="582345"/>
                </a:lnTo>
                <a:lnTo>
                  <a:pt x="6449377" y="572820"/>
                </a:lnTo>
                <a:lnTo>
                  <a:pt x="6269926" y="572820"/>
                </a:lnTo>
                <a:lnTo>
                  <a:pt x="6269926" y="372033"/>
                </a:lnTo>
                <a:lnTo>
                  <a:pt x="6449377" y="372033"/>
                </a:lnTo>
                <a:lnTo>
                  <a:pt x="6449377" y="362508"/>
                </a:lnTo>
                <a:lnTo>
                  <a:pt x="6269926" y="362508"/>
                </a:lnTo>
                <a:lnTo>
                  <a:pt x="6269926" y="161721"/>
                </a:lnTo>
                <a:lnTo>
                  <a:pt x="6449377" y="161721"/>
                </a:lnTo>
                <a:lnTo>
                  <a:pt x="6449377" y="152196"/>
                </a:lnTo>
                <a:lnTo>
                  <a:pt x="6269926" y="152196"/>
                </a:lnTo>
                <a:lnTo>
                  <a:pt x="6269926" y="0"/>
                </a:lnTo>
                <a:lnTo>
                  <a:pt x="6260401" y="0"/>
                </a:lnTo>
                <a:lnTo>
                  <a:pt x="6260401" y="4974133"/>
                </a:lnTo>
                <a:lnTo>
                  <a:pt x="6077902" y="4974133"/>
                </a:lnTo>
                <a:lnTo>
                  <a:pt x="6077902" y="4773346"/>
                </a:lnTo>
                <a:lnTo>
                  <a:pt x="6260401" y="4773346"/>
                </a:lnTo>
                <a:lnTo>
                  <a:pt x="6260401" y="4763821"/>
                </a:lnTo>
                <a:lnTo>
                  <a:pt x="6077902" y="4763821"/>
                </a:lnTo>
                <a:lnTo>
                  <a:pt x="6077902" y="4563034"/>
                </a:lnTo>
                <a:lnTo>
                  <a:pt x="6260401" y="4563034"/>
                </a:lnTo>
                <a:lnTo>
                  <a:pt x="6260401" y="4553509"/>
                </a:lnTo>
                <a:lnTo>
                  <a:pt x="6077902" y="4553509"/>
                </a:lnTo>
                <a:lnTo>
                  <a:pt x="6077902" y="4352722"/>
                </a:lnTo>
                <a:lnTo>
                  <a:pt x="6260401" y="4352722"/>
                </a:lnTo>
                <a:lnTo>
                  <a:pt x="6260401" y="4343197"/>
                </a:lnTo>
                <a:lnTo>
                  <a:pt x="6077902" y="4343197"/>
                </a:lnTo>
                <a:lnTo>
                  <a:pt x="6077902" y="4145457"/>
                </a:lnTo>
                <a:lnTo>
                  <a:pt x="6260401" y="4145457"/>
                </a:lnTo>
                <a:lnTo>
                  <a:pt x="6260401" y="4135932"/>
                </a:lnTo>
                <a:lnTo>
                  <a:pt x="6077902" y="4135932"/>
                </a:lnTo>
                <a:lnTo>
                  <a:pt x="6077902" y="3935145"/>
                </a:lnTo>
                <a:lnTo>
                  <a:pt x="6260401" y="3935145"/>
                </a:lnTo>
                <a:lnTo>
                  <a:pt x="6260401" y="3925620"/>
                </a:lnTo>
                <a:lnTo>
                  <a:pt x="6077902" y="3925620"/>
                </a:lnTo>
                <a:lnTo>
                  <a:pt x="6077902" y="3724833"/>
                </a:lnTo>
                <a:lnTo>
                  <a:pt x="6260401" y="3724833"/>
                </a:lnTo>
                <a:lnTo>
                  <a:pt x="6260401" y="3715308"/>
                </a:lnTo>
                <a:lnTo>
                  <a:pt x="6077902" y="3715308"/>
                </a:lnTo>
                <a:lnTo>
                  <a:pt x="6077902" y="3514534"/>
                </a:lnTo>
                <a:lnTo>
                  <a:pt x="6260401" y="3514534"/>
                </a:lnTo>
                <a:lnTo>
                  <a:pt x="6260401" y="3505009"/>
                </a:lnTo>
                <a:lnTo>
                  <a:pt x="6077902" y="3505009"/>
                </a:lnTo>
                <a:lnTo>
                  <a:pt x="6077902" y="3307257"/>
                </a:lnTo>
                <a:lnTo>
                  <a:pt x="6260401" y="3307257"/>
                </a:lnTo>
                <a:lnTo>
                  <a:pt x="6260401" y="3297732"/>
                </a:lnTo>
                <a:lnTo>
                  <a:pt x="6077902" y="3297732"/>
                </a:lnTo>
                <a:lnTo>
                  <a:pt x="6077902" y="3096945"/>
                </a:lnTo>
                <a:lnTo>
                  <a:pt x="6260401" y="3096945"/>
                </a:lnTo>
                <a:lnTo>
                  <a:pt x="6260401" y="3087420"/>
                </a:lnTo>
                <a:lnTo>
                  <a:pt x="6077902" y="3087420"/>
                </a:lnTo>
                <a:lnTo>
                  <a:pt x="6077902" y="2886633"/>
                </a:lnTo>
                <a:lnTo>
                  <a:pt x="6260401" y="2886633"/>
                </a:lnTo>
                <a:lnTo>
                  <a:pt x="6260401" y="2877108"/>
                </a:lnTo>
                <a:lnTo>
                  <a:pt x="6077902" y="2877108"/>
                </a:lnTo>
                <a:lnTo>
                  <a:pt x="6077902" y="2676321"/>
                </a:lnTo>
                <a:lnTo>
                  <a:pt x="6260401" y="2676321"/>
                </a:lnTo>
                <a:lnTo>
                  <a:pt x="6260401" y="2666796"/>
                </a:lnTo>
                <a:lnTo>
                  <a:pt x="6077902" y="2666796"/>
                </a:lnTo>
                <a:lnTo>
                  <a:pt x="6077902" y="2469057"/>
                </a:lnTo>
                <a:lnTo>
                  <a:pt x="6260401" y="2469057"/>
                </a:lnTo>
                <a:lnTo>
                  <a:pt x="6260401" y="2459532"/>
                </a:lnTo>
                <a:lnTo>
                  <a:pt x="6077902" y="2459532"/>
                </a:lnTo>
                <a:lnTo>
                  <a:pt x="6077902" y="2258745"/>
                </a:lnTo>
                <a:lnTo>
                  <a:pt x="6260401" y="2258745"/>
                </a:lnTo>
                <a:lnTo>
                  <a:pt x="6260401" y="2249220"/>
                </a:lnTo>
                <a:lnTo>
                  <a:pt x="6077902" y="2249220"/>
                </a:lnTo>
                <a:lnTo>
                  <a:pt x="6077902" y="2048433"/>
                </a:lnTo>
                <a:lnTo>
                  <a:pt x="6260401" y="2048433"/>
                </a:lnTo>
                <a:lnTo>
                  <a:pt x="6260401" y="2038908"/>
                </a:lnTo>
                <a:lnTo>
                  <a:pt x="6077902" y="2038908"/>
                </a:lnTo>
                <a:lnTo>
                  <a:pt x="6077902" y="1838121"/>
                </a:lnTo>
                <a:lnTo>
                  <a:pt x="6260401" y="1838121"/>
                </a:lnTo>
                <a:lnTo>
                  <a:pt x="6260401" y="1828596"/>
                </a:lnTo>
                <a:lnTo>
                  <a:pt x="6077902" y="1828596"/>
                </a:lnTo>
                <a:lnTo>
                  <a:pt x="6077902" y="1630857"/>
                </a:lnTo>
                <a:lnTo>
                  <a:pt x="6260401" y="1630857"/>
                </a:lnTo>
                <a:lnTo>
                  <a:pt x="6260401" y="1621332"/>
                </a:lnTo>
                <a:lnTo>
                  <a:pt x="6077902" y="1621332"/>
                </a:lnTo>
                <a:lnTo>
                  <a:pt x="6077902" y="1420545"/>
                </a:lnTo>
                <a:lnTo>
                  <a:pt x="6260401" y="1420545"/>
                </a:lnTo>
                <a:lnTo>
                  <a:pt x="6260401" y="1411020"/>
                </a:lnTo>
                <a:lnTo>
                  <a:pt x="6077902" y="1411020"/>
                </a:lnTo>
                <a:lnTo>
                  <a:pt x="6077902" y="1210233"/>
                </a:lnTo>
                <a:lnTo>
                  <a:pt x="6260401" y="1210233"/>
                </a:lnTo>
                <a:lnTo>
                  <a:pt x="6260401" y="1200708"/>
                </a:lnTo>
                <a:lnTo>
                  <a:pt x="6077902" y="1200708"/>
                </a:lnTo>
                <a:lnTo>
                  <a:pt x="6077902" y="999921"/>
                </a:lnTo>
                <a:lnTo>
                  <a:pt x="6260401" y="999921"/>
                </a:lnTo>
                <a:lnTo>
                  <a:pt x="6260401" y="990396"/>
                </a:lnTo>
                <a:lnTo>
                  <a:pt x="6077902" y="990396"/>
                </a:lnTo>
                <a:lnTo>
                  <a:pt x="6077902" y="792657"/>
                </a:lnTo>
                <a:lnTo>
                  <a:pt x="6260401" y="792657"/>
                </a:lnTo>
                <a:lnTo>
                  <a:pt x="6260401" y="783132"/>
                </a:lnTo>
                <a:lnTo>
                  <a:pt x="6077902" y="783132"/>
                </a:lnTo>
                <a:lnTo>
                  <a:pt x="6077902" y="582345"/>
                </a:lnTo>
                <a:lnTo>
                  <a:pt x="6260401" y="582345"/>
                </a:lnTo>
                <a:lnTo>
                  <a:pt x="6260401" y="572820"/>
                </a:lnTo>
                <a:lnTo>
                  <a:pt x="6077902" y="572820"/>
                </a:lnTo>
                <a:lnTo>
                  <a:pt x="6077902" y="372033"/>
                </a:lnTo>
                <a:lnTo>
                  <a:pt x="6260401" y="372033"/>
                </a:lnTo>
                <a:lnTo>
                  <a:pt x="6260401" y="362508"/>
                </a:lnTo>
                <a:lnTo>
                  <a:pt x="6077902" y="362508"/>
                </a:lnTo>
                <a:lnTo>
                  <a:pt x="6077902" y="161721"/>
                </a:lnTo>
                <a:lnTo>
                  <a:pt x="6260401" y="161721"/>
                </a:lnTo>
                <a:lnTo>
                  <a:pt x="6260401" y="152196"/>
                </a:lnTo>
                <a:lnTo>
                  <a:pt x="6077902" y="152196"/>
                </a:lnTo>
                <a:lnTo>
                  <a:pt x="6077902" y="0"/>
                </a:lnTo>
                <a:lnTo>
                  <a:pt x="6068377" y="0"/>
                </a:lnTo>
                <a:lnTo>
                  <a:pt x="6068377" y="4974133"/>
                </a:lnTo>
                <a:lnTo>
                  <a:pt x="5888926" y="4974133"/>
                </a:lnTo>
                <a:lnTo>
                  <a:pt x="5888926" y="4773346"/>
                </a:lnTo>
                <a:lnTo>
                  <a:pt x="6068377" y="4773346"/>
                </a:lnTo>
                <a:lnTo>
                  <a:pt x="6068377" y="4763821"/>
                </a:lnTo>
                <a:lnTo>
                  <a:pt x="5888926" y="4763821"/>
                </a:lnTo>
                <a:lnTo>
                  <a:pt x="5888926" y="4563034"/>
                </a:lnTo>
                <a:lnTo>
                  <a:pt x="6068377" y="4563034"/>
                </a:lnTo>
                <a:lnTo>
                  <a:pt x="6068377" y="4553509"/>
                </a:lnTo>
                <a:lnTo>
                  <a:pt x="5888926" y="4553509"/>
                </a:lnTo>
                <a:lnTo>
                  <a:pt x="5888926" y="4352722"/>
                </a:lnTo>
                <a:lnTo>
                  <a:pt x="6068377" y="4352722"/>
                </a:lnTo>
                <a:lnTo>
                  <a:pt x="6068377" y="4343197"/>
                </a:lnTo>
                <a:lnTo>
                  <a:pt x="5888926" y="4343197"/>
                </a:lnTo>
                <a:lnTo>
                  <a:pt x="5888926" y="4145457"/>
                </a:lnTo>
                <a:lnTo>
                  <a:pt x="6068377" y="4145457"/>
                </a:lnTo>
                <a:lnTo>
                  <a:pt x="6068377" y="4135932"/>
                </a:lnTo>
                <a:lnTo>
                  <a:pt x="5888926" y="4135932"/>
                </a:lnTo>
                <a:lnTo>
                  <a:pt x="5888926" y="3935145"/>
                </a:lnTo>
                <a:lnTo>
                  <a:pt x="6068377" y="3935145"/>
                </a:lnTo>
                <a:lnTo>
                  <a:pt x="6068377" y="3925620"/>
                </a:lnTo>
                <a:lnTo>
                  <a:pt x="5888926" y="3925620"/>
                </a:lnTo>
                <a:lnTo>
                  <a:pt x="5888926" y="3724833"/>
                </a:lnTo>
                <a:lnTo>
                  <a:pt x="6068377" y="3724833"/>
                </a:lnTo>
                <a:lnTo>
                  <a:pt x="6068377" y="3715308"/>
                </a:lnTo>
                <a:lnTo>
                  <a:pt x="5888926" y="3715308"/>
                </a:lnTo>
                <a:lnTo>
                  <a:pt x="5888926" y="3514534"/>
                </a:lnTo>
                <a:lnTo>
                  <a:pt x="6068377" y="3514534"/>
                </a:lnTo>
                <a:lnTo>
                  <a:pt x="6068377" y="3505009"/>
                </a:lnTo>
                <a:lnTo>
                  <a:pt x="5888926" y="3505009"/>
                </a:lnTo>
                <a:lnTo>
                  <a:pt x="5888926" y="3307257"/>
                </a:lnTo>
                <a:lnTo>
                  <a:pt x="6068377" y="3307257"/>
                </a:lnTo>
                <a:lnTo>
                  <a:pt x="6068377" y="3297732"/>
                </a:lnTo>
                <a:lnTo>
                  <a:pt x="5888926" y="3297732"/>
                </a:lnTo>
                <a:lnTo>
                  <a:pt x="5888926" y="3096945"/>
                </a:lnTo>
                <a:lnTo>
                  <a:pt x="6068377" y="3096945"/>
                </a:lnTo>
                <a:lnTo>
                  <a:pt x="6068377" y="3087420"/>
                </a:lnTo>
                <a:lnTo>
                  <a:pt x="5888926" y="3087420"/>
                </a:lnTo>
                <a:lnTo>
                  <a:pt x="5888926" y="2886633"/>
                </a:lnTo>
                <a:lnTo>
                  <a:pt x="6068377" y="2886633"/>
                </a:lnTo>
                <a:lnTo>
                  <a:pt x="6068377" y="2877108"/>
                </a:lnTo>
                <a:lnTo>
                  <a:pt x="5888926" y="2877108"/>
                </a:lnTo>
                <a:lnTo>
                  <a:pt x="5888926" y="2676321"/>
                </a:lnTo>
                <a:lnTo>
                  <a:pt x="6068377" y="2676321"/>
                </a:lnTo>
                <a:lnTo>
                  <a:pt x="6068377" y="2666796"/>
                </a:lnTo>
                <a:lnTo>
                  <a:pt x="5888926" y="2666796"/>
                </a:lnTo>
                <a:lnTo>
                  <a:pt x="5888926" y="2469057"/>
                </a:lnTo>
                <a:lnTo>
                  <a:pt x="6068377" y="2469057"/>
                </a:lnTo>
                <a:lnTo>
                  <a:pt x="6068377" y="2459532"/>
                </a:lnTo>
                <a:lnTo>
                  <a:pt x="5888926" y="2459532"/>
                </a:lnTo>
                <a:lnTo>
                  <a:pt x="5888926" y="2258745"/>
                </a:lnTo>
                <a:lnTo>
                  <a:pt x="6068377" y="2258745"/>
                </a:lnTo>
                <a:lnTo>
                  <a:pt x="6068377" y="2249220"/>
                </a:lnTo>
                <a:lnTo>
                  <a:pt x="5888926" y="2249220"/>
                </a:lnTo>
                <a:lnTo>
                  <a:pt x="5888926" y="2048433"/>
                </a:lnTo>
                <a:lnTo>
                  <a:pt x="6068377" y="2048433"/>
                </a:lnTo>
                <a:lnTo>
                  <a:pt x="6068377" y="2038908"/>
                </a:lnTo>
                <a:lnTo>
                  <a:pt x="5888926" y="2038908"/>
                </a:lnTo>
                <a:lnTo>
                  <a:pt x="5888926" y="1838121"/>
                </a:lnTo>
                <a:lnTo>
                  <a:pt x="6068377" y="1838121"/>
                </a:lnTo>
                <a:lnTo>
                  <a:pt x="6068377" y="1828596"/>
                </a:lnTo>
                <a:lnTo>
                  <a:pt x="5888926" y="1828596"/>
                </a:lnTo>
                <a:lnTo>
                  <a:pt x="5888926" y="1630857"/>
                </a:lnTo>
                <a:lnTo>
                  <a:pt x="6068377" y="1630857"/>
                </a:lnTo>
                <a:lnTo>
                  <a:pt x="6068377" y="1621332"/>
                </a:lnTo>
                <a:lnTo>
                  <a:pt x="5888926" y="1621332"/>
                </a:lnTo>
                <a:lnTo>
                  <a:pt x="5888926" y="1420545"/>
                </a:lnTo>
                <a:lnTo>
                  <a:pt x="6068377" y="1420545"/>
                </a:lnTo>
                <a:lnTo>
                  <a:pt x="6068377" y="1411020"/>
                </a:lnTo>
                <a:lnTo>
                  <a:pt x="5888926" y="1411020"/>
                </a:lnTo>
                <a:lnTo>
                  <a:pt x="5888926" y="1210233"/>
                </a:lnTo>
                <a:lnTo>
                  <a:pt x="6068377" y="1210233"/>
                </a:lnTo>
                <a:lnTo>
                  <a:pt x="6068377" y="1200708"/>
                </a:lnTo>
                <a:lnTo>
                  <a:pt x="5888926" y="1200708"/>
                </a:lnTo>
                <a:lnTo>
                  <a:pt x="5888926" y="999921"/>
                </a:lnTo>
                <a:lnTo>
                  <a:pt x="6068377" y="999921"/>
                </a:lnTo>
                <a:lnTo>
                  <a:pt x="6068377" y="990396"/>
                </a:lnTo>
                <a:lnTo>
                  <a:pt x="5888926" y="990396"/>
                </a:lnTo>
                <a:lnTo>
                  <a:pt x="5888926" y="792657"/>
                </a:lnTo>
                <a:lnTo>
                  <a:pt x="6068377" y="792657"/>
                </a:lnTo>
                <a:lnTo>
                  <a:pt x="6068377" y="783132"/>
                </a:lnTo>
                <a:lnTo>
                  <a:pt x="5888926" y="783132"/>
                </a:lnTo>
                <a:lnTo>
                  <a:pt x="5888926" y="582345"/>
                </a:lnTo>
                <a:lnTo>
                  <a:pt x="6068377" y="582345"/>
                </a:lnTo>
                <a:lnTo>
                  <a:pt x="6068377" y="572820"/>
                </a:lnTo>
                <a:lnTo>
                  <a:pt x="5888926" y="572820"/>
                </a:lnTo>
                <a:lnTo>
                  <a:pt x="5888926" y="372033"/>
                </a:lnTo>
                <a:lnTo>
                  <a:pt x="6068377" y="372033"/>
                </a:lnTo>
                <a:lnTo>
                  <a:pt x="6068377" y="362508"/>
                </a:lnTo>
                <a:lnTo>
                  <a:pt x="5888926" y="362508"/>
                </a:lnTo>
                <a:lnTo>
                  <a:pt x="5888926" y="161721"/>
                </a:lnTo>
                <a:lnTo>
                  <a:pt x="6068377" y="161721"/>
                </a:lnTo>
                <a:lnTo>
                  <a:pt x="6068377" y="152196"/>
                </a:lnTo>
                <a:lnTo>
                  <a:pt x="5888926" y="152196"/>
                </a:lnTo>
                <a:lnTo>
                  <a:pt x="5888926" y="0"/>
                </a:lnTo>
                <a:lnTo>
                  <a:pt x="5879401" y="0"/>
                </a:lnTo>
                <a:lnTo>
                  <a:pt x="5879401" y="4974133"/>
                </a:lnTo>
                <a:lnTo>
                  <a:pt x="5696902" y="4974133"/>
                </a:lnTo>
                <a:lnTo>
                  <a:pt x="5696902" y="4773346"/>
                </a:lnTo>
                <a:lnTo>
                  <a:pt x="5879401" y="4773346"/>
                </a:lnTo>
                <a:lnTo>
                  <a:pt x="5879401" y="4763821"/>
                </a:lnTo>
                <a:lnTo>
                  <a:pt x="5696902" y="4763821"/>
                </a:lnTo>
                <a:lnTo>
                  <a:pt x="5696902" y="4563034"/>
                </a:lnTo>
                <a:lnTo>
                  <a:pt x="5879401" y="4563034"/>
                </a:lnTo>
                <a:lnTo>
                  <a:pt x="5879401" y="4553509"/>
                </a:lnTo>
                <a:lnTo>
                  <a:pt x="5696902" y="4553509"/>
                </a:lnTo>
                <a:lnTo>
                  <a:pt x="5696902" y="4352722"/>
                </a:lnTo>
                <a:lnTo>
                  <a:pt x="5879401" y="4352722"/>
                </a:lnTo>
                <a:lnTo>
                  <a:pt x="5879401" y="4343197"/>
                </a:lnTo>
                <a:lnTo>
                  <a:pt x="5696902" y="4343197"/>
                </a:lnTo>
                <a:lnTo>
                  <a:pt x="5696902" y="4145457"/>
                </a:lnTo>
                <a:lnTo>
                  <a:pt x="5879401" y="4145457"/>
                </a:lnTo>
                <a:lnTo>
                  <a:pt x="5879401" y="4135932"/>
                </a:lnTo>
                <a:lnTo>
                  <a:pt x="5696902" y="4135932"/>
                </a:lnTo>
                <a:lnTo>
                  <a:pt x="5696902" y="3935145"/>
                </a:lnTo>
                <a:lnTo>
                  <a:pt x="5879401" y="3935145"/>
                </a:lnTo>
                <a:lnTo>
                  <a:pt x="5879401" y="3925620"/>
                </a:lnTo>
                <a:lnTo>
                  <a:pt x="5696902" y="3925620"/>
                </a:lnTo>
                <a:lnTo>
                  <a:pt x="5696902" y="3724833"/>
                </a:lnTo>
                <a:lnTo>
                  <a:pt x="5879401" y="3724833"/>
                </a:lnTo>
                <a:lnTo>
                  <a:pt x="5879401" y="3715308"/>
                </a:lnTo>
                <a:lnTo>
                  <a:pt x="5696902" y="3715308"/>
                </a:lnTo>
                <a:lnTo>
                  <a:pt x="5696902" y="3514534"/>
                </a:lnTo>
                <a:lnTo>
                  <a:pt x="5879401" y="3514534"/>
                </a:lnTo>
                <a:lnTo>
                  <a:pt x="5879401" y="3505009"/>
                </a:lnTo>
                <a:lnTo>
                  <a:pt x="5696902" y="3505009"/>
                </a:lnTo>
                <a:lnTo>
                  <a:pt x="5696902" y="3307257"/>
                </a:lnTo>
                <a:lnTo>
                  <a:pt x="5879401" y="3307257"/>
                </a:lnTo>
                <a:lnTo>
                  <a:pt x="5879401" y="3297732"/>
                </a:lnTo>
                <a:lnTo>
                  <a:pt x="5696902" y="3297732"/>
                </a:lnTo>
                <a:lnTo>
                  <a:pt x="5696902" y="3096945"/>
                </a:lnTo>
                <a:lnTo>
                  <a:pt x="5879401" y="3096945"/>
                </a:lnTo>
                <a:lnTo>
                  <a:pt x="5879401" y="3087420"/>
                </a:lnTo>
                <a:lnTo>
                  <a:pt x="5696902" y="3087420"/>
                </a:lnTo>
                <a:lnTo>
                  <a:pt x="5696902" y="2886633"/>
                </a:lnTo>
                <a:lnTo>
                  <a:pt x="5879401" y="2886633"/>
                </a:lnTo>
                <a:lnTo>
                  <a:pt x="5879401" y="2877108"/>
                </a:lnTo>
                <a:lnTo>
                  <a:pt x="5696902" y="2877108"/>
                </a:lnTo>
                <a:lnTo>
                  <a:pt x="5696902" y="2676321"/>
                </a:lnTo>
                <a:lnTo>
                  <a:pt x="5879401" y="2676321"/>
                </a:lnTo>
                <a:lnTo>
                  <a:pt x="5879401" y="2666796"/>
                </a:lnTo>
                <a:lnTo>
                  <a:pt x="5696902" y="2666796"/>
                </a:lnTo>
                <a:lnTo>
                  <a:pt x="5696902" y="2469057"/>
                </a:lnTo>
                <a:lnTo>
                  <a:pt x="5879401" y="2469057"/>
                </a:lnTo>
                <a:lnTo>
                  <a:pt x="5879401" y="2459532"/>
                </a:lnTo>
                <a:lnTo>
                  <a:pt x="5696902" y="2459532"/>
                </a:lnTo>
                <a:lnTo>
                  <a:pt x="5696902" y="2258745"/>
                </a:lnTo>
                <a:lnTo>
                  <a:pt x="5879401" y="2258745"/>
                </a:lnTo>
                <a:lnTo>
                  <a:pt x="5879401" y="2249220"/>
                </a:lnTo>
                <a:lnTo>
                  <a:pt x="5696902" y="2249220"/>
                </a:lnTo>
                <a:lnTo>
                  <a:pt x="5696902" y="2048433"/>
                </a:lnTo>
                <a:lnTo>
                  <a:pt x="5879401" y="2048433"/>
                </a:lnTo>
                <a:lnTo>
                  <a:pt x="5879401" y="2038908"/>
                </a:lnTo>
                <a:lnTo>
                  <a:pt x="5696902" y="2038908"/>
                </a:lnTo>
                <a:lnTo>
                  <a:pt x="5696902" y="1838121"/>
                </a:lnTo>
                <a:lnTo>
                  <a:pt x="5879401" y="1838121"/>
                </a:lnTo>
                <a:lnTo>
                  <a:pt x="5879401" y="1828596"/>
                </a:lnTo>
                <a:lnTo>
                  <a:pt x="5696902" y="1828596"/>
                </a:lnTo>
                <a:lnTo>
                  <a:pt x="5696902" y="1630857"/>
                </a:lnTo>
                <a:lnTo>
                  <a:pt x="5879401" y="1630857"/>
                </a:lnTo>
                <a:lnTo>
                  <a:pt x="5879401" y="1621332"/>
                </a:lnTo>
                <a:lnTo>
                  <a:pt x="5696902" y="1621332"/>
                </a:lnTo>
                <a:lnTo>
                  <a:pt x="5696902" y="1420545"/>
                </a:lnTo>
                <a:lnTo>
                  <a:pt x="5879401" y="1420545"/>
                </a:lnTo>
                <a:lnTo>
                  <a:pt x="5879401" y="1411020"/>
                </a:lnTo>
                <a:lnTo>
                  <a:pt x="5696902" y="1411020"/>
                </a:lnTo>
                <a:lnTo>
                  <a:pt x="5696902" y="1210233"/>
                </a:lnTo>
                <a:lnTo>
                  <a:pt x="5879401" y="1210233"/>
                </a:lnTo>
                <a:lnTo>
                  <a:pt x="5879401" y="1200708"/>
                </a:lnTo>
                <a:lnTo>
                  <a:pt x="5696902" y="1200708"/>
                </a:lnTo>
                <a:lnTo>
                  <a:pt x="5696902" y="999921"/>
                </a:lnTo>
                <a:lnTo>
                  <a:pt x="5879401" y="999921"/>
                </a:lnTo>
                <a:lnTo>
                  <a:pt x="5879401" y="990396"/>
                </a:lnTo>
                <a:lnTo>
                  <a:pt x="5696902" y="990396"/>
                </a:lnTo>
                <a:lnTo>
                  <a:pt x="5696902" y="792657"/>
                </a:lnTo>
                <a:lnTo>
                  <a:pt x="5879401" y="792657"/>
                </a:lnTo>
                <a:lnTo>
                  <a:pt x="5879401" y="783132"/>
                </a:lnTo>
                <a:lnTo>
                  <a:pt x="5696902" y="783132"/>
                </a:lnTo>
                <a:lnTo>
                  <a:pt x="5696902" y="582345"/>
                </a:lnTo>
                <a:lnTo>
                  <a:pt x="5879401" y="582345"/>
                </a:lnTo>
                <a:lnTo>
                  <a:pt x="5879401" y="572820"/>
                </a:lnTo>
                <a:lnTo>
                  <a:pt x="5696902" y="572820"/>
                </a:lnTo>
                <a:lnTo>
                  <a:pt x="5696902" y="372033"/>
                </a:lnTo>
                <a:lnTo>
                  <a:pt x="5879401" y="372033"/>
                </a:lnTo>
                <a:lnTo>
                  <a:pt x="5879401" y="362508"/>
                </a:lnTo>
                <a:lnTo>
                  <a:pt x="5696902" y="362508"/>
                </a:lnTo>
                <a:lnTo>
                  <a:pt x="5696902" y="161721"/>
                </a:lnTo>
                <a:lnTo>
                  <a:pt x="5879401" y="161721"/>
                </a:lnTo>
                <a:lnTo>
                  <a:pt x="5879401" y="152196"/>
                </a:lnTo>
                <a:lnTo>
                  <a:pt x="5696902" y="152196"/>
                </a:lnTo>
                <a:lnTo>
                  <a:pt x="5696902" y="0"/>
                </a:lnTo>
                <a:lnTo>
                  <a:pt x="5687377" y="0"/>
                </a:lnTo>
                <a:lnTo>
                  <a:pt x="5687377" y="4974133"/>
                </a:lnTo>
                <a:lnTo>
                  <a:pt x="5507926" y="4974133"/>
                </a:lnTo>
                <a:lnTo>
                  <a:pt x="5507926" y="4773346"/>
                </a:lnTo>
                <a:lnTo>
                  <a:pt x="5687377" y="4773346"/>
                </a:lnTo>
                <a:lnTo>
                  <a:pt x="5687377" y="4763821"/>
                </a:lnTo>
                <a:lnTo>
                  <a:pt x="5507926" y="4763821"/>
                </a:lnTo>
                <a:lnTo>
                  <a:pt x="5507926" y="4563034"/>
                </a:lnTo>
                <a:lnTo>
                  <a:pt x="5687377" y="4563034"/>
                </a:lnTo>
                <a:lnTo>
                  <a:pt x="5687377" y="4553509"/>
                </a:lnTo>
                <a:lnTo>
                  <a:pt x="5507926" y="4553509"/>
                </a:lnTo>
                <a:lnTo>
                  <a:pt x="5507926" y="4352722"/>
                </a:lnTo>
                <a:lnTo>
                  <a:pt x="5687377" y="4352722"/>
                </a:lnTo>
                <a:lnTo>
                  <a:pt x="5687377" y="4343197"/>
                </a:lnTo>
                <a:lnTo>
                  <a:pt x="5507926" y="4343197"/>
                </a:lnTo>
                <a:lnTo>
                  <a:pt x="5507926" y="4145457"/>
                </a:lnTo>
                <a:lnTo>
                  <a:pt x="5687377" y="4145457"/>
                </a:lnTo>
                <a:lnTo>
                  <a:pt x="5687377" y="4135932"/>
                </a:lnTo>
                <a:lnTo>
                  <a:pt x="5507926" y="4135932"/>
                </a:lnTo>
                <a:lnTo>
                  <a:pt x="5507926" y="3935145"/>
                </a:lnTo>
                <a:lnTo>
                  <a:pt x="5687377" y="3935145"/>
                </a:lnTo>
                <a:lnTo>
                  <a:pt x="5687377" y="3925620"/>
                </a:lnTo>
                <a:lnTo>
                  <a:pt x="5507926" y="3925620"/>
                </a:lnTo>
                <a:lnTo>
                  <a:pt x="5507926" y="3724833"/>
                </a:lnTo>
                <a:lnTo>
                  <a:pt x="5687377" y="3724833"/>
                </a:lnTo>
                <a:lnTo>
                  <a:pt x="5687377" y="3715308"/>
                </a:lnTo>
                <a:lnTo>
                  <a:pt x="5507926" y="3715308"/>
                </a:lnTo>
                <a:lnTo>
                  <a:pt x="5507926" y="3514534"/>
                </a:lnTo>
                <a:lnTo>
                  <a:pt x="5687377" y="3514534"/>
                </a:lnTo>
                <a:lnTo>
                  <a:pt x="5687377" y="3505009"/>
                </a:lnTo>
                <a:lnTo>
                  <a:pt x="5507926" y="3505009"/>
                </a:lnTo>
                <a:lnTo>
                  <a:pt x="5507926" y="3307257"/>
                </a:lnTo>
                <a:lnTo>
                  <a:pt x="5687377" y="3307257"/>
                </a:lnTo>
                <a:lnTo>
                  <a:pt x="5687377" y="3297732"/>
                </a:lnTo>
                <a:lnTo>
                  <a:pt x="5507926" y="3297732"/>
                </a:lnTo>
                <a:lnTo>
                  <a:pt x="5507926" y="3096945"/>
                </a:lnTo>
                <a:lnTo>
                  <a:pt x="5687377" y="3096945"/>
                </a:lnTo>
                <a:lnTo>
                  <a:pt x="5687377" y="3087420"/>
                </a:lnTo>
                <a:lnTo>
                  <a:pt x="5507926" y="3087420"/>
                </a:lnTo>
                <a:lnTo>
                  <a:pt x="5507926" y="2886633"/>
                </a:lnTo>
                <a:lnTo>
                  <a:pt x="5687377" y="2886633"/>
                </a:lnTo>
                <a:lnTo>
                  <a:pt x="5687377" y="2877108"/>
                </a:lnTo>
                <a:lnTo>
                  <a:pt x="5507926" y="2877108"/>
                </a:lnTo>
                <a:lnTo>
                  <a:pt x="5507926" y="2676321"/>
                </a:lnTo>
                <a:lnTo>
                  <a:pt x="5687377" y="2676321"/>
                </a:lnTo>
                <a:lnTo>
                  <a:pt x="5687377" y="2666796"/>
                </a:lnTo>
                <a:lnTo>
                  <a:pt x="5507926" y="2666796"/>
                </a:lnTo>
                <a:lnTo>
                  <a:pt x="5507926" y="2469057"/>
                </a:lnTo>
                <a:lnTo>
                  <a:pt x="5687377" y="2469057"/>
                </a:lnTo>
                <a:lnTo>
                  <a:pt x="5687377" y="2459532"/>
                </a:lnTo>
                <a:lnTo>
                  <a:pt x="5507926" y="2459532"/>
                </a:lnTo>
                <a:lnTo>
                  <a:pt x="5507926" y="2258745"/>
                </a:lnTo>
                <a:lnTo>
                  <a:pt x="5687377" y="2258745"/>
                </a:lnTo>
                <a:lnTo>
                  <a:pt x="5687377" y="2249220"/>
                </a:lnTo>
                <a:lnTo>
                  <a:pt x="5507926" y="2249220"/>
                </a:lnTo>
                <a:lnTo>
                  <a:pt x="5507926" y="2048433"/>
                </a:lnTo>
                <a:lnTo>
                  <a:pt x="5687377" y="2048433"/>
                </a:lnTo>
                <a:lnTo>
                  <a:pt x="5687377" y="2038908"/>
                </a:lnTo>
                <a:lnTo>
                  <a:pt x="5507926" y="2038908"/>
                </a:lnTo>
                <a:lnTo>
                  <a:pt x="5507926" y="1838121"/>
                </a:lnTo>
                <a:lnTo>
                  <a:pt x="5687377" y="1838121"/>
                </a:lnTo>
                <a:lnTo>
                  <a:pt x="5687377" y="1828596"/>
                </a:lnTo>
                <a:lnTo>
                  <a:pt x="5507926" y="1828596"/>
                </a:lnTo>
                <a:lnTo>
                  <a:pt x="5507926" y="1630857"/>
                </a:lnTo>
                <a:lnTo>
                  <a:pt x="5687377" y="1630857"/>
                </a:lnTo>
                <a:lnTo>
                  <a:pt x="5687377" y="1621332"/>
                </a:lnTo>
                <a:lnTo>
                  <a:pt x="5507926" y="1621332"/>
                </a:lnTo>
                <a:lnTo>
                  <a:pt x="5507926" y="1420545"/>
                </a:lnTo>
                <a:lnTo>
                  <a:pt x="5687377" y="1420545"/>
                </a:lnTo>
                <a:lnTo>
                  <a:pt x="5687377" y="1411020"/>
                </a:lnTo>
                <a:lnTo>
                  <a:pt x="5507926" y="1411020"/>
                </a:lnTo>
                <a:lnTo>
                  <a:pt x="5507926" y="1210233"/>
                </a:lnTo>
                <a:lnTo>
                  <a:pt x="5687377" y="1210233"/>
                </a:lnTo>
                <a:lnTo>
                  <a:pt x="5687377" y="1200708"/>
                </a:lnTo>
                <a:lnTo>
                  <a:pt x="5507926" y="1200708"/>
                </a:lnTo>
                <a:lnTo>
                  <a:pt x="5507926" y="999921"/>
                </a:lnTo>
                <a:lnTo>
                  <a:pt x="5687377" y="999921"/>
                </a:lnTo>
                <a:lnTo>
                  <a:pt x="5687377" y="990396"/>
                </a:lnTo>
                <a:lnTo>
                  <a:pt x="5507926" y="990396"/>
                </a:lnTo>
                <a:lnTo>
                  <a:pt x="5507926" y="792657"/>
                </a:lnTo>
                <a:lnTo>
                  <a:pt x="5687377" y="792657"/>
                </a:lnTo>
                <a:lnTo>
                  <a:pt x="5687377" y="783132"/>
                </a:lnTo>
                <a:lnTo>
                  <a:pt x="5507926" y="783132"/>
                </a:lnTo>
                <a:lnTo>
                  <a:pt x="5507926" y="582345"/>
                </a:lnTo>
                <a:lnTo>
                  <a:pt x="5687377" y="582345"/>
                </a:lnTo>
                <a:lnTo>
                  <a:pt x="5687377" y="572820"/>
                </a:lnTo>
                <a:lnTo>
                  <a:pt x="5507926" y="572820"/>
                </a:lnTo>
                <a:lnTo>
                  <a:pt x="5507926" y="372033"/>
                </a:lnTo>
                <a:lnTo>
                  <a:pt x="5687377" y="372033"/>
                </a:lnTo>
                <a:lnTo>
                  <a:pt x="5687377" y="362508"/>
                </a:lnTo>
                <a:lnTo>
                  <a:pt x="5507926" y="362508"/>
                </a:lnTo>
                <a:lnTo>
                  <a:pt x="5507926" y="161721"/>
                </a:lnTo>
                <a:lnTo>
                  <a:pt x="5687377" y="161721"/>
                </a:lnTo>
                <a:lnTo>
                  <a:pt x="5687377" y="152196"/>
                </a:lnTo>
                <a:lnTo>
                  <a:pt x="5507926" y="152196"/>
                </a:lnTo>
                <a:lnTo>
                  <a:pt x="5507926" y="0"/>
                </a:lnTo>
                <a:lnTo>
                  <a:pt x="5498401" y="0"/>
                </a:lnTo>
                <a:lnTo>
                  <a:pt x="5498401" y="4974133"/>
                </a:lnTo>
                <a:lnTo>
                  <a:pt x="5315902" y="4974133"/>
                </a:lnTo>
                <a:lnTo>
                  <a:pt x="5315902" y="4773346"/>
                </a:lnTo>
                <a:lnTo>
                  <a:pt x="5498401" y="4773346"/>
                </a:lnTo>
                <a:lnTo>
                  <a:pt x="5498401" y="4763821"/>
                </a:lnTo>
                <a:lnTo>
                  <a:pt x="5315902" y="4763821"/>
                </a:lnTo>
                <a:lnTo>
                  <a:pt x="5315902" y="4563034"/>
                </a:lnTo>
                <a:lnTo>
                  <a:pt x="5498401" y="4563034"/>
                </a:lnTo>
                <a:lnTo>
                  <a:pt x="5498401" y="4553509"/>
                </a:lnTo>
                <a:lnTo>
                  <a:pt x="5315902" y="4553509"/>
                </a:lnTo>
                <a:lnTo>
                  <a:pt x="5315902" y="4352722"/>
                </a:lnTo>
                <a:lnTo>
                  <a:pt x="5498401" y="4352722"/>
                </a:lnTo>
                <a:lnTo>
                  <a:pt x="5498401" y="4343197"/>
                </a:lnTo>
                <a:lnTo>
                  <a:pt x="5315902" y="4343197"/>
                </a:lnTo>
                <a:lnTo>
                  <a:pt x="5315902" y="4145457"/>
                </a:lnTo>
                <a:lnTo>
                  <a:pt x="5498401" y="4145457"/>
                </a:lnTo>
                <a:lnTo>
                  <a:pt x="5498401" y="4135932"/>
                </a:lnTo>
                <a:lnTo>
                  <a:pt x="5315902" y="4135932"/>
                </a:lnTo>
                <a:lnTo>
                  <a:pt x="5315902" y="3935145"/>
                </a:lnTo>
                <a:lnTo>
                  <a:pt x="5498401" y="3935145"/>
                </a:lnTo>
                <a:lnTo>
                  <a:pt x="5498401" y="3925620"/>
                </a:lnTo>
                <a:lnTo>
                  <a:pt x="5315902" y="3925620"/>
                </a:lnTo>
                <a:lnTo>
                  <a:pt x="5315902" y="3724833"/>
                </a:lnTo>
                <a:lnTo>
                  <a:pt x="5498401" y="3724833"/>
                </a:lnTo>
                <a:lnTo>
                  <a:pt x="5498401" y="3715308"/>
                </a:lnTo>
                <a:lnTo>
                  <a:pt x="5315902" y="3715308"/>
                </a:lnTo>
                <a:lnTo>
                  <a:pt x="5315902" y="3514534"/>
                </a:lnTo>
                <a:lnTo>
                  <a:pt x="5498401" y="3514534"/>
                </a:lnTo>
                <a:lnTo>
                  <a:pt x="5498401" y="3505009"/>
                </a:lnTo>
                <a:lnTo>
                  <a:pt x="5315902" y="3505009"/>
                </a:lnTo>
                <a:lnTo>
                  <a:pt x="5315902" y="3307257"/>
                </a:lnTo>
                <a:lnTo>
                  <a:pt x="5498401" y="3307257"/>
                </a:lnTo>
                <a:lnTo>
                  <a:pt x="5498401" y="3297732"/>
                </a:lnTo>
                <a:lnTo>
                  <a:pt x="5315902" y="3297732"/>
                </a:lnTo>
                <a:lnTo>
                  <a:pt x="5315902" y="3096945"/>
                </a:lnTo>
                <a:lnTo>
                  <a:pt x="5498401" y="3096945"/>
                </a:lnTo>
                <a:lnTo>
                  <a:pt x="5498401" y="3087420"/>
                </a:lnTo>
                <a:lnTo>
                  <a:pt x="5315902" y="3087420"/>
                </a:lnTo>
                <a:lnTo>
                  <a:pt x="5315902" y="2886633"/>
                </a:lnTo>
                <a:lnTo>
                  <a:pt x="5498401" y="2886633"/>
                </a:lnTo>
                <a:lnTo>
                  <a:pt x="5498401" y="2877108"/>
                </a:lnTo>
                <a:lnTo>
                  <a:pt x="5315902" y="2877108"/>
                </a:lnTo>
                <a:lnTo>
                  <a:pt x="5315902" y="2676321"/>
                </a:lnTo>
                <a:lnTo>
                  <a:pt x="5498401" y="2676321"/>
                </a:lnTo>
                <a:lnTo>
                  <a:pt x="5498401" y="2666796"/>
                </a:lnTo>
                <a:lnTo>
                  <a:pt x="5315902" y="2666796"/>
                </a:lnTo>
                <a:lnTo>
                  <a:pt x="5315902" y="2469057"/>
                </a:lnTo>
                <a:lnTo>
                  <a:pt x="5498401" y="2469057"/>
                </a:lnTo>
                <a:lnTo>
                  <a:pt x="5498401" y="2459532"/>
                </a:lnTo>
                <a:lnTo>
                  <a:pt x="5315902" y="2459532"/>
                </a:lnTo>
                <a:lnTo>
                  <a:pt x="5315902" y="2258745"/>
                </a:lnTo>
                <a:lnTo>
                  <a:pt x="5498401" y="2258745"/>
                </a:lnTo>
                <a:lnTo>
                  <a:pt x="5498401" y="2249220"/>
                </a:lnTo>
                <a:lnTo>
                  <a:pt x="5315902" y="2249220"/>
                </a:lnTo>
                <a:lnTo>
                  <a:pt x="5315902" y="2048433"/>
                </a:lnTo>
                <a:lnTo>
                  <a:pt x="5498401" y="2048433"/>
                </a:lnTo>
                <a:lnTo>
                  <a:pt x="5498401" y="2038908"/>
                </a:lnTo>
                <a:lnTo>
                  <a:pt x="5315902" y="2038908"/>
                </a:lnTo>
                <a:lnTo>
                  <a:pt x="5315902" y="1838121"/>
                </a:lnTo>
                <a:lnTo>
                  <a:pt x="5498401" y="1838121"/>
                </a:lnTo>
                <a:lnTo>
                  <a:pt x="5498401" y="1828596"/>
                </a:lnTo>
                <a:lnTo>
                  <a:pt x="5315902" y="1828596"/>
                </a:lnTo>
                <a:lnTo>
                  <a:pt x="5315902" y="1630857"/>
                </a:lnTo>
                <a:lnTo>
                  <a:pt x="5498401" y="1630857"/>
                </a:lnTo>
                <a:lnTo>
                  <a:pt x="5498401" y="1621332"/>
                </a:lnTo>
                <a:lnTo>
                  <a:pt x="5315902" y="1621332"/>
                </a:lnTo>
                <a:lnTo>
                  <a:pt x="5315902" y="1420545"/>
                </a:lnTo>
                <a:lnTo>
                  <a:pt x="5498401" y="1420545"/>
                </a:lnTo>
                <a:lnTo>
                  <a:pt x="5498401" y="1411020"/>
                </a:lnTo>
                <a:lnTo>
                  <a:pt x="5315902" y="1411020"/>
                </a:lnTo>
                <a:lnTo>
                  <a:pt x="5315902" y="1210233"/>
                </a:lnTo>
                <a:lnTo>
                  <a:pt x="5498401" y="1210233"/>
                </a:lnTo>
                <a:lnTo>
                  <a:pt x="5498401" y="1200708"/>
                </a:lnTo>
                <a:lnTo>
                  <a:pt x="5315902" y="1200708"/>
                </a:lnTo>
                <a:lnTo>
                  <a:pt x="5315902" y="999921"/>
                </a:lnTo>
                <a:lnTo>
                  <a:pt x="5498401" y="999921"/>
                </a:lnTo>
                <a:lnTo>
                  <a:pt x="5498401" y="990396"/>
                </a:lnTo>
                <a:lnTo>
                  <a:pt x="5315902" y="990396"/>
                </a:lnTo>
                <a:lnTo>
                  <a:pt x="5315902" y="792657"/>
                </a:lnTo>
                <a:lnTo>
                  <a:pt x="5498401" y="792657"/>
                </a:lnTo>
                <a:lnTo>
                  <a:pt x="5498401" y="783132"/>
                </a:lnTo>
                <a:lnTo>
                  <a:pt x="5315902" y="783132"/>
                </a:lnTo>
                <a:lnTo>
                  <a:pt x="5315902" y="582345"/>
                </a:lnTo>
                <a:lnTo>
                  <a:pt x="5498401" y="582345"/>
                </a:lnTo>
                <a:lnTo>
                  <a:pt x="5498401" y="572820"/>
                </a:lnTo>
                <a:lnTo>
                  <a:pt x="5315902" y="572820"/>
                </a:lnTo>
                <a:lnTo>
                  <a:pt x="5315902" y="372033"/>
                </a:lnTo>
                <a:lnTo>
                  <a:pt x="5498401" y="372033"/>
                </a:lnTo>
                <a:lnTo>
                  <a:pt x="5498401" y="362508"/>
                </a:lnTo>
                <a:lnTo>
                  <a:pt x="5315902" y="362508"/>
                </a:lnTo>
                <a:lnTo>
                  <a:pt x="5315902" y="161721"/>
                </a:lnTo>
                <a:lnTo>
                  <a:pt x="5498401" y="161721"/>
                </a:lnTo>
                <a:lnTo>
                  <a:pt x="5498401" y="152196"/>
                </a:lnTo>
                <a:lnTo>
                  <a:pt x="5315902" y="152196"/>
                </a:lnTo>
                <a:lnTo>
                  <a:pt x="5315902" y="0"/>
                </a:lnTo>
                <a:lnTo>
                  <a:pt x="5306377" y="0"/>
                </a:lnTo>
                <a:lnTo>
                  <a:pt x="5306377" y="4974133"/>
                </a:lnTo>
                <a:lnTo>
                  <a:pt x="5126926" y="4974133"/>
                </a:lnTo>
                <a:lnTo>
                  <a:pt x="5126926" y="4773346"/>
                </a:lnTo>
                <a:lnTo>
                  <a:pt x="5306377" y="4773346"/>
                </a:lnTo>
                <a:lnTo>
                  <a:pt x="5306377" y="4763821"/>
                </a:lnTo>
                <a:lnTo>
                  <a:pt x="5126926" y="4763821"/>
                </a:lnTo>
                <a:lnTo>
                  <a:pt x="5126926" y="4563034"/>
                </a:lnTo>
                <a:lnTo>
                  <a:pt x="5306377" y="4563034"/>
                </a:lnTo>
                <a:lnTo>
                  <a:pt x="5306377" y="4553509"/>
                </a:lnTo>
                <a:lnTo>
                  <a:pt x="5126926" y="4553509"/>
                </a:lnTo>
                <a:lnTo>
                  <a:pt x="5126926" y="4352722"/>
                </a:lnTo>
                <a:lnTo>
                  <a:pt x="5306377" y="4352722"/>
                </a:lnTo>
                <a:lnTo>
                  <a:pt x="5306377" y="4343197"/>
                </a:lnTo>
                <a:lnTo>
                  <a:pt x="5126926" y="4343197"/>
                </a:lnTo>
                <a:lnTo>
                  <a:pt x="5126926" y="4145457"/>
                </a:lnTo>
                <a:lnTo>
                  <a:pt x="5306377" y="4145457"/>
                </a:lnTo>
                <a:lnTo>
                  <a:pt x="5306377" y="4135932"/>
                </a:lnTo>
                <a:lnTo>
                  <a:pt x="5126926" y="4135932"/>
                </a:lnTo>
                <a:lnTo>
                  <a:pt x="5126926" y="3935145"/>
                </a:lnTo>
                <a:lnTo>
                  <a:pt x="5306377" y="3935145"/>
                </a:lnTo>
                <a:lnTo>
                  <a:pt x="5306377" y="3925620"/>
                </a:lnTo>
                <a:lnTo>
                  <a:pt x="5126926" y="3925620"/>
                </a:lnTo>
                <a:lnTo>
                  <a:pt x="5126926" y="3724833"/>
                </a:lnTo>
                <a:lnTo>
                  <a:pt x="5306377" y="3724833"/>
                </a:lnTo>
                <a:lnTo>
                  <a:pt x="5306377" y="3715308"/>
                </a:lnTo>
                <a:lnTo>
                  <a:pt x="5126926" y="3715308"/>
                </a:lnTo>
                <a:lnTo>
                  <a:pt x="5126926" y="3514534"/>
                </a:lnTo>
                <a:lnTo>
                  <a:pt x="5306377" y="3514534"/>
                </a:lnTo>
                <a:lnTo>
                  <a:pt x="5306377" y="3505009"/>
                </a:lnTo>
                <a:lnTo>
                  <a:pt x="5126926" y="3505009"/>
                </a:lnTo>
                <a:lnTo>
                  <a:pt x="5126926" y="3307257"/>
                </a:lnTo>
                <a:lnTo>
                  <a:pt x="5306377" y="3307257"/>
                </a:lnTo>
                <a:lnTo>
                  <a:pt x="5306377" y="3297732"/>
                </a:lnTo>
                <a:lnTo>
                  <a:pt x="5126926" y="3297732"/>
                </a:lnTo>
                <a:lnTo>
                  <a:pt x="5126926" y="3096945"/>
                </a:lnTo>
                <a:lnTo>
                  <a:pt x="5306377" y="3096945"/>
                </a:lnTo>
                <a:lnTo>
                  <a:pt x="5306377" y="3087420"/>
                </a:lnTo>
                <a:lnTo>
                  <a:pt x="5126926" y="3087420"/>
                </a:lnTo>
                <a:lnTo>
                  <a:pt x="5126926" y="2886633"/>
                </a:lnTo>
                <a:lnTo>
                  <a:pt x="5306377" y="2886633"/>
                </a:lnTo>
                <a:lnTo>
                  <a:pt x="5306377" y="2877108"/>
                </a:lnTo>
                <a:lnTo>
                  <a:pt x="5126926" y="2877108"/>
                </a:lnTo>
                <a:lnTo>
                  <a:pt x="5126926" y="2676321"/>
                </a:lnTo>
                <a:lnTo>
                  <a:pt x="5306377" y="2676321"/>
                </a:lnTo>
                <a:lnTo>
                  <a:pt x="5306377" y="2666796"/>
                </a:lnTo>
                <a:lnTo>
                  <a:pt x="5126926" y="2666796"/>
                </a:lnTo>
                <a:lnTo>
                  <a:pt x="5126926" y="2469057"/>
                </a:lnTo>
                <a:lnTo>
                  <a:pt x="5306377" y="2469057"/>
                </a:lnTo>
                <a:lnTo>
                  <a:pt x="5306377" y="2459532"/>
                </a:lnTo>
                <a:lnTo>
                  <a:pt x="5126926" y="2459532"/>
                </a:lnTo>
                <a:lnTo>
                  <a:pt x="5126926" y="2258745"/>
                </a:lnTo>
                <a:lnTo>
                  <a:pt x="5306377" y="2258745"/>
                </a:lnTo>
                <a:lnTo>
                  <a:pt x="5306377" y="2249220"/>
                </a:lnTo>
                <a:lnTo>
                  <a:pt x="5126926" y="2249220"/>
                </a:lnTo>
                <a:lnTo>
                  <a:pt x="5126926" y="2048433"/>
                </a:lnTo>
                <a:lnTo>
                  <a:pt x="5306377" y="2048433"/>
                </a:lnTo>
                <a:lnTo>
                  <a:pt x="5306377" y="2038908"/>
                </a:lnTo>
                <a:lnTo>
                  <a:pt x="5126926" y="2038908"/>
                </a:lnTo>
                <a:lnTo>
                  <a:pt x="5126926" y="1838121"/>
                </a:lnTo>
                <a:lnTo>
                  <a:pt x="5306377" y="1838121"/>
                </a:lnTo>
                <a:lnTo>
                  <a:pt x="5306377" y="1828596"/>
                </a:lnTo>
                <a:lnTo>
                  <a:pt x="5126926" y="1828596"/>
                </a:lnTo>
                <a:lnTo>
                  <a:pt x="5126926" y="1630857"/>
                </a:lnTo>
                <a:lnTo>
                  <a:pt x="5306377" y="1630857"/>
                </a:lnTo>
                <a:lnTo>
                  <a:pt x="5306377" y="1621332"/>
                </a:lnTo>
                <a:lnTo>
                  <a:pt x="5126926" y="1621332"/>
                </a:lnTo>
                <a:lnTo>
                  <a:pt x="5126926" y="1420545"/>
                </a:lnTo>
                <a:lnTo>
                  <a:pt x="5306377" y="1420545"/>
                </a:lnTo>
                <a:lnTo>
                  <a:pt x="5306377" y="1411020"/>
                </a:lnTo>
                <a:lnTo>
                  <a:pt x="5126926" y="1411020"/>
                </a:lnTo>
                <a:lnTo>
                  <a:pt x="5126926" y="1210233"/>
                </a:lnTo>
                <a:lnTo>
                  <a:pt x="5306377" y="1210233"/>
                </a:lnTo>
                <a:lnTo>
                  <a:pt x="5306377" y="1200708"/>
                </a:lnTo>
                <a:lnTo>
                  <a:pt x="5126926" y="1200708"/>
                </a:lnTo>
                <a:lnTo>
                  <a:pt x="5126926" y="999921"/>
                </a:lnTo>
                <a:lnTo>
                  <a:pt x="5306377" y="999921"/>
                </a:lnTo>
                <a:lnTo>
                  <a:pt x="5306377" y="990396"/>
                </a:lnTo>
                <a:lnTo>
                  <a:pt x="5126926" y="990396"/>
                </a:lnTo>
                <a:lnTo>
                  <a:pt x="5126926" y="792657"/>
                </a:lnTo>
                <a:lnTo>
                  <a:pt x="5306377" y="792657"/>
                </a:lnTo>
                <a:lnTo>
                  <a:pt x="5306377" y="783132"/>
                </a:lnTo>
                <a:lnTo>
                  <a:pt x="5126926" y="783132"/>
                </a:lnTo>
                <a:lnTo>
                  <a:pt x="5126926" y="582345"/>
                </a:lnTo>
                <a:lnTo>
                  <a:pt x="5306377" y="582345"/>
                </a:lnTo>
                <a:lnTo>
                  <a:pt x="5306377" y="572820"/>
                </a:lnTo>
                <a:lnTo>
                  <a:pt x="5126926" y="572820"/>
                </a:lnTo>
                <a:lnTo>
                  <a:pt x="5126926" y="372033"/>
                </a:lnTo>
                <a:lnTo>
                  <a:pt x="5306377" y="372033"/>
                </a:lnTo>
                <a:lnTo>
                  <a:pt x="5306377" y="362508"/>
                </a:lnTo>
                <a:lnTo>
                  <a:pt x="5126926" y="362508"/>
                </a:lnTo>
                <a:lnTo>
                  <a:pt x="5126926" y="161721"/>
                </a:lnTo>
                <a:lnTo>
                  <a:pt x="5306377" y="161721"/>
                </a:lnTo>
                <a:lnTo>
                  <a:pt x="5306377" y="152196"/>
                </a:lnTo>
                <a:lnTo>
                  <a:pt x="5126926" y="152196"/>
                </a:lnTo>
                <a:lnTo>
                  <a:pt x="5126926" y="0"/>
                </a:lnTo>
                <a:lnTo>
                  <a:pt x="5117401" y="0"/>
                </a:lnTo>
                <a:lnTo>
                  <a:pt x="5117401" y="4974133"/>
                </a:lnTo>
                <a:lnTo>
                  <a:pt x="4934902" y="4974133"/>
                </a:lnTo>
                <a:lnTo>
                  <a:pt x="4934902" y="4773346"/>
                </a:lnTo>
                <a:lnTo>
                  <a:pt x="5117401" y="4773346"/>
                </a:lnTo>
                <a:lnTo>
                  <a:pt x="5117401" y="4763821"/>
                </a:lnTo>
                <a:lnTo>
                  <a:pt x="4934902" y="4763821"/>
                </a:lnTo>
                <a:lnTo>
                  <a:pt x="4934902" y="4563034"/>
                </a:lnTo>
                <a:lnTo>
                  <a:pt x="5117401" y="4563034"/>
                </a:lnTo>
                <a:lnTo>
                  <a:pt x="5117401" y="4553509"/>
                </a:lnTo>
                <a:lnTo>
                  <a:pt x="4934902" y="4553509"/>
                </a:lnTo>
                <a:lnTo>
                  <a:pt x="4934902" y="4352722"/>
                </a:lnTo>
                <a:lnTo>
                  <a:pt x="5117401" y="4352722"/>
                </a:lnTo>
                <a:lnTo>
                  <a:pt x="5117401" y="4343197"/>
                </a:lnTo>
                <a:lnTo>
                  <a:pt x="4934902" y="4343197"/>
                </a:lnTo>
                <a:lnTo>
                  <a:pt x="4934902" y="4145457"/>
                </a:lnTo>
                <a:lnTo>
                  <a:pt x="5117401" y="4145457"/>
                </a:lnTo>
                <a:lnTo>
                  <a:pt x="5117401" y="4135932"/>
                </a:lnTo>
                <a:lnTo>
                  <a:pt x="4934902" y="4135932"/>
                </a:lnTo>
                <a:lnTo>
                  <a:pt x="4934902" y="3935145"/>
                </a:lnTo>
                <a:lnTo>
                  <a:pt x="5117401" y="3935145"/>
                </a:lnTo>
                <a:lnTo>
                  <a:pt x="5117401" y="3925620"/>
                </a:lnTo>
                <a:lnTo>
                  <a:pt x="4934902" y="3925620"/>
                </a:lnTo>
                <a:lnTo>
                  <a:pt x="4934902" y="3724833"/>
                </a:lnTo>
                <a:lnTo>
                  <a:pt x="5117401" y="3724833"/>
                </a:lnTo>
                <a:lnTo>
                  <a:pt x="5117401" y="3715308"/>
                </a:lnTo>
                <a:lnTo>
                  <a:pt x="4934902" y="3715308"/>
                </a:lnTo>
                <a:lnTo>
                  <a:pt x="4934902" y="3514534"/>
                </a:lnTo>
                <a:lnTo>
                  <a:pt x="5117401" y="3514534"/>
                </a:lnTo>
                <a:lnTo>
                  <a:pt x="5117401" y="3505009"/>
                </a:lnTo>
                <a:lnTo>
                  <a:pt x="4934902" y="3505009"/>
                </a:lnTo>
                <a:lnTo>
                  <a:pt x="4934902" y="3307257"/>
                </a:lnTo>
                <a:lnTo>
                  <a:pt x="5117401" y="3307257"/>
                </a:lnTo>
                <a:lnTo>
                  <a:pt x="5117401" y="3297732"/>
                </a:lnTo>
                <a:lnTo>
                  <a:pt x="4934902" y="3297732"/>
                </a:lnTo>
                <a:lnTo>
                  <a:pt x="4934902" y="3096945"/>
                </a:lnTo>
                <a:lnTo>
                  <a:pt x="5117401" y="3096945"/>
                </a:lnTo>
                <a:lnTo>
                  <a:pt x="5117401" y="3087420"/>
                </a:lnTo>
                <a:lnTo>
                  <a:pt x="4934902" y="3087420"/>
                </a:lnTo>
                <a:lnTo>
                  <a:pt x="4934902" y="2886633"/>
                </a:lnTo>
                <a:lnTo>
                  <a:pt x="5117401" y="2886633"/>
                </a:lnTo>
                <a:lnTo>
                  <a:pt x="5117401" y="2877108"/>
                </a:lnTo>
                <a:lnTo>
                  <a:pt x="4934902" y="2877108"/>
                </a:lnTo>
                <a:lnTo>
                  <a:pt x="4934902" y="2676321"/>
                </a:lnTo>
                <a:lnTo>
                  <a:pt x="5117401" y="2676321"/>
                </a:lnTo>
                <a:lnTo>
                  <a:pt x="5117401" y="2666796"/>
                </a:lnTo>
                <a:lnTo>
                  <a:pt x="4934902" y="2666796"/>
                </a:lnTo>
                <a:lnTo>
                  <a:pt x="4934902" y="2469057"/>
                </a:lnTo>
                <a:lnTo>
                  <a:pt x="5117401" y="2469057"/>
                </a:lnTo>
                <a:lnTo>
                  <a:pt x="5117401" y="2459532"/>
                </a:lnTo>
                <a:lnTo>
                  <a:pt x="4934902" y="2459532"/>
                </a:lnTo>
                <a:lnTo>
                  <a:pt x="4934902" y="2258745"/>
                </a:lnTo>
                <a:lnTo>
                  <a:pt x="5117401" y="2258745"/>
                </a:lnTo>
                <a:lnTo>
                  <a:pt x="5117401" y="2249220"/>
                </a:lnTo>
                <a:lnTo>
                  <a:pt x="4934902" y="2249220"/>
                </a:lnTo>
                <a:lnTo>
                  <a:pt x="4934902" y="2048433"/>
                </a:lnTo>
                <a:lnTo>
                  <a:pt x="5117401" y="2048433"/>
                </a:lnTo>
                <a:lnTo>
                  <a:pt x="5117401" y="2038908"/>
                </a:lnTo>
                <a:lnTo>
                  <a:pt x="4934902" y="2038908"/>
                </a:lnTo>
                <a:lnTo>
                  <a:pt x="4934902" y="1838121"/>
                </a:lnTo>
                <a:lnTo>
                  <a:pt x="5117401" y="1838121"/>
                </a:lnTo>
                <a:lnTo>
                  <a:pt x="5117401" y="1828596"/>
                </a:lnTo>
                <a:lnTo>
                  <a:pt x="4934902" y="1828596"/>
                </a:lnTo>
                <a:lnTo>
                  <a:pt x="4934902" y="1630857"/>
                </a:lnTo>
                <a:lnTo>
                  <a:pt x="5117401" y="1630857"/>
                </a:lnTo>
                <a:lnTo>
                  <a:pt x="5117401" y="1621332"/>
                </a:lnTo>
                <a:lnTo>
                  <a:pt x="4934902" y="1621332"/>
                </a:lnTo>
                <a:lnTo>
                  <a:pt x="4934902" y="1420545"/>
                </a:lnTo>
                <a:lnTo>
                  <a:pt x="5117401" y="1420545"/>
                </a:lnTo>
                <a:lnTo>
                  <a:pt x="5117401" y="1411020"/>
                </a:lnTo>
                <a:lnTo>
                  <a:pt x="4934902" y="1411020"/>
                </a:lnTo>
                <a:lnTo>
                  <a:pt x="4934902" y="1210233"/>
                </a:lnTo>
                <a:lnTo>
                  <a:pt x="5117401" y="1210233"/>
                </a:lnTo>
                <a:lnTo>
                  <a:pt x="5117401" y="1200708"/>
                </a:lnTo>
                <a:lnTo>
                  <a:pt x="4934902" y="1200708"/>
                </a:lnTo>
                <a:lnTo>
                  <a:pt x="4934902" y="999921"/>
                </a:lnTo>
                <a:lnTo>
                  <a:pt x="5117401" y="999921"/>
                </a:lnTo>
                <a:lnTo>
                  <a:pt x="5117401" y="990396"/>
                </a:lnTo>
                <a:lnTo>
                  <a:pt x="4934902" y="990396"/>
                </a:lnTo>
                <a:lnTo>
                  <a:pt x="4934902" y="792657"/>
                </a:lnTo>
                <a:lnTo>
                  <a:pt x="5117401" y="792657"/>
                </a:lnTo>
                <a:lnTo>
                  <a:pt x="5117401" y="783132"/>
                </a:lnTo>
                <a:lnTo>
                  <a:pt x="4934902" y="783132"/>
                </a:lnTo>
                <a:lnTo>
                  <a:pt x="4934902" y="582345"/>
                </a:lnTo>
                <a:lnTo>
                  <a:pt x="5117401" y="582345"/>
                </a:lnTo>
                <a:lnTo>
                  <a:pt x="5117401" y="572820"/>
                </a:lnTo>
                <a:lnTo>
                  <a:pt x="4934902" y="572820"/>
                </a:lnTo>
                <a:lnTo>
                  <a:pt x="4934902" y="372033"/>
                </a:lnTo>
                <a:lnTo>
                  <a:pt x="5117401" y="372033"/>
                </a:lnTo>
                <a:lnTo>
                  <a:pt x="5117401" y="362508"/>
                </a:lnTo>
                <a:lnTo>
                  <a:pt x="4934902" y="362508"/>
                </a:lnTo>
                <a:lnTo>
                  <a:pt x="4934902" y="161721"/>
                </a:lnTo>
                <a:lnTo>
                  <a:pt x="5117401" y="161721"/>
                </a:lnTo>
                <a:lnTo>
                  <a:pt x="5117401" y="152196"/>
                </a:lnTo>
                <a:lnTo>
                  <a:pt x="4934902" y="152196"/>
                </a:lnTo>
                <a:lnTo>
                  <a:pt x="4934902" y="0"/>
                </a:lnTo>
                <a:lnTo>
                  <a:pt x="4925377" y="0"/>
                </a:lnTo>
                <a:lnTo>
                  <a:pt x="4925377" y="4974133"/>
                </a:lnTo>
                <a:lnTo>
                  <a:pt x="4745926" y="4974133"/>
                </a:lnTo>
                <a:lnTo>
                  <a:pt x="4745926" y="4773346"/>
                </a:lnTo>
                <a:lnTo>
                  <a:pt x="4925377" y="4773346"/>
                </a:lnTo>
                <a:lnTo>
                  <a:pt x="4925377" y="4763821"/>
                </a:lnTo>
                <a:lnTo>
                  <a:pt x="4745926" y="4763821"/>
                </a:lnTo>
                <a:lnTo>
                  <a:pt x="4745926" y="4563034"/>
                </a:lnTo>
                <a:lnTo>
                  <a:pt x="4925377" y="4563034"/>
                </a:lnTo>
                <a:lnTo>
                  <a:pt x="4925377" y="4553509"/>
                </a:lnTo>
                <a:lnTo>
                  <a:pt x="4745926" y="4553509"/>
                </a:lnTo>
                <a:lnTo>
                  <a:pt x="4745926" y="4352722"/>
                </a:lnTo>
                <a:lnTo>
                  <a:pt x="4925377" y="4352722"/>
                </a:lnTo>
                <a:lnTo>
                  <a:pt x="4925377" y="4343197"/>
                </a:lnTo>
                <a:lnTo>
                  <a:pt x="4745926" y="4343197"/>
                </a:lnTo>
                <a:lnTo>
                  <a:pt x="4745926" y="4145457"/>
                </a:lnTo>
                <a:lnTo>
                  <a:pt x="4925377" y="4145457"/>
                </a:lnTo>
                <a:lnTo>
                  <a:pt x="4925377" y="4135932"/>
                </a:lnTo>
                <a:lnTo>
                  <a:pt x="4745926" y="4135932"/>
                </a:lnTo>
                <a:lnTo>
                  <a:pt x="4745926" y="3935145"/>
                </a:lnTo>
                <a:lnTo>
                  <a:pt x="4925377" y="3935145"/>
                </a:lnTo>
                <a:lnTo>
                  <a:pt x="4925377" y="3925620"/>
                </a:lnTo>
                <a:lnTo>
                  <a:pt x="4745926" y="3925620"/>
                </a:lnTo>
                <a:lnTo>
                  <a:pt x="4745926" y="3724833"/>
                </a:lnTo>
                <a:lnTo>
                  <a:pt x="4925377" y="3724833"/>
                </a:lnTo>
                <a:lnTo>
                  <a:pt x="4925377" y="3715308"/>
                </a:lnTo>
                <a:lnTo>
                  <a:pt x="4745926" y="3715308"/>
                </a:lnTo>
                <a:lnTo>
                  <a:pt x="4745926" y="3514534"/>
                </a:lnTo>
                <a:lnTo>
                  <a:pt x="4925377" y="3514534"/>
                </a:lnTo>
                <a:lnTo>
                  <a:pt x="4925377" y="3505009"/>
                </a:lnTo>
                <a:lnTo>
                  <a:pt x="4745926" y="3505009"/>
                </a:lnTo>
                <a:lnTo>
                  <a:pt x="4745926" y="3307257"/>
                </a:lnTo>
                <a:lnTo>
                  <a:pt x="4925377" y="3307257"/>
                </a:lnTo>
                <a:lnTo>
                  <a:pt x="4925377" y="3297732"/>
                </a:lnTo>
                <a:lnTo>
                  <a:pt x="4745926" y="3297732"/>
                </a:lnTo>
                <a:lnTo>
                  <a:pt x="4745926" y="3096945"/>
                </a:lnTo>
                <a:lnTo>
                  <a:pt x="4925377" y="3096945"/>
                </a:lnTo>
                <a:lnTo>
                  <a:pt x="4925377" y="3087420"/>
                </a:lnTo>
                <a:lnTo>
                  <a:pt x="4745926" y="3087420"/>
                </a:lnTo>
                <a:lnTo>
                  <a:pt x="4745926" y="2886633"/>
                </a:lnTo>
                <a:lnTo>
                  <a:pt x="4925377" y="2886633"/>
                </a:lnTo>
                <a:lnTo>
                  <a:pt x="4925377" y="2877108"/>
                </a:lnTo>
                <a:lnTo>
                  <a:pt x="4745926" y="2877108"/>
                </a:lnTo>
                <a:lnTo>
                  <a:pt x="4745926" y="2676321"/>
                </a:lnTo>
                <a:lnTo>
                  <a:pt x="4925377" y="2676321"/>
                </a:lnTo>
                <a:lnTo>
                  <a:pt x="4925377" y="2666796"/>
                </a:lnTo>
                <a:lnTo>
                  <a:pt x="4745926" y="2666796"/>
                </a:lnTo>
                <a:lnTo>
                  <a:pt x="4745926" y="2469057"/>
                </a:lnTo>
                <a:lnTo>
                  <a:pt x="4925377" y="2469057"/>
                </a:lnTo>
                <a:lnTo>
                  <a:pt x="4925377" y="2459532"/>
                </a:lnTo>
                <a:lnTo>
                  <a:pt x="4745926" y="2459532"/>
                </a:lnTo>
                <a:lnTo>
                  <a:pt x="4745926" y="2258745"/>
                </a:lnTo>
                <a:lnTo>
                  <a:pt x="4925377" y="2258745"/>
                </a:lnTo>
                <a:lnTo>
                  <a:pt x="4925377" y="2249220"/>
                </a:lnTo>
                <a:lnTo>
                  <a:pt x="4745926" y="2249220"/>
                </a:lnTo>
                <a:lnTo>
                  <a:pt x="4745926" y="2048433"/>
                </a:lnTo>
                <a:lnTo>
                  <a:pt x="4925377" y="2048433"/>
                </a:lnTo>
                <a:lnTo>
                  <a:pt x="4925377" y="2038908"/>
                </a:lnTo>
                <a:lnTo>
                  <a:pt x="4745926" y="2038908"/>
                </a:lnTo>
                <a:lnTo>
                  <a:pt x="4745926" y="1838121"/>
                </a:lnTo>
                <a:lnTo>
                  <a:pt x="4925377" y="1838121"/>
                </a:lnTo>
                <a:lnTo>
                  <a:pt x="4925377" y="1828596"/>
                </a:lnTo>
                <a:lnTo>
                  <a:pt x="4745926" y="1828596"/>
                </a:lnTo>
                <a:lnTo>
                  <a:pt x="4745926" y="1630857"/>
                </a:lnTo>
                <a:lnTo>
                  <a:pt x="4925377" y="1630857"/>
                </a:lnTo>
                <a:lnTo>
                  <a:pt x="4925377" y="1621332"/>
                </a:lnTo>
                <a:lnTo>
                  <a:pt x="4745926" y="1621332"/>
                </a:lnTo>
                <a:lnTo>
                  <a:pt x="4745926" y="1420545"/>
                </a:lnTo>
                <a:lnTo>
                  <a:pt x="4925377" y="1420545"/>
                </a:lnTo>
                <a:lnTo>
                  <a:pt x="4925377" y="1411020"/>
                </a:lnTo>
                <a:lnTo>
                  <a:pt x="4745926" y="1411020"/>
                </a:lnTo>
                <a:lnTo>
                  <a:pt x="4745926" y="1210233"/>
                </a:lnTo>
                <a:lnTo>
                  <a:pt x="4925377" y="1210233"/>
                </a:lnTo>
                <a:lnTo>
                  <a:pt x="4925377" y="1200708"/>
                </a:lnTo>
                <a:lnTo>
                  <a:pt x="4745926" y="1200708"/>
                </a:lnTo>
                <a:lnTo>
                  <a:pt x="4745926" y="999921"/>
                </a:lnTo>
                <a:lnTo>
                  <a:pt x="4925377" y="999921"/>
                </a:lnTo>
                <a:lnTo>
                  <a:pt x="4925377" y="990396"/>
                </a:lnTo>
                <a:lnTo>
                  <a:pt x="4745926" y="990396"/>
                </a:lnTo>
                <a:lnTo>
                  <a:pt x="4745926" y="792657"/>
                </a:lnTo>
                <a:lnTo>
                  <a:pt x="4925377" y="792657"/>
                </a:lnTo>
                <a:lnTo>
                  <a:pt x="4925377" y="783132"/>
                </a:lnTo>
                <a:lnTo>
                  <a:pt x="4745926" y="783132"/>
                </a:lnTo>
                <a:lnTo>
                  <a:pt x="4745926" y="582345"/>
                </a:lnTo>
                <a:lnTo>
                  <a:pt x="4925377" y="582345"/>
                </a:lnTo>
                <a:lnTo>
                  <a:pt x="4925377" y="572820"/>
                </a:lnTo>
                <a:lnTo>
                  <a:pt x="4745926" y="572820"/>
                </a:lnTo>
                <a:lnTo>
                  <a:pt x="4745926" y="372033"/>
                </a:lnTo>
                <a:lnTo>
                  <a:pt x="4925377" y="372033"/>
                </a:lnTo>
                <a:lnTo>
                  <a:pt x="4925377" y="362508"/>
                </a:lnTo>
                <a:lnTo>
                  <a:pt x="4745926" y="362508"/>
                </a:lnTo>
                <a:lnTo>
                  <a:pt x="4745926" y="161721"/>
                </a:lnTo>
                <a:lnTo>
                  <a:pt x="4925377" y="161721"/>
                </a:lnTo>
                <a:lnTo>
                  <a:pt x="4925377" y="152196"/>
                </a:lnTo>
                <a:lnTo>
                  <a:pt x="4745926" y="152196"/>
                </a:lnTo>
                <a:lnTo>
                  <a:pt x="4745926" y="0"/>
                </a:lnTo>
                <a:lnTo>
                  <a:pt x="4736401" y="0"/>
                </a:lnTo>
                <a:lnTo>
                  <a:pt x="4736401" y="4974133"/>
                </a:lnTo>
                <a:lnTo>
                  <a:pt x="4553902" y="4974133"/>
                </a:lnTo>
                <a:lnTo>
                  <a:pt x="4553902" y="4773346"/>
                </a:lnTo>
                <a:lnTo>
                  <a:pt x="4736401" y="4773346"/>
                </a:lnTo>
                <a:lnTo>
                  <a:pt x="4736401" y="4763821"/>
                </a:lnTo>
                <a:lnTo>
                  <a:pt x="4553902" y="4763821"/>
                </a:lnTo>
                <a:lnTo>
                  <a:pt x="4553902" y="4563034"/>
                </a:lnTo>
                <a:lnTo>
                  <a:pt x="4736401" y="4563034"/>
                </a:lnTo>
                <a:lnTo>
                  <a:pt x="4736401" y="4553509"/>
                </a:lnTo>
                <a:lnTo>
                  <a:pt x="4553902" y="4553509"/>
                </a:lnTo>
                <a:lnTo>
                  <a:pt x="4553902" y="4352722"/>
                </a:lnTo>
                <a:lnTo>
                  <a:pt x="4736401" y="4352722"/>
                </a:lnTo>
                <a:lnTo>
                  <a:pt x="4736401" y="4343197"/>
                </a:lnTo>
                <a:lnTo>
                  <a:pt x="4553902" y="4343197"/>
                </a:lnTo>
                <a:lnTo>
                  <a:pt x="4553902" y="4145457"/>
                </a:lnTo>
                <a:lnTo>
                  <a:pt x="4736401" y="4145457"/>
                </a:lnTo>
                <a:lnTo>
                  <a:pt x="4736401" y="4135932"/>
                </a:lnTo>
                <a:lnTo>
                  <a:pt x="4553902" y="4135932"/>
                </a:lnTo>
                <a:lnTo>
                  <a:pt x="4553902" y="3935145"/>
                </a:lnTo>
                <a:lnTo>
                  <a:pt x="4736401" y="3935145"/>
                </a:lnTo>
                <a:lnTo>
                  <a:pt x="4736401" y="3925620"/>
                </a:lnTo>
                <a:lnTo>
                  <a:pt x="4553902" y="3925620"/>
                </a:lnTo>
                <a:lnTo>
                  <a:pt x="4553902" y="3724833"/>
                </a:lnTo>
                <a:lnTo>
                  <a:pt x="4736401" y="3724833"/>
                </a:lnTo>
                <a:lnTo>
                  <a:pt x="4736401" y="3715308"/>
                </a:lnTo>
                <a:lnTo>
                  <a:pt x="4553902" y="3715308"/>
                </a:lnTo>
                <a:lnTo>
                  <a:pt x="4553902" y="3514534"/>
                </a:lnTo>
                <a:lnTo>
                  <a:pt x="4736401" y="3514534"/>
                </a:lnTo>
                <a:lnTo>
                  <a:pt x="4736401" y="3505009"/>
                </a:lnTo>
                <a:lnTo>
                  <a:pt x="4553902" y="3505009"/>
                </a:lnTo>
                <a:lnTo>
                  <a:pt x="4553902" y="3307257"/>
                </a:lnTo>
                <a:lnTo>
                  <a:pt x="4736401" y="3307257"/>
                </a:lnTo>
                <a:lnTo>
                  <a:pt x="4736401" y="3297732"/>
                </a:lnTo>
                <a:lnTo>
                  <a:pt x="4553902" y="3297732"/>
                </a:lnTo>
                <a:lnTo>
                  <a:pt x="4553902" y="3096945"/>
                </a:lnTo>
                <a:lnTo>
                  <a:pt x="4736401" y="3096945"/>
                </a:lnTo>
                <a:lnTo>
                  <a:pt x="4736401" y="3087420"/>
                </a:lnTo>
                <a:lnTo>
                  <a:pt x="4553902" y="3087420"/>
                </a:lnTo>
                <a:lnTo>
                  <a:pt x="4553902" y="2886633"/>
                </a:lnTo>
                <a:lnTo>
                  <a:pt x="4736401" y="2886633"/>
                </a:lnTo>
                <a:lnTo>
                  <a:pt x="4736401" y="2877108"/>
                </a:lnTo>
                <a:lnTo>
                  <a:pt x="4553902" y="2877108"/>
                </a:lnTo>
                <a:lnTo>
                  <a:pt x="4553902" y="2676321"/>
                </a:lnTo>
                <a:lnTo>
                  <a:pt x="4736401" y="2676321"/>
                </a:lnTo>
                <a:lnTo>
                  <a:pt x="4736401" y="2666796"/>
                </a:lnTo>
                <a:lnTo>
                  <a:pt x="4553902" y="2666796"/>
                </a:lnTo>
                <a:lnTo>
                  <a:pt x="4553902" y="2469057"/>
                </a:lnTo>
                <a:lnTo>
                  <a:pt x="4736401" y="2469057"/>
                </a:lnTo>
                <a:lnTo>
                  <a:pt x="4736401" y="2459532"/>
                </a:lnTo>
                <a:lnTo>
                  <a:pt x="4553902" y="2459532"/>
                </a:lnTo>
                <a:lnTo>
                  <a:pt x="4553902" y="2258745"/>
                </a:lnTo>
                <a:lnTo>
                  <a:pt x="4736401" y="2258745"/>
                </a:lnTo>
                <a:lnTo>
                  <a:pt x="4736401" y="2249220"/>
                </a:lnTo>
                <a:lnTo>
                  <a:pt x="4553902" y="2249220"/>
                </a:lnTo>
                <a:lnTo>
                  <a:pt x="4553902" y="2048433"/>
                </a:lnTo>
                <a:lnTo>
                  <a:pt x="4736401" y="2048433"/>
                </a:lnTo>
                <a:lnTo>
                  <a:pt x="4736401" y="2038908"/>
                </a:lnTo>
                <a:lnTo>
                  <a:pt x="4553902" y="2038908"/>
                </a:lnTo>
                <a:lnTo>
                  <a:pt x="4553902" y="1838121"/>
                </a:lnTo>
                <a:lnTo>
                  <a:pt x="4736401" y="1838121"/>
                </a:lnTo>
                <a:lnTo>
                  <a:pt x="4736401" y="1828596"/>
                </a:lnTo>
                <a:lnTo>
                  <a:pt x="4553902" y="1828596"/>
                </a:lnTo>
                <a:lnTo>
                  <a:pt x="4553902" y="1630857"/>
                </a:lnTo>
                <a:lnTo>
                  <a:pt x="4736401" y="1630857"/>
                </a:lnTo>
                <a:lnTo>
                  <a:pt x="4736401" y="1621332"/>
                </a:lnTo>
                <a:lnTo>
                  <a:pt x="4553902" y="1621332"/>
                </a:lnTo>
                <a:lnTo>
                  <a:pt x="4553902" y="1420545"/>
                </a:lnTo>
                <a:lnTo>
                  <a:pt x="4736401" y="1420545"/>
                </a:lnTo>
                <a:lnTo>
                  <a:pt x="4736401" y="1411020"/>
                </a:lnTo>
                <a:lnTo>
                  <a:pt x="4553902" y="1411020"/>
                </a:lnTo>
                <a:lnTo>
                  <a:pt x="4553902" y="1210233"/>
                </a:lnTo>
                <a:lnTo>
                  <a:pt x="4736401" y="1210233"/>
                </a:lnTo>
                <a:lnTo>
                  <a:pt x="4736401" y="1200708"/>
                </a:lnTo>
                <a:lnTo>
                  <a:pt x="4553902" y="1200708"/>
                </a:lnTo>
                <a:lnTo>
                  <a:pt x="4553902" y="999921"/>
                </a:lnTo>
                <a:lnTo>
                  <a:pt x="4736401" y="999921"/>
                </a:lnTo>
                <a:lnTo>
                  <a:pt x="4736401" y="990396"/>
                </a:lnTo>
                <a:lnTo>
                  <a:pt x="4553902" y="990396"/>
                </a:lnTo>
                <a:lnTo>
                  <a:pt x="4553902" y="792657"/>
                </a:lnTo>
                <a:lnTo>
                  <a:pt x="4736401" y="792657"/>
                </a:lnTo>
                <a:lnTo>
                  <a:pt x="4736401" y="783132"/>
                </a:lnTo>
                <a:lnTo>
                  <a:pt x="4553902" y="783132"/>
                </a:lnTo>
                <a:lnTo>
                  <a:pt x="4553902" y="582345"/>
                </a:lnTo>
                <a:lnTo>
                  <a:pt x="4736401" y="582345"/>
                </a:lnTo>
                <a:lnTo>
                  <a:pt x="4736401" y="572820"/>
                </a:lnTo>
                <a:lnTo>
                  <a:pt x="4553902" y="572820"/>
                </a:lnTo>
                <a:lnTo>
                  <a:pt x="4553902" y="372033"/>
                </a:lnTo>
                <a:lnTo>
                  <a:pt x="4736401" y="372033"/>
                </a:lnTo>
                <a:lnTo>
                  <a:pt x="4736401" y="362508"/>
                </a:lnTo>
                <a:lnTo>
                  <a:pt x="4553902" y="362508"/>
                </a:lnTo>
                <a:lnTo>
                  <a:pt x="4553902" y="161721"/>
                </a:lnTo>
                <a:lnTo>
                  <a:pt x="4736401" y="161721"/>
                </a:lnTo>
                <a:lnTo>
                  <a:pt x="4736401" y="152196"/>
                </a:lnTo>
                <a:lnTo>
                  <a:pt x="4553902" y="152196"/>
                </a:lnTo>
                <a:lnTo>
                  <a:pt x="4553902" y="0"/>
                </a:lnTo>
                <a:lnTo>
                  <a:pt x="4544377" y="0"/>
                </a:lnTo>
                <a:lnTo>
                  <a:pt x="4544377" y="4974133"/>
                </a:lnTo>
                <a:lnTo>
                  <a:pt x="4364926" y="4974133"/>
                </a:lnTo>
                <a:lnTo>
                  <a:pt x="4364926" y="4773346"/>
                </a:lnTo>
                <a:lnTo>
                  <a:pt x="4544377" y="4773346"/>
                </a:lnTo>
                <a:lnTo>
                  <a:pt x="4544377" y="4763821"/>
                </a:lnTo>
                <a:lnTo>
                  <a:pt x="4364926" y="4763821"/>
                </a:lnTo>
                <a:lnTo>
                  <a:pt x="4364926" y="4563034"/>
                </a:lnTo>
                <a:lnTo>
                  <a:pt x="4544377" y="4563034"/>
                </a:lnTo>
                <a:lnTo>
                  <a:pt x="4544377" y="4553509"/>
                </a:lnTo>
                <a:lnTo>
                  <a:pt x="4364926" y="4553509"/>
                </a:lnTo>
                <a:lnTo>
                  <a:pt x="4364926" y="4352722"/>
                </a:lnTo>
                <a:lnTo>
                  <a:pt x="4544377" y="4352722"/>
                </a:lnTo>
                <a:lnTo>
                  <a:pt x="4544377" y="4343197"/>
                </a:lnTo>
                <a:lnTo>
                  <a:pt x="4364926" y="4343197"/>
                </a:lnTo>
                <a:lnTo>
                  <a:pt x="4364926" y="4145457"/>
                </a:lnTo>
                <a:lnTo>
                  <a:pt x="4544377" y="4145457"/>
                </a:lnTo>
                <a:lnTo>
                  <a:pt x="4544377" y="4135932"/>
                </a:lnTo>
                <a:lnTo>
                  <a:pt x="4364926" y="4135932"/>
                </a:lnTo>
                <a:lnTo>
                  <a:pt x="4364926" y="3935145"/>
                </a:lnTo>
                <a:lnTo>
                  <a:pt x="4544377" y="3935145"/>
                </a:lnTo>
                <a:lnTo>
                  <a:pt x="4544377" y="3925620"/>
                </a:lnTo>
                <a:lnTo>
                  <a:pt x="4364926" y="3925620"/>
                </a:lnTo>
                <a:lnTo>
                  <a:pt x="4364926" y="3724833"/>
                </a:lnTo>
                <a:lnTo>
                  <a:pt x="4544377" y="3724833"/>
                </a:lnTo>
                <a:lnTo>
                  <a:pt x="4544377" y="3715308"/>
                </a:lnTo>
                <a:lnTo>
                  <a:pt x="4364926" y="3715308"/>
                </a:lnTo>
                <a:lnTo>
                  <a:pt x="4364926" y="3514534"/>
                </a:lnTo>
                <a:lnTo>
                  <a:pt x="4544377" y="3514534"/>
                </a:lnTo>
                <a:lnTo>
                  <a:pt x="4544377" y="3505009"/>
                </a:lnTo>
                <a:lnTo>
                  <a:pt x="4364926" y="3505009"/>
                </a:lnTo>
                <a:lnTo>
                  <a:pt x="4364926" y="3307257"/>
                </a:lnTo>
                <a:lnTo>
                  <a:pt x="4544377" y="3307257"/>
                </a:lnTo>
                <a:lnTo>
                  <a:pt x="4544377" y="3297732"/>
                </a:lnTo>
                <a:lnTo>
                  <a:pt x="4364926" y="3297732"/>
                </a:lnTo>
                <a:lnTo>
                  <a:pt x="4364926" y="3096945"/>
                </a:lnTo>
                <a:lnTo>
                  <a:pt x="4544377" y="3096945"/>
                </a:lnTo>
                <a:lnTo>
                  <a:pt x="4544377" y="3087420"/>
                </a:lnTo>
                <a:lnTo>
                  <a:pt x="4364926" y="3087420"/>
                </a:lnTo>
                <a:lnTo>
                  <a:pt x="4364926" y="2886633"/>
                </a:lnTo>
                <a:lnTo>
                  <a:pt x="4544377" y="2886633"/>
                </a:lnTo>
                <a:lnTo>
                  <a:pt x="4544377" y="2877108"/>
                </a:lnTo>
                <a:lnTo>
                  <a:pt x="4364926" y="2877108"/>
                </a:lnTo>
                <a:lnTo>
                  <a:pt x="4364926" y="2676321"/>
                </a:lnTo>
                <a:lnTo>
                  <a:pt x="4544377" y="2676321"/>
                </a:lnTo>
                <a:lnTo>
                  <a:pt x="4544377" y="2666796"/>
                </a:lnTo>
                <a:lnTo>
                  <a:pt x="4364926" y="2666796"/>
                </a:lnTo>
                <a:lnTo>
                  <a:pt x="4364926" y="2469057"/>
                </a:lnTo>
                <a:lnTo>
                  <a:pt x="4544377" y="2469057"/>
                </a:lnTo>
                <a:lnTo>
                  <a:pt x="4544377" y="2459532"/>
                </a:lnTo>
                <a:lnTo>
                  <a:pt x="4364926" y="2459532"/>
                </a:lnTo>
                <a:lnTo>
                  <a:pt x="4364926" y="2258745"/>
                </a:lnTo>
                <a:lnTo>
                  <a:pt x="4544377" y="2258745"/>
                </a:lnTo>
                <a:lnTo>
                  <a:pt x="4544377" y="2249220"/>
                </a:lnTo>
                <a:lnTo>
                  <a:pt x="4364926" y="2249220"/>
                </a:lnTo>
                <a:lnTo>
                  <a:pt x="4364926" y="2048433"/>
                </a:lnTo>
                <a:lnTo>
                  <a:pt x="4544377" y="2048433"/>
                </a:lnTo>
                <a:lnTo>
                  <a:pt x="4544377" y="2038908"/>
                </a:lnTo>
                <a:lnTo>
                  <a:pt x="4364926" y="2038908"/>
                </a:lnTo>
                <a:lnTo>
                  <a:pt x="4364926" y="1838121"/>
                </a:lnTo>
                <a:lnTo>
                  <a:pt x="4544377" y="1838121"/>
                </a:lnTo>
                <a:lnTo>
                  <a:pt x="4544377" y="1828596"/>
                </a:lnTo>
                <a:lnTo>
                  <a:pt x="4364926" y="1828596"/>
                </a:lnTo>
                <a:lnTo>
                  <a:pt x="4364926" y="1630857"/>
                </a:lnTo>
                <a:lnTo>
                  <a:pt x="4544377" y="1630857"/>
                </a:lnTo>
                <a:lnTo>
                  <a:pt x="4544377" y="1621332"/>
                </a:lnTo>
                <a:lnTo>
                  <a:pt x="4364926" y="1621332"/>
                </a:lnTo>
                <a:lnTo>
                  <a:pt x="4364926" y="1420545"/>
                </a:lnTo>
                <a:lnTo>
                  <a:pt x="4544377" y="1420545"/>
                </a:lnTo>
                <a:lnTo>
                  <a:pt x="4544377" y="1411020"/>
                </a:lnTo>
                <a:lnTo>
                  <a:pt x="4364926" y="1411020"/>
                </a:lnTo>
                <a:lnTo>
                  <a:pt x="4364926" y="1210233"/>
                </a:lnTo>
                <a:lnTo>
                  <a:pt x="4544377" y="1210233"/>
                </a:lnTo>
                <a:lnTo>
                  <a:pt x="4544377" y="1200708"/>
                </a:lnTo>
                <a:lnTo>
                  <a:pt x="4364926" y="1200708"/>
                </a:lnTo>
                <a:lnTo>
                  <a:pt x="4364926" y="999921"/>
                </a:lnTo>
                <a:lnTo>
                  <a:pt x="4544377" y="999921"/>
                </a:lnTo>
                <a:lnTo>
                  <a:pt x="4544377" y="990396"/>
                </a:lnTo>
                <a:lnTo>
                  <a:pt x="4364926" y="990396"/>
                </a:lnTo>
                <a:lnTo>
                  <a:pt x="4364926" y="792657"/>
                </a:lnTo>
                <a:lnTo>
                  <a:pt x="4544377" y="792657"/>
                </a:lnTo>
                <a:lnTo>
                  <a:pt x="4544377" y="783132"/>
                </a:lnTo>
                <a:lnTo>
                  <a:pt x="4364926" y="783132"/>
                </a:lnTo>
                <a:lnTo>
                  <a:pt x="4364926" y="582345"/>
                </a:lnTo>
                <a:lnTo>
                  <a:pt x="4544377" y="582345"/>
                </a:lnTo>
                <a:lnTo>
                  <a:pt x="4544377" y="572820"/>
                </a:lnTo>
                <a:lnTo>
                  <a:pt x="4364926" y="572820"/>
                </a:lnTo>
                <a:lnTo>
                  <a:pt x="4364926" y="372033"/>
                </a:lnTo>
                <a:lnTo>
                  <a:pt x="4544377" y="372033"/>
                </a:lnTo>
                <a:lnTo>
                  <a:pt x="4544377" y="362508"/>
                </a:lnTo>
                <a:lnTo>
                  <a:pt x="4364926" y="362508"/>
                </a:lnTo>
                <a:lnTo>
                  <a:pt x="4364926" y="161721"/>
                </a:lnTo>
                <a:lnTo>
                  <a:pt x="4544377" y="161721"/>
                </a:lnTo>
                <a:lnTo>
                  <a:pt x="4544377" y="152196"/>
                </a:lnTo>
                <a:lnTo>
                  <a:pt x="4364926" y="152196"/>
                </a:lnTo>
                <a:lnTo>
                  <a:pt x="4364926" y="0"/>
                </a:lnTo>
                <a:lnTo>
                  <a:pt x="4355401" y="0"/>
                </a:lnTo>
                <a:lnTo>
                  <a:pt x="4355401" y="4974133"/>
                </a:lnTo>
                <a:lnTo>
                  <a:pt x="4172902" y="4974133"/>
                </a:lnTo>
                <a:lnTo>
                  <a:pt x="4172902" y="4773346"/>
                </a:lnTo>
                <a:lnTo>
                  <a:pt x="4355401" y="4773346"/>
                </a:lnTo>
                <a:lnTo>
                  <a:pt x="4355401" y="4763821"/>
                </a:lnTo>
                <a:lnTo>
                  <a:pt x="4172902" y="4763821"/>
                </a:lnTo>
                <a:lnTo>
                  <a:pt x="4172902" y="4563034"/>
                </a:lnTo>
                <a:lnTo>
                  <a:pt x="4355401" y="4563034"/>
                </a:lnTo>
                <a:lnTo>
                  <a:pt x="4355401" y="4553509"/>
                </a:lnTo>
                <a:lnTo>
                  <a:pt x="4172902" y="4553509"/>
                </a:lnTo>
                <a:lnTo>
                  <a:pt x="4172902" y="4352722"/>
                </a:lnTo>
                <a:lnTo>
                  <a:pt x="4355401" y="4352722"/>
                </a:lnTo>
                <a:lnTo>
                  <a:pt x="4355401" y="4343197"/>
                </a:lnTo>
                <a:lnTo>
                  <a:pt x="4172902" y="4343197"/>
                </a:lnTo>
                <a:lnTo>
                  <a:pt x="4172902" y="4145457"/>
                </a:lnTo>
                <a:lnTo>
                  <a:pt x="4355401" y="4145457"/>
                </a:lnTo>
                <a:lnTo>
                  <a:pt x="4355401" y="4135932"/>
                </a:lnTo>
                <a:lnTo>
                  <a:pt x="4172902" y="4135932"/>
                </a:lnTo>
                <a:lnTo>
                  <a:pt x="4172902" y="3935145"/>
                </a:lnTo>
                <a:lnTo>
                  <a:pt x="4355401" y="3935145"/>
                </a:lnTo>
                <a:lnTo>
                  <a:pt x="4355401" y="3925620"/>
                </a:lnTo>
                <a:lnTo>
                  <a:pt x="4172902" y="3925620"/>
                </a:lnTo>
                <a:lnTo>
                  <a:pt x="4172902" y="3724833"/>
                </a:lnTo>
                <a:lnTo>
                  <a:pt x="4355401" y="3724833"/>
                </a:lnTo>
                <a:lnTo>
                  <a:pt x="4355401" y="3715308"/>
                </a:lnTo>
                <a:lnTo>
                  <a:pt x="4172902" y="3715308"/>
                </a:lnTo>
                <a:lnTo>
                  <a:pt x="4172902" y="3514534"/>
                </a:lnTo>
                <a:lnTo>
                  <a:pt x="4355401" y="3514534"/>
                </a:lnTo>
                <a:lnTo>
                  <a:pt x="4355401" y="3505009"/>
                </a:lnTo>
                <a:lnTo>
                  <a:pt x="4172902" y="3505009"/>
                </a:lnTo>
                <a:lnTo>
                  <a:pt x="4172902" y="3307257"/>
                </a:lnTo>
                <a:lnTo>
                  <a:pt x="4355401" y="3307257"/>
                </a:lnTo>
                <a:lnTo>
                  <a:pt x="4355401" y="3297732"/>
                </a:lnTo>
                <a:lnTo>
                  <a:pt x="4172902" y="3297732"/>
                </a:lnTo>
                <a:lnTo>
                  <a:pt x="4172902" y="3096945"/>
                </a:lnTo>
                <a:lnTo>
                  <a:pt x="4355401" y="3096945"/>
                </a:lnTo>
                <a:lnTo>
                  <a:pt x="4355401" y="3087420"/>
                </a:lnTo>
                <a:lnTo>
                  <a:pt x="4172902" y="3087420"/>
                </a:lnTo>
                <a:lnTo>
                  <a:pt x="4172902" y="2886633"/>
                </a:lnTo>
                <a:lnTo>
                  <a:pt x="4355401" y="2886633"/>
                </a:lnTo>
                <a:lnTo>
                  <a:pt x="4355401" y="2877108"/>
                </a:lnTo>
                <a:lnTo>
                  <a:pt x="4172902" y="2877108"/>
                </a:lnTo>
                <a:lnTo>
                  <a:pt x="4172902" y="2676321"/>
                </a:lnTo>
                <a:lnTo>
                  <a:pt x="4355401" y="2676321"/>
                </a:lnTo>
                <a:lnTo>
                  <a:pt x="4355401" y="2666796"/>
                </a:lnTo>
                <a:lnTo>
                  <a:pt x="4172902" y="2666796"/>
                </a:lnTo>
                <a:lnTo>
                  <a:pt x="4172902" y="2469057"/>
                </a:lnTo>
                <a:lnTo>
                  <a:pt x="4355401" y="2469057"/>
                </a:lnTo>
                <a:lnTo>
                  <a:pt x="4355401" y="2459532"/>
                </a:lnTo>
                <a:lnTo>
                  <a:pt x="4172902" y="2459532"/>
                </a:lnTo>
                <a:lnTo>
                  <a:pt x="4172902" y="2258745"/>
                </a:lnTo>
                <a:lnTo>
                  <a:pt x="4355401" y="2258745"/>
                </a:lnTo>
                <a:lnTo>
                  <a:pt x="4355401" y="2249220"/>
                </a:lnTo>
                <a:lnTo>
                  <a:pt x="4172902" y="2249220"/>
                </a:lnTo>
                <a:lnTo>
                  <a:pt x="4172902" y="2048433"/>
                </a:lnTo>
                <a:lnTo>
                  <a:pt x="4355401" y="2048433"/>
                </a:lnTo>
                <a:lnTo>
                  <a:pt x="4355401" y="2038908"/>
                </a:lnTo>
                <a:lnTo>
                  <a:pt x="4172902" y="2038908"/>
                </a:lnTo>
                <a:lnTo>
                  <a:pt x="4172902" y="1838121"/>
                </a:lnTo>
                <a:lnTo>
                  <a:pt x="4355401" y="1838121"/>
                </a:lnTo>
                <a:lnTo>
                  <a:pt x="4355401" y="1828596"/>
                </a:lnTo>
                <a:lnTo>
                  <a:pt x="4172902" y="1828596"/>
                </a:lnTo>
                <a:lnTo>
                  <a:pt x="4172902" y="1630857"/>
                </a:lnTo>
                <a:lnTo>
                  <a:pt x="4355401" y="1630857"/>
                </a:lnTo>
                <a:lnTo>
                  <a:pt x="4355401" y="1621332"/>
                </a:lnTo>
                <a:lnTo>
                  <a:pt x="4172902" y="1621332"/>
                </a:lnTo>
                <a:lnTo>
                  <a:pt x="4172902" y="1420545"/>
                </a:lnTo>
                <a:lnTo>
                  <a:pt x="4355401" y="1420545"/>
                </a:lnTo>
                <a:lnTo>
                  <a:pt x="4355401" y="1411020"/>
                </a:lnTo>
                <a:lnTo>
                  <a:pt x="4172902" y="1411020"/>
                </a:lnTo>
                <a:lnTo>
                  <a:pt x="4172902" y="1210233"/>
                </a:lnTo>
                <a:lnTo>
                  <a:pt x="4355401" y="1210233"/>
                </a:lnTo>
                <a:lnTo>
                  <a:pt x="4355401" y="1200708"/>
                </a:lnTo>
                <a:lnTo>
                  <a:pt x="4172902" y="1200708"/>
                </a:lnTo>
                <a:lnTo>
                  <a:pt x="4172902" y="999921"/>
                </a:lnTo>
                <a:lnTo>
                  <a:pt x="4355401" y="999921"/>
                </a:lnTo>
                <a:lnTo>
                  <a:pt x="4355401" y="990396"/>
                </a:lnTo>
                <a:lnTo>
                  <a:pt x="4172902" y="990396"/>
                </a:lnTo>
                <a:lnTo>
                  <a:pt x="4172902" y="792657"/>
                </a:lnTo>
                <a:lnTo>
                  <a:pt x="4355401" y="792657"/>
                </a:lnTo>
                <a:lnTo>
                  <a:pt x="4355401" y="783132"/>
                </a:lnTo>
                <a:lnTo>
                  <a:pt x="4172902" y="783132"/>
                </a:lnTo>
                <a:lnTo>
                  <a:pt x="4172902" y="582345"/>
                </a:lnTo>
                <a:lnTo>
                  <a:pt x="4355401" y="582345"/>
                </a:lnTo>
                <a:lnTo>
                  <a:pt x="4355401" y="572820"/>
                </a:lnTo>
                <a:lnTo>
                  <a:pt x="4172902" y="572820"/>
                </a:lnTo>
                <a:lnTo>
                  <a:pt x="4172902" y="372033"/>
                </a:lnTo>
                <a:lnTo>
                  <a:pt x="4355401" y="372033"/>
                </a:lnTo>
                <a:lnTo>
                  <a:pt x="4355401" y="362508"/>
                </a:lnTo>
                <a:lnTo>
                  <a:pt x="4172902" y="362508"/>
                </a:lnTo>
                <a:lnTo>
                  <a:pt x="4172902" y="161721"/>
                </a:lnTo>
                <a:lnTo>
                  <a:pt x="4355401" y="161721"/>
                </a:lnTo>
                <a:lnTo>
                  <a:pt x="4355401" y="152196"/>
                </a:lnTo>
                <a:lnTo>
                  <a:pt x="4172902" y="152196"/>
                </a:lnTo>
                <a:lnTo>
                  <a:pt x="4172902" y="0"/>
                </a:lnTo>
                <a:lnTo>
                  <a:pt x="4163377" y="0"/>
                </a:lnTo>
                <a:lnTo>
                  <a:pt x="4163377" y="4974133"/>
                </a:lnTo>
                <a:lnTo>
                  <a:pt x="3983926" y="4974133"/>
                </a:lnTo>
                <a:lnTo>
                  <a:pt x="3983926" y="4773346"/>
                </a:lnTo>
                <a:lnTo>
                  <a:pt x="4163377" y="4773346"/>
                </a:lnTo>
                <a:lnTo>
                  <a:pt x="4163377" y="4763821"/>
                </a:lnTo>
                <a:lnTo>
                  <a:pt x="3983926" y="4763821"/>
                </a:lnTo>
                <a:lnTo>
                  <a:pt x="3983926" y="4563034"/>
                </a:lnTo>
                <a:lnTo>
                  <a:pt x="4163377" y="4563034"/>
                </a:lnTo>
                <a:lnTo>
                  <a:pt x="4163377" y="4553509"/>
                </a:lnTo>
                <a:lnTo>
                  <a:pt x="3983926" y="4553509"/>
                </a:lnTo>
                <a:lnTo>
                  <a:pt x="3983926" y="4352722"/>
                </a:lnTo>
                <a:lnTo>
                  <a:pt x="4163377" y="4352722"/>
                </a:lnTo>
                <a:lnTo>
                  <a:pt x="4163377" y="4343197"/>
                </a:lnTo>
                <a:lnTo>
                  <a:pt x="3983926" y="4343197"/>
                </a:lnTo>
                <a:lnTo>
                  <a:pt x="3983926" y="4145457"/>
                </a:lnTo>
                <a:lnTo>
                  <a:pt x="4163377" y="4145457"/>
                </a:lnTo>
                <a:lnTo>
                  <a:pt x="4163377" y="4135932"/>
                </a:lnTo>
                <a:lnTo>
                  <a:pt x="3983926" y="4135932"/>
                </a:lnTo>
                <a:lnTo>
                  <a:pt x="3983926" y="3935145"/>
                </a:lnTo>
                <a:lnTo>
                  <a:pt x="4163377" y="3935145"/>
                </a:lnTo>
                <a:lnTo>
                  <a:pt x="4163377" y="3925620"/>
                </a:lnTo>
                <a:lnTo>
                  <a:pt x="3983926" y="3925620"/>
                </a:lnTo>
                <a:lnTo>
                  <a:pt x="3983926" y="3724833"/>
                </a:lnTo>
                <a:lnTo>
                  <a:pt x="4163377" y="3724833"/>
                </a:lnTo>
                <a:lnTo>
                  <a:pt x="4163377" y="3715308"/>
                </a:lnTo>
                <a:lnTo>
                  <a:pt x="3983926" y="3715308"/>
                </a:lnTo>
                <a:lnTo>
                  <a:pt x="3983926" y="3514534"/>
                </a:lnTo>
                <a:lnTo>
                  <a:pt x="4163377" y="3514534"/>
                </a:lnTo>
                <a:lnTo>
                  <a:pt x="4163377" y="3505009"/>
                </a:lnTo>
                <a:lnTo>
                  <a:pt x="3983926" y="3505009"/>
                </a:lnTo>
                <a:lnTo>
                  <a:pt x="3983926" y="3307257"/>
                </a:lnTo>
                <a:lnTo>
                  <a:pt x="4163377" y="3307257"/>
                </a:lnTo>
                <a:lnTo>
                  <a:pt x="4163377" y="3297732"/>
                </a:lnTo>
                <a:lnTo>
                  <a:pt x="3983926" y="3297732"/>
                </a:lnTo>
                <a:lnTo>
                  <a:pt x="3983926" y="3096945"/>
                </a:lnTo>
                <a:lnTo>
                  <a:pt x="4163377" y="3096945"/>
                </a:lnTo>
                <a:lnTo>
                  <a:pt x="4163377" y="3087420"/>
                </a:lnTo>
                <a:lnTo>
                  <a:pt x="3983926" y="3087420"/>
                </a:lnTo>
                <a:lnTo>
                  <a:pt x="3983926" y="2886633"/>
                </a:lnTo>
                <a:lnTo>
                  <a:pt x="4163377" y="2886633"/>
                </a:lnTo>
                <a:lnTo>
                  <a:pt x="4163377" y="2877108"/>
                </a:lnTo>
                <a:lnTo>
                  <a:pt x="3983926" y="2877108"/>
                </a:lnTo>
                <a:lnTo>
                  <a:pt x="3983926" y="2676321"/>
                </a:lnTo>
                <a:lnTo>
                  <a:pt x="4163377" y="2676321"/>
                </a:lnTo>
                <a:lnTo>
                  <a:pt x="4163377" y="2666796"/>
                </a:lnTo>
                <a:lnTo>
                  <a:pt x="3983926" y="2666796"/>
                </a:lnTo>
                <a:lnTo>
                  <a:pt x="3983926" y="2469057"/>
                </a:lnTo>
                <a:lnTo>
                  <a:pt x="4163377" y="2469057"/>
                </a:lnTo>
                <a:lnTo>
                  <a:pt x="4163377" y="2459532"/>
                </a:lnTo>
                <a:lnTo>
                  <a:pt x="3983926" y="2459532"/>
                </a:lnTo>
                <a:lnTo>
                  <a:pt x="3983926" y="2258745"/>
                </a:lnTo>
                <a:lnTo>
                  <a:pt x="4163377" y="2258745"/>
                </a:lnTo>
                <a:lnTo>
                  <a:pt x="4163377" y="2249220"/>
                </a:lnTo>
                <a:lnTo>
                  <a:pt x="3983926" y="2249220"/>
                </a:lnTo>
                <a:lnTo>
                  <a:pt x="3983926" y="2048433"/>
                </a:lnTo>
                <a:lnTo>
                  <a:pt x="4163377" y="2048433"/>
                </a:lnTo>
                <a:lnTo>
                  <a:pt x="4163377" y="2038908"/>
                </a:lnTo>
                <a:lnTo>
                  <a:pt x="3983926" y="2038908"/>
                </a:lnTo>
                <a:lnTo>
                  <a:pt x="3983926" y="1838121"/>
                </a:lnTo>
                <a:lnTo>
                  <a:pt x="4163377" y="1838121"/>
                </a:lnTo>
                <a:lnTo>
                  <a:pt x="4163377" y="1828596"/>
                </a:lnTo>
                <a:lnTo>
                  <a:pt x="3983926" y="1828596"/>
                </a:lnTo>
                <a:lnTo>
                  <a:pt x="3983926" y="1630857"/>
                </a:lnTo>
                <a:lnTo>
                  <a:pt x="4163377" y="1630857"/>
                </a:lnTo>
                <a:lnTo>
                  <a:pt x="4163377" y="1621332"/>
                </a:lnTo>
                <a:lnTo>
                  <a:pt x="3983926" y="1621332"/>
                </a:lnTo>
                <a:lnTo>
                  <a:pt x="3983926" y="1420545"/>
                </a:lnTo>
                <a:lnTo>
                  <a:pt x="4163377" y="1420545"/>
                </a:lnTo>
                <a:lnTo>
                  <a:pt x="4163377" y="1411020"/>
                </a:lnTo>
                <a:lnTo>
                  <a:pt x="3983926" y="1411020"/>
                </a:lnTo>
                <a:lnTo>
                  <a:pt x="3983926" y="1210233"/>
                </a:lnTo>
                <a:lnTo>
                  <a:pt x="4163377" y="1210233"/>
                </a:lnTo>
                <a:lnTo>
                  <a:pt x="4163377" y="1200708"/>
                </a:lnTo>
                <a:lnTo>
                  <a:pt x="3983926" y="1200708"/>
                </a:lnTo>
                <a:lnTo>
                  <a:pt x="3983926" y="999921"/>
                </a:lnTo>
                <a:lnTo>
                  <a:pt x="4163377" y="999921"/>
                </a:lnTo>
                <a:lnTo>
                  <a:pt x="4163377" y="990396"/>
                </a:lnTo>
                <a:lnTo>
                  <a:pt x="3983926" y="990396"/>
                </a:lnTo>
                <a:lnTo>
                  <a:pt x="3983926" y="792657"/>
                </a:lnTo>
                <a:lnTo>
                  <a:pt x="4163377" y="792657"/>
                </a:lnTo>
                <a:lnTo>
                  <a:pt x="4163377" y="783132"/>
                </a:lnTo>
                <a:lnTo>
                  <a:pt x="3983926" y="783132"/>
                </a:lnTo>
                <a:lnTo>
                  <a:pt x="3983926" y="582345"/>
                </a:lnTo>
                <a:lnTo>
                  <a:pt x="4163377" y="582345"/>
                </a:lnTo>
                <a:lnTo>
                  <a:pt x="4163377" y="572820"/>
                </a:lnTo>
                <a:lnTo>
                  <a:pt x="3983926" y="572820"/>
                </a:lnTo>
                <a:lnTo>
                  <a:pt x="3983926" y="372033"/>
                </a:lnTo>
                <a:lnTo>
                  <a:pt x="4163377" y="372033"/>
                </a:lnTo>
                <a:lnTo>
                  <a:pt x="4163377" y="362508"/>
                </a:lnTo>
                <a:lnTo>
                  <a:pt x="3983926" y="362508"/>
                </a:lnTo>
                <a:lnTo>
                  <a:pt x="3983926" y="161721"/>
                </a:lnTo>
                <a:lnTo>
                  <a:pt x="4163377" y="161721"/>
                </a:lnTo>
                <a:lnTo>
                  <a:pt x="4163377" y="152196"/>
                </a:lnTo>
                <a:lnTo>
                  <a:pt x="3983926" y="152196"/>
                </a:lnTo>
                <a:lnTo>
                  <a:pt x="3983926" y="0"/>
                </a:lnTo>
                <a:lnTo>
                  <a:pt x="3974401" y="0"/>
                </a:lnTo>
                <a:lnTo>
                  <a:pt x="3974401" y="4974133"/>
                </a:lnTo>
                <a:lnTo>
                  <a:pt x="3791902" y="4974133"/>
                </a:lnTo>
                <a:lnTo>
                  <a:pt x="3791902" y="4773346"/>
                </a:lnTo>
                <a:lnTo>
                  <a:pt x="3974401" y="4773346"/>
                </a:lnTo>
                <a:lnTo>
                  <a:pt x="3974401" y="4763821"/>
                </a:lnTo>
                <a:lnTo>
                  <a:pt x="3791902" y="4763821"/>
                </a:lnTo>
                <a:lnTo>
                  <a:pt x="3791902" y="4563034"/>
                </a:lnTo>
                <a:lnTo>
                  <a:pt x="3974401" y="4563034"/>
                </a:lnTo>
                <a:lnTo>
                  <a:pt x="3974401" y="4553509"/>
                </a:lnTo>
                <a:lnTo>
                  <a:pt x="3791902" y="4553509"/>
                </a:lnTo>
                <a:lnTo>
                  <a:pt x="3791902" y="4352722"/>
                </a:lnTo>
                <a:lnTo>
                  <a:pt x="3974401" y="4352722"/>
                </a:lnTo>
                <a:lnTo>
                  <a:pt x="3974401" y="4343197"/>
                </a:lnTo>
                <a:lnTo>
                  <a:pt x="3791902" y="4343197"/>
                </a:lnTo>
                <a:lnTo>
                  <a:pt x="3791902" y="4145457"/>
                </a:lnTo>
                <a:lnTo>
                  <a:pt x="3974401" y="4145457"/>
                </a:lnTo>
                <a:lnTo>
                  <a:pt x="3974401" y="4135932"/>
                </a:lnTo>
                <a:lnTo>
                  <a:pt x="3791902" y="4135932"/>
                </a:lnTo>
                <a:lnTo>
                  <a:pt x="3791902" y="3935145"/>
                </a:lnTo>
                <a:lnTo>
                  <a:pt x="3974401" y="3935145"/>
                </a:lnTo>
                <a:lnTo>
                  <a:pt x="3974401" y="3925620"/>
                </a:lnTo>
                <a:lnTo>
                  <a:pt x="3791902" y="3925620"/>
                </a:lnTo>
                <a:lnTo>
                  <a:pt x="3791902" y="3724833"/>
                </a:lnTo>
                <a:lnTo>
                  <a:pt x="3974401" y="3724833"/>
                </a:lnTo>
                <a:lnTo>
                  <a:pt x="3974401" y="3715308"/>
                </a:lnTo>
                <a:lnTo>
                  <a:pt x="3791902" y="3715308"/>
                </a:lnTo>
                <a:lnTo>
                  <a:pt x="3791902" y="3514534"/>
                </a:lnTo>
                <a:lnTo>
                  <a:pt x="3974401" y="3514534"/>
                </a:lnTo>
                <a:lnTo>
                  <a:pt x="3974401" y="3505009"/>
                </a:lnTo>
                <a:lnTo>
                  <a:pt x="3791902" y="3505009"/>
                </a:lnTo>
                <a:lnTo>
                  <a:pt x="3791902" y="3307257"/>
                </a:lnTo>
                <a:lnTo>
                  <a:pt x="3974401" y="3307257"/>
                </a:lnTo>
                <a:lnTo>
                  <a:pt x="3974401" y="3297732"/>
                </a:lnTo>
                <a:lnTo>
                  <a:pt x="3791902" y="3297732"/>
                </a:lnTo>
                <a:lnTo>
                  <a:pt x="3791902" y="3096945"/>
                </a:lnTo>
                <a:lnTo>
                  <a:pt x="3974401" y="3096945"/>
                </a:lnTo>
                <a:lnTo>
                  <a:pt x="3974401" y="3087420"/>
                </a:lnTo>
                <a:lnTo>
                  <a:pt x="3791902" y="3087420"/>
                </a:lnTo>
                <a:lnTo>
                  <a:pt x="3791902" y="2886633"/>
                </a:lnTo>
                <a:lnTo>
                  <a:pt x="3974401" y="2886633"/>
                </a:lnTo>
                <a:lnTo>
                  <a:pt x="3974401" y="2877108"/>
                </a:lnTo>
                <a:lnTo>
                  <a:pt x="3791902" y="2877108"/>
                </a:lnTo>
                <a:lnTo>
                  <a:pt x="3791902" y="2676321"/>
                </a:lnTo>
                <a:lnTo>
                  <a:pt x="3974401" y="2676321"/>
                </a:lnTo>
                <a:lnTo>
                  <a:pt x="3974401" y="2666796"/>
                </a:lnTo>
                <a:lnTo>
                  <a:pt x="3791902" y="2666796"/>
                </a:lnTo>
                <a:lnTo>
                  <a:pt x="3791902" y="2469057"/>
                </a:lnTo>
                <a:lnTo>
                  <a:pt x="3974401" y="2469057"/>
                </a:lnTo>
                <a:lnTo>
                  <a:pt x="3974401" y="2459532"/>
                </a:lnTo>
                <a:lnTo>
                  <a:pt x="3791902" y="2459532"/>
                </a:lnTo>
                <a:lnTo>
                  <a:pt x="3791902" y="2258745"/>
                </a:lnTo>
                <a:lnTo>
                  <a:pt x="3974401" y="2258745"/>
                </a:lnTo>
                <a:lnTo>
                  <a:pt x="3974401" y="2249220"/>
                </a:lnTo>
                <a:lnTo>
                  <a:pt x="3791902" y="2249220"/>
                </a:lnTo>
                <a:lnTo>
                  <a:pt x="3791902" y="2048433"/>
                </a:lnTo>
                <a:lnTo>
                  <a:pt x="3974401" y="2048433"/>
                </a:lnTo>
                <a:lnTo>
                  <a:pt x="3974401" y="2038908"/>
                </a:lnTo>
                <a:lnTo>
                  <a:pt x="3791902" y="2038908"/>
                </a:lnTo>
                <a:lnTo>
                  <a:pt x="3791902" y="1838121"/>
                </a:lnTo>
                <a:lnTo>
                  <a:pt x="3974401" y="1838121"/>
                </a:lnTo>
                <a:lnTo>
                  <a:pt x="3974401" y="1828596"/>
                </a:lnTo>
                <a:lnTo>
                  <a:pt x="3791902" y="1828596"/>
                </a:lnTo>
                <a:lnTo>
                  <a:pt x="3791902" y="1630857"/>
                </a:lnTo>
                <a:lnTo>
                  <a:pt x="3974401" y="1630857"/>
                </a:lnTo>
                <a:lnTo>
                  <a:pt x="3974401" y="1621332"/>
                </a:lnTo>
                <a:lnTo>
                  <a:pt x="3791902" y="1621332"/>
                </a:lnTo>
                <a:lnTo>
                  <a:pt x="3791902" y="1420545"/>
                </a:lnTo>
                <a:lnTo>
                  <a:pt x="3974401" y="1420545"/>
                </a:lnTo>
                <a:lnTo>
                  <a:pt x="3974401" y="1411020"/>
                </a:lnTo>
                <a:lnTo>
                  <a:pt x="3791902" y="1411020"/>
                </a:lnTo>
                <a:lnTo>
                  <a:pt x="3791902" y="1210233"/>
                </a:lnTo>
                <a:lnTo>
                  <a:pt x="3974401" y="1210233"/>
                </a:lnTo>
                <a:lnTo>
                  <a:pt x="3974401" y="1200708"/>
                </a:lnTo>
                <a:lnTo>
                  <a:pt x="3791902" y="1200708"/>
                </a:lnTo>
                <a:lnTo>
                  <a:pt x="3791902" y="999921"/>
                </a:lnTo>
                <a:lnTo>
                  <a:pt x="3974401" y="999921"/>
                </a:lnTo>
                <a:lnTo>
                  <a:pt x="3974401" y="990396"/>
                </a:lnTo>
                <a:lnTo>
                  <a:pt x="3791902" y="990396"/>
                </a:lnTo>
                <a:lnTo>
                  <a:pt x="3791902" y="792657"/>
                </a:lnTo>
                <a:lnTo>
                  <a:pt x="3974401" y="792657"/>
                </a:lnTo>
                <a:lnTo>
                  <a:pt x="3974401" y="783132"/>
                </a:lnTo>
                <a:lnTo>
                  <a:pt x="3791902" y="783132"/>
                </a:lnTo>
                <a:lnTo>
                  <a:pt x="3791902" y="582345"/>
                </a:lnTo>
                <a:lnTo>
                  <a:pt x="3974401" y="582345"/>
                </a:lnTo>
                <a:lnTo>
                  <a:pt x="3974401" y="572820"/>
                </a:lnTo>
                <a:lnTo>
                  <a:pt x="3791902" y="572820"/>
                </a:lnTo>
                <a:lnTo>
                  <a:pt x="3791902" y="372033"/>
                </a:lnTo>
                <a:lnTo>
                  <a:pt x="3974401" y="372033"/>
                </a:lnTo>
                <a:lnTo>
                  <a:pt x="3974401" y="362508"/>
                </a:lnTo>
                <a:lnTo>
                  <a:pt x="3791902" y="362508"/>
                </a:lnTo>
                <a:lnTo>
                  <a:pt x="3791902" y="161721"/>
                </a:lnTo>
                <a:lnTo>
                  <a:pt x="3974401" y="161721"/>
                </a:lnTo>
                <a:lnTo>
                  <a:pt x="3974401" y="152196"/>
                </a:lnTo>
                <a:lnTo>
                  <a:pt x="3791902" y="152196"/>
                </a:lnTo>
                <a:lnTo>
                  <a:pt x="3791902" y="0"/>
                </a:lnTo>
                <a:lnTo>
                  <a:pt x="3782377" y="0"/>
                </a:lnTo>
                <a:lnTo>
                  <a:pt x="3782377" y="4974133"/>
                </a:lnTo>
                <a:lnTo>
                  <a:pt x="3602926" y="4974133"/>
                </a:lnTo>
                <a:lnTo>
                  <a:pt x="3602926" y="4773346"/>
                </a:lnTo>
                <a:lnTo>
                  <a:pt x="3782377" y="4773346"/>
                </a:lnTo>
                <a:lnTo>
                  <a:pt x="3782377" y="4763821"/>
                </a:lnTo>
                <a:lnTo>
                  <a:pt x="3602926" y="4763821"/>
                </a:lnTo>
                <a:lnTo>
                  <a:pt x="3602926" y="4563034"/>
                </a:lnTo>
                <a:lnTo>
                  <a:pt x="3782377" y="4563034"/>
                </a:lnTo>
                <a:lnTo>
                  <a:pt x="3782377" y="4553509"/>
                </a:lnTo>
                <a:lnTo>
                  <a:pt x="3602926" y="4553509"/>
                </a:lnTo>
                <a:lnTo>
                  <a:pt x="3602926" y="4352722"/>
                </a:lnTo>
                <a:lnTo>
                  <a:pt x="3782377" y="4352722"/>
                </a:lnTo>
                <a:lnTo>
                  <a:pt x="3782377" y="4343197"/>
                </a:lnTo>
                <a:lnTo>
                  <a:pt x="3602926" y="4343197"/>
                </a:lnTo>
                <a:lnTo>
                  <a:pt x="3602926" y="4145457"/>
                </a:lnTo>
                <a:lnTo>
                  <a:pt x="3782377" y="4145457"/>
                </a:lnTo>
                <a:lnTo>
                  <a:pt x="3782377" y="4135932"/>
                </a:lnTo>
                <a:lnTo>
                  <a:pt x="3602926" y="4135932"/>
                </a:lnTo>
                <a:lnTo>
                  <a:pt x="3602926" y="3935145"/>
                </a:lnTo>
                <a:lnTo>
                  <a:pt x="3782377" y="3935145"/>
                </a:lnTo>
                <a:lnTo>
                  <a:pt x="3782377" y="3925620"/>
                </a:lnTo>
                <a:lnTo>
                  <a:pt x="3602926" y="3925620"/>
                </a:lnTo>
                <a:lnTo>
                  <a:pt x="3602926" y="3724833"/>
                </a:lnTo>
                <a:lnTo>
                  <a:pt x="3782377" y="3724833"/>
                </a:lnTo>
                <a:lnTo>
                  <a:pt x="3782377" y="3715308"/>
                </a:lnTo>
                <a:lnTo>
                  <a:pt x="3602926" y="3715308"/>
                </a:lnTo>
                <a:lnTo>
                  <a:pt x="3602926" y="3514534"/>
                </a:lnTo>
                <a:lnTo>
                  <a:pt x="3782377" y="3514534"/>
                </a:lnTo>
                <a:lnTo>
                  <a:pt x="3782377" y="3505009"/>
                </a:lnTo>
                <a:lnTo>
                  <a:pt x="3602926" y="3505009"/>
                </a:lnTo>
                <a:lnTo>
                  <a:pt x="3602926" y="3307257"/>
                </a:lnTo>
                <a:lnTo>
                  <a:pt x="3782377" y="3307257"/>
                </a:lnTo>
                <a:lnTo>
                  <a:pt x="3782377" y="3297732"/>
                </a:lnTo>
                <a:lnTo>
                  <a:pt x="3602926" y="3297732"/>
                </a:lnTo>
                <a:lnTo>
                  <a:pt x="3602926" y="3096945"/>
                </a:lnTo>
                <a:lnTo>
                  <a:pt x="3782377" y="3096945"/>
                </a:lnTo>
                <a:lnTo>
                  <a:pt x="3782377" y="3087420"/>
                </a:lnTo>
                <a:lnTo>
                  <a:pt x="3602926" y="3087420"/>
                </a:lnTo>
                <a:lnTo>
                  <a:pt x="3602926" y="2886633"/>
                </a:lnTo>
                <a:lnTo>
                  <a:pt x="3782377" y="2886633"/>
                </a:lnTo>
                <a:lnTo>
                  <a:pt x="3782377" y="2877108"/>
                </a:lnTo>
                <a:lnTo>
                  <a:pt x="3602926" y="2877108"/>
                </a:lnTo>
                <a:lnTo>
                  <a:pt x="3602926" y="2676321"/>
                </a:lnTo>
                <a:lnTo>
                  <a:pt x="3782377" y="2676321"/>
                </a:lnTo>
                <a:lnTo>
                  <a:pt x="3782377" y="2666796"/>
                </a:lnTo>
                <a:lnTo>
                  <a:pt x="3602926" y="2666796"/>
                </a:lnTo>
                <a:lnTo>
                  <a:pt x="3602926" y="2469057"/>
                </a:lnTo>
                <a:lnTo>
                  <a:pt x="3782377" y="2469057"/>
                </a:lnTo>
                <a:lnTo>
                  <a:pt x="3782377" y="2459532"/>
                </a:lnTo>
                <a:lnTo>
                  <a:pt x="3602926" y="2459532"/>
                </a:lnTo>
                <a:lnTo>
                  <a:pt x="3602926" y="2258745"/>
                </a:lnTo>
                <a:lnTo>
                  <a:pt x="3782377" y="2258745"/>
                </a:lnTo>
                <a:lnTo>
                  <a:pt x="3782377" y="2249220"/>
                </a:lnTo>
                <a:lnTo>
                  <a:pt x="3602926" y="2249220"/>
                </a:lnTo>
                <a:lnTo>
                  <a:pt x="3602926" y="2048433"/>
                </a:lnTo>
                <a:lnTo>
                  <a:pt x="3782377" y="2048433"/>
                </a:lnTo>
                <a:lnTo>
                  <a:pt x="3782377" y="2038908"/>
                </a:lnTo>
                <a:lnTo>
                  <a:pt x="3602926" y="2038908"/>
                </a:lnTo>
                <a:lnTo>
                  <a:pt x="3602926" y="1838121"/>
                </a:lnTo>
                <a:lnTo>
                  <a:pt x="3782377" y="1838121"/>
                </a:lnTo>
                <a:lnTo>
                  <a:pt x="3782377" y="1828596"/>
                </a:lnTo>
                <a:lnTo>
                  <a:pt x="3602926" y="1828596"/>
                </a:lnTo>
                <a:lnTo>
                  <a:pt x="3602926" y="1630857"/>
                </a:lnTo>
                <a:lnTo>
                  <a:pt x="3782377" y="1630857"/>
                </a:lnTo>
                <a:lnTo>
                  <a:pt x="3782377" y="1621332"/>
                </a:lnTo>
                <a:lnTo>
                  <a:pt x="3602926" y="1621332"/>
                </a:lnTo>
                <a:lnTo>
                  <a:pt x="3602926" y="1420545"/>
                </a:lnTo>
                <a:lnTo>
                  <a:pt x="3782377" y="1420545"/>
                </a:lnTo>
                <a:lnTo>
                  <a:pt x="3782377" y="1411020"/>
                </a:lnTo>
                <a:lnTo>
                  <a:pt x="3602926" y="1411020"/>
                </a:lnTo>
                <a:lnTo>
                  <a:pt x="3602926" y="1210233"/>
                </a:lnTo>
                <a:lnTo>
                  <a:pt x="3782377" y="1210233"/>
                </a:lnTo>
                <a:lnTo>
                  <a:pt x="3782377" y="1200708"/>
                </a:lnTo>
                <a:lnTo>
                  <a:pt x="3602926" y="1200708"/>
                </a:lnTo>
                <a:lnTo>
                  <a:pt x="3602926" y="999921"/>
                </a:lnTo>
                <a:lnTo>
                  <a:pt x="3782377" y="999921"/>
                </a:lnTo>
                <a:lnTo>
                  <a:pt x="3782377" y="990396"/>
                </a:lnTo>
                <a:lnTo>
                  <a:pt x="3602926" y="990396"/>
                </a:lnTo>
                <a:lnTo>
                  <a:pt x="3602926" y="792657"/>
                </a:lnTo>
                <a:lnTo>
                  <a:pt x="3782377" y="792657"/>
                </a:lnTo>
                <a:lnTo>
                  <a:pt x="3782377" y="783132"/>
                </a:lnTo>
                <a:lnTo>
                  <a:pt x="3602926" y="783132"/>
                </a:lnTo>
                <a:lnTo>
                  <a:pt x="3602926" y="582345"/>
                </a:lnTo>
                <a:lnTo>
                  <a:pt x="3782377" y="582345"/>
                </a:lnTo>
                <a:lnTo>
                  <a:pt x="3782377" y="572820"/>
                </a:lnTo>
                <a:lnTo>
                  <a:pt x="3602926" y="572820"/>
                </a:lnTo>
                <a:lnTo>
                  <a:pt x="3602926" y="372033"/>
                </a:lnTo>
                <a:lnTo>
                  <a:pt x="3782377" y="372033"/>
                </a:lnTo>
                <a:lnTo>
                  <a:pt x="3782377" y="362508"/>
                </a:lnTo>
                <a:lnTo>
                  <a:pt x="3602926" y="362508"/>
                </a:lnTo>
                <a:lnTo>
                  <a:pt x="3602926" y="161721"/>
                </a:lnTo>
                <a:lnTo>
                  <a:pt x="3782377" y="161721"/>
                </a:lnTo>
                <a:lnTo>
                  <a:pt x="3782377" y="152196"/>
                </a:lnTo>
                <a:lnTo>
                  <a:pt x="3602926" y="152196"/>
                </a:lnTo>
                <a:lnTo>
                  <a:pt x="3602926" y="0"/>
                </a:lnTo>
                <a:lnTo>
                  <a:pt x="3593401" y="0"/>
                </a:lnTo>
                <a:lnTo>
                  <a:pt x="3593401" y="4974133"/>
                </a:lnTo>
                <a:lnTo>
                  <a:pt x="3410902" y="4974133"/>
                </a:lnTo>
                <a:lnTo>
                  <a:pt x="3410902" y="4773346"/>
                </a:lnTo>
                <a:lnTo>
                  <a:pt x="3593401" y="4773346"/>
                </a:lnTo>
                <a:lnTo>
                  <a:pt x="3593401" y="4763821"/>
                </a:lnTo>
                <a:lnTo>
                  <a:pt x="3410902" y="4763821"/>
                </a:lnTo>
                <a:lnTo>
                  <a:pt x="3410902" y="4563034"/>
                </a:lnTo>
                <a:lnTo>
                  <a:pt x="3593401" y="4563034"/>
                </a:lnTo>
                <a:lnTo>
                  <a:pt x="3593401" y="4553509"/>
                </a:lnTo>
                <a:lnTo>
                  <a:pt x="3410902" y="4553509"/>
                </a:lnTo>
                <a:lnTo>
                  <a:pt x="3410902" y="4352722"/>
                </a:lnTo>
                <a:lnTo>
                  <a:pt x="3593401" y="4352722"/>
                </a:lnTo>
                <a:lnTo>
                  <a:pt x="3593401" y="4343197"/>
                </a:lnTo>
                <a:lnTo>
                  <a:pt x="3410902" y="4343197"/>
                </a:lnTo>
                <a:lnTo>
                  <a:pt x="3410902" y="4145457"/>
                </a:lnTo>
                <a:lnTo>
                  <a:pt x="3593401" y="4145457"/>
                </a:lnTo>
                <a:lnTo>
                  <a:pt x="3593401" y="4135932"/>
                </a:lnTo>
                <a:lnTo>
                  <a:pt x="3410902" y="4135932"/>
                </a:lnTo>
                <a:lnTo>
                  <a:pt x="3410902" y="3935145"/>
                </a:lnTo>
                <a:lnTo>
                  <a:pt x="3593401" y="3935145"/>
                </a:lnTo>
                <a:lnTo>
                  <a:pt x="3593401" y="3925620"/>
                </a:lnTo>
                <a:lnTo>
                  <a:pt x="3410902" y="3925620"/>
                </a:lnTo>
                <a:lnTo>
                  <a:pt x="3410902" y="3724833"/>
                </a:lnTo>
                <a:lnTo>
                  <a:pt x="3593401" y="3724833"/>
                </a:lnTo>
                <a:lnTo>
                  <a:pt x="3593401" y="3715308"/>
                </a:lnTo>
                <a:lnTo>
                  <a:pt x="3410902" y="3715308"/>
                </a:lnTo>
                <a:lnTo>
                  <a:pt x="3410902" y="3514534"/>
                </a:lnTo>
                <a:lnTo>
                  <a:pt x="3593401" y="3514534"/>
                </a:lnTo>
                <a:lnTo>
                  <a:pt x="3593401" y="3505009"/>
                </a:lnTo>
                <a:lnTo>
                  <a:pt x="3410902" y="3505009"/>
                </a:lnTo>
                <a:lnTo>
                  <a:pt x="3410902" y="3307257"/>
                </a:lnTo>
                <a:lnTo>
                  <a:pt x="3593401" y="3307257"/>
                </a:lnTo>
                <a:lnTo>
                  <a:pt x="3593401" y="3297732"/>
                </a:lnTo>
                <a:lnTo>
                  <a:pt x="3410902" y="3297732"/>
                </a:lnTo>
                <a:lnTo>
                  <a:pt x="3410902" y="3096945"/>
                </a:lnTo>
                <a:lnTo>
                  <a:pt x="3593401" y="3096945"/>
                </a:lnTo>
                <a:lnTo>
                  <a:pt x="3593401" y="3087420"/>
                </a:lnTo>
                <a:lnTo>
                  <a:pt x="3410902" y="3087420"/>
                </a:lnTo>
                <a:lnTo>
                  <a:pt x="3410902" y="2886633"/>
                </a:lnTo>
                <a:lnTo>
                  <a:pt x="3593401" y="2886633"/>
                </a:lnTo>
                <a:lnTo>
                  <a:pt x="3593401" y="2877108"/>
                </a:lnTo>
                <a:lnTo>
                  <a:pt x="3410902" y="2877108"/>
                </a:lnTo>
                <a:lnTo>
                  <a:pt x="3410902" y="2676321"/>
                </a:lnTo>
                <a:lnTo>
                  <a:pt x="3593401" y="2676321"/>
                </a:lnTo>
                <a:lnTo>
                  <a:pt x="3593401" y="2666796"/>
                </a:lnTo>
                <a:lnTo>
                  <a:pt x="3410902" y="2666796"/>
                </a:lnTo>
                <a:lnTo>
                  <a:pt x="3410902" y="2469057"/>
                </a:lnTo>
                <a:lnTo>
                  <a:pt x="3593401" y="2469057"/>
                </a:lnTo>
                <a:lnTo>
                  <a:pt x="3593401" y="2459532"/>
                </a:lnTo>
                <a:lnTo>
                  <a:pt x="3410902" y="2459532"/>
                </a:lnTo>
                <a:lnTo>
                  <a:pt x="3410902" y="2258745"/>
                </a:lnTo>
                <a:lnTo>
                  <a:pt x="3593401" y="2258745"/>
                </a:lnTo>
                <a:lnTo>
                  <a:pt x="3593401" y="2249220"/>
                </a:lnTo>
                <a:lnTo>
                  <a:pt x="3410902" y="2249220"/>
                </a:lnTo>
                <a:lnTo>
                  <a:pt x="3410902" y="2048433"/>
                </a:lnTo>
                <a:lnTo>
                  <a:pt x="3593401" y="2048433"/>
                </a:lnTo>
                <a:lnTo>
                  <a:pt x="3593401" y="2038908"/>
                </a:lnTo>
                <a:lnTo>
                  <a:pt x="3410902" y="2038908"/>
                </a:lnTo>
                <a:lnTo>
                  <a:pt x="3410902" y="1838121"/>
                </a:lnTo>
                <a:lnTo>
                  <a:pt x="3593401" y="1838121"/>
                </a:lnTo>
                <a:lnTo>
                  <a:pt x="3593401" y="1828596"/>
                </a:lnTo>
                <a:lnTo>
                  <a:pt x="3410902" y="1828596"/>
                </a:lnTo>
                <a:lnTo>
                  <a:pt x="3410902" y="1630857"/>
                </a:lnTo>
                <a:lnTo>
                  <a:pt x="3593401" y="1630857"/>
                </a:lnTo>
                <a:lnTo>
                  <a:pt x="3593401" y="1621332"/>
                </a:lnTo>
                <a:lnTo>
                  <a:pt x="3410902" y="1621332"/>
                </a:lnTo>
                <a:lnTo>
                  <a:pt x="3410902" y="1420545"/>
                </a:lnTo>
                <a:lnTo>
                  <a:pt x="3593401" y="1420545"/>
                </a:lnTo>
                <a:lnTo>
                  <a:pt x="3593401" y="1411020"/>
                </a:lnTo>
                <a:lnTo>
                  <a:pt x="3410902" y="1411020"/>
                </a:lnTo>
                <a:lnTo>
                  <a:pt x="3410902" y="1210233"/>
                </a:lnTo>
                <a:lnTo>
                  <a:pt x="3593401" y="1210233"/>
                </a:lnTo>
                <a:lnTo>
                  <a:pt x="3593401" y="1200708"/>
                </a:lnTo>
                <a:lnTo>
                  <a:pt x="3410902" y="1200708"/>
                </a:lnTo>
                <a:lnTo>
                  <a:pt x="3410902" y="999921"/>
                </a:lnTo>
                <a:lnTo>
                  <a:pt x="3593401" y="999921"/>
                </a:lnTo>
                <a:lnTo>
                  <a:pt x="3593401" y="990396"/>
                </a:lnTo>
                <a:lnTo>
                  <a:pt x="3410902" y="990396"/>
                </a:lnTo>
                <a:lnTo>
                  <a:pt x="3410902" y="792657"/>
                </a:lnTo>
                <a:lnTo>
                  <a:pt x="3593401" y="792657"/>
                </a:lnTo>
                <a:lnTo>
                  <a:pt x="3593401" y="783132"/>
                </a:lnTo>
                <a:lnTo>
                  <a:pt x="3410902" y="783132"/>
                </a:lnTo>
                <a:lnTo>
                  <a:pt x="3410902" y="582345"/>
                </a:lnTo>
                <a:lnTo>
                  <a:pt x="3593401" y="582345"/>
                </a:lnTo>
                <a:lnTo>
                  <a:pt x="3593401" y="572820"/>
                </a:lnTo>
                <a:lnTo>
                  <a:pt x="3410902" y="572820"/>
                </a:lnTo>
                <a:lnTo>
                  <a:pt x="3410902" y="372033"/>
                </a:lnTo>
                <a:lnTo>
                  <a:pt x="3593401" y="372033"/>
                </a:lnTo>
                <a:lnTo>
                  <a:pt x="3593401" y="362508"/>
                </a:lnTo>
                <a:lnTo>
                  <a:pt x="3410902" y="362508"/>
                </a:lnTo>
                <a:lnTo>
                  <a:pt x="3410902" y="161721"/>
                </a:lnTo>
                <a:lnTo>
                  <a:pt x="3593401" y="161721"/>
                </a:lnTo>
                <a:lnTo>
                  <a:pt x="3593401" y="152196"/>
                </a:lnTo>
                <a:lnTo>
                  <a:pt x="3410902" y="152196"/>
                </a:lnTo>
                <a:lnTo>
                  <a:pt x="3410902" y="0"/>
                </a:lnTo>
                <a:lnTo>
                  <a:pt x="3401377" y="0"/>
                </a:lnTo>
                <a:lnTo>
                  <a:pt x="3401377" y="4974133"/>
                </a:lnTo>
                <a:lnTo>
                  <a:pt x="3221926" y="4974133"/>
                </a:lnTo>
                <a:lnTo>
                  <a:pt x="3221926" y="4773346"/>
                </a:lnTo>
                <a:lnTo>
                  <a:pt x="3401377" y="4773346"/>
                </a:lnTo>
                <a:lnTo>
                  <a:pt x="3401377" y="4763821"/>
                </a:lnTo>
                <a:lnTo>
                  <a:pt x="3221926" y="4763821"/>
                </a:lnTo>
                <a:lnTo>
                  <a:pt x="3221926" y="4563034"/>
                </a:lnTo>
                <a:lnTo>
                  <a:pt x="3401377" y="4563034"/>
                </a:lnTo>
                <a:lnTo>
                  <a:pt x="3401377" y="4553509"/>
                </a:lnTo>
                <a:lnTo>
                  <a:pt x="3221926" y="4553509"/>
                </a:lnTo>
                <a:lnTo>
                  <a:pt x="3221926" y="4352722"/>
                </a:lnTo>
                <a:lnTo>
                  <a:pt x="3401377" y="4352722"/>
                </a:lnTo>
                <a:lnTo>
                  <a:pt x="3401377" y="4343197"/>
                </a:lnTo>
                <a:lnTo>
                  <a:pt x="3221926" y="4343197"/>
                </a:lnTo>
                <a:lnTo>
                  <a:pt x="3221926" y="4145457"/>
                </a:lnTo>
                <a:lnTo>
                  <a:pt x="3401377" y="4145457"/>
                </a:lnTo>
                <a:lnTo>
                  <a:pt x="3401377" y="4135932"/>
                </a:lnTo>
                <a:lnTo>
                  <a:pt x="3221926" y="4135932"/>
                </a:lnTo>
                <a:lnTo>
                  <a:pt x="3221926" y="3935145"/>
                </a:lnTo>
                <a:lnTo>
                  <a:pt x="3401377" y="3935145"/>
                </a:lnTo>
                <a:lnTo>
                  <a:pt x="3401377" y="3925620"/>
                </a:lnTo>
                <a:lnTo>
                  <a:pt x="3221926" y="3925620"/>
                </a:lnTo>
                <a:lnTo>
                  <a:pt x="3221926" y="3724833"/>
                </a:lnTo>
                <a:lnTo>
                  <a:pt x="3401377" y="3724833"/>
                </a:lnTo>
                <a:lnTo>
                  <a:pt x="3401377" y="3715308"/>
                </a:lnTo>
                <a:lnTo>
                  <a:pt x="3221926" y="3715308"/>
                </a:lnTo>
                <a:lnTo>
                  <a:pt x="3221926" y="3514534"/>
                </a:lnTo>
                <a:lnTo>
                  <a:pt x="3401377" y="3514534"/>
                </a:lnTo>
                <a:lnTo>
                  <a:pt x="3401377" y="3505009"/>
                </a:lnTo>
                <a:lnTo>
                  <a:pt x="3221926" y="3505009"/>
                </a:lnTo>
                <a:lnTo>
                  <a:pt x="3221926" y="3307257"/>
                </a:lnTo>
                <a:lnTo>
                  <a:pt x="3401377" y="3307257"/>
                </a:lnTo>
                <a:lnTo>
                  <a:pt x="3401377" y="3297732"/>
                </a:lnTo>
                <a:lnTo>
                  <a:pt x="3221926" y="3297732"/>
                </a:lnTo>
                <a:lnTo>
                  <a:pt x="3221926" y="3096945"/>
                </a:lnTo>
                <a:lnTo>
                  <a:pt x="3401377" y="3096945"/>
                </a:lnTo>
                <a:lnTo>
                  <a:pt x="3401377" y="3087420"/>
                </a:lnTo>
                <a:lnTo>
                  <a:pt x="3221926" y="3087420"/>
                </a:lnTo>
                <a:lnTo>
                  <a:pt x="3221926" y="2886633"/>
                </a:lnTo>
                <a:lnTo>
                  <a:pt x="3401377" y="2886633"/>
                </a:lnTo>
                <a:lnTo>
                  <a:pt x="3401377" y="2877108"/>
                </a:lnTo>
                <a:lnTo>
                  <a:pt x="3221926" y="2877108"/>
                </a:lnTo>
                <a:lnTo>
                  <a:pt x="3221926" y="2676321"/>
                </a:lnTo>
                <a:lnTo>
                  <a:pt x="3401377" y="2676321"/>
                </a:lnTo>
                <a:lnTo>
                  <a:pt x="3401377" y="2666796"/>
                </a:lnTo>
                <a:lnTo>
                  <a:pt x="3221926" y="2666796"/>
                </a:lnTo>
                <a:lnTo>
                  <a:pt x="3221926" y="2469057"/>
                </a:lnTo>
                <a:lnTo>
                  <a:pt x="3401377" y="2469057"/>
                </a:lnTo>
                <a:lnTo>
                  <a:pt x="3401377" y="2459532"/>
                </a:lnTo>
                <a:lnTo>
                  <a:pt x="3221926" y="2459532"/>
                </a:lnTo>
                <a:lnTo>
                  <a:pt x="3221926" y="2258745"/>
                </a:lnTo>
                <a:lnTo>
                  <a:pt x="3401377" y="2258745"/>
                </a:lnTo>
                <a:lnTo>
                  <a:pt x="3401377" y="2249220"/>
                </a:lnTo>
                <a:lnTo>
                  <a:pt x="3221926" y="2249220"/>
                </a:lnTo>
                <a:lnTo>
                  <a:pt x="3221926" y="2048433"/>
                </a:lnTo>
                <a:lnTo>
                  <a:pt x="3401377" y="2048433"/>
                </a:lnTo>
                <a:lnTo>
                  <a:pt x="3401377" y="2038908"/>
                </a:lnTo>
                <a:lnTo>
                  <a:pt x="3221926" y="2038908"/>
                </a:lnTo>
                <a:lnTo>
                  <a:pt x="3221926" y="1838121"/>
                </a:lnTo>
                <a:lnTo>
                  <a:pt x="3401377" y="1838121"/>
                </a:lnTo>
                <a:lnTo>
                  <a:pt x="3401377" y="1828596"/>
                </a:lnTo>
                <a:lnTo>
                  <a:pt x="3221926" y="1828596"/>
                </a:lnTo>
                <a:lnTo>
                  <a:pt x="3221926" y="1630857"/>
                </a:lnTo>
                <a:lnTo>
                  <a:pt x="3401377" y="1630857"/>
                </a:lnTo>
                <a:lnTo>
                  <a:pt x="3401377" y="1621332"/>
                </a:lnTo>
                <a:lnTo>
                  <a:pt x="3221926" y="1621332"/>
                </a:lnTo>
                <a:lnTo>
                  <a:pt x="3221926" y="1420545"/>
                </a:lnTo>
                <a:lnTo>
                  <a:pt x="3401377" y="1420545"/>
                </a:lnTo>
                <a:lnTo>
                  <a:pt x="3401377" y="1411020"/>
                </a:lnTo>
                <a:lnTo>
                  <a:pt x="3221926" y="1411020"/>
                </a:lnTo>
                <a:lnTo>
                  <a:pt x="3221926" y="1210233"/>
                </a:lnTo>
                <a:lnTo>
                  <a:pt x="3401377" y="1210233"/>
                </a:lnTo>
                <a:lnTo>
                  <a:pt x="3401377" y="1200708"/>
                </a:lnTo>
                <a:lnTo>
                  <a:pt x="3221926" y="1200708"/>
                </a:lnTo>
                <a:lnTo>
                  <a:pt x="3221926" y="999921"/>
                </a:lnTo>
                <a:lnTo>
                  <a:pt x="3401377" y="999921"/>
                </a:lnTo>
                <a:lnTo>
                  <a:pt x="3401377" y="990396"/>
                </a:lnTo>
                <a:lnTo>
                  <a:pt x="3221926" y="990396"/>
                </a:lnTo>
                <a:lnTo>
                  <a:pt x="3221926" y="792657"/>
                </a:lnTo>
                <a:lnTo>
                  <a:pt x="3401377" y="792657"/>
                </a:lnTo>
                <a:lnTo>
                  <a:pt x="3401377" y="783132"/>
                </a:lnTo>
                <a:lnTo>
                  <a:pt x="3221926" y="783132"/>
                </a:lnTo>
                <a:lnTo>
                  <a:pt x="3221926" y="582345"/>
                </a:lnTo>
                <a:lnTo>
                  <a:pt x="3401377" y="582345"/>
                </a:lnTo>
                <a:lnTo>
                  <a:pt x="3401377" y="572820"/>
                </a:lnTo>
                <a:lnTo>
                  <a:pt x="3221926" y="572820"/>
                </a:lnTo>
                <a:lnTo>
                  <a:pt x="3221926" y="372033"/>
                </a:lnTo>
                <a:lnTo>
                  <a:pt x="3401377" y="372033"/>
                </a:lnTo>
                <a:lnTo>
                  <a:pt x="3401377" y="362508"/>
                </a:lnTo>
                <a:lnTo>
                  <a:pt x="3221926" y="362508"/>
                </a:lnTo>
                <a:lnTo>
                  <a:pt x="3221926" y="161721"/>
                </a:lnTo>
                <a:lnTo>
                  <a:pt x="3401377" y="161721"/>
                </a:lnTo>
                <a:lnTo>
                  <a:pt x="3401377" y="152196"/>
                </a:lnTo>
                <a:lnTo>
                  <a:pt x="3221926" y="152196"/>
                </a:lnTo>
                <a:lnTo>
                  <a:pt x="3221926" y="0"/>
                </a:lnTo>
                <a:lnTo>
                  <a:pt x="3212401" y="0"/>
                </a:lnTo>
                <a:lnTo>
                  <a:pt x="3212401" y="4974133"/>
                </a:lnTo>
                <a:lnTo>
                  <a:pt x="3029902" y="4974133"/>
                </a:lnTo>
                <a:lnTo>
                  <a:pt x="3029902" y="4773346"/>
                </a:lnTo>
                <a:lnTo>
                  <a:pt x="3212401" y="4773346"/>
                </a:lnTo>
                <a:lnTo>
                  <a:pt x="3212401" y="4763821"/>
                </a:lnTo>
                <a:lnTo>
                  <a:pt x="3029902" y="4763821"/>
                </a:lnTo>
                <a:lnTo>
                  <a:pt x="3029902" y="4563034"/>
                </a:lnTo>
                <a:lnTo>
                  <a:pt x="3212401" y="4563034"/>
                </a:lnTo>
                <a:lnTo>
                  <a:pt x="3212401" y="4553509"/>
                </a:lnTo>
                <a:lnTo>
                  <a:pt x="3029902" y="4553509"/>
                </a:lnTo>
                <a:lnTo>
                  <a:pt x="3029902" y="4352722"/>
                </a:lnTo>
                <a:lnTo>
                  <a:pt x="3212401" y="4352722"/>
                </a:lnTo>
                <a:lnTo>
                  <a:pt x="3212401" y="4343197"/>
                </a:lnTo>
                <a:lnTo>
                  <a:pt x="3029902" y="4343197"/>
                </a:lnTo>
                <a:lnTo>
                  <a:pt x="3029902" y="4145457"/>
                </a:lnTo>
                <a:lnTo>
                  <a:pt x="3212401" y="4145457"/>
                </a:lnTo>
                <a:lnTo>
                  <a:pt x="3212401" y="4135932"/>
                </a:lnTo>
                <a:lnTo>
                  <a:pt x="3029902" y="4135932"/>
                </a:lnTo>
                <a:lnTo>
                  <a:pt x="3029902" y="3935145"/>
                </a:lnTo>
                <a:lnTo>
                  <a:pt x="3212401" y="3935145"/>
                </a:lnTo>
                <a:lnTo>
                  <a:pt x="3212401" y="3925620"/>
                </a:lnTo>
                <a:lnTo>
                  <a:pt x="3029902" y="3925620"/>
                </a:lnTo>
                <a:lnTo>
                  <a:pt x="3029902" y="3724833"/>
                </a:lnTo>
                <a:lnTo>
                  <a:pt x="3212401" y="3724833"/>
                </a:lnTo>
                <a:lnTo>
                  <a:pt x="3212401" y="3715308"/>
                </a:lnTo>
                <a:lnTo>
                  <a:pt x="3029902" y="3715308"/>
                </a:lnTo>
                <a:lnTo>
                  <a:pt x="3029902" y="3514534"/>
                </a:lnTo>
                <a:lnTo>
                  <a:pt x="3212401" y="3514534"/>
                </a:lnTo>
                <a:lnTo>
                  <a:pt x="3212401" y="3505009"/>
                </a:lnTo>
                <a:lnTo>
                  <a:pt x="3029902" y="3505009"/>
                </a:lnTo>
                <a:lnTo>
                  <a:pt x="3029902" y="3307257"/>
                </a:lnTo>
                <a:lnTo>
                  <a:pt x="3212401" y="3307257"/>
                </a:lnTo>
                <a:lnTo>
                  <a:pt x="3212401" y="3297732"/>
                </a:lnTo>
                <a:lnTo>
                  <a:pt x="3029902" y="3297732"/>
                </a:lnTo>
                <a:lnTo>
                  <a:pt x="3029902" y="3096945"/>
                </a:lnTo>
                <a:lnTo>
                  <a:pt x="3212401" y="3096945"/>
                </a:lnTo>
                <a:lnTo>
                  <a:pt x="3212401" y="3087420"/>
                </a:lnTo>
                <a:lnTo>
                  <a:pt x="3029902" y="3087420"/>
                </a:lnTo>
                <a:lnTo>
                  <a:pt x="3029902" y="2886633"/>
                </a:lnTo>
                <a:lnTo>
                  <a:pt x="3212401" y="2886633"/>
                </a:lnTo>
                <a:lnTo>
                  <a:pt x="3212401" y="2877108"/>
                </a:lnTo>
                <a:lnTo>
                  <a:pt x="3029902" y="2877108"/>
                </a:lnTo>
                <a:lnTo>
                  <a:pt x="3029902" y="2676321"/>
                </a:lnTo>
                <a:lnTo>
                  <a:pt x="3212401" y="2676321"/>
                </a:lnTo>
                <a:lnTo>
                  <a:pt x="3212401" y="2666796"/>
                </a:lnTo>
                <a:lnTo>
                  <a:pt x="3029902" y="2666796"/>
                </a:lnTo>
                <a:lnTo>
                  <a:pt x="3029902" y="2469057"/>
                </a:lnTo>
                <a:lnTo>
                  <a:pt x="3212401" y="2469057"/>
                </a:lnTo>
                <a:lnTo>
                  <a:pt x="3212401" y="2459532"/>
                </a:lnTo>
                <a:lnTo>
                  <a:pt x="3029902" y="2459532"/>
                </a:lnTo>
                <a:lnTo>
                  <a:pt x="3029902" y="2258745"/>
                </a:lnTo>
                <a:lnTo>
                  <a:pt x="3212401" y="2258745"/>
                </a:lnTo>
                <a:lnTo>
                  <a:pt x="3212401" y="2249220"/>
                </a:lnTo>
                <a:lnTo>
                  <a:pt x="3029902" y="2249220"/>
                </a:lnTo>
                <a:lnTo>
                  <a:pt x="3029902" y="2048433"/>
                </a:lnTo>
                <a:lnTo>
                  <a:pt x="3212401" y="2048433"/>
                </a:lnTo>
                <a:lnTo>
                  <a:pt x="3212401" y="2038908"/>
                </a:lnTo>
                <a:lnTo>
                  <a:pt x="3029902" y="2038908"/>
                </a:lnTo>
                <a:lnTo>
                  <a:pt x="3029902" y="1838121"/>
                </a:lnTo>
                <a:lnTo>
                  <a:pt x="3212401" y="1838121"/>
                </a:lnTo>
                <a:lnTo>
                  <a:pt x="3212401" y="1828596"/>
                </a:lnTo>
                <a:lnTo>
                  <a:pt x="3029902" y="1828596"/>
                </a:lnTo>
                <a:lnTo>
                  <a:pt x="3029902" y="1630857"/>
                </a:lnTo>
                <a:lnTo>
                  <a:pt x="3212401" y="1630857"/>
                </a:lnTo>
                <a:lnTo>
                  <a:pt x="3212401" y="1621332"/>
                </a:lnTo>
                <a:lnTo>
                  <a:pt x="3029902" y="1621332"/>
                </a:lnTo>
                <a:lnTo>
                  <a:pt x="3029902" y="1420545"/>
                </a:lnTo>
                <a:lnTo>
                  <a:pt x="3212401" y="1420545"/>
                </a:lnTo>
                <a:lnTo>
                  <a:pt x="3212401" y="1411020"/>
                </a:lnTo>
                <a:lnTo>
                  <a:pt x="3029902" y="1411020"/>
                </a:lnTo>
                <a:lnTo>
                  <a:pt x="3029902" y="1210233"/>
                </a:lnTo>
                <a:lnTo>
                  <a:pt x="3212401" y="1210233"/>
                </a:lnTo>
                <a:lnTo>
                  <a:pt x="3212401" y="1200708"/>
                </a:lnTo>
                <a:lnTo>
                  <a:pt x="3029902" y="1200708"/>
                </a:lnTo>
                <a:lnTo>
                  <a:pt x="3029902" y="999921"/>
                </a:lnTo>
                <a:lnTo>
                  <a:pt x="3212401" y="999921"/>
                </a:lnTo>
                <a:lnTo>
                  <a:pt x="3212401" y="990396"/>
                </a:lnTo>
                <a:lnTo>
                  <a:pt x="3029902" y="990396"/>
                </a:lnTo>
                <a:lnTo>
                  <a:pt x="3029902" y="792657"/>
                </a:lnTo>
                <a:lnTo>
                  <a:pt x="3212401" y="792657"/>
                </a:lnTo>
                <a:lnTo>
                  <a:pt x="3212401" y="783132"/>
                </a:lnTo>
                <a:lnTo>
                  <a:pt x="3029902" y="783132"/>
                </a:lnTo>
                <a:lnTo>
                  <a:pt x="3029902" y="582345"/>
                </a:lnTo>
                <a:lnTo>
                  <a:pt x="3212401" y="582345"/>
                </a:lnTo>
                <a:lnTo>
                  <a:pt x="3212401" y="572820"/>
                </a:lnTo>
                <a:lnTo>
                  <a:pt x="3029902" y="572820"/>
                </a:lnTo>
                <a:lnTo>
                  <a:pt x="3029902" y="372033"/>
                </a:lnTo>
                <a:lnTo>
                  <a:pt x="3212401" y="372033"/>
                </a:lnTo>
                <a:lnTo>
                  <a:pt x="3212401" y="362508"/>
                </a:lnTo>
                <a:lnTo>
                  <a:pt x="3029902" y="362508"/>
                </a:lnTo>
                <a:lnTo>
                  <a:pt x="3029902" y="161721"/>
                </a:lnTo>
                <a:lnTo>
                  <a:pt x="3212401" y="161721"/>
                </a:lnTo>
                <a:lnTo>
                  <a:pt x="3212401" y="152196"/>
                </a:lnTo>
                <a:lnTo>
                  <a:pt x="3029902" y="152196"/>
                </a:lnTo>
                <a:lnTo>
                  <a:pt x="3029902" y="0"/>
                </a:lnTo>
                <a:lnTo>
                  <a:pt x="3020377" y="0"/>
                </a:lnTo>
                <a:lnTo>
                  <a:pt x="3020377" y="4974133"/>
                </a:lnTo>
                <a:lnTo>
                  <a:pt x="2840926" y="4974133"/>
                </a:lnTo>
                <a:lnTo>
                  <a:pt x="2840926" y="4773346"/>
                </a:lnTo>
                <a:lnTo>
                  <a:pt x="3020377" y="4773346"/>
                </a:lnTo>
                <a:lnTo>
                  <a:pt x="3020377" y="4763821"/>
                </a:lnTo>
                <a:lnTo>
                  <a:pt x="2840926" y="4763821"/>
                </a:lnTo>
                <a:lnTo>
                  <a:pt x="2840926" y="4563034"/>
                </a:lnTo>
                <a:lnTo>
                  <a:pt x="3020377" y="4563034"/>
                </a:lnTo>
                <a:lnTo>
                  <a:pt x="3020377" y="4553509"/>
                </a:lnTo>
                <a:lnTo>
                  <a:pt x="2840926" y="4553509"/>
                </a:lnTo>
                <a:lnTo>
                  <a:pt x="2840926" y="4352722"/>
                </a:lnTo>
                <a:lnTo>
                  <a:pt x="3020377" y="4352722"/>
                </a:lnTo>
                <a:lnTo>
                  <a:pt x="3020377" y="4343197"/>
                </a:lnTo>
                <a:lnTo>
                  <a:pt x="2840926" y="4343197"/>
                </a:lnTo>
                <a:lnTo>
                  <a:pt x="2840926" y="4145457"/>
                </a:lnTo>
                <a:lnTo>
                  <a:pt x="3020377" y="4145457"/>
                </a:lnTo>
                <a:lnTo>
                  <a:pt x="3020377" y="4135932"/>
                </a:lnTo>
                <a:lnTo>
                  <a:pt x="2840926" y="4135932"/>
                </a:lnTo>
                <a:lnTo>
                  <a:pt x="2840926" y="3935145"/>
                </a:lnTo>
                <a:lnTo>
                  <a:pt x="3020377" y="3935145"/>
                </a:lnTo>
                <a:lnTo>
                  <a:pt x="3020377" y="3925620"/>
                </a:lnTo>
                <a:lnTo>
                  <a:pt x="2840926" y="3925620"/>
                </a:lnTo>
                <a:lnTo>
                  <a:pt x="2840926" y="3724833"/>
                </a:lnTo>
                <a:lnTo>
                  <a:pt x="3020377" y="3724833"/>
                </a:lnTo>
                <a:lnTo>
                  <a:pt x="3020377" y="3715308"/>
                </a:lnTo>
                <a:lnTo>
                  <a:pt x="2840926" y="3715308"/>
                </a:lnTo>
                <a:lnTo>
                  <a:pt x="2840926" y="3514534"/>
                </a:lnTo>
                <a:lnTo>
                  <a:pt x="3020377" y="3514534"/>
                </a:lnTo>
                <a:lnTo>
                  <a:pt x="3020377" y="3505009"/>
                </a:lnTo>
                <a:lnTo>
                  <a:pt x="2840926" y="3505009"/>
                </a:lnTo>
                <a:lnTo>
                  <a:pt x="2840926" y="3307257"/>
                </a:lnTo>
                <a:lnTo>
                  <a:pt x="3020377" y="3307257"/>
                </a:lnTo>
                <a:lnTo>
                  <a:pt x="3020377" y="3297732"/>
                </a:lnTo>
                <a:lnTo>
                  <a:pt x="2840926" y="3297732"/>
                </a:lnTo>
                <a:lnTo>
                  <a:pt x="2840926" y="3096945"/>
                </a:lnTo>
                <a:lnTo>
                  <a:pt x="3020377" y="3096945"/>
                </a:lnTo>
                <a:lnTo>
                  <a:pt x="3020377" y="3087420"/>
                </a:lnTo>
                <a:lnTo>
                  <a:pt x="2840926" y="3087420"/>
                </a:lnTo>
                <a:lnTo>
                  <a:pt x="2840926" y="2886633"/>
                </a:lnTo>
                <a:lnTo>
                  <a:pt x="3020377" y="2886633"/>
                </a:lnTo>
                <a:lnTo>
                  <a:pt x="3020377" y="2877108"/>
                </a:lnTo>
                <a:lnTo>
                  <a:pt x="2840926" y="2877108"/>
                </a:lnTo>
                <a:lnTo>
                  <a:pt x="2840926" y="2676321"/>
                </a:lnTo>
                <a:lnTo>
                  <a:pt x="3020377" y="2676321"/>
                </a:lnTo>
                <a:lnTo>
                  <a:pt x="3020377" y="2666796"/>
                </a:lnTo>
                <a:lnTo>
                  <a:pt x="2840926" y="2666796"/>
                </a:lnTo>
                <a:lnTo>
                  <a:pt x="2840926" y="2469057"/>
                </a:lnTo>
                <a:lnTo>
                  <a:pt x="3020377" y="2469057"/>
                </a:lnTo>
                <a:lnTo>
                  <a:pt x="3020377" y="2459532"/>
                </a:lnTo>
                <a:lnTo>
                  <a:pt x="2840926" y="2459532"/>
                </a:lnTo>
                <a:lnTo>
                  <a:pt x="2840926" y="2258745"/>
                </a:lnTo>
                <a:lnTo>
                  <a:pt x="3020377" y="2258745"/>
                </a:lnTo>
                <a:lnTo>
                  <a:pt x="3020377" y="2249220"/>
                </a:lnTo>
                <a:lnTo>
                  <a:pt x="2840926" y="2249220"/>
                </a:lnTo>
                <a:lnTo>
                  <a:pt x="2840926" y="2048433"/>
                </a:lnTo>
                <a:lnTo>
                  <a:pt x="3020377" y="2048433"/>
                </a:lnTo>
                <a:lnTo>
                  <a:pt x="3020377" y="2038908"/>
                </a:lnTo>
                <a:lnTo>
                  <a:pt x="2840926" y="2038908"/>
                </a:lnTo>
                <a:lnTo>
                  <a:pt x="2840926" y="1838121"/>
                </a:lnTo>
                <a:lnTo>
                  <a:pt x="3020377" y="1838121"/>
                </a:lnTo>
                <a:lnTo>
                  <a:pt x="3020377" y="1828596"/>
                </a:lnTo>
                <a:lnTo>
                  <a:pt x="2840926" y="1828596"/>
                </a:lnTo>
                <a:lnTo>
                  <a:pt x="2840926" y="1630857"/>
                </a:lnTo>
                <a:lnTo>
                  <a:pt x="3020377" y="1630857"/>
                </a:lnTo>
                <a:lnTo>
                  <a:pt x="3020377" y="1621332"/>
                </a:lnTo>
                <a:lnTo>
                  <a:pt x="2840926" y="1621332"/>
                </a:lnTo>
                <a:lnTo>
                  <a:pt x="2840926" y="1420545"/>
                </a:lnTo>
                <a:lnTo>
                  <a:pt x="3020377" y="1420545"/>
                </a:lnTo>
                <a:lnTo>
                  <a:pt x="3020377" y="1411020"/>
                </a:lnTo>
                <a:lnTo>
                  <a:pt x="2840926" y="1411020"/>
                </a:lnTo>
                <a:lnTo>
                  <a:pt x="2840926" y="1210233"/>
                </a:lnTo>
                <a:lnTo>
                  <a:pt x="3020377" y="1210233"/>
                </a:lnTo>
                <a:lnTo>
                  <a:pt x="3020377" y="1200708"/>
                </a:lnTo>
                <a:lnTo>
                  <a:pt x="2840926" y="1200708"/>
                </a:lnTo>
                <a:lnTo>
                  <a:pt x="2840926" y="999921"/>
                </a:lnTo>
                <a:lnTo>
                  <a:pt x="3020377" y="999921"/>
                </a:lnTo>
                <a:lnTo>
                  <a:pt x="3020377" y="990396"/>
                </a:lnTo>
                <a:lnTo>
                  <a:pt x="2840926" y="990396"/>
                </a:lnTo>
                <a:lnTo>
                  <a:pt x="2840926" y="792657"/>
                </a:lnTo>
                <a:lnTo>
                  <a:pt x="3020377" y="792657"/>
                </a:lnTo>
                <a:lnTo>
                  <a:pt x="3020377" y="783132"/>
                </a:lnTo>
                <a:lnTo>
                  <a:pt x="2840926" y="783132"/>
                </a:lnTo>
                <a:lnTo>
                  <a:pt x="2840926" y="582345"/>
                </a:lnTo>
                <a:lnTo>
                  <a:pt x="3020377" y="582345"/>
                </a:lnTo>
                <a:lnTo>
                  <a:pt x="3020377" y="572820"/>
                </a:lnTo>
                <a:lnTo>
                  <a:pt x="2840926" y="572820"/>
                </a:lnTo>
                <a:lnTo>
                  <a:pt x="2840926" y="372033"/>
                </a:lnTo>
                <a:lnTo>
                  <a:pt x="3020377" y="372033"/>
                </a:lnTo>
                <a:lnTo>
                  <a:pt x="3020377" y="362508"/>
                </a:lnTo>
                <a:lnTo>
                  <a:pt x="2840926" y="362508"/>
                </a:lnTo>
                <a:lnTo>
                  <a:pt x="2840926" y="161721"/>
                </a:lnTo>
                <a:lnTo>
                  <a:pt x="3020377" y="161721"/>
                </a:lnTo>
                <a:lnTo>
                  <a:pt x="3020377" y="152196"/>
                </a:lnTo>
                <a:lnTo>
                  <a:pt x="2840926" y="152196"/>
                </a:lnTo>
                <a:lnTo>
                  <a:pt x="2840926" y="0"/>
                </a:lnTo>
                <a:lnTo>
                  <a:pt x="2831401" y="0"/>
                </a:lnTo>
                <a:lnTo>
                  <a:pt x="2831401" y="4974133"/>
                </a:lnTo>
                <a:lnTo>
                  <a:pt x="2648902" y="4974133"/>
                </a:lnTo>
                <a:lnTo>
                  <a:pt x="2648902" y="4773346"/>
                </a:lnTo>
                <a:lnTo>
                  <a:pt x="2831401" y="4773346"/>
                </a:lnTo>
                <a:lnTo>
                  <a:pt x="2831401" y="4763821"/>
                </a:lnTo>
                <a:lnTo>
                  <a:pt x="2648902" y="4763821"/>
                </a:lnTo>
                <a:lnTo>
                  <a:pt x="2648902" y="4563034"/>
                </a:lnTo>
                <a:lnTo>
                  <a:pt x="2831401" y="4563034"/>
                </a:lnTo>
                <a:lnTo>
                  <a:pt x="2831401" y="4553509"/>
                </a:lnTo>
                <a:lnTo>
                  <a:pt x="2648902" y="4553509"/>
                </a:lnTo>
                <a:lnTo>
                  <a:pt x="2648902" y="4352722"/>
                </a:lnTo>
                <a:lnTo>
                  <a:pt x="2831401" y="4352722"/>
                </a:lnTo>
                <a:lnTo>
                  <a:pt x="2831401" y="4343197"/>
                </a:lnTo>
                <a:lnTo>
                  <a:pt x="2648902" y="4343197"/>
                </a:lnTo>
                <a:lnTo>
                  <a:pt x="2648902" y="4145457"/>
                </a:lnTo>
                <a:lnTo>
                  <a:pt x="2831401" y="4145457"/>
                </a:lnTo>
                <a:lnTo>
                  <a:pt x="2831401" y="4135932"/>
                </a:lnTo>
                <a:lnTo>
                  <a:pt x="2648902" y="4135932"/>
                </a:lnTo>
                <a:lnTo>
                  <a:pt x="2648902" y="3935145"/>
                </a:lnTo>
                <a:lnTo>
                  <a:pt x="2831401" y="3935145"/>
                </a:lnTo>
                <a:lnTo>
                  <a:pt x="2831401" y="3925620"/>
                </a:lnTo>
                <a:lnTo>
                  <a:pt x="2648902" y="3925620"/>
                </a:lnTo>
                <a:lnTo>
                  <a:pt x="2648902" y="3724833"/>
                </a:lnTo>
                <a:lnTo>
                  <a:pt x="2831401" y="3724833"/>
                </a:lnTo>
                <a:lnTo>
                  <a:pt x="2831401" y="3715308"/>
                </a:lnTo>
                <a:lnTo>
                  <a:pt x="2648902" y="3715308"/>
                </a:lnTo>
                <a:lnTo>
                  <a:pt x="2648902" y="3514534"/>
                </a:lnTo>
                <a:lnTo>
                  <a:pt x="2831401" y="3514534"/>
                </a:lnTo>
                <a:lnTo>
                  <a:pt x="2831401" y="3505009"/>
                </a:lnTo>
                <a:lnTo>
                  <a:pt x="2648902" y="3505009"/>
                </a:lnTo>
                <a:lnTo>
                  <a:pt x="2648902" y="3307257"/>
                </a:lnTo>
                <a:lnTo>
                  <a:pt x="2831401" y="3307257"/>
                </a:lnTo>
                <a:lnTo>
                  <a:pt x="2831401" y="3297732"/>
                </a:lnTo>
                <a:lnTo>
                  <a:pt x="2648902" y="3297732"/>
                </a:lnTo>
                <a:lnTo>
                  <a:pt x="2648902" y="3096945"/>
                </a:lnTo>
                <a:lnTo>
                  <a:pt x="2831401" y="3096945"/>
                </a:lnTo>
                <a:lnTo>
                  <a:pt x="2831401" y="3087420"/>
                </a:lnTo>
                <a:lnTo>
                  <a:pt x="2648902" y="3087420"/>
                </a:lnTo>
                <a:lnTo>
                  <a:pt x="2648902" y="2886633"/>
                </a:lnTo>
                <a:lnTo>
                  <a:pt x="2831401" y="2886633"/>
                </a:lnTo>
                <a:lnTo>
                  <a:pt x="2831401" y="2877108"/>
                </a:lnTo>
                <a:lnTo>
                  <a:pt x="2648902" y="2877108"/>
                </a:lnTo>
                <a:lnTo>
                  <a:pt x="2648902" y="2676321"/>
                </a:lnTo>
                <a:lnTo>
                  <a:pt x="2831401" y="2676321"/>
                </a:lnTo>
                <a:lnTo>
                  <a:pt x="2831401" y="2666796"/>
                </a:lnTo>
                <a:lnTo>
                  <a:pt x="2648902" y="2666796"/>
                </a:lnTo>
                <a:lnTo>
                  <a:pt x="2648902" y="2469057"/>
                </a:lnTo>
                <a:lnTo>
                  <a:pt x="2831401" y="2469057"/>
                </a:lnTo>
                <a:lnTo>
                  <a:pt x="2831401" y="2459532"/>
                </a:lnTo>
                <a:lnTo>
                  <a:pt x="2648902" y="2459532"/>
                </a:lnTo>
                <a:lnTo>
                  <a:pt x="2648902" y="2258745"/>
                </a:lnTo>
                <a:lnTo>
                  <a:pt x="2831401" y="2258745"/>
                </a:lnTo>
                <a:lnTo>
                  <a:pt x="2831401" y="2249220"/>
                </a:lnTo>
                <a:lnTo>
                  <a:pt x="2648902" y="2249220"/>
                </a:lnTo>
                <a:lnTo>
                  <a:pt x="2648902" y="2048433"/>
                </a:lnTo>
                <a:lnTo>
                  <a:pt x="2831401" y="2048433"/>
                </a:lnTo>
                <a:lnTo>
                  <a:pt x="2831401" y="2038908"/>
                </a:lnTo>
                <a:lnTo>
                  <a:pt x="2648902" y="2038908"/>
                </a:lnTo>
                <a:lnTo>
                  <a:pt x="2648902" y="1838121"/>
                </a:lnTo>
                <a:lnTo>
                  <a:pt x="2831401" y="1838121"/>
                </a:lnTo>
                <a:lnTo>
                  <a:pt x="2831401" y="1828596"/>
                </a:lnTo>
                <a:lnTo>
                  <a:pt x="2648902" y="1828596"/>
                </a:lnTo>
                <a:lnTo>
                  <a:pt x="2648902" y="1630857"/>
                </a:lnTo>
                <a:lnTo>
                  <a:pt x="2831401" y="1630857"/>
                </a:lnTo>
                <a:lnTo>
                  <a:pt x="2831401" y="1621332"/>
                </a:lnTo>
                <a:lnTo>
                  <a:pt x="2648902" y="1621332"/>
                </a:lnTo>
                <a:lnTo>
                  <a:pt x="2648902" y="1420545"/>
                </a:lnTo>
                <a:lnTo>
                  <a:pt x="2831401" y="1420545"/>
                </a:lnTo>
                <a:lnTo>
                  <a:pt x="2831401" y="1411020"/>
                </a:lnTo>
                <a:lnTo>
                  <a:pt x="2648902" y="1411020"/>
                </a:lnTo>
                <a:lnTo>
                  <a:pt x="2648902" y="1210233"/>
                </a:lnTo>
                <a:lnTo>
                  <a:pt x="2831401" y="1210233"/>
                </a:lnTo>
                <a:lnTo>
                  <a:pt x="2831401" y="1200708"/>
                </a:lnTo>
                <a:lnTo>
                  <a:pt x="2648902" y="1200708"/>
                </a:lnTo>
                <a:lnTo>
                  <a:pt x="2648902" y="999921"/>
                </a:lnTo>
                <a:lnTo>
                  <a:pt x="2831401" y="999921"/>
                </a:lnTo>
                <a:lnTo>
                  <a:pt x="2831401" y="990396"/>
                </a:lnTo>
                <a:lnTo>
                  <a:pt x="2648902" y="990396"/>
                </a:lnTo>
                <a:lnTo>
                  <a:pt x="2648902" y="792657"/>
                </a:lnTo>
                <a:lnTo>
                  <a:pt x="2831401" y="792657"/>
                </a:lnTo>
                <a:lnTo>
                  <a:pt x="2831401" y="783132"/>
                </a:lnTo>
                <a:lnTo>
                  <a:pt x="2648902" y="783132"/>
                </a:lnTo>
                <a:lnTo>
                  <a:pt x="2648902" y="582345"/>
                </a:lnTo>
                <a:lnTo>
                  <a:pt x="2831401" y="582345"/>
                </a:lnTo>
                <a:lnTo>
                  <a:pt x="2831401" y="572820"/>
                </a:lnTo>
                <a:lnTo>
                  <a:pt x="2648902" y="572820"/>
                </a:lnTo>
                <a:lnTo>
                  <a:pt x="2648902" y="372033"/>
                </a:lnTo>
                <a:lnTo>
                  <a:pt x="2831401" y="372033"/>
                </a:lnTo>
                <a:lnTo>
                  <a:pt x="2831401" y="362508"/>
                </a:lnTo>
                <a:lnTo>
                  <a:pt x="2648902" y="362508"/>
                </a:lnTo>
                <a:lnTo>
                  <a:pt x="2648902" y="161721"/>
                </a:lnTo>
                <a:lnTo>
                  <a:pt x="2831401" y="161721"/>
                </a:lnTo>
                <a:lnTo>
                  <a:pt x="2831401" y="152196"/>
                </a:lnTo>
                <a:lnTo>
                  <a:pt x="2648902" y="152196"/>
                </a:lnTo>
                <a:lnTo>
                  <a:pt x="2648902" y="0"/>
                </a:lnTo>
                <a:lnTo>
                  <a:pt x="2639377" y="0"/>
                </a:lnTo>
                <a:lnTo>
                  <a:pt x="2639377" y="4974133"/>
                </a:lnTo>
                <a:lnTo>
                  <a:pt x="2459926" y="4974133"/>
                </a:lnTo>
                <a:lnTo>
                  <a:pt x="2459926" y="4773346"/>
                </a:lnTo>
                <a:lnTo>
                  <a:pt x="2639377" y="4773346"/>
                </a:lnTo>
                <a:lnTo>
                  <a:pt x="2639377" y="4763821"/>
                </a:lnTo>
                <a:lnTo>
                  <a:pt x="2459926" y="4763821"/>
                </a:lnTo>
                <a:lnTo>
                  <a:pt x="2459926" y="4563034"/>
                </a:lnTo>
                <a:lnTo>
                  <a:pt x="2639377" y="4563034"/>
                </a:lnTo>
                <a:lnTo>
                  <a:pt x="2639377" y="4553509"/>
                </a:lnTo>
                <a:lnTo>
                  <a:pt x="2459926" y="4553509"/>
                </a:lnTo>
                <a:lnTo>
                  <a:pt x="2459926" y="4352722"/>
                </a:lnTo>
                <a:lnTo>
                  <a:pt x="2639377" y="4352722"/>
                </a:lnTo>
                <a:lnTo>
                  <a:pt x="2639377" y="4343197"/>
                </a:lnTo>
                <a:lnTo>
                  <a:pt x="2459926" y="4343197"/>
                </a:lnTo>
                <a:lnTo>
                  <a:pt x="2459926" y="4145457"/>
                </a:lnTo>
                <a:lnTo>
                  <a:pt x="2639377" y="4145457"/>
                </a:lnTo>
                <a:lnTo>
                  <a:pt x="2639377" y="4135932"/>
                </a:lnTo>
                <a:lnTo>
                  <a:pt x="2459926" y="4135932"/>
                </a:lnTo>
                <a:lnTo>
                  <a:pt x="2459926" y="3935145"/>
                </a:lnTo>
                <a:lnTo>
                  <a:pt x="2639377" y="3935145"/>
                </a:lnTo>
                <a:lnTo>
                  <a:pt x="2639377" y="3925620"/>
                </a:lnTo>
                <a:lnTo>
                  <a:pt x="2459926" y="3925620"/>
                </a:lnTo>
                <a:lnTo>
                  <a:pt x="2459926" y="3724833"/>
                </a:lnTo>
                <a:lnTo>
                  <a:pt x="2639377" y="3724833"/>
                </a:lnTo>
                <a:lnTo>
                  <a:pt x="2639377" y="3715308"/>
                </a:lnTo>
                <a:lnTo>
                  <a:pt x="2459926" y="3715308"/>
                </a:lnTo>
                <a:lnTo>
                  <a:pt x="2459926" y="3514534"/>
                </a:lnTo>
                <a:lnTo>
                  <a:pt x="2639377" y="3514534"/>
                </a:lnTo>
                <a:lnTo>
                  <a:pt x="2639377" y="3505009"/>
                </a:lnTo>
                <a:lnTo>
                  <a:pt x="2459926" y="3505009"/>
                </a:lnTo>
                <a:lnTo>
                  <a:pt x="2459926" y="3307257"/>
                </a:lnTo>
                <a:lnTo>
                  <a:pt x="2639377" y="3307257"/>
                </a:lnTo>
                <a:lnTo>
                  <a:pt x="2639377" y="3297732"/>
                </a:lnTo>
                <a:lnTo>
                  <a:pt x="2459926" y="3297732"/>
                </a:lnTo>
                <a:lnTo>
                  <a:pt x="2459926" y="3096945"/>
                </a:lnTo>
                <a:lnTo>
                  <a:pt x="2639377" y="3096945"/>
                </a:lnTo>
                <a:lnTo>
                  <a:pt x="2639377" y="3087420"/>
                </a:lnTo>
                <a:lnTo>
                  <a:pt x="2459926" y="3087420"/>
                </a:lnTo>
                <a:lnTo>
                  <a:pt x="2459926" y="2886633"/>
                </a:lnTo>
                <a:lnTo>
                  <a:pt x="2639377" y="2886633"/>
                </a:lnTo>
                <a:lnTo>
                  <a:pt x="2639377" y="2877108"/>
                </a:lnTo>
                <a:lnTo>
                  <a:pt x="2459926" y="2877108"/>
                </a:lnTo>
                <a:lnTo>
                  <a:pt x="2459926" y="2676321"/>
                </a:lnTo>
                <a:lnTo>
                  <a:pt x="2639377" y="2676321"/>
                </a:lnTo>
                <a:lnTo>
                  <a:pt x="2639377" y="2666796"/>
                </a:lnTo>
                <a:lnTo>
                  <a:pt x="2459926" y="2666796"/>
                </a:lnTo>
                <a:lnTo>
                  <a:pt x="2459926" y="2469057"/>
                </a:lnTo>
                <a:lnTo>
                  <a:pt x="2639377" y="2469057"/>
                </a:lnTo>
                <a:lnTo>
                  <a:pt x="2639377" y="2459532"/>
                </a:lnTo>
                <a:lnTo>
                  <a:pt x="2459926" y="2459532"/>
                </a:lnTo>
                <a:lnTo>
                  <a:pt x="2459926" y="2258745"/>
                </a:lnTo>
                <a:lnTo>
                  <a:pt x="2639377" y="2258745"/>
                </a:lnTo>
                <a:lnTo>
                  <a:pt x="2639377" y="2249220"/>
                </a:lnTo>
                <a:lnTo>
                  <a:pt x="2459926" y="2249220"/>
                </a:lnTo>
                <a:lnTo>
                  <a:pt x="2459926" y="2048433"/>
                </a:lnTo>
                <a:lnTo>
                  <a:pt x="2639377" y="2048433"/>
                </a:lnTo>
                <a:lnTo>
                  <a:pt x="2639377" y="2038908"/>
                </a:lnTo>
                <a:lnTo>
                  <a:pt x="2459926" y="2038908"/>
                </a:lnTo>
                <a:lnTo>
                  <a:pt x="2459926" y="1838121"/>
                </a:lnTo>
                <a:lnTo>
                  <a:pt x="2639377" y="1838121"/>
                </a:lnTo>
                <a:lnTo>
                  <a:pt x="2639377" y="1828596"/>
                </a:lnTo>
                <a:lnTo>
                  <a:pt x="2459926" y="1828596"/>
                </a:lnTo>
                <a:lnTo>
                  <a:pt x="2459926" y="1630857"/>
                </a:lnTo>
                <a:lnTo>
                  <a:pt x="2639377" y="1630857"/>
                </a:lnTo>
                <a:lnTo>
                  <a:pt x="2639377" y="1621332"/>
                </a:lnTo>
                <a:lnTo>
                  <a:pt x="2459926" y="1621332"/>
                </a:lnTo>
                <a:lnTo>
                  <a:pt x="2459926" y="1420545"/>
                </a:lnTo>
                <a:lnTo>
                  <a:pt x="2639377" y="1420545"/>
                </a:lnTo>
                <a:lnTo>
                  <a:pt x="2639377" y="1411020"/>
                </a:lnTo>
                <a:lnTo>
                  <a:pt x="2459926" y="1411020"/>
                </a:lnTo>
                <a:lnTo>
                  <a:pt x="2459926" y="1210233"/>
                </a:lnTo>
                <a:lnTo>
                  <a:pt x="2639377" y="1210233"/>
                </a:lnTo>
                <a:lnTo>
                  <a:pt x="2639377" y="1200708"/>
                </a:lnTo>
                <a:lnTo>
                  <a:pt x="2459926" y="1200708"/>
                </a:lnTo>
                <a:lnTo>
                  <a:pt x="2459926" y="999921"/>
                </a:lnTo>
                <a:lnTo>
                  <a:pt x="2639377" y="999921"/>
                </a:lnTo>
                <a:lnTo>
                  <a:pt x="2639377" y="990396"/>
                </a:lnTo>
                <a:lnTo>
                  <a:pt x="2459926" y="990396"/>
                </a:lnTo>
                <a:lnTo>
                  <a:pt x="2459926" y="792657"/>
                </a:lnTo>
                <a:lnTo>
                  <a:pt x="2639377" y="792657"/>
                </a:lnTo>
                <a:lnTo>
                  <a:pt x="2639377" y="783132"/>
                </a:lnTo>
                <a:lnTo>
                  <a:pt x="2459926" y="783132"/>
                </a:lnTo>
                <a:lnTo>
                  <a:pt x="2459926" y="582345"/>
                </a:lnTo>
                <a:lnTo>
                  <a:pt x="2639377" y="582345"/>
                </a:lnTo>
                <a:lnTo>
                  <a:pt x="2639377" y="572820"/>
                </a:lnTo>
                <a:lnTo>
                  <a:pt x="2459926" y="572820"/>
                </a:lnTo>
                <a:lnTo>
                  <a:pt x="2459926" y="372033"/>
                </a:lnTo>
                <a:lnTo>
                  <a:pt x="2639377" y="372033"/>
                </a:lnTo>
                <a:lnTo>
                  <a:pt x="2639377" y="362508"/>
                </a:lnTo>
                <a:lnTo>
                  <a:pt x="2459926" y="362508"/>
                </a:lnTo>
                <a:lnTo>
                  <a:pt x="2459926" y="161721"/>
                </a:lnTo>
                <a:lnTo>
                  <a:pt x="2639377" y="161721"/>
                </a:lnTo>
                <a:lnTo>
                  <a:pt x="2639377" y="152196"/>
                </a:lnTo>
                <a:lnTo>
                  <a:pt x="2459926" y="152196"/>
                </a:lnTo>
                <a:lnTo>
                  <a:pt x="2459926" y="0"/>
                </a:lnTo>
                <a:lnTo>
                  <a:pt x="2450401" y="0"/>
                </a:lnTo>
                <a:lnTo>
                  <a:pt x="2450401" y="4974133"/>
                </a:lnTo>
                <a:lnTo>
                  <a:pt x="2267902" y="4974133"/>
                </a:lnTo>
                <a:lnTo>
                  <a:pt x="2267902" y="4773346"/>
                </a:lnTo>
                <a:lnTo>
                  <a:pt x="2450401" y="4773346"/>
                </a:lnTo>
                <a:lnTo>
                  <a:pt x="2450401" y="4763821"/>
                </a:lnTo>
                <a:lnTo>
                  <a:pt x="2267902" y="4763821"/>
                </a:lnTo>
                <a:lnTo>
                  <a:pt x="2267902" y="4563034"/>
                </a:lnTo>
                <a:lnTo>
                  <a:pt x="2450401" y="4563034"/>
                </a:lnTo>
                <a:lnTo>
                  <a:pt x="2450401" y="4553509"/>
                </a:lnTo>
                <a:lnTo>
                  <a:pt x="2267902" y="4553509"/>
                </a:lnTo>
                <a:lnTo>
                  <a:pt x="2267902" y="4352722"/>
                </a:lnTo>
                <a:lnTo>
                  <a:pt x="2450401" y="4352722"/>
                </a:lnTo>
                <a:lnTo>
                  <a:pt x="2450401" y="4343197"/>
                </a:lnTo>
                <a:lnTo>
                  <a:pt x="2267902" y="4343197"/>
                </a:lnTo>
                <a:lnTo>
                  <a:pt x="2267902" y="4145457"/>
                </a:lnTo>
                <a:lnTo>
                  <a:pt x="2450401" y="4145457"/>
                </a:lnTo>
                <a:lnTo>
                  <a:pt x="2450401" y="4135932"/>
                </a:lnTo>
                <a:lnTo>
                  <a:pt x="2267902" y="4135932"/>
                </a:lnTo>
                <a:lnTo>
                  <a:pt x="2267902" y="3935145"/>
                </a:lnTo>
                <a:lnTo>
                  <a:pt x="2450401" y="3935145"/>
                </a:lnTo>
                <a:lnTo>
                  <a:pt x="2450401" y="3925620"/>
                </a:lnTo>
                <a:lnTo>
                  <a:pt x="2267902" y="3925620"/>
                </a:lnTo>
                <a:lnTo>
                  <a:pt x="2267902" y="3724833"/>
                </a:lnTo>
                <a:lnTo>
                  <a:pt x="2450401" y="3724833"/>
                </a:lnTo>
                <a:lnTo>
                  <a:pt x="2450401" y="3715308"/>
                </a:lnTo>
                <a:lnTo>
                  <a:pt x="2267902" y="3715308"/>
                </a:lnTo>
                <a:lnTo>
                  <a:pt x="2267902" y="3514534"/>
                </a:lnTo>
                <a:lnTo>
                  <a:pt x="2450401" y="3514534"/>
                </a:lnTo>
                <a:lnTo>
                  <a:pt x="2450401" y="3505009"/>
                </a:lnTo>
                <a:lnTo>
                  <a:pt x="2267902" y="3505009"/>
                </a:lnTo>
                <a:lnTo>
                  <a:pt x="2267902" y="3307257"/>
                </a:lnTo>
                <a:lnTo>
                  <a:pt x="2450401" y="3307257"/>
                </a:lnTo>
                <a:lnTo>
                  <a:pt x="2450401" y="3297732"/>
                </a:lnTo>
                <a:lnTo>
                  <a:pt x="2267902" y="3297732"/>
                </a:lnTo>
                <a:lnTo>
                  <a:pt x="2267902" y="3096945"/>
                </a:lnTo>
                <a:lnTo>
                  <a:pt x="2450401" y="3096945"/>
                </a:lnTo>
                <a:lnTo>
                  <a:pt x="2450401" y="3087420"/>
                </a:lnTo>
                <a:lnTo>
                  <a:pt x="2267902" y="3087420"/>
                </a:lnTo>
                <a:lnTo>
                  <a:pt x="2267902" y="2886633"/>
                </a:lnTo>
                <a:lnTo>
                  <a:pt x="2450401" y="2886633"/>
                </a:lnTo>
                <a:lnTo>
                  <a:pt x="2450401" y="2877108"/>
                </a:lnTo>
                <a:lnTo>
                  <a:pt x="2267902" y="2877108"/>
                </a:lnTo>
                <a:lnTo>
                  <a:pt x="2267902" y="2676321"/>
                </a:lnTo>
                <a:lnTo>
                  <a:pt x="2450401" y="2676321"/>
                </a:lnTo>
                <a:lnTo>
                  <a:pt x="2450401" y="2666796"/>
                </a:lnTo>
                <a:lnTo>
                  <a:pt x="2267902" y="2666796"/>
                </a:lnTo>
                <a:lnTo>
                  <a:pt x="2267902" y="2469057"/>
                </a:lnTo>
                <a:lnTo>
                  <a:pt x="2450401" y="2469057"/>
                </a:lnTo>
                <a:lnTo>
                  <a:pt x="2450401" y="2459532"/>
                </a:lnTo>
                <a:lnTo>
                  <a:pt x="2267902" y="2459532"/>
                </a:lnTo>
                <a:lnTo>
                  <a:pt x="2267902" y="2258745"/>
                </a:lnTo>
                <a:lnTo>
                  <a:pt x="2450401" y="2258745"/>
                </a:lnTo>
                <a:lnTo>
                  <a:pt x="2450401" y="2249220"/>
                </a:lnTo>
                <a:lnTo>
                  <a:pt x="2267902" y="2249220"/>
                </a:lnTo>
                <a:lnTo>
                  <a:pt x="2267902" y="2048433"/>
                </a:lnTo>
                <a:lnTo>
                  <a:pt x="2450401" y="2048433"/>
                </a:lnTo>
                <a:lnTo>
                  <a:pt x="2450401" y="2038908"/>
                </a:lnTo>
                <a:lnTo>
                  <a:pt x="2267902" y="2038908"/>
                </a:lnTo>
                <a:lnTo>
                  <a:pt x="2267902" y="1838121"/>
                </a:lnTo>
                <a:lnTo>
                  <a:pt x="2450401" y="1838121"/>
                </a:lnTo>
                <a:lnTo>
                  <a:pt x="2450401" y="1828596"/>
                </a:lnTo>
                <a:lnTo>
                  <a:pt x="2267902" y="1828596"/>
                </a:lnTo>
                <a:lnTo>
                  <a:pt x="2267902" y="1630857"/>
                </a:lnTo>
                <a:lnTo>
                  <a:pt x="2450401" y="1630857"/>
                </a:lnTo>
                <a:lnTo>
                  <a:pt x="2450401" y="1621332"/>
                </a:lnTo>
                <a:lnTo>
                  <a:pt x="2267902" y="1621332"/>
                </a:lnTo>
                <a:lnTo>
                  <a:pt x="2267902" y="1420545"/>
                </a:lnTo>
                <a:lnTo>
                  <a:pt x="2450401" y="1420545"/>
                </a:lnTo>
                <a:lnTo>
                  <a:pt x="2450401" y="1411020"/>
                </a:lnTo>
                <a:lnTo>
                  <a:pt x="2267902" y="1411020"/>
                </a:lnTo>
                <a:lnTo>
                  <a:pt x="2267902" y="1210233"/>
                </a:lnTo>
                <a:lnTo>
                  <a:pt x="2450401" y="1210233"/>
                </a:lnTo>
                <a:lnTo>
                  <a:pt x="2450401" y="1200708"/>
                </a:lnTo>
                <a:lnTo>
                  <a:pt x="2267902" y="1200708"/>
                </a:lnTo>
                <a:lnTo>
                  <a:pt x="2267902" y="999921"/>
                </a:lnTo>
                <a:lnTo>
                  <a:pt x="2450401" y="999921"/>
                </a:lnTo>
                <a:lnTo>
                  <a:pt x="2450401" y="990396"/>
                </a:lnTo>
                <a:lnTo>
                  <a:pt x="2267902" y="990396"/>
                </a:lnTo>
                <a:lnTo>
                  <a:pt x="2267902" y="792657"/>
                </a:lnTo>
                <a:lnTo>
                  <a:pt x="2450401" y="792657"/>
                </a:lnTo>
                <a:lnTo>
                  <a:pt x="2450401" y="783132"/>
                </a:lnTo>
                <a:lnTo>
                  <a:pt x="2267902" y="783132"/>
                </a:lnTo>
                <a:lnTo>
                  <a:pt x="2267902" y="582345"/>
                </a:lnTo>
                <a:lnTo>
                  <a:pt x="2450401" y="582345"/>
                </a:lnTo>
                <a:lnTo>
                  <a:pt x="2450401" y="572820"/>
                </a:lnTo>
                <a:lnTo>
                  <a:pt x="2267902" y="572820"/>
                </a:lnTo>
                <a:lnTo>
                  <a:pt x="2267902" y="372033"/>
                </a:lnTo>
                <a:lnTo>
                  <a:pt x="2450401" y="372033"/>
                </a:lnTo>
                <a:lnTo>
                  <a:pt x="2450401" y="362508"/>
                </a:lnTo>
                <a:lnTo>
                  <a:pt x="2267902" y="362508"/>
                </a:lnTo>
                <a:lnTo>
                  <a:pt x="2267902" y="161721"/>
                </a:lnTo>
                <a:lnTo>
                  <a:pt x="2450401" y="161721"/>
                </a:lnTo>
                <a:lnTo>
                  <a:pt x="2450401" y="152196"/>
                </a:lnTo>
                <a:lnTo>
                  <a:pt x="2267902" y="152196"/>
                </a:lnTo>
                <a:lnTo>
                  <a:pt x="2267902" y="0"/>
                </a:lnTo>
                <a:lnTo>
                  <a:pt x="2258377" y="0"/>
                </a:lnTo>
                <a:lnTo>
                  <a:pt x="2258377" y="4974133"/>
                </a:lnTo>
                <a:lnTo>
                  <a:pt x="2078926" y="4974133"/>
                </a:lnTo>
                <a:lnTo>
                  <a:pt x="2078926" y="4773346"/>
                </a:lnTo>
                <a:lnTo>
                  <a:pt x="2258377" y="4773346"/>
                </a:lnTo>
                <a:lnTo>
                  <a:pt x="2258377" y="4763821"/>
                </a:lnTo>
                <a:lnTo>
                  <a:pt x="2078926" y="4763821"/>
                </a:lnTo>
                <a:lnTo>
                  <a:pt x="2078926" y="4563034"/>
                </a:lnTo>
                <a:lnTo>
                  <a:pt x="2258377" y="4563034"/>
                </a:lnTo>
                <a:lnTo>
                  <a:pt x="2258377" y="4553509"/>
                </a:lnTo>
                <a:lnTo>
                  <a:pt x="2078926" y="4553509"/>
                </a:lnTo>
                <a:lnTo>
                  <a:pt x="2078926" y="4352722"/>
                </a:lnTo>
                <a:lnTo>
                  <a:pt x="2258377" y="4352722"/>
                </a:lnTo>
                <a:lnTo>
                  <a:pt x="2258377" y="4343197"/>
                </a:lnTo>
                <a:lnTo>
                  <a:pt x="2078926" y="4343197"/>
                </a:lnTo>
                <a:lnTo>
                  <a:pt x="2078926" y="4145457"/>
                </a:lnTo>
                <a:lnTo>
                  <a:pt x="2258377" y="4145457"/>
                </a:lnTo>
                <a:lnTo>
                  <a:pt x="2258377" y="4135932"/>
                </a:lnTo>
                <a:lnTo>
                  <a:pt x="2078926" y="4135932"/>
                </a:lnTo>
                <a:lnTo>
                  <a:pt x="2078926" y="3935145"/>
                </a:lnTo>
                <a:lnTo>
                  <a:pt x="2258377" y="3935145"/>
                </a:lnTo>
                <a:lnTo>
                  <a:pt x="2258377" y="3925620"/>
                </a:lnTo>
                <a:lnTo>
                  <a:pt x="2078926" y="3925620"/>
                </a:lnTo>
                <a:lnTo>
                  <a:pt x="2078926" y="3724833"/>
                </a:lnTo>
                <a:lnTo>
                  <a:pt x="2258377" y="3724833"/>
                </a:lnTo>
                <a:lnTo>
                  <a:pt x="2258377" y="3715308"/>
                </a:lnTo>
                <a:lnTo>
                  <a:pt x="2078926" y="3715308"/>
                </a:lnTo>
                <a:lnTo>
                  <a:pt x="2078926" y="3514534"/>
                </a:lnTo>
                <a:lnTo>
                  <a:pt x="2258377" y="3514534"/>
                </a:lnTo>
                <a:lnTo>
                  <a:pt x="2258377" y="3505009"/>
                </a:lnTo>
                <a:lnTo>
                  <a:pt x="2078926" y="3505009"/>
                </a:lnTo>
                <a:lnTo>
                  <a:pt x="2078926" y="3307257"/>
                </a:lnTo>
                <a:lnTo>
                  <a:pt x="2258377" y="3307257"/>
                </a:lnTo>
                <a:lnTo>
                  <a:pt x="2258377" y="3297732"/>
                </a:lnTo>
                <a:lnTo>
                  <a:pt x="2078926" y="3297732"/>
                </a:lnTo>
                <a:lnTo>
                  <a:pt x="2078926" y="3096945"/>
                </a:lnTo>
                <a:lnTo>
                  <a:pt x="2258377" y="3096945"/>
                </a:lnTo>
                <a:lnTo>
                  <a:pt x="2258377" y="3087420"/>
                </a:lnTo>
                <a:lnTo>
                  <a:pt x="2078926" y="3087420"/>
                </a:lnTo>
                <a:lnTo>
                  <a:pt x="2078926" y="2886633"/>
                </a:lnTo>
                <a:lnTo>
                  <a:pt x="2258377" y="2886633"/>
                </a:lnTo>
                <a:lnTo>
                  <a:pt x="2258377" y="2877108"/>
                </a:lnTo>
                <a:lnTo>
                  <a:pt x="2078926" y="2877108"/>
                </a:lnTo>
                <a:lnTo>
                  <a:pt x="2078926" y="2676321"/>
                </a:lnTo>
                <a:lnTo>
                  <a:pt x="2258377" y="2676321"/>
                </a:lnTo>
                <a:lnTo>
                  <a:pt x="2258377" y="2666796"/>
                </a:lnTo>
                <a:lnTo>
                  <a:pt x="2078926" y="2666796"/>
                </a:lnTo>
                <a:lnTo>
                  <a:pt x="2078926" y="2469057"/>
                </a:lnTo>
                <a:lnTo>
                  <a:pt x="2258377" y="2469057"/>
                </a:lnTo>
                <a:lnTo>
                  <a:pt x="2258377" y="2459532"/>
                </a:lnTo>
                <a:lnTo>
                  <a:pt x="2078926" y="2459532"/>
                </a:lnTo>
                <a:lnTo>
                  <a:pt x="2078926" y="2258745"/>
                </a:lnTo>
                <a:lnTo>
                  <a:pt x="2258377" y="2258745"/>
                </a:lnTo>
                <a:lnTo>
                  <a:pt x="2258377" y="2249220"/>
                </a:lnTo>
                <a:lnTo>
                  <a:pt x="2078926" y="2249220"/>
                </a:lnTo>
                <a:lnTo>
                  <a:pt x="2078926" y="2048433"/>
                </a:lnTo>
                <a:lnTo>
                  <a:pt x="2258377" y="2048433"/>
                </a:lnTo>
                <a:lnTo>
                  <a:pt x="2258377" y="2038908"/>
                </a:lnTo>
                <a:lnTo>
                  <a:pt x="2078926" y="2038908"/>
                </a:lnTo>
                <a:lnTo>
                  <a:pt x="2078926" y="1838121"/>
                </a:lnTo>
                <a:lnTo>
                  <a:pt x="2258377" y="1838121"/>
                </a:lnTo>
                <a:lnTo>
                  <a:pt x="2258377" y="1828596"/>
                </a:lnTo>
                <a:lnTo>
                  <a:pt x="2078926" y="1828596"/>
                </a:lnTo>
                <a:lnTo>
                  <a:pt x="2078926" y="1630857"/>
                </a:lnTo>
                <a:lnTo>
                  <a:pt x="2258377" y="1630857"/>
                </a:lnTo>
                <a:lnTo>
                  <a:pt x="2258377" y="1621332"/>
                </a:lnTo>
                <a:lnTo>
                  <a:pt x="2078926" y="1621332"/>
                </a:lnTo>
                <a:lnTo>
                  <a:pt x="2078926" y="1420545"/>
                </a:lnTo>
                <a:lnTo>
                  <a:pt x="2258377" y="1420545"/>
                </a:lnTo>
                <a:lnTo>
                  <a:pt x="2258377" y="1411020"/>
                </a:lnTo>
                <a:lnTo>
                  <a:pt x="2078926" y="1411020"/>
                </a:lnTo>
                <a:lnTo>
                  <a:pt x="2078926" y="1210233"/>
                </a:lnTo>
                <a:lnTo>
                  <a:pt x="2258377" y="1210233"/>
                </a:lnTo>
                <a:lnTo>
                  <a:pt x="2258377" y="1200708"/>
                </a:lnTo>
                <a:lnTo>
                  <a:pt x="2078926" y="1200708"/>
                </a:lnTo>
                <a:lnTo>
                  <a:pt x="2078926" y="999921"/>
                </a:lnTo>
                <a:lnTo>
                  <a:pt x="2258377" y="999921"/>
                </a:lnTo>
                <a:lnTo>
                  <a:pt x="2258377" y="990396"/>
                </a:lnTo>
                <a:lnTo>
                  <a:pt x="2078926" y="990396"/>
                </a:lnTo>
                <a:lnTo>
                  <a:pt x="2078926" y="792657"/>
                </a:lnTo>
                <a:lnTo>
                  <a:pt x="2258377" y="792657"/>
                </a:lnTo>
                <a:lnTo>
                  <a:pt x="2258377" y="783132"/>
                </a:lnTo>
                <a:lnTo>
                  <a:pt x="2078926" y="783132"/>
                </a:lnTo>
                <a:lnTo>
                  <a:pt x="2078926" y="582345"/>
                </a:lnTo>
                <a:lnTo>
                  <a:pt x="2258377" y="582345"/>
                </a:lnTo>
                <a:lnTo>
                  <a:pt x="2258377" y="572820"/>
                </a:lnTo>
                <a:lnTo>
                  <a:pt x="2078926" y="572820"/>
                </a:lnTo>
                <a:lnTo>
                  <a:pt x="2078926" y="372033"/>
                </a:lnTo>
                <a:lnTo>
                  <a:pt x="2258377" y="372033"/>
                </a:lnTo>
                <a:lnTo>
                  <a:pt x="2258377" y="362508"/>
                </a:lnTo>
                <a:lnTo>
                  <a:pt x="2078926" y="362508"/>
                </a:lnTo>
                <a:lnTo>
                  <a:pt x="2078926" y="161721"/>
                </a:lnTo>
                <a:lnTo>
                  <a:pt x="2258377" y="161721"/>
                </a:lnTo>
                <a:lnTo>
                  <a:pt x="2258377" y="152196"/>
                </a:lnTo>
                <a:lnTo>
                  <a:pt x="2078926" y="152196"/>
                </a:lnTo>
                <a:lnTo>
                  <a:pt x="2078926" y="0"/>
                </a:lnTo>
                <a:lnTo>
                  <a:pt x="2069401" y="0"/>
                </a:lnTo>
                <a:lnTo>
                  <a:pt x="2069401" y="4974133"/>
                </a:lnTo>
                <a:lnTo>
                  <a:pt x="1886902" y="4974133"/>
                </a:lnTo>
                <a:lnTo>
                  <a:pt x="1886902" y="4773346"/>
                </a:lnTo>
                <a:lnTo>
                  <a:pt x="2069401" y="4773346"/>
                </a:lnTo>
                <a:lnTo>
                  <a:pt x="2069401" y="4763821"/>
                </a:lnTo>
                <a:lnTo>
                  <a:pt x="1886902" y="4763821"/>
                </a:lnTo>
                <a:lnTo>
                  <a:pt x="1886902" y="4563034"/>
                </a:lnTo>
                <a:lnTo>
                  <a:pt x="2069401" y="4563034"/>
                </a:lnTo>
                <a:lnTo>
                  <a:pt x="2069401" y="4553509"/>
                </a:lnTo>
                <a:lnTo>
                  <a:pt x="1886902" y="4553509"/>
                </a:lnTo>
                <a:lnTo>
                  <a:pt x="1886902" y="4352722"/>
                </a:lnTo>
                <a:lnTo>
                  <a:pt x="2069401" y="4352722"/>
                </a:lnTo>
                <a:lnTo>
                  <a:pt x="2069401" y="4343197"/>
                </a:lnTo>
                <a:lnTo>
                  <a:pt x="1886902" y="4343197"/>
                </a:lnTo>
                <a:lnTo>
                  <a:pt x="1886902" y="4145457"/>
                </a:lnTo>
                <a:lnTo>
                  <a:pt x="2069401" y="4145457"/>
                </a:lnTo>
                <a:lnTo>
                  <a:pt x="2069401" y="4135932"/>
                </a:lnTo>
                <a:lnTo>
                  <a:pt x="1886902" y="4135932"/>
                </a:lnTo>
                <a:lnTo>
                  <a:pt x="1886902" y="3935145"/>
                </a:lnTo>
                <a:lnTo>
                  <a:pt x="2069401" y="3935145"/>
                </a:lnTo>
                <a:lnTo>
                  <a:pt x="2069401" y="3925620"/>
                </a:lnTo>
                <a:lnTo>
                  <a:pt x="1886902" y="3925620"/>
                </a:lnTo>
                <a:lnTo>
                  <a:pt x="1886902" y="3724833"/>
                </a:lnTo>
                <a:lnTo>
                  <a:pt x="2069401" y="3724833"/>
                </a:lnTo>
                <a:lnTo>
                  <a:pt x="2069401" y="3715308"/>
                </a:lnTo>
                <a:lnTo>
                  <a:pt x="1886902" y="3715308"/>
                </a:lnTo>
                <a:lnTo>
                  <a:pt x="1886902" y="3514534"/>
                </a:lnTo>
                <a:lnTo>
                  <a:pt x="2069401" y="3514534"/>
                </a:lnTo>
                <a:lnTo>
                  <a:pt x="2069401" y="3505009"/>
                </a:lnTo>
                <a:lnTo>
                  <a:pt x="1886902" y="3505009"/>
                </a:lnTo>
                <a:lnTo>
                  <a:pt x="1886902" y="3307257"/>
                </a:lnTo>
                <a:lnTo>
                  <a:pt x="2069401" y="3307257"/>
                </a:lnTo>
                <a:lnTo>
                  <a:pt x="2069401" y="3297732"/>
                </a:lnTo>
                <a:lnTo>
                  <a:pt x="1886902" y="3297732"/>
                </a:lnTo>
                <a:lnTo>
                  <a:pt x="1886902" y="3096945"/>
                </a:lnTo>
                <a:lnTo>
                  <a:pt x="2069401" y="3096945"/>
                </a:lnTo>
                <a:lnTo>
                  <a:pt x="2069401" y="3087420"/>
                </a:lnTo>
                <a:lnTo>
                  <a:pt x="1886902" y="3087420"/>
                </a:lnTo>
                <a:lnTo>
                  <a:pt x="1886902" y="2886633"/>
                </a:lnTo>
                <a:lnTo>
                  <a:pt x="2069401" y="2886633"/>
                </a:lnTo>
                <a:lnTo>
                  <a:pt x="2069401" y="2877108"/>
                </a:lnTo>
                <a:lnTo>
                  <a:pt x="1886902" y="2877108"/>
                </a:lnTo>
                <a:lnTo>
                  <a:pt x="1886902" y="2676321"/>
                </a:lnTo>
                <a:lnTo>
                  <a:pt x="2069401" y="2676321"/>
                </a:lnTo>
                <a:lnTo>
                  <a:pt x="2069401" y="2666796"/>
                </a:lnTo>
                <a:lnTo>
                  <a:pt x="1886902" y="2666796"/>
                </a:lnTo>
                <a:lnTo>
                  <a:pt x="1886902" y="2469057"/>
                </a:lnTo>
                <a:lnTo>
                  <a:pt x="2069401" y="2469057"/>
                </a:lnTo>
                <a:lnTo>
                  <a:pt x="2069401" y="2459532"/>
                </a:lnTo>
                <a:lnTo>
                  <a:pt x="1886902" y="2459532"/>
                </a:lnTo>
                <a:lnTo>
                  <a:pt x="1886902" y="2258745"/>
                </a:lnTo>
                <a:lnTo>
                  <a:pt x="2069401" y="2258745"/>
                </a:lnTo>
                <a:lnTo>
                  <a:pt x="2069401" y="2249220"/>
                </a:lnTo>
                <a:lnTo>
                  <a:pt x="1886902" y="2249220"/>
                </a:lnTo>
                <a:lnTo>
                  <a:pt x="1886902" y="2048433"/>
                </a:lnTo>
                <a:lnTo>
                  <a:pt x="2069401" y="2048433"/>
                </a:lnTo>
                <a:lnTo>
                  <a:pt x="2069401" y="2038908"/>
                </a:lnTo>
                <a:lnTo>
                  <a:pt x="1886902" y="2038908"/>
                </a:lnTo>
                <a:lnTo>
                  <a:pt x="1886902" y="1838121"/>
                </a:lnTo>
                <a:lnTo>
                  <a:pt x="2069401" y="1838121"/>
                </a:lnTo>
                <a:lnTo>
                  <a:pt x="2069401" y="1828596"/>
                </a:lnTo>
                <a:lnTo>
                  <a:pt x="1886902" y="1828596"/>
                </a:lnTo>
                <a:lnTo>
                  <a:pt x="1886902" y="1630857"/>
                </a:lnTo>
                <a:lnTo>
                  <a:pt x="2069401" y="1630857"/>
                </a:lnTo>
                <a:lnTo>
                  <a:pt x="2069401" y="1621332"/>
                </a:lnTo>
                <a:lnTo>
                  <a:pt x="1886902" y="1621332"/>
                </a:lnTo>
                <a:lnTo>
                  <a:pt x="1886902" y="1420545"/>
                </a:lnTo>
                <a:lnTo>
                  <a:pt x="2069401" y="1420545"/>
                </a:lnTo>
                <a:lnTo>
                  <a:pt x="2069401" y="1411020"/>
                </a:lnTo>
                <a:lnTo>
                  <a:pt x="1886902" y="1411020"/>
                </a:lnTo>
                <a:lnTo>
                  <a:pt x="1886902" y="1210233"/>
                </a:lnTo>
                <a:lnTo>
                  <a:pt x="2069401" y="1210233"/>
                </a:lnTo>
                <a:lnTo>
                  <a:pt x="2069401" y="1200708"/>
                </a:lnTo>
                <a:lnTo>
                  <a:pt x="1886902" y="1200708"/>
                </a:lnTo>
                <a:lnTo>
                  <a:pt x="1886902" y="999921"/>
                </a:lnTo>
                <a:lnTo>
                  <a:pt x="2069401" y="999921"/>
                </a:lnTo>
                <a:lnTo>
                  <a:pt x="2069401" y="990396"/>
                </a:lnTo>
                <a:lnTo>
                  <a:pt x="1886902" y="990396"/>
                </a:lnTo>
                <a:lnTo>
                  <a:pt x="1886902" y="792657"/>
                </a:lnTo>
                <a:lnTo>
                  <a:pt x="2069401" y="792657"/>
                </a:lnTo>
                <a:lnTo>
                  <a:pt x="2069401" y="783132"/>
                </a:lnTo>
                <a:lnTo>
                  <a:pt x="1886902" y="783132"/>
                </a:lnTo>
                <a:lnTo>
                  <a:pt x="1886902" y="582345"/>
                </a:lnTo>
                <a:lnTo>
                  <a:pt x="2069401" y="582345"/>
                </a:lnTo>
                <a:lnTo>
                  <a:pt x="2069401" y="572820"/>
                </a:lnTo>
                <a:lnTo>
                  <a:pt x="1886902" y="572820"/>
                </a:lnTo>
                <a:lnTo>
                  <a:pt x="1886902" y="372033"/>
                </a:lnTo>
                <a:lnTo>
                  <a:pt x="2069401" y="372033"/>
                </a:lnTo>
                <a:lnTo>
                  <a:pt x="2069401" y="362508"/>
                </a:lnTo>
                <a:lnTo>
                  <a:pt x="1886902" y="362508"/>
                </a:lnTo>
                <a:lnTo>
                  <a:pt x="1886902" y="161721"/>
                </a:lnTo>
                <a:lnTo>
                  <a:pt x="2069401" y="161721"/>
                </a:lnTo>
                <a:lnTo>
                  <a:pt x="2069401" y="152196"/>
                </a:lnTo>
                <a:lnTo>
                  <a:pt x="1886902" y="152196"/>
                </a:lnTo>
                <a:lnTo>
                  <a:pt x="1886902" y="0"/>
                </a:lnTo>
                <a:lnTo>
                  <a:pt x="1877377" y="0"/>
                </a:lnTo>
                <a:lnTo>
                  <a:pt x="1877377" y="4974133"/>
                </a:lnTo>
                <a:lnTo>
                  <a:pt x="1697926" y="4974133"/>
                </a:lnTo>
                <a:lnTo>
                  <a:pt x="1697926" y="4773346"/>
                </a:lnTo>
                <a:lnTo>
                  <a:pt x="1877377" y="4773346"/>
                </a:lnTo>
                <a:lnTo>
                  <a:pt x="1877377" y="4763821"/>
                </a:lnTo>
                <a:lnTo>
                  <a:pt x="1697926" y="4763821"/>
                </a:lnTo>
                <a:lnTo>
                  <a:pt x="1697926" y="4563034"/>
                </a:lnTo>
                <a:lnTo>
                  <a:pt x="1877377" y="4563034"/>
                </a:lnTo>
                <a:lnTo>
                  <a:pt x="1877377" y="4553509"/>
                </a:lnTo>
                <a:lnTo>
                  <a:pt x="1697926" y="4553509"/>
                </a:lnTo>
                <a:lnTo>
                  <a:pt x="1697926" y="4352722"/>
                </a:lnTo>
                <a:lnTo>
                  <a:pt x="1877377" y="4352722"/>
                </a:lnTo>
                <a:lnTo>
                  <a:pt x="1877377" y="4343197"/>
                </a:lnTo>
                <a:lnTo>
                  <a:pt x="1697926" y="4343197"/>
                </a:lnTo>
                <a:lnTo>
                  <a:pt x="1697926" y="4145457"/>
                </a:lnTo>
                <a:lnTo>
                  <a:pt x="1877377" y="4145457"/>
                </a:lnTo>
                <a:lnTo>
                  <a:pt x="1877377" y="4135932"/>
                </a:lnTo>
                <a:lnTo>
                  <a:pt x="1697926" y="4135932"/>
                </a:lnTo>
                <a:lnTo>
                  <a:pt x="1697926" y="3935145"/>
                </a:lnTo>
                <a:lnTo>
                  <a:pt x="1877377" y="3935145"/>
                </a:lnTo>
                <a:lnTo>
                  <a:pt x="1877377" y="3925620"/>
                </a:lnTo>
                <a:lnTo>
                  <a:pt x="1697926" y="3925620"/>
                </a:lnTo>
                <a:lnTo>
                  <a:pt x="1697926" y="3724833"/>
                </a:lnTo>
                <a:lnTo>
                  <a:pt x="1877377" y="3724833"/>
                </a:lnTo>
                <a:lnTo>
                  <a:pt x="1877377" y="3715308"/>
                </a:lnTo>
                <a:lnTo>
                  <a:pt x="1697926" y="3715308"/>
                </a:lnTo>
                <a:lnTo>
                  <a:pt x="1697926" y="3514534"/>
                </a:lnTo>
                <a:lnTo>
                  <a:pt x="1877377" y="3514534"/>
                </a:lnTo>
                <a:lnTo>
                  <a:pt x="1877377" y="3505009"/>
                </a:lnTo>
                <a:lnTo>
                  <a:pt x="1697926" y="3505009"/>
                </a:lnTo>
                <a:lnTo>
                  <a:pt x="1697926" y="3307257"/>
                </a:lnTo>
                <a:lnTo>
                  <a:pt x="1877377" y="3307257"/>
                </a:lnTo>
                <a:lnTo>
                  <a:pt x="1877377" y="3297732"/>
                </a:lnTo>
                <a:lnTo>
                  <a:pt x="1697926" y="3297732"/>
                </a:lnTo>
                <a:lnTo>
                  <a:pt x="1697926" y="3096945"/>
                </a:lnTo>
                <a:lnTo>
                  <a:pt x="1877377" y="3096945"/>
                </a:lnTo>
                <a:lnTo>
                  <a:pt x="1877377" y="3087420"/>
                </a:lnTo>
                <a:lnTo>
                  <a:pt x="1697926" y="3087420"/>
                </a:lnTo>
                <a:lnTo>
                  <a:pt x="1697926" y="2886633"/>
                </a:lnTo>
                <a:lnTo>
                  <a:pt x="1877377" y="2886633"/>
                </a:lnTo>
                <a:lnTo>
                  <a:pt x="1877377" y="2877108"/>
                </a:lnTo>
                <a:lnTo>
                  <a:pt x="1697926" y="2877108"/>
                </a:lnTo>
                <a:lnTo>
                  <a:pt x="1697926" y="2676321"/>
                </a:lnTo>
                <a:lnTo>
                  <a:pt x="1877377" y="2676321"/>
                </a:lnTo>
                <a:lnTo>
                  <a:pt x="1877377" y="2666796"/>
                </a:lnTo>
                <a:lnTo>
                  <a:pt x="1697926" y="2666796"/>
                </a:lnTo>
                <a:lnTo>
                  <a:pt x="1697926" y="2469057"/>
                </a:lnTo>
                <a:lnTo>
                  <a:pt x="1877377" y="2469057"/>
                </a:lnTo>
                <a:lnTo>
                  <a:pt x="1877377" y="2459532"/>
                </a:lnTo>
                <a:lnTo>
                  <a:pt x="1697926" y="2459532"/>
                </a:lnTo>
                <a:lnTo>
                  <a:pt x="1697926" y="2258745"/>
                </a:lnTo>
                <a:lnTo>
                  <a:pt x="1877377" y="2258745"/>
                </a:lnTo>
                <a:lnTo>
                  <a:pt x="1877377" y="2249220"/>
                </a:lnTo>
                <a:lnTo>
                  <a:pt x="1697926" y="2249220"/>
                </a:lnTo>
                <a:lnTo>
                  <a:pt x="1697926" y="2048433"/>
                </a:lnTo>
                <a:lnTo>
                  <a:pt x="1877377" y="2048433"/>
                </a:lnTo>
                <a:lnTo>
                  <a:pt x="1877377" y="2038908"/>
                </a:lnTo>
                <a:lnTo>
                  <a:pt x="1697926" y="2038908"/>
                </a:lnTo>
                <a:lnTo>
                  <a:pt x="1697926" y="1838121"/>
                </a:lnTo>
                <a:lnTo>
                  <a:pt x="1877377" y="1838121"/>
                </a:lnTo>
                <a:lnTo>
                  <a:pt x="1877377" y="1828596"/>
                </a:lnTo>
                <a:lnTo>
                  <a:pt x="1697926" y="1828596"/>
                </a:lnTo>
                <a:lnTo>
                  <a:pt x="1697926" y="1630857"/>
                </a:lnTo>
                <a:lnTo>
                  <a:pt x="1877377" y="1630857"/>
                </a:lnTo>
                <a:lnTo>
                  <a:pt x="1877377" y="1621332"/>
                </a:lnTo>
                <a:lnTo>
                  <a:pt x="1697926" y="1621332"/>
                </a:lnTo>
                <a:lnTo>
                  <a:pt x="1697926" y="1420545"/>
                </a:lnTo>
                <a:lnTo>
                  <a:pt x="1877377" y="1420545"/>
                </a:lnTo>
                <a:lnTo>
                  <a:pt x="1877377" y="1411020"/>
                </a:lnTo>
                <a:lnTo>
                  <a:pt x="1697926" y="1411020"/>
                </a:lnTo>
                <a:lnTo>
                  <a:pt x="1697926" y="1210233"/>
                </a:lnTo>
                <a:lnTo>
                  <a:pt x="1877377" y="1210233"/>
                </a:lnTo>
                <a:lnTo>
                  <a:pt x="1877377" y="1200708"/>
                </a:lnTo>
                <a:lnTo>
                  <a:pt x="1697926" y="1200708"/>
                </a:lnTo>
                <a:lnTo>
                  <a:pt x="1697926" y="999921"/>
                </a:lnTo>
                <a:lnTo>
                  <a:pt x="1877377" y="999921"/>
                </a:lnTo>
                <a:lnTo>
                  <a:pt x="1877377" y="990396"/>
                </a:lnTo>
                <a:lnTo>
                  <a:pt x="1697926" y="990396"/>
                </a:lnTo>
                <a:lnTo>
                  <a:pt x="1697926" y="792657"/>
                </a:lnTo>
                <a:lnTo>
                  <a:pt x="1877377" y="792657"/>
                </a:lnTo>
                <a:lnTo>
                  <a:pt x="1877377" y="783132"/>
                </a:lnTo>
                <a:lnTo>
                  <a:pt x="1697926" y="783132"/>
                </a:lnTo>
                <a:lnTo>
                  <a:pt x="1697926" y="582345"/>
                </a:lnTo>
                <a:lnTo>
                  <a:pt x="1877377" y="582345"/>
                </a:lnTo>
                <a:lnTo>
                  <a:pt x="1877377" y="572820"/>
                </a:lnTo>
                <a:lnTo>
                  <a:pt x="1697926" y="572820"/>
                </a:lnTo>
                <a:lnTo>
                  <a:pt x="1697926" y="372033"/>
                </a:lnTo>
                <a:lnTo>
                  <a:pt x="1877377" y="372033"/>
                </a:lnTo>
                <a:lnTo>
                  <a:pt x="1877377" y="362508"/>
                </a:lnTo>
                <a:lnTo>
                  <a:pt x="1697926" y="362508"/>
                </a:lnTo>
                <a:lnTo>
                  <a:pt x="1697926" y="161721"/>
                </a:lnTo>
                <a:lnTo>
                  <a:pt x="1877377" y="161721"/>
                </a:lnTo>
                <a:lnTo>
                  <a:pt x="1877377" y="152196"/>
                </a:lnTo>
                <a:lnTo>
                  <a:pt x="1697926" y="152196"/>
                </a:lnTo>
                <a:lnTo>
                  <a:pt x="1697926" y="0"/>
                </a:lnTo>
                <a:lnTo>
                  <a:pt x="1688401" y="0"/>
                </a:lnTo>
                <a:lnTo>
                  <a:pt x="1688401" y="4974133"/>
                </a:lnTo>
                <a:lnTo>
                  <a:pt x="1505902" y="4974133"/>
                </a:lnTo>
                <a:lnTo>
                  <a:pt x="1505902" y="4773346"/>
                </a:lnTo>
                <a:lnTo>
                  <a:pt x="1688401" y="4773346"/>
                </a:lnTo>
                <a:lnTo>
                  <a:pt x="1688401" y="4763821"/>
                </a:lnTo>
                <a:lnTo>
                  <a:pt x="1505902" y="4763821"/>
                </a:lnTo>
                <a:lnTo>
                  <a:pt x="1505902" y="4563034"/>
                </a:lnTo>
                <a:lnTo>
                  <a:pt x="1688401" y="4563034"/>
                </a:lnTo>
                <a:lnTo>
                  <a:pt x="1688401" y="4553509"/>
                </a:lnTo>
                <a:lnTo>
                  <a:pt x="1505902" y="4553509"/>
                </a:lnTo>
                <a:lnTo>
                  <a:pt x="1505902" y="4352722"/>
                </a:lnTo>
                <a:lnTo>
                  <a:pt x="1688401" y="4352722"/>
                </a:lnTo>
                <a:lnTo>
                  <a:pt x="1688401" y="4343197"/>
                </a:lnTo>
                <a:lnTo>
                  <a:pt x="1505902" y="4343197"/>
                </a:lnTo>
                <a:lnTo>
                  <a:pt x="1505902" y="4145457"/>
                </a:lnTo>
                <a:lnTo>
                  <a:pt x="1688401" y="4145457"/>
                </a:lnTo>
                <a:lnTo>
                  <a:pt x="1688401" y="4135932"/>
                </a:lnTo>
                <a:lnTo>
                  <a:pt x="1505902" y="4135932"/>
                </a:lnTo>
                <a:lnTo>
                  <a:pt x="1505902" y="3935145"/>
                </a:lnTo>
                <a:lnTo>
                  <a:pt x="1688401" y="3935145"/>
                </a:lnTo>
                <a:lnTo>
                  <a:pt x="1688401" y="3925620"/>
                </a:lnTo>
                <a:lnTo>
                  <a:pt x="1505902" y="3925620"/>
                </a:lnTo>
                <a:lnTo>
                  <a:pt x="1505902" y="3724833"/>
                </a:lnTo>
                <a:lnTo>
                  <a:pt x="1688401" y="3724833"/>
                </a:lnTo>
                <a:lnTo>
                  <a:pt x="1688401" y="3715308"/>
                </a:lnTo>
                <a:lnTo>
                  <a:pt x="1505902" y="3715308"/>
                </a:lnTo>
                <a:lnTo>
                  <a:pt x="1505902" y="3514534"/>
                </a:lnTo>
                <a:lnTo>
                  <a:pt x="1688401" y="3514534"/>
                </a:lnTo>
                <a:lnTo>
                  <a:pt x="1688401" y="3505009"/>
                </a:lnTo>
                <a:lnTo>
                  <a:pt x="1505902" y="3505009"/>
                </a:lnTo>
                <a:lnTo>
                  <a:pt x="1505902" y="3307257"/>
                </a:lnTo>
                <a:lnTo>
                  <a:pt x="1688401" y="3307257"/>
                </a:lnTo>
                <a:lnTo>
                  <a:pt x="1688401" y="3297732"/>
                </a:lnTo>
                <a:lnTo>
                  <a:pt x="1505902" y="3297732"/>
                </a:lnTo>
                <a:lnTo>
                  <a:pt x="1505902" y="3096945"/>
                </a:lnTo>
                <a:lnTo>
                  <a:pt x="1688401" y="3096945"/>
                </a:lnTo>
                <a:lnTo>
                  <a:pt x="1688401" y="3087420"/>
                </a:lnTo>
                <a:lnTo>
                  <a:pt x="1505902" y="3087420"/>
                </a:lnTo>
                <a:lnTo>
                  <a:pt x="1505902" y="2886633"/>
                </a:lnTo>
                <a:lnTo>
                  <a:pt x="1688401" y="2886633"/>
                </a:lnTo>
                <a:lnTo>
                  <a:pt x="1688401" y="2877108"/>
                </a:lnTo>
                <a:lnTo>
                  <a:pt x="1505902" y="2877108"/>
                </a:lnTo>
                <a:lnTo>
                  <a:pt x="1505902" y="2676321"/>
                </a:lnTo>
                <a:lnTo>
                  <a:pt x="1688401" y="2676321"/>
                </a:lnTo>
                <a:lnTo>
                  <a:pt x="1688401" y="2666796"/>
                </a:lnTo>
                <a:lnTo>
                  <a:pt x="1505902" y="2666796"/>
                </a:lnTo>
                <a:lnTo>
                  <a:pt x="1505902" y="2469057"/>
                </a:lnTo>
                <a:lnTo>
                  <a:pt x="1688401" y="2469057"/>
                </a:lnTo>
                <a:lnTo>
                  <a:pt x="1688401" y="2459532"/>
                </a:lnTo>
                <a:lnTo>
                  <a:pt x="1505902" y="2459532"/>
                </a:lnTo>
                <a:lnTo>
                  <a:pt x="1505902" y="2258745"/>
                </a:lnTo>
                <a:lnTo>
                  <a:pt x="1688401" y="2258745"/>
                </a:lnTo>
                <a:lnTo>
                  <a:pt x="1688401" y="2249220"/>
                </a:lnTo>
                <a:lnTo>
                  <a:pt x="1505902" y="2249220"/>
                </a:lnTo>
                <a:lnTo>
                  <a:pt x="1505902" y="2048433"/>
                </a:lnTo>
                <a:lnTo>
                  <a:pt x="1688401" y="2048433"/>
                </a:lnTo>
                <a:lnTo>
                  <a:pt x="1688401" y="2038908"/>
                </a:lnTo>
                <a:lnTo>
                  <a:pt x="1505902" y="2038908"/>
                </a:lnTo>
                <a:lnTo>
                  <a:pt x="1505902" y="1838121"/>
                </a:lnTo>
                <a:lnTo>
                  <a:pt x="1688401" y="1838121"/>
                </a:lnTo>
                <a:lnTo>
                  <a:pt x="1688401" y="1828596"/>
                </a:lnTo>
                <a:lnTo>
                  <a:pt x="1505902" y="1828596"/>
                </a:lnTo>
                <a:lnTo>
                  <a:pt x="1505902" y="1630857"/>
                </a:lnTo>
                <a:lnTo>
                  <a:pt x="1688401" y="1630857"/>
                </a:lnTo>
                <a:lnTo>
                  <a:pt x="1688401" y="1621332"/>
                </a:lnTo>
                <a:lnTo>
                  <a:pt x="1505902" y="1621332"/>
                </a:lnTo>
                <a:lnTo>
                  <a:pt x="1505902" y="1420545"/>
                </a:lnTo>
                <a:lnTo>
                  <a:pt x="1688401" y="1420545"/>
                </a:lnTo>
                <a:lnTo>
                  <a:pt x="1688401" y="1411020"/>
                </a:lnTo>
                <a:lnTo>
                  <a:pt x="1505902" y="1411020"/>
                </a:lnTo>
                <a:lnTo>
                  <a:pt x="1505902" y="1210233"/>
                </a:lnTo>
                <a:lnTo>
                  <a:pt x="1688401" y="1210233"/>
                </a:lnTo>
                <a:lnTo>
                  <a:pt x="1688401" y="1200708"/>
                </a:lnTo>
                <a:lnTo>
                  <a:pt x="1505902" y="1200708"/>
                </a:lnTo>
                <a:lnTo>
                  <a:pt x="1505902" y="999921"/>
                </a:lnTo>
                <a:lnTo>
                  <a:pt x="1688401" y="999921"/>
                </a:lnTo>
                <a:lnTo>
                  <a:pt x="1688401" y="990396"/>
                </a:lnTo>
                <a:lnTo>
                  <a:pt x="1505902" y="990396"/>
                </a:lnTo>
                <a:lnTo>
                  <a:pt x="1505902" y="792657"/>
                </a:lnTo>
                <a:lnTo>
                  <a:pt x="1688401" y="792657"/>
                </a:lnTo>
                <a:lnTo>
                  <a:pt x="1688401" y="783132"/>
                </a:lnTo>
                <a:lnTo>
                  <a:pt x="1505902" y="783132"/>
                </a:lnTo>
                <a:lnTo>
                  <a:pt x="1505902" y="582345"/>
                </a:lnTo>
                <a:lnTo>
                  <a:pt x="1688401" y="582345"/>
                </a:lnTo>
                <a:lnTo>
                  <a:pt x="1688401" y="572820"/>
                </a:lnTo>
                <a:lnTo>
                  <a:pt x="1505902" y="572820"/>
                </a:lnTo>
                <a:lnTo>
                  <a:pt x="1505902" y="372033"/>
                </a:lnTo>
                <a:lnTo>
                  <a:pt x="1688401" y="372033"/>
                </a:lnTo>
                <a:lnTo>
                  <a:pt x="1688401" y="362508"/>
                </a:lnTo>
                <a:lnTo>
                  <a:pt x="1505902" y="362508"/>
                </a:lnTo>
                <a:lnTo>
                  <a:pt x="1505902" y="161721"/>
                </a:lnTo>
                <a:lnTo>
                  <a:pt x="1688401" y="161721"/>
                </a:lnTo>
                <a:lnTo>
                  <a:pt x="1688401" y="152196"/>
                </a:lnTo>
                <a:lnTo>
                  <a:pt x="1505902" y="152196"/>
                </a:lnTo>
                <a:lnTo>
                  <a:pt x="1505902" y="0"/>
                </a:lnTo>
                <a:lnTo>
                  <a:pt x="1496377" y="0"/>
                </a:lnTo>
                <a:lnTo>
                  <a:pt x="1496377" y="4974133"/>
                </a:lnTo>
                <a:lnTo>
                  <a:pt x="1316926" y="4974133"/>
                </a:lnTo>
                <a:lnTo>
                  <a:pt x="1316926" y="4773346"/>
                </a:lnTo>
                <a:lnTo>
                  <a:pt x="1496377" y="4773346"/>
                </a:lnTo>
                <a:lnTo>
                  <a:pt x="1496377" y="4763821"/>
                </a:lnTo>
                <a:lnTo>
                  <a:pt x="1316926" y="4763821"/>
                </a:lnTo>
                <a:lnTo>
                  <a:pt x="1316926" y="4563034"/>
                </a:lnTo>
                <a:lnTo>
                  <a:pt x="1496377" y="4563034"/>
                </a:lnTo>
                <a:lnTo>
                  <a:pt x="1496377" y="4553509"/>
                </a:lnTo>
                <a:lnTo>
                  <a:pt x="1316926" y="4553509"/>
                </a:lnTo>
                <a:lnTo>
                  <a:pt x="1316926" y="4352722"/>
                </a:lnTo>
                <a:lnTo>
                  <a:pt x="1496377" y="4352722"/>
                </a:lnTo>
                <a:lnTo>
                  <a:pt x="1496377" y="4343197"/>
                </a:lnTo>
                <a:lnTo>
                  <a:pt x="1316926" y="4343197"/>
                </a:lnTo>
                <a:lnTo>
                  <a:pt x="1316926" y="4145457"/>
                </a:lnTo>
                <a:lnTo>
                  <a:pt x="1496377" y="4145457"/>
                </a:lnTo>
                <a:lnTo>
                  <a:pt x="1496377" y="4135932"/>
                </a:lnTo>
                <a:lnTo>
                  <a:pt x="1316926" y="4135932"/>
                </a:lnTo>
                <a:lnTo>
                  <a:pt x="1316926" y="3935145"/>
                </a:lnTo>
                <a:lnTo>
                  <a:pt x="1496377" y="3935145"/>
                </a:lnTo>
                <a:lnTo>
                  <a:pt x="1496377" y="3925620"/>
                </a:lnTo>
                <a:lnTo>
                  <a:pt x="1316926" y="3925620"/>
                </a:lnTo>
                <a:lnTo>
                  <a:pt x="1316926" y="3724833"/>
                </a:lnTo>
                <a:lnTo>
                  <a:pt x="1496377" y="3724833"/>
                </a:lnTo>
                <a:lnTo>
                  <a:pt x="1496377" y="3715308"/>
                </a:lnTo>
                <a:lnTo>
                  <a:pt x="1316926" y="3715308"/>
                </a:lnTo>
                <a:lnTo>
                  <a:pt x="1316926" y="3514534"/>
                </a:lnTo>
                <a:lnTo>
                  <a:pt x="1496377" y="3514534"/>
                </a:lnTo>
                <a:lnTo>
                  <a:pt x="1496377" y="3505009"/>
                </a:lnTo>
                <a:lnTo>
                  <a:pt x="1316926" y="3505009"/>
                </a:lnTo>
                <a:lnTo>
                  <a:pt x="1316926" y="3307257"/>
                </a:lnTo>
                <a:lnTo>
                  <a:pt x="1496377" y="3307257"/>
                </a:lnTo>
                <a:lnTo>
                  <a:pt x="1496377" y="3297732"/>
                </a:lnTo>
                <a:lnTo>
                  <a:pt x="1316926" y="3297732"/>
                </a:lnTo>
                <a:lnTo>
                  <a:pt x="1316926" y="3096945"/>
                </a:lnTo>
                <a:lnTo>
                  <a:pt x="1496377" y="3096945"/>
                </a:lnTo>
                <a:lnTo>
                  <a:pt x="1496377" y="3087420"/>
                </a:lnTo>
                <a:lnTo>
                  <a:pt x="1316926" y="3087420"/>
                </a:lnTo>
                <a:lnTo>
                  <a:pt x="1316926" y="2886633"/>
                </a:lnTo>
                <a:lnTo>
                  <a:pt x="1496377" y="2886633"/>
                </a:lnTo>
                <a:lnTo>
                  <a:pt x="1496377" y="2877108"/>
                </a:lnTo>
                <a:lnTo>
                  <a:pt x="1316926" y="2877108"/>
                </a:lnTo>
                <a:lnTo>
                  <a:pt x="1316926" y="2676321"/>
                </a:lnTo>
                <a:lnTo>
                  <a:pt x="1496377" y="2676321"/>
                </a:lnTo>
                <a:lnTo>
                  <a:pt x="1496377" y="2666796"/>
                </a:lnTo>
                <a:lnTo>
                  <a:pt x="1316926" y="2666796"/>
                </a:lnTo>
                <a:lnTo>
                  <a:pt x="1316926" y="2469057"/>
                </a:lnTo>
                <a:lnTo>
                  <a:pt x="1496377" y="2469057"/>
                </a:lnTo>
                <a:lnTo>
                  <a:pt x="1496377" y="2459532"/>
                </a:lnTo>
                <a:lnTo>
                  <a:pt x="1316926" y="2459532"/>
                </a:lnTo>
                <a:lnTo>
                  <a:pt x="1316926" y="2258745"/>
                </a:lnTo>
                <a:lnTo>
                  <a:pt x="1496377" y="2258745"/>
                </a:lnTo>
                <a:lnTo>
                  <a:pt x="1496377" y="2249220"/>
                </a:lnTo>
                <a:lnTo>
                  <a:pt x="1316926" y="2249220"/>
                </a:lnTo>
                <a:lnTo>
                  <a:pt x="1316926" y="2048433"/>
                </a:lnTo>
                <a:lnTo>
                  <a:pt x="1496377" y="2048433"/>
                </a:lnTo>
                <a:lnTo>
                  <a:pt x="1496377" y="2038908"/>
                </a:lnTo>
                <a:lnTo>
                  <a:pt x="1316926" y="2038908"/>
                </a:lnTo>
                <a:lnTo>
                  <a:pt x="1316926" y="1838121"/>
                </a:lnTo>
                <a:lnTo>
                  <a:pt x="1496377" y="1838121"/>
                </a:lnTo>
                <a:lnTo>
                  <a:pt x="1496377" y="1828596"/>
                </a:lnTo>
                <a:lnTo>
                  <a:pt x="1316926" y="1828596"/>
                </a:lnTo>
                <a:lnTo>
                  <a:pt x="1316926" y="1630857"/>
                </a:lnTo>
                <a:lnTo>
                  <a:pt x="1496377" y="1630857"/>
                </a:lnTo>
                <a:lnTo>
                  <a:pt x="1496377" y="1621332"/>
                </a:lnTo>
                <a:lnTo>
                  <a:pt x="1316926" y="1621332"/>
                </a:lnTo>
                <a:lnTo>
                  <a:pt x="1316926" y="1420545"/>
                </a:lnTo>
                <a:lnTo>
                  <a:pt x="1496377" y="1420545"/>
                </a:lnTo>
                <a:lnTo>
                  <a:pt x="1496377" y="1411020"/>
                </a:lnTo>
                <a:lnTo>
                  <a:pt x="1316926" y="1411020"/>
                </a:lnTo>
                <a:lnTo>
                  <a:pt x="1316926" y="1210233"/>
                </a:lnTo>
                <a:lnTo>
                  <a:pt x="1496377" y="1210233"/>
                </a:lnTo>
                <a:lnTo>
                  <a:pt x="1496377" y="1200708"/>
                </a:lnTo>
                <a:lnTo>
                  <a:pt x="1316926" y="1200708"/>
                </a:lnTo>
                <a:lnTo>
                  <a:pt x="1316926" y="999921"/>
                </a:lnTo>
                <a:lnTo>
                  <a:pt x="1496377" y="999921"/>
                </a:lnTo>
                <a:lnTo>
                  <a:pt x="1496377" y="990396"/>
                </a:lnTo>
                <a:lnTo>
                  <a:pt x="1316926" y="990396"/>
                </a:lnTo>
                <a:lnTo>
                  <a:pt x="1316926" y="792657"/>
                </a:lnTo>
                <a:lnTo>
                  <a:pt x="1496377" y="792657"/>
                </a:lnTo>
                <a:lnTo>
                  <a:pt x="1496377" y="783132"/>
                </a:lnTo>
                <a:lnTo>
                  <a:pt x="1316926" y="783132"/>
                </a:lnTo>
                <a:lnTo>
                  <a:pt x="1316926" y="582345"/>
                </a:lnTo>
                <a:lnTo>
                  <a:pt x="1496377" y="582345"/>
                </a:lnTo>
                <a:lnTo>
                  <a:pt x="1496377" y="572820"/>
                </a:lnTo>
                <a:lnTo>
                  <a:pt x="1316926" y="572820"/>
                </a:lnTo>
                <a:lnTo>
                  <a:pt x="1316926" y="372033"/>
                </a:lnTo>
                <a:lnTo>
                  <a:pt x="1496377" y="372033"/>
                </a:lnTo>
                <a:lnTo>
                  <a:pt x="1496377" y="362508"/>
                </a:lnTo>
                <a:lnTo>
                  <a:pt x="1316926" y="362508"/>
                </a:lnTo>
                <a:lnTo>
                  <a:pt x="1316926" y="161721"/>
                </a:lnTo>
                <a:lnTo>
                  <a:pt x="1496377" y="161721"/>
                </a:lnTo>
                <a:lnTo>
                  <a:pt x="1496377" y="152196"/>
                </a:lnTo>
                <a:lnTo>
                  <a:pt x="1316926" y="152196"/>
                </a:lnTo>
                <a:lnTo>
                  <a:pt x="1316926" y="0"/>
                </a:lnTo>
                <a:lnTo>
                  <a:pt x="1307401" y="0"/>
                </a:lnTo>
                <a:lnTo>
                  <a:pt x="1307401" y="4974133"/>
                </a:lnTo>
                <a:lnTo>
                  <a:pt x="1124902" y="4974133"/>
                </a:lnTo>
                <a:lnTo>
                  <a:pt x="1124902" y="4773346"/>
                </a:lnTo>
                <a:lnTo>
                  <a:pt x="1307401" y="4773346"/>
                </a:lnTo>
                <a:lnTo>
                  <a:pt x="1307401" y="4763821"/>
                </a:lnTo>
                <a:lnTo>
                  <a:pt x="1124902" y="4763821"/>
                </a:lnTo>
                <a:lnTo>
                  <a:pt x="1124902" y="4563034"/>
                </a:lnTo>
                <a:lnTo>
                  <a:pt x="1307401" y="4563034"/>
                </a:lnTo>
                <a:lnTo>
                  <a:pt x="1307401" y="4553509"/>
                </a:lnTo>
                <a:lnTo>
                  <a:pt x="1124902" y="4553509"/>
                </a:lnTo>
                <a:lnTo>
                  <a:pt x="1124902" y="4352722"/>
                </a:lnTo>
                <a:lnTo>
                  <a:pt x="1307401" y="4352722"/>
                </a:lnTo>
                <a:lnTo>
                  <a:pt x="1307401" y="4343197"/>
                </a:lnTo>
                <a:lnTo>
                  <a:pt x="1124902" y="4343197"/>
                </a:lnTo>
                <a:lnTo>
                  <a:pt x="1124902" y="4145457"/>
                </a:lnTo>
                <a:lnTo>
                  <a:pt x="1307401" y="4145457"/>
                </a:lnTo>
                <a:lnTo>
                  <a:pt x="1307401" y="4135932"/>
                </a:lnTo>
                <a:lnTo>
                  <a:pt x="1124902" y="4135932"/>
                </a:lnTo>
                <a:lnTo>
                  <a:pt x="1124902" y="3935145"/>
                </a:lnTo>
                <a:lnTo>
                  <a:pt x="1307401" y="3935145"/>
                </a:lnTo>
                <a:lnTo>
                  <a:pt x="1307401" y="3925620"/>
                </a:lnTo>
                <a:lnTo>
                  <a:pt x="1124902" y="3925620"/>
                </a:lnTo>
                <a:lnTo>
                  <a:pt x="1124902" y="3724833"/>
                </a:lnTo>
                <a:lnTo>
                  <a:pt x="1307401" y="3724833"/>
                </a:lnTo>
                <a:lnTo>
                  <a:pt x="1307401" y="3715308"/>
                </a:lnTo>
                <a:lnTo>
                  <a:pt x="1124902" y="3715308"/>
                </a:lnTo>
                <a:lnTo>
                  <a:pt x="1124902" y="3514534"/>
                </a:lnTo>
                <a:lnTo>
                  <a:pt x="1307401" y="3514534"/>
                </a:lnTo>
                <a:lnTo>
                  <a:pt x="1307401" y="3505009"/>
                </a:lnTo>
                <a:lnTo>
                  <a:pt x="1124902" y="3505009"/>
                </a:lnTo>
                <a:lnTo>
                  <a:pt x="1124902" y="3307257"/>
                </a:lnTo>
                <a:lnTo>
                  <a:pt x="1307401" y="3307257"/>
                </a:lnTo>
                <a:lnTo>
                  <a:pt x="1307401" y="3297732"/>
                </a:lnTo>
                <a:lnTo>
                  <a:pt x="1124902" y="3297732"/>
                </a:lnTo>
                <a:lnTo>
                  <a:pt x="1124902" y="3096945"/>
                </a:lnTo>
                <a:lnTo>
                  <a:pt x="1307401" y="3096945"/>
                </a:lnTo>
                <a:lnTo>
                  <a:pt x="1307401" y="3087420"/>
                </a:lnTo>
                <a:lnTo>
                  <a:pt x="1124902" y="3087420"/>
                </a:lnTo>
                <a:lnTo>
                  <a:pt x="1124902" y="2886633"/>
                </a:lnTo>
                <a:lnTo>
                  <a:pt x="1307401" y="2886633"/>
                </a:lnTo>
                <a:lnTo>
                  <a:pt x="1307401" y="2877108"/>
                </a:lnTo>
                <a:lnTo>
                  <a:pt x="1124902" y="2877108"/>
                </a:lnTo>
                <a:lnTo>
                  <a:pt x="1124902" y="2676321"/>
                </a:lnTo>
                <a:lnTo>
                  <a:pt x="1307401" y="2676321"/>
                </a:lnTo>
                <a:lnTo>
                  <a:pt x="1307401" y="2666796"/>
                </a:lnTo>
                <a:lnTo>
                  <a:pt x="1124902" y="2666796"/>
                </a:lnTo>
                <a:lnTo>
                  <a:pt x="1124902" y="2469057"/>
                </a:lnTo>
                <a:lnTo>
                  <a:pt x="1307401" y="2469057"/>
                </a:lnTo>
                <a:lnTo>
                  <a:pt x="1307401" y="2459532"/>
                </a:lnTo>
                <a:lnTo>
                  <a:pt x="1124902" y="2459532"/>
                </a:lnTo>
                <a:lnTo>
                  <a:pt x="1124902" y="2258745"/>
                </a:lnTo>
                <a:lnTo>
                  <a:pt x="1307401" y="2258745"/>
                </a:lnTo>
                <a:lnTo>
                  <a:pt x="1307401" y="2249220"/>
                </a:lnTo>
                <a:lnTo>
                  <a:pt x="1124902" y="2249220"/>
                </a:lnTo>
                <a:lnTo>
                  <a:pt x="1124902" y="2048433"/>
                </a:lnTo>
                <a:lnTo>
                  <a:pt x="1307401" y="2048433"/>
                </a:lnTo>
                <a:lnTo>
                  <a:pt x="1307401" y="2038908"/>
                </a:lnTo>
                <a:lnTo>
                  <a:pt x="1124902" y="2038908"/>
                </a:lnTo>
                <a:lnTo>
                  <a:pt x="1124902" y="1838121"/>
                </a:lnTo>
                <a:lnTo>
                  <a:pt x="1307401" y="1838121"/>
                </a:lnTo>
                <a:lnTo>
                  <a:pt x="1307401" y="1828596"/>
                </a:lnTo>
                <a:lnTo>
                  <a:pt x="1124902" y="1828596"/>
                </a:lnTo>
                <a:lnTo>
                  <a:pt x="1124902" y="1630857"/>
                </a:lnTo>
                <a:lnTo>
                  <a:pt x="1307401" y="1630857"/>
                </a:lnTo>
                <a:lnTo>
                  <a:pt x="1307401" y="1621332"/>
                </a:lnTo>
                <a:lnTo>
                  <a:pt x="1124902" y="1621332"/>
                </a:lnTo>
                <a:lnTo>
                  <a:pt x="1124902" y="1420545"/>
                </a:lnTo>
                <a:lnTo>
                  <a:pt x="1307401" y="1420545"/>
                </a:lnTo>
                <a:lnTo>
                  <a:pt x="1307401" y="1411020"/>
                </a:lnTo>
                <a:lnTo>
                  <a:pt x="1124902" y="1411020"/>
                </a:lnTo>
                <a:lnTo>
                  <a:pt x="1124902" y="1210233"/>
                </a:lnTo>
                <a:lnTo>
                  <a:pt x="1307401" y="1210233"/>
                </a:lnTo>
                <a:lnTo>
                  <a:pt x="1307401" y="1200708"/>
                </a:lnTo>
                <a:lnTo>
                  <a:pt x="1124902" y="1200708"/>
                </a:lnTo>
                <a:lnTo>
                  <a:pt x="1124902" y="999921"/>
                </a:lnTo>
                <a:lnTo>
                  <a:pt x="1307401" y="999921"/>
                </a:lnTo>
                <a:lnTo>
                  <a:pt x="1307401" y="990396"/>
                </a:lnTo>
                <a:lnTo>
                  <a:pt x="1124902" y="990396"/>
                </a:lnTo>
                <a:lnTo>
                  <a:pt x="1124902" y="792657"/>
                </a:lnTo>
                <a:lnTo>
                  <a:pt x="1307401" y="792657"/>
                </a:lnTo>
                <a:lnTo>
                  <a:pt x="1307401" y="783132"/>
                </a:lnTo>
                <a:lnTo>
                  <a:pt x="1124902" y="783132"/>
                </a:lnTo>
                <a:lnTo>
                  <a:pt x="1124902" y="582345"/>
                </a:lnTo>
                <a:lnTo>
                  <a:pt x="1307401" y="582345"/>
                </a:lnTo>
                <a:lnTo>
                  <a:pt x="1307401" y="572820"/>
                </a:lnTo>
                <a:lnTo>
                  <a:pt x="1124902" y="572820"/>
                </a:lnTo>
                <a:lnTo>
                  <a:pt x="1124902" y="372033"/>
                </a:lnTo>
                <a:lnTo>
                  <a:pt x="1307401" y="372033"/>
                </a:lnTo>
                <a:lnTo>
                  <a:pt x="1307401" y="362508"/>
                </a:lnTo>
                <a:lnTo>
                  <a:pt x="1124902" y="362508"/>
                </a:lnTo>
                <a:lnTo>
                  <a:pt x="1124902" y="161721"/>
                </a:lnTo>
                <a:lnTo>
                  <a:pt x="1307401" y="161721"/>
                </a:lnTo>
                <a:lnTo>
                  <a:pt x="1307401" y="152196"/>
                </a:lnTo>
                <a:lnTo>
                  <a:pt x="1124902" y="152196"/>
                </a:lnTo>
                <a:lnTo>
                  <a:pt x="1124902" y="0"/>
                </a:lnTo>
                <a:lnTo>
                  <a:pt x="1115377" y="0"/>
                </a:lnTo>
                <a:lnTo>
                  <a:pt x="1115377" y="4974133"/>
                </a:lnTo>
                <a:lnTo>
                  <a:pt x="935926" y="4974133"/>
                </a:lnTo>
                <a:lnTo>
                  <a:pt x="935926" y="4773346"/>
                </a:lnTo>
                <a:lnTo>
                  <a:pt x="1115377" y="4773346"/>
                </a:lnTo>
                <a:lnTo>
                  <a:pt x="1115377" y="4763821"/>
                </a:lnTo>
                <a:lnTo>
                  <a:pt x="935926" y="4763821"/>
                </a:lnTo>
                <a:lnTo>
                  <a:pt x="935926" y="4563034"/>
                </a:lnTo>
                <a:lnTo>
                  <a:pt x="1115377" y="4563034"/>
                </a:lnTo>
                <a:lnTo>
                  <a:pt x="1115377" y="4553509"/>
                </a:lnTo>
                <a:lnTo>
                  <a:pt x="935926" y="4553509"/>
                </a:lnTo>
                <a:lnTo>
                  <a:pt x="935926" y="4352722"/>
                </a:lnTo>
                <a:lnTo>
                  <a:pt x="1115377" y="4352722"/>
                </a:lnTo>
                <a:lnTo>
                  <a:pt x="1115377" y="4343197"/>
                </a:lnTo>
                <a:lnTo>
                  <a:pt x="935926" y="4343197"/>
                </a:lnTo>
                <a:lnTo>
                  <a:pt x="935926" y="4145457"/>
                </a:lnTo>
                <a:lnTo>
                  <a:pt x="1115377" y="4145457"/>
                </a:lnTo>
                <a:lnTo>
                  <a:pt x="1115377" y="4135932"/>
                </a:lnTo>
                <a:lnTo>
                  <a:pt x="935926" y="4135932"/>
                </a:lnTo>
                <a:lnTo>
                  <a:pt x="935926" y="3935145"/>
                </a:lnTo>
                <a:lnTo>
                  <a:pt x="1115377" y="3935145"/>
                </a:lnTo>
                <a:lnTo>
                  <a:pt x="1115377" y="3925620"/>
                </a:lnTo>
                <a:lnTo>
                  <a:pt x="935926" y="3925620"/>
                </a:lnTo>
                <a:lnTo>
                  <a:pt x="935926" y="3724833"/>
                </a:lnTo>
                <a:lnTo>
                  <a:pt x="1115377" y="3724833"/>
                </a:lnTo>
                <a:lnTo>
                  <a:pt x="1115377" y="3715308"/>
                </a:lnTo>
                <a:lnTo>
                  <a:pt x="935926" y="3715308"/>
                </a:lnTo>
                <a:lnTo>
                  <a:pt x="935926" y="3514534"/>
                </a:lnTo>
                <a:lnTo>
                  <a:pt x="1115377" y="3514534"/>
                </a:lnTo>
                <a:lnTo>
                  <a:pt x="1115377" y="3505009"/>
                </a:lnTo>
                <a:lnTo>
                  <a:pt x="935926" y="3505009"/>
                </a:lnTo>
                <a:lnTo>
                  <a:pt x="935926" y="3307257"/>
                </a:lnTo>
                <a:lnTo>
                  <a:pt x="1115377" y="3307257"/>
                </a:lnTo>
                <a:lnTo>
                  <a:pt x="1115377" y="3297732"/>
                </a:lnTo>
                <a:lnTo>
                  <a:pt x="935926" y="3297732"/>
                </a:lnTo>
                <a:lnTo>
                  <a:pt x="935926" y="3096945"/>
                </a:lnTo>
                <a:lnTo>
                  <a:pt x="1115377" y="3096945"/>
                </a:lnTo>
                <a:lnTo>
                  <a:pt x="1115377" y="3087420"/>
                </a:lnTo>
                <a:lnTo>
                  <a:pt x="935926" y="3087420"/>
                </a:lnTo>
                <a:lnTo>
                  <a:pt x="935926" y="2886633"/>
                </a:lnTo>
                <a:lnTo>
                  <a:pt x="1115377" y="2886633"/>
                </a:lnTo>
                <a:lnTo>
                  <a:pt x="1115377" y="2877108"/>
                </a:lnTo>
                <a:lnTo>
                  <a:pt x="935926" y="2877108"/>
                </a:lnTo>
                <a:lnTo>
                  <a:pt x="935926" y="2676321"/>
                </a:lnTo>
                <a:lnTo>
                  <a:pt x="1115377" y="2676321"/>
                </a:lnTo>
                <a:lnTo>
                  <a:pt x="1115377" y="2666796"/>
                </a:lnTo>
                <a:lnTo>
                  <a:pt x="935926" y="2666796"/>
                </a:lnTo>
                <a:lnTo>
                  <a:pt x="935926" y="2469057"/>
                </a:lnTo>
                <a:lnTo>
                  <a:pt x="1115377" y="2469057"/>
                </a:lnTo>
                <a:lnTo>
                  <a:pt x="1115377" y="2459532"/>
                </a:lnTo>
                <a:lnTo>
                  <a:pt x="935926" y="2459532"/>
                </a:lnTo>
                <a:lnTo>
                  <a:pt x="935926" y="2258745"/>
                </a:lnTo>
                <a:lnTo>
                  <a:pt x="1115377" y="2258745"/>
                </a:lnTo>
                <a:lnTo>
                  <a:pt x="1115377" y="2249220"/>
                </a:lnTo>
                <a:lnTo>
                  <a:pt x="935926" y="2249220"/>
                </a:lnTo>
                <a:lnTo>
                  <a:pt x="935926" y="2048433"/>
                </a:lnTo>
                <a:lnTo>
                  <a:pt x="1115377" y="2048433"/>
                </a:lnTo>
                <a:lnTo>
                  <a:pt x="1115377" y="2038908"/>
                </a:lnTo>
                <a:lnTo>
                  <a:pt x="935926" y="2038908"/>
                </a:lnTo>
                <a:lnTo>
                  <a:pt x="935926" y="1838121"/>
                </a:lnTo>
                <a:lnTo>
                  <a:pt x="1115377" y="1838121"/>
                </a:lnTo>
                <a:lnTo>
                  <a:pt x="1115377" y="1828596"/>
                </a:lnTo>
                <a:lnTo>
                  <a:pt x="935926" y="1828596"/>
                </a:lnTo>
                <a:lnTo>
                  <a:pt x="935926" y="1630857"/>
                </a:lnTo>
                <a:lnTo>
                  <a:pt x="1115377" y="1630857"/>
                </a:lnTo>
                <a:lnTo>
                  <a:pt x="1115377" y="1621332"/>
                </a:lnTo>
                <a:lnTo>
                  <a:pt x="935926" y="1621332"/>
                </a:lnTo>
                <a:lnTo>
                  <a:pt x="935926" y="1420545"/>
                </a:lnTo>
                <a:lnTo>
                  <a:pt x="1115377" y="1420545"/>
                </a:lnTo>
                <a:lnTo>
                  <a:pt x="1115377" y="1411020"/>
                </a:lnTo>
                <a:lnTo>
                  <a:pt x="935926" y="1411020"/>
                </a:lnTo>
                <a:lnTo>
                  <a:pt x="935926" y="1210233"/>
                </a:lnTo>
                <a:lnTo>
                  <a:pt x="1115377" y="1210233"/>
                </a:lnTo>
                <a:lnTo>
                  <a:pt x="1115377" y="1200708"/>
                </a:lnTo>
                <a:lnTo>
                  <a:pt x="935926" y="1200708"/>
                </a:lnTo>
                <a:lnTo>
                  <a:pt x="935926" y="999921"/>
                </a:lnTo>
                <a:lnTo>
                  <a:pt x="1115377" y="999921"/>
                </a:lnTo>
                <a:lnTo>
                  <a:pt x="1115377" y="990396"/>
                </a:lnTo>
                <a:lnTo>
                  <a:pt x="935926" y="990396"/>
                </a:lnTo>
                <a:lnTo>
                  <a:pt x="935926" y="792657"/>
                </a:lnTo>
                <a:lnTo>
                  <a:pt x="1115377" y="792657"/>
                </a:lnTo>
                <a:lnTo>
                  <a:pt x="1115377" y="783132"/>
                </a:lnTo>
                <a:lnTo>
                  <a:pt x="935926" y="783132"/>
                </a:lnTo>
                <a:lnTo>
                  <a:pt x="935926" y="582345"/>
                </a:lnTo>
                <a:lnTo>
                  <a:pt x="1115377" y="582345"/>
                </a:lnTo>
                <a:lnTo>
                  <a:pt x="1115377" y="572820"/>
                </a:lnTo>
                <a:lnTo>
                  <a:pt x="935926" y="572820"/>
                </a:lnTo>
                <a:lnTo>
                  <a:pt x="935926" y="372033"/>
                </a:lnTo>
                <a:lnTo>
                  <a:pt x="1115377" y="372033"/>
                </a:lnTo>
                <a:lnTo>
                  <a:pt x="1115377" y="362508"/>
                </a:lnTo>
                <a:lnTo>
                  <a:pt x="935926" y="362508"/>
                </a:lnTo>
                <a:lnTo>
                  <a:pt x="935926" y="161721"/>
                </a:lnTo>
                <a:lnTo>
                  <a:pt x="1115377" y="161721"/>
                </a:lnTo>
                <a:lnTo>
                  <a:pt x="1115377" y="152196"/>
                </a:lnTo>
                <a:lnTo>
                  <a:pt x="935926" y="152196"/>
                </a:lnTo>
                <a:lnTo>
                  <a:pt x="935926" y="0"/>
                </a:lnTo>
                <a:lnTo>
                  <a:pt x="926401" y="0"/>
                </a:lnTo>
                <a:lnTo>
                  <a:pt x="926401" y="4974133"/>
                </a:lnTo>
                <a:lnTo>
                  <a:pt x="743902" y="4974133"/>
                </a:lnTo>
                <a:lnTo>
                  <a:pt x="743902" y="4773346"/>
                </a:lnTo>
                <a:lnTo>
                  <a:pt x="926401" y="4773346"/>
                </a:lnTo>
                <a:lnTo>
                  <a:pt x="926401" y="4763821"/>
                </a:lnTo>
                <a:lnTo>
                  <a:pt x="743902" y="4763821"/>
                </a:lnTo>
                <a:lnTo>
                  <a:pt x="743902" y="4563034"/>
                </a:lnTo>
                <a:lnTo>
                  <a:pt x="926401" y="4563034"/>
                </a:lnTo>
                <a:lnTo>
                  <a:pt x="926401" y="4553509"/>
                </a:lnTo>
                <a:lnTo>
                  <a:pt x="743902" y="4553509"/>
                </a:lnTo>
                <a:lnTo>
                  <a:pt x="743902" y="4352722"/>
                </a:lnTo>
                <a:lnTo>
                  <a:pt x="926401" y="4352722"/>
                </a:lnTo>
                <a:lnTo>
                  <a:pt x="926401" y="4343197"/>
                </a:lnTo>
                <a:lnTo>
                  <a:pt x="743902" y="4343197"/>
                </a:lnTo>
                <a:lnTo>
                  <a:pt x="743902" y="4145457"/>
                </a:lnTo>
                <a:lnTo>
                  <a:pt x="926401" y="4145457"/>
                </a:lnTo>
                <a:lnTo>
                  <a:pt x="926401" y="4135932"/>
                </a:lnTo>
                <a:lnTo>
                  <a:pt x="743902" y="4135932"/>
                </a:lnTo>
                <a:lnTo>
                  <a:pt x="743902" y="3935145"/>
                </a:lnTo>
                <a:lnTo>
                  <a:pt x="926401" y="3935145"/>
                </a:lnTo>
                <a:lnTo>
                  <a:pt x="926401" y="3925620"/>
                </a:lnTo>
                <a:lnTo>
                  <a:pt x="743902" y="3925620"/>
                </a:lnTo>
                <a:lnTo>
                  <a:pt x="743902" y="3724833"/>
                </a:lnTo>
                <a:lnTo>
                  <a:pt x="926401" y="3724833"/>
                </a:lnTo>
                <a:lnTo>
                  <a:pt x="926401" y="3715308"/>
                </a:lnTo>
                <a:lnTo>
                  <a:pt x="743902" y="3715308"/>
                </a:lnTo>
                <a:lnTo>
                  <a:pt x="743902" y="3514534"/>
                </a:lnTo>
                <a:lnTo>
                  <a:pt x="926401" y="3514534"/>
                </a:lnTo>
                <a:lnTo>
                  <a:pt x="926401" y="3505009"/>
                </a:lnTo>
                <a:lnTo>
                  <a:pt x="743902" y="3505009"/>
                </a:lnTo>
                <a:lnTo>
                  <a:pt x="743902" y="3307257"/>
                </a:lnTo>
                <a:lnTo>
                  <a:pt x="926401" y="3307257"/>
                </a:lnTo>
                <a:lnTo>
                  <a:pt x="926401" y="3297732"/>
                </a:lnTo>
                <a:lnTo>
                  <a:pt x="743902" y="3297732"/>
                </a:lnTo>
                <a:lnTo>
                  <a:pt x="743902" y="3096945"/>
                </a:lnTo>
                <a:lnTo>
                  <a:pt x="926401" y="3096945"/>
                </a:lnTo>
                <a:lnTo>
                  <a:pt x="926401" y="3087420"/>
                </a:lnTo>
                <a:lnTo>
                  <a:pt x="743902" y="3087420"/>
                </a:lnTo>
                <a:lnTo>
                  <a:pt x="743902" y="2886633"/>
                </a:lnTo>
                <a:lnTo>
                  <a:pt x="926401" y="2886633"/>
                </a:lnTo>
                <a:lnTo>
                  <a:pt x="926401" y="2877108"/>
                </a:lnTo>
                <a:lnTo>
                  <a:pt x="743902" y="2877108"/>
                </a:lnTo>
                <a:lnTo>
                  <a:pt x="743902" y="2676321"/>
                </a:lnTo>
                <a:lnTo>
                  <a:pt x="926401" y="2676321"/>
                </a:lnTo>
                <a:lnTo>
                  <a:pt x="926401" y="2666796"/>
                </a:lnTo>
                <a:lnTo>
                  <a:pt x="743902" y="2666796"/>
                </a:lnTo>
                <a:lnTo>
                  <a:pt x="743902" y="2469057"/>
                </a:lnTo>
                <a:lnTo>
                  <a:pt x="926401" y="2469057"/>
                </a:lnTo>
                <a:lnTo>
                  <a:pt x="926401" y="2459532"/>
                </a:lnTo>
                <a:lnTo>
                  <a:pt x="743902" y="2459532"/>
                </a:lnTo>
                <a:lnTo>
                  <a:pt x="743902" y="2258745"/>
                </a:lnTo>
                <a:lnTo>
                  <a:pt x="926401" y="2258745"/>
                </a:lnTo>
                <a:lnTo>
                  <a:pt x="926401" y="2249220"/>
                </a:lnTo>
                <a:lnTo>
                  <a:pt x="743902" y="2249220"/>
                </a:lnTo>
                <a:lnTo>
                  <a:pt x="743902" y="2048433"/>
                </a:lnTo>
                <a:lnTo>
                  <a:pt x="926401" y="2048433"/>
                </a:lnTo>
                <a:lnTo>
                  <a:pt x="926401" y="2038908"/>
                </a:lnTo>
                <a:lnTo>
                  <a:pt x="743902" y="2038908"/>
                </a:lnTo>
                <a:lnTo>
                  <a:pt x="743902" y="1838121"/>
                </a:lnTo>
                <a:lnTo>
                  <a:pt x="926401" y="1838121"/>
                </a:lnTo>
                <a:lnTo>
                  <a:pt x="926401" y="1828596"/>
                </a:lnTo>
                <a:lnTo>
                  <a:pt x="743902" y="1828596"/>
                </a:lnTo>
                <a:lnTo>
                  <a:pt x="743902" y="1630857"/>
                </a:lnTo>
                <a:lnTo>
                  <a:pt x="926401" y="1630857"/>
                </a:lnTo>
                <a:lnTo>
                  <a:pt x="926401" y="1621332"/>
                </a:lnTo>
                <a:lnTo>
                  <a:pt x="743902" y="1621332"/>
                </a:lnTo>
                <a:lnTo>
                  <a:pt x="743902" y="1420545"/>
                </a:lnTo>
                <a:lnTo>
                  <a:pt x="926401" y="1420545"/>
                </a:lnTo>
                <a:lnTo>
                  <a:pt x="926401" y="1411020"/>
                </a:lnTo>
                <a:lnTo>
                  <a:pt x="743902" y="1411020"/>
                </a:lnTo>
                <a:lnTo>
                  <a:pt x="743902" y="1210233"/>
                </a:lnTo>
                <a:lnTo>
                  <a:pt x="926401" y="1210233"/>
                </a:lnTo>
                <a:lnTo>
                  <a:pt x="926401" y="1200708"/>
                </a:lnTo>
                <a:lnTo>
                  <a:pt x="743902" y="1200708"/>
                </a:lnTo>
                <a:lnTo>
                  <a:pt x="743902" y="999921"/>
                </a:lnTo>
                <a:lnTo>
                  <a:pt x="926401" y="999921"/>
                </a:lnTo>
                <a:lnTo>
                  <a:pt x="926401" y="990396"/>
                </a:lnTo>
                <a:lnTo>
                  <a:pt x="743902" y="990396"/>
                </a:lnTo>
                <a:lnTo>
                  <a:pt x="743902" y="792657"/>
                </a:lnTo>
                <a:lnTo>
                  <a:pt x="926401" y="792657"/>
                </a:lnTo>
                <a:lnTo>
                  <a:pt x="926401" y="783132"/>
                </a:lnTo>
                <a:lnTo>
                  <a:pt x="743902" y="783132"/>
                </a:lnTo>
                <a:lnTo>
                  <a:pt x="743902" y="582345"/>
                </a:lnTo>
                <a:lnTo>
                  <a:pt x="926401" y="582345"/>
                </a:lnTo>
                <a:lnTo>
                  <a:pt x="926401" y="572820"/>
                </a:lnTo>
                <a:lnTo>
                  <a:pt x="743902" y="572820"/>
                </a:lnTo>
                <a:lnTo>
                  <a:pt x="743902" y="372033"/>
                </a:lnTo>
                <a:lnTo>
                  <a:pt x="926401" y="372033"/>
                </a:lnTo>
                <a:lnTo>
                  <a:pt x="926401" y="362508"/>
                </a:lnTo>
                <a:lnTo>
                  <a:pt x="743902" y="362508"/>
                </a:lnTo>
                <a:lnTo>
                  <a:pt x="743902" y="161721"/>
                </a:lnTo>
                <a:lnTo>
                  <a:pt x="926401" y="161721"/>
                </a:lnTo>
                <a:lnTo>
                  <a:pt x="926401" y="152196"/>
                </a:lnTo>
                <a:lnTo>
                  <a:pt x="743902" y="152196"/>
                </a:lnTo>
                <a:lnTo>
                  <a:pt x="743902" y="0"/>
                </a:lnTo>
                <a:lnTo>
                  <a:pt x="734377" y="0"/>
                </a:lnTo>
                <a:lnTo>
                  <a:pt x="734377" y="4974133"/>
                </a:lnTo>
                <a:lnTo>
                  <a:pt x="554926" y="4974133"/>
                </a:lnTo>
                <a:lnTo>
                  <a:pt x="554926" y="4773346"/>
                </a:lnTo>
                <a:lnTo>
                  <a:pt x="734377" y="4773346"/>
                </a:lnTo>
                <a:lnTo>
                  <a:pt x="734377" y="4763821"/>
                </a:lnTo>
                <a:lnTo>
                  <a:pt x="554926" y="4763821"/>
                </a:lnTo>
                <a:lnTo>
                  <a:pt x="554926" y="4563034"/>
                </a:lnTo>
                <a:lnTo>
                  <a:pt x="734377" y="4563034"/>
                </a:lnTo>
                <a:lnTo>
                  <a:pt x="734377" y="4553509"/>
                </a:lnTo>
                <a:lnTo>
                  <a:pt x="554926" y="4553509"/>
                </a:lnTo>
                <a:lnTo>
                  <a:pt x="554926" y="4352722"/>
                </a:lnTo>
                <a:lnTo>
                  <a:pt x="734377" y="4352722"/>
                </a:lnTo>
                <a:lnTo>
                  <a:pt x="734377" y="4343197"/>
                </a:lnTo>
                <a:lnTo>
                  <a:pt x="554926" y="4343197"/>
                </a:lnTo>
                <a:lnTo>
                  <a:pt x="554926" y="4145457"/>
                </a:lnTo>
                <a:lnTo>
                  <a:pt x="734377" y="4145457"/>
                </a:lnTo>
                <a:lnTo>
                  <a:pt x="734377" y="4135932"/>
                </a:lnTo>
                <a:lnTo>
                  <a:pt x="554926" y="4135932"/>
                </a:lnTo>
                <a:lnTo>
                  <a:pt x="554926" y="3935145"/>
                </a:lnTo>
                <a:lnTo>
                  <a:pt x="734377" y="3935145"/>
                </a:lnTo>
                <a:lnTo>
                  <a:pt x="734377" y="3925620"/>
                </a:lnTo>
                <a:lnTo>
                  <a:pt x="554926" y="3925620"/>
                </a:lnTo>
                <a:lnTo>
                  <a:pt x="554926" y="3724833"/>
                </a:lnTo>
                <a:lnTo>
                  <a:pt x="734377" y="3724833"/>
                </a:lnTo>
                <a:lnTo>
                  <a:pt x="734377" y="3715308"/>
                </a:lnTo>
                <a:lnTo>
                  <a:pt x="554926" y="3715308"/>
                </a:lnTo>
                <a:lnTo>
                  <a:pt x="554926" y="3514534"/>
                </a:lnTo>
                <a:lnTo>
                  <a:pt x="734377" y="3514534"/>
                </a:lnTo>
                <a:lnTo>
                  <a:pt x="734377" y="3505009"/>
                </a:lnTo>
                <a:lnTo>
                  <a:pt x="554926" y="3505009"/>
                </a:lnTo>
                <a:lnTo>
                  <a:pt x="554926" y="3307257"/>
                </a:lnTo>
                <a:lnTo>
                  <a:pt x="734377" y="3307257"/>
                </a:lnTo>
                <a:lnTo>
                  <a:pt x="734377" y="3297732"/>
                </a:lnTo>
                <a:lnTo>
                  <a:pt x="554926" y="3297732"/>
                </a:lnTo>
                <a:lnTo>
                  <a:pt x="554926" y="3096945"/>
                </a:lnTo>
                <a:lnTo>
                  <a:pt x="734377" y="3096945"/>
                </a:lnTo>
                <a:lnTo>
                  <a:pt x="734377" y="3087420"/>
                </a:lnTo>
                <a:lnTo>
                  <a:pt x="554926" y="3087420"/>
                </a:lnTo>
                <a:lnTo>
                  <a:pt x="554926" y="2886633"/>
                </a:lnTo>
                <a:lnTo>
                  <a:pt x="734377" y="2886633"/>
                </a:lnTo>
                <a:lnTo>
                  <a:pt x="734377" y="2877108"/>
                </a:lnTo>
                <a:lnTo>
                  <a:pt x="554926" y="2877108"/>
                </a:lnTo>
                <a:lnTo>
                  <a:pt x="554926" y="2676321"/>
                </a:lnTo>
                <a:lnTo>
                  <a:pt x="734377" y="2676321"/>
                </a:lnTo>
                <a:lnTo>
                  <a:pt x="734377" y="2666796"/>
                </a:lnTo>
                <a:lnTo>
                  <a:pt x="554926" y="2666796"/>
                </a:lnTo>
                <a:lnTo>
                  <a:pt x="554926" y="2469057"/>
                </a:lnTo>
                <a:lnTo>
                  <a:pt x="734377" y="2469057"/>
                </a:lnTo>
                <a:lnTo>
                  <a:pt x="734377" y="2459532"/>
                </a:lnTo>
                <a:lnTo>
                  <a:pt x="554926" y="2459532"/>
                </a:lnTo>
                <a:lnTo>
                  <a:pt x="554926" y="2258745"/>
                </a:lnTo>
                <a:lnTo>
                  <a:pt x="734377" y="2258745"/>
                </a:lnTo>
                <a:lnTo>
                  <a:pt x="734377" y="2249220"/>
                </a:lnTo>
                <a:lnTo>
                  <a:pt x="554926" y="2249220"/>
                </a:lnTo>
                <a:lnTo>
                  <a:pt x="554926" y="2048433"/>
                </a:lnTo>
                <a:lnTo>
                  <a:pt x="734377" y="2048433"/>
                </a:lnTo>
                <a:lnTo>
                  <a:pt x="734377" y="2038908"/>
                </a:lnTo>
                <a:lnTo>
                  <a:pt x="554926" y="2038908"/>
                </a:lnTo>
                <a:lnTo>
                  <a:pt x="554926" y="1838121"/>
                </a:lnTo>
                <a:lnTo>
                  <a:pt x="734377" y="1838121"/>
                </a:lnTo>
                <a:lnTo>
                  <a:pt x="734377" y="1828596"/>
                </a:lnTo>
                <a:lnTo>
                  <a:pt x="554926" y="1828596"/>
                </a:lnTo>
                <a:lnTo>
                  <a:pt x="554926" y="1630857"/>
                </a:lnTo>
                <a:lnTo>
                  <a:pt x="734377" y="1630857"/>
                </a:lnTo>
                <a:lnTo>
                  <a:pt x="734377" y="1621332"/>
                </a:lnTo>
                <a:lnTo>
                  <a:pt x="554926" y="1621332"/>
                </a:lnTo>
                <a:lnTo>
                  <a:pt x="554926" y="1420545"/>
                </a:lnTo>
                <a:lnTo>
                  <a:pt x="734377" y="1420545"/>
                </a:lnTo>
                <a:lnTo>
                  <a:pt x="734377" y="1411020"/>
                </a:lnTo>
                <a:lnTo>
                  <a:pt x="554926" y="1411020"/>
                </a:lnTo>
                <a:lnTo>
                  <a:pt x="554926" y="1210233"/>
                </a:lnTo>
                <a:lnTo>
                  <a:pt x="734377" y="1210233"/>
                </a:lnTo>
                <a:lnTo>
                  <a:pt x="734377" y="1200708"/>
                </a:lnTo>
                <a:lnTo>
                  <a:pt x="554926" y="1200708"/>
                </a:lnTo>
                <a:lnTo>
                  <a:pt x="554926" y="999921"/>
                </a:lnTo>
                <a:lnTo>
                  <a:pt x="734377" y="999921"/>
                </a:lnTo>
                <a:lnTo>
                  <a:pt x="734377" y="990396"/>
                </a:lnTo>
                <a:lnTo>
                  <a:pt x="554926" y="990396"/>
                </a:lnTo>
                <a:lnTo>
                  <a:pt x="554926" y="792657"/>
                </a:lnTo>
                <a:lnTo>
                  <a:pt x="734377" y="792657"/>
                </a:lnTo>
                <a:lnTo>
                  <a:pt x="734377" y="783132"/>
                </a:lnTo>
                <a:lnTo>
                  <a:pt x="554926" y="783132"/>
                </a:lnTo>
                <a:lnTo>
                  <a:pt x="554926" y="582345"/>
                </a:lnTo>
                <a:lnTo>
                  <a:pt x="734377" y="582345"/>
                </a:lnTo>
                <a:lnTo>
                  <a:pt x="734377" y="572820"/>
                </a:lnTo>
                <a:lnTo>
                  <a:pt x="554926" y="572820"/>
                </a:lnTo>
                <a:lnTo>
                  <a:pt x="554926" y="372033"/>
                </a:lnTo>
                <a:lnTo>
                  <a:pt x="734377" y="372033"/>
                </a:lnTo>
                <a:lnTo>
                  <a:pt x="734377" y="362508"/>
                </a:lnTo>
                <a:lnTo>
                  <a:pt x="554926" y="362508"/>
                </a:lnTo>
                <a:lnTo>
                  <a:pt x="554926" y="161721"/>
                </a:lnTo>
                <a:lnTo>
                  <a:pt x="734377" y="161721"/>
                </a:lnTo>
                <a:lnTo>
                  <a:pt x="734377" y="152196"/>
                </a:lnTo>
                <a:lnTo>
                  <a:pt x="554926" y="152196"/>
                </a:lnTo>
                <a:lnTo>
                  <a:pt x="554926" y="0"/>
                </a:lnTo>
                <a:lnTo>
                  <a:pt x="545401" y="0"/>
                </a:lnTo>
                <a:lnTo>
                  <a:pt x="545401" y="4974133"/>
                </a:lnTo>
                <a:lnTo>
                  <a:pt x="362902" y="4974133"/>
                </a:lnTo>
                <a:lnTo>
                  <a:pt x="362902" y="4773346"/>
                </a:lnTo>
                <a:lnTo>
                  <a:pt x="545401" y="4773346"/>
                </a:lnTo>
                <a:lnTo>
                  <a:pt x="545401" y="4763821"/>
                </a:lnTo>
                <a:lnTo>
                  <a:pt x="362902" y="4763821"/>
                </a:lnTo>
                <a:lnTo>
                  <a:pt x="362902" y="4563034"/>
                </a:lnTo>
                <a:lnTo>
                  <a:pt x="545401" y="4563034"/>
                </a:lnTo>
                <a:lnTo>
                  <a:pt x="545401" y="4553509"/>
                </a:lnTo>
                <a:lnTo>
                  <a:pt x="362902" y="4553509"/>
                </a:lnTo>
                <a:lnTo>
                  <a:pt x="362902" y="4352722"/>
                </a:lnTo>
                <a:lnTo>
                  <a:pt x="545401" y="4352722"/>
                </a:lnTo>
                <a:lnTo>
                  <a:pt x="545401" y="4343197"/>
                </a:lnTo>
                <a:lnTo>
                  <a:pt x="362902" y="4343197"/>
                </a:lnTo>
                <a:lnTo>
                  <a:pt x="362902" y="4145457"/>
                </a:lnTo>
                <a:lnTo>
                  <a:pt x="545401" y="4145457"/>
                </a:lnTo>
                <a:lnTo>
                  <a:pt x="545401" y="4135932"/>
                </a:lnTo>
                <a:lnTo>
                  <a:pt x="362902" y="4135932"/>
                </a:lnTo>
                <a:lnTo>
                  <a:pt x="362902" y="3935145"/>
                </a:lnTo>
                <a:lnTo>
                  <a:pt x="545401" y="3935145"/>
                </a:lnTo>
                <a:lnTo>
                  <a:pt x="545401" y="3925620"/>
                </a:lnTo>
                <a:lnTo>
                  <a:pt x="362902" y="3925620"/>
                </a:lnTo>
                <a:lnTo>
                  <a:pt x="362902" y="3724833"/>
                </a:lnTo>
                <a:lnTo>
                  <a:pt x="545401" y="3724833"/>
                </a:lnTo>
                <a:lnTo>
                  <a:pt x="545401" y="3715308"/>
                </a:lnTo>
                <a:lnTo>
                  <a:pt x="362902" y="3715308"/>
                </a:lnTo>
                <a:lnTo>
                  <a:pt x="362902" y="3514534"/>
                </a:lnTo>
                <a:lnTo>
                  <a:pt x="545401" y="3514534"/>
                </a:lnTo>
                <a:lnTo>
                  <a:pt x="545401" y="3505009"/>
                </a:lnTo>
                <a:lnTo>
                  <a:pt x="362902" y="3505009"/>
                </a:lnTo>
                <a:lnTo>
                  <a:pt x="362902" y="3307257"/>
                </a:lnTo>
                <a:lnTo>
                  <a:pt x="545401" y="3307257"/>
                </a:lnTo>
                <a:lnTo>
                  <a:pt x="545401" y="3297732"/>
                </a:lnTo>
                <a:lnTo>
                  <a:pt x="362902" y="3297732"/>
                </a:lnTo>
                <a:lnTo>
                  <a:pt x="362902" y="3096945"/>
                </a:lnTo>
                <a:lnTo>
                  <a:pt x="545401" y="3096945"/>
                </a:lnTo>
                <a:lnTo>
                  <a:pt x="545401" y="3087420"/>
                </a:lnTo>
                <a:lnTo>
                  <a:pt x="362902" y="3087420"/>
                </a:lnTo>
                <a:lnTo>
                  <a:pt x="362902" y="2886633"/>
                </a:lnTo>
                <a:lnTo>
                  <a:pt x="545401" y="2886633"/>
                </a:lnTo>
                <a:lnTo>
                  <a:pt x="545401" y="2877108"/>
                </a:lnTo>
                <a:lnTo>
                  <a:pt x="362902" y="2877108"/>
                </a:lnTo>
                <a:lnTo>
                  <a:pt x="362902" y="2676321"/>
                </a:lnTo>
                <a:lnTo>
                  <a:pt x="545401" y="2676321"/>
                </a:lnTo>
                <a:lnTo>
                  <a:pt x="545401" y="2666796"/>
                </a:lnTo>
                <a:lnTo>
                  <a:pt x="362902" y="2666796"/>
                </a:lnTo>
                <a:lnTo>
                  <a:pt x="362902" y="2469057"/>
                </a:lnTo>
                <a:lnTo>
                  <a:pt x="545401" y="2469057"/>
                </a:lnTo>
                <a:lnTo>
                  <a:pt x="545401" y="2459532"/>
                </a:lnTo>
                <a:lnTo>
                  <a:pt x="362902" y="2459532"/>
                </a:lnTo>
                <a:lnTo>
                  <a:pt x="362902" y="2258745"/>
                </a:lnTo>
                <a:lnTo>
                  <a:pt x="545401" y="2258745"/>
                </a:lnTo>
                <a:lnTo>
                  <a:pt x="545401" y="2249220"/>
                </a:lnTo>
                <a:lnTo>
                  <a:pt x="362902" y="2249220"/>
                </a:lnTo>
                <a:lnTo>
                  <a:pt x="362902" y="2048433"/>
                </a:lnTo>
                <a:lnTo>
                  <a:pt x="545401" y="2048433"/>
                </a:lnTo>
                <a:lnTo>
                  <a:pt x="545401" y="2038908"/>
                </a:lnTo>
                <a:lnTo>
                  <a:pt x="362902" y="2038908"/>
                </a:lnTo>
                <a:lnTo>
                  <a:pt x="362902" y="1838121"/>
                </a:lnTo>
                <a:lnTo>
                  <a:pt x="545401" y="1838121"/>
                </a:lnTo>
                <a:lnTo>
                  <a:pt x="545401" y="1828596"/>
                </a:lnTo>
                <a:lnTo>
                  <a:pt x="362902" y="1828596"/>
                </a:lnTo>
                <a:lnTo>
                  <a:pt x="362902" y="1630857"/>
                </a:lnTo>
                <a:lnTo>
                  <a:pt x="545401" y="1630857"/>
                </a:lnTo>
                <a:lnTo>
                  <a:pt x="545401" y="1621332"/>
                </a:lnTo>
                <a:lnTo>
                  <a:pt x="362902" y="1621332"/>
                </a:lnTo>
                <a:lnTo>
                  <a:pt x="362902" y="1420545"/>
                </a:lnTo>
                <a:lnTo>
                  <a:pt x="545401" y="1420545"/>
                </a:lnTo>
                <a:lnTo>
                  <a:pt x="545401" y="1411020"/>
                </a:lnTo>
                <a:lnTo>
                  <a:pt x="362902" y="1411020"/>
                </a:lnTo>
                <a:lnTo>
                  <a:pt x="362902" y="1210233"/>
                </a:lnTo>
                <a:lnTo>
                  <a:pt x="545401" y="1210233"/>
                </a:lnTo>
                <a:lnTo>
                  <a:pt x="545401" y="1200708"/>
                </a:lnTo>
                <a:lnTo>
                  <a:pt x="362902" y="1200708"/>
                </a:lnTo>
                <a:lnTo>
                  <a:pt x="362902" y="999921"/>
                </a:lnTo>
                <a:lnTo>
                  <a:pt x="545401" y="999921"/>
                </a:lnTo>
                <a:lnTo>
                  <a:pt x="545401" y="990396"/>
                </a:lnTo>
                <a:lnTo>
                  <a:pt x="362902" y="990396"/>
                </a:lnTo>
                <a:lnTo>
                  <a:pt x="362902" y="792657"/>
                </a:lnTo>
                <a:lnTo>
                  <a:pt x="545401" y="792657"/>
                </a:lnTo>
                <a:lnTo>
                  <a:pt x="545401" y="783132"/>
                </a:lnTo>
                <a:lnTo>
                  <a:pt x="362902" y="783132"/>
                </a:lnTo>
                <a:lnTo>
                  <a:pt x="362902" y="582345"/>
                </a:lnTo>
                <a:lnTo>
                  <a:pt x="545401" y="582345"/>
                </a:lnTo>
                <a:lnTo>
                  <a:pt x="545401" y="572820"/>
                </a:lnTo>
                <a:lnTo>
                  <a:pt x="362902" y="572820"/>
                </a:lnTo>
                <a:lnTo>
                  <a:pt x="362902" y="372033"/>
                </a:lnTo>
                <a:lnTo>
                  <a:pt x="545401" y="372033"/>
                </a:lnTo>
                <a:lnTo>
                  <a:pt x="545401" y="362508"/>
                </a:lnTo>
                <a:lnTo>
                  <a:pt x="362902" y="362508"/>
                </a:lnTo>
                <a:lnTo>
                  <a:pt x="362902" y="161721"/>
                </a:lnTo>
                <a:lnTo>
                  <a:pt x="545401" y="161721"/>
                </a:lnTo>
                <a:lnTo>
                  <a:pt x="545401" y="152196"/>
                </a:lnTo>
                <a:lnTo>
                  <a:pt x="362902" y="152196"/>
                </a:lnTo>
                <a:lnTo>
                  <a:pt x="362902" y="0"/>
                </a:lnTo>
                <a:lnTo>
                  <a:pt x="353377" y="0"/>
                </a:lnTo>
                <a:lnTo>
                  <a:pt x="353377" y="4974133"/>
                </a:lnTo>
                <a:lnTo>
                  <a:pt x="173926" y="4974133"/>
                </a:lnTo>
                <a:lnTo>
                  <a:pt x="173926" y="4773346"/>
                </a:lnTo>
                <a:lnTo>
                  <a:pt x="353377" y="4773346"/>
                </a:lnTo>
                <a:lnTo>
                  <a:pt x="353377" y="4763821"/>
                </a:lnTo>
                <a:lnTo>
                  <a:pt x="173926" y="4763821"/>
                </a:lnTo>
                <a:lnTo>
                  <a:pt x="173926" y="4563034"/>
                </a:lnTo>
                <a:lnTo>
                  <a:pt x="353377" y="4563034"/>
                </a:lnTo>
                <a:lnTo>
                  <a:pt x="353377" y="4553509"/>
                </a:lnTo>
                <a:lnTo>
                  <a:pt x="173926" y="4553509"/>
                </a:lnTo>
                <a:lnTo>
                  <a:pt x="173926" y="4352722"/>
                </a:lnTo>
                <a:lnTo>
                  <a:pt x="353377" y="4352722"/>
                </a:lnTo>
                <a:lnTo>
                  <a:pt x="353377" y="4343197"/>
                </a:lnTo>
                <a:lnTo>
                  <a:pt x="173926" y="4343197"/>
                </a:lnTo>
                <a:lnTo>
                  <a:pt x="173926" y="4145457"/>
                </a:lnTo>
                <a:lnTo>
                  <a:pt x="353377" y="4145457"/>
                </a:lnTo>
                <a:lnTo>
                  <a:pt x="353377" y="4135932"/>
                </a:lnTo>
                <a:lnTo>
                  <a:pt x="173926" y="4135932"/>
                </a:lnTo>
                <a:lnTo>
                  <a:pt x="173926" y="3935145"/>
                </a:lnTo>
                <a:lnTo>
                  <a:pt x="353377" y="3935145"/>
                </a:lnTo>
                <a:lnTo>
                  <a:pt x="353377" y="3925620"/>
                </a:lnTo>
                <a:lnTo>
                  <a:pt x="173926" y="3925620"/>
                </a:lnTo>
                <a:lnTo>
                  <a:pt x="173926" y="3724833"/>
                </a:lnTo>
                <a:lnTo>
                  <a:pt x="353377" y="3724833"/>
                </a:lnTo>
                <a:lnTo>
                  <a:pt x="353377" y="3715308"/>
                </a:lnTo>
                <a:lnTo>
                  <a:pt x="173926" y="3715308"/>
                </a:lnTo>
                <a:lnTo>
                  <a:pt x="173926" y="3514534"/>
                </a:lnTo>
                <a:lnTo>
                  <a:pt x="353377" y="3514534"/>
                </a:lnTo>
                <a:lnTo>
                  <a:pt x="353377" y="3505009"/>
                </a:lnTo>
                <a:lnTo>
                  <a:pt x="173926" y="3505009"/>
                </a:lnTo>
                <a:lnTo>
                  <a:pt x="173926" y="3307257"/>
                </a:lnTo>
                <a:lnTo>
                  <a:pt x="353377" y="3307257"/>
                </a:lnTo>
                <a:lnTo>
                  <a:pt x="353377" y="3297732"/>
                </a:lnTo>
                <a:lnTo>
                  <a:pt x="173926" y="3297732"/>
                </a:lnTo>
                <a:lnTo>
                  <a:pt x="173926" y="3096945"/>
                </a:lnTo>
                <a:lnTo>
                  <a:pt x="353377" y="3096945"/>
                </a:lnTo>
                <a:lnTo>
                  <a:pt x="353377" y="3087420"/>
                </a:lnTo>
                <a:lnTo>
                  <a:pt x="173926" y="3087420"/>
                </a:lnTo>
                <a:lnTo>
                  <a:pt x="173926" y="2886633"/>
                </a:lnTo>
                <a:lnTo>
                  <a:pt x="353377" y="2886633"/>
                </a:lnTo>
                <a:lnTo>
                  <a:pt x="353377" y="2877108"/>
                </a:lnTo>
                <a:lnTo>
                  <a:pt x="173926" y="2877108"/>
                </a:lnTo>
                <a:lnTo>
                  <a:pt x="173926" y="2676321"/>
                </a:lnTo>
                <a:lnTo>
                  <a:pt x="353377" y="2676321"/>
                </a:lnTo>
                <a:lnTo>
                  <a:pt x="353377" y="2666796"/>
                </a:lnTo>
                <a:lnTo>
                  <a:pt x="173926" y="2666796"/>
                </a:lnTo>
                <a:lnTo>
                  <a:pt x="173926" y="2469057"/>
                </a:lnTo>
                <a:lnTo>
                  <a:pt x="353377" y="2469057"/>
                </a:lnTo>
                <a:lnTo>
                  <a:pt x="353377" y="2459532"/>
                </a:lnTo>
                <a:lnTo>
                  <a:pt x="173926" y="2459532"/>
                </a:lnTo>
                <a:lnTo>
                  <a:pt x="173926" y="2258745"/>
                </a:lnTo>
                <a:lnTo>
                  <a:pt x="353377" y="2258745"/>
                </a:lnTo>
                <a:lnTo>
                  <a:pt x="353377" y="2249220"/>
                </a:lnTo>
                <a:lnTo>
                  <a:pt x="173926" y="2249220"/>
                </a:lnTo>
                <a:lnTo>
                  <a:pt x="173926" y="2048433"/>
                </a:lnTo>
                <a:lnTo>
                  <a:pt x="353377" y="2048433"/>
                </a:lnTo>
                <a:lnTo>
                  <a:pt x="353377" y="2038908"/>
                </a:lnTo>
                <a:lnTo>
                  <a:pt x="173926" y="2038908"/>
                </a:lnTo>
                <a:lnTo>
                  <a:pt x="173926" y="1838121"/>
                </a:lnTo>
                <a:lnTo>
                  <a:pt x="353377" y="1838121"/>
                </a:lnTo>
                <a:lnTo>
                  <a:pt x="353377" y="1828596"/>
                </a:lnTo>
                <a:lnTo>
                  <a:pt x="173926" y="1828596"/>
                </a:lnTo>
                <a:lnTo>
                  <a:pt x="173926" y="1630857"/>
                </a:lnTo>
                <a:lnTo>
                  <a:pt x="353377" y="1630857"/>
                </a:lnTo>
                <a:lnTo>
                  <a:pt x="353377" y="1621332"/>
                </a:lnTo>
                <a:lnTo>
                  <a:pt x="173926" y="1621332"/>
                </a:lnTo>
                <a:lnTo>
                  <a:pt x="173926" y="1420545"/>
                </a:lnTo>
                <a:lnTo>
                  <a:pt x="353377" y="1420545"/>
                </a:lnTo>
                <a:lnTo>
                  <a:pt x="353377" y="1411020"/>
                </a:lnTo>
                <a:lnTo>
                  <a:pt x="173926" y="1411020"/>
                </a:lnTo>
                <a:lnTo>
                  <a:pt x="173926" y="1210233"/>
                </a:lnTo>
                <a:lnTo>
                  <a:pt x="353377" y="1210233"/>
                </a:lnTo>
                <a:lnTo>
                  <a:pt x="353377" y="1200708"/>
                </a:lnTo>
                <a:lnTo>
                  <a:pt x="173926" y="1200708"/>
                </a:lnTo>
                <a:lnTo>
                  <a:pt x="173926" y="999921"/>
                </a:lnTo>
                <a:lnTo>
                  <a:pt x="353377" y="999921"/>
                </a:lnTo>
                <a:lnTo>
                  <a:pt x="353377" y="990396"/>
                </a:lnTo>
                <a:lnTo>
                  <a:pt x="173926" y="990396"/>
                </a:lnTo>
                <a:lnTo>
                  <a:pt x="173926" y="792657"/>
                </a:lnTo>
                <a:lnTo>
                  <a:pt x="353377" y="792657"/>
                </a:lnTo>
                <a:lnTo>
                  <a:pt x="353377" y="783132"/>
                </a:lnTo>
                <a:lnTo>
                  <a:pt x="173926" y="783132"/>
                </a:lnTo>
                <a:lnTo>
                  <a:pt x="173926" y="582345"/>
                </a:lnTo>
                <a:lnTo>
                  <a:pt x="353377" y="582345"/>
                </a:lnTo>
                <a:lnTo>
                  <a:pt x="353377" y="572820"/>
                </a:lnTo>
                <a:lnTo>
                  <a:pt x="173926" y="572820"/>
                </a:lnTo>
                <a:lnTo>
                  <a:pt x="173926" y="372033"/>
                </a:lnTo>
                <a:lnTo>
                  <a:pt x="353377" y="372033"/>
                </a:lnTo>
                <a:lnTo>
                  <a:pt x="353377" y="362508"/>
                </a:lnTo>
                <a:lnTo>
                  <a:pt x="173926" y="362508"/>
                </a:lnTo>
                <a:lnTo>
                  <a:pt x="173926" y="161721"/>
                </a:lnTo>
                <a:lnTo>
                  <a:pt x="353377" y="161721"/>
                </a:lnTo>
                <a:lnTo>
                  <a:pt x="353377" y="152196"/>
                </a:lnTo>
                <a:lnTo>
                  <a:pt x="173926" y="152196"/>
                </a:lnTo>
                <a:lnTo>
                  <a:pt x="173926" y="0"/>
                </a:lnTo>
                <a:lnTo>
                  <a:pt x="164401" y="0"/>
                </a:lnTo>
                <a:lnTo>
                  <a:pt x="164401" y="152196"/>
                </a:lnTo>
                <a:lnTo>
                  <a:pt x="0" y="152196"/>
                </a:lnTo>
                <a:lnTo>
                  <a:pt x="0" y="161721"/>
                </a:lnTo>
                <a:lnTo>
                  <a:pt x="164401" y="161721"/>
                </a:lnTo>
                <a:lnTo>
                  <a:pt x="164401" y="362508"/>
                </a:lnTo>
                <a:lnTo>
                  <a:pt x="0" y="362508"/>
                </a:lnTo>
                <a:lnTo>
                  <a:pt x="0" y="372033"/>
                </a:lnTo>
                <a:lnTo>
                  <a:pt x="164401" y="372033"/>
                </a:lnTo>
                <a:lnTo>
                  <a:pt x="164401" y="572820"/>
                </a:lnTo>
                <a:lnTo>
                  <a:pt x="0" y="572820"/>
                </a:lnTo>
                <a:lnTo>
                  <a:pt x="0" y="582345"/>
                </a:lnTo>
                <a:lnTo>
                  <a:pt x="164401" y="582345"/>
                </a:lnTo>
                <a:lnTo>
                  <a:pt x="164401" y="783132"/>
                </a:lnTo>
                <a:lnTo>
                  <a:pt x="0" y="783132"/>
                </a:lnTo>
                <a:lnTo>
                  <a:pt x="0" y="792657"/>
                </a:lnTo>
                <a:lnTo>
                  <a:pt x="164401" y="792657"/>
                </a:lnTo>
                <a:lnTo>
                  <a:pt x="164401" y="990396"/>
                </a:lnTo>
                <a:lnTo>
                  <a:pt x="0" y="990396"/>
                </a:lnTo>
                <a:lnTo>
                  <a:pt x="0" y="999921"/>
                </a:lnTo>
                <a:lnTo>
                  <a:pt x="164401" y="999921"/>
                </a:lnTo>
                <a:lnTo>
                  <a:pt x="164401" y="1200708"/>
                </a:lnTo>
                <a:lnTo>
                  <a:pt x="0" y="1200708"/>
                </a:lnTo>
                <a:lnTo>
                  <a:pt x="0" y="1210233"/>
                </a:lnTo>
                <a:lnTo>
                  <a:pt x="164401" y="1210233"/>
                </a:lnTo>
                <a:lnTo>
                  <a:pt x="164401" y="1411020"/>
                </a:lnTo>
                <a:lnTo>
                  <a:pt x="0" y="1411020"/>
                </a:lnTo>
                <a:lnTo>
                  <a:pt x="0" y="1420545"/>
                </a:lnTo>
                <a:lnTo>
                  <a:pt x="164401" y="1420545"/>
                </a:lnTo>
                <a:lnTo>
                  <a:pt x="164401" y="1621332"/>
                </a:lnTo>
                <a:lnTo>
                  <a:pt x="0" y="1621332"/>
                </a:lnTo>
                <a:lnTo>
                  <a:pt x="0" y="1630857"/>
                </a:lnTo>
                <a:lnTo>
                  <a:pt x="164401" y="1630857"/>
                </a:lnTo>
                <a:lnTo>
                  <a:pt x="164401" y="1828596"/>
                </a:lnTo>
                <a:lnTo>
                  <a:pt x="0" y="1828596"/>
                </a:lnTo>
                <a:lnTo>
                  <a:pt x="0" y="1838121"/>
                </a:lnTo>
                <a:lnTo>
                  <a:pt x="164401" y="1838121"/>
                </a:lnTo>
                <a:lnTo>
                  <a:pt x="164401" y="2038908"/>
                </a:lnTo>
                <a:lnTo>
                  <a:pt x="0" y="2038908"/>
                </a:lnTo>
                <a:lnTo>
                  <a:pt x="0" y="2048433"/>
                </a:lnTo>
                <a:lnTo>
                  <a:pt x="164401" y="2048433"/>
                </a:lnTo>
                <a:lnTo>
                  <a:pt x="164401" y="2249220"/>
                </a:lnTo>
                <a:lnTo>
                  <a:pt x="0" y="2249220"/>
                </a:lnTo>
                <a:lnTo>
                  <a:pt x="0" y="2258745"/>
                </a:lnTo>
                <a:lnTo>
                  <a:pt x="164401" y="2258745"/>
                </a:lnTo>
                <a:lnTo>
                  <a:pt x="164401" y="2459532"/>
                </a:lnTo>
                <a:lnTo>
                  <a:pt x="0" y="2459532"/>
                </a:lnTo>
                <a:lnTo>
                  <a:pt x="0" y="2469057"/>
                </a:lnTo>
                <a:lnTo>
                  <a:pt x="164401" y="2469057"/>
                </a:lnTo>
                <a:lnTo>
                  <a:pt x="164401" y="2666796"/>
                </a:lnTo>
                <a:lnTo>
                  <a:pt x="0" y="2666796"/>
                </a:lnTo>
                <a:lnTo>
                  <a:pt x="0" y="2676321"/>
                </a:lnTo>
                <a:lnTo>
                  <a:pt x="164401" y="2676321"/>
                </a:lnTo>
                <a:lnTo>
                  <a:pt x="164401" y="2877108"/>
                </a:lnTo>
                <a:lnTo>
                  <a:pt x="0" y="2877108"/>
                </a:lnTo>
                <a:lnTo>
                  <a:pt x="0" y="2886633"/>
                </a:lnTo>
                <a:lnTo>
                  <a:pt x="164401" y="2886633"/>
                </a:lnTo>
                <a:lnTo>
                  <a:pt x="164401" y="3087420"/>
                </a:lnTo>
                <a:lnTo>
                  <a:pt x="0" y="3087420"/>
                </a:lnTo>
                <a:lnTo>
                  <a:pt x="0" y="3096945"/>
                </a:lnTo>
                <a:lnTo>
                  <a:pt x="164401" y="3096945"/>
                </a:lnTo>
                <a:lnTo>
                  <a:pt x="164401" y="3297732"/>
                </a:lnTo>
                <a:lnTo>
                  <a:pt x="0" y="3297732"/>
                </a:lnTo>
                <a:lnTo>
                  <a:pt x="0" y="3307257"/>
                </a:lnTo>
                <a:lnTo>
                  <a:pt x="164401" y="3307257"/>
                </a:lnTo>
                <a:lnTo>
                  <a:pt x="164401" y="3505009"/>
                </a:lnTo>
                <a:lnTo>
                  <a:pt x="0" y="3505009"/>
                </a:lnTo>
                <a:lnTo>
                  <a:pt x="0" y="3514534"/>
                </a:lnTo>
                <a:lnTo>
                  <a:pt x="164401" y="3514534"/>
                </a:lnTo>
                <a:lnTo>
                  <a:pt x="164401" y="3715308"/>
                </a:lnTo>
                <a:lnTo>
                  <a:pt x="0" y="3715308"/>
                </a:lnTo>
                <a:lnTo>
                  <a:pt x="0" y="3724833"/>
                </a:lnTo>
                <a:lnTo>
                  <a:pt x="164401" y="3724833"/>
                </a:lnTo>
                <a:lnTo>
                  <a:pt x="164401" y="3925620"/>
                </a:lnTo>
                <a:lnTo>
                  <a:pt x="0" y="3925620"/>
                </a:lnTo>
                <a:lnTo>
                  <a:pt x="0" y="3935145"/>
                </a:lnTo>
                <a:lnTo>
                  <a:pt x="164401" y="3935145"/>
                </a:lnTo>
                <a:lnTo>
                  <a:pt x="164401" y="4135932"/>
                </a:lnTo>
                <a:lnTo>
                  <a:pt x="0" y="4135932"/>
                </a:lnTo>
                <a:lnTo>
                  <a:pt x="0" y="4145457"/>
                </a:lnTo>
                <a:lnTo>
                  <a:pt x="164401" y="4145457"/>
                </a:lnTo>
                <a:lnTo>
                  <a:pt x="164401" y="4343197"/>
                </a:lnTo>
                <a:lnTo>
                  <a:pt x="0" y="4343197"/>
                </a:lnTo>
                <a:lnTo>
                  <a:pt x="0" y="4352722"/>
                </a:lnTo>
                <a:lnTo>
                  <a:pt x="164401" y="4352722"/>
                </a:lnTo>
                <a:lnTo>
                  <a:pt x="164401" y="4553509"/>
                </a:lnTo>
                <a:lnTo>
                  <a:pt x="0" y="4553509"/>
                </a:lnTo>
                <a:lnTo>
                  <a:pt x="0" y="4563034"/>
                </a:lnTo>
                <a:lnTo>
                  <a:pt x="164401" y="4563034"/>
                </a:lnTo>
                <a:lnTo>
                  <a:pt x="164401" y="4763821"/>
                </a:lnTo>
                <a:lnTo>
                  <a:pt x="0" y="4763821"/>
                </a:lnTo>
                <a:lnTo>
                  <a:pt x="0" y="4773346"/>
                </a:lnTo>
                <a:lnTo>
                  <a:pt x="164401" y="4773346"/>
                </a:lnTo>
                <a:lnTo>
                  <a:pt x="164401" y="4974133"/>
                </a:lnTo>
                <a:lnTo>
                  <a:pt x="0" y="4974133"/>
                </a:lnTo>
                <a:lnTo>
                  <a:pt x="0" y="4983658"/>
                </a:lnTo>
                <a:lnTo>
                  <a:pt x="164401" y="4983658"/>
                </a:lnTo>
                <a:lnTo>
                  <a:pt x="164401" y="5145011"/>
                </a:lnTo>
                <a:lnTo>
                  <a:pt x="173926" y="5145011"/>
                </a:lnTo>
                <a:lnTo>
                  <a:pt x="173926" y="4983658"/>
                </a:lnTo>
                <a:lnTo>
                  <a:pt x="353377" y="4983658"/>
                </a:lnTo>
                <a:lnTo>
                  <a:pt x="353377" y="5145011"/>
                </a:lnTo>
                <a:lnTo>
                  <a:pt x="362902" y="5145011"/>
                </a:lnTo>
                <a:lnTo>
                  <a:pt x="362902" y="4983658"/>
                </a:lnTo>
                <a:lnTo>
                  <a:pt x="545401" y="4983658"/>
                </a:lnTo>
                <a:lnTo>
                  <a:pt x="545401" y="5145011"/>
                </a:lnTo>
                <a:lnTo>
                  <a:pt x="554926" y="5145011"/>
                </a:lnTo>
                <a:lnTo>
                  <a:pt x="554926" y="4983658"/>
                </a:lnTo>
                <a:lnTo>
                  <a:pt x="734377" y="4983658"/>
                </a:lnTo>
                <a:lnTo>
                  <a:pt x="734377" y="5145011"/>
                </a:lnTo>
                <a:lnTo>
                  <a:pt x="743902" y="5145011"/>
                </a:lnTo>
                <a:lnTo>
                  <a:pt x="743902" y="4983658"/>
                </a:lnTo>
                <a:lnTo>
                  <a:pt x="926401" y="4983658"/>
                </a:lnTo>
                <a:lnTo>
                  <a:pt x="926401" y="5145011"/>
                </a:lnTo>
                <a:lnTo>
                  <a:pt x="935926" y="5145011"/>
                </a:lnTo>
                <a:lnTo>
                  <a:pt x="935926" y="4983658"/>
                </a:lnTo>
                <a:lnTo>
                  <a:pt x="1115377" y="4983658"/>
                </a:lnTo>
                <a:lnTo>
                  <a:pt x="1115377" y="5145011"/>
                </a:lnTo>
                <a:lnTo>
                  <a:pt x="1124902" y="5145011"/>
                </a:lnTo>
                <a:lnTo>
                  <a:pt x="1124902" y="4983658"/>
                </a:lnTo>
                <a:lnTo>
                  <a:pt x="1307401" y="4983658"/>
                </a:lnTo>
                <a:lnTo>
                  <a:pt x="1307401" y="5145011"/>
                </a:lnTo>
                <a:lnTo>
                  <a:pt x="1316926" y="5145011"/>
                </a:lnTo>
                <a:lnTo>
                  <a:pt x="1316926" y="4983658"/>
                </a:lnTo>
                <a:lnTo>
                  <a:pt x="1496377" y="4983658"/>
                </a:lnTo>
                <a:lnTo>
                  <a:pt x="1496377" y="5145011"/>
                </a:lnTo>
                <a:lnTo>
                  <a:pt x="1505902" y="5145011"/>
                </a:lnTo>
                <a:lnTo>
                  <a:pt x="1505902" y="4983658"/>
                </a:lnTo>
                <a:lnTo>
                  <a:pt x="1688401" y="4983658"/>
                </a:lnTo>
                <a:lnTo>
                  <a:pt x="1688401" y="5145011"/>
                </a:lnTo>
                <a:lnTo>
                  <a:pt x="1697926" y="5145011"/>
                </a:lnTo>
                <a:lnTo>
                  <a:pt x="1697926" y="4983658"/>
                </a:lnTo>
                <a:lnTo>
                  <a:pt x="1877377" y="4983658"/>
                </a:lnTo>
                <a:lnTo>
                  <a:pt x="1877377" y="5145011"/>
                </a:lnTo>
                <a:lnTo>
                  <a:pt x="1886902" y="5145011"/>
                </a:lnTo>
                <a:lnTo>
                  <a:pt x="1886902" y="4983658"/>
                </a:lnTo>
                <a:lnTo>
                  <a:pt x="2069401" y="4983658"/>
                </a:lnTo>
                <a:lnTo>
                  <a:pt x="2069401" y="5145011"/>
                </a:lnTo>
                <a:lnTo>
                  <a:pt x="2078926" y="5145011"/>
                </a:lnTo>
                <a:lnTo>
                  <a:pt x="2078926" y="4983658"/>
                </a:lnTo>
                <a:lnTo>
                  <a:pt x="2258377" y="4983658"/>
                </a:lnTo>
                <a:lnTo>
                  <a:pt x="2258377" y="5145011"/>
                </a:lnTo>
                <a:lnTo>
                  <a:pt x="2267902" y="5145011"/>
                </a:lnTo>
                <a:lnTo>
                  <a:pt x="2267902" y="4983658"/>
                </a:lnTo>
                <a:lnTo>
                  <a:pt x="2450401" y="4983658"/>
                </a:lnTo>
                <a:lnTo>
                  <a:pt x="2450401" y="5145011"/>
                </a:lnTo>
                <a:lnTo>
                  <a:pt x="2459926" y="5145011"/>
                </a:lnTo>
                <a:lnTo>
                  <a:pt x="2459926" y="4983658"/>
                </a:lnTo>
                <a:lnTo>
                  <a:pt x="2639377" y="4983658"/>
                </a:lnTo>
                <a:lnTo>
                  <a:pt x="2639377" y="5145011"/>
                </a:lnTo>
                <a:lnTo>
                  <a:pt x="2648902" y="5145011"/>
                </a:lnTo>
                <a:lnTo>
                  <a:pt x="2648902" y="4983658"/>
                </a:lnTo>
                <a:lnTo>
                  <a:pt x="2831401" y="4983658"/>
                </a:lnTo>
                <a:lnTo>
                  <a:pt x="2831401" y="5145011"/>
                </a:lnTo>
                <a:lnTo>
                  <a:pt x="2840926" y="5145011"/>
                </a:lnTo>
                <a:lnTo>
                  <a:pt x="2840926" y="4983658"/>
                </a:lnTo>
                <a:lnTo>
                  <a:pt x="3020377" y="4983658"/>
                </a:lnTo>
                <a:lnTo>
                  <a:pt x="3020377" y="5145011"/>
                </a:lnTo>
                <a:lnTo>
                  <a:pt x="3029902" y="5145011"/>
                </a:lnTo>
                <a:lnTo>
                  <a:pt x="3029902" y="4983658"/>
                </a:lnTo>
                <a:lnTo>
                  <a:pt x="3212401" y="4983658"/>
                </a:lnTo>
                <a:lnTo>
                  <a:pt x="3212401" y="5145011"/>
                </a:lnTo>
                <a:lnTo>
                  <a:pt x="3221926" y="5145011"/>
                </a:lnTo>
                <a:lnTo>
                  <a:pt x="3221926" y="4983658"/>
                </a:lnTo>
                <a:lnTo>
                  <a:pt x="3401377" y="4983658"/>
                </a:lnTo>
                <a:lnTo>
                  <a:pt x="3401377" y="5145011"/>
                </a:lnTo>
                <a:lnTo>
                  <a:pt x="3410902" y="5145011"/>
                </a:lnTo>
                <a:lnTo>
                  <a:pt x="3410902" y="4983658"/>
                </a:lnTo>
                <a:lnTo>
                  <a:pt x="3593401" y="4983658"/>
                </a:lnTo>
                <a:lnTo>
                  <a:pt x="3593401" y="5145011"/>
                </a:lnTo>
                <a:lnTo>
                  <a:pt x="3602926" y="5145011"/>
                </a:lnTo>
                <a:lnTo>
                  <a:pt x="3602926" y="4983658"/>
                </a:lnTo>
                <a:lnTo>
                  <a:pt x="3782377" y="4983658"/>
                </a:lnTo>
                <a:lnTo>
                  <a:pt x="3782377" y="5145011"/>
                </a:lnTo>
                <a:lnTo>
                  <a:pt x="3791902" y="5145011"/>
                </a:lnTo>
                <a:lnTo>
                  <a:pt x="3791902" y="4983658"/>
                </a:lnTo>
                <a:lnTo>
                  <a:pt x="3974401" y="4983658"/>
                </a:lnTo>
                <a:lnTo>
                  <a:pt x="3974401" y="5145011"/>
                </a:lnTo>
                <a:lnTo>
                  <a:pt x="3983926" y="5145011"/>
                </a:lnTo>
                <a:lnTo>
                  <a:pt x="3983926" y="4983658"/>
                </a:lnTo>
                <a:lnTo>
                  <a:pt x="4163377" y="4983658"/>
                </a:lnTo>
                <a:lnTo>
                  <a:pt x="4163377" y="5145011"/>
                </a:lnTo>
                <a:lnTo>
                  <a:pt x="4172902" y="5145011"/>
                </a:lnTo>
                <a:lnTo>
                  <a:pt x="4172902" y="4983658"/>
                </a:lnTo>
                <a:lnTo>
                  <a:pt x="4355401" y="4983658"/>
                </a:lnTo>
                <a:lnTo>
                  <a:pt x="4355401" y="5145011"/>
                </a:lnTo>
                <a:lnTo>
                  <a:pt x="4364926" y="5145011"/>
                </a:lnTo>
                <a:lnTo>
                  <a:pt x="4364926" y="4983658"/>
                </a:lnTo>
                <a:lnTo>
                  <a:pt x="4544377" y="4983658"/>
                </a:lnTo>
                <a:lnTo>
                  <a:pt x="4544377" y="5145011"/>
                </a:lnTo>
                <a:lnTo>
                  <a:pt x="4553902" y="5145011"/>
                </a:lnTo>
                <a:lnTo>
                  <a:pt x="4553902" y="4983658"/>
                </a:lnTo>
                <a:lnTo>
                  <a:pt x="4736401" y="4983658"/>
                </a:lnTo>
                <a:lnTo>
                  <a:pt x="4736401" y="5145011"/>
                </a:lnTo>
                <a:lnTo>
                  <a:pt x="4745926" y="5145011"/>
                </a:lnTo>
                <a:lnTo>
                  <a:pt x="4745926" y="4983658"/>
                </a:lnTo>
                <a:lnTo>
                  <a:pt x="4925377" y="4983658"/>
                </a:lnTo>
                <a:lnTo>
                  <a:pt x="4925377" y="5145011"/>
                </a:lnTo>
                <a:lnTo>
                  <a:pt x="4934902" y="5145011"/>
                </a:lnTo>
                <a:lnTo>
                  <a:pt x="4934902" y="4983658"/>
                </a:lnTo>
                <a:lnTo>
                  <a:pt x="5117401" y="4983658"/>
                </a:lnTo>
                <a:lnTo>
                  <a:pt x="5117401" y="5145011"/>
                </a:lnTo>
                <a:lnTo>
                  <a:pt x="5126926" y="5145011"/>
                </a:lnTo>
                <a:lnTo>
                  <a:pt x="5126926" y="4983658"/>
                </a:lnTo>
                <a:lnTo>
                  <a:pt x="5306377" y="4983658"/>
                </a:lnTo>
                <a:lnTo>
                  <a:pt x="5306377" y="5145011"/>
                </a:lnTo>
                <a:lnTo>
                  <a:pt x="5315902" y="5145011"/>
                </a:lnTo>
                <a:lnTo>
                  <a:pt x="5315902" y="4983658"/>
                </a:lnTo>
                <a:lnTo>
                  <a:pt x="5498401" y="4983658"/>
                </a:lnTo>
                <a:lnTo>
                  <a:pt x="5498401" y="5145011"/>
                </a:lnTo>
                <a:lnTo>
                  <a:pt x="5507926" y="5145011"/>
                </a:lnTo>
                <a:lnTo>
                  <a:pt x="5507926" y="4983658"/>
                </a:lnTo>
                <a:lnTo>
                  <a:pt x="5687377" y="4983658"/>
                </a:lnTo>
                <a:lnTo>
                  <a:pt x="5687377" y="5145011"/>
                </a:lnTo>
                <a:lnTo>
                  <a:pt x="5696902" y="5145011"/>
                </a:lnTo>
                <a:lnTo>
                  <a:pt x="5696902" y="4983658"/>
                </a:lnTo>
                <a:lnTo>
                  <a:pt x="5879401" y="4983658"/>
                </a:lnTo>
                <a:lnTo>
                  <a:pt x="5879401" y="5145011"/>
                </a:lnTo>
                <a:lnTo>
                  <a:pt x="5888926" y="5145011"/>
                </a:lnTo>
                <a:lnTo>
                  <a:pt x="5888926" y="4983658"/>
                </a:lnTo>
                <a:lnTo>
                  <a:pt x="6068377" y="4983658"/>
                </a:lnTo>
                <a:lnTo>
                  <a:pt x="6068377" y="5145011"/>
                </a:lnTo>
                <a:lnTo>
                  <a:pt x="6077902" y="5145011"/>
                </a:lnTo>
                <a:lnTo>
                  <a:pt x="6077902" y="4983658"/>
                </a:lnTo>
                <a:lnTo>
                  <a:pt x="6260401" y="4983658"/>
                </a:lnTo>
                <a:lnTo>
                  <a:pt x="6260401" y="5145011"/>
                </a:lnTo>
                <a:lnTo>
                  <a:pt x="6269926" y="5145011"/>
                </a:lnTo>
                <a:lnTo>
                  <a:pt x="6269926" y="4983658"/>
                </a:lnTo>
                <a:lnTo>
                  <a:pt x="6449377" y="4983658"/>
                </a:lnTo>
                <a:lnTo>
                  <a:pt x="6449377" y="5145011"/>
                </a:lnTo>
                <a:lnTo>
                  <a:pt x="6458902" y="5145011"/>
                </a:lnTo>
                <a:lnTo>
                  <a:pt x="6458902" y="4983658"/>
                </a:lnTo>
                <a:lnTo>
                  <a:pt x="6641401" y="4983658"/>
                </a:lnTo>
                <a:lnTo>
                  <a:pt x="6641401" y="5145011"/>
                </a:lnTo>
                <a:lnTo>
                  <a:pt x="6650926" y="5145011"/>
                </a:lnTo>
                <a:lnTo>
                  <a:pt x="6650926" y="4983658"/>
                </a:lnTo>
                <a:lnTo>
                  <a:pt x="6830377" y="4983658"/>
                </a:lnTo>
                <a:lnTo>
                  <a:pt x="6830377" y="5145011"/>
                </a:lnTo>
                <a:lnTo>
                  <a:pt x="6839902" y="5145011"/>
                </a:lnTo>
                <a:lnTo>
                  <a:pt x="6839902" y="4983658"/>
                </a:lnTo>
                <a:lnTo>
                  <a:pt x="7022401" y="4983658"/>
                </a:lnTo>
                <a:lnTo>
                  <a:pt x="7022401" y="5145011"/>
                </a:lnTo>
                <a:lnTo>
                  <a:pt x="7031926" y="5145011"/>
                </a:lnTo>
                <a:lnTo>
                  <a:pt x="7031926" y="4983658"/>
                </a:lnTo>
                <a:lnTo>
                  <a:pt x="7211377" y="4983658"/>
                </a:lnTo>
                <a:lnTo>
                  <a:pt x="7211377" y="5145011"/>
                </a:lnTo>
                <a:lnTo>
                  <a:pt x="7220902" y="5145011"/>
                </a:lnTo>
                <a:lnTo>
                  <a:pt x="7220902" y="4983658"/>
                </a:lnTo>
                <a:lnTo>
                  <a:pt x="7403401" y="4983658"/>
                </a:lnTo>
                <a:lnTo>
                  <a:pt x="7403401" y="5145011"/>
                </a:lnTo>
                <a:lnTo>
                  <a:pt x="7412926" y="5145011"/>
                </a:lnTo>
                <a:lnTo>
                  <a:pt x="7412926" y="4983658"/>
                </a:lnTo>
                <a:lnTo>
                  <a:pt x="7592377" y="4983658"/>
                </a:lnTo>
                <a:lnTo>
                  <a:pt x="7592377" y="5145011"/>
                </a:lnTo>
                <a:lnTo>
                  <a:pt x="7601902" y="5145011"/>
                </a:lnTo>
                <a:lnTo>
                  <a:pt x="7601902" y="4983658"/>
                </a:lnTo>
                <a:lnTo>
                  <a:pt x="7784401" y="4983658"/>
                </a:lnTo>
                <a:lnTo>
                  <a:pt x="7784401" y="5145011"/>
                </a:lnTo>
                <a:lnTo>
                  <a:pt x="7793926" y="5145011"/>
                </a:lnTo>
                <a:lnTo>
                  <a:pt x="7793926" y="4983658"/>
                </a:lnTo>
                <a:lnTo>
                  <a:pt x="7973377" y="4983658"/>
                </a:lnTo>
                <a:lnTo>
                  <a:pt x="7973377" y="5145011"/>
                </a:lnTo>
                <a:lnTo>
                  <a:pt x="7982902" y="5145011"/>
                </a:lnTo>
                <a:lnTo>
                  <a:pt x="7982902" y="4983658"/>
                </a:lnTo>
                <a:lnTo>
                  <a:pt x="8165401" y="4983658"/>
                </a:lnTo>
                <a:lnTo>
                  <a:pt x="8165401" y="5145011"/>
                </a:lnTo>
                <a:lnTo>
                  <a:pt x="8174926" y="5145011"/>
                </a:lnTo>
                <a:lnTo>
                  <a:pt x="8174926" y="4983658"/>
                </a:lnTo>
                <a:lnTo>
                  <a:pt x="8354377" y="4983658"/>
                </a:lnTo>
                <a:lnTo>
                  <a:pt x="8354377" y="5145011"/>
                </a:lnTo>
                <a:lnTo>
                  <a:pt x="8363902" y="5145011"/>
                </a:lnTo>
                <a:lnTo>
                  <a:pt x="8363902" y="4983658"/>
                </a:lnTo>
                <a:lnTo>
                  <a:pt x="8546401" y="4983658"/>
                </a:lnTo>
                <a:lnTo>
                  <a:pt x="8546401" y="5145011"/>
                </a:lnTo>
                <a:lnTo>
                  <a:pt x="8555926" y="5145011"/>
                </a:lnTo>
                <a:lnTo>
                  <a:pt x="8555926" y="4983658"/>
                </a:lnTo>
                <a:lnTo>
                  <a:pt x="8735377" y="4983658"/>
                </a:lnTo>
                <a:lnTo>
                  <a:pt x="8735377" y="5145011"/>
                </a:lnTo>
                <a:lnTo>
                  <a:pt x="8744902" y="5145011"/>
                </a:lnTo>
                <a:lnTo>
                  <a:pt x="8744902" y="4983658"/>
                </a:lnTo>
                <a:lnTo>
                  <a:pt x="8927401" y="4983658"/>
                </a:lnTo>
                <a:lnTo>
                  <a:pt x="8927401" y="5145011"/>
                </a:lnTo>
                <a:lnTo>
                  <a:pt x="8936926" y="5145011"/>
                </a:lnTo>
                <a:lnTo>
                  <a:pt x="8936926" y="4983658"/>
                </a:lnTo>
                <a:lnTo>
                  <a:pt x="9143987" y="4983658"/>
                </a:lnTo>
                <a:lnTo>
                  <a:pt x="9143987" y="4974133"/>
                </a:lnTo>
                <a:lnTo>
                  <a:pt x="8936926" y="4974133"/>
                </a:lnTo>
                <a:lnTo>
                  <a:pt x="8936926" y="4773346"/>
                </a:lnTo>
                <a:lnTo>
                  <a:pt x="9143987" y="4773346"/>
                </a:lnTo>
                <a:lnTo>
                  <a:pt x="9143987" y="4763821"/>
                </a:lnTo>
                <a:lnTo>
                  <a:pt x="8936926" y="4763821"/>
                </a:lnTo>
                <a:lnTo>
                  <a:pt x="8936926" y="4563034"/>
                </a:lnTo>
                <a:lnTo>
                  <a:pt x="9143987" y="4563034"/>
                </a:lnTo>
                <a:lnTo>
                  <a:pt x="9143987" y="4553509"/>
                </a:lnTo>
                <a:lnTo>
                  <a:pt x="8936926" y="4553509"/>
                </a:lnTo>
                <a:lnTo>
                  <a:pt x="8936926" y="4352722"/>
                </a:lnTo>
                <a:lnTo>
                  <a:pt x="9143987" y="4352722"/>
                </a:lnTo>
                <a:lnTo>
                  <a:pt x="9143987" y="4343197"/>
                </a:lnTo>
                <a:lnTo>
                  <a:pt x="8936926" y="4343197"/>
                </a:lnTo>
                <a:lnTo>
                  <a:pt x="8936926" y="4145457"/>
                </a:lnTo>
                <a:lnTo>
                  <a:pt x="9143987" y="4145457"/>
                </a:lnTo>
                <a:lnTo>
                  <a:pt x="9143987" y="4135932"/>
                </a:lnTo>
                <a:lnTo>
                  <a:pt x="8936926" y="4135932"/>
                </a:lnTo>
                <a:lnTo>
                  <a:pt x="8936926" y="3935145"/>
                </a:lnTo>
                <a:lnTo>
                  <a:pt x="9143987" y="3935145"/>
                </a:lnTo>
                <a:lnTo>
                  <a:pt x="9143987" y="3925620"/>
                </a:lnTo>
                <a:lnTo>
                  <a:pt x="8936926" y="3925620"/>
                </a:lnTo>
                <a:lnTo>
                  <a:pt x="8936926" y="3724833"/>
                </a:lnTo>
                <a:lnTo>
                  <a:pt x="9143987" y="3724833"/>
                </a:lnTo>
                <a:lnTo>
                  <a:pt x="9143987" y="3715308"/>
                </a:lnTo>
                <a:lnTo>
                  <a:pt x="8936926" y="3715308"/>
                </a:lnTo>
                <a:lnTo>
                  <a:pt x="8936926" y="3514534"/>
                </a:lnTo>
                <a:lnTo>
                  <a:pt x="9143987" y="3514534"/>
                </a:lnTo>
                <a:lnTo>
                  <a:pt x="9143987" y="3505009"/>
                </a:lnTo>
                <a:lnTo>
                  <a:pt x="8936926" y="3505009"/>
                </a:lnTo>
                <a:lnTo>
                  <a:pt x="8936926" y="3307257"/>
                </a:lnTo>
                <a:lnTo>
                  <a:pt x="9143987" y="3307257"/>
                </a:lnTo>
                <a:lnTo>
                  <a:pt x="9143987" y="3297732"/>
                </a:lnTo>
                <a:lnTo>
                  <a:pt x="8936926" y="3297732"/>
                </a:lnTo>
                <a:lnTo>
                  <a:pt x="8936926" y="3096945"/>
                </a:lnTo>
                <a:lnTo>
                  <a:pt x="9143987" y="3096945"/>
                </a:lnTo>
                <a:lnTo>
                  <a:pt x="9143987" y="3087420"/>
                </a:lnTo>
                <a:lnTo>
                  <a:pt x="8936926" y="3087420"/>
                </a:lnTo>
                <a:lnTo>
                  <a:pt x="8936926" y="2886633"/>
                </a:lnTo>
                <a:lnTo>
                  <a:pt x="9143987" y="2886633"/>
                </a:lnTo>
                <a:lnTo>
                  <a:pt x="9143987" y="2877108"/>
                </a:lnTo>
                <a:lnTo>
                  <a:pt x="8936926" y="2877108"/>
                </a:lnTo>
                <a:lnTo>
                  <a:pt x="8936926" y="2676321"/>
                </a:lnTo>
                <a:lnTo>
                  <a:pt x="9143987" y="2676321"/>
                </a:lnTo>
                <a:lnTo>
                  <a:pt x="9143987" y="2666796"/>
                </a:lnTo>
                <a:lnTo>
                  <a:pt x="8936926" y="2666796"/>
                </a:lnTo>
                <a:lnTo>
                  <a:pt x="8936926" y="2469057"/>
                </a:lnTo>
                <a:lnTo>
                  <a:pt x="9143987" y="2469057"/>
                </a:lnTo>
                <a:lnTo>
                  <a:pt x="9143987" y="2459532"/>
                </a:lnTo>
                <a:lnTo>
                  <a:pt x="8936926" y="2459532"/>
                </a:lnTo>
                <a:lnTo>
                  <a:pt x="8936926" y="2258745"/>
                </a:lnTo>
                <a:lnTo>
                  <a:pt x="9143987" y="2258745"/>
                </a:lnTo>
                <a:lnTo>
                  <a:pt x="9143987" y="2249220"/>
                </a:lnTo>
                <a:lnTo>
                  <a:pt x="8936926" y="2249220"/>
                </a:lnTo>
                <a:lnTo>
                  <a:pt x="8936926" y="2048433"/>
                </a:lnTo>
                <a:lnTo>
                  <a:pt x="9143987" y="2048433"/>
                </a:lnTo>
                <a:lnTo>
                  <a:pt x="9143987" y="2038908"/>
                </a:lnTo>
                <a:lnTo>
                  <a:pt x="8936926" y="2038908"/>
                </a:lnTo>
                <a:lnTo>
                  <a:pt x="8936926" y="1838121"/>
                </a:lnTo>
                <a:lnTo>
                  <a:pt x="9143987" y="1838121"/>
                </a:lnTo>
                <a:lnTo>
                  <a:pt x="9143987" y="1828596"/>
                </a:lnTo>
                <a:lnTo>
                  <a:pt x="8936926" y="1828596"/>
                </a:lnTo>
                <a:lnTo>
                  <a:pt x="8936926" y="1630857"/>
                </a:lnTo>
                <a:lnTo>
                  <a:pt x="9143987" y="1630857"/>
                </a:lnTo>
                <a:lnTo>
                  <a:pt x="9143987" y="1621332"/>
                </a:lnTo>
                <a:lnTo>
                  <a:pt x="8936926" y="1621332"/>
                </a:lnTo>
                <a:lnTo>
                  <a:pt x="8936926" y="1420545"/>
                </a:lnTo>
                <a:lnTo>
                  <a:pt x="9143987" y="1420545"/>
                </a:lnTo>
                <a:lnTo>
                  <a:pt x="9143987" y="1411020"/>
                </a:lnTo>
                <a:lnTo>
                  <a:pt x="8936926" y="1411020"/>
                </a:lnTo>
                <a:lnTo>
                  <a:pt x="8936926" y="1210233"/>
                </a:lnTo>
                <a:lnTo>
                  <a:pt x="9143987" y="1210233"/>
                </a:lnTo>
                <a:lnTo>
                  <a:pt x="9143987" y="1200708"/>
                </a:lnTo>
                <a:lnTo>
                  <a:pt x="8936926" y="1200708"/>
                </a:lnTo>
                <a:lnTo>
                  <a:pt x="8936926" y="999921"/>
                </a:lnTo>
                <a:lnTo>
                  <a:pt x="9143987" y="999921"/>
                </a:lnTo>
                <a:lnTo>
                  <a:pt x="9143987" y="990396"/>
                </a:lnTo>
                <a:lnTo>
                  <a:pt x="8936926" y="990396"/>
                </a:lnTo>
                <a:lnTo>
                  <a:pt x="8936926" y="792657"/>
                </a:lnTo>
                <a:lnTo>
                  <a:pt x="9143987" y="792657"/>
                </a:lnTo>
                <a:lnTo>
                  <a:pt x="9143987" y="783132"/>
                </a:lnTo>
                <a:lnTo>
                  <a:pt x="8936926" y="783132"/>
                </a:lnTo>
                <a:lnTo>
                  <a:pt x="8936926" y="582345"/>
                </a:lnTo>
                <a:lnTo>
                  <a:pt x="9143987" y="582345"/>
                </a:lnTo>
                <a:lnTo>
                  <a:pt x="9143987" y="572820"/>
                </a:lnTo>
                <a:lnTo>
                  <a:pt x="8936926" y="572820"/>
                </a:lnTo>
                <a:lnTo>
                  <a:pt x="8936926" y="372033"/>
                </a:lnTo>
                <a:lnTo>
                  <a:pt x="9143987" y="372033"/>
                </a:lnTo>
                <a:lnTo>
                  <a:pt x="9143987" y="362508"/>
                </a:lnTo>
                <a:lnTo>
                  <a:pt x="8936926" y="362508"/>
                </a:lnTo>
                <a:lnTo>
                  <a:pt x="8936926" y="161721"/>
                </a:lnTo>
                <a:lnTo>
                  <a:pt x="9143987" y="161721"/>
                </a:lnTo>
                <a:lnTo>
                  <a:pt x="9143987" y="152196"/>
                </a:lnTo>
                <a:close/>
              </a:path>
            </a:pathLst>
          </a:custGeom>
          <a:solidFill>
            <a:srgbClr val="EAF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27401" y="12"/>
            <a:ext cx="198755" cy="5145405"/>
          </a:xfrm>
          <a:custGeom>
            <a:avLst/>
            <a:gdLst/>
            <a:ahLst/>
            <a:cxnLst/>
            <a:rect l="l" t="t" r="r" b="b"/>
            <a:pathLst>
              <a:path w="198754" h="5145405">
                <a:moveTo>
                  <a:pt x="9525" y="0"/>
                </a:moveTo>
                <a:lnTo>
                  <a:pt x="0" y="0"/>
                </a:lnTo>
                <a:lnTo>
                  <a:pt x="0" y="5145011"/>
                </a:lnTo>
                <a:lnTo>
                  <a:pt x="9525" y="5145011"/>
                </a:lnTo>
                <a:lnTo>
                  <a:pt x="9525" y="0"/>
                </a:lnTo>
                <a:close/>
              </a:path>
              <a:path w="198754" h="5145405">
                <a:moveTo>
                  <a:pt x="198501" y="0"/>
                </a:moveTo>
                <a:lnTo>
                  <a:pt x="188976" y="0"/>
                </a:lnTo>
                <a:lnTo>
                  <a:pt x="188976" y="5145011"/>
                </a:lnTo>
                <a:lnTo>
                  <a:pt x="198501" y="5145011"/>
                </a:lnTo>
                <a:lnTo>
                  <a:pt x="198501" y="0"/>
                </a:lnTo>
                <a:close/>
              </a:path>
            </a:pathLst>
          </a:custGeom>
          <a:solidFill>
            <a:srgbClr val="EAF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009" y="1182433"/>
            <a:ext cx="128397" cy="1253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009" y="295465"/>
            <a:ext cx="128397" cy="12839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009" y="4724209"/>
            <a:ext cx="128397" cy="12534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009" y="3837241"/>
            <a:ext cx="128397" cy="12839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009" y="2953321"/>
            <a:ext cx="128397" cy="12534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009" y="2066353"/>
            <a:ext cx="128397" cy="12839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405384" y="3047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199"/>
                </a:lnTo>
              </a:path>
            </a:pathLst>
          </a:custGeom>
          <a:ln w="19050">
            <a:solidFill>
              <a:srgbClr val="FAC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89559" y="3047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199"/>
                </a:lnTo>
              </a:path>
            </a:pathLst>
          </a:custGeom>
          <a:ln w="19050">
            <a:solidFill>
              <a:srgbClr val="FAC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2029" y="189940"/>
            <a:ext cx="359994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442" y="1217422"/>
            <a:ext cx="8005114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1E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557" y="205486"/>
            <a:ext cx="4886325" cy="1244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110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sz="2000" b="1" spc="-5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6600"/>
                </a:solidFill>
                <a:latin typeface="Arial"/>
                <a:cs typeface="Arial"/>
              </a:rPr>
              <a:t>Y</a:t>
            </a:r>
            <a:r>
              <a:rPr sz="2000" b="1" spc="-5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sz="2000" b="1" spc="130" dirty="0">
                <a:solidFill>
                  <a:srgbClr val="FF6600"/>
                </a:solidFill>
                <a:latin typeface="Arial"/>
                <a:cs typeface="Arial"/>
              </a:rPr>
              <a:t>ati</a:t>
            </a:r>
            <a:r>
              <a:rPr sz="2000" b="1" spc="10" dirty="0">
                <a:solidFill>
                  <a:srgbClr val="FF6600"/>
                </a:solidFill>
                <a:latin typeface="Arial"/>
                <a:cs typeface="Arial"/>
              </a:rPr>
              <a:t>l</a:t>
            </a:r>
            <a:r>
              <a:rPr sz="2000" b="1" spc="-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sz="2000" b="1" spc="165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2000" b="1" spc="170" dirty="0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sz="2000" b="1" spc="70" dirty="0">
                <a:solidFill>
                  <a:srgbClr val="FF6600"/>
                </a:solidFill>
                <a:latin typeface="Arial"/>
                <a:cs typeface="Arial"/>
              </a:rPr>
              <a:t>hn</a:t>
            </a:r>
            <a:r>
              <a:rPr sz="2000" b="1" spc="-35" dirty="0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sz="2000" b="1" spc="150" dirty="0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sz="2000" b="1" spc="70" dirty="0">
                <a:solidFill>
                  <a:srgbClr val="FF6600"/>
                </a:solidFill>
                <a:latin typeface="Arial"/>
                <a:cs typeface="Arial"/>
              </a:rPr>
              <a:t>al</a:t>
            </a:r>
            <a:r>
              <a:rPr sz="2000" b="1" spc="-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sz="2000" b="1" spc="80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2000" b="1" spc="114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2000" b="1" spc="65" dirty="0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sz="2000" b="1" spc="70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sz="2000" b="1" spc="30" dirty="0">
                <a:solidFill>
                  <a:srgbClr val="FF6600"/>
                </a:solidFill>
                <a:latin typeface="Arial"/>
                <a:cs typeface="Arial"/>
              </a:rPr>
              <a:t>s,</a:t>
            </a:r>
            <a:r>
              <a:rPr sz="2000" b="1" spc="-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sz="2000" b="1" spc="95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FF6600"/>
                </a:solidFill>
                <a:latin typeface="Arial"/>
                <a:cs typeface="Arial"/>
              </a:rPr>
              <a:t>l</a:t>
            </a:r>
            <a:r>
              <a:rPr sz="2000" b="1" spc="65" dirty="0">
                <a:solidFill>
                  <a:srgbClr val="FF6600"/>
                </a:solidFill>
                <a:latin typeface="Arial"/>
                <a:cs typeface="Arial"/>
              </a:rPr>
              <a:t>sa</a:t>
            </a:r>
            <a:r>
              <a:rPr sz="2000" b="1" spc="80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sz="2000" b="1" spc="140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sz="2000" b="1" spc="135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FF6600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57785" algn="ctr">
              <a:lnSpc>
                <a:spcPct val="100000"/>
              </a:lnSpc>
              <a:spcBef>
                <a:spcPts val="5"/>
              </a:spcBef>
            </a:pPr>
            <a:r>
              <a:rPr sz="2000" b="1" spc="75" dirty="0">
                <a:solidFill>
                  <a:srgbClr val="FF6600"/>
                </a:solidFill>
                <a:latin typeface="Arial"/>
                <a:cs typeface="Arial"/>
              </a:rPr>
              <a:t>Faculty</a:t>
            </a:r>
            <a:r>
              <a:rPr sz="2000" b="1" spc="-1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145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2000" b="1" spc="-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6600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30" dirty="0">
                <a:solidFill>
                  <a:srgbClr val="FF6600"/>
                </a:solidFill>
                <a:latin typeface="Arial"/>
                <a:cs typeface="Arial"/>
              </a:rPr>
              <a:t>&amp;</a:t>
            </a:r>
            <a:r>
              <a:rPr sz="2000" b="1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FF6600"/>
                </a:solidFill>
                <a:latin typeface="Arial"/>
                <a:cs typeface="Arial"/>
              </a:rPr>
              <a:t>Faculty</a:t>
            </a:r>
            <a:r>
              <a:rPr sz="2000" b="1" spc="-8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2000" b="1" spc="-8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120" dirty="0">
                <a:solidFill>
                  <a:srgbClr val="FF6600"/>
                </a:solidFill>
                <a:latin typeface="Arial"/>
                <a:cs typeface="Arial"/>
              </a:rPr>
              <a:t>Management,</a:t>
            </a:r>
            <a:endParaRPr sz="2000">
              <a:latin typeface="Arial"/>
              <a:cs typeface="Arial"/>
            </a:endParaRPr>
          </a:p>
          <a:p>
            <a:pPr marL="62865" algn="ctr">
              <a:lnSpc>
                <a:spcPct val="100000"/>
              </a:lnSpc>
            </a:pPr>
            <a:r>
              <a:rPr sz="2000" b="1" spc="70" dirty="0">
                <a:solidFill>
                  <a:srgbClr val="FF6600"/>
                </a:solidFill>
                <a:latin typeface="Arial"/>
                <a:cs typeface="Arial"/>
              </a:rPr>
              <a:t>Talsande,</a:t>
            </a:r>
            <a:r>
              <a:rPr sz="2000" b="1" spc="-9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FF6600"/>
                </a:solidFill>
                <a:latin typeface="Arial"/>
                <a:cs typeface="Arial"/>
              </a:rPr>
              <a:t>Kolhapur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326" y="4025290"/>
            <a:ext cx="18815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solidFill>
                  <a:srgbClr val="211E27"/>
                </a:solidFill>
                <a:latin typeface="Arial"/>
                <a:cs typeface="Arial"/>
              </a:rPr>
              <a:t>Mi</a:t>
            </a:r>
            <a:r>
              <a:rPr sz="2400" b="1" spc="90" dirty="0">
                <a:solidFill>
                  <a:srgbClr val="211E27"/>
                </a:solidFill>
                <a:latin typeface="Arial"/>
                <a:cs typeface="Arial"/>
              </a:rPr>
              <a:t>n</a:t>
            </a:r>
            <a:r>
              <a:rPr sz="2400" b="1" spc="-40" dirty="0">
                <a:solidFill>
                  <a:srgbClr val="211E27"/>
                </a:solidFill>
                <a:latin typeface="Arial"/>
                <a:cs typeface="Arial"/>
              </a:rPr>
              <a:t>i</a:t>
            </a:r>
            <a:r>
              <a:rPr sz="2400" b="1" spc="-95" dirty="0">
                <a:solidFill>
                  <a:srgbClr val="211E27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211E27"/>
                </a:solidFill>
                <a:latin typeface="Arial"/>
                <a:cs typeface="Arial"/>
              </a:rPr>
              <a:t>Pr</a:t>
            </a:r>
            <a:r>
              <a:rPr sz="2400" b="1" spc="45" dirty="0">
                <a:solidFill>
                  <a:srgbClr val="211E27"/>
                </a:solidFill>
                <a:latin typeface="Arial"/>
                <a:cs typeface="Arial"/>
              </a:rPr>
              <a:t>o</a:t>
            </a:r>
            <a:r>
              <a:rPr sz="2400" b="1" spc="114" dirty="0">
                <a:solidFill>
                  <a:srgbClr val="211E27"/>
                </a:solidFill>
                <a:latin typeface="Arial"/>
                <a:cs typeface="Arial"/>
              </a:rPr>
              <a:t>je</a:t>
            </a:r>
            <a:r>
              <a:rPr sz="2400" b="1" spc="135" dirty="0">
                <a:solidFill>
                  <a:srgbClr val="211E27"/>
                </a:solidFill>
                <a:latin typeface="Arial"/>
                <a:cs typeface="Arial"/>
              </a:rPr>
              <a:t>c</a:t>
            </a:r>
            <a:r>
              <a:rPr sz="2400" b="1" spc="310" dirty="0">
                <a:solidFill>
                  <a:srgbClr val="211E27"/>
                </a:solidFill>
                <a:latin typeface="Arial"/>
                <a:cs typeface="Arial"/>
              </a:rPr>
              <a:t>t  </a:t>
            </a:r>
            <a:r>
              <a:rPr sz="2400" b="1" spc="-5" dirty="0">
                <a:solidFill>
                  <a:srgbClr val="211E27"/>
                </a:solidFill>
                <a:latin typeface="Arial"/>
                <a:cs typeface="Arial"/>
              </a:rPr>
              <a:t>Using</a:t>
            </a:r>
            <a:r>
              <a:rPr sz="2400" b="1" spc="-95" dirty="0">
                <a:solidFill>
                  <a:srgbClr val="211E27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211E27"/>
                </a:solidFill>
                <a:latin typeface="Arial"/>
                <a:cs typeface="Arial"/>
              </a:rPr>
              <a:t>C++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8167" y="1728216"/>
            <a:ext cx="4008120" cy="1542415"/>
            <a:chOff x="2868167" y="1728216"/>
            <a:chExt cx="4008120" cy="1542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8167" y="1728216"/>
              <a:ext cx="4008120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49263" y="2808732"/>
              <a:ext cx="19050" cy="80645"/>
            </a:xfrm>
            <a:custGeom>
              <a:avLst/>
              <a:gdLst/>
              <a:ahLst/>
              <a:cxnLst/>
              <a:rect l="l" t="t" r="r" b="b"/>
              <a:pathLst>
                <a:path w="19050" h="80644">
                  <a:moveTo>
                    <a:pt x="7044" y="80403"/>
                  </a:moveTo>
                  <a:lnTo>
                    <a:pt x="7238" y="80518"/>
                  </a:lnTo>
                  <a:lnTo>
                    <a:pt x="10032" y="80518"/>
                  </a:lnTo>
                  <a:lnTo>
                    <a:pt x="7044" y="80403"/>
                  </a:lnTo>
                  <a:close/>
                </a:path>
                <a:path w="19050" h="80644">
                  <a:moveTo>
                    <a:pt x="8381" y="10160"/>
                  </a:moveTo>
                  <a:lnTo>
                    <a:pt x="273" y="70395"/>
                  </a:lnTo>
                  <a:lnTo>
                    <a:pt x="232" y="74294"/>
                  </a:lnTo>
                  <a:lnTo>
                    <a:pt x="814" y="75564"/>
                  </a:lnTo>
                  <a:lnTo>
                    <a:pt x="1562" y="76945"/>
                  </a:lnTo>
                  <a:lnTo>
                    <a:pt x="4445" y="78867"/>
                  </a:lnTo>
                  <a:lnTo>
                    <a:pt x="7044" y="80403"/>
                  </a:lnTo>
                  <a:lnTo>
                    <a:pt x="10032" y="80518"/>
                  </a:lnTo>
                  <a:lnTo>
                    <a:pt x="12797" y="79121"/>
                  </a:lnTo>
                  <a:lnTo>
                    <a:pt x="13207" y="78867"/>
                  </a:lnTo>
                  <a:lnTo>
                    <a:pt x="15860" y="77420"/>
                  </a:lnTo>
                  <a:lnTo>
                    <a:pt x="16735" y="76044"/>
                  </a:lnTo>
                  <a:lnTo>
                    <a:pt x="17437" y="74803"/>
                  </a:lnTo>
                  <a:lnTo>
                    <a:pt x="17509" y="70395"/>
                  </a:lnTo>
                  <a:lnTo>
                    <a:pt x="16898" y="39624"/>
                  </a:lnTo>
                  <a:lnTo>
                    <a:pt x="17779" y="13462"/>
                  </a:lnTo>
                  <a:lnTo>
                    <a:pt x="15239" y="10668"/>
                  </a:lnTo>
                  <a:lnTo>
                    <a:pt x="8381" y="10160"/>
                  </a:lnTo>
                  <a:close/>
                </a:path>
                <a:path w="19050" h="80644">
                  <a:moveTo>
                    <a:pt x="12674" y="79197"/>
                  </a:moveTo>
                  <a:lnTo>
                    <a:pt x="10032" y="80518"/>
                  </a:lnTo>
                  <a:lnTo>
                    <a:pt x="10540" y="80518"/>
                  </a:lnTo>
                  <a:lnTo>
                    <a:pt x="12674" y="79197"/>
                  </a:lnTo>
                  <a:close/>
                </a:path>
                <a:path w="19050" h="80644">
                  <a:moveTo>
                    <a:pt x="4445" y="78867"/>
                  </a:moveTo>
                  <a:lnTo>
                    <a:pt x="6730" y="80391"/>
                  </a:lnTo>
                  <a:lnTo>
                    <a:pt x="7044" y="80403"/>
                  </a:lnTo>
                  <a:lnTo>
                    <a:pt x="4445" y="78867"/>
                  </a:lnTo>
                  <a:close/>
                </a:path>
                <a:path w="19050" h="80644">
                  <a:moveTo>
                    <a:pt x="15860" y="77420"/>
                  </a:moveTo>
                  <a:lnTo>
                    <a:pt x="13207" y="78867"/>
                  </a:lnTo>
                  <a:lnTo>
                    <a:pt x="12674" y="79197"/>
                  </a:lnTo>
                  <a:lnTo>
                    <a:pt x="15747" y="77597"/>
                  </a:lnTo>
                  <a:lnTo>
                    <a:pt x="15860" y="77420"/>
                  </a:lnTo>
                  <a:close/>
                </a:path>
                <a:path w="19050" h="80644">
                  <a:moveTo>
                    <a:pt x="1562" y="76945"/>
                  </a:moveTo>
                  <a:lnTo>
                    <a:pt x="1777" y="77343"/>
                  </a:lnTo>
                  <a:lnTo>
                    <a:pt x="4445" y="78867"/>
                  </a:lnTo>
                  <a:lnTo>
                    <a:pt x="1562" y="76945"/>
                  </a:lnTo>
                  <a:close/>
                </a:path>
                <a:path w="19050" h="80644">
                  <a:moveTo>
                    <a:pt x="16735" y="76044"/>
                  </a:moveTo>
                  <a:lnTo>
                    <a:pt x="15860" y="77420"/>
                  </a:lnTo>
                  <a:lnTo>
                    <a:pt x="16001" y="77343"/>
                  </a:lnTo>
                  <a:lnTo>
                    <a:pt x="16735" y="76044"/>
                  </a:lnTo>
                  <a:close/>
                </a:path>
                <a:path w="19050" h="80644">
                  <a:moveTo>
                    <a:pt x="814" y="75564"/>
                  </a:moveTo>
                  <a:lnTo>
                    <a:pt x="1396" y="76835"/>
                  </a:lnTo>
                  <a:lnTo>
                    <a:pt x="1562" y="76945"/>
                  </a:lnTo>
                  <a:lnTo>
                    <a:pt x="814" y="75564"/>
                  </a:lnTo>
                  <a:close/>
                </a:path>
                <a:path w="19050" h="80644">
                  <a:moveTo>
                    <a:pt x="17525" y="74646"/>
                  </a:moveTo>
                  <a:lnTo>
                    <a:pt x="16735" y="76044"/>
                  </a:lnTo>
                  <a:lnTo>
                    <a:pt x="17525" y="74803"/>
                  </a:lnTo>
                  <a:lnTo>
                    <a:pt x="17525" y="74646"/>
                  </a:lnTo>
                  <a:close/>
                </a:path>
                <a:path w="19050" h="80644">
                  <a:moveTo>
                    <a:pt x="135" y="74083"/>
                  </a:moveTo>
                  <a:lnTo>
                    <a:pt x="195" y="74422"/>
                  </a:lnTo>
                  <a:lnTo>
                    <a:pt x="814" y="75564"/>
                  </a:lnTo>
                  <a:lnTo>
                    <a:pt x="135" y="74083"/>
                  </a:lnTo>
                  <a:close/>
                </a:path>
                <a:path w="19050" h="80644">
                  <a:moveTo>
                    <a:pt x="273" y="70395"/>
                  </a:moveTo>
                  <a:lnTo>
                    <a:pt x="0" y="73787"/>
                  </a:lnTo>
                  <a:lnTo>
                    <a:pt x="135" y="74083"/>
                  </a:lnTo>
                  <a:lnTo>
                    <a:pt x="273" y="70395"/>
                  </a:lnTo>
                  <a:close/>
                </a:path>
                <a:path w="19050" h="80644">
                  <a:moveTo>
                    <a:pt x="19022" y="10160"/>
                  </a:moveTo>
                  <a:lnTo>
                    <a:pt x="8381" y="10160"/>
                  </a:lnTo>
                  <a:lnTo>
                    <a:pt x="15239" y="10668"/>
                  </a:lnTo>
                  <a:lnTo>
                    <a:pt x="17779" y="13462"/>
                  </a:lnTo>
                  <a:lnTo>
                    <a:pt x="16898" y="39624"/>
                  </a:lnTo>
                  <a:lnTo>
                    <a:pt x="17531" y="71391"/>
                  </a:lnTo>
                  <a:lnTo>
                    <a:pt x="19022" y="10160"/>
                  </a:lnTo>
                  <a:close/>
                </a:path>
                <a:path w="19050" h="80644">
                  <a:moveTo>
                    <a:pt x="5714" y="0"/>
                  </a:moveTo>
                  <a:lnTo>
                    <a:pt x="1777" y="3810"/>
                  </a:lnTo>
                  <a:lnTo>
                    <a:pt x="273" y="70395"/>
                  </a:lnTo>
                  <a:lnTo>
                    <a:pt x="3047" y="38735"/>
                  </a:lnTo>
                  <a:lnTo>
                    <a:pt x="5079" y="16129"/>
                  </a:lnTo>
                  <a:lnTo>
                    <a:pt x="5460" y="12700"/>
                  </a:lnTo>
                  <a:lnTo>
                    <a:pt x="8381" y="10160"/>
                  </a:lnTo>
                  <a:lnTo>
                    <a:pt x="19022" y="10160"/>
                  </a:lnTo>
                  <a:lnTo>
                    <a:pt x="19050" y="4191"/>
                  </a:lnTo>
                  <a:lnTo>
                    <a:pt x="15366" y="254"/>
                  </a:lnTo>
                  <a:lnTo>
                    <a:pt x="5714" y="0"/>
                  </a:lnTo>
                  <a:close/>
                </a:path>
                <a:path w="19050" h="80644">
                  <a:moveTo>
                    <a:pt x="16903" y="39243"/>
                  </a:moveTo>
                  <a:lnTo>
                    <a:pt x="16895" y="39483"/>
                  </a:lnTo>
                  <a:lnTo>
                    <a:pt x="16903" y="39243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2511" y="2968752"/>
              <a:ext cx="494030" cy="238125"/>
            </a:xfrm>
            <a:custGeom>
              <a:avLst/>
              <a:gdLst/>
              <a:ahLst/>
              <a:cxnLst/>
              <a:rect l="l" t="t" r="r" b="b"/>
              <a:pathLst>
                <a:path w="494029" h="238125">
                  <a:moveTo>
                    <a:pt x="493776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493776" y="237744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017976D-946A-334F-7807-2D578541C16D}"/>
              </a:ext>
            </a:extLst>
          </p:cNvPr>
          <p:cNvSpPr/>
          <p:nvPr/>
        </p:nvSpPr>
        <p:spPr>
          <a:xfrm>
            <a:off x="6544440" y="2754313"/>
            <a:ext cx="304800" cy="17475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2CF425E-8349-2618-DDFD-55CC46D4B8A9}"/>
              </a:ext>
            </a:extLst>
          </p:cNvPr>
          <p:cNvSpPr/>
          <p:nvPr/>
        </p:nvSpPr>
        <p:spPr>
          <a:xfrm>
            <a:off x="2867913" y="1609153"/>
            <a:ext cx="4008373" cy="238125"/>
          </a:xfrm>
          <a:custGeom>
            <a:avLst/>
            <a:gdLst/>
            <a:ahLst/>
            <a:cxnLst/>
            <a:rect l="l" t="t" r="r" b="b"/>
            <a:pathLst>
              <a:path w="494029" h="238125">
                <a:moveTo>
                  <a:pt x="493776" y="0"/>
                </a:moveTo>
                <a:lnTo>
                  <a:pt x="0" y="0"/>
                </a:lnTo>
                <a:lnTo>
                  <a:pt x="0" y="237744"/>
                </a:lnTo>
                <a:lnTo>
                  <a:pt x="493776" y="237744"/>
                </a:lnTo>
                <a:lnTo>
                  <a:pt x="49377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Proposed</a:t>
            </a:r>
            <a:r>
              <a:rPr spc="-195" dirty="0"/>
              <a:t> </a:t>
            </a:r>
            <a:r>
              <a:rPr spc="114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971" y="778509"/>
            <a:ext cx="8006715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FF6600"/>
                </a:solidFill>
                <a:latin typeface="Arial"/>
                <a:cs typeface="Arial"/>
              </a:rPr>
              <a:t>Methodology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54635" marR="508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95833"/>
              <a:buFont typeface="Arial MT"/>
              <a:buChar char="•"/>
              <a:tabLst>
                <a:tab pos="362585" algn="l"/>
              </a:tabLst>
            </a:pP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implementation follows an iterative and incremental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approach,</a:t>
            </a:r>
            <a:r>
              <a:rPr sz="24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starting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basic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</a:t>
            </a:r>
            <a:r>
              <a:rPr sz="2400" spc="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control</a:t>
            </a:r>
            <a:r>
              <a:rPr sz="24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functionalities</a:t>
            </a:r>
            <a:r>
              <a:rPr sz="2400" spc="-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gradually</a:t>
            </a:r>
            <a:r>
              <a:rPr sz="24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expanding</a:t>
            </a:r>
            <a:r>
              <a:rPr sz="2400" spc="-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to more</a:t>
            </a:r>
            <a:r>
              <a:rPr sz="24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advanced</a:t>
            </a:r>
            <a:r>
              <a:rPr sz="24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54635" marR="49275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833"/>
              <a:buFont typeface="Arial MT"/>
              <a:buChar char="•"/>
              <a:tabLst>
                <a:tab pos="362585" algn="l"/>
              </a:tabLst>
            </a:pP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Regular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reviews</a:t>
            </a:r>
            <a:r>
              <a:rPr sz="24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feedback</a:t>
            </a:r>
            <a:r>
              <a:rPr sz="24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sessions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are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conducted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to 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evaluate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 effectiveness</a:t>
            </a:r>
            <a:r>
              <a:rPr sz="24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 version</a:t>
            </a:r>
            <a:r>
              <a:rPr sz="24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control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11E27"/>
                </a:solidFill>
                <a:latin typeface="Times New Roman"/>
                <a:cs typeface="Times New Roman"/>
              </a:rPr>
              <a:t>system</a:t>
            </a:r>
            <a:r>
              <a:rPr sz="24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make</a:t>
            </a:r>
            <a:r>
              <a:rPr sz="24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necessary</a:t>
            </a:r>
            <a:r>
              <a:rPr sz="24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adjustments.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370" y="189940"/>
            <a:ext cx="295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Applications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marR="508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SzPct val="95000"/>
              <a:buFont typeface="Arial MT"/>
              <a:buChar char="•"/>
              <a:tabLst>
                <a:tab pos="331470" algn="l"/>
              </a:tabLst>
            </a:pPr>
            <a:r>
              <a:rPr b="1" dirty="0">
                <a:latin typeface="Times New Roman"/>
                <a:cs typeface="Times New Roman"/>
              </a:rPr>
              <a:t>Software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Development</a:t>
            </a:r>
            <a:r>
              <a:rPr spc="-5" dirty="0"/>
              <a:t>:</a:t>
            </a:r>
            <a:r>
              <a:rPr spc="45" dirty="0"/>
              <a:t> </a:t>
            </a:r>
            <a:r>
              <a:rPr spc="-5" dirty="0"/>
              <a:t>Version</a:t>
            </a:r>
            <a:r>
              <a:rPr spc="-10" dirty="0"/>
              <a:t> </a:t>
            </a:r>
            <a:r>
              <a:rPr spc="-5" dirty="0"/>
              <a:t>control</a:t>
            </a:r>
            <a:r>
              <a:rPr dirty="0"/>
              <a:t> </a:t>
            </a:r>
            <a:r>
              <a:rPr spc="-5" dirty="0"/>
              <a:t>is </a:t>
            </a:r>
            <a:r>
              <a:rPr spc="-10" dirty="0"/>
              <a:t>extensively</a:t>
            </a:r>
            <a:r>
              <a:rPr spc="40" dirty="0"/>
              <a:t> </a:t>
            </a:r>
            <a:r>
              <a:rPr spc="-10" dirty="0"/>
              <a:t>used</a:t>
            </a:r>
            <a:r>
              <a:rPr spc="45" dirty="0"/>
              <a:t> </a:t>
            </a:r>
            <a:r>
              <a:rPr spc="-5" dirty="0"/>
              <a:t>in</a:t>
            </a:r>
            <a:r>
              <a:rPr spc="-15" dirty="0"/>
              <a:t> software </a:t>
            </a:r>
            <a:r>
              <a:rPr spc="-10" dirty="0"/>
              <a:t> development</a:t>
            </a:r>
            <a:r>
              <a:rPr spc="45" dirty="0"/>
              <a:t> </a:t>
            </a:r>
            <a:r>
              <a:rPr dirty="0"/>
              <a:t>projects</a:t>
            </a:r>
            <a:r>
              <a:rPr spc="-7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15" dirty="0"/>
              <a:t>manage</a:t>
            </a:r>
            <a:r>
              <a:rPr spc="55" dirty="0"/>
              <a:t> </a:t>
            </a:r>
            <a:r>
              <a:rPr spc="-5" dirty="0"/>
              <a:t>source</a:t>
            </a:r>
            <a:r>
              <a:rPr spc="30" dirty="0"/>
              <a:t> </a:t>
            </a:r>
            <a:r>
              <a:rPr dirty="0"/>
              <a:t>code,</a:t>
            </a:r>
            <a:r>
              <a:rPr spc="-35" dirty="0"/>
              <a:t> </a:t>
            </a:r>
            <a:r>
              <a:rPr spc="-5" dirty="0"/>
              <a:t>track</a:t>
            </a:r>
            <a:r>
              <a:rPr spc="-10" dirty="0"/>
              <a:t> changes,</a:t>
            </a:r>
            <a:r>
              <a:rPr spc="55" dirty="0"/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dirty="0"/>
              <a:t>collaborate </a:t>
            </a:r>
            <a:r>
              <a:rPr spc="-484" dirty="0"/>
              <a:t> </a:t>
            </a:r>
            <a:r>
              <a:rPr spc="-15" dirty="0"/>
              <a:t>among</a:t>
            </a:r>
            <a:r>
              <a:rPr spc="30" dirty="0"/>
              <a:t> </a:t>
            </a:r>
            <a:r>
              <a:rPr spc="-5" dirty="0"/>
              <a:t>developers.</a:t>
            </a:r>
          </a:p>
          <a:p>
            <a:pPr marL="229235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/>
          </a:p>
          <a:p>
            <a:pPr marL="241935" marR="4438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000"/>
              <a:buFont typeface="Arial MT"/>
              <a:buChar char="•"/>
              <a:tabLst>
                <a:tab pos="331470" algn="l"/>
              </a:tabLst>
            </a:pPr>
            <a:r>
              <a:rPr b="1" spc="-15" dirty="0">
                <a:latin typeface="Times New Roman"/>
                <a:cs typeface="Times New Roman"/>
              </a:rPr>
              <a:t>Document</a:t>
            </a:r>
            <a:r>
              <a:rPr b="1" spc="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Management</a:t>
            </a:r>
            <a:r>
              <a:rPr spc="-5" dirty="0"/>
              <a:t>: </a:t>
            </a:r>
            <a:r>
              <a:rPr dirty="0"/>
              <a:t>It </a:t>
            </a:r>
            <a:r>
              <a:rPr spc="-5" dirty="0"/>
              <a:t>can</a:t>
            </a:r>
            <a:r>
              <a:rPr spc="-10" dirty="0"/>
              <a:t> </a:t>
            </a:r>
            <a:r>
              <a:rPr spc="-5" dirty="0"/>
              <a:t>also</a:t>
            </a:r>
            <a:r>
              <a:rPr spc="1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10" dirty="0"/>
              <a:t>used</a:t>
            </a:r>
            <a:r>
              <a:rPr spc="45" dirty="0"/>
              <a:t> </a:t>
            </a:r>
            <a:r>
              <a:rPr spc="-5" dirty="0"/>
              <a:t>to</a:t>
            </a:r>
            <a:r>
              <a:rPr spc="-15" dirty="0"/>
              <a:t> manage</a:t>
            </a:r>
            <a:r>
              <a:rPr spc="80" dirty="0"/>
              <a:t> </a:t>
            </a:r>
            <a:r>
              <a:rPr spc="-10" dirty="0"/>
              <a:t>documents, </a:t>
            </a:r>
            <a:r>
              <a:rPr spc="-5" dirty="0"/>
              <a:t> spreadsheets, presentations,</a:t>
            </a:r>
            <a:r>
              <a:rPr spc="10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other</a:t>
            </a:r>
            <a:r>
              <a:rPr spc="5" dirty="0"/>
              <a:t> </a:t>
            </a:r>
            <a:r>
              <a:rPr spc="-5" dirty="0"/>
              <a:t>non-code</a:t>
            </a:r>
            <a:r>
              <a:rPr spc="30" dirty="0"/>
              <a:t> </a:t>
            </a:r>
            <a:r>
              <a:rPr spc="-5" dirty="0"/>
              <a:t>assets in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collaborative </a:t>
            </a:r>
            <a:r>
              <a:rPr spc="-484" dirty="0"/>
              <a:t> </a:t>
            </a:r>
            <a:r>
              <a:rPr spc="-15" dirty="0"/>
              <a:t>environment.</a:t>
            </a:r>
          </a:p>
          <a:p>
            <a:pPr marL="229235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/>
          </a:p>
          <a:p>
            <a:pPr marL="241935" marR="178435">
              <a:lnSpc>
                <a:spcPct val="100000"/>
              </a:lnSpc>
              <a:buClr>
                <a:srgbClr val="000000"/>
              </a:buClr>
              <a:buSzPct val="95000"/>
              <a:buFont typeface="Arial MT"/>
              <a:buChar char="•"/>
              <a:tabLst>
                <a:tab pos="331470" algn="l"/>
              </a:tabLst>
            </a:pPr>
            <a:r>
              <a:rPr b="1" spc="-5" dirty="0">
                <a:latin typeface="Times New Roman"/>
                <a:cs typeface="Times New Roman"/>
              </a:rPr>
              <a:t>Content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Publishing</a:t>
            </a:r>
            <a:r>
              <a:rPr spc="-5" dirty="0"/>
              <a:t>:</a:t>
            </a:r>
            <a:r>
              <a:rPr spc="20" dirty="0"/>
              <a:t> </a:t>
            </a:r>
            <a:r>
              <a:rPr spc="-5" dirty="0"/>
              <a:t>Version</a:t>
            </a:r>
            <a:r>
              <a:rPr spc="-15" dirty="0"/>
              <a:t> </a:t>
            </a:r>
            <a:r>
              <a:rPr dirty="0"/>
              <a:t>control</a:t>
            </a:r>
            <a:r>
              <a:rPr spc="-25" dirty="0"/>
              <a:t> </a:t>
            </a:r>
            <a:r>
              <a:rPr spc="-15" dirty="0"/>
              <a:t>systems</a:t>
            </a:r>
            <a:r>
              <a:rPr spc="90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spc="-10" dirty="0"/>
              <a:t>used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content </a:t>
            </a:r>
            <a:r>
              <a:rPr dirty="0"/>
              <a:t> </a:t>
            </a:r>
            <a:r>
              <a:rPr spc="-15" dirty="0"/>
              <a:t>management</a:t>
            </a:r>
            <a:r>
              <a:rPr spc="120" dirty="0"/>
              <a:t> </a:t>
            </a:r>
            <a:r>
              <a:rPr spc="-20" dirty="0"/>
              <a:t>systems</a:t>
            </a:r>
            <a:r>
              <a:rPr spc="100" dirty="0"/>
              <a:t> </a:t>
            </a:r>
            <a:r>
              <a:rPr spc="-10" dirty="0"/>
              <a:t>and</a:t>
            </a:r>
            <a:r>
              <a:rPr spc="15" dirty="0"/>
              <a:t> </a:t>
            </a:r>
            <a:r>
              <a:rPr spc="-10" dirty="0"/>
              <a:t>publishing</a:t>
            </a:r>
            <a:r>
              <a:rPr spc="40" dirty="0"/>
              <a:t> </a:t>
            </a:r>
            <a:r>
              <a:rPr spc="-10" dirty="0"/>
              <a:t>platforms</a:t>
            </a:r>
            <a:r>
              <a:rPr spc="2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15" dirty="0"/>
              <a:t>manage</a:t>
            </a:r>
            <a:r>
              <a:rPr spc="85" dirty="0"/>
              <a:t> </a:t>
            </a:r>
            <a:r>
              <a:rPr spc="-15" dirty="0"/>
              <a:t>website</a:t>
            </a:r>
            <a:r>
              <a:rPr spc="55" dirty="0"/>
              <a:t> </a:t>
            </a:r>
            <a:r>
              <a:rPr spc="-10" dirty="0"/>
              <a:t>content, </a:t>
            </a:r>
            <a:r>
              <a:rPr spc="-484" dirty="0"/>
              <a:t> </a:t>
            </a:r>
            <a:r>
              <a:rPr spc="-5" dirty="0"/>
              <a:t>articles,</a:t>
            </a:r>
            <a:r>
              <a:rPr spc="-25" dirty="0"/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dirty="0"/>
              <a:t>blog</a:t>
            </a:r>
            <a:r>
              <a:rPr spc="-20" dirty="0"/>
              <a:t> </a:t>
            </a:r>
            <a:r>
              <a:rPr spc="-5" dirty="0"/>
              <a:t>posts.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347" y="189940"/>
            <a:ext cx="3336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</a:t>
            </a:r>
            <a:r>
              <a:rPr spc="30" dirty="0"/>
              <a:t>e</a:t>
            </a:r>
            <a:r>
              <a:rPr spc="185" dirty="0"/>
              <a:t>quirem</a:t>
            </a:r>
            <a:r>
              <a:rPr spc="190" dirty="0"/>
              <a:t>e</a:t>
            </a:r>
            <a:r>
              <a:rPr spc="225" dirty="0"/>
              <a:t>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217422"/>
            <a:ext cx="265620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211E27"/>
                </a:solidFill>
                <a:latin typeface="Times New Roman"/>
                <a:cs typeface="Times New Roman"/>
              </a:rPr>
              <a:t>Software</a:t>
            </a:r>
            <a:r>
              <a:rPr sz="2000" b="1" spc="-9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11E27"/>
                </a:solidFill>
                <a:latin typeface="Times New Roman"/>
                <a:cs typeface="Times New Roman"/>
              </a:rPr>
              <a:t>Requirements: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C++17+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G</a:t>
            </a:r>
            <a:r>
              <a:rPr lang="en-IN"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++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Compiler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128" y="189940"/>
            <a:ext cx="250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Re</a:t>
            </a:r>
            <a:r>
              <a:rPr spc="270" dirty="0"/>
              <a:t>fere</a:t>
            </a:r>
            <a:r>
              <a:rPr spc="365" dirty="0"/>
              <a:t>n</a:t>
            </a:r>
            <a:r>
              <a:rPr spc="310" dirty="0"/>
              <a:t>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882" y="1217422"/>
            <a:ext cx="639635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000" b="1" spc="-15" dirty="0">
                <a:solidFill>
                  <a:srgbClr val="211E27"/>
                </a:solidFill>
                <a:latin typeface="Times New Roman"/>
                <a:cs typeface="Times New Roman"/>
              </a:rPr>
              <a:t>Geeks</a:t>
            </a:r>
            <a:r>
              <a:rPr sz="2000" b="1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11E27"/>
                </a:solidFill>
                <a:latin typeface="Times New Roman"/>
                <a:cs typeface="Times New Roman"/>
              </a:rPr>
              <a:t>for</a:t>
            </a:r>
            <a:r>
              <a:rPr sz="2000" b="1" spc="-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11E27"/>
                </a:solidFill>
                <a:latin typeface="Times New Roman"/>
                <a:cs typeface="Times New Roman"/>
              </a:rPr>
              <a:t>Geeks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94970" indent="-344805">
              <a:lnSpc>
                <a:spcPct val="100000"/>
              </a:lnSpc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3</a:t>
            </a:r>
            <a:r>
              <a:rPr sz="2025" b="1" spc="-7" baseline="24691" dirty="0">
                <a:latin typeface="Times New Roman"/>
                <a:cs typeface="Times New Roman"/>
              </a:rPr>
              <a:t>rd</a:t>
            </a:r>
            <a:r>
              <a:rPr sz="2025" b="1" spc="209" baseline="2469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International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Conference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Computer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Science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Computational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Intelligence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2018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Research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Paper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038" y="205486"/>
            <a:ext cx="4819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95" dirty="0"/>
              <a:t>Project</a:t>
            </a:r>
            <a:r>
              <a:rPr sz="2000" spc="-30" dirty="0"/>
              <a:t> </a:t>
            </a:r>
            <a:r>
              <a:rPr sz="2000" spc="50" dirty="0"/>
              <a:t>Title:</a:t>
            </a:r>
            <a:r>
              <a:rPr sz="2000" spc="-40" dirty="0"/>
              <a:t> </a:t>
            </a:r>
            <a:r>
              <a:rPr sz="2000" spc="55" dirty="0"/>
              <a:t>Version</a:t>
            </a:r>
            <a:r>
              <a:rPr sz="2000" spc="-45" dirty="0"/>
              <a:t> </a:t>
            </a:r>
            <a:r>
              <a:rPr sz="2000" spc="85" dirty="0"/>
              <a:t>Control</a:t>
            </a:r>
            <a:r>
              <a:rPr sz="2000" spc="-50" dirty="0"/>
              <a:t> </a:t>
            </a:r>
            <a:r>
              <a:rPr sz="2000" spc="80" dirty="0"/>
              <a:t>System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694560" y="1982850"/>
            <a:ext cx="6105525" cy="1492885"/>
          </a:xfrm>
          <a:custGeom>
            <a:avLst/>
            <a:gdLst/>
            <a:ahLst/>
            <a:cxnLst/>
            <a:rect l="l" t="t" r="r" b="b"/>
            <a:pathLst>
              <a:path w="6105525" h="1492885">
                <a:moveTo>
                  <a:pt x="820038" y="0"/>
                </a:moveTo>
                <a:lnTo>
                  <a:pt x="820038" y="1492758"/>
                </a:lnTo>
              </a:path>
              <a:path w="6105525" h="1492885">
                <a:moveTo>
                  <a:pt x="3052699" y="0"/>
                </a:moveTo>
                <a:lnTo>
                  <a:pt x="3052699" y="1492758"/>
                </a:lnTo>
              </a:path>
              <a:path w="6105525" h="1492885">
                <a:moveTo>
                  <a:pt x="4576699" y="0"/>
                </a:moveTo>
                <a:lnTo>
                  <a:pt x="4576699" y="1492758"/>
                </a:lnTo>
              </a:path>
              <a:path w="6105525" h="1492885">
                <a:moveTo>
                  <a:pt x="0" y="375539"/>
                </a:moveTo>
                <a:lnTo>
                  <a:pt x="6105524" y="375539"/>
                </a:lnTo>
              </a:path>
              <a:path w="6105525" h="1492885">
                <a:moveTo>
                  <a:pt x="0" y="746379"/>
                </a:moveTo>
                <a:lnTo>
                  <a:pt x="6105524" y="746379"/>
                </a:lnTo>
              </a:path>
              <a:path w="6105525" h="1492885">
                <a:moveTo>
                  <a:pt x="0" y="1117219"/>
                </a:moveTo>
                <a:lnTo>
                  <a:pt x="6105524" y="1117219"/>
                </a:lnTo>
              </a:path>
              <a:path w="6105525" h="1492885">
                <a:moveTo>
                  <a:pt x="4699" y="0"/>
                </a:moveTo>
                <a:lnTo>
                  <a:pt x="4699" y="1492758"/>
                </a:lnTo>
              </a:path>
              <a:path w="6105525" h="1492885">
                <a:moveTo>
                  <a:pt x="6100698" y="0"/>
                </a:moveTo>
                <a:lnTo>
                  <a:pt x="6100698" y="1492758"/>
                </a:lnTo>
              </a:path>
              <a:path w="6105525" h="1492885">
                <a:moveTo>
                  <a:pt x="0" y="4699"/>
                </a:moveTo>
                <a:lnTo>
                  <a:pt x="6105524" y="4699"/>
                </a:lnTo>
              </a:path>
              <a:path w="6105525" h="1492885">
                <a:moveTo>
                  <a:pt x="0" y="1488059"/>
                </a:moveTo>
                <a:lnTo>
                  <a:pt x="6105524" y="1488059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8513" y="2018791"/>
            <a:ext cx="5778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Sr.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0994" y="2018791"/>
            <a:ext cx="498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Na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-5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980" y="2018791"/>
            <a:ext cx="657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Roll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2833" y="2018791"/>
            <a:ext cx="7270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PRN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064" y="2389454"/>
            <a:ext cx="12446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2145" y="2389454"/>
            <a:ext cx="187578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Prajwal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Shripati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Jadhav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3901" y="2389454"/>
            <a:ext cx="4159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2016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5673" y="2389454"/>
            <a:ext cx="100076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 MT"/>
                <a:cs typeface="Arial MT"/>
              </a:rPr>
              <a:t>2022078999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064" y="2760979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9954" y="2760979"/>
            <a:ext cx="1903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Omkar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Bajrang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Bhosale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3901" y="2760979"/>
            <a:ext cx="4159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2007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5673" y="2760979"/>
            <a:ext cx="1000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2022079012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064" y="313194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345" y="3131947"/>
            <a:ext cx="17265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Nikhil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Gurudev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Lonari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03901" y="3131947"/>
            <a:ext cx="4159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2017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5673" y="3131947"/>
            <a:ext cx="1000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2022078955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3647" y="13487"/>
            <a:ext cx="6692900" cy="203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01164">
              <a:lnSpc>
                <a:spcPct val="100000"/>
              </a:lnSpc>
              <a:spcBef>
                <a:spcPts val="105"/>
              </a:spcBef>
            </a:pPr>
            <a:r>
              <a:rPr sz="6600" spc="200" dirty="0"/>
              <a:t>Version </a:t>
            </a:r>
            <a:r>
              <a:rPr sz="6600" spc="204" dirty="0"/>
              <a:t> </a:t>
            </a:r>
            <a:r>
              <a:rPr sz="6600" spc="310" dirty="0"/>
              <a:t>Control</a:t>
            </a:r>
            <a:r>
              <a:rPr sz="6600" spc="-245" dirty="0"/>
              <a:t> </a:t>
            </a:r>
            <a:r>
              <a:rPr sz="6600" spc="280" dirty="0"/>
              <a:t>System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3072" y="2374391"/>
            <a:ext cx="2947416" cy="1655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512" y="3925823"/>
            <a:ext cx="2414016" cy="10088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6119" y="3514342"/>
            <a:ext cx="1557527" cy="1557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177" y="196037"/>
            <a:ext cx="174243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60" dirty="0"/>
              <a:t>Co</a:t>
            </a:r>
            <a:r>
              <a:rPr sz="2800" spc="35" dirty="0"/>
              <a:t>n</a:t>
            </a:r>
            <a:r>
              <a:rPr sz="2800" spc="254" dirty="0"/>
              <a:t>t</a:t>
            </a:r>
            <a:r>
              <a:rPr sz="2800" spc="415" dirty="0"/>
              <a:t>e</a:t>
            </a:r>
            <a:r>
              <a:rPr sz="2800" spc="85" dirty="0"/>
              <a:t>n</a:t>
            </a:r>
            <a:r>
              <a:rPr sz="2800" spc="220" dirty="0"/>
              <a:t>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91972" y="944702"/>
            <a:ext cx="4313428" cy="3243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5"/>
              </a:spcBef>
              <a:buSzPct val="120000"/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105" dirty="0">
                <a:solidFill>
                  <a:srgbClr val="211E27"/>
                </a:solidFill>
                <a:latin typeface="Arial"/>
                <a:cs typeface="Arial"/>
              </a:rPr>
              <a:t>Introduction</a:t>
            </a:r>
            <a:endParaRPr sz="2000" dirty="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buSzPct val="120000"/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85" dirty="0">
                <a:solidFill>
                  <a:srgbClr val="211E27"/>
                </a:solidFill>
                <a:latin typeface="Arial"/>
                <a:cs typeface="Arial"/>
              </a:rPr>
              <a:t>Relevance</a:t>
            </a:r>
            <a:endParaRPr sz="2000" dirty="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buSzPct val="120000"/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80" dirty="0">
                <a:solidFill>
                  <a:srgbClr val="211E27"/>
                </a:solidFill>
                <a:latin typeface="Arial"/>
                <a:cs typeface="Arial"/>
              </a:rPr>
              <a:t>Objectives</a:t>
            </a:r>
            <a:endParaRPr sz="2000" dirty="0">
              <a:latin typeface="Arial"/>
              <a:cs typeface="Arial"/>
            </a:endParaRPr>
          </a:p>
          <a:p>
            <a:pPr marL="353695" indent="-341630">
              <a:lnSpc>
                <a:spcPts val="2370"/>
              </a:lnSpc>
              <a:spcBef>
                <a:spcPts val="5"/>
              </a:spcBef>
              <a:buSzPct val="120000"/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70" dirty="0">
                <a:solidFill>
                  <a:srgbClr val="211E27"/>
                </a:solidFill>
                <a:latin typeface="Arial"/>
                <a:cs typeface="Arial"/>
              </a:rPr>
              <a:t>Proposed</a:t>
            </a:r>
            <a:r>
              <a:rPr sz="2000" b="1" spc="-45" dirty="0">
                <a:solidFill>
                  <a:srgbClr val="211E27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11E27"/>
                </a:solidFill>
                <a:latin typeface="Arial"/>
                <a:cs typeface="Arial"/>
              </a:rPr>
              <a:t>Work:</a:t>
            </a:r>
            <a:endParaRPr sz="2000" dirty="0">
              <a:latin typeface="Arial"/>
              <a:cs typeface="Arial"/>
            </a:endParaRPr>
          </a:p>
          <a:p>
            <a:pPr marL="1268730" lvl="1" indent="-341630">
              <a:lnSpc>
                <a:spcPts val="2130"/>
              </a:lnSpc>
              <a:buSzPct val="133333"/>
              <a:buFont typeface="Wingdings"/>
              <a:buChar char=""/>
              <a:tabLst>
                <a:tab pos="1268095" algn="l"/>
                <a:tab pos="1268730" algn="l"/>
              </a:tabLst>
            </a:pPr>
            <a:r>
              <a:rPr lang="en-IN" dirty="0">
                <a:latin typeface="Trebuchet MS"/>
                <a:cs typeface="Trebuchet MS"/>
              </a:rPr>
              <a:t>Proposed Architecture</a:t>
            </a:r>
            <a:endParaRPr sz="1800" dirty="0">
              <a:latin typeface="Trebuchet MS"/>
              <a:cs typeface="Trebuchet MS"/>
            </a:endParaRPr>
          </a:p>
          <a:p>
            <a:pPr marL="1268730" lvl="1" indent="-341630">
              <a:lnSpc>
                <a:spcPct val="100000"/>
              </a:lnSpc>
              <a:buSzPct val="133333"/>
              <a:buFont typeface="Wingdings"/>
              <a:buChar char=""/>
              <a:tabLst>
                <a:tab pos="1268095" algn="l"/>
                <a:tab pos="1268730" algn="l"/>
              </a:tabLst>
            </a:pPr>
            <a:r>
              <a:rPr lang="en-IN" sz="1800" dirty="0">
                <a:latin typeface="Trebuchet MS"/>
                <a:cs typeface="Trebuchet MS"/>
              </a:rPr>
              <a:t>Scope</a:t>
            </a:r>
            <a:endParaRPr sz="1800" dirty="0">
              <a:latin typeface="Trebuchet MS"/>
              <a:cs typeface="Trebuchet MS"/>
            </a:endParaRPr>
          </a:p>
          <a:p>
            <a:pPr marL="1268730" lvl="1" indent="-341630">
              <a:lnSpc>
                <a:spcPct val="100000"/>
              </a:lnSpc>
              <a:buSzPct val="133333"/>
              <a:buFont typeface="Wingdings"/>
              <a:buChar char=""/>
              <a:tabLst>
                <a:tab pos="1268095" algn="l"/>
                <a:tab pos="1268730" algn="l"/>
              </a:tabLst>
            </a:pPr>
            <a:r>
              <a:rPr lang="en-IN" sz="1800" dirty="0">
                <a:latin typeface="Trebuchet MS"/>
                <a:cs typeface="Trebuchet MS"/>
              </a:rPr>
              <a:t>Methodology</a:t>
            </a:r>
            <a:endParaRPr sz="1800" dirty="0">
              <a:latin typeface="Trebuchet MS"/>
              <a:cs typeface="Trebuchet MS"/>
            </a:endParaRPr>
          </a:p>
          <a:p>
            <a:pPr marL="353695" indent="-341630">
              <a:lnSpc>
                <a:spcPct val="100000"/>
              </a:lnSpc>
              <a:spcBef>
                <a:spcPts val="2225"/>
              </a:spcBef>
              <a:buSzPct val="120000"/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65" dirty="0">
                <a:solidFill>
                  <a:srgbClr val="211E27"/>
                </a:solidFill>
                <a:latin typeface="Arial"/>
                <a:cs typeface="Arial"/>
              </a:rPr>
              <a:t>Application</a:t>
            </a:r>
            <a:endParaRPr sz="2000" dirty="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buSzPct val="120000"/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85" dirty="0">
                <a:solidFill>
                  <a:srgbClr val="211E27"/>
                </a:solidFill>
                <a:latin typeface="Arial"/>
                <a:cs typeface="Arial"/>
              </a:rPr>
              <a:t>Requirements</a:t>
            </a:r>
            <a:endParaRPr sz="2000" dirty="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0"/>
              </a:spcBef>
              <a:buSzPct val="133333"/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800" b="1" spc="114" dirty="0">
                <a:solidFill>
                  <a:srgbClr val="211E27"/>
                </a:solidFill>
                <a:latin typeface="Arial"/>
                <a:cs typeface="Arial"/>
              </a:rPr>
              <a:t>Reference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521" y="196037"/>
            <a:ext cx="233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30" dirty="0"/>
              <a:t>I</a:t>
            </a:r>
            <a:r>
              <a:rPr sz="2800" spc="45" dirty="0"/>
              <a:t>n</a:t>
            </a:r>
            <a:r>
              <a:rPr sz="2800" spc="200" dirty="0"/>
              <a:t>tr</a:t>
            </a:r>
            <a:r>
              <a:rPr sz="2800" spc="325" dirty="0"/>
              <a:t>o</a:t>
            </a:r>
            <a:r>
              <a:rPr sz="2800" spc="105" dirty="0"/>
              <a:t>d</a:t>
            </a:r>
            <a:r>
              <a:rPr sz="2800" spc="90" dirty="0"/>
              <a:t>u</a:t>
            </a:r>
            <a:r>
              <a:rPr sz="2800" spc="400" dirty="0"/>
              <a:t>c</a:t>
            </a:r>
            <a:r>
              <a:rPr sz="2800" spc="225" dirty="0"/>
              <a:t>t</a:t>
            </a:r>
            <a:r>
              <a:rPr sz="2800" spc="60" dirty="0"/>
              <a:t>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6562" y="884936"/>
            <a:ext cx="8385809" cy="3378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032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control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system</a:t>
            </a:r>
            <a:r>
              <a:rPr sz="2000" spc="6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(VCS)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is a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software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tool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that</a:t>
            </a:r>
            <a:r>
              <a:rPr sz="2000" spc="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helps in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managing</a:t>
            </a:r>
            <a:r>
              <a:rPr sz="2000" spc="8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changes </a:t>
            </a:r>
            <a:r>
              <a:rPr sz="2000" spc="-484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source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code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any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other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set</a:t>
            </a:r>
            <a:r>
              <a:rPr sz="2000" spc="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files,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tracking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modifications,</a:t>
            </a:r>
            <a:r>
              <a:rPr sz="2000" spc="6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coordinating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work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among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multiple</a:t>
            </a:r>
            <a:r>
              <a:rPr sz="20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developers.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control is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crucial in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software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development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maintain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history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of 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changes,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collaborate</a:t>
            </a:r>
            <a:r>
              <a:rPr sz="2000" spc="-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effectively,</a:t>
            </a:r>
            <a:r>
              <a:rPr sz="2000" spc="8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ensure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stability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reliability</a:t>
            </a:r>
            <a:r>
              <a:rPr sz="2000" spc="-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software </a:t>
            </a:r>
            <a:r>
              <a:rPr sz="2000" spc="-484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projects.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Types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There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two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main</a:t>
            </a:r>
            <a:r>
              <a:rPr sz="2000" spc="4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types</a:t>
            </a:r>
            <a:r>
              <a:rPr sz="20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control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systems:</a:t>
            </a:r>
            <a:r>
              <a:rPr sz="2000" spc="9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centralized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(e.g.,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SVN)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distributed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(e.g.,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Git).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Key</a:t>
            </a:r>
            <a:r>
              <a:rPr sz="2000" b="1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Concepts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: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Branching,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merging,</a:t>
            </a:r>
            <a:r>
              <a:rPr sz="2000" spc="7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commit,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repository,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clone,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push,</a:t>
            </a:r>
            <a:r>
              <a:rPr sz="20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pull,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562" y="44454"/>
            <a:ext cx="8361680" cy="439547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R="181610" algn="ctr">
              <a:lnSpc>
                <a:spcPct val="100000"/>
              </a:lnSpc>
              <a:spcBef>
                <a:spcPts val="1360"/>
              </a:spcBef>
            </a:pPr>
            <a:r>
              <a:rPr sz="2000" b="1" spc="85" dirty="0">
                <a:solidFill>
                  <a:srgbClr val="FF6600"/>
                </a:solidFill>
                <a:latin typeface="Arial"/>
                <a:cs typeface="Arial"/>
              </a:rPr>
              <a:t>Relevance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dirty="0">
                <a:solidFill>
                  <a:srgbClr val="211E27"/>
                </a:solidFill>
                <a:latin typeface="Times New Roman"/>
                <a:cs typeface="Times New Roman"/>
              </a:rPr>
              <a:t>Collaborative</a:t>
            </a:r>
            <a:r>
              <a:rPr sz="2000" b="1" spc="-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Development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VCS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enables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multiple</a:t>
            </a:r>
            <a:r>
              <a:rPr sz="20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developers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work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same</a:t>
            </a:r>
            <a:r>
              <a:rPr sz="2000" spc="5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codebase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simultaneously,</a:t>
            </a:r>
            <a:r>
              <a:rPr sz="2000" spc="1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facilitating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collaboration</a:t>
            </a:r>
            <a:r>
              <a:rPr sz="2000" spc="-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teamwork.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29565" marR="86995" indent="-317500">
              <a:lnSpc>
                <a:spcPct val="100000"/>
              </a:lnSpc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Change</a:t>
            </a:r>
            <a:r>
              <a:rPr sz="2000" b="1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Tracking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provides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detailed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history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changes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made</a:t>
            </a:r>
            <a:r>
              <a:rPr sz="20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the</a:t>
            </a:r>
            <a:r>
              <a:rPr sz="20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code, </a:t>
            </a:r>
            <a:r>
              <a:rPr sz="2000" spc="-484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including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11E27"/>
                </a:solidFill>
                <a:latin typeface="Times New Roman"/>
                <a:cs typeface="Times New Roman"/>
              </a:rPr>
              <a:t>who</a:t>
            </a:r>
            <a:r>
              <a:rPr sz="2000" spc="6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made</a:t>
            </a:r>
            <a:r>
              <a:rPr sz="2000" spc="5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changes,</a:t>
            </a:r>
            <a:r>
              <a:rPr sz="2000" spc="5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when</a:t>
            </a:r>
            <a:r>
              <a:rPr sz="2000" spc="7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they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were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made,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11E27"/>
                </a:solidFill>
                <a:latin typeface="Times New Roman"/>
                <a:cs typeface="Times New Roman"/>
              </a:rPr>
              <a:t>why</a:t>
            </a:r>
            <a:r>
              <a:rPr sz="2000" spc="9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they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were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made.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1E27"/>
              </a:buClr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spc="-10" dirty="0">
                <a:solidFill>
                  <a:srgbClr val="211E27"/>
                </a:solidFill>
                <a:latin typeface="Times New Roman"/>
                <a:cs typeface="Times New Roman"/>
              </a:rPr>
              <a:t>Risk</a:t>
            </a:r>
            <a:r>
              <a:rPr sz="2000" b="1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11E27"/>
                </a:solidFill>
                <a:latin typeface="Times New Roman"/>
                <a:cs typeface="Times New Roman"/>
              </a:rPr>
              <a:t>Mitigation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-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control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reduces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risk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code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conflicts,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accidental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deletions,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loss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by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keeping</a:t>
            </a:r>
            <a:r>
              <a:rPr sz="2000" spc="4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backup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previous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versions.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Workflow</a:t>
            </a:r>
            <a:r>
              <a:rPr sz="2000" b="1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11E27"/>
                </a:solidFill>
                <a:latin typeface="Times New Roman"/>
                <a:cs typeface="Times New Roman"/>
              </a:rPr>
              <a:t>Improvement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9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VCS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streamlines</a:t>
            </a:r>
            <a:r>
              <a:rPr sz="2000" spc="5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development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workflow</a:t>
            </a:r>
            <a:r>
              <a:rPr sz="2000" spc="7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providing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tools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code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review,</a:t>
            </a:r>
            <a:r>
              <a:rPr sz="2000" spc="9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issue</a:t>
            </a:r>
            <a:r>
              <a:rPr sz="2000" spc="4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tracking,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continuous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integration.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3721" y="205486"/>
            <a:ext cx="14141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Ob</a:t>
            </a:r>
            <a:r>
              <a:rPr sz="2000" spc="-10" dirty="0"/>
              <a:t>j</a:t>
            </a:r>
            <a:r>
              <a:rPr sz="2000" spc="165" dirty="0"/>
              <a:t>e</a:t>
            </a:r>
            <a:r>
              <a:rPr sz="2000" spc="170" dirty="0"/>
              <a:t>c</a:t>
            </a:r>
            <a:r>
              <a:rPr sz="2000" spc="135" dirty="0"/>
              <a:t>t</a:t>
            </a:r>
            <a:r>
              <a:rPr sz="2000" spc="120" dirty="0"/>
              <a:t>i</a:t>
            </a:r>
            <a:r>
              <a:rPr sz="2000" spc="10" dirty="0"/>
              <a:t>v</a:t>
            </a:r>
            <a:r>
              <a:rPr sz="2000" spc="95" dirty="0"/>
              <a:t>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86562" y="1060449"/>
            <a:ext cx="8244205" cy="3379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marR="305435" indent="-317500">
              <a:lnSpc>
                <a:spcPct val="100000"/>
              </a:lnSpc>
              <a:spcBef>
                <a:spcPts val="90"/>
              </a:spcBef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Facilitate</a:t>
            </a:r>
            <a:r>
              <a:rPr sz="2000" b="1" spc="-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11E27"/>
                </a:solidFill>
                <a:latin typeface="Times New Roman"/>
                <a:cs typeface="Times New Roman"/>
              </a:rPr>
              <a:t>Collaboration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Enable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multiple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developers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</a:t>
            </a:r>
            <a:r>
              <a:rPr sz="20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work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a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project </a:t>
            </a:r>
            <a:r>
              <a:rPr sz="2000" spc="-484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concurrently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without</a:t>
            </a:r>
            <a:r>
              <a:rPr sz="2000" spc="7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conflicts.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1E27"/>
              </a:buClr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Track</a:t>
            </a:r>
            <a:r>
              <a:rPr sz="2000" b="1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Changes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: Maintain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comprehensive</a:t>
            </a:r>
            <a:r>
              <a:rPr sz="2000" spc="5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history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changes</a:t>
            </a:r>
            <a:r>
              <a:rPr sz="2000" spc="4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made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spc="-10" dirty="0">
                <a:solidFill>
                  <a:srgbClr val="211E27"/>
                </a:solidFill>
                <a:latin typeface="Times New Roman"/>
                <a:cs typeface="Times New Roman"/>
              </a:rPr>
              <a:t>Ensure</a:t>
            </a:r>
            <a:r>
              <a:rPr sz="2000" b="1" spc="6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11E27"/>
                </a:solidFill>
                <a:latin typeface="Times New Roman"/>
                <a:cs typeface="Times New Roman"/>
              </a:rPr>
              <a:t>Stability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Ensure</a:t>
            </a:r>
            <a:r>
              <a:rPr sz="2000" spc="4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that</a:t>
            </a:r>
            <a:r>
              <a:rPr sz="2000" spc="4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software</a:t>
            </a:r>
            <a:r>
              <a:rPr sz="2000" spc="7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project</a:t>
            </a:r>
            <a:r>
              <a:rPr sz="2000" spc="-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remains</a:t>
            </a:r>
            <a:r>
              <a:rPr sz="2000" spc="5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stable and</a:t>
            </a:r>
            <a:r>
              <a:rPr sz="2000" spc="4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reliable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throughout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its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development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lifecycle.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b="1" spc="-10" dirty="0">
                <a:solidFill>
                  <a:srgbClr val="211E27"/>
                </a:solidFill>
                <a:latin typeface="Times New Roman"/>
                <a:cs typeface="Times New Roman"/>
              </a:rPr>
              <a:t>Enhance</a:t>
            </a:r>
            <a:r>
              <a:rPr sz="2000" b="1" spc="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11E27"/>
                </a:solidFill>
                <a:latin typeface="Times New Roman"/>
                <a:cs typeface="Times New Roman"/>
              </a:rPr>
              <a:t>Productivity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Streamline</a:t>
            </a:r>
            <a:r>
              <a:rPr sz="2000" spc="3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development</a:t>
            </a:r>
            <a:r>
              <a:rPr sz="20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process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improve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productivity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 providing</a:t>
            </a:r>
            <a:r>
              <a:rPr sz="20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tools</a:t>
            </a:r>
            <a:r>
              <a:rPr sz="2000" spc="-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for</a:t>
            </a:r>
            <a:r>
              <a:rPr sz="20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1E27"/>
                </a:solidFill>
                <a:latin typeface="Times New Roman"/>
                <a:cs typeface="Times New Roman"/>
              </a:rPr>
              <a:t>code</a:t>
            </a:r>
            <a:r>
              <a:rPr sz="2000" spc="-15" dirty="0">
                <a:solidFill>
                  <a:srgbClr val="211E27"/>
                </a:solidFill>
                <a:latin typeface="Times New Roman"/>
                <a:cs typeface="Times New Roman"/>
              </a:rPr>
              <a:t> management</a:t>
            </a:r>
            <a:r>
              <a:rPr sz="2000" spc="1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000" spc="4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1E27"/>
                </a:solidFill>
                <a:latin typeface="Times New Roman"/>
                <a:cs typeface="Times New Roman"/>
              </a:rPr>
              <a:t>collaboration.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Proposed</a:t>
            </a:r>
            <a:r>
              <a:rPr spc="-195" dirty="0"/>
              <a:t> </a:t>
            </a:r>
            <a:r>
              <a:rPr spc="114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921" y="935177"/>
            <a:ext cx="2736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6600"/>
                </a:solidFill>
                <a:latin typeface="Arial"/>
                <a:cs typeface="Arial"/>
              </a:rPr>
              <a:t>Proposed</a:t>
            </a:r>
            <a:r>
              <a:rPr sz="1800" b="1" spc="-9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114" dirty="0">
                <a:solidFill>
                  <a:srgbClr val="FF6600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0271" y="1527047"/>
            <a:ext cx="1667510" cy="306705"/>
          </a:xfrm>
          <a:prstGeom prst="rect">
            <a:avLst/>
          </a:prstGeom>
          <a:solidFill>
            <a:srgbClr val="EAF0FB"/>
          </a:solidFill>
          <a:ln w="25400">
            <a:solidFill>
              <a:srgbClr val="61666B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415"/>
              </a:spcBef>
            </a:pPr>
            <a:r>
              <a:rPr sz="1400" spc="-10" dirty="0">
                <a:solidFill>
                  <a:srgbClr val="211E27"/>
                </a:solidFill>
                <a:latin typeface="Arial MT"/>
                <a:cs typeface="Arial MT"/>
              </a:rPr>
              <a:t>Create Repo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87571" y="2081275"/>
            <a:ext cx="1692910" cy="351790"/>
            <a:chOff x="3687571" y="2081275"/>
            <a:chExt cx="1692910" cy="351790"/>
          </a:xfrm>
        </p:grpSpPr>
        <p:sp>
          <p:nvSpPr>
            <p:cNvPr id="6" name="object 6"/>
            <p:cNvSpPr/>
            <p:nvPr/>
          </p:nvSpPr>
          <p:spPr>
            <a:xfrm>
              <a:off x="3700271" y="2093975"/>
              <a:ext cx="1667510" cy="326390"/>
            </a:xfrm>
            <a:custGeom>
              <a:avLst/>
              <a:gdLst/>
              <a:ahLst/>
              <a:cxnLst/>
              <a:rect l="l" t="t" r="r" b="b"/>
              <a:pathLst>
                <a:path w="1667510" h="326389">
                  <a:moveTo>
                    <a:pt x="1667255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667255" y="326136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EAF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00271" y="2093975"/>
              <a:ext cx="1667510" cy="326390"/>
            </a:xfrm>
            <a:custGeom>
              <a:avLst/>
              <a:gdLst/>
              <a:ahLst/>
              <a:cxnLst/>
              <a:rect l="l" t="t" r="r" b="b"/>
              <a:pathLst>
                <a:path w="1667510" h="326389">
                  <a:moveTo>
                    <a:pt x="0" y="326136"/>
                  </a:moveTo>
                  <a:lnTo>
                    <a:pt x="1667255" y="326136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400">
              <a:solidFill>
                <a:srgbClr val="6166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8447" y="2135885"/>
            <a:ext cx="1395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211E27"/>
                </a:solidFill>
                <a:latin typeface="Arial MT"/>
                <a:cs typeface="Arial MT"/>
              </a:rPr>
              <a:t>Commit</a:t>
            </a:r>
            <a:r>
              <a:rPr sz="1400" spc="-50" dirty="0">
                <a:solidFill>
                  <a:srgbClr val="211E27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1E27"/>
                </a:solidFill>
                <a:latin typeface="Arial MT"/>
                <a:cs typeface="Arial MT"/>
              </a:rPr>
              <a:t>Changes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0452" y="2733547"/>
            <a:ext cx="1327150" cy="1003935"/>
            <a:chOff x="3870452" y="2733547"/>
            <a:chExt cx="1327150" cy="1003935"/>
          </a:xfrm>
        </p:grpSpPr>
        <p:sp>
          <p:nvSpPr>
            <p:cNvPr id="10" name="object 10"/>
            <p:cNvSpPr/>
            <p:nvPr/>
          </p:nvSpPr>
          <p:spPr>
            <a:xfrm>
              <a:off x="3883152" y="2746247"/>
              <a:ext cx="1301750" cy="978535"/>
            </a:xfrm>
            <a:custGeom>
              <a:avLst/>
              <a:gdLst/>
              <a:ahLst/>
              <a:cxnLst/>
              <a:rect l="l" t="t" r="r" b="b"/>
              <a:pathLst>
                <a:path w="1301750" h="978535">
                  <a:moveTo>
                    <a:pt x="650748" y="0"/>
                  </a:moveTo>
                  <a:lnTo>
                    <a:pt x="0" y="489203"/>
                  </a:lnTo>
                  <a:lnTo>
                    <a:pt x="650748" y="978407"/>
                  </a:lnTo>
                  <a:lnTo>
                    <a:pt x="1301496" y="489203"/>
                  </a:lnTo>
                  <a:lnTo>
                    <a:pt x="650748" y="0"/>
                  </a:lnTo>
                  <a:close/>
                </a:path>
              </a:pathLst>
            </a:custGeom>
            <a:solidFill>
              <a:srgbClr val="EAF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3152" y="2746247"/>
              <a:ext cx="1301750" cy="978535"/>
            </a:xfrm>
            <a:custGeom>
              <a:avLst/>
              <a:gdLst/>
              <a:ahLst/>
              <a:cxnLst/>
              <a:rect l="l" t="t" r="r" b="b"/>
              <a:pathLst>
                <a:path w="1301750" h="978535">
                  <a:moveTo>
                    <a:pt x="0" y="489203"/>
                  </a:moveTo>
                  <a:lnTo>
                    <a:pt x="650748" y="0"/>
                  </a:lnTo>
                  <a:lnTo>
                    <a:pt x="1301496" y="489203"/>
                  </a:lnTo>
                  <a:lnTo>
                    <a:pt x="650748" y="978407"/>
                  </a:lnTo>
                  <a:lnTo>
                    <a:pt x="0" y="489203"/>
                  </a:lnTo>
                  <a:close/>
                </a:path>
              </a:pathLst>
            </a:custGeom>
            <a:ln w="25400">
              <a:solidFill>
                <a:srgbClr val="6166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01109" y="3008198"/>
            <a:ext cx="4667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11E27"/>
                </a:solidFill>
                <a:latin typeface="Arial MT"/>
                <a:cs typeface="Arial MT"/>
              </a:rPr>
              <a:t>Dist.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11E27"/>
                </a:solidFill>
                <a:latin typeface="Arial MT"/>
                <a:cs typeface="Arial MT"/>
              </a:rPr>
              <a:t>f</a:t>
            </a:r>
            <a:r>
              <a:rPr sz="1400" spc="-15" dirty="0">
                <a:solidFill>
                  <a:srgbClr val="211E27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211E27"/>
                </a:solidFill>
                <a:latin typeface="Arial MT"/>
                <a:cs typeface="Arial MT"/>
              </a:rPr>
              <a:t>lder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40555" y="3903979"/>
            <a:ext cx="1186815" cy="1003935"/>
            <a:chOff x="3940555" y="3903979"/>
            <a:chExt cx="1186815" cy="1003935"/>
          </a:xfrm>
        </p:grpSpPr>
        <p:sp>
          <p:nvSpPr>
            <p:cNvPr id="14" name="object 14"/>
            <p:cNvSpPr/>
            <p:nvPr/>
          </p:nvSpPr>
          <p:spPr>
            <a:xfrm>
              <a:off x="3953255" y="3916679"/>
              <a:ext cx="1161415" cy="978535"/>
            </a:xfrm>
            <a:custGeom>
              <a:avLst/>
              <a:gdLst/>
              <a:ahLst/>
              <a:cxnLst/>
              <a:rect l="l" t="t" r="r" b="b"/>
              <a:pathLst>
                <a:path w="1161414" h="978535">
                  <a:moveTo>
                    <a:pt x="580644" y="0"/>
                  </a:moveTo>
                  <a:lnTo>
                    <a:pt x="0" y="489204"/>
                  </a:lnTo>
                  <a:lnTo>
                    <a:pt x="580644" y="978408"/>
                  </a:lnTo>
                  <a:lnTo>
                    <a:pt x="1161288" y="489204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EAF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53255" y="3916679"/>
              <a:ext cx="1161415" cy="978535"/>
            </a:xfrm>
            <a:custGeom>
              <a:avLst/>
              <a:gdLst/>
              <a:ahLst/>
              <a:cxnLst/>
              <a:rect l="l" t="t" r="r" b="b"/>
              <a:pathLst>
                <a:path w="1161414" h="978535">
                  <a:moveTo>
                    <a:pt x="0" y="489204"/>
                  </a:moveTo>
                  <a:lnTo>
                    <a:pt x="580644" y="0"/>
                  </a:lnTo>
                  <a:lnTo>
                    <a:pt x="1161288" y="489204"/>
                  </a:lnTo>
                  <a:lnTo>
                    <a:pt x="580644" y="978408"/>
                  </a:lnTo>
                  <a:lnTo>
                    <a:pt x="0" y="489204"/>
                  </a:lnTo>
                  <a:close/>
                </a:path>
              </a:pathLst>
            </a:custGeom>
            <a:ln w="25400">
              <a:solidFill>
                <a:srgbClr val="6166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32576" y="2980944"/>
            <a:ext cx="1656714" cy="528955"/>
          </a:xfrm>
          <a:prstGeom prst="rect">
            <a:avLst/>
          </a:prstGeom>
          <a:solidFill>
            <a:srgbClr val="EAF0FB"/>
          </a:solidFill>
          <a:ln w="25400">
            <a:solidFill>
              <a:srgbClr val="61666B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309"/>
              </a:spcBef>
            </a:pPr>
            <a:r>
              <a:rPr sz="1400" spc="-10" dirty="0">
                <a:solidFill>
                  <a:srgbClr val="211E27"/>
                </a:solidFill>
                <a:latin typeface="Arial MT"/>
                <a:cs typeface="Arial MT"/>
              </a:rPr>
              <a:t>Create</a:t>
            </a:r>
            <a:r>
              <a:rPr sz="1400" spc="-5" dirty="0">
                <a:solidFill>
                  <a:srgbClr val="211E27"/>
                </a:solidFill>
                <a:latin typeface="Arial MT"/>
                <a:cs typeface="Arial MT"/>
              </a:rPr>
              <a:t> Dist.</a:t>
            </a:r>
            <a:endParaRPr sz="1400">
              <a:latin typeface="Arial MT"/>
              <a:cs typeface="Arial MT"/>
            </a:endParaRPr>
          </a:p>
          <a:p>
            <a:pPr marL="24130" algn="ctr">
              <a:lnSpc>
                <a:spcPct val="100000"/>
              </a:lnSpc>
            </a:pPr>
            <a:r>
              <a:rPr sz="1400" spc="-10" dirty="0">
                <a:solidFill>
                  <a:srgbClr val="211E27"/>
                </a:solidFill>
                <a:latin typeface="Arial MT"/>
                <a:cs typeface="Arial MT"/>
              </a:rPr>
              <a:t>Directory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85108" y="1854707"/>
            <a:ext cx="3188970" cy="2090420"/>
            <a:chOff x="3785108" y="1854707"/>
            <a:chExt cx="3188970" cy="209042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8848" y="1854707"/>
              <a:ext cx="76200" cy="2418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95927" y="2421635"/>
              <a:ext cx="1640839" cy="855344"/>
            </a:xfrm>
            <a:custGeom>
              <a:avLst/>
              <a:gdLst/>
              <a:ahLst/>
              <a:cxnLst/>
              <a:rect l="l" t="t" r="r" b="b"/>
              <a:pathLst>
                <a:path w="1640839" h="855345">
                  <a:moveTo>
                    <a:pt x="76200" y="252095"/>
                  </a:moveTo>
                  <a:lnTo>
                    <a:pt x="44462" y="252044"/>
                  </a:lnTo>
                  <a:lnTo>
                    <a:pt x="44958" y="0"/>
                  </a:lnTo>
                  <a:lnTo>
                    <a:pt x="32258" y="0"/>
                  </a:lnTo>
                  <a:lnTo>
                    <a:pt x="31762" y="252031"/>
                  </a:lnTo>
                  <a:lnTo>
                    <a:pt x="0" y="251968"/>
                  </a:lnTo>
                  <a:lnTo>
                    <a:pt x="37973" y="328168"/>
                  </a:lnTo>
                  <a:lnTo>
                    <a:pt x="69875" y="264668"/>
                  </a:lnTo>
                  <a:lnTo>
                    <a:pt x="76200" y="252095"/>
                  </a:lnTo>
                  <a:close/>
                </a:path>
                <a:path w="1640839" h="855345">
                  <a:moveTo>
                    <a:pt x="1640332" y="816864"/>
                  </a:moveTo>
                  <a:lnTo>
                    <a:pt x="1627632" y="810514"/>
                  </a:lnTo>
                  <a:lnTo>
                    <a:pt x="1564132" y="778764"/>
                  </a:lnTo>
                  <a:lnTo>
                    <a:pt x="1564132" y="810514"/>
                  </a:lnTo>
                  <a:lnTo>
                    <a:pt x="690245" y="810514"/>
                  </a:lnTo>
                  <a:lnTo>
                    <a:pt x="690245" y="823214"/>
                  </a:lnTo>
                  <a:lnTo>
                    <a:pt x="1564132" y="823214"/>
                  </a:lnTo>
                  <a:lnTo>
                    <a:pt x="1564132" y="854964"/>
                  </a:lnTo>
                  <a:lnTo>
                    <a:pt x="1627632" y="823214"/>
                  </a:lnTo>
                  <a:lnTo>
                    <a:pt x="1640332" y="816864"/>
                  </a:lnTo>
                  <a:close/>
                </a:path>
              </a:pathLst>
            </a:custGeom>
            <a:solidFill>
              <a:srgbClr val="201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3726179"/>
              <a:ext cx="76200" cy="1939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69252" y="3491483"/>
              <a:ext cx="0" cy="336550"/>
            </a:xfrm>
            <a:custGeom>
              <a:avLst/>
              <a:gdLst/>
              <a:ahLst/>
              <a:cxnLst/>
              <a:rect l="l" t="t" r="r" b="b"/>
              <a:pathLst>
                <a:path h="336550">
                  <a:moveTo>
                    <a:pt x="0" y="0"/>
                  </a:moveTo>
                  <a:lnTo>
                    <a:pt x="0" y="336041"/>
                  </a:lnTo>
                </a:path>
              </a:pathLst>
            </a:custGeom>
            <a:ln w="9525">
              <a:solidFill>
                <a:srgbClr val="201D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3900" y="3785615"/>
              <a:ext cx="2434590" cy="76200"/>
            </a:xfrm>
            <a:custGeom>
              <a:avLst/>
              <a:gdLst/>
              <a:ahLst/>
              <a:cxnLst/>
              <a:rect l="l" t="t" r="r" b="b"/>
              <a:pathLst>
                <a:path w="243459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43459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434590" h="76200">
                  <a:moveTo>
                    <a:pt x="243433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434335" y="44450"/>
                  </a:lnTo>
                  <a:lnTo>
                    <a:pt x="2434335" y="31750"/>
                  </a:lnTo>
                  <a:close/>
                </a:path>
              </a:pathLst>
            </a:custGeom>
            <a:solidFill>
              <a:srgbClr val="201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7808" y="3736847"/>
              <a:ext cx="487680" cy="195580"/>
            </a:xfrm>
            <a:custGeom>
              <a:avLst/>
              <a:gdLst/>
              <a:ahLst/>
              <a:cxnLst/>
              <a:rect l="l" t="t" r="r" b="b"/>
              <a:pathLst>
                <a:path w="487679" h="195579">
                  <a:moveTo>
                    <a:pt x="455167" y="0"/>
                  </a:moveTo>
                  <a:lnTo>
                    <a:pt x="32512" y="0"/>
                  </a:lnTo>
                  <a:lnTo>
                    <a:pt x="19877" y="2561"/>
                  </a:lnTo>
                  <a:lnTo>
                    <a:pt x="9540" y="9540"/>
                  </a:lnTo>
                  <a:lnTo>
                    <a:pt x="2561" y="19877"/>
                  </a:lnTo>
                  <a:lnTo>
                    <a:pt x="0" y="32512"/>
                  </a:lnTo>
                  <a:lnTo>
                    <a:pt x="0" y="162559"/>
                  </a:lnTo>
                  <a:lnTo>
                    <a:pt x="2561" y="175215"/>
                  </a:lnTo>
                  <a:lnTo>
                    <a:pt x="9540" y="185550"/>
                  </a:lnTo>
                  <a:lnTo>
                    <a:pt x="19877" y="192517"/>
                  </a:lnTo>
                  <a:lnTo>
                    <a:pt x="32512" y="195072"/>
                  </a:lnTo>
                  <a:lnTo>
                    <a:pt x="455167" y="195072"/>
                  </a:lnTo>
                  <a:lnTo>
                    <a:pt x="467802" y="192517"/>
                  </a:lnTo>
                  <a:lnTo>
                    <a:pt x="478139" y="185550"/>
                  </a:lnTo>
                  <a:lnTo>
                    <a:pt x="485118" y="175215"/>
                  </a:lnTo>
                  <a:lnTo>
                    <a:pt x="487679" y="162559"/>
                  </a:lnTo>
                  <a:lnTo>
                    <a:pt x="487679" y="32512"/>
                  </a:lnTo>
                  <a:lnTo>
                    <a:pt x="485118" y="19877"/>
                  </a:lnTo>
                  <a:lnTo>
                    <a:pt x="478139" y="9540"/>
                  </a:lnTo>
                  <a:lnTo>
                    <a:pt x="467802" y="2561"/>
                  </a:lnTo>
                  <a:lnTo>
                    <a:pt x="455167" y="0"/>
                  </a:lnTo>
                  <a:close/>
                </a:path>
              </a:pathLst>
            </a:custGeom>
            <a:solidFill>
              <a:srgbClr val="EAF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7808" y="3736847"/>
              <a:ext cx="487680" cy="195580"/>
            </a:xfrm>
            <a:custGeom>
              <a:avLst/>
              <a:gdLst/>
              <a:ahLst/>
              <a:cxnLst/>
              <a:rect l="l" t="t" r="r" b="b"/>
              <a:pathLst>
                <a:path w="487679" h="195579">
                  <a:moveTo>
                    <a:pt x="0" y="32512"/>
                  </a:moveTo>
                  <a:lnTo>
                    <a:pt x="2561" y="19877"/>
                  </a:lnTo>
                  <a:lnTo>
                    <a:pt x="9540" y="9540"/>
                  </a:lnTo>
                  <a:lnTo>
                    <a:pt x="19877" y="2561"/>
                  </a:lnTo>
                  <a:lnTo>
                    <a:pt x="32512" y="0"/>
                  </a:lnTo>
                  <a:lnTo>
                    <a:pt x="455167" y="0"/>
                  </a:lnTo>
                  <a:lnTo>
                    <a:pt x="467802" y="2561"/>
                  </a:lnTo>
                  <a:lnTo>
                    <a:pt x="478139" y="9540"/>
                  </a:lnTo>
                  <a:lnTo>
                    <a:pt x="485118" y="19877"/>
                  </a:lnTo>
                  <a:lnTo>
                    <a:pt x="487679" y="32512"/>
                  </a:lnTo>
                  <a:lnTo>
                    <a:pt x="487679" y="162559"/>
                  </a:lnTo>
                  <a:lnTo>
                    <a:pt x="485118" y="175215"/>
                  </a:lnTo>
                  <a:lnTo>
                    <a:pt x="478139" y="185550"/>
                  </a:lnTo>
                  <a:lnTo>
                    <a:pt x="467802" y="192517"/>
                  </a:lnTo>
                  <a:lnTo>
                    <a:pt x="455167" y="195072"/>
                  </a:lnTo>
                  <a:lnTo>
                    <a:pt x="32512" y="195072"/>
                  </a:lnTo>
                  <a:lnTo>
                    <a:pt x="19877" y="192517"/>
                  </a:lnTo>
                  <a:lnTo>
                    <a:pt x="9540" y="185550"/>
                  </a:lnTo>
                  <a:lnTo>
                    <a:pt x="2561" y="175215"/>
                  </a:lnTo>
                  <a:lnTo>
                    <a:pt x="0" y="162559"/>
                  </a:lnTo>
                  <a:lnTo>
                    <a:pt x="0" y="32512"/>
                  </a:lnTo>
                  <a:close/>
                </a:path>
              </a:pathLst>
            </a:custGeom>
            <a:ln w="25400">
              <a:solidFill>
                <a:srgbClr val="6166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95090" y="3714089"/>
            <a:ext cx="84772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11E27"/>
                </a:solidFill>
                <a:latin typeface="Arial MT"/>
                <a:cs typeface="Arial MT"/>
              </a:rPr>
              <a:t>yes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MT"/>
              <a:cs typeface="Arial MT"/>
            </a:endParaRPr>
          </a:p>
          <a:p>
            <a:pPr marL="508634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211E27"/>
                </a:solidFill>
                <a:latin typeface="Arial MT"/>
                <a:cs typeface="Arial MT"/>
              </a:rPr>
              <a:t>For</a:t>
            </a:r>
            <a:endParaRPr sz="1400">
              <a:latin typeface="Arial MT"/>
              <a:cs typeface="Arial MT"/>
            </a:endParaRPr>
          </a:p>
          <a:p>
            <a:pPr marL="444500">
              <a:lnSpc>
                <a:spcPct val="100000"/>
              </a:lnSpc>
            </a:pPr>
            <a:r>
              <a:rPr sz="1400" spc="-15" dirty="0">
                <a:solidFill>
                  <a:srgbClr val="211E27"/>
                </a:solidFill>
                <a:latin typeface="Arial MT"/>
                <a:cs typeface="Arial MT"/>
              </a:rPr>
              <a:t>Loop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03596" y="2962147"/>
            <a:ext cx="510540" cy="217804"/>
            <a:chOff x="5403596" y="2962147"/>
            <a:chExt cx="510540" cy="217804"/>
          </a:xfrm>
        </p:grpSpPr>
        <p:sp>
          <p:nvSpPr>
            <p:cNvPr id="27" name="object 27"/>
            <p:cNvSpPr/>
            <p:nvPr/>
          </p:nvSpPr>
          <p:spPr>
            <a:xfrm>
              <a:off x="5416296" y="2974847"/>
              <a:ext cx="485140" cy="192405"/>
            </a:xfrm>
            <a:custGeom>
              <a:avLst/>
              <a:gdLst/>
              <a:ahLst/>
              <a:cxnLst/>
              <a:rect l="l" t="t" r="r" b="b"/>
              <a:pathLst>
                <a:path w="485139" h="192405">
                  <a:moveTo>
                    <a:pt x="452627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160019"/>
                  </a:lnTo>
                  <a:lnTo>
                    <a:pt x="2518" y="172467"/>
                  </a:lnTo>
                  <a:lnTo>
                    <a:pt x="9382" y="182641"/>
                  </a:lnTo>
                  <a:lnTo>
                    <a:pt x="19556" y="189505"/>
                  </a:lnTo>
                  <a:lnTo>
                    <a:pt x="32003" y="192024"/>
                  </a:lnTo>
                  <a:lnTo>
                    <a:pt x="452627" y="192024"/>
                  </a:lnTo>
                  <a:lnTo>
                    <a:pt x="465075" y="189505"/>
                  </a:lnTo>
                  <a:lnTo>
                    <a:pt x="475249" y="182641"/>
                  </a:lnTo>
                  <a:lnTo>
                    <a:pt x="482113" y="172467"/>
                  </a:lnTo>
                  <a:lnTo>
                    <a:pt x="484631" y="160019"/>
                  </a:lnTo>
                  <a:lnTo>
                    <a:pt x="484631" y="32003"/>
                  </a:lnTo>
                  <a:lnTo>
                    <a:pt x="482113" y="19556"/>
                  </a:lnTo>
                  <a:lnTo>
                    <a:pt x="475249" y="9382"/>
                  </a:lnTo>
                  <a:lnTo>
                    <a:pt x="465075" y="2518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EAF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6296" y="2974847"/>
              <a:ext cx="485140" cy="192405"/>
            </a:xfrm>
            <a:custGeom>
              <a:avLst/>
              <a:gdLst/>
              <a:ahLst/>
              <a:cxnLst/>
              <a:rect l="l" t="t" r="r" b="b"/>
              <a:pathLst>
                <a:path w="485139" h="192405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52627" y="0"/>
                  </a:lnTo>
                  <a:lnTo>
                    <a:pt x="465075" y="2518"/>
                  </a:lnTo>
                  <a:lnTo>
                    <a:pt x="475249" y="9382"/>
                  </a:lnTo>
                  <a:lnTo>
                    <a:pt x="482113" y="19556"/>
                  </a:lnTo>
                  <a:lnTo>
                    <a:pt x="484631" y="32003"/>
                  </a:lnTo>
                  <a:lnTo>
                    <a:pt x="484631" y="160019"/>
                  </a:lnTo>
                  <a:lnTo>
                    <a:pt x="482113" y="172467"/>
                  </a:lnTo>
                  <a:lnTo>
                    <a:pt x="475249" y="182641"/>
                  </a:lnTo>
                  <a:lnTo>
                    <a:pt x="465075" y="189505"/>
                  </a:lnTo>
                  <a:lnTo>
                    <a:pt x="452627" y="192024"/>
                  </a:lnTo>
                  <a:lnTo>
                    <a:pt x="32003" y="192024"/>
                  </a:lnTo>
                  <a:lnTo>
                    <a:pt x="19556" y="189505"/>
                  </a:lnTo>
                  <a:lnTo>
                    <a:pt x="9382" y="182641"/>
                  </a:lnTo>
                  <a:lnTo>
                    <a:pt x="2518" y="172467"/>
                  </a:lnTo>
                  <a:lnTo>
                    <a:pt x="0" y="160019"/>
                  </a:lnTo>
                  <a:lnTo>
                    <a:pt x="0" y="32003"/>
                  </a:lnTo>
                  <a:close/>
                </a:path>
              </a:pathLst>
            </a:custGeom>
            <a:ln w="25400">
              <a:solidFill>
                <a:srgbClr val="6166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49010" y="2949905"/>
            <a:ext cx="2216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11E27"/>
                </a:solidFill>
                <a:latin typeface="Arial MT"/>
                <a:cs typeface="Arial MT"/>
              </a:rPr>
              <a:t>no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Proposed</a:t>
            </a:r>
            <a:r>
              <a:rPr spc="-195" dirty="0"/>
              <a:t> </a:t>
            </a:r>
            <a:r>
              <a:rPr spc="114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372" y="778509"/>
            <a:ext cx="7484109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FF6600"/>
                </a:solidFill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48285" marR="15494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pos="431800" algn="l"/>
              </a:tabLst>
            </a:pP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scope</a:t>
            </a:r>
            <a:r>
              <a:rPr sz="24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includes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implementing</a:t>
            </a:r>
            <a:r>
              <a:rPr sz="2400" spc="-5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control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for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project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to 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manage</a:t>
            </a:r>
            <a:r>
              <a:rPr sz="2400" spc="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source</a:t>
            </a:r>
            <a:r>
              <a:rPr sz="2400" spc="1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code,</a:t>
            </a:r>
            <a:r>
              <a:rPr sz="24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documentation,</a:t>
            </a:r>
            <a:r>
              <a:rPr sz="24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other 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project assets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effectively.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8285" marR="508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431800" algn="l"/>
              </a:tabLst>
            </a:pPr>
            <a:r>
              <a:rPr sz="2400" spc="-30" dirty="0">
                <a:solidFill>
                  <a:srgbClr val="211E27"/>
                </a:solidFill>
                <a:latin typeface="Times New Roman"/>
                <a:cs typeface="Times New Roman"/>
              </a:rPr>
              <a:t>It</a:t>
            </a:r>
            <a:r>
              <a:rPr sz="2400" spc="5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encompasses</a:t>
            </a:r>
            <a:r>
              <a:rPr sz="24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setting</a:t>
            </a:r>
            <a:r>
              <a:rPr sz="2400" spc="-1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up the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1E27"/>
                </a:solidFill>
                <a:latin typeface="Times New Roman"/>
                <a:cs typeface="Times New Roman"/>
              </a:rPr>
              <a:t>necessary</a:t>
            </a:r>
            <a:r>
              <a:rPr sz="2400" spc="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infrastructure,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defining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workflows,</a:t>
            </a:r>
            <a:r>
              <a:rPr sz="24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training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team</a:t>
            </a:r>
            <a:r>
              <a:rPr sz="2400" spc="-20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members</a:t>
            </a:r>
            <a:r>
              <a:rPr sz="2400" spc="2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on</a:t>
            </a:r>
            <a:r>
              <a:rPr sz="2400" spc="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version </a:t>
            </a:r>
            <a:r>
              <a:rPr sz="2400" spc="-585" dirty="0">
                <a:solidFill>
                  <a:srgbClr val="211E2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control </a:t>
            </a:r>
            <a:r>
              <a:rPr sz="2400" dirty="0">
                <a:solidFill>
                  <a:srgbClr val="211E27"/>
                </a:solidFill>
                <a:latin typeface="Times New Roman"/>
                <a:cs typeface="Times New Roman"/>
              </a:rPr>
              <a:t>best </a:t>
            </a:r>
            <a:r>
              <a:rPr sz="2400" spc="-5" dirty="0">
                <a:solidFill>
                  <a:srgbClr val="211E27"/>
                </a:solidFill>
                <a:latin typeface="Times New Roman"/>
                <a:cs typeface="Times New Roman"/>
              </a:rPr>
              <a:t>practices.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572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Project Title: Version Control System</vt:lpstr>
      <vt:lpstr>Version  Control System</vt:lpstr>
      <vt:lpstr>Contents</vt:lpstr>
      <vt:lpstr>Introduction</vt:lpstr>
      <vt:lpstr>PowerPoint Presentation</vt:lpstr>
      <vt:lpstr>Objectives</vt:lpstr>
      <vt:lpstr>Proposed Work</vt:lpstr>
      <vt:lpstr>Proposed Work</vt:lpstr>
      <vt:lpstr>Proposed Work</vt:lpstr>
      <vt:lpstr>Applications</vt:lpstr>
      <vt:lpstr>Requirements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KOLHAPURI CHAPPAL</dc:title>
  <dc:creator>Omkar Bhosale</dc:creator>
  <cp:lastModifiedBy>Omkar Bhosale</cp:lastModifiedBy>
  <cp:revision>4</cp:revision>
  <dcterms:created xsi:type="dcterms:W3CDTF">2024-04-30T03:57:00Z</dcterms:created>
  <dcterms:modified xsi:type="dcterms:W3CDTF">2024-04-30T04:38:41Z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2024-04-30T00:00:00Z</vt:filetime>
  </property>
</Properties>
</file>