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56413"/>
    <a:srgbClr val="D8F5FF"/>
    <a:srgbClr val="F6EFFF"/>
    <a:srgbClr val="F1E5FF"/>
    <a:srgbClr val="13C1F7"/>
    <a:srgbClr val="8008FF"/>
    <a:srgbClr val="DFC1FF"/>
    <a:srgbClr val="B1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-1098" y="-5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90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37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11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0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2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572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6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95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8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D184-0F2B-4D9D-BDB9-3409F15C70D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0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D184-0F2B-4D9D-BDB9-3409F15C70D5}" type="datetimeFigureOut">
              <a:rPr lang="pt-BR" smtClean="0"/>
              <a:t>19/04/2022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5B9E-774F-4872-8373-7C017A5078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48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background">
            <a:extLst>
              <a:ext uri="{FF2B5EF4-FFF2-40B4-BE49-F238E27FC236}">
                <a16:creationId xmlns:a16="http://schemas.microsoft.com/office/drawing/2014/main" id="{88E37B2A-29AA-4E6E-B51A-F80D98D78F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-1"/>
            <a:ext cx="9601200" cy="5400675"/>
          </a:xfrm>
          <a:prstGeom prst="rect">
            <a:avLst/>
          </a:prstGeom>
          <a:solidFill>
            <a:srgbClr val="F6E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67" dirty="0"/>
          </a:p>
        </p:txBody>
      </p:sp>
      <p:sp>
        <p:nvSpPr>
          <p:cNvPr id="658" name="nuvem">
            <a:extLst>
              <a:ext uri="{FF2B5EF4-FFF2-40B4-BE49-F238E27FC236}">
                <a16:creationId xmlns:a16="http://schemas.microsoft.com/office/drawing/2014/main" id="{882F54C8-6758-4C3C-AF65-6CE9D77F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016257" y="-253711"/>
            <a:ext cx="1520456" cy="520374"/>
          </a:xfrm>
          <a:prstGeom prst="roundRect">
            <a:avLst/>
          </a:prstGeom>
          <a:solidFill>
            <a:srgbClr val="13C1F7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Quicksand" panose="00000500000000000000" pitchFamily="2" charset="0"/>
            </a:endParaRPr>
          </a:p>
          <a:p>
            <a:pPr algn="ctr"/>
            <a:r>
              <a:rPr lang="pt-BR" dirty="0">
                <a:latin typeface="Quicksand" panose="00000500000000000000" pitchFamily="2" charset="0"/>
              </a:rPr>
              <a:t>NUVEM</a:t>
            </a:r>
          </a:p>
        </p:txBody>
      </p:sp>
      <p:sp>
        <p:nvSpPr>
          <p:cNvPr id="324" name="title">
            <a:extLst>
              <a:ext uri="{FF2B5EF4-FFF2-40B4-BE49-F238E27FC236}">
                <a16:creationId xmlns:a16="http://schemas.microsoft.com/office/drawing/2014/main" id="{90371BF0-A54F-4503-97CA-4E25D48C2F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72396" y="-144744"/>
            <a:ext cx="2239082" cy="909327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pt-BR" sz="1185" b="1" dirty="0">
              <a:solidFill>
                <a:schemeClr val="bg1"/>
              </a:solidFill>
              <a:latin typeface="Quicksand" panose="00000500000000000000" pitchFamily="2" charset="0"/>
            </a:endParaRPr>
          </a:p>
          <a:p>
            <a:pPr algn="ctr"/>
            <a:r>
              <a:rPr lang="pt-BR" sz="1185" b="1" u="sng" dirty="0">
                <a:solidFill>
                  <a:schemeClr val="bg1"/>
                </a:solidFill>
                <a:latin typeface="Quicksand" panose="00000500000000000000" pitchFamily="2" charset="0"/>
              </a:rPr>
              <a:t>DIAGRAMA DE SOLUÇÃO</a:t>
            </a:r>
          </a:p>
          <a:p>
            <a:pPr algn="ctr"/>
            <a:r>
              <a:rPr lang="pt-BR" sz="2371" b="1" i="1" dirty="0">
                <a:solidFill>
                  <a:schemeClr val="bg1"/>
                </a:solidFill>
                <a:latin typeface="Quicksand" panose="00000500000000000000" pitchFamily="2" charset="0"/>
              </a:rPr>
              <a:t>OMNI TÊXTIL</a:t>
            </a:r>
            <a:endParaRPr lang="pt-BR" sz="1185" b="1" i="1" dirty="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328" name="grupo">
            <a:extLst>
              <a:ext uri="{FF2B5EF4-FFF2-40B4-BE49-F238E27FC236}">
                <a16:creationId xmlns:a16="http://schemas.microsoft.com/office/drawing/2014/main" id="{56C1A09A-89C0-4625-8CB3-A278F0464D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561595" y="-8959"/>
            <a:ext cx="1072919" cy="303913"/>
          </a:xfrm>
          <a:prstGeom prst="round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185" b="1" dirty="0">
                <a:solidFill>
                  <a:schemeClr val="bg1"/>
                </a:solidFill>
                <a:latin typeface="Quicksand" panose="00000500000000000000" pitchFamily="2" charset="0"/>
              </a:rPr>
              <a:t>GRUPO 7</a:t>
            </a:r>
          </a:p>
        </p:txBody>
      </p:sp>
      <p:grpSp>
        <p:nvGrpSpPr>
          <p:cNvPr id="560" name="txts">
            <a:extLst>
              <a:ext uri="{FF2B5EF4-FFF2-40B4-BE49-F238E27FC236}">
                <a16:creationId xmlns:a16="http://schemas.microsoft.com/office/drawing/2014/main" id="{2B3182C8-9A71-407A-9930-89D8C3BFD92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0842" y="330144"/>
            <a:ext cx="8999516" cy="4919719"/>
            <a:chOff x="300842" y="330144"/>
            <a:chExt cx="8999516" cy="4919719"/>
          </a:xfrm>
        </p:grpSpPr>
        <p:sp>
          <p:nvSpPr>
            <p:cNvPr id="317" name="info-text1">
              <a:extLst>
                <a:ext uri="{FF2B5EF4-FFF2-40B4-BE49-F238E27FC236}">
                  <a16:creationId xmlns:a16="http://schemas.microsoft.com/office/drawing/2014/main" id="{B4226DF4-3AE2-4992-8A26-894CAC58EBA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23986" y="4421565"/>
              <a:ext cx="1574599" cy="52988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INTEL CORE I5–2400 @2.1GHz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8GB RAM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SSD/HD 120GB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WINDOWS 10</a:t>
              </a:r>
            </a:p>
          </p:txBody>
        </p:sp>
        <p:sp>
          <p:nvSpPr>
            <p:cNvPr id="315" name="info-text2">
              <a:extLst>
                <a:ext uri="{FF2B5EF4-FFF2-40B4-BE49-F238E27FC236}">
                  <a16:creationId xmlns:a16="http://schemas.microsoft.com/office/drawing/2014/main" id="{B8F41526-869A-4CD4-B94C-8F850FE212A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05203" y="375346"/>
              <a:ext cx="1190884" cy="311111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Banco de Dados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Microsoft MYSQL Server</a:t>
              </a:r>
            </a:p>
          </p:txBody>
        </p:sp>
        <p:sp>
          <p:nvSpPr>
            <p:cNvPr id="318" name="info-text3">
              <a:extLst>
                <a:ext uri="{FF2B5EF4-FFF2-40B4-BE49-F238E27FC236}">
                  <a16:creationId xmlns:a16="http://schemas.microsoft.com/office/drawing/2014/main" id="{E68EE20D-7296-4145-A5CE-51F6D7337A0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25141" y="330144"/>
              <a:ext cx="772570" cy="748666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Tecnologias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do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Site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Javascript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CSS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HTML</a:t>
              </a:r>
            </a:p>
          </p:txBody>
        </p:sp>
        <p:sp>
          <p:nvSpPr>
            <p:cNvPr id="319" name="info-text4">
              <a:extLst>
                <a:ext uri="{FF2B5EF4-FFF2-40B4-BE49-F238E27FC236}">
                  <a16:creationId xmlns:a16="http://schemas.microsoft.com/office/drawing/2014/main" id="{8E88B077-85D4-4988-B7B9-0491E64A339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118977" y="3600783"/>
              <a:ext cx="1315017" cy="311111"/>
            </a:xfrm>
            <a:prstGeom prst="rect">
              <a:avLst/>
            </a:prstGeom>
            <a:noFill/>
            <a:ln w="19050">
              <a:solidFill>
                <a:srgbClr val="13C1F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Hospedagem em NUVEM</a:t>
              </a:r>
            </a:p>
            <a:p>
              <a:pPr algn="ctr"/>
              <a:r>
                <a:rPr lang="pt-BR" sz="711" b="1" dirty="0">
                  <a:solidFill>
                    <a:srgbClr val="13C1F7"/>
                  </a:solidFill>
                  <a:latin typeface="Quicksand" panose="00000500000000000000" pitchFamily="2" charset="0"/>
                </a:rPr>
                <a:t>(AZURE)</a:t>
              </a:r>
            </a:p>
          </p:txBody>
        </p:sp>
        <p:sp>
          <p:nvSpPr>
            <p:cNvPr id="320" name="info-text5">
              <a:extLst>
                <a:ext uri="{FF2B5EF4-FFF2-40B4-BE49-F238E27FC236}">
                  <a16:creationId xmlns:a16="http://schemas.microsoft.com/office/drawing/2014/main" id="{8D737546-B6CD-4562-B809-E724C01EAE6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6343" y="5048141"/>
              <a:ext cx="586801" cy="201722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Unidade</a:t>
              </a:r>
            </a:p>
          </p:txBody>
        </p:sp>
        <p:sp>
          <p:nvSpPr>
            <p:cNvPr id="321" name="info-text6">
              <a:extLst>
                <a:ext uri="{FF2B5EF4-FFF2-40B4-BE49-F238E27FC236}">
                  <a16:creationId xmlns:a16="http://schemas.microsoft.com/office/drawing/2014/main" id="{B595522B-2544-4695-BBA3-3D9B2724361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00669" y="4570116"/>
              <a:ext cx="513146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sensor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(DHT11)</a:t>
              </a:r>
            </a:p>
          </p:txBody>
        </p:sp>
        <p:sp>
          <p:nvSpPr>
            <p:cNvPr id="322" name="info-text7">
              <a:extLst>
                <a:ext uri="{FF2B5EF4-FFF2-40B4-BE49-F238E27FC236}">
                  <a16:creationId xmlns:a16="http://schemas.microsoft.com/office/drawing/2014/main" id="{74CAF260-E7E1-4BC1-8CCF-4B3DAD2014D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33085" y="4499147"/>
              <a:ext cx="692338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protoboard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(Mini 170)</a:t>
              </a:r>
            </a:p>
          </p:txBody>
        </p:sp>
        <p:sp>
          <p:nvSpPr>
            <p:cNvPr id="323" name="info-text8">
              <a:extLst>
                <a:ext uri="{FF2B5EF4-FFF2-40B4-BE49-F238E27FC236}">
                  <a16:creationId xmlns:a16="http://schemas.microsoft.com/office/drawing/2014/main" id="{120560DC-27C3-43A3-8742-9A18D7822ED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41156" y="4547329"/>
              <a:ext cx="595191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arduíno</a:t>
              </a:r>
            </a:p>
            <a:p>
              <a:pPr algn="ctr"/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(Uno R3)</a:t>
              </a:r>
            </a:p>
          </p:txBody>
        </p:sp>
        <p:sp>
          <p:nvSpPr>
            <p:cNvPr id="139" name="info-text10">
              <a:extLst>
                <a:ext uri="{FF2B5EF4-FFF2-40B4-BE49-F238E27FC236}">
                  <a16:creationId xmlns:a16="http://schemas.microsoft.com/office/drawing/2014/main" id="{2F1830D3-1919-48C0-AAB9-8D4D8DF4751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25245" y="1590280"/>
              <a:ext cx="975113" cy="4205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TP-Link Wireless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Archer C50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4 Portas</a:t>
              </a:r>
            </a:p>
          </p:txBody>
        </p:sp>
        <p:sp>
          <p:nvSpPr>
            <p:cNvPr id="52" name="info-text10">
              <a:extLst>
                <a:ext uri="{FF2B5EF4-FFF2-40B4-BE49-F238E27FC236}">
                  <a16:creationId xmlns:a16="http://schemas.microsoft.com/office/drawing/2014/main" id="{890FF03B-7D69-4862-A128-95309526DD2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0842" y="1595890"/>
              <a:ext cx="975113" cy="4205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TP-Link Wireless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Archer C6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4 Portas</a:t>
              </a:r>
            </a:p>
          </p:txBody>
        </p:sp>
        <p:sp>
          <p:nvSpPr>
            <p:cNvPr id="143" name="info-text13">
              <a:extLst>
                <a:ext uri="{FF2B5EF4-FFF2-40B4-BE49-F238E27FC236}">
                  <a16:creationId xmlns:a16="http://schemas.microsoft.com/office/drawing/2014/main" id="{8A48FDB2-DECE-438C-9069-6007FB31DAA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47048" y="2957393"/>
              <a:ext cx="772570" cy="31111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300Mbps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2,4GHz</a:t>
              </a:r>
            </a:p>
          </p:txBody>
        </p:sp>
        <p:sp>
          <p:nvSpPr>
            <p:cNvPr id="264" name="info-text14">
              <a:extLst>
                <a:ext uri="{FF2B5EF4-FFF2-40B4-BE49-F238E27FC236}">
                  <a16:creationId xmlns:a16="http://schemas.microsoft.com/office/drawing/2014/main" id="{FF136DC3-C674-44FC-B552-554CA00DA44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50613" y="2937784"/>
              <a:ext cx="1379958" cy="529889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PowerEdge T150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Intel Pentium G6405T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8GB RAM DDR4 3200MHz</a:t>
              </a:r>
            </a:p>
            <a:p>
              <a:pPr marL="101630" indent="-101630">
                <a:buFont typeface="Arial" panose="020B0604020202020204" pitchFamily="34" charset="0"/>
                <a:buChar char="•"/>
              </a:pPr>
              <a:r>
                <a:rPr lang="pt-BR" sz="711" b="1" dirty="0">
                  <a:solidFill>
                    <a:srgbClr val="7030A0"/>
                  </a:solidFill>
                  <a:latin typeface="Quicksand" panose="00000500000000000000" pitchFamily="2" charset="0"/>
                </a:rPr>
                <a:t>2TB HD SATA 6Gbps</a:t>
              </a:r>
            </a:p>
          </p:txBody>
        </p:sp>
      </p:grpSp>
      <p:grpSp>
        <p:nvGrpSpPr>
          <p:cNvPr id="556" name="imgs">
            <a:extLst>
              <a:ext uri="{FF2B5EF4-FFF2-40B4-BE49-F238E27FC236}">
                <a16:creationId xmlns:a16="http://schemas.microsoft.com/office/drawing/2014/main" id="{B28EB852-6999-4E0A-B4EE-981B21D9998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6179" y="26513"/>
            <a:ext cx="8683521" cy="5226296"/>
            <a:chOff x="456179" y="26513"/>
            <a:chExt cx="8683521" cy="5226296"/>
          </a:xfrm>
        </p:grpSpPr>
        <p:pic>
          <p:nvPicPr>
            <p:cNvPr id="92" name="NUVEM" descr="Ícone&#10;&#10;Descrição gerada automaticamente">
              <a:extLst>
                <a:ext uri="{FF2B5EF4-FFF2-40B4-BE49-F238E27FC236}">
                  <a16:creationId xmlns:a16="http://schemas.microsoft.com/office/drawing/2014/main" id="{83D92FD9-FE57-4048-8DCC-AAC6A5187F3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66" y="2504736"/>
              <a:ext cx="1066941" cy="1066942"/>
            </a:xfrm>
            <a:prstGeom prst="rect">
              <a:avLst/>
            </a:prstGeom>
          </p:spPr>
        </p:pic>
        <p:pic>
          <p:nvPicPr>
            <p:cNvPr id="54" name="azure logo">
              <a:extLst>
                <a:ext uri="{FF2B5EF4-FFF2-40B4-BE49-F238E27FC236}">
                  <a16:creationId xmlns:a16="http://schemas.microsoft.com/office/drawing/2014/main" id="{DD974875-B6B9-48C0-8CC6-1AD6F572DD2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69067" y="2613889"/>
              <a:ext cx="378056" cy="37805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6" name="SaaS" descr="Ícone&#10;&#10;Descrição gerada automaticamente">
              <a:extLst>
                <a:ext uri="{FF2B5EF4-FFF2-40B4-BE49-F238E27FC236}">
                  <a16:creationId xmlns:a16="http://schemas.microsoft.com/office/drawing/2014/main" id="{F4C989F1-D793-4C69-AA43-39CDEC2CEA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053" y="1356063"/>
              <a:ext cx="640164" cy="640165"/>
            </a:xfrm>
            <a:prstGeom prst="rect">
              <a:avLst/>
            </a:prstGeom>
          </p:spPr>
        </p:pic>
        <p:pic>
          <p:nvPicPr>
            <p:cNvPr id="104" name="bd" descr="Ícone&#10;&#10;Descrição gerada automaticamente">
              <a:extLst>
                <a:ext uri="{FF2B5EF4-FFF2-40B4-BE49-F238E27FC236}">
                  <a16:creationId xmlns:a16="http://schemas.microsoft.com/office/drawing/2014/main" id="{607AB2CB-3D83-4480-A09B-6B6CB86FB62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605" y="433252"/>
              <a:ext cx="426777" cy="426777"/>
            </a:xfrm>
            <a:prstGeom prst="rect">
              <a:avLst/>
            </a:prstGeom>
          </p:spPr>
        </p:pic>
        <p:pic>
          <p:nvPicPr>
            <p:cNvPr id="100" name="site" descr="Uma imagem contendo Forma&#10;&#10;Descrição gerada automaticamente">
              <a:extLst>
                <a:ext uri="{FF2B5EF4-FFF2-40B4-BE49-F238E27FC236}">
                  <a16:creationId xmlns:a16="http://schemas.microsoft.com/office/drawing/2014/main" id="{F95E5FAB-FA10-4CEF-8B0B-386ED11EB37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974" y="436358"/>
              <a:ext cx="426777" cy="426777"/>
            </a:xfrm>
            <a:prstGeom prst="rect">
              <a:avLst/>
            </a:prstGeom>
          </p:spPr>
        </p:pic>
        <p:pic>
          <p:nvPicPr>
            <p:cNvPr id="112" name="js" descr="Logotipo&#10;&#10;Descrição gerada automaticamente">
              <a:extLst>
                <a:ext uri="{FF2B5EF4-FFF2-40B4-BE49-F238E27FC236}">
                  <a16:creationId xmlns:a16="http://schemas.microsoft.com/office/drawing/2014/main" id="{D5C5CED0-95D6-4ECD-AC20-151510096B8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653" y="26513"/>
              <a:ext cx="320082" cy="320082"/>
            </a:xfrm>
            <a:prstGeom prst="rect">
              <a:avLst/>
            </a:prstGeom>
          </p:spPr>
        </p:pic>
        <p:pic>
          <p:nvPicPr>
            <p:cNvPr id="108" name="html" descr="Logotipo, Ícone&#10;&#10;Descrição gerada automaticamente">
              <a:extLst>
                <a:ext uri="{FF2B5EF4-FFF2-40B4-BE49-F238E27FC236}">
                  <a16:creationId xmlns:a16="http://schemas.microsoft.com/office/drawing/2014/main" id="{FD83FBF9-61B4-4EF5-B1A6-86F39432167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1884" y="489770"/>
              <a:ext cx="320082" cy="320082"/>
            </a:xfrm>
            <a:prstGeom prst="rect">
              <a:avLst/>
            </a:prstGeom>
          </p:spPr>
        </p:pic>
        <p:pic>
          <p:nvPicPr>
            <p:cNvPr id="116" name="css" descr="Ícone&#10;&#10;Descrição gerada automaticamente">
              <a:extLst>
                <a:ext uri="{FF2B5EF4-FFF2-40B4-BE49-F238E27FC236}">
                  <a16:creationId xmlns:a16="http://schemas.microsoft.com/office/drawing/2014/main" id="{E2BDC217-F524-4C89-9A13-7F69B3311B8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718" y="972773"/>
              <a:ext cx="320082" cy="320082"/>
            </a:xfrm>
            <a:prstGeom prst="rect">
              <a:avLst/>
            </a:prstGeom>
          </p:spPr>
        </p:pic>
        <p:pic>
          <p:nvPicPr>
            <p:cNvPr id="226" name="pc_cliente" descr="Ícone&#10;&#10;Descrição gerada automaticamente">
              <a:extLst>
                <a:ext uri="{FF2B5EF4-FFF2-40B4-BE49-F238E27FC236}">
                  <a16:creationId xmlns:a16="http://schemas.microsoft.com/office/drawing/2014/main" id="{8D9172A7-DCFD-454E-966D-A64EFF128E2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9536" y="4612644"/>
              <a:ext cx="640164" cy="640165"/>
            </a:xfrm>
            <a:prstGeom prst="rect">
              <a:avLst/>
            </a:prstGeom>
          </p:spPr>
        </p:pic>
        <p:pic>
          <p:nvPicPr>
            <p:cNvPr id="224" name="wifi_cliente" descr="Ícone&#10;&#10;Descrição gerada automaticamente">
              <a:extLst>
                <a:ext uri="{FF2B5EF4-FFF2-40B4-BE49-F238E27FC236}">
                  <a16:creationId xmlns:a16="http://schemas.microsoft.com/office/drawing/2014/main" id="{1002B21D-B4EE-473B-9D88-A48B15241FB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118" y="3055154"/>
              <a:ext cx="426777" cy="426777"/>
            </a:xfrm>
            <a:prstGeom prst="rect">
              <a:avLst/>
            </a:prstGeom>
          </p:spPr>
        </p:pic>
        <p:pic>
          <p:nvPicPr>
            <p:cNvPr id="137" name="roteador_cliente" descr="Ícone&#10;&#10;Descrição gerada automaticamente">
              <a:extLst>
                <a:ext uri="{FF2B5EF4-FFF2-40B4-BE49-F238E27FC236}">
                  <a16:creationId xmlns:a16="http://schemas.microsoft.com/office/drawing/2014/main" id="{1BF8DB9A-661B-41EE-A78A-63F21A27B70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2117" y="1952493"/>
              <a:ext cx="426777" cy="426777"/>
            </a:xfrm>
            <a:prstGeom prst="rect">
              <a:avLst/>
            </a:prstGeom>
          </p:spPr>
        </p:pic>
        <p:pic>
          <p:nvPicPr>
            <p:cNvPr id="103" name="firewall_cliente" descr="Logotipo&#10;&#10;Descrição gerada automaticamente com confiança média">
              <a:extLst>
                <a:ext uri="{FF2B5EF4-FFF2-40B4-BE49-F238E27FC236}">
                  <a16:creationId xmlns:a16="http://schemas.microsoft.com/office/drawing/2014/main" id="{872ACEB3-B5AB-438D-9DCF-46C7A1D2FCA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857" y="2361599"/>
              <a:ext cx="425031" cy="425031"/>
            </a:xfrm>
            <a:prstGeom prst="rect">
              <a:avLst/>
            </a:prstGeom>
          </p:spPr>
        </p:pic>
        <p:pic>
          <p:nvPicPr>
            <p:cNvPr id="132" name="sensor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AB7478B9-5944-4C4B-9AD2-ACD192C8167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7711" y="4241076"/>
              <a:ext cx="316096" cy="320082"/>
            </a:xfrm>
            <a:prstGeom prst="rect">
              <a:avLst/>
            </a:prstGeom>
          </p:spPr>
        </p:pic>
        <p:pic>
          <p:nvPicPr>
            <p:cNvPr id="128" name="protoboard" descr="Ícone&#10;&#10;Descrição gerada automaticamente com confiança média">
              <a:extLst>
                <a:ext uri="{FF2B5EF4-FFF2-40B4-BE49-F238E27FC236}">
                  <a16:creationId xmlns:a16="http://schemas.microsoft.com/office/drawing/2014/main" id="{ECB0AD55-8383-481E-8FC3-BED6B4630C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1206" y="4242544"/>
              <a:ext cx="316096" cy="320082"/>
            </a:xfrm>
            <a:prstGeom prst="rect">
              <a:avLst/>
            </a:prstGeom>
          </p:spPr>
        </p:pic>
        <p:pic>
          <p:nvPicPr>
            <p:cNvPr id="124" name="arduino" descr="Esquemático, Ícone, Código QR&#10;&#10;Descrição gerada automaticamente">
              <a:extLst>
                <a:ext uri="{FF2B5EF4-FFF2-40B4-BE49-F238E27FC236}">
                  <a16:creationId xmlns:a16="http://schemas.microsoft.com/office/drawing/2014/main" id="{56DB52C5-5EDE-492F-A762-45C863D66EA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753" y="4241158"/>
              <a:ext cx="316096" cy="320082"/>
            </a:xfrm>
            <a:prstGeom prst="rect">
              <a:avLst/>
            </a:prstGeom>
          </p:spPr>
        </p:pic>
        <p:pic>
          <p:nvPicPr>
            <p:cNvPr id="136" name="unidade" descr="Desenho de bandeira&#10;&#10;Descrição gerada automaticamente com confiança média">
              <a:extLst>
                <a:ext uri="{FF2B5EF4-FFF2-40B4-BE49-F238E27FC236}">
                  <a16:creationId xmlns:a16="http://schemas.microsoft.com/office/drawing/2014/main" id="{8D74D369-A42F-4A69-A02D-77D97BA5AA1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79" y="4430366"/>
              <a:ext cx="640164" cy="640165"/>
            </a:xfrm>
            <a:prstGeom prst="rect">
              <a:avLst/>
            </a:prstGeom>
          </p:spPr>
        </p:pic>
        <p:pic>
          <p:nvPicPr>
            <p:cNvPr id="361" name="wifi_unidade" descr="Ícone&#10;&#10;Descrição gerada automaticamente">
              <a:extLst>
                <a:ext uri="{FF2B5EF4-FFF2-40B4-BE49-F238E27FC236}">
                  <a16:creationId xmlns:a16="http://schemas.microsoft.com/office/drawing/2014/main" id="{FBFB2CE3-B26F-4DDD-B74F-F868709FB0A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693" y="3838087"/>
              <a:ext cx="288000" cy="288000"/>
            </a:xfrm>
            <a:prstGeom prst="rect">
              <a:avLst/>
            </a:prstGeom>
          </p:spPr>
        </p:pic>
        <p:pic>
          <p:nvPicPr>
            <p:cNvPr id="230" name="servidor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90426419-7CCE-4786-93E0-CE58956138A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05" y="3057354"/>
              <a:ext cx="426777" cy="426777"/>
            </a:xfrm>
            <a:prstGeom prst="rect">
              <a:avLst/>
            </a:prstGeom>
          </p:spPr>
        </p:pic>
        <p:pic>
          <p:nvPicPr>
            <p:cNvPr id="97" name="roteador_unidade" descr="Ícone&#10;&#10;Descrição gerada automaticamente">
              <a:extLst>
                <a:ext uri="{FF2B5EF4-FFF2-40B4-BE49-F238E27FC236}">
                  <a16:creationId xmlns:a16="http://schemas.microsoft.com/office/drawing/2014/main" id="{8E4D95BC-FA09-4EB4-BA6D-8E10D832437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06" y="1942910"/>
              <a:ext cx="426777" cy="426777"/>
            </a:xfrm>
            <a:prstGeom prst="rect">
              <a:avLst/>
            </a:prstGeom>
          </p:spPr>
        </p:pic>
        <p:pic>
          <p:nvPicPr>
            <p:cNvPr id="98" name="firewall_unidade" descr="Logotipo&#10;&#10;Descrição gerada automaticamente com confiança média">
              <a:extLst>
                <a:ext uri="{FF2B5EF4-FFF2-40B4-BE49-F238E27FC236}">
                  <a16:creationId xmlns:a16="http://schemas.microsoft.com/office/drawing/2014/main" id="{A35D7E72-2B20-4809-A4A0-D0BEA6A816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1934" y="2359591"/>
              <a:ext cx="425031" cy="425031"/>
            </a:xfrm>
            <a:prstGeom prst="rect">
              <a:avLst/>
            </a:prstGeom>
          </p:spPr>
        </p:pic>
      </p:grpSp>
      <p:grpSp>
        <p:nvGrpSpPr>
          <p:cNvPr id="2" name="lines">
            <a:extLst>
              <a:ext uri="{FF2B5EF4-FFF2-40B4-BE49-F238E27FC236}">
                <a16:creationId xmlns:a16="http://schemas.microsoft.com/office/drawing/2014/main" id="{1F795628-7BF1-43D8-93B2-FBDC569A5F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75693" y="189268"/>
            <a:ext cx="8049814" cy="4561182"/>
            <a:chOff x="775693" y="189268"/>
            <a:chExt cx="8049814" cy="4561182"/>
          </a:xfrm>
        </p:grpSpPr>
        <p:cxnSp>
          <p:nvCxnSpPr>
            <p:cNvPr id="102" name="1">
              <a:extLst>
                <a:ext uri="{FF2B5EF4-FFF2-40B4-BE49-F238E27FC236}">
                  <a16:creationId xmlns:a16="http://schemas.microsoft.com/office/drawing/2014/main" id="{B295D783-8D79-4A34-BED9-D47651D601E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92" idx="0"/>
              <a:endCxn id="96" idx="2"/>
            </p:cNvCxnSpPr>
            <p:nvPr/>
          </p:nvCxnSpPr>
          <p:spPr>
            <a:xfrm rot="16200000" flipV="1">
              <a:off x="4539034" y="2253195"/>
              <a:ext cx="508508" cy="2"/>
            </a:xfrm>
            <a:prstGeom prst="bentConnector3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2">
              <a:extLst>
                <a:ext uri="{FF2B5EF4-FFF2-40B4-BE49-F238E27FC236}">
                  <a16:creationId xmlns:a16="http://schemas.microsoft.com/office/drawing/2014/main" id="{6A5E7C87-EF3D-45A0-A735-8D3E0209ED7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0" idx="3"/>
              <a:endCxn id="96" idx="0"/>
            </p:cNvCxnSpPr>
            <p:nvPr/>
          </p:nvCxnSpPr>
          <p:spPr>
            <a:xfrm>
              <a:off x="4284903" y="652461"/>
              <a:ext cx="508384" cy="70631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3">
              <a:extLst>
                <a:ext uri="{FF2B5EF4-FFF2-40B4-BE49-F238E27FC236}">
                  <a16:creationId xmlns:a16="http://schemas.microsoft.com/office/drawing/2014/main" id="{BCA0C5D1-2CD1-4274-8E88-4D1C81409A3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4" idx="1"/>
              <a:endCxn id="96" idx="0"/>
            </p:cNvCxnSpPr>
            <p:nvPr/>
          </p:nvCxnSpPr>
          <p:spPr>
            <a:xfrm flipH="1">
              <a:off x="4793287" y="649355"/>
              <a:ext cx="426470" cy="709422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4">
              <a:extLst>
                <a:ext uri="{FF2B5EF4-FFF2-40B4-BE49-F238E27FC236}">
                  <a16:creationId xmlns:a16="http://schemas.microsoft.com/office/drawing/2014/main" id="{AB1FF230-B611-4B8F-A552-BDC44499076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0" idx="3"/>
              <a:endCxn id="104" idx="1"/>
            </p:cNvCxnSpPr>
            <p:nvPr/>
          </p:nvCxnSpPr>
          <p:spPr>
            <a:xfrm flipV="1">
              <a:off x="4284903" y="649355"/>
              <a:ext cx="934854" cy="3106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5">
              <a:extLst>
                <a:ext uri="{FF2B5EF4-FFF2-40B4-BE49-F238E27FC236}">
                  <a16:creationId xmlns:a16="http://schemas.microsoft.com/office/drawing/2014/main" id="{472166DA-AD18-4004-B03E-EAF65B1406C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2" idx="3"/>
              <a:endCxn id="100" idx="1"/>
            </p:cNvCxnSpPr>
            <p:nvPr/>
          </p:nvCxnSpPr>
          <p:spPr>
            <a:xfrm>
              <a:off x="3380887" y="189268"/>
              <a:ext cx="477239" cy="463193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6">
              <a:extLst>
                <a:ext uri="{FF2B5EF4-FFF2-40B4-BE49-F238E27FC236}">
                  <a16:creationId xmlns:a16="http://schemas.microsoft.com/office/drawing/2014/main" id="{94021463-426D-4E83-8AE7-21E582AA244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8" idx="3"/>
              <a:endCxn id="100" idx="1"/>
            </p:cNvCxnSpPr>
            <p:nvPr/>
          </p:nvCxnSpPr>
          <p:spPr>
            <a:xfrm flipV="1">
              <a:off x="3381118" y="652461"/>
              <a:ext cx="477008" cy="64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7">
              <a:extLst>
                <a:ext uri="{FF2B5EF4-FFF2-40B4-BE49-F238E27FC236}">
                  <a16:creationId xmlns:a16="http://schemas.microsoft.com/office/drawing/2014/main" id="{55DCA934-CBD5-4BCE-9A1D-731A5EB143E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6" idx="3"/>
              <a:endCxn id="100" idx="1"/>
            </p:cNvCxnSpPr>
            <p:nvPr/>
          </p:nvCxnSpPr>
          <p:spPr>
            <a:xfrm flipV="1">
              <a:off x="3373952" y="652461"/>
              <a:ext cx="484174" cy="483067"/>
            </a:xfrm>
            <a:prstGeom prst="line">
              <a:avLst/>
            </a:prstGeom>
            <a:ln w="28575">
              <a:solidFill>
                <a:srgbClr val="13C1F7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8">
              <a:extLst>
                <a:ext uri="{FF2B5EF4-FFF2-40B4-BE49-F238E27FC236}">
                  <a16:creationId xmlns:a16="http://schemas.microsoft.com/office/drawing/2014/main" id="{F401DA95-5987-4F8F-A2DB-1D94F8EEA402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98" idx="3"/>
              <a:endCxn id="92" idx="1"/>
            </p:cNvCxnSpPr>
            <p:nvPr/>
          </p:nvCxnSpPr>
          <p:spPr>
            <a:xfrm>
              <a:off x="2766965" y="2572107"/>
              <a:ext cx="1493701" cy="466100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9">
              <a:extLst>
                <a:ext uri="{FF2B5EF4-FFF2-40B4-BE49-F238E27FC236}">
                  <a16:creationId xmlns:a16="http://schemas.microsoft.com/office/drawing/2014/main" id="{8090A106-0349-48DB-A967-C7FDACCD54C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97" idx="3"/>
              <a:endCxn id="98" idx="1"/>
            </p:cNvCxnSpPr>
            <p:nvPr/>
          </p:nvCxnSpPr>
          <p:spPr>
            <a:xfrm>
              <a:off x="989083" y="2156299"/>
              <a:ext cx="1352851" cy="41580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0">
              <a:extLst>
                <a:ext uri="{FF2B5EF4-FFF2-40B4-BE49-F238E27FC236}">
                  <a16:creationId xmlns:a16="http://schemas.microsoft.com/office/drawing/2014/main" id="{64536AA5-9065-4B95-B787-CD8A2DD57382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30" idx="0"/>
              <a:endCxn id="97" idx="2"/>
            </p:cNvCxnSpPr>
            <p:nvPr/>
          </p:nvCxnSpPr>
          <p:spPr>
            <a:xfrm rot="5400000" flipH="1" flipV="1">
              <a:off x="431861" y="2713521"/>
              <a:ext cx="687667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1">
              <a:extLst>
                <a:ext uri="{FF2B5EF4-FFF2-40B4-BE49-F238E27FC236}">
                  <a16:creationId xmlns:a16="http://schemas.microsoft.com/office/drawing/2014/main" id="{D9109F0E-7C2A-4047-A760-A3221B3B551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 flipV="1">
              <a:off x="598716" y="3661109"/>
              <a:ext cx="353956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2">
              <a:extLst>
                <a:ext uri="{FF2B5EF4-FFF2-40B4-BE49-F238E27FC236}">
                  <a16:creationId xmlns:a16="http://schemas.microsoft.com/office/drawing/2014/main" id="{075A6C28-5E46-42F0-86F7-0BF4B5BF10A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H="1">
              <a:off x="623840" y="4277943"/>
              <a:ext cx="304279" cy="5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3">
              <a:extLst>
                <a:ext uri="{FF2B5EF4-FFF2-40B4-BE49-F238E27FC236}">
                  <a16:creationId xmlns:a16="http://schemas.microsoft.com/office/drawing/2014/main" id="{24FC1499-2D2F-42EB-B408-975EC86A4D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096345" y="4401200"/>
              <a:ext cx="599410" cy="349250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14">
              <a:extLst>
                <a:ext uri="{FF2B5EF4-FFF2-40B4-BE49-F238E27FC236}">
                  <a16:creationId xmlns:a16="http://schemas.microsoft.com/office/drawing/2014/main" id="{E8C723EC-5F45-4DA3-962C-D0D46CB038D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011851" y="4401200"/>
              <a:ext cx="409357" cy="1386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5">
              <a:extLst>
                <a:ext uri="{FF2B5EF4-FFF2-40B4-BE49-F238E27FC236}">
                  <a16:creationId xmlns:a16="http://schemas.microsoft.com/office/drawing/2014/main" id="{89842922-CE19-435B-AB99-F18AA42C21A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2737304" y="4401118"/>
              <a:ext cx="360409" cy="1468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16">
              <a:extLst>
                <a:ext uri="{FF2B5EF4-FFF2-40B4-BE49-F238E27FC236}">
                  <a16:creationId xmlns:a16="http://schemas.microsoft.com/office/drawing/2014/main" id="{226F66FF-445E-47C0-8503-9C64E806AA4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03" idx="1"/>
              <a:endCxn id="92" idx="3"/>
            </p:cNvCxnSpPr>
            <p:nvPr/>
          </p:nvCxnSpPr>
          <p:spPr>
            <a:xfrm rot="10800000" flipV="1">
              <a:off x="5327607" y="2574115"/>
              <a:ext cx="1499250" cy="464092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17">
              <a:extLst>
                <a:ext uri="{FF2B5EF4-FFF2-40B4-BE49-F238E27FC236}">
                  <a16:creationId xmlns:a16="http://schemas.microsoft.com/office/drawing/2014/main" id="{F2160027-E9E9-405B-A25A-4C499A62567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7" idx="1"/>
              <a:endCxn id="103" idx="3"/>
            </p:cNvCxnSpPr>
            <p:nvPr/>
          </p:nvCxnSpPr>
          <p:spPr>
            <a:xfrm rot="10800000" flipV="1">
              <a:off x="7251889" y="2165881"/>
              <a:ext cx="1360229" cy="408233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18">
              <a:extLst>
                <a:ext uri="{FF2B5EF4-FFF2-40B4-BE49-F238E27FC236}">
                  <a16:creationId xmlns:a16="http://schemas.microsoft.com/office/drawing/2014/main" id="{8B39677E-805E-4CC2-A50D-04F0676B339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24" idx="0"/>
              <a:endCxn id="137" idx="2"/>
            </p:cNvCxnSpPr>
            <p:nvPr/>
          </p:nvCxnSpPr>
          <p:spPr>
            <a:xfrm rot="16200000" flipV="1">
              <a:off x="8487565" y="2717211"/>
              <a:ext cx="675884" cy="1"/>
            </a:xfrm>
            <a:prstGeom prst="bentConnector3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19">
              <a:extLst>
                <a:ext uri="{FF2B5EF4-FFF2-40B4-BE49-F238E27FC236}">
                  <a16:creationId xmlns:a16="http://schemas.microsoft.com/office/drawing/2014/main" id="{DCF23C46-7130-4BF0-AA10-F513178EE2E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26" idx="0"/>
              <a:endCxn id="224" idx="2"/>
            </p:cNvCxnSpPr>
            <p:nvPr/>
          </p:nvCxnSpPr>
          <p:spPr>
            <a:xfrm rot="5400000" flipH="1" flipV="1">
              <a:off x="8257206" y="4044344"/>
              <a:ext cx="1130713" cy="588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75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81</Words>
  <Application>Microsoft Office PowerPoint</Application>
  <PresentationFormat>Personalizar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Quicksand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VITOR MENDES COSTA .</dc:creator>
  <cp:lastModifiedBy>VITOR MENDES COSTA .</cp:lastModifiedBy>
  <cp:revision>10</cp:revision>
  <dcterms:created xsi:type="dcterms:W3CDTF">2022-04-11T01:16:58Z</dcterms:created>
  <dcterms:modified xsi:type="dcterms:W3CDTF">2022-04-20T01:38:58Z</dcterms:modified>
</cp:coreProperties>
</file>