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6" r:id="rId5"/>
  </p:sldMasterIdLst>
  <p:notesMasterIdLst>
    <p:notesMasterId r:id="rId29"/>
  </p:notesMasterIdLst>
  <p:sldIdLst>
    <p:sldId id="256" r:id="rId6"/>
    <p:sldId id="257" r:id="rId7"/>
    <p:sldId id="258" r:id="rId8"/>
    <p:sldId id="259" r:id="rId9"/>
    <p:sldId id="261" r:id="rId10"/>
    <p:sldId id="272" r:id="rId11"/>
    <p:sldId id="263" r:id="rId12"/>
    <p:sldId id="271" r:id="rId13"/>
    <p:sldId id="273" r:id="rId14"/>
    <p:sldId id="274" r:id="rId15"/>
    <p:sldId id="275" r:id="rId16"/>
    <p:sldId id="262" r:id="rId17"/>
    <p:sldId id="276" r:id="rId18"/>
    <p:sldId id="277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79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56526BEE-2B4E-4713-A7CF-A828C010709C}">
          <p14:sldIdLst>
            <p14:sldId id="256"/>
            <p14:sldId id="257"/>
          </p14:sldIdLst>
        </p14:section>
        <p14:section name="contexto" id="{0AFD315D-421F-4926-A052-213CDB053CC3}">
          <p14:sldIdLst>
            <p14:sldId id="258"/>
            <p14:sldId id="259"/>
            <p14:sldId id="261"/>
          </p14:sldIdLst>
        </p14:section>
        <p14:section name="problema" id="{0022C630-33D3-4513-8B7A-970623C4C02C}">
          <p14:sldIdLst>
            <p14:sldId id="272"/>
          </p14:sldIdLst>
        </p14:section>
        <p14:section name="solução" id="{00289869-66E1-4065-AC28-F2562D5C07DA}">
          <p14:sldIdLst>
            <p14:sldId id="263"/>
            <p14:sldId id="271"/>
          </p14:sldIdLst>
        </p14:section>
        <p14:section name="equipe e planejamento" id="{14A410D0-94A1-4080-B234-56E33A62A2CF}">
          <p14:sldIdLst>
            <p14:sldId id="273"/>
            <p14:sldId id="274"/>
            <p14:sldId id="275"/>
            <p14:sldId id="262"/>
          </p14:sldIdLst>
        </p14:section>
        <p14:section name="bd" id="{77701305-BB36-4D0F-AC0D-6D9D9AEF884F}">
          <p14:sldIdLst>
            <p14:sldId id="276"/>
            <p14:sldId id="277"/>
          </p14:sldIdLst>
        </p14:section>
        <p14:section name="site" id="{35B4531F-8DC6-4AA6-82FB-2E793875100F}">
          <p14:sldIdLst>
            <p14:sldId id="278"/>
          </p14:sldIdLst>
        </p14:section>
        <p14:section name="help desk" id="{1AD7A28D-D6FC-477F-B30F-2B913FEA37A0}">
          <p14:sldIdLst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ão" id="{DDCA3571-BA8D-49D8-9619-8AAAD2280C6B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FF3"/>
    <a:srgbClr val="8238BA"/>
    <a:srgbClr val="6A2D97"/>
    <a:srgbClr val="8403E8"/>
    <a:srgbClr val="FDFBFF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5CC06-FD6C-432D-9D64-4C730F1D5C97}" v="167" dt="2022-05-26T21:44:37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1C3EF-B023-4125-AE71-5BE24305936C}" type="datetimeFigureOut">
              <a:t>29/05/2022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23467-CC79-4E4E-A391-BDDF901746D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4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C511-8134-44E1-BB1B-6761DAC23D4D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530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C511-8134-44E1-BB1B-6761DAC23D4D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889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A3BB4-AA86-D68E-E7D1-7DA390577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9A853E-F1A1-25AC-1B3F-619CF1A06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98A423-EF2B-061A-76F0-3CCC3654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C699-4089-4636-A474-E7E35B76CA7C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05D30E-A97D-3060-7694-9B8BB88D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793AB4-04D5-ABFE-288A-119F0AC3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C640-17F3-4467-A92C-A6BABDAD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08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0DA22-F3C9-9EDD-A607-7FC26871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102096-FD0F-6B38-7CED-A2ECE298D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7C14F3-5416-9CC2-3437-0AD0A68C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C699-4089-4636-A474-E7E35B76CA7C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18016F-2CAB-4A1C-3C7D-53390CA4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D4BC0E-272B-31B6-BF51-9E9A717E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C640-17F3-4467-A92C-A6BABDAD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41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1042D2-7738-0888-A1BB-BA1C84F79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63442D-12A2-39AD-001F-FF066B2C9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F53F1A-1837-D895-372C-E511042A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C699-4089-4636-A474-E7E35B76CA7C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9BE3A8-6C16-2A6F-861F-A2E21E4A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04EE61-7CE2-6470-A7A3-D3E56EE9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C640-17F3-4467-A92C-A6BABDAD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881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5" indent="0" algn="ctr">
              <a:buNone/>
              <a:defRPr sz="2000"/>
            </a:lvl2pPr>
            <a:lvl3pPr marL="914370" indent="0" algn="ctr">
              <a:buNone/>
              <a:defRPr sz="1801"/>
            </a:lvl3pPr>
            <a:lvl4pPr marL="1371555" indent="0" algn="ctr">
              <a:buNone/>
              <a:defRPr sz="1600"/>
            </a:lvl4pPr>
            <a:lvl5pPr marL="1828741" indent="0" algn="ctr">
              <a:buNone/>
              <a:defRPr sz="1600"/>
            </a:lvl5pPr>
            <a:lvl6pPr marL="2285926" indent="0" algn="ctr">
              <a:buNone/>
              <a:defRPr sz="1600"/>
            </a:lvl6pPr>
            <a:lvl7pPr marL="2743111" indent="0" algn="ctr">
              <a:buNone/>
              <a:defRPr sz="1600"/>
            </a:lvl7pPr>
            <a:lvl8pPr marL="3200296" indent="0" algn="ctr">
              <a:buNone/>
              <a:defRPr sz="1600"/>
            </a:lvl8pPr>
            <a:lvl9pPr marL="3657481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29/05/2022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0905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29/05/2022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9112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29/05/2022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6002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6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6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29/05/2022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220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5" indent="0">
              <a:buNone/>
              <a:defRPr sz="2000" b="1"/>
            </a:lvl2pPr>
            <a:lvl3pPr marL="914370" indent="0">
              <a:buNone/>
              <a:defRPr sz="1801" b="1"/>
            </a:lvl3pPr>
            <a:lvl4pPr marL="1371555" indent="0">
              <a:buNone/>
              <a:defRPr sz="1600" b="1"/>
            </a:lvl4pPr>
            <a:lvl5pPr marL="1828741" indent="0">
              <a:buNone/>
              <a:defRPr sz="1600" b="1"/>
            </a:lvl5pPr>
            <a:lvl6pPr marL="2285926" indent="0">
              <a:buNone/>
              <a:defRPr sz="1600" b="1"/>
            </a:lvl6pPr>
            <a:lvl7pPr marL="2743111" indent="0">
              <a:buNone/>
              <a:defRPr sz="1600" b="1"/>
            </a:lvl7pPr>
            <a:lvl8pPr marL="3200296" indent="0">
              <a:buNone/>
              <a:defRPr sz="1600" b="1"/>
            </a:lvl8pPr>
            <a:lvl9pPr marL="3657481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5" indent="0">
              <a:buNone/>
              <a:defRPr sz="2000" b="1"/>
            </a:lvl2pPr>
            <a:lvl3pPr marL="914370" indent="0">
              <a:buNone/>
              <a:defRPr sz="1801" b="1"/>
            </a:lvl3pPr>
            <a:lvl4pPr marL="1371555" indent="0">
              <a:buNone/>
              <a:defRPr sz="1600" b="1"/>
            </a:lvl4pPr>
            <a:lvl5pPr marL="1828741" indent="0">
              <a:buNone/>
              <a:defRPr sz="1600" b="1"/>
            </a:lvl5pPr>
            <a:lvl6pPr marL="2285926" indent="0">
              <a:buNone/>
              <a:defRPr sz="1600" b="1"/>
            </a:lvl6pPr>
            <a:lvl7pPr marL="2743111" indent="0">
              <a:buNone/>
              <a:defRPr sz="1600" b="1"/>
            </a:lvl7pPr>
            <a:lvl8pPr marL="3200296" indent="0">
              <a:buNone/>
              <a:defRPr sz="1600" b="1"/>
            </a:lvl8pPr>
            <a:lvl9pPr marL="3657481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9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29/05/2022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5572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29/05/2022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7461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29/05/2022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4953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399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85" indent="0">
              <a:buNone/>
              <a:defRPr sz="1401"/>
            </a:lvl2pPr>
            <a:lvl3pPr marL="914370" indent="0">
              <a:buNone/>
              <a:defRPr sz="1200"/>
            </a:lvl3pPr>
            <a:lvl4pPr marL="1371555" indent="0">
              <a:buNone/>
              <a:defRPr sz="1001"/>
            </a:lvl4pPr>
            <a:lvl5pPr marL="1828741" indent="0">
              <a:buNone/>
              <a:defRPr sz="1001"/>
            </a:lvl5pPr>
            <a:lvl6pPr marL="2285926" indent="0">
              <a:buNone/>
              <a:defRPr sz="1001"/>
            </a:lvl6pPr>
            <a:lvl7pPr marL="2743111" indent="0">
              <a:buNone/>
              <a:defRPr sz="1001"/>
            </a:lvl7pPr>
            <a:lvl8pPr marL="3200296" indent="0">
              <a:buNone/>
              <a:defRPr sz="1001"/>
            </a:lvl8pPr>
            <a:lvl9pPr marL="3657481" indent="0">
              <a:buNone/>
              <a:defRPr sz="100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29/05/2022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898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9A982-88EB-8634-3547-42860498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58545B-0766-9E44-0E59-A9F6F3BBD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07D2ED-967E-F31C-A9F4-8B63D154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C699-4089-4636-A474-E7E35B76CA7C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82D301-BCE4-7156-224E-D60EB6CD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6F9AE8-650E-2ACD-1AD1-8F39F2AD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C640-17F3-4467-A92C-A6BABDAD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915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7" y="987425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5" indent="0">
              <a:buNone/>
              <a:defRPr sz="2800"/>
            </a:lvl2pPr>
            <a:lvl3pPr marL="914370" indent="0">
              <a:buNone/>
              <a:defRPr sz="2400"/>
            </a:lvl3pPr>
            <a:lvl4pPr marL="1371555" indent="0">
              <a:buNone/>
              <a:defRPr sz="2000"/>
            </a:lvl4pPr>
            <a:lvl5pPr marL="1828741" indent="0">
              <a:buNone/>
              <a:defRPr sz="2000"/>
            </a:lvl5pPr>
            <a:lvl6pPr marL="2285926" indent="0">
              <a:buNone/>
              <a:defRPr sz="2000"/>
            </a:lvl6pPr>
            <a:lvl7pPr marL="2743111" indent="0">
              <a:buNone/>
              <a:defRPr sz="2000"/>
            </a:lvl7pPr>
            <a:lvl8pPr marL="3200296" indent="0">
              <a:buNone/>
              <a:defRPr sz="2000"/>
            </a:lvl8pPr>
            <a:lvl9pPr marL="3657481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399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85" indent="0">
              <a:buNone/>
              <a:defRPr sz="1401"/>
            </a:lvl2pPr>
            <a:lvl3pPr marL="914370" indent="0">
              <a:buNone/>
              <a:defRPr sz="1200"/>
            </a:lvl3pPr>
            <a:lvl4pPr marL="1371555" indent="0">
              <a:buNone/>
              <a:defRPr sz="1001"/>
            </a:lvl4pPr>
            <a:lvl5pPr marL="1828741" indent="0">
              <a:buNone/>
              <a:defRPr sz="1001"/>
            </a:lvl5pPr>
            <a:lvl6pPr marL="2285926" indent="0">
              <a:buNone/>
              <a:defRPr sz="1001"/>
            </a:lvl6pPr>
            <a:lvl7pPr marL="2743111" indent="0">
              <a:buNone/>
              <a:defRPr sz="1001"/>
            </a:lvl7pPr>
            <a:lvl8pPr marL="3200296" indent="0">
              <a:buNone/>
              <a:defRPr sz="1001"/>
            </a:lvl8pPr>
            <a:lvl9pPr marL="3657481" indent="0">
              <a:buNone/>
              <a:defRPr sz="100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29/05/2022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9105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29/05/2022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6292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29/05/2022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037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907D3-C4EB-A83B-8C8D-E8921E38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8DCAEB-56CD-DA48-E195-430E8A163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A7ACB9-D510-404F-C032-6B9121C6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C699-4089-4636-A474-E7E35B76CA7C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B2F158-EDCC-9070-983B-6C881BF5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986FBB-49BA-B1B8-52F5-49751391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C640-17F3-4467-A92C-A6BABDAD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39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F1193-9ABA-F259-5881-7B1E4E37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C5A446-9A7A-BD0E-87AD-90261D3EA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F1D712-8AD6-911D-6FB8-953C3CCB4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7987B4-6457-4059-B343-5D8079F9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C699-4089-4636-A474-E7E35B76CA7C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D5C2A2-321D-106D-4D7F-79114A80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74F64A-2B4B-FD98-219C-51255153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C640-17F3-4467-A92C-A6BABDAD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70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3E96D-55F5-CBF0-6888-4CA45A16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349C7A-FBF0-3A91-CFB1-CBED3F113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F0E7C1-D70C-2546-82A0-ACDE2810E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31366E-BAB1-6981-DB49-FCB68001D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35A41F-3C4A-AFD8-294E-6819B21C4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BA4812-81C0-C71B-62CF-D36D9EC2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C699-4089-4636-A474-E7E35B76CA7C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38551B-E069-2271-341B-6EFF309B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01C2A2-AF3A-C3C7-5462-3C610B9F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C640-17F3-4467-A92C-A6BABDAD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95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C55CA-0BDD-10CB-010F-6957E93F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78C7AF1-08DC-D4FA-3B76-56F1E532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C699-4089-4636-A474-E7E35B76CA7C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25FF83-0DE4-D431-CCDA-4C4BA768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039387-05A6-6E67-4124-4170980C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C640-17F3-4467-A92C-A6BABDAD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3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672AD59-25AC-49CC-947C-3F05DB9F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C699-4089-4636-A474-E7E35B76CA7C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3FC4AEE-B1A5-F037-C737-4ED09768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EC971F-FDD2-3606-1C89-3914B0D7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C640-17F3-4467-A92C-A6BABDAD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2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2CC5D-EA16-F6DB-214D-BE758DA2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614583-0F8D-67E6-C545-78E816448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3D41B3-01AF-9125-EB2D-BD12BA5A8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53CC22-8695-547B-D455-093C39BA4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C699-4089-4636-A474-E7E35B76CA7C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1DC1A4-3A11-C8B3-19FC-27755249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55547C-A630-ED2B-C0BF-9C457D16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C640-17F3-4467-A92C-A6BABDAD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51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84136-AC13-0510-7BBE-75A2A788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E7B590-3EC0-6A27-C728-7094E2F4C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41FB4E-9AC5-9721-FA2D-BDF4B8871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713F45-D9CE-DEAC-5CDC-87B0C7BCC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C699-4089-4636-A474-E7E35B76CA7C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A74349-65BE-35AF-8E73-938EFA17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478CAB-2B33-262E-9A40-3E4115FC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C640-17F3-4467-A92C-A6BABDAD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04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424FF8-3E73-3C9A-2D98-414A17A0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648C5E-1033-0E84-6BF5-F4E6D15F6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4E362B-7681-6C66-D68B-EB5CADE14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6C699-4089-4636-A474-E7E35B76CA7C}" type="datetimeFigureOut">
              <a:rPr lang="pt-BR" smtClean="0"/>
              <a:t>29/05/2022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D6E245-1B6C-5C49-85B4-9D0C7AFAF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124C24-8FA4-DD43-2314-B269E8F0B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0C640-17F3-4467-A92C-A6BABDAD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90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3D184-0F2B-4D9D-BDB9-3409F15C70D5}" type="datetimeFigureOut">
              <a:rPr lang="pt-BR" smtClean="0"/>
              <a:t>29/05/2022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5B9E-774F-4872-8373-7C017A5078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48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37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7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8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3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9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4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9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7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70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5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6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3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média">
            <a:extLst>
              <a:ext uri="{FF2B5EF4-FFF2-40B4-BE49-F238E27FC236}">
                <a16:creationId xmlns:a16="http://schemas.microsoft.com/office/drawing/2014/main" id="{D9891E25-E261-DE6B-4C99-03057FD63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2556">
            <a:off x="1201258" y="2067949"/>
            <a:ext cx="3208673" cy="306741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5371403-D354-8958-402C-293CC95B1D32}"/>
              </a:ext>
            </a:extLst>
          </p:cNvPr>
          <p:cNvSpPr txBox="1"/>
          <p:nvPr/>
        </p:nvSpPr>
        <p:spPr>
          <a:xfrm>
            <a:off x="3688372" y="3429000"/>
            <a:ext cx="8187397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n>
                  <a:solidFill>
                    <a:sysClr val="windowText" lastClr="000000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SOLUTIONS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6ED40B-E864-1ECA-07DE-82704BDCC929}"/>
              </a:ext>
            </a:extLst>
          </p:cNvPr>
          <p:cNvSpPr txBox="1"/>
          <p:nvPr/>
        </p:nvSpPr>
        <p:spPr>
          <a:xfrm>
            <a:off x="3302457" y="2327382"/>
            <a:ext cx="8187397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anose="020B0604020202020204" pitchFamily="2" charset="0"/>
                <a:cs typeface="Quire Sans" panose="020B0502040204020203" pitchFamily="34" charset="0"/>
              </a:rPr>
              <a:t>OMNI</a:t>
            </a:r>
          </a:p>
        </p:txBody>
      </p:sp>
    </p:spTree>
    <p:extLst>
      <p:ext uri="{BB962C8B-B14F-4D97-AF65-F5344CB8AC3E}">
        <p14:creationId xmlns:p14="http://schemas.microsoft.com/office/powerpoint/2010/main" val="288861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ckground">
            <a:extLst>
              <a:ext uri="{FF2B5EF4-FFF2-40B4-BE49-F238E27FC236}">
                <a16:creationId xmlns:a16="http://schemas.microsoft.com/office/drawing/2014/main" id="{1546747E-6D67-88D9-8588-79C82570D3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D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5" dirty="0">
              <a:latin typeface="Quicksand" panose="00000500000000000000" pitchFamily="2" charset="0"/>
            </a:endParaRPr>
          </a:p>
        </p:txBody>
      </p:sp>
      <p:pic>
        <p:nvPicPr>
          <p:cNvPr id="2" name="!!img">
            <a:extLst>
              <a:ext uri="{FF2B5EF4-FFF2-40B4-BE49-F238E27FC236}">
                <a16:creationId xmlns:a16="http://schemas.microsoft.com/office/drawing/2014/main" id="{A33F307D-F78F-BDD5-497C-975864903A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9866">
            <a:off x="-3032327" y="3934899"/>
            <a:ext cx="7302127" cy="698065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AD6761C-3940-A0D4-EC76-C88650B410E4}"/>
              </a:ext>
            </a:extLst>
          </p:cNvPr>
          <p:cNvSpPr txBox="1"/>
          <p:nvPr/>
        </p:nvSpPr>
        <p:spPr>
          <a:xfrm>
            <a:off x="7154844" y="6048609"/>
            <a:ext cx="775900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n>
                  <a:solidFill>
                    <a:srgbClr val="8403E8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TÊXTIL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ADF1A4-23F5-587C-A62C-C741B92B8F2E}"/>
              </a:ext>
            </a:extLst>
          </p:cNvPr>
          <p:cNvSpPr txBox="1"/>
          <p:nvPr/>
        </p:nvSpPr>
        <p:spPr>
          <a:xfrm>
            <a:off x="-677011" y="105864"/>
            <a:ext cx="3328272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solidFill>
                  <a:srgbClr val="8403E8"/>
                </a:solidFill>
                <a:latin typeface="Raleway"/>
                <a:cs typeface="Quire Sans"/>
              </a:rPr>
              <a:t>OMNI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FA8682B-DBB9-BCDD-766E-A61ED30BE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082" y="2608131"/>
            <a:ext cx="5963482" cy="380100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1967B4F-5DB5-018D-F08B-82C9D4313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069" y="1013428"/>
            <a:ext cx="3019425" cy="45053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B74CE51-6C7C-F66E-C6E3-76C355FC4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034" y="981169"/>
            <a:ext cx="1579429" cy="459267"/>
          </a:xfrm>
          <a:prstGeom prst="rect">
            <a:avLst/>
          </a:prstGeom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DC66D1F5-8AFC-0C9E-1F4C-E83FCC294322}"/>
              </a:ext>
            </a:extLst>
          </p:cNvPr>
          <p:cNvSpPr txBox="1"/>
          <p:nvPr/>
        </p:nvSpPr>
        <p:spPr>
          <a:xfrm>
            <a:off x="9928852" y="259751"/>
            <a:ext cx="22631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7030A0"/>
                </a:solidFill>
                <a:latin typeface="Raleway"/>
                <a:cs typeface="Calibri"/>
              </a:rPr>
              <a:t>planejamento</a:t>
            </a:r>
            <a:endParaRPr lang="en-US" sz="2400" dirty="0">
              <a:solidFill>
                <a:srgbClr val="7030A0"/>
              </a:solidFill>
              <a:cs typeface="Calibri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60A163E-FD6E-2206-743A-CB8A812418F5}"/>
              </a:ext>
            </a:extLst>
          </p:cNvPr>
          <p:cNvSpPr/>
          <p:nvPr/>
        </p:nvSpPr>
        <p:spPr>
          <a:xfrm>
            <a:off x="9334260" y="232854"/>
            <a:ext cx="515461" cy="515461"/>
          </a:xfrm>
          <a:prstGeom prst="ellipse">
            <a:avLst/>
          </a:prstGeom>
          <a:solidFill>
            <a:srgbClr val="840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89E5E491-D882-D27B-F687-98A6974F137B}"/>
              </a:ext>
            </a:extLst>
          </p:cNvPr>
          <p:cNvSpPr txBox="1"/>
          <p:nvPr/>
        </p:nvSpPr>
        <p:spPr>
          <a:xfrm>
            <a:off x="9120884" y="-575208"/>
            <a:ext cx="23853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7030A0"/>
                </a:solidFill>
                <a:cs typeface="Calibri"/>
              </a:rPr>
              <a:t>desenvolvimento</a:t>
            </a:r>
            <a:endParaRPr lang="en-US" sz="2400" dirty="0">
              <a:solidFill>
                <a:srgbClr val="7030A0"/>
              </a:solidFill>
              <a:cs typeface="Calibri"/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8241F2C-67BF-8B43-F65E-77077DD5E626}"/>
              </a:ext>
            </a:extLst>
          </p:cNvPr>
          <p:cNvSpPr/>
          <p:nvPr/>
        </p:nvSpPr>
        <p:spPr>
          <a:xfrm>
            <a:off x="8526293" y="-602105"/>
            <a:ext cx="515461" cy="515461"/>
          </a:xfrm>
          <a:prstGeom prst="ellipse">
            <a:avLst/>
          </a:prstGeom>
          <a:solidFill>
            <a:srgbClr val="840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096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id="{C94B2F22-0EEC-754D-5F83-70AAE26BAC32}"/>
              </a:ext>
            </a:extLst>
          </p:cNvPr>
          <p:cNvSpPr>
            <a:spLocks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D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5" dirty="0">
              <a:latin typeface="Quicksand" panose="00000500000000000000" pitchFamily="2" charset="0"/>
            </a:endParaRPr>
          </a:p>
        </p:txBody>
      </p:sp>
      <p:pic>
        <p:nvPicPr>
          <p:cNvPr id="2" name="!!img">
            <a:extLst>
              <a:ext uri="{FF2B5EF4-FFF2-40B4-BE49-F238E27FC236}">
                <a16:creationId xmlns:a16="http://schemas.microsoft.com/office/drawing/2014/main" id="{A33F307D-F78F-BDD5-497C-975864903A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9866">
            <a:off x="-3032327" y="3934899"/>
            <a:ext cx="7302127" cy="698065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AD6761C-3940-A0D4-EC76-C88650B410E4}"/>
              </a:ext>
            </a:extLst>
          </p:cNvPr>
          <p:cNvSpPr txBox="1"/>
          <p:nvPr/>
        </p:nvSpPr>
        <p:spPr>
          <a:xfrm>
            <a:off x="7154844" y="6048609"/>
            <a:ext cx="775900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n>
                  <a:solidFill>
                    <a:srgbClr val="8403E8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TÊXTIL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ADF1A4-23F5-587C-A62C-C741B92B8F2E}"/>
              </a:ext>
            </a:extLst>
          </p:cNvPr>
          <p:cNvSpPr txBox="1"/>
          <p:nvPr/>
        </p:nvSpPr>
        <p:spPr>
          <a:xfrm>
            <a:off x="-677011" y="105864"/>
            <a:ext cx="3328272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solidFill>
                  <a:srgbClr val="8403E8"/>
                </a:solidFill>
                <a:latin typeface="Raleway"/>
                <a:cs typeface="Quire Sans"/>
              </a:rPr>
              <a:t>OMNI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4E7C22C-4DAF-6449-6BB2-7DA4AF46C6B4}"/>
              </a:ext>
            </a:extLst>
          </p:cNvPr>
          <p:cNvSpPr txBox="1"/>
          <p:nvPr/>
        </p:nvSpPr>
        <p:spPr>
          <a:xfrm>
            <a:off x="2831991" y="3013501"/>
            <a:ext cx="6528018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800" dirty="0">
                <a:latin typeface="Raleway" pitchFamily="2" charset="0"/>
              </a:rPr>
              <a:t>Diagrama de </a:t>
            </a:r>
            <a:r>
              <a:rPr lang="pt-BR" sz="4800" dirty="0">
                <a:solidFill>
                  <a:srgbClr val="8403E8"/>
                </a:solidFill>
                <a:latin typeface="Raleway" pitchFamily="2" charset="0"/>
              </a:rPr>
              <a:t>Solução</a:t>
            </a:r>
            <a:endParaRPr lang="pt-BR" sz="4800" dirty="0">
              <a:solidFill>
                <a:srgbClr val="8403E8"/>
              </a:solidFill>
              <a:latin typeface="Raleway" pitchFamily="2" charset="0"/>
              <a:cs typeface="Quire Sans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EE3EC44B-01C3-2F20-2C33-A3B67888CCB1}"/>
              </a:ext>
            </a:extLst>
          </p:cNvPr>
          <p:cNvSpPr txBox="1"/>
          <p:nvPr/>
        </p:nvSpPr>
        <p:spPr>
          <a:xfrm>
            <a:off x="10939621" y="-842823"/>
            <a:ext cx="27472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7030A0"/>
                </a:solidFill>
                <a:latin typeface="Raleway" pitchFamily="2" charset="0"/>
                <a:cs typeface="Calibri"/>
              </a:rPr>
              <a:t>desenvolvimento</a:t>
            </a:r>
            <a:endParaRPr lang="en-US" sz="2400" dirty="0">
              <a:solidFill>
                <a:srgbClr val="7030A0"/>
              </a:solidFill>
              <a:latin typeface="Raleway" pitchFamily="2" charset="0"/>
              <a:cs typeface="Calibri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D080A4D-DAEC-9276-4C13-0F1C9E10C949}"/>
              </a:ext>
            </a:extLst>
          </p:cNvPr>
          <p:cNvSpPr/>
          <p:nvPr/>
        </p:nvSpPr>
        <p:spPr>
          <a:xfrm>
            <a:off x="10345030" y="-869720"/>
            <a:ext cx="515461" cy="515461"/>
          </a:xfrm>
          <a:prstGeom prst="ellipse">
            <a:avLst/>
          </a:prstGeom>
          <a:solidFill>
            <a:srgbClr val="840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FEE8D682-CA91-B125-ED68-3F3C60C2BA81}"/>
              </a:ext>
            </a:extLst>
          </p:cNvPr>
          <p:cNvSpPr txBox="1"/>
          <p:nvPr/>
        </p:nvSpPr>
        <p:spPr>
          <a:xfrm>
            <a:off x="10309852" y="-592016"/>
            <a:ext cx="22631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7030A0"/>
                </a:solidFill>
                <a:latin typeface="Raleway"/>
                <a:cs typeface="Calibri"/>
              </a:rPr>
              <a:t>planejamento</a:t>
            </a:r>
            <a:endParaRPr lang="en-US" sz="2400" dirty="0">
              <a:solidFill>
                <a:srgbClr val="7030A0"/>
              </a:solidFill>
              <a:cs typeface="Calibri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72498C6-DA45-0454-90AC-1E1EE13EB009}"/>
              </a:ext>
            </a:extLst>
          </p:cNvPr>
          <p:cNvSpPr/>
          <p:nvPr/>
        </p:nvSpPr>
        <p:spPr>
          <a:xfrm>
            <a:off x="9715260" y="-618913"/>
            <a:ext cx="515461" cy="515461"/>
          </a:xfrm>
          <a:prstGeom prst="ellipse">
            <a:avLst/>
          </a:prstGeom>
          <a:solidFill>
            <a:srgbClr val="840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031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ackground">
            <a:extLst>
              <a:ext uri="{FF2B5EF4-FFF2-40B4-BE49-F238E27FC236}">
                <a16:creationId xmlns:a16="http://schemas.microsoft.com/office/drawing/2014/main" id="{A601FDA0-91B9-3EF6-5057-07A2409773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D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5" dirty="0">
              <a:latin typeface="Quicksand" panose="00000500000000000000" pitchFamily="2" charset="0"/>
            </a:endParaRPr>
          </a:p>
        </p:txBody>
      </p:sp>
      <p:sp>
        <p:nvSpPr>
          <p:cNvPr id="658" name="NUVEM">
            <a:extLst>
              <a:ext uri="{FF2B5EF4-FFF2-40B4-BE49-F238E27FC236}">
                <a16:creationId xmlns:a16="http://schemas.microsoft.com/office/drawing/2014/main" id="{882F54C8-6758-4C3C-AF65-6CE9D77F26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100009" y="-322172"/>
            <a:ext cx="1930738" cy="660792"/>
          </a:xfrm>
          <a:prstGeom prst="roundRect">
            <a:avLst/>
          </a:prstGeom>
          <a:solidFill>
            <a:srgbClr val="13C1F7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86" dirty="0">
              <a:latin typeface="Quicksand" panose="00000500000000000000" pitchFamily="2" charset="0"/>
            </a:endParaRPr>
          </a:p>
          <a:p>
            <a:pPr algn="ctr"/>
            <a:r>
              <a:rPr lang="pt-BR" sz="2286" dirty="0">
                <a:latin typeface="Quicksand" panose="00000500000000000000" pitchFamily="2" charset="0"/>
              </a:rPr>
              <a:t>NUVEM</a:t>
            </a:r>
          </a:p>
        </p:txBody>
      </p:sp>
      <p:sp>
        <p:nvSpPr>
          <p:cNvPr id="315" name="info-text2">
            <a:extLst>
              <a:ext uri="{FF2B5EF4-FFF2-40B4-BE49-F238E27FC236}">
                <a16:creationId xmlns:a16="http://schemas.microsoft.com/office/drawing/2014/main" id="{B8F41526-869A-4CD4-B94C-8F850FE212AF}"/>
              </a:ext>
            </a:extLst>
          </p:cNvPr>
          <p:cNvSpPr txBox="1">
            <a:spLocks/>
          </p:cNvSpPr>
          <p:nvPr/>
        </p:nvSpPr>
        <p:spPr>
          <a:xfrm>
            <a:off x="6990734" y="594657"/>
            <a:ext cx="1512234" cy="370230"/>
          </a:xfrm>
          <a:prstGeom prst="rect">
            <a:avLst/>
          </a:prstGeom>
          <a:noFill/>
          <a:ln w="19050">
            <a:solidFill>
              <a:srgbClr val="13C1F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3" b="1" dirty="0">
                <a:solidFill>
                  <a:srgbClr val="13C1F7"/>
                </a:solidFill>
                <a:latin typeface="Quicksand" panose="00000500000000000000" pitchFamily="2" charset="0"/>
              </a:rPr>
              <a:t>Banco de Dados</a:t>
            </a:r>
          </a:p>
          <a:p>
            <a:pPr algn="ctr"/>
            <a:r>
              <a:rPr lang="pt-BR" sz="903" b="1" dirty="0">
                <a:solidFill>
                  <a:srgbClr val="13C1F7"/>
                </a:solidFill>
                <a:latin typeface="Quicksand" panose="00000500000000000000" pitchFamily="2" charset="0"/>
              </a:rPr>
              <a:t>Microsoft SQL Server</a:t>
            </a:r>
          </a:p>
        </p:txBody>
      </p:sp>
      <p:sp>
        <p:nvSpPr>
          <p:cNvPr id="318" name="info-text3">
            <a:extLst>
              <a:ext uri="{FF2B5EF4-FFF2-40B4-BE49-F238E27FC236}">
                <a16:creationId xmlns:a16="http://schemas.microsoft.com/office/drawing/2014/main" id="{E68EE20D-7296-4145-A5CE-51F6D7337A07}"/>
              </a:ext>
            </a:extLst>
          </p:cNvPr>
          <p:cNvSpPr txBox="1">
            <a:spLocks/>
          </p:cNvSpPr>
          <p:nvPr/>
        </p:nvSpPr>
        <p:spPr>
          <a:xfrm>
            <a:off x="2952560" y="621135"/>
            <a:ext cx="981041" cy="648126"/>
          </a:xfrm>
          <a:prstGeom prst="rect">
            <a:avLst/>
          </a:prstGeom>
          <a:noFill/>
          <a:ln w="19050">
            <a:solidFill>
              <a:srgbClr val="13C1F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3" b="1" dirty="0">
                <a:solidFill>
                  <a:srgbClr val="13C1F7"/>
                </a:solidFill>
                <a:latin typeface="Quicksand" panose="00000500000000000000" pitchFamily="2" charset="0"/>
              </a:rPr>
              <a:t>Tecnologias</a:t>
            </a:r>
          </a:p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13C1F7"/>
                </a:solidFill>
                <a:latin typeface="Quicksand" panose="00000500000000000000" pitchFamily="2" charset="0"/>
              </a:rPr>
              <a:t>Javascript</a:t>
            </a:r>
          </a:p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13C1F7"/>
                </a:solidFill>
                <a:latin typeface="Quicksand" panose="00000500000000000000" pitchFamily="2" charset="0"/>
              </a:rPr>
              <a:t>CSS</a:t>
            </a:r>
          </a:p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13C1F7"/>
                </a:solidFill>
                <a:latin typeface="Quicksand" panose="00000500000000000000" pitchFamily="2" charset="0"/>
              </a:rPr>
              <a:t>HTML</a:t>
            </a:r>
          </a:p>
        </p:txBody>
      </p:sp>
      <p:sp>
        <p:nvSpPr>
          <p:cNvPr id="319" name="info-text4">
            <a:extLst>
              <a:ext uri="{FF2B5EF4-FFF2-40B4-BE49-F238E27FC236}">
                <a16:creationId xmlns:a16="http://schemas.microsoft.com/office/drawing/2014/main" id="{8E88B077-85D4-4988-B7B9-0491E64A339A}"/>
              </a:ext>
            </a:extLst>
          </p:cNvPr>
          <p:cNvSpPr txBox="1">
            <a:spLocks/>
          </p:cNvSpPr>
          <p:nvPr/>
        </p:nvSpPr>
        <p:spPr>
          <a:xfrm>
            <a:off x="5230448" y="4485607"/>
            <a:ext cx="1669863" cy="370230"/>
          </a:xfrm>
          <a:prstGeom prst="rect">
            <a:avLst/>
          </a:prstGeom>
          <a:noFill/>
          <a:ln w="19050">
            <a:solidFill>
              <a:srgbClr val="13C1F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3" b="1" dirty="0">
                <a:solidFill>
                  <a:srgbClr val="13C1F7"/>
                </a:solidFill>
                <a:latin typeface="Quicksand" panose="00000500000000000000" pitchFamily="2" charset="0"/>
              </a:rPr>
              <a:t>Hospedagem em NUVEM</a:t>
            </a:r>
          </a:p>
          <a:p>
            <a:pPr algn="ctr"/>
            <a:r>
              <a:rPr lang="pt-BR" sz="903" b="1" dirty="0">
                <a:solidFill>
                  <a:srgbClr val="13C1F7"/>
                </a:solidFill>
                <a:latin typeface="Quicksand" panose="00000500000000000000" pitchFamily="2" charset="0"/>
              </a:rPr>
              <a:t>(AZURE)</a:t>
            </a:r>
          </a:p>
        </p:txBody>
      </p:sp>
      <p:sp>
        <p:nvSpPr>
          <p:cNvPr id="320" name="info-text5">
            <a:extLst>
              <a:ext uri="{FF2B5EF4-FFF2-40B4-BE49-F238E27FC236}">
                <a16:creationId xmlns:a16="http://schemas.microsoft.com/office/drawing/2014/main" id="{8D737546-B6CD-4562-B809-E724C01EAE60}"/>
              </a:ext>
            </a:extLst>
          </p:cNvPr>
          <p:cNvSpPr txBox="1">
            <a:spLocks/>
          </p:cNvSpPr>
          <p:nvPr/>
        </p:nvSpPr>
        <p:spPr>
          <a:xfrm>
            <a:off x="612434" y="6183062"/>
            <a:ext cx="745144" cy="23128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Unidade</a:t>
            </a:r>
          </a:p>
        </p:txBody>
      </p:sp>
      <p:sp>
        <p:nvSpPr>
          <p:cNvPr id="321" name="!!info-text6">
            <a:extLst>
              <a:ext uri="{FF2B5EF4-FFF2-40B4-BE49-F238E27FC236}">
                <a16:creationId xmlns:a16="http://schemas.microsoft.com/office/drawing/2014/main" id="{B595522B-2544-4695-BBA3-3D9B2724361A}"/>
              </a:ext>
            </a:extLst>
          </p:cNvPr>
          <p:cNvSpPr txBox="1">
            <a:spLocks/>
          </p:cNvSpPr>
          <p:nvPr/>
        </p:nvSpPr>
        <p:spPr>
          <a:xfrm>
            <a:off x="3810373" y="5803323"/>
            <a:ext cx="651614" cy="37023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sensor</a:t>
            </a:r>
          </a:p>
          <a:p>
            <a:pPr algn="ctr"/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(DHT11)</a:t>
            </a:r>
          </a:p>
        </p:txBody>
      </p:sp>
      <p:sp>
        <p:nvSpPr>
          <p:cNvPr id="322" name="!!info-text7">
            <a:extLst>
              <a:ext uri="{FF2B5EF4-FFF2-40B4-BE49-F238E27FC236}">
                <a16:creationId xmlns:a16="http://schemas.microsoft.com/office/drawing/2014/main" id="{74CAF260-E7E1-4BC1-8CCF-4B3DAD2014D5}"/>
              </a:ext>
            </a:extLst>
          </p:cNvPr>
          <p:cNvSpPr txBox="1">
            <a:spLocks/>
          </p:cNvSpPr>
          <p:nvPr/>
        </p:nvSpPr>
        <p:spPr>
          <a:xfrm>
            <a:off x="2835664" y="5713203"/>
            <a:ext cx="879159" cy="37023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protoboard</a:t>
            </a:r>
          </a:p>
          <a:p>
            <a:pPr algn="ctr"/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(Mini 170)</a:t>
            </a:r>
          </a:p>
        </p:txBody>
      </p:sp>
      <p:sp>
        <p:nvSpPr>
          <p:cNvPr id="323" name="!!info-text8">
            <a:extLst>
              <a:ext uri="{FF2B5EF4-FFF2-40B4-BE49-F238E27FC236}">
                <a16:creationId xmlns:a16="http://schemas.microsoft.com/office/drawing/2014/main" id="{120560DC-27C3-43A3-8742-9A18D7822EDA}"/>
              </a:ext>
            </a:extLst>
          </p:cNvPr>
          <p:cNvSpPr txBox="1">
            <a:spLocks/>
          </p:cNvSpPr>
          <p:nvPr/>
        </p:nvSpPr>
        <p:spPr>
          <a:xfrm>
            <a:off x="1957024" y="5774387"/>
            <a:ext cx="755798" cy="37023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arduino</a:t>
            </a:r>
          </a:p>
          <a:p>
            <a:pPr algn="ctr"/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(Uno R3)</a:t>
            </a:r>
          </a:p>
        </p:txBody>
      </p:sp>
      <p:sp>
        <p:nvSpPr>
          <p:cNvPr id="52" name="info-text10">
            <a:extLst>
              <a:ext uri="{FF2B5EF4-FFF2-40B4-BE49-F238E27FC236}">
                <a16:creationId xmlns:a16="http://schemas.microsoft.com/office/drawing/2014/main" id="{890FF03B-7D69-4862-A128-95309526DD2F}"/>
              </a:ext>
            </a:extLst>
          </p:cNvPr>
          <p:cNvSpPr txBox="1">
            <a:spLocks/>
          </p:cNvSpPr>
          <p:nvPr/>
        </p:nvSpPr>
        <p:spPr>
          <a:xfrm>
            <a:off x="365887" y="2026528"/>
            <a:ext cx="1238239" cy="50917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TP-Link Wireless</a:t>
            </a:r>
          </a:p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Archer C6</a:t>
            </a:r>
          </a:p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4 Portas</a:t>
            </a:r>
          </a:p>
        </p:txBody>
      </p:sp>
      <p:sp>
        <p:nvSpPr>
          <p:cNvPr id="264" name="info-text14">
            <a:extLst>
              <a:ext uri="{FF2B5EF4-FFF2-40B4-BE49-F238E27FC236}">
                <a16:creationId xmlns:a16="http://schemas.microsoft.com/office/drawing/2014/main" id="{FF136DC3-C674-44FC-B552-554CA00DA44D}"/>
              </a:ext>
            </a:extLst>
          </p:cNvPr>
          <p:cNvSpPr txBox="1">
            <a:spLocks/>
          </p:cNvSpPr>
          <p:nvPr/>
        </p:nvSpPr>
        <p:spPr>
          <a:xfrm>
            <a:off x="1164932" y="3730520"/>
            <a:ext cx="1752328" cy="64812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PowerEdge T150</a:t>
            </a:r>
          </a:p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Intel Pentium G6405T</a:t>
            </a:r>
          </a:p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8GB RAM DDR4 3200MHz</a:t>
            </a:r>
          </a:p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2TB HD SATA 6Gbps</a:t>
            </a:r>
          </a:p>
        </p:txBody>
      </p:sp>
      <p:pic>
        <p:nvPicPr>
          <p:cNvPr id="92" name="NUVEM" descr="Ícone&#10;&#10;Descrição gerada automaticamente">
            <a:extLst>
              <a:ext uri="{FF2B5EF4-FFF2-40B4-BE49-F238E27FC236}">
                <a16:creationId xmlns:a16="http://schemas.microsoft.com/office/drawing/2014/main" id="{83D92FD9-FE57-4048-8DCC-AAC6A5187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370" y="3244290"/>
            <a:ext cx="1354846" cy="1354847"/>
          </a:xfrm>
          <a:prstGeom prst="rect">
            <a:avLst/>
          </a:prstGeom>
        </p:spPr>
      </p:pic>
      <p:pic>
        <p:nvPicPr>
          <p:cNvPr id="54" name="azure logo">
            <a:extLst>
              <a:ext uri="{FF2B5EF4-FFF2-40B4-BE49-F238E27FC236}">
                <a16:creationId xmlns:a16="http://schemas.microsoft.com/office/drawing/2014/main" id="{DD974875-B6B9-48C0-8CC6-1AD6F572D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8974" y="3382897"/>
            <a:ext cx="480071" cy="480071"/>
          </a:xfrm>
          <a:prstGeom prst="rect">
            <a:avLst/>
          </a:prstGeom>
          <a:ln>
            <a:noFill/>
          </a:ln>
        </p:spPr>
      </p:pic>
      <p:pic>
        <p:nvPicPr>
          <p:cNvPr id="96" name="SaaS" descr="Ícone&#10;&#10;Descrição gerada automaticamente">
            <a:extLst>
              <a:ext uri="{FF2B5EF4-FFF2-40B4-BE49-F238E27FC236}">
                <a16:creationId xmlns:a16="http://schemas.microsoft.com/office/drawing/2014/main" id="{F4C989F1-D793-4C69-AA43-39CDEC2CEA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337" y="1785658"/>
            <a:ext cx="812907" cy="812908"/>
          </a:xfrm>
          <a:prstGeom prst="rect">
            <a:avLst/>
          </a:prstGeom>
        </p:spPr>
      </p:pic>
      <p:pic>
        <p:nvPicPr>
          <p:cNvPr id="5" name="nodeJS" descr="Ícone&#10;&#10;Descrição gerada automaticamente">
            <a:extLst>
              <a:ext uri="{FF2B5EF4-FFF2-40B4-BE49-F238E27FC236}">
                <a16:creationId xmlns:a16="http://schemas.microsoft.com/office/drawing/2014/main" id="{82573144-D759-40AC-992B-5FFCDA4C66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535" y="943991"/>
            <a:ext cx="541939" cy="541939"/>
          </a:xfrm>
          <a:prstGeom prst="rect">
            <a:avLst/>
          </a:prstGeom>
        </p:spPr>
      </p:pic>
      <p:pic>
        <p:nvPicPr>
          <p:cNvPr id="104" name="bd" descr="Ícone&#10;&#10;Descrição gerada automaticamente">
            <a:extLst>
              <a:ext uri="{FF2B5EF4-FFF2-40B4-BE49-F238E27FC236}">
                <a16:creationId xmlns:a16="http://schemas.microsoft.com/office/drawing/2014/main" id="{607AB2CB-3D83-4480-A09B-6B6CB86FB6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40" y="613835"/>
            <a:ext cx="541939" cy="541939"/>
          </a:xfrm>
          <a:prstGeom prst="rect">
            <a:avLst/>
          </a:prstGeom>
        </p:spPr>
      </p:pic>
      <p:pic>
        <p:nvPicPr>
          <p:cNvPr id="100" name="site" descr="Uma imagem contendo Forma&#10;&#10;Descrição gerada automaticamente">
            <a:extLst>
              <a:ext uri="{FF2B5EF4-FFF2-40B4-BE49-F238E27FC236}">
                <a16:creationId xmlns:a16="http://schemas.microsoft.com/office/drawing/2014/main" id="{F95E5FAB-FA10-4CEF-8B0B-386ED11EB3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285" y="617779"/>
            <a:ext cx="541939" cy="541939"/>
          </a:xfrm>
          <a:prstGeom prst="rect">
            <a:avLst/>
          </a:prstGeom>
        </p:spPr>
      </p:pic>
      <p:pic>
        <p:nvPicPr>
          <p:cNvPr id="112" name="js" descr="Logotipo&#10;&#10;Descrição gerada automaticamente">
            <a:extLst>
              <a:ext uri="{FF2B5EF4-FFF2-40B4-BE49-F238E27FC236}">
                <a16:creationId xmlns:a16="http://schemas.microsoft.com/office/drawing/2014/main" id="{D5C5CED0-95D6-4ECD-AC20-151510096B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814" y="97340"/>
            <a:ext cx="406453" cy="406453"/>
          </a:xfrm>
          <a:prstGeom prst="rect">
            <a:avLst/>
          </a:prstGeom>
        </p:spPr>
      </p:pic>
      <p:pic>
        <p:nvPicPr>
          <p:cNvPr id="108" name="html" descr="Logotipo, Ícone&#10;&#10;Descrição gerada automaticamente">
            <a:extLst>
              <a:ext uri="{FF2B5EF4-FFF2-40B4-BE49-F238E27FC236}">
                <a16:creationId xmlns:a16="http://schemas.microsoft.com/office/drawing/2014/main" id="{FD83FBF9-61B4-4EF5-B1A6-86F3943216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107" y="685603"/>
            <a:ext cx="406453" cy="406453"/>
          </a:xfrm>
          <a:prstGeom prst="rect">
            <a:avLst/>
          </a:prstGeom>
        </p:spPr>
      </p:pic>
      <p:pic>
        <p:nvPicPr>
          <p:cNvPr id="116" name="css" descr="Ícone&#10;&#10;Descrição gerada automaticamente">
            <a:extLst>
              <a:ext uri="{FF2B5EF4-FFF2-40B4-BE49-F238E27FC236}">
                <a16:creationId xmlns:a16="http://schemas.microsoft.com/office/drawing/2014/main" id="{E2BDC217-F524-4C89-9A13-7F69B3311B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007" y="1298940"/>
            <a:ext cx="406453" cy="406453"/>
          </a:xfrm>
          <a:prstGeom prst="rect">
            <a:avLst/>
          </a:prstGeom>
        </p:spPr>
      </p:pic>
      <p:pic>
        <p:nvPicPr>
          <p:cNvPr id="132" name="sensor" descr="Uma imagem contendo Ícone&#10;&#10;Descrição gerada automaticamente">
            <a:extLst>
              <a:ext uri="{FF2B5EF4-FFF2-40B4-BE49-F238E27FC236}">
                <a16:creationId xmlns:a16="http://schemas.microsoft.com/office/drawing/2014/main" id="{AB7478B9-5944-4C4B-9AD2-ACD192C816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601" y="5391639"/>
            <a:ext cx="401392" cy="406453"/>
          </a:xfrm>
          <a:prstGeom prst="rect">
            <a:avLst/>
          </a:prstGeom>
        </p:spPr>
      </p:pic>
      <p:pic>
        <p:nvPicPr>
          <p:cNvPr id="128" name="protoboard" descr="Ícone&#10;&#10;Descrição gerada automaticamente com confiança média">
            <a:extLst>
              <a:ext uri="{FF2B5EF4-FFF2-40B4-BE49-F238E27FC236}">
                <a16:creationId xmlns:a16="http://schemas.microsoft.com/office/drawing/2014/main" id="{ECB0AD55-8383-481E-8FC3-BED6B4630C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47" y="5393503"/>
            <a:ext cx="401392" cy="406453"/>
          </a:xfrm>
          <a:prstGeom prst="rect">
            <a:avLst/>
          </a:prstGeom>
        </p:spPr>
      </p:pic>
      <p:pic>
        <p:nvPicPr>
          <p:cNvPr id="124" name="arduino" descr="Esquemático, Ícone, Código QR&#10;&#10;Descrição gerada automaticamente">
            <a:extLst>
              <a:ext uri="{FF2B5EF4-FFF2-40B4-BE49-F238E27FC236}">
                <a16:creationId xmlns:a16="http://schemas.microsoft.com/office/drawing/2014/main" id="{56DB52C5-5EDE-492F-A762-45C863D66E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37" y="5391743"/>
            <a:ext cx="401392" cy="406453"/>
          </a:xfrm>
          <a:prstGeom prst="rect">
            <a:avLst/>
          </a:prstGeom>
        </p:spPr>
      </p:pic>
      <p:pic>
        <p:nvPicPr>
          <p:cNvPr id="136" name="unidade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8D74D369-A42F-4A69-A02D-77D97BA5AA1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75" y="5384300"/>
            <a:ext cx="812907" cy="812908"/>
          </a:xfrm>
          <a:prstGeom prst="rect">
            <a:avLst/>
          </a:prstGeom>
        </p:spPr>
      </p:pic>
      <p:pic>
        <p:nvPicPr>
          <p:cNvPr id="361" name="wifi_unidade" descr="Ícone&#10;&#10;Descrição gerada automaticamente">
            <a:extLst>
              <a:ext uri="{FF2B5EF4-FFF2-40B4-BE49-F238E27FC236}">
                <a16:creationId xmlns:a16="http://schemas.microsoft.com/office/drawing/2014/main" id="{FBFB2CE3-B26F-4DDD-B74F-F868709FB0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50" y="4761729"/>
            <a:ext cx="365714" cy="365714"/>
          </a:xfrm>
          <a:prstGeom prst="rect">
            <a:avLst/>
          </a:prstGeom>
        </p:spPr>
      </p:pic>
      <p:pic>
        <p:nvPicPr>
          <p:cNvPr id="230" name="servidor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90426419-7CCE-4786-93E0-CE58956138A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39" y="3888500"/>
            <a:ext cx="541939" cy="541939"/>
          </a:xfrm>
          <a:prstGeom prst="rect">
            <a:avLst/>
          </a:prstGeom>
        </p:spPr>
      </p:pic>
      <p:pic>
        <p:nvPicPr>
          <p:cNvPr id="97" name="roteador_unidade" descr="Ícone&#10;&#10;Descrição gerada automaticamente">
            <a:extLst>
              <a:ext uri="{FF2B5EF4-FFF2-40B4-BE49-F238E27FC236}">
                <a16:creationId xmlns:a16="http://schemas.microsoft.com/office/drawing/2014/main" id="{8E4D95BC-FA09-4EB4-BA6D-8E10D83243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40" y="2473333"/>
            <a:ext cx="541939" cy="541939"/>
          </a:xfrm>
          <a:prstGeom prst="rect">
            <a:avLst/>
          </a:prstGeom>
        </p:spPr>
      </p:pic>
      <p:pic>
        <p:nvPicPr>
          <p:cNvPr id="98" name="firewall_unidade" descr="Logotipo&#10;&#10;Descrição gerada automaticamente com confiança média">
            <a:extLst>
              <a:ext uri="{FF2B5EF4-FFF2-40B4-BE49-F238E27FC236}">
                <a16:creationId xmlns:a16="http://schemas.microsoft.com/office/drawing/2014/main" id="{A35D7E72-2B20-4809-A4A0-D0BEA6A8160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885" y="2858076"/>
            <a:ext cx="539722" cy="539722"/>
          </a:xfrm>
          <a:prstGeom prst="rect">
            <a:avLst/>
          </a:prstGeom>
        </p:spPr>
      </p:pic>
      <p:grpSp>
        <p:nvGrpSpPr>
          <p:cNvPr id="534" name="lines1">
            <a:extLst>
              <a:ext uri="{FF2B5EF4-FFF2-40B4-BE49-F238E27FC236}">
                <a16:creationId xmlns:a16="http://schemas.microsoft.com/office/drawing/2014/main" id="{E9D5E931-6A39-4550-918F-8F904D4669BA}"/>
              </a:ext>
            </a:extLst>
          </p:cNvPr>
          <p:cNvGrpSpPr/>
          <p:nvPr/>
        </p:nvGrpSpPr>
        <p:grpSpPr>
          <a:xfrm>
            <a:off x="4285461" y="300567"/>
            <a:ext cx="2343879" cy="2943723"/>
            <a:chOff x="3374800" y="236696"/>
            <a:chExt cx="1845805" cy="2318182"/>
          </a:xfrm>
        </p:grpSpPr>
        <p:cxnSp>
          <p:nvCxnSpPr>
            <p:cNvPr id="102" name="1">
              <a:extLst>
                <a:ext uri="{FF2B5EF4-FFF2-40B4-BE49-F238E27FC236}">
                  <a16:creationId xmlns:a16="http://schemas.microsoft.com/office/drawing/2014/main" id="{B295D783-8D79-4A34-BED9-D47651D601E3}"/>
                </a:ext>
              </a:extLst>
            </p:cNvPr>
            <p:cNvCxnSpPr>
              <a:cxnSpLocks/>
              <a:stCxn id="92" idx="0"/>
              <a:endCxn id="96" idx="2"/>
            </p:cNvCxnSpPr>
            <p:nvPr/>
          </p:nvCxnSpPr>
          <p:spPr>
            <a:xfrm rot="16200000" flipV="1">
              <a:off x="4539882" y="2300623"/>
              <a:ext cx="508508" cy="2"/>
            </a:xfrm>
            <a:prstGeom prst="bentConnector3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2">
              <a:extLst>
                <a:ext uri="{FF2B5EF4-FFF2-40B4-BE49-F238E27FC236}">
                  <a16:creationId xmlns:a16="http://schemas.microsoft.com/office/drawing/2014/main" id="{6A5E7C87-EF3D-45A0-A735-8D3E0209ED7A}"/>
                </a:ext>
              </a:extLst>
            </p:cNvPr>
            <p:cNvCxnSpPr>
              <a:cxnSpLocks/>
              <a:stCxn id="100" idx="3"/>
              <a:endCxn id="96" idx="0"/>
            </p:cNvCxnSpPr>
            <p:nvPr/>
          </p:nvCxnSpPr>
          <p:spPr>
            <a:xfrm>
              <a:off x="4285751" y="699889"/>
              <a:ext cx="508384" cy="706316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3">
              <a:extLst>
                <a:ext uri="{FF2B5EF4-FFF2-40B4-BE49-F238E27FC236}">
                  <a16:creationId xmlns:a16="http://schemas.microsoft.com/office/drawing/2014/main" id="{BCA0C5D1-2CD1-4274-8E88-4D1C81409A36}"/>
                </a:ext>
              </a:extLst>
            </p:cNvPr>
            <p:cNvCxnSpPr>
              <a:cxnSpLocks/>
              <a:stCxn id="104" idx="1"/>
              <a:endCxn id="96" idx="0"/>
            </p:cNvCxnSpPr>
            <p:nvPr/>
          </p:nvCxnSpPr>
          <p:spPr>
            <a:xfrm flipH="1">
              <a:off x="4794135" y="696783"/>
              <a:ext cx="426470" cy="709422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4">
              <a:extLst>
                <a:ext uri="{FF2B5EF4-FFF2-40B4-BE49-F238E27FC236}">
                  <a16:creationId xmlns:a16="http://schemas.microsoft.com/office/drawing/2014/main" id="{AB1FF230-B611-4B8F-A552-BDC44499076C}"/>
                </a:ext>
              </a:extLst>
            </p:cNvPr>
            <p:cNvCxnSpPr>
              <a:cxnSpLocks/>
              <a:stCxn id="100" idx="3"/>
              <a:endCxn id="104" idx="1"/>
            </p:cNvCxnSpPr>
            <p:nvPr/>
          </p:nvCxnSpPr>
          <p:spPr>
            <a:xfrm flipV="1">
              <a:off x="4285751" y="696783"/>
              <a:ext cx="934854" cy="3106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5">
              <a:extLst>
                <a:ext uri="{FF2B5EF4-FFF2-40B4-BE49-F238E27FC236}">
                  <a16:creationId xmlns:a16="http://schemas.microsoft.com/office/drawing/2014/main" id="{472166DA-AD18-4004-B03E-EAF65B1406CC}"/>
                </a:ext>
              </a:extLst>
            </p:cNvPr>
            <p:cNvCxnSpPr>
              <a:cxnSpLocks/>
              <a:stCxn id="112" idx="3"/>
              <a:endCxn id="100" idx="1"/>
            </p:cNvCxnSpPr>
            <p:nvPr/>
          </p:nvCxnSpPr>
          <p:spPr>
            <a:xfrm>
              <a:off x="3381735" y="236696"/>
              <a:ext cx="477239" cy="463193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6">
              <a:extLst>
                <a:ext uri="{FF2B5EF4-FFF2-40B4-BE49-F238E27FC236}">
                  <a16:creationId xmlns:a16="http://schemas.microsoft.com/office/drawing/2014/main" id="{94021463-426D-4E83-8AE7-21E582AA2449}"/>
                </a:ext>
              </a:extLst>
            </p:cNvPr>
            <p:cNvCxnSpPr>
              <a:cxnSpLocks/>
              <a:stCxn id="108" idx="3"/>
              <a:endCxn id="100" idx="1"/>
            </p:cNvCxnSpPr>
            <p:nvPr/>
          </p:nvCxnSpPr>
          <p:spPr>
            <a:xfrm flipV="1">
              <a:off x="3381966" y="699889"/>
              <a:ext cx="477008" cy="64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7">
              <a:extLst>
                <a:ext uri="{FF2B5EF4-FFF2-40B4-BE49-F238E27FC236}">
                  <a16:creationId xmlns:a16="http://schemas.microsoft.com/office/drawing/2014/main" id="{55DCA934-CBD5-4BCE-9A1D-731A5EB143EF}"/>
                </a:ext>
              </a:extLst>
            </p:cNvPr>
            <p:cNvCxnSpPr>
              <a:cxnSpLocks/>
              <a:stCxn id="116" idx="3"/>
              <a:endCxn id="100" idx="1"/>
            </p:cNvCxnSpPr>
            <p:nvPr/>
          </p:nvCxnSpPr>
          <p:spPr>
            <a:xfrm flipV="1">
              <a:off x="3374800" y="699889"/>
              <a:ext cx="484174" cy="483067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COLETAR">
            <a:extLst>
              <a:ext uri="{FF2B5EF4-FFF2-40B4-BE49-F238E27FC236}">
                <a16:creationId xmlns:a16="http://schemas.microsoft.com/office/drawing/2014/main" id="{C7F54594-DE23-4081-9F8F-59ED41AA4076}"/>
              </a:ext>
            </a:extLst>
          </p:cNvPr>
          <p:cNvSpPr>
            <a:spLocks/>
          </p:cNvSpPr>
          <p:nvPr/>
        </p:nvSpPr>
        <p:spPr>
          <a:xfrm>
            <a:off x="-50503" y="6494170"/>
            <a:ext cx="1930738" cy="660792"/>
          </a:xfrm>
          <a:prstGeom prst="roundRect">
            <a:avLst/>
          </a:prstGeom>
          <a:solidFill>
            <a:srgbClr val="7030A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86" dirty="0">
                <a:latin typeface="Quicksand" panose="00000500000000000000" pitchFamily="2" charset="0"/>
              </a:rPr>
              <a:t>COLETAR</a:t>
            </a:r>
          </a:p>
          <a:p>
            <a:pPr algn="ctr"/>
            <a:endParaRPr lang="pt-BR" sz="2286" dirty="0">
              <a:latin typeface="Quicksand" panose="00000500000000000000" pitchFamily="2" charset="0"/>
            </a:endParaRPr>
          </a:p>
        </p:txBody>
      </p:sp>
      <p:grpSp>
        <p:nvGrpSpPr>
          <p:cNvPr id="67" name="lines2">
            <a:extLst>
              <a:ext uri="{FF2B5EF4-FFF2-40B4-BE49-F238E27FC236}">
                <a16:creationId xmlns:a16="http://schemas.microsoft.com/office/drawing/2014/main" id="{3774CD9E-12F1-4DDB-A14F-4657518AB20F}"/>
              </a:ext>
            </a:extLst>
          </p:cNvPr>
          <p:cNvGrpSpPr/>
          <p:nvPr/>
        </p:nvGrpSpPr>
        <p:grpSpPr>
          <a:xfrm>
            <a:off x="985007" y="2744303"/>
            <a:ext cx="4425363" cy="3046451"/>
            <a:chOff x="775693" y="2161138"/>
            <a:chExt cx="3484973" cy="2399080"/>
          </a:xfrm>
        </p:grpSpPr>
        <p:cxnSp>
          <p:nvCxnSpPr>
            <p:cNvPr id="68" name="8">
              <a:extLst>
                <a:ext uri="{FF2B5EF4-FFF2-40B4-BE49-F238E27FC236}">
                  <a16:creationId xmlns:a16="http://schemas.microsoft.com/office/drawing/2014/main" id="{2C106384-2EAA-4777-BE7C-59726A2E3D57}"/>
                </a:ext>
              </a:extLst>
            </p:cNvPr>
            <p:cNvCxnSpPr>
              <a:cxnSpLocks/>
            </p:cNvCxnSpPr>
            <p:nvPr/>
          </p:nvCxnSpPr>
          <p:spPr>
            <a:xfrm>
              <a:off x="2766965" y="2463250"/>
              <a:ext cx="1493701" cy="625099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9">
              <a:extLst>
                <a:ext uri="{FF2B5EF4-FFF2-40B4-BE49-F238E27FC236}">
                  <a16:creationId xmlns:a16="http://schemas.microsoft.com/office/drawing/2014/main" id="{4A49B9C7-4A8B-4F95-A253-37D84B4D7294}"/>
                </a:ext>
              </a:extLst>
            </p:cNvPr>
            <p:cNvCxnSpPr>
              <a:cxnSpLocks/>
            </p:cNvCxnSpPr>
            <p:nvPr/>
          </p:nvCxnSpPr>
          <p:spPr>
            <a:xfrm>
              <a:off x="989083" y="2161138"/>
              <a:ext cx="1352851" cy="302112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10">
              <a:extLst>
                <a:ext uri="{FF2B5EF4-FFF2-40B4-BE49-F238E27FC236}">
                  <a16:creationId xmlns:a16="http://schemas.microsoft.com/office/drawing/2014/main" id="{7CD48B45-11E0-430E-AA10-A485FF4B9EB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31861" y="2718360"/>
              <a:ext cx="687667" cy="1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11">
              <a:extLst>
                <a:ext uri="{FF2B5EF4-FFF2-40B4-BE49-F238E27FC236}">
                  <a16:creationId xmlns:a16="http://schemas.microsoft.com/office/drawing/2014/main" id="{437D28BE-5C87-4B27-94A4-B15E1B57204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45248" y="3619416"/>
              <a:ext cx="260891" cy="1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12">
              <a:extLst>
                <a:ext uri="{FF2B5EF4-FFF2-40B4-BE49-F238E27FC236}">
                  <a16:creationId xmlns:a16="http://schemas.microsoft.com/office/drawing/2014/main" id="{CA12BCFF-8D7F-47D6-A9A6-52FAC33EBB2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74840" y="4138714"/>
              <a:ext cx="202274" cy="568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13">
              <a:extLst>
                <a:ext uri="{FF2B5EF4-FFF2-40B4-BE49-F238E27FC236}">
                  <a16:creationId xmlns:a16="http://schemas.microsoft.com/office/drawing/2014/main" id="{63E91630-D45F-4063-9345-C3C4F8BB34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6343" y="4401200"/>
              <a:ext cx="599412" cy="159018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14">
              <a:extLst>
                <a:ext uri="{FF2B5EF4-FFF2-40B4-BE49-F238E27FC236}">
                  <a16:creationId xmlns:a16="http://schemas.microsoft.com/office/drawing/2014/main" id="{2EFC0FB8-DA74-4DBA-85D1-C918DA759AA2}"/>
                </a:ext>
              </a:extLst>
            </p:cNvPr>
            <p:cNvCxnSpPr>
              <a:cxnSpLocks/>
            </p:cNvCxnSpPr>
            <p:nvPr/>
          </p:nvCxnSpPr>
          <p:spPr>
            <a:xfrm>
              <a:off x="2011851" y="4401200"/>
              <a:ext cx="409357" cy="1386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15">
              <a:extLst>
                <a:ext uri="{FF2B5EF4-FFF2-40B4-BE49-F238E27FC236}">
                  <a16:creationId xmlns:a16="http://schemas.microsoft.com/office/drawing/2014/main" id="{3E664EDC-39B5-408A-AFFF-72712E940F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7304" y="4401118"/>
              <a:ext cx="360409" cy="1468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info-text1">
            <a:extLst>
              <a:ext uri="{FF2B5EF4-FFF2-40B4-BE49-F238E27FC236}">
                <a16:creationId xmlns:a16="http://schemas.microsoft.com/office/drawing/2014/main" id="{988115AC-62A3-4F77-84A0-EFD50739CD42}"/>
              </a:ext>
            </a:extLst>
          </p:cNvPr>
          <p:cNvSpPr txBox="1">
            <a:spLocks/>
          </p:cNvSpPr>
          <p:nvPr/>
        </p:nvSpPr>
        <p:spPr>
          <a:xfrm>
            <a:off x="9300300" y="5383670"/>
            <a:ext cx="1999491" cy="64812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INTEL CORE I5–2400 @2.1GHz</a:t>
            </a:r>
          </a:p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8GB RAM</a:t>
            </a:r>
          </a:p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SSD/HD 120GB</a:t>
            </a:r>
          </a:p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WINDOWS 10</a:t>
            </a:r>
          </a:p>
        </p:txBody>
      </p:sp>
      <p:sp>
        <p:nvSpPr>
          <p:cNvPr id="48" name="info-text10">
            <a:extLst>
              <a:ext uri="{FF2B5EF4-FFF2-40B4-BE49-F238E27FC236}">
                <a16:creationId xmlns:a16="http://schemas.microsoft.com/office/drawing/2014/main" id="{CDD1E887-C6B4-47FB-AF91-E5E640EB35DF}"/>
              </a:ext>
            </a:extLst>
          </p:cNvPr>
          <p:cNvSpPr txBox="1">
            <a:spLocks/>
          </p:cNvSpPr>
          <p:nvPr/>
        </p:nvSpPr>
        <p:spPr>
          <a:xfrm>
            <a:off x="10587875" y="2024886"/>
            <a:ext cx="1238239" cy="50917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TP-Link Wireless</a:t>
            </a:r>
          </a:p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Archer C50</a:t>
            </a:r>
          </a:p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4 Portas</a:t>
            </a:r>
          </a:p>
        </p:txBody>
      </p:sp>
      <p:sp>
        <p:nvSpPr>
          <p:cNvPr id="49" name="info-text13">
            <a:extLst>
              <a:ext uri="{FF2B5EF4-FFF2-40B4-BE49-F238E27FC236}">
                <a16:creationId xmlns:a16="http://schemas.microsoft.com/office/drawing/2014/main" id="{8396702A-DECB-40D7-900D-38C11C9BA1FE}"/>
              </a:ext>
            </a:extLst>
          </p:cNvPr>
          <p:cNvSpPr txBox="1">
            <a:spLocks/>
          </p:cNvSpPr>
          <p:nvPr/>
        </p:nvSpPr>
        <p:spPr>
          <a:xfrm>
            <a:off x="10218474" y="3627899"/>
            <a:ext cx="981041" cy="37023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300Mbps</a:t>
            </a:r>
          </a:p>
          <a:p>
            <a:pPr marL="129050" indent="-129050">
              <a:buFont typeface="Arial" panose="020B0604020202020204" pitchFamily="34" charset="0"/>
              <a:buChar char="•"/>
            </a:pPr>
            <a:r>
              <a:rPr lang="pt-BR" sz="903" b="1" dirty="0">
                <a:solidFill>
                  <a:srgbClr val="7030A0"/>
                </a:solidFill>
                <a:latin typeface="Quicksand" panose="00000500000000000000" pitchFamily="2" charset="0"/>
              </a:rPr>
              <a:t>2,4GHz</a:t>
            </a:r>
          </a:p>
        </p:txBody>
      </p:sp>
      <p:pic>
        <p:nvPicPr>
          <p:cNvPr id="50" name="pc_cliente" descr="Ícone&#10;&#10;Descrição gerada automaticamente">
            <a:extLst>
              <a:ext uri="{FF2B5EF4-FFF2-40B4-BE49-F238E27FC236}">
                <a16:creationId xmlns:a16="http://schemas.microsoft.com/office/drawing/2014/main" id="{FC4AC25D-029D-4BB9-BCDF-A7D667D21AE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061" y="5626310"/>
            <a:ext cx="812907" cy="812908"/>
          </a:xfrm>
          <a:prstGeom prst="rect">
            <a:avLst/>
          </a:prstGeom>
        </p:spPr>
      </p:pic>
      <p:pic>
        <p:nvPicPr>
          <p:cNvPr id="77" name="browser1">
            <a:extLst>
              <a:ext uri="{FF2B5EF4-FFF2-40B4-BE49-F238E27FC236}">
                <a16:creationId xmlns:a16="http://schemas.microsoft.com/office/drawing/2014/main" id="{FA9CDCD7-2795-4989-810C-C633417250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87874" y="4641843"/>
            <a:ext cx="365714" cy="365714"/>
          </a:xfrm>
          <a:prstGeom prst="rect">
            <a:avLst/>
          </a:prstGeom>
        </p:spPr>
      </p:pic>
      <p:pic>
        <p:nvPicPr>
          <p:cNvPr id="78" name="browser2">
            <a:extLst>
              <a:ext uri="{FF2B5EF4-FFF2-40B4-BE49-F238E27FC236}">
                <a16:creationId xmlns:a16="http://schemas.microsoft.com/office/drawing/2014/main" id="{98720C08-D233-4AC6-A896-45A76B26AD3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21810" y="4646885"/>
            <a:ext cx="365714" cy="365714"/>
          </a:xfrm>
          <a:prstGeom prst="rect">
            <a:avLst/>
          </a:prstGeom>
        </p:spPr>
      </p:pic>
      <p:pic>
        <p:nvPicPr>
          <p:cNvPr id="51" name="wifi_cliente" descr="Ícone&#10;&#10;Descrição gerada automaticamente">
            <a:extLst>
              <a:ext uri="{FF2B5EF4-FFF2-40B4-BE49-F238E27FC236}">
                <a16:creationId xmlns:a16="http://schemas.microsoft.com/office/drawing/2014/main" id="{A558AFCC-41A5-4296-B579-5DBB048CB3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024" y="3752041"/>
            <a:ext cx="541939" cy="541939"/>
          </a:xfrm>
          <a:prstGeom prst="rect">
            <a:avLst/>
          </a:prstGeom>
        </p:spPr>
      </p:pic>
      <p:pic>
        <p:nvPicPr>
          <p:cNvPr id="53" name="roteador_cliente" descr="Ícone&#10;&#10;Descrição gerada automaticamente">
            <a:extLst>
              <a:ext uri="{FF2B5EF4-FFF2-40B4-BE49-F238E27FC236}">
                <a16:creationId xmlns:a16="http://schemas.microsoft.com/office/drawing/2014/main" id="{C2F10D7D-607D-4A2A-A2F6-7B69D933B86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022" y="2472613"/>
            <a:ext cx="541939" cy="541939"/>
          </a:xfrm>
          <a:prstGeom prst="rect">
            <a:avLst/>
          </a:prstGeom>
        </p:spPr>
      </p:pic>
      <p:pic>
        <p:nvPicPr>
          <p:cNvPr id="55" name="firewall_cliente" descr="Logotipo&#10;&#10;Descrição gerada automaticamente com confiança média">
            <a:extLst>
              <a:ext uri="{FF2B5EF4-FFF2-40B4-BE49-F238E27FC236}">
                <a16:creationId xmlns:a16="http://schemas.microsoft.com/office/drawing/2014/main" id="{9F03D620-23BE-4C36-A031-AA804320368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025" y="2858075"/>
            <a:ext cx="539722" cy="539722"/>
          </a:xfrm>
          <a:prstGeom prst="rect">
            <a:avLst/>
          </a:prstGeom>
        </p:spPr>
      </p:pic>
      <p:cxnSp>
        <p:nvCxnSpPr>
          <p:cNvPr id="56" name="16">
            <a:extLst>
              <a:ext uri="{FF2B5EF4-FFF2-40B4-BE49-F238E27FC236}">
                <a16:creationId xmlns:a16="http://schemas.microsoft.com/office/drawing/2014/main" id="{BA0E2223-7625-49D8-8B4C-54AE77041B00}"/>
              </a:ext>
            </a:extLst>
          </p:cNvPr>
          <p:cNvCxnSpPr>
            <a:cxnSpLocks/>
            <a:stCxn id="55" idx="1"/>
            <a:endCxn id="92" idx="3"/>
          </p:cNvCxnSpPr>
          <p:nvPr/>
        </p:nvCxnSpPr>
        <p:spPr>
          <a:xfrm rot="10800000" flipV="1">
            <a:off x="6765215" y="3127936"/>
            <a:ext cx="1903810" cy="793778"/>
          </a:xfrm>
          <a:prstGeom prst="bentConnector3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7">
            <a:extLst>
              <a:ext uri="{FF2B5EF4-FFF2-40B4-BE49-F238E27FC236}">
                <a16:creationId xmlns:a16="http://schemas.microsoft.com/office/drawing/2014/main" id="{3F624403-8116-4F39-9630-E7B7CE4944B9}"/>
              </a:ext>
            </a:extLst>
          </p:cNvPr>
          <p:cNvCxnSpPr>
            <a:cxnSpLocks/>
            <a:stCxn id="53" idx="1"/>
            <a:endCxn id="55" idx="3"/>
          </p:cNvCxnSpPr>
          <p:nvPr/>
        </p:nvCxnSpPr>
        <p:spPr>
          <a:xfrm rot="10800000" flipV="1">
            <a:off x="9208749" y="2743583"/>
            <a:ext cx="1727275" cy="384353"/>
          </a:xfrm>
          <a:prstGeom prst="bentConnector3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8">
            <a:extLst>
              <a:ext uri="{FF2B5EF4-FFF2-40B4-BE49-F238E27FC236}">
                <a16:creationId xmlns:a16="http://schemas.microsoft.com/office/drawing/2014/main" id="{61CE4E8A-A679-49F5-AD2B-084FCBCB7791}"/>
              </a:ext>
            </a:extLst>
          </p:cNvPr>
          <p:cNvCxnSpPr>
            <a:cxnSpLocks/>
            <a:stCxn id="51" idx="0"/>
            <a:endCxn id="53" idx="2"/>
          </p:cNvCxnSpPr>
          <p:nvPr/>
        </p:nvCxnSpPr>
        <p:spPr>
          <a:xfrm rot="16200000" flipV="1">
            <a:off x="10838249" y="3383295"/>
            <a:ext cx="737488" cy="1"/>
          </a:xfrm>
          <a:prstGeom prst="bentConnector3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9">
            <a:extLst>
              <a:ext uri="{FF2B5EF4-FFF2-40B4-BE49-F238E27FC236}">
                <a16:creationId xmlns:a16="http://schemas.microsoft.com/office/drawing/2014/main" id="{CB230635-B3E3-462D-98D1-47CC2D3C1995}"/>
              </a:ext>
            </a:extLst>
          </p:cNvPr>
          <p:cNvCxnSpPr>
            <a:cxnSpLocks/>
            <a:stCxn id="77" idx="0"/>
            <a:endCxn id="51" idx="2"/>
          </p:cNvCxnSpPr>
          <p:nvPr/>
        </p:nvCxnSpPr>
        <p:spPr>
          <a:xfrm rot="5400000" flipH="1" flipV="1">
            <a:off x="10814931" y="4249781"/>
            <a:ext cx="347864" cy="436262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20">
            <a:extLst>
              <a:ext uri="{FF2B5EF4-FFF2-40B4-BE49-F238E27FC236}">
                <a16:creationId xmlns:a16="http://schemas.microsoft.com/office/drawing/2014/main" id="{32352FD1-58A6-4756-8757-7E1AD9211BF4}"/>
              </a:ext>
            </a:extLst>
          </p:cNvPr>
          <p:cNvCxnSpPr>
            <a:cxnSpLocks/>
            <a:stCxn id="78" idx="0"/>
            <a:endCxn id="51" idx="2"/>
          </p:cNvCxnSpPr>
          <p:nvPr/>
        </p:nvCxnSpPr>
        <p:spPr>
          <a:xfrm rot="16200000" flipV="1">
            <a:off x="11229379" y="4271595"/>
            <a:ext cx="352905" cy="397674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21">
            <a:extLst>
              <a:ext uri="{FF2B5EF4-FFF2-40B4-BE49-F238E27FC236}">
                <a16:creationId xmlns:a16="http://schemas.microsoft.com/office/drawing/2014/main" id="{731E3BDD-7BD2-421A-A4C2-6DE7B5481539}"/>
              </a:ext>
            </a:extLst>
          </p:cNvPr>
          <p:cNvCxnSpPr>
            <a:cxnSpLocks/>
            <a:stCxn id="50" idx="0"/>
            <a:endCxn id="77" idx="2"/>
          </p:cNvCxnSpPr>
          <p:nvPr/>
        </p:nvCxnSpPr>
        <p:spPr>
          <a:xfrm rot="16200000" flipV="1">
            <a:off x="10675749" y="5102542"/>
            <a:ext cx="618752" cy="42878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22">
            <a:extLst>
              <a:ext uri="{FF2B5EF4-FFF2-40B4-BE49-F238E27FC236}">
                <a16:creationId xmlns:a16="http://schemas.microsoft.com/office/drawing/2014/main" id="{EE1AE03E-5548-40A7-B48C-1FC0AA4DF0A8}"/>
              </a:ext>
            </a:extLst>
          </p:cNvPr>
          <p:cNvCxnSpPr>
            <a:cxnSpLocks/>
            <a:stCxn id="50" idx="0"/>
            <a:endCxn id="78" idx="2"/>
          </p:cNvCxnSpPr>
          <p:nvPr/>
        </p:nvCxnSpPr>
        <p:spPr>
          <a:xfrm rot="5400000" flipH="1" flipV="1">
            <a:off x="11095236" y="5116880"/>
            <a:ext cx="613710" cy="405152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XIBIR">
            <a:extLst>
              <a:ext uri="{FF2B5EF4-FFF2-40B4-BE49-F238E27FC236}">
                <a16:creationId xmlns:a16="http://schemas.microsoft.com/office/drawing/2014/main" id="{5026EC17-F0DA-41F9-989E-6CA00EB9071F}"/>
              </a:ext>
            </a:extLst>
          </p:cNvPr>
          <p:cNvSpPr>
            <a:spLocks/>
          </p:cNvSpPr>
          <p:nvPr/>
        </p:nvSpPr>
        <p:spPr>
          <a:xfrm>
            <a:off x="10261262" y="6494170"/>
            <a:ext cx="1930738" cy="660792"/>
          </a:xfrm>
          <a:prstGeom prst="roundRect">
            <a:avLst/>
          </a:prstGeom>
          <a:solidFill>
            <a:srgbClr val="7030A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86" dirty="0">
                <a:latin typeface="Quicksand" panose="00000500000000000000" pitchFamily="2" charset="0"/>
              </a:rPr>
              <a:t>EXIBIR</a:t>
            </a:r>
          </a:p>
          <a:p>
            <a:pPr algn="ctr"/>
            <a:endParaRPr lang="pt-BR" sz="2286" dirty="0">
              <a:latin typeface="Quicksand" panose="00000500000000000000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008C76-2AA3-A0F2-DFDC-48C8F6F3C13A}"/>
              </a:ext>
            </a:extLst>
          </p:cNvPr>
          <p:cNvSpPr txBox="1"/>
          <p:nvPr/>
        </p:nvSpPr>
        <p:spPr>
          <a:xfrm>
            <a:off x="-677011" y="105864"/>
            <a:ext cx="3328272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solidFill>
                  <a:srgbClr val="8403E8"/>
                </a:solidFill>
                <a:latin typeface="Raleway"/>
                <a:cs typeface="Quire Sans"/>
              </a:rPr>
              <a:t>OMNI</a:t>
            </a:r>
          </a:p>
        </p:txBody>
      </p:sp>
      <p:pic>
        <p:nvPicPr>
          <p:cNvPr id="6" name="!!img">
            <a:extLst>
              <a:ext uri="{FF2B5EF4-FFF2-40B4-BE49-F238E27FC236}">
                <a16:creationId xmlns:a16="http://schemas.microsoft.com/office/drawing/2014/main" id="{CDEF23FA-7C20-204B-E468-9011A0969879}"/>
              </a:ext>
            </a:extLst>
          </p:cNvPr>
          <p:cNvPicPr>
            <a:picLocks noChangeAspect="1"/>
          </p:cNvPicPr>
          <p:nvPr/>
        </p:nvPicPr>
        <p:blipFill>
          <a:blip r:embed="rId2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9866">
            <a:off x="-3032327" y="3934899"/>
            <a:ext cx="7302127" cy="6980654"/>
          </a:xfrm>
          <a:prstGeom prst="rect">
            <a:avLst/>
          </a:prstGeom>
        </p:spPr>
      </p:pic>
      <p:sp>
        <p:nvSpPr>
          <p:cNvPr id="83" name="TextBox 11">
            <a:extLst>
              <a:ext uri="{FF2B5EF4-FFF2-40B4-BE49-F238E27FC236}">
                <a16:creationId xmlns:a16="http://schemas.microsoft.com/office/drawing/2014/main" id="{3050F353-CAE0-633D-D2B9-910DFABB327A}"/>
              </a:ext>
            </a:extLst>
          </p:cNvPr>
          <p:cNvSpPr txBox="1"/>
          <p:nvPr/>
        </p:nvSpPr>
        <p:spPr>
          <a:xfrm>
            <a:off x="9511409" y="247445"/>
            <a:ext cx="27472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7030A0"/>
                </a:solidFill>
                <a:latin typeface="Raleway" pitchFamily="2" charset="0"/>
                <a:cs typeface="Calibri"/>
              </a:rPr>
              <a:t>desenvolvimento</a:t>
            </a:r>
            <a:endParaRPr lang="en-US" sz="2400" dirty="0">
              <a:solidFill>
                <a:srgbClr val="7030A0"/>
              </a:solidFill>
              <a:latin typeface="Raleway" pitchFamily="2" charset="0"/>
              <a:cs typeface="Calibri"/>
            </a:endParaRP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5E48834C-3FE8-BD39-4E28-E48B81A0ED66}"/>
              </a:ext>
            </a:extLst>
          </p:cNvPr>
          <p:cNvSpPr/>
          <p:nvPr/>
        </p:nvSpPr>
        <p:spPr>
          <a:xfrm>
            <a:off x="8916818" y="220548"/>
            <a:ext cx="515461" cy="515461"/>
          </a:xfrm>
          <a:prstGeom prst="ellipse">
            <a:avLst/>
          </a:prstGeom>
          <a:solidFill>
            <a:srgbClr val="840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897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id="{DCCF3051-B302-168D-0BA2-FC72EB2D22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D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5" dirty="0">
              <a:latin typeface="Quicksand" panose="00000500000000000000" pitchFamily="2" charset="0"/>
            </a:endParaRPr>
          </a:p>
        </p:txBody>
      </p:sp>
      <p:pic>
        <p:nvPicPr>
          <p:cNvPr id="2" name="!!img">
            <a:extLst>
              <a:ext uri="{FF2B5EF4-FFF2-40B4-BE49-F238E27FC236}">
                <a16:creationId xmlns:a16="http://schemas.microsoft.com/office/drawing/2014/main" id="{A33F307D-F78F-BDD5-497C-975864903A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9866">
            <a:off x="-3032327" y="3934899"/>
            <a:ext cx="7302127" cy="698065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AD6761C-3940-A0D4-EC76-C88650B410E4}"/>
              </a:ext>
            </a:extLst>
          </p:cNvPr>
          <p:cNvSpPr txBox="1"/>
          <p:nvPr/>
        </p:nvSpPr>
        <p:spPr>
          <a:xfrm>
            <a:off x="7154844" y="6048609"/>
            <a:ext cx="775900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n>
                  <a:solidFill>
                    <a:srgbClr val="8403E8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TÊXTIL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ADF1A4-23F5-587C-A62C-C741B92B8F2E}"/>
              </a:ext>
            </a:extLst>
          </p:cNvPr>
          <p:cNvSpPr txBox="1"/>
          <p:nvPr/>
        </p:nvSpPr>
        <p:spPr>
          <a:xfrm>
            <a:off x="-677011" y="105864"/>
            <a:ext cx="3328272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solidFill>
                  <a:srgbClr val="8403E8"/>
                </a:solidFill>
                <a:latin typeface="Raleway"/>
                <a:cs typeface="Quire Sans"/>
              </a:rPr>
              <a:t>OMNI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4E7C22C-4DAF-6449-6BB2-7DA4AF46C6B4}"/>
              </a:ext>
            </a:extLst>
          </p:cNvPr>
          <p:cNvSpPr txBox="1"/>
          <p:nvPr/>
        </p:nvSpPr>
        <p:spPr>
          <a:xfrm>
            <a:off x="2831991" y="2504906"/>
            <a:ext cx="6528018" cy="230832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800" dirty="0">
                <a:latin typeface="Raleway" pitchFamily="2" charset="0"/>
              </a:rPr>
              <a:t>Banco de </a:t>
            </a:r>
            <a:r>
              <a:rPr lang="pt-BR" sz="4800" dirty="0">
                <a:solidFill>
                  <a:srgbClr val="8403E8"/>
                </a:solidFill>
                <a:latin typeface="Raleway" pitchFamily="2" charset="0"/>
              </a:rPr>
              <a:t>Dados</a:t>
            </a:r>
          </a:p>
          <a:p>
            <a:pPr algn="ctr"/>
            <a:endParaRPr lang="pt-BR" sz="4800" dirty="0">
              <a:latin typeface="Raleway" pitchFamily="2" charset="0"/>
            </a:endParaRPr>
          </a:p>
          <a:p>
            <a:pPr algn="ctr"/>
            <a:r>
              <a:rPr lang="pt-BR" sz="4800" dirty="0">
                <a:solidFill>
                  <a:srgbClr val="8403E8"/>
                </a:solidFill>
                <a:latin typeface="Raleway" pitchFamily="2" charset="0"/>
                <a:cs typeface="Quire Sans"/>
              </a:rPr>
              <a:t>Modelo </a:t>
            </a:r>
            <a:r>
              <a:rPr lang="pt-B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itchFamily="2" charset="0"/>
                <a:cs typeface="Quire Sans"/>
              </a:rPr>
              <a:t>Lógico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4FB03D25-3854-7A11-C74B-FF497D0DB85A}"/>
              </a:ext>
            </a:extLst>
          </p:cNvPr>
          <p:cNvSpPr txBox="1"/>
          <p:nvPr/>
        </p:nvSpPr>
        <p:spPr>
          <a:xfrm>
            <a:off x="9508343" y="-594100"/>
            <a:ext cx="27472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7030A0"/>
                </a:solidFill>
                <a:latin typeface="Raleway" pitchFamily="2" charset="0"/>
                <a:cs typeface="Calibri"/>
              </a:rPr>
              <a:t>desenvolvimento</a:t>
            </a:r>
            <a:endParaRPr lang="en-US" sz="2400" dirty="0">
              <a:solidFill>
                <a:srgbClr val="7030A0"/>
              </a:solidFill>
              <a:latin typeface="Raleway" pitchFamily="2" charset="0"/>
              <a:cs typeface="Calibri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EADD4BB-320B-202A-48F2-30AE1AE015E0}"/>
              </a:ext>
            </a:extLst>
          </p:cNvPr>
          <p:cNvSpPr/>
          <p:nvPr/>
        </p:nvSpPr>
        <p:spPr>
          <a:xfrm>
            <a:off x="8913752" y="-620997"/>
            <a:ext cx="515461" cy="515461"/>
          </a:xfrm>
          <a:prstGeom prst="ellipse">
            <a:avLst/>
          </a:prstGeom>
          <a:solidFill>
            <a:srgbClr val="840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014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9DE00370-3245-9A50-32A6-DFECBD6F123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6BED40A-4B99-01E7-880C-50E8DF0C7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11" y="343477"/>
            <a:ext cx="8620139" cy="6336829"/>
          </a:xfrm>
          <a:prstGeom prst="rect">
            <a:avLst/>
          </a:prstGeom>
        </p:spPr>
      </p:pic>
      <p:pic>
        <p:nvPicPr>
          <p:cNvPr id="2" name="!!img">
            <a:extLst>
              <a:ext uri="{FF2B5EF4-FFF2-40B4-BE49-F238E27FC236}">
                <a16:creationId xmlns:a16="http://schemas.microsoft.com/office/drawing/2014/main" id="{A33F307D-F78F-BDD5-497C-975864903A9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9866">
            <a:off x="-4245665" y="4708622"/>
            <a:ext cx="7302127" cy="698065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0ADF1A4-23F5-587C-A62C-C741B92B8F2E}"/>
              </a:ext>
            </a:extLst>
          </p:cNvPr>
          <p:cNvSpPr txBox="1"/>
          <p:nvPr/>
        </p:nvSpPr>
        <p:spPr>
          <a:xfrm>
            <a:off x="-677011" y="93559"/>
            <a:ext cx="3328272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solidFill>
                  <a:srgbClr val="8403E8"/>
                </a:solidFill>
                <a:latin typeface="Raleway"/>
                <a:cs typeface="Quire Sans"/>
              </a:rPr>
              <a:t>OMNI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433B04F9-9019-2832-25AE-7E49CE851D14}"/>
              </a:ext>
            </a:extLst>
          </p:cNvPr>
          <p:cNvSpPr txBox="1"/>
          <p:nvPr/>
        </p:nvSpPr>
        <p:spPr>
          <a:xfrm>
            <a:off x="9511409" y="247445"/>
            <a:ext cx="27472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7030A0"/>
                </a:solidFill>
                <a:latin typeface="Raleway" pitchFamily="2" charset="0"/>
                <a:cs typeface="Calibri"/>
              </a:rPr>
              <a:t>desenvolvimento</a:t>
            </a:r>
            <a:endParaRPr lang="en-US" sz="2400" dirty="0">
              <a:solidFill>
                <a:srgbClr val="7030A0"/>
              </a:solidFill>
              <a:latin typeface="Raleway" pitchFamily="2" charset="0"/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AD6761C-3940-A0D4-EC76-C88650B410E4}"/>
              </a:ext>
            </a:extLst>
          </p:cNvPr>
          <p:cNvSpPr txBox="1"/>
          <p:nvPr/>
        </p:nvSpPr>
        <p:spPr>
          <a:xfrm>
            <a:off x="7154844" y="6048609"/>
            <a:ext cx="775900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n>
                  <a:solidFill>
                    <a:srgbClr val="8403E8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TÊXTIL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B0E5E90-BF59-8BFF-19AA-AD61D3F49DE2}"/>
              </a:ext>
            </a:extLst>
          </p:cNvPr>
          <p:cNvSpPr/>
          <p:nvPr/>
        </p:nvSpPr>
        <p:spPr>
          <a:xfrm>
            <a:off x="8916818" y="220548"/>
            <a:ext cx="515461" cy="515461"/>
          </a:xfrm>
          <a:prstGeom prst="ellipse">
            <a:avLst/>
          </a:prstGeom>
          <a:solidFill>
            <a:srgbClr val="840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248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id="{DCCF3051-B302-168D-0BA2-FC72EB2D22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D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5" dirty="0">
              <a:latin typeface="Quicksand" panose="00000500000000000000" pitchFamily="2" charset="0"/>
            </a:endParaRPr>
          </a:p>
        </p:txBody>
      </p:sp>
      <p:pic>
        <p:nvPicPr>
          <p:cNvPr id="2" name="!!img">
            <a:extLst>
              <a:ext uri="{FF2B5EF4-FFF2-40B4-BE49-F238E27FC236}">
                <a16:creationId xmlns:a16="http://schemas.microsoft.com/office/drawing/2014/main" id="{A33F307D-F78F-BDD5-497C-975864903A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9866">
            <a:off x="-3032327" y="3934899"/>
            <a:ext cx="7302127" cy="698065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AD6761C-3940-A0D4-EC76-C88650B410E4}"/>
              </a:ext>
            </a:extLst>
          </p:cNvPr>
          <p:cNvSpPr txBox="1"/>
          <p:nvPr/>
        </p:nvSpPr>
        <p:spPr>
          <a:xfrm>
            <a:off x="7154844" y="6048609"/>
            <a:ext cx="775900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n>
                  <a:solidFill>
                    <a:srgbClr val="8403E8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TÊXTIL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ADF1A4-23F5-587C-A62C-C741B92B8F2E}"/>
              </a:ext>
            </a:extLst>
          </p:cNvPr>
          <p:cNvSpPr txBox="1"/>
          <p:nvPr/>
        </p:nvSpPr>
        <p:spPr>
          <a:xfrm>
            <a:off x="-677011" y="105864"/>
            <a:ext cx="3328272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solidFill>
                  <a:srgbClr val="8403E8"/>
                </a:solidFill>
                <a:latin typeface="Raleway"/>
                <a:cs typeface="Quire Sans"/>
              </a:rPr>
              <a:t>OMNI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4E7C22C-4DAF-6449-6BB2-7DA4AF46C6B4}"/>
              </a:ext>
            </a:extLst>
          </p:cNvPr>
          <p:cNvSpPr txBox="1"/>
          <p:nvPr/>
        </p:nvSpPr>
        <p:spPr>
          <a:xfrm>
            <a:off x="2831991" y="3013501"/>
            <a:ext cx="6528018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800" dirty="0">
                <a:latin typeface="Raleway" pitchFamily="2" charset="0"/>
              </a:rPr>
              <a:t>Demonstração do </a:t>
            </a:r>
            <a:r>
              <a:rPr lang="pt-BR" sz="4800" dirty="0">
                <a:solidFill>
                  <a:srgbClr val="8403E8"/>
                </a:solidFill>
                <a:latin typeface="Raleway" pitchFamily="2" charset="0"/>
              </a:rPr>
              <a:t>Site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885A8FC7-3B65-D380-0FEA-DA33D6BF3F02}"/>
              </a:ext>
            </a:extLst>
          </p:cNvPr>
          <p:cNvSpPr txBox="1"/>
          <p:nvPr/>
        </p:nvSpPr>
        <p:spPr>
          <a:xfrm>
            <a:off x="9336893" y="-601014"/>
            <a:ext cx="27472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7030A0"/>
                </a:solidFill>
                <a:latin typeface="Raleway" pitchFamily="2" charset="0"/>
                <a:cs typeface="Calibri"/>
              </a:rPr>
              <a:t>desenvolvimento</a:t>
            </a:r>
            <a:endParaRPr lang="en-US" sz="2400" dirty="0">
              <a:solidFill>
                <a:srgbClr val="7030A0"/>
              </a:solidFill>
              <a:latin typeface="Raleway" pitchFamily="2" charset="0"/>
              <a:cs typeface="Calibri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4C59E0B-9841-C2C1-E264-279317C2B7C7}"/>
              </a:ext>
            </a:extLst>
          </p:cNvPr>
          <p:cNvSpPr/>
          <p:nvPr/>
        </p:nvSpPr>
        <p:spPr>
          <a:xfrm>
            <a:off x="8742302" y="-627911"/>
            <a:ext cx="515461" cy="515461"/>
          </a:xfrm>
          <a:prstGeom prst="ellipse">
            <a:avLst/>
          </a:prstGeom>
          <a:solidFill>
            <a:srgbClr val="840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781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id="{DCCF3051-B302-168D-0BA2-FC72EB2D22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D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5" dirty="0">
              <a:latin typeface="Quicksand" panose="00000500000000000000" pitchFamily="2" charset="0"/>
            </a:endParaRPr>
          </a:p>
        </p:txBody>
      </p:sp>
      <p:pic>
        <p:nvPicPr>
          <p:cNvPr id="2" name="!!img">
            <a:extLst>
              <a:ext uri="{FF2B5EF4-FFF2-40B4-BE49-F238E27FC236}">
                <a16:creationId xmlns:a16="http://schemas.microsoft.com/office/drawing/2014/main" id="{A33F307D-F78F-BDD5-497C-975864903A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9866">
            <a:off x="-3032327" y="3934899"/>
            <a:ext cx="7302127" cy="698065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AD6761C-3940-A0D4-EC76-C88650B410E4}"/>
              </a:ext>
            </a:extLst>
          </p:cNvPr>
          <p:cNvSpPr txBox="1"/>
          <p:nvPr/>
        </p:nvSpPr>
        <p:spPr>
          <a:xfrm>
            <a:off x="7154844" y="6048609"/>
            <a:ext cx="775900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n>
                  <a:solidFill>
                    <a:srgbClr val="8403E8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TÊXTIL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ADF1A4-23F5-587C-A62C-C741B92B8F2E}"/>
              </a:ext>
            </a:extLst>
          </p:cNvPr>
          <p:cNvSpPr txBox="1"/>
          <p:nvPr/>
        </p:nvSpPr>
        <p:spPr>
          <a:xfrm>
            <a:off x="-677011" y="105864"/>
            <a:ext cx="3328272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solidFill>
                  <a:srgbClr val="8403E8"/>
                </a:solidFill>
                <a:latin typeface="Raleway"/>
                <a:cs typeface="Quire Sans"/>
              </a:rPr>
              <a:t>OMNI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4E7C22C-4DAF-6449-6BB2-7DA4AF46C6B4}"/>
              </a:ext>
            </a:extLst>
          </p:cNvPr>
          <p:cNvSpPr txBox="1"/>
          <p:nvPr/>
        </p:nvSpPr>
        <p:spPr>
          <a:xfrm>
            <a:off x="3386560" y="2874238"/>
            <a:ext cx="5415194" cy="15696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800" dirty="0">
                <a:latin typeface="Raleway" pitchFamily="2" charset="0"/>
              </a:rPr>
              <a:t>Ferramenta de </a:t>
            </a:r>
            <a:r>
              <a:rPr lang="pt-BR" sz="4800" dirty="0">
                <a:solidFill>
                  <a:srgbClr val="8403E8"/>
                </a:solidFill>
                <a:latin typeface="Raleway" pitchFamily="2" charset="0"/>
              </a:rPr>
              <a:t>Help Desk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885A8FC7-3B65-D380-0FEA-DA33D6BF3F02}"/>
              </a:ext>
            </a:extLst>
          </p:cNvPr>
          <p:cNvSpPr txBox="1"/>
          <p:nvPr/>
        </p:nvSpPr>
        <p:spPr>
          <a:xfrm>
            <a:off x="9336893" y="-601014"/>
            <a:ext cx="27472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7030A0"/>
                </a:solidFill>
                <a:latin typeface="Raleway" pitchFamily="2" charset="0"/>
                <a:cs typeface="Calibri"/>
              </a:rPr>
              <a:t>desenvolvimento</a:t>
            </a:r>
            <a:endParaRPr lang="en-US" sz="2400" dirty="0">
              <a:solidFill>
                <a:srgbClr val="7030A0"/>
              </a:solidFill>
              <a:latin typeface="Raleway" pitchFamily="2" charset="0"/>
              <a:cs typeface="Calibri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4C59E0B-9841-C2C1-E264-279317C2B7C7}"/>
              </a:ext>
            </a:extLst>
          </p:cNvPr>
          <p:cNvSpPr/>
          <p:nvPr/>
        </p:nvSpPr>
        <p:spPr>
          <a:xfrm>
            <a:off x="8742302" y="-627911"/>
            <a:ext cx="515461" cy="515461"/>
          </a:xfrm>
          <a:prstGeom prst="ellipse">
            <a:avLst/>
          </a:prstGeom>
          <a:solidFill>
            <a:srgbClr val="840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354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1">
            <a:extLst>
              <a:ext uri="{FF2B5EF4-FFF2-40B4-BE49-F238E27FC236}">
                <a16:creationId xmlns:a16="http://schemas.microsoft.com/office/drawing/2014/main" id="{885A8FC7-3B65-D380-0FEA-DA33D6BF3F02}"/>
              </a:ext>
            </a:extLst>
          </p:cNvPr>
          <p:cNvSpPr txBox="1"/>
          <p:nvPr/>
        </p:nvSpPr>
        <p:spPr>
          <a:xfrm>
            <a:off x="9336893" y="-601014"/>
            <a:ext cx="27472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7030A0"/>
                </a:solidFill>
                <a:latin typeface="Raleway" pitchFamily="2" charset="0"/>
                <a:cs typeface="Calibri"/>
              </a:rPr>
              <a:t>desenvolvimento</a:t>
            </a:r>
            <a:endParaRPr lang="en-US" sz="2400" dirty="0">
              <a:solidFill>
                <a:srgbClr val="7030A0"/>
              </a:solidFill>
              <a:latin typeface="Raleway" pitchFamily="2" charset="0"/>
              <a:cs typeface="Calibri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4C59E0B-9841-C2C1-E264-279317C2B7C7}"/>
              </a:ext>
            </a:extLst>
          </p:cNvPr>
          <p:cNvSpPr/>
          <p:nvPr/>
        </p:nvSpPr>
        <p:spPr>
          <a:xfrm>
            <a:off x="8742302" y="-627911"/>
            <a:ext cx="515461" cy="515461"/>
          </a:xfrm>
          <a:prstGeom prst="ellipse">
            <a:avLst/>
          </a:prstGeom>
          <a:solidFill>
            <a:srgbClr val="840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2967E298-6994-1835-F34C-4CFBF95FF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081"/>
            <a:ext cx="12192000" cy="692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95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id="{75CCBFB6-D148-00D8-9765-B97AFB75004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D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5" dirty="0">
              <a:latin typeface="Quicksand" panose="00000500000000000000" pitchFamily="2" charset="0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885A8FC7-3B65-D380-0FEA-DA33D6BF3F02}"/>
              </a:ext>
            </a:extLst>
          </p:cNvPr>
          <p:cNvSpPr txBox="1"/>
          <p:nvPr/>
        </p:nvSpPr>
        <p:spPr>
          <a:xfrm>
            <a:off x="9336893" y="-601014"/>
            <a:ext cx="27472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7030A0"/>
                </a:solidFill>
                <a:latin typeface="Raleway" pitchFamily="2" charset="0"/>
                <a:cs typeface="Calibri"/>
              </a:rPr>
              <a:t>desenvolvimento</a:t>
            </a:r>
            <a:endParaRPr lang="en-US" sz="2400" dirty="0">
              <a:solidFill>
                <a:srgbClr val="7030A0"/>
              </a:solidFill>
              <a:latin typeface="Raleway" pitchFamily="2" charset="0"/>
              <a:cs typeface="Calibri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4C59E0B-9841-C2C1-E264-279317C2B7C7}"/>
              </a:ext>
            </a:extLst>
          </p:cNvPr>
          <p:cNvSpPr/>
          <p:nvPr/>
        </p:nvSpPr>
        <p:spPr>
          <a:xfrm>
            <a:off x="8742302" y="-627911"/>
            <a:ext cx="515461" cy="515461"/>
          </a:xfrm>
          <a:prstGeom prst="ellipse">
            <a:avLst/>
          </a:prstGeom>
          <a:solidFill>
            <a:srgbClr val="840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2967E298-6994-1835-F34C-4CFBF95FF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3" r="7604" b="51835"/>
          <a:stretch/>
        </p:blipFill>
        <p:spPr>
          <a:xfrm>
            <a:off x="1276350" y="1761959"/>
            <a:ext cx="9639300" cy="3334081"/>
          </a:xfrm>
          <a:prstGeom prst="rect">
            <a:avLst/>
          </a:prstGeom>
        </p:spPr>
      </p:pic>
      <p:pic>
        <p:nvPicPr>
          <p:cNvPr id="5" name="!!img">
            <a:extLst>
              <a:ext uri="{FF2B5EF4-FFF2-40B4-BE49-F238E27FC236}">
                <a16:creationId xmlns:a16="http://schemas.microsoft.com/office/drawing/2014/main" id="{97C3B8C6-BA62-D340-CAE7-34481E029D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9866">
            <a:off x="-3032327" y="3934899"/>
            <a:ext cx="7302127" cy="698065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ADE5948-AA06-24D5-5741-52C6B88C35B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154844" y="6048609"/>
            <a:ext cx="775900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n>
                  <a:solidFill>
                    <a:srgbClr val="8403E8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TÊXTIL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30E2851-6925-214F-6C57-EB7B21D726F8}"/>
              </a:ext>
            </a:extLst>
          </p:cNvPr>
          <p:cNvSpPr txBox="1"/>
          <p:nvPr/>
        </p:nvSpPr>
        <p:spPr>
          <a:xfrm>
            <a:off x="-677011" y="105864"/>
            <a:ext cx="3328272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solidFill>
                  <a:srgbClr val="8403E8"/>
                </a:solidFill>
                <a:latin typeface="Raleway"/>
                <a:cs typeface="Quire Sans"/>
              </a:rPr>
              <a:t>OMNI</a:t>
            </a:r>
          </a:p>
        </p:txBody>
      </p:sp>
    </p:spTree>
    <p:extLst>
      <p:ext uri="{BB962C8B-B14F-4D97-AF65-F5344CB8AC3E}">
        <p14:creationId xmlns:p14="http://schemas.microsoft.com/office/powerpoint/2010/main" val="2517049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1">
            <a:extLst>
              <a:ext uri="{FF2B5EF4-FFF2-40B4-BE49-F238E27FC236}">
                <a16:creationId xmlns:a16="http://schemas.microsoft.com/office/drawing/2014/main" id="{885A8FC7-3B65-D380-0FEA-DA33D6BF3F02}"/>
              </a:ext>
            </a:extLst>
          </p:cNvPr>
          <p:cNvSpPr txBox="1"/>
          <p:nvPr/>
        </p:nvSpPr>
        <p:spPr>
          <a:xfrm>
            <a:off x="9336893" y="-601014"/>
            <a:ext cx="27472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7030A0"/>
                </a:solidFill>
                <a:latin typeface="Raleway" pitchFamily="2" charset="0"/>
                <a:cs typeface="Calibri"/>
              </a:rPr>
              <a:t>desenvolvimento</a:t>
            </a:r>
            <a:endParaRPr lang="en-US" sz="2400" dirty="0">
              <a:solidFill>
                <a:srgbClr val="7030A0"/>
              </a:solidFill>
              <a:latin typeface="Raleway" pitchFamily="2" charset="0"/>
              <a:cs typeface="Calibri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4C59E0B-9841-C2C1-E264-279317C2B7C7}"/>
              </a:ext>
            </a:extLst>
          </p:cNvPr>
          <p:cNvSpPr/>
          <p:nvPr/>
        </p:nvSpPr>
        <p:spPr>
          <a:xfrm>
            <a:off x="8742302" y="-627911"/>
            <a:ext cx="515461" cy="515461"/>
          </a:xfrm>
          <a:prstGeom prst="ellipse">
            <a:avLst/>
          </a:prstGeom>
          <a:solidFill>
            <a:srgbClr val="840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A41DB6-CADE-15FE-410E-DB1956E8A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96" y="0"/>
            <a:ext cx="12209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92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média">
            <a:extLst>
              <a:ext uri="{FF2B5EF4-FFF2-40B4-BE49-F238E27FC236}">
                <a16:creationId xmlns:a16="http://schemas.microsoft.com/office/drawing/2014/main" id="{D9891E25-E261-DE6B-4C99-03057FD63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20100">
            <a:off x="2143286" y="1184101"/>
            <a:ext cx="2299306" cy="219807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5371403-D354-8958-402C-293CC95B1D32}"/>
              </a:ext>
            </a:extLst>
          </p:cNvPr>
          <p:cNvSpPr txBox="1"/>
          <p:nvPr/>
        </p:nvSpPr>
        <p:spPr>
          <a:xfrm>
            <a:off x="3765680" y="2283140"/>
            <a:ext cx="565964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ln>
                  <a:solidFill>
                    <a:sysClr val="windowText" lastClr="000000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SOLUTIONS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6ED40B-E864-1ECA-07DE-82704BDCC929}"/>
              </a:ext>
            </a:extLst>
          </p:cNvPr>
          <p:cNvSpPr txBox="1"/>
          <p:nvPr/>
        </p:nvSpPr>
        <p:spPr>
          <a:xfrm>
            <a:off x="5381632" y="1469753"/>
            <a:ext cx="242773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anose="020B0604020202020204" pitchFamily="2" charset="0"/>
                <a:cs typeface="Quire Sans" panose="020B0502040204020203" pitchFamily="34" charset="0"/>
              </a:rPr>
              <a:t>OMNI</a:t>
            </a:r>
          </a:p>
        </p:txBody>
      </p:sp>
      <p:sp>
        <p:nvSpPr>
          <p:cNvPr id="7" name="nomes1">
            <a:extLst>
              <a:ext uri="{FF2B5EF4-FFF2-40B4-BE49-F238E27FC236}">
                <a16:creationId xmlns:a16="http://schemas.microsoft.com/office/drawing/2014/main" id="{FD5861A7-EBFF-89E2-F90E-12E5DBDFDB03}"/>
              </a:ext>
            </a:extLst>
          </p:cNvPr>
          <p:cNvSpPr txBox="1"/>
          <p:nvPr/>
        </p:nvSpPr>
        <p:spPr>
          <a:xfrm>
            <a:off x="1400944" y="4430575"/>
            <a:ext cx="3312000" cy="162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Eduarda Calixto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Fábio Ceslaki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Gabriel Martins </a:t>
            </a:r>
          </a:p>
        </p:txBody>
      </p:sp>
      <p:sp>
        <p:nvSpPr>
          <p:cNvPr id="8" name="nomes2">
            <a:extLst>
              <a:ext uri="{FF2B5EF4-FFF2-40B4-BE49-F238E27FC236}">
                <a16:creationId xmlns:a16="http://schemas.microsoft.com/office/drawing/2014/main" id="{369AD351-D921-3AE9-6DB6-FC90E1E40613}"/>
              </a:ext>
            </a:extLst>
          </p:cNvPr>
          <p:cNvSpPr txBox="1"/>
          <p:nvPr/>
        </p:nvSpPr>
        <p:spPr>
          <a:xfrm>
            <a:off x="7602866" y="4430575"/>
            <a:ext cx="3595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Thiago Ramos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Vitor Mendes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Wladimir Condori</a:t>
            </a:r>
          </a:p>
        </p:txBody>
      </p:sp>
    </p:spTree>
    <p:extLst>
      <p:ext uri="{BB962C8B-B14F-4D97-AF65-F5344CB8AC3E}">
        <p14:creationId xmlns:p14="http://schemas.microsoft.com/office/powerpoint/2010/main" val="179938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ckground">
            <a:extLst>
              <a:ext uri="{FF2B5EF4-FFF2-40B4-BE49-F238E27FC236}">
                <a16:creationId xmlns:a16="http://schemas.microsoft.com/office/drawing/2014/main" id="{4EEF6E71-2AFD-3F6F-9046-EE4B2D4D878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D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5" dirty="0">
              <a:latin typeface="Quicksand" panose="00000500000000000000" pitchFamily="2" charset="0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885A8FC7-3B65-D380-0FEA-DA33D6BF3F02}"/>
              </a:ext>
            </a:extLst>
          </p:cNvPr>
          <p:cNvSpPr txBox="1"/>
          <p:nvPr/>
        </p:nvSpPr>
        <p:spPr>
          <a:xfrm>
            <a:off x="9336893" y="-601014"/>
            <a:ext cx="27472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7030A0"/>
                </a:solidFill>
                <a:latin typeface="Raleway" pitchFamily="2" charset="0"/>
                <a:cs typeface="Calibri"/>
              </a:rPr>
              <a:t>desenvolvimento</a:t>
            </a:r>
            <a:endParaRPr lang="en-US" sz="2400" dirty="0">
              <a:solidFill>
                <a:srgbClr val="7030A0"/>
              </a:solidFill>
              <a:latin typeface="Raleway" pitchFamily="2" charset="0"/>
              <a:cs typeface="Calibri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4C59E0B-9841-C2C1-E264-279317C2B7C7}"/>
              </a:ext>
            </a:extLst>
          </p:cNvPr>
          <p:cNvSpPr/>
          <p:nvPr/>
        </p:nvSpPr>
        <p:spPr>
          <a:xfrm>
            <a:off x="8742302" y="-627911"/>
            <a:ext cx="515461" cy="515461"/>
          </a:xfrm>
          <a:prstGeom prst="ellipse">
            <a:avLst/>
          </a:prstGeom>
          <a:solidFill>
            <a:srgbClr val="840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A41DB6-CADE-15FE-410E-DB1956E8A2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08" t="22037" r="954" b="26852"/>
          <a:stretch/>
        </p:blipFill>
        <p:spPr>
          <a:xfrm>
            <a:off x="1850970" y="1676400"/>
            <a:ext cx="8490059" cy="3505200"/>
          </a:xfrm>
          <a:prstGeom prst="rect">
            <a:avLst/>
          </a:prstGeom>
        </p:spPr>
      </p:pic>
      <p:pic>
        <p:nvPicPr>
          <p:cNvPr id="6" name="!!img">
            <a:extLst>
              <a:ext uri="{FF2B5EF4-FFF2-40B4-BE49-F238E27FC236}">
                <a16:creationId xmlns:a16="http://schemas.microsoft.com/office/drawing/2014/main" id="{FDE36430-33AF-BF5F-DAB3-15F1DFFA237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9866">
            <a:off x="-3032327" y="3934899"/>
            <a:ext cx="7302127" cy="69806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C00BADE-E333-63BD-5C6E-94D9D7F0EF01}"/>
              </a:ext>
            </a:extLst>
          </p:cNvPr>
          <p:cNvSpPr txBox="1"/>
          <p:nvPr/>
        </p:nvSpPr>
        <p:spPr>
          <a:xfrm>
            <a:off x="7154844" y="6048609"/>
            <a:ext cx="775900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n>
                  <a:solidFill>
                    <a:srgbClr val="8403E8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TÊXTIL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F487133-E52F-354F-D4FD-CC35BD6E7E19}"/>
              </a:ext>
            </a:extLst>
          </p:cNvPr>
          <p:cNvSpPr txBox="1"/>
          <p:nvPr/>
        </p:nvSpPr>
        <p:spPr>
          <a:xfrm>
            <a:off x="-677011" y="105864"/>
            <a:ext cx="3328272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solidFill>
                  <a:srgbClr val="8403E8"/>
                </a:solidFill>
                <a:latin typeface="Raleway"/>
                <a:cs typeface="Quire Sans"/>
              </a:rPr>
              <a:t>OMNI</a:t>
            </a:r>
          </a:p>
        </p:txBody>
      </p:sp>
    </p:spTree>
    <p:extLst>
      <p:ext uri="{BB962C8B-B14F-4D97-AF65-F5344CB8AC3E}">
        <p14:creationId xmlns:p14="http://schemas.microsoft.com/office/powerpoint/2010/main" val="3610627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1">
            <a:extLst>
              <a:ext uri="{FF2B5EF4-FFF2-40B4-BE49-F238E27FC236}">
                <a16:creationId xmlns:a16="http://schemas.microsoft.com/office/drawing/2014/main" id="{885A8FC7-3B65-D380-0FEA-DA33D6BF3F02}"/>
              </a:ext>
            </a:extLst>
          </p:cNvPr>
          <p:cNvSpPr txBox="1"/>
          <p:nvPr/>
        </p:nvSpPr>
        <p:spPr>
          <a:xfrm>
            <a:off x="9336893" y="-601014"/>
            <a:ext cx="27472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7030A0"/>
                </a:solidFill>
                <a:latin typeface="Raleway" pitchFamily="2" charset="0"/>
                <a:cs typeface="Calibri"/>
              </a:rPr>
              <a:t>desenvolvimento</a:t>
            </a:r>
            <a:endParaRPr lang="en-US" sz="2400" dirty="0">
              <a:solidFill>
                <a:srgbClr val="7030A0"/>
              </a:solidFill>
              <a:latin typeface="Raleway" pitchFamily="2" charset="0"/>
              <a:cs typeface="Calibri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4C59E0B-9841-C2C1-E264-279317C2B7C7}"/>
              </a:ext>
            </a:extLst>
          </p:cNvPr>
          <p:cNvSpPr/>
          <p:nvPr/>
        </p:nvSpPr>
        <p:spPr>
          <a:xfrm>
            <a:off x="8742302" y="-627911"/>
            <a:ext cx="515461" cy="515461"/>
          </a:xfrm>
          <a:prstGeom prst="ellipse">
            <a:avLst/>
          </a:prstGeom>
          <a:solidFill>
            <a:srgbClr val="840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A41DB6-CADE-15FE-410E-DB1956E8A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96" y="0"/>
            <a:ext cx="12209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28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ckground">
            <a:extLst>
              <a:ext uri="{FF2B5EF4-FFF2-40B4-BE49-F238E27FC236}">
                <a16:creationId xmlns:a16="http://schemas.microsoft.com/office/drawing/2014/main" id="{4EEF6E71-2AFD-3F6F-9046-EE4B2D4D878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D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5" dirty="0">
              <a:latin typeface="Quicksand" panose="00000500000000000000" pitchFamily="2" charset="0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885A8FC7-3B65-D380-0FEA-DA33D6BF3F02}"/>
              </a:ext>
            </a:extLst>
          </p:cNvPr>
          <p:cNvSpPr txBox="1"/>
          <p:nvPr/>
        </p:nvSpPr>
        <p:spPr>
          <a:xfrm>
            <a:off x="9336893" y="-601014"/>
            <a:ext cx="27472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7030A0"/>
                </a:solidFill>
                <a:latin typeface="Raleway" pitchFamily="2" charset="0"/>
                <a:cs typeface="Calibri"/>
              </a:rPr>
              <a:t>desenvolvimento</a:t>
            </a:r>
            <a:endParaRPr lang="en-US" sz="2400" dirty="0">
              <a:solidFill>
                <a:srgbClr val="7030A0"/>
              </a:solidFill>
              <a:latin typeface="Raleway" pitchFamily="2" charset="0"/>
              <a:cs typeface="Calibri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4C59E0B-9841-C2C1-E264-279317C2B7C7}"/>
              </a:ext>
            </a:extLst>
          </p:cNvPr>
          <p:cNvSpPr/>
          <p:nvPr/>
        </p:nvSpPr>
        <p:spPr>
          <a:xfrm>
            <a:off x="8742302" y="-627911"/>
            <a:ext cx="515461" cy="515461"/>
          </a:xfrm>
          <a:prstGeom prst="ellipse">
            <a:avLst/>
          </a:prstGeom>
          <a:solidFill>
            <a:srgbClr val="840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A41DB6-CADE-15FE-410E-DB1956E8A2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6" t="7925" r="75534" b="5330"/>
          <a:stretch/>
        </p:blipFill>
        <p:spPr>
          <a:xfrm>
            <a:off x="4419600" y="566057"/>
            <a:ext cx="2463800" cy="5949043"/>
          </a:xfrm>
          <a:prstGeom prst="rect">
            <a:avLst/>
          </a:prstGeom>
        </p:spPr>
      </p:pic>
      <p:pic>
        <p:nvPicPr>
          <p:cNvPr id="6" name="!!img">
            <a:extLst>
              <a:ext uri="{FF2B5EF4-FFF2-40B4-BE49-F238E27FC236}">
                <a16:creationId xmlns:a16="http://schemas.microsoft.com/office/drawing/2014/main" id="{FDE36430-33AF-BF5F-DAB3-15F1DFFA237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9866">
            <a:off x="-3032327" y="3934899"/>
            <a:ext cx="7302127" cy="69806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C00BADE-E333-63BD-5C6E-94D9D7F0EF01}"/>
              </a:ext>
            </a:extLst>
          </p:cNvPr>
          <p:cNvSpPr txBox="1"/>
          <p:nvPr/>
        </p:nvSpPr>
        <p:spPr>
          <a:xfrm>
            <a:off x="7154844" y="6048609"/>
            <a:ext cx="775900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n>
                  <a:solidFill>
                    <a:srgbClr val="8403E8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TÊXTIL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F487133-E52F-354F-D4FD-CC35BD6E7E19}"/>
              </a:ext>
            </a:extLst>
          </p:cNvPr>
          <p:cNvSpPr txBox="1"/>
          <p:nvPr/>
        </p:nvSpPr>
        <p:spPr>
          <a:xfrm>
            <a:off x="-677011" y="105864"/>
            <a:ext cx="3328272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solidFill>
                  <a:srgbClr val="8403E8"/>
                </a:solidFill>
                <a:latin typeface="Raleway"/>
                <a:cs typeface="Quire Sans"/>
              </a:rPr>
              <a:t>OMNI</a:t>
            </a:r>
          </a:p>
        </p:txBody>
      </p:sp>
    </p:spTree>
    <p:extLst>
      <p:ext uri="{BB962C8B-B14F-4D97-AF65-F5344CB8AC3E}">
        <p14:creationId xmlns:p14="http://schemas.microsoft.com/office/powerpoint/2010/main" val="1059625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id="{DCCF3051-B302-168D-0BA2-FC72EB2D22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D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5" dirty="0">
              <a:latin typeface="Quicksand" panose="00000500000000000000" pitchFamily="2" charset="0"/>
            </a:endParaRPr>
          </a:p>
        </p:txBody>
      </p:sp>
      <p:pic>
        <p:nvPicPr>
          <p:cNvPr id="2" name="!!img">
            <a:extLst>
              <a:ext uri="{FF2B5EF4-FFF2-40B4-BE49-F238E27FC236}">
                <a16:creationId xmlns:a16="http://schemas.microsoft.com/office/drawing/2014/main" id="{A33F307D-F78F-BDD5-497C-975864903A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9866">
            <a:off x="-3032327" y="3934899"/>
            <a:ext cx="7302127" cy="698065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AD6761C-3940-A0D4-EC76-C88650B410E4}"/>
              </a:ext>
            </a:extLst>
          </p:cNvPr>
          <p:cNvSpPr txBox="1"/>
          <p:nvPr/>
        </p:nvSpPr>
        <p:spPr>
          <a:xfrm>
            <a:off x="7154844" y="6048609"/>
            <a:ext cx="775900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n>
                  <a:solidFill>
                    <a:srgbClr val="8403E8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TÊXTIL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ADF1A4-23F5-587C-A62C-C741B92B8F2E}"/>
              </a:ext>
            </a:extLst>
          </p:cNvPr>
          <p:cNvSpPr txBox="1"/>
          <p:nvPr/>
        </p:nvSpPr>
        <p:spPr>
          <a:xfrm>
            <a:off x="-677011" y="105864"/>
            <a:ext cx="3328272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solidFill>
                  <a:srgbClr val="8403E8"/>
                </a:solidFill>
                <a:latin typeface="Raleway"/>
                <a:cs typeface="Quire Sans"/>
              </a:rPr>
              <a:t>OMNI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4E7C22C-4DAF-6449-6BB2-7DA4AF46C6B4}"/>
              </a:ext>
            </a:extLst>
          </p:cNvPr>
          <p:cNvSpPr txBox="1"/>
          <p:nvPr/>
        </p:nvSpPr>
        <p:spPr>
          <a:xfrm>
            <a:off x="1268509" y="1232326"/>
            <a:ext cx="6528018" cy="15696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800" b="1" dirty="0">
                <a:latin typeface="Raleway" pitchFamily="2" charset="0"/>
              </a:rPr>
              <a:t>AGRADECEMOS </a:t>
            </a:r>
            <a:r>
              <a:rPr lang="pt-BR" sz="4800" b="1" dirty="0">
                <a:solidFill>
                  <a:srgbClr val="8403E8"/>
                </a:solidFill>
                <a:latin typeface="Raleway" pitchFamily="2" charset="0"/>
              </a:rPr>
              <a:t>SUA</a:t>
            </a:r>
            <a:r>
              <a:rPr lang="pt-BR" sz="4800" b="1" dirty="0">
                <a:latin typeface="Raleway" pitchFamily="2" charset="0"/>
              </a:rPr>
              <a:t> </a:t>
            </a:r>
            <a:r>
              <a:rPr lang="pt-BR" sz="4800" b="1" dirty="0">
                <a:solidFill>
                  <a:srgbClr val="8403E8"/>
                </a:solidFill>
                <a:latin typeface="Raleway" pitchFamily="2" charset="0"/>
              </a:rPr>
              <a:t>ATENÇÃO!</a:t>
            </a:r>
          </a:p>
        </p:txBody>
      </p:sp>
      <p:sp>
        <p:nvSpPr>
          <p:cNvPr id="9" name="nomes">
            <a:extLst>
              <a:ext uri="{FF2B5EF4-FFF2-40B4-BE49-F238E27FC236}">
                <a16:creationId xmlns:a16="http://schemas.microsoft.com/office/drawing/2014/main" id="{19981F15-4B44-80D9-B0A7-3FEE1971ADED}"/>
              </a:ext>
            </a:extLst>
          </p:cNvPr>
          <p:cNvSpPr txBox="1"/>
          <p:nvPr/>
        </p:nvSpPr>
        <p:spPr>
          <a:xfrm>
            <a:off x="4532518" y="3428641"/>
            <a:ext cx="4834301" cy="308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itchFamily="2" charset="0"/>
              </a:rPr>
              <a:t>eduarda.evangelista@sptech.school</a:t>
            </a:r>
          </a:p>
          <a:p>
            <a:pPr>
              <a:lnSpc>
                <a:spcPct val="150000"/>
              </a:lnSpc>
            </a:pPr>
            <a:r>
              <a:rPr lang="pt-B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itchFamily="2" charset="0"/>
              </a:rPr>
              <a:t>fabio.ribeiro@sptech.school</a:t>
            </a:r>
          </a:p>
          <a:p>
            <a:pPr>
              <a:lnSpc>
                <a:spcPct val="150000"/>
              </a:lnSpc>
            </a:pPr>
            <a:r>
              <a:rPr lang="pt-B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itchFamily="2" charset="0"/>
              </a:rPr>
              <a:t>gabriel.rocha@sptech.school</a:t>
            </a:r>
          </a:p>
          <a:p>
            <a:pPr>
              <a:lnSpc>
                <a:spcPct val="150000"/>
              </a:lnSpc>
            </a:pPr>
            <a:r>
              <a:rPr lang="pt-B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itchFamily="2" charset="0"/>
              </a:rPr>
              <a:t>thiago.jesus@sptech.school</a:t>
            </a:r>
          </a:p>
          <a:p>
            <a:pPr>
              <a:lnSpc>
                <a:spcPct val="150000"/>
              </a:lnSpc>
            </a:pPr>
            <a:r>
              <a:rPr lang="pt-B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itchFamily="2" charset="0"/>
              </a:rPr>
              <a:t>vitor.mcosta@sptech.school</a:t>
            </a:r>
          </a:p>
          <a:p>
            <a:pPr>
              <a:lnSpc>
                <a:spcPct val="150000"/>
              </a:lnSpc>
            </a:pPr>
            <a:r>
              <a:rPr lang="pt-B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itchFamily="2" charset="0"/>
              </a:rPr>
              <a:t>wladimir.tinini@sptech.school</a:t>
            </a:r>
          </a:p>
        </p:txBody>
      </p:sp>
      <p:cxnSp>
        <p:nvCxnSpPr>
          <p:cNvPr id="10" name="conect1">
            <a:extLst>
              <a:ext uri="{FF2B5EF4-FFF2-40B4-BE49-F238E27FC236}">
                <a16:creationId xmlns:a16="http://schemas.microsoft.com/office/drawing/2014/main" id="{A20707E5-FC4C-FA3C-04DC-3C98ECCB3378}"/>
              </a:ext>
            </a:extLst>
          </p:cNvPr>
          <p:cNvCxnSpPr>
            <a:cxnSpLocks/>
          </p:cNvCxnSpPr>
          <p:nvPr/>
        </p:nvCxnSpPr>
        <p:spPr>
          <a:xfrm flipH="1">
            <a:off x="1268509" y="2938763"/>
            <a:ext cx="5218016" cy="0"/>
          </a:xfrm>
          <a:prstGeom prst="straightConnector1">
            <a:avLst/>
          </a:prstGeom>
          <a:ln w="28575">
            <a:solidFill>
              <a:srgbClr val="8008FF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24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024FCCB-BD37-68EC-070E-313A3011928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D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5" dirty="0">
              <a:latin typeface="Quicksand" panose="00000500000000000000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371403-D354-8958-402C-293CC95B1D32}"/>
              </a:ext>
            </a:extLst>
          </p:cNvPr>
          <p:cNvSpPr txBox="1"/>
          <p:nvPr/>
        </p:nvSpPr>
        <p:spPr>
          <a:xfrm>
            <a:off x="3464048" y="3412323"/>
            <a:ext cx="7759004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0" dirty="0">
                <a:ln>
                  <a:solidFill>
                    <a:srgbClr val="8403E8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TÊXTIL</a:t>
            </a:r>
          </a:p>
        </p:txBody>
      </p:sp>
      <p:pic>
        <p:nvPicPr>
          <p:cNvPr id="3" name="!!img">
            <a:extLst>
              <a:ext uri="{FF2B5EF4-FFF2-40B4-BE49-F238E27FC236}">
                <a16:creationId xmlns:a16="http://schemas.microsoft.com/office/drawing/2014/main" id="{3567B774-57E8-103D-7DAA-BAE8FB745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9866">
            <a:off x="1810142" y="1960831"/>
            <a:ext cx="3260123" cy="311659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9874847-8FEF-70AB-8253-FA81E10C4CBD}"/>
              </a:ext>
            </a:extLst>
          </p:cNvPr>
          <p:cNvSpPr txBox="1"/>
          <p:nvPr/>
        </p:nvSpPr>
        <p:spPr>
          <a:xfrm>
            <a:off x="5361508" y="2310705"/>
            <a:ext cx="3328272" cy="138499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8400" dirty="0">
                <a:solidFill>
                  <a:srgbClr val="8403E8"/>
                </a:solidFill>
                <a:latin typeface="Raleway"/>
                <a:cs typeface="Quire Sans"/>
              </a:rPr>
              <a:t>OMNI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5DF1A27A-D40F-80D3-CF23-9E94B5BEFAA2}"/>
              </a:ext>
            </a:extLst>
          </p:cNvPr>
          <p:cNvSpPr txBox="1"/>
          <p:nvPr/>
        </p:nvSpPr>
        <p:spPr>
          <a:xfrm>
            <a:off x="10604902" y="-488562"/>
            <a:ext cx="15870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rgbClr val="7030A0"/>
                </a:solidFill>
                <a:latin typeface="Raleway"/>
                <a:cs typeface="Calibri"/>
              </a:rPr>
              <a:t>contexto</a:t>
            </a:r>
            <a:endParaRPr lang="en-US" sz="2400" dirty="0">
              <a:solidFill>
                <a:srgbClr val="7030A0"/>
              </a:solidFill>
              <a:cs typeface="Calibri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90F719E-E331-F0E9-8B73-AA8D94EDD898}"/>
              </a:ext>
            </a:extLst>
          </p:cNvPr>
          <p:cNvSpPr/>
          <p:nvPr/>
        </p:nvSpPr>
        <p:spPr>
          <a:xfrm>
            <a:off x="10076233" y="-515461"/>
            <a:ext cx="528669" cy="51546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8403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8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ckground">
            <a:extLst>
              <a:ext uri="{FF2B5EF4-FFF2-40B4-BE49-F238E27FC236}">
                <a16:creationId xmlns:a16="http://schemas.microsoft.com/office/drawing/2014/main" id="{5A14C00A-5CF1-52CF-7D6F-3953EF49F59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D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5" dirty="0">
              <a:latin typeface="Quicksand" panose="00000500000000000000" pitchFamily="2" charset="0"/>
            </a:endParaRPr>
          </a:p>
        </p:txBody>
      </p:sp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82849E87-09E6-C1D3-BBA9-64DD2F38D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909" y="1726721"/>
            <a:ext cx="3390181" cy="3404558"/>
          </a:xfrm>
          <a:prstGeom prst="rect">
            <a:avLst/>
          </a:prstGeom>
        </p:spPr>
      </p:pic>
      <p:sp>
        <p:nvSpPr>
          <p:cNvPr id="10" name="CaixaDeTexto 5">
            <a:extLst>
              <a:ext uri="{FF2B5EF4-FFF2-40B4-BE49-F238E27FC236}">
                <a16:creationId xmlns:a16="http://schemas.microsoft.com/office/drawing/2014/main" id="{5D52C74A-BA90-8E40-39C9-DBE013876BDC}"/>
              </a:ext>
            </a:extLst>
          </p:cNvPr>
          <p:cNvSpPr txBox="1"/>
          <p:nvPr/>
        </p:nvSpPr>
        <p:spPr>
          <a:xfrm>
            <a:off x="2208940" y="5186959"/>
            <a:ext cx="7759004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cs typeface="Quire Sans"/>
              </a:rPr>
              <a:t>Industria Têxtil</a:t>
            </a:r>
            <a:endParaRPr lang="pt-BR" sz="4400" dirty="0">
              <a:solidFill>
                <a:schemeClr val="tx1">
                  <a:lumMod val="95000"/>
                  <a:lumOff val="5000"/>
                </a:schemeClr>
              </a:solidFill>
              <a:latin typeface="Raleway" panose="020B0604020202020204" pitchFamily="2" charset="0"/>
              <a:cs typeface="Quire Sans" panose="020B0502040204020203" pitchFamily="34" charset="0"/>
            </a:endParaRPr>
          </a:p>
        </p:txBody>
      </p:sp>
      <p:pic>
        <p:nvPicPr>
          <p:cNvPr id="2" name="!!img">
            <a:extLst>
              <a:ext uri="{FF2B5EF4-FFF2-40B4-BE49-F238E27FC236}">
                <a16:creationId xmlns:a16="http://schemas.microsoft.com/office/drawing/2014/main" id="{A33F307D-F78F-BDD5-497C-975864903A9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9866">
            <a:off x="-3032327" y="3934899"/>
            <a:ext cx="7302127" cy="698065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AD6761C-3940-A0D4-EC76-C88650B410E4}"/>
              </a:ext>
            </a:extLst>
          </p:cNvPr>
          <p:cNvSpPr txBox="1"/>
          <p:nvPr/>
        </p:nvSpPr>
        <p:spPr>
          <a:xfrm>
            <a:off x="7154844" y="6048609"/>
            <a:ext cx="775900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n>
                  <a:solidFill>
                    <a:srgbClr val="8403E8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TÊXTIL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ADF1A4-23F5-587C-A62C-C741B92B8F2E}"/>
              </a:ext>
            </a:extLst>
          </p:cNvPr>
          <p:cNvSpPr txBox="1"/>
          <p:nvPr/>
        </p:nvSpPr>
        <p:spPr>
          <a:xfrm>
            <a:off x="-677011" y="105864"/>
            <a:ext cx="3328272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solidFill>
                  <a:srgbClr val="8403E8"/>
                </a:solidFill>
                <a:latin typeface="Raleway"/>
                <a:cs typeface="Quire Sans"/>
              </a:rPr>
              <a:t>OMNI</a:t>
            </a: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0C1314AE-2B9C-D883-A32D-05C50F670A75}"/>
              </a:ext>
            </a:extLst>
          </p:cNvPr>
          <p:cNvSpPr txBox="1"/>
          <p:nvPr/>
        </p:nvSpPr>
        <p:spPr>
          <a:xfrm>
            <a:off x="10496613" y="386743"/>
            <a:ext cx="15870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rgbClr val="7030A0"/>
                </a:solidFill>
                <a:latin typeface="Raleway"/>
                <a:cs typeface="Calibri"/>
              </a:rPr>
              <a:t>contexto</a:t>
            </a:r>
            <a:endParaRPr lang="en-US" sz="2400" dirty="0">
              <a:solidFill>
                <a:srgbClr val="7030A0"/>
              </a:solidFill>
              <a:cs typeface="Calibri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8CC2112-47D4-A398-77C4-11A88A2B8B34}"/>
              </a:ext>
            </a:extLst>
          </p:cNvPr>
          <p:cNvSpPr/>
          <p:nvPr/>
        </p:nvSpPr>
        <p:spPr>
          <a:xfrm>
            <a:off x="9967944" y="359844"/>
            <a:ext cx="528669" cy="51546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8403E8"/>
              </a:solidFill>
            </a:endParaRP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CCD2FF76-A989-1372-8E3A-B6941839633F}"/>
              </a:ext>
            </a:extLst>
          </p:cNvPr>
          <p:cNvSpPr txBox="1"/>
          <p:nvPr/>
        </p:nvSpPr>
        <p:spPr>
          <a:xfrm>
            <a:off x="9967944" y="-646189"/>
            <a:ext cx="15870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8238BA"/>
                </a:solidFill>
                <a:latin typeface="Raleway"/>
                <a:cs typeface="Calibri"/>
              </a:rPr>
              <a:t>problema</a:t>
            </a:r>
            <a:endParaRPr lang="en-US" sz="2400" dirty="0">
              <a:solidFill>
                <a:srgbClr val="8238BA"/>
              </a:solidFill>
              <a:cs typeface="Calibri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650E747-4458-B15E-8622-C2289BB042C8}"/>
              </a:ext>
            </a:extLst>
          </p:cNvPr>
          <p:cNvSpPr/>
          <p:nvPr/>
        </p:nvSpPr>
        <p:spPr>
          <a:xfrm>
            <a:off x="9439275" y="-673088"/>
            <a:ext cx="528669" cy="515461"/>
          </a:xfrm>
          <a:prstGeom prst="ellipse">
            <a:avLst/>
          </a:prstGeom>
          <a:solidFill>
            <a:srgbClr val="823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8403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03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ackground">
            <a:extLst>
              <a:ext uri="{FF2B5EF4-FFF2-40B4-BE49-F238E27FC236}">
                <a16:creationId xmlns:a16="http://schemas.microsoft.com/office/drawing/2014/main" id="{836B367F-C81C-229B-5260-D8DEC92BFD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D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5" dirty="0">
              <a:latin typeface="Quicksand" panose="00000500000000000000" pitchFamily="2" charset="0"/>
            </a:endParaRPr>
          </a:p>
        </p:txBody>
      </p:sp>
      <p:sp>
        <p:nvSpPr>
          <p:cNvPr id="9" name="CaixaDeTexto 5">
            <a:extLst>
              <a:ext uri="{FF2B5EF4-FFF2-40B4-BE49-F238E27FC236}">
                <a16:creationId xmlns:a16="http://schemas.microsoft.com/office/drawing/2014/main" id="{BD577D90-6D21-D65B-C3ED-9FBDE29D49BF}"/>
              </a:ext>
            </a:extLst>
          </p:cNvPr>
          <p:cNvSpPr txBox="1"/>
          <p:nvPr/>
        </p:nvSpPr>
        <p:spPr>
          <a:xfrm>
            <a:off x="3689807" y="2707912"/>
            <a:ext cx="479726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/>
                <a:cs typeface="Quire Sans"/>
              </a:rPr>
              <a:t>Desperdício</a:t>
            </a:r>
            <a:endParaRPr lang="pt-BR" sz="3200" dirty="0">
              <a:solidFill>
                <a:schemeClr val="tx1">
                  <a:lumMod val="85000"/>
                  <a:lumOff val="15000"/>
                </a:schemeClr>
              </a:solidFill>
              <a:latin typeface="Raleway" panose="020B0604020202020204" pitchFamily="2" charset="0"/>
              <a:cs typeface="Quire Sans" panose="020B0502040204020203" pitchFamily="34" charset="0"/>
            </a:endParaRPr>
          </a:p>
        </p:txBody>
      </p:sp>
      <p:pic>
        <p:nvPicPr>
          <p:cNvPr id="8" name="icon_agua" descr="Torneira com vazamento com preenchimento sólido">
            <a:extLst>
              <a:ext uri="{FF2B5EF4-FFF2-40B4-BE49-F238E27FC236}">
                <a16:creationId xmlns:a16="http://schemas.microsoft.com/office/drawing/2014/main" id="{8E013925-C2DD-8CDC-0EF0-84747B62E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7473" y="4527556"/>
            <a:ext cx="1732282" cy="1775414"/>
          </a:xfrm>
          <a:prstGeom prst="rect">
            <a:avLst/>
          </a:prstGeom>
        </p:spPr>
      </p:pic>
      <p:cxnSp>
        <p:nvCxnSpPr>
          <p:cNvPr id="10" name="conect1">
            <a:extLst>
              <a:ext uri="{FF2B5EF4-FFF2-40B4-BE49-F238E27FC236}">
                <a16:creationId xmlns:a16="http://schemas.microsoft.com/office/drawing/2014/main" id="{35451D5B-0821-712C-56F5-05F3C750A114}"/>
              </a:ext>
            </a:extLst>
          </p:cNvPr>
          <p:cNvCxnSpPr>
            <a:cxnSpLocks/>
          </p:cNvCxnSpPr>
          <p:nvPr/>
        </p:nvCxnSpPr>
        <p:spPr>
          <a:xfrm flipH="1">
            <a:off x="2281982" y="2349827"/>
            <a:ext cx="1964560" cy="1924620"/>
          </a:xfrm>
          <a:prstGeom prst="straightConnector1">
            <a:avLst/>
          </a:prstGeom>
          <a:ln w="28575">
            <a:solidFill>
              <a:srgbClr val="8008FF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1">
            <a:extLst>
              <a:ext uri="{FF2B5EF4-FFF2-40B4-BE49-F238E27FC236}">
                <a16:creationId xmlns:a16="http://schemas.microsoft.com/office/drawing/2014/main" id="{DAA6CFAA-E78D-96C8-DB8C-592DA72BB3E7}"/>
              </a:ext>
            </a:extLst>
          </p:cNvPr>
          <p:cNvCxnSpPr>
            <a:cxnSpLocks/>
          </p:cNvCxnSpPr>
          <p:nvPr/>
        </p:nvCxnSpPr>
        <p:spPr>
          <a:xfrm flipH="1" flipV="1">
            <a:off x="7676460" y="2349827"/>
            <a:ext cx="2235417" cy="1983534"/>
          </a:xfrm>
          <a:prstGeom prst="straightConnector1">
            <a:avLst/>
          </a:prstGeom>
          <a:ln w="28575">
            <a:solidFill>
              <a:srgbClr val="8008FF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3" descr="Icon&#10;&#10;Description automatically generated">
            <a:extLst>
              <a:ext uri="{FF2B5EF4-FFF2-40B4-BE49-F238E27FC236}">
                <a16:creationId xmlns:a16="http://schemas.microsoft.com/office/drawing/2014/main" id="{4E7F211D-DA13-04B6-DC27-73562BA54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079" y="4630947"/>
            <a:ext cx="1348596" cy="133421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794F2EE-914A-CB03-DC0B-2BD1620A3081}"/>
              </a:ext>
            </a:extLst>
          </p:cNvPr>
          <p:cNvSpPr txBox="1"/>
          <p:nvPr/>
        </p:nvSpPr>
        <p:spPr>
          <a:xfrm>
            <a:off x="7154844" y="6035829"/>
            <a:ext cx="775900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n>
                  <a:solidFill>
                    <a:srgbClr val="8403E8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TÊXTIL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E66C841-264E-E4FB-61F2-41DD40AC154E}"/>
              </a:ext>
            </a:extLst>
          </p:cNvPr>
          <p:cNvSpPr txBox="1"/>
          <p:nvPr/>
        </p:nvSpPr>
        <p:spPr>
          <a:xfrm>
            <a:off x="-677011" y="105864"/>
            <a:ext cx="3328272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solidFill>
                  <a:srgbClr val="8403E8"/>
                </a:solidFill>
                <a:latin typeface="Raleway"/>
                <a:cs typeface="Quire Sans"/>
              </a:rPr>
              <a:t>OMNI</a:t>
            </a:r>
          </a:p>
        </p:txBody>
      </p:sp>
      <p:pic>
        <p:nvPicPr>
          <p:cNvPr id="16" name="icon_din" descr="Dinheiro com preenchimento sólido">
            <a:extLst>
              <a:ext uri="{FF2B5EF4-FFF2-40B4-BE49-F238E27FC236}">
                <a16:creationId xmlns:a16="http://schemas.microsoft.com/office/drawing/2014/main" id="{98E12E98-2989-B800-99AD-760A652767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6000" y="1108158"/>
            <a:ext cx="1440000" cy="1440000"/>
          </a:xfrm>
          <a:prstGeom prst="rect">
            <a:avLst/>
          </a:prstGeom>
        </p:spPr>
      </p:pic>
      <p:pic>
        <p:nvPicPr>
          <p:cNvPr id="28" name="!!img">
            <a:extLst>
              <a:ext uri="{FF2B5EF4-FFF2-40B4-BE49-F238E27FC236}">
                <a16:creationId xmlns:a16="http://schemas.microsoft.com/office/drawing/2014/main" id="{1108A652-AA7C-6231-CCC3-1B73A990F659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9866">
            <a:off x="-3032327" y="3934899"/>
            <a:ext cx="7302127" cy="6980654"/>
          </a:xfrm>
          <a:prstGeom prst="rect">
            <a:avLst/>
          </a:prstGeom>
        </p:spPr>
      </p:pic>
      <p:cxnSp>
        <p:nvCxnSpPr>
          <p:cNvPr id="30" name="conect1">
            <a:extLst>
              <a:ext uri="{FF2B5EF4-FFF2-40B4-BE49-F238E27FC236}">
                <a16:creationId xmlns:a16="http://schemas.microsoft.com/office/drawing/2014/main" id="{6FEFFB50-6127-97DC-3894-85826EFF2020}"/>
              </a:ext>
            </a:extLst>
          </p:cNvPr>
          <p:cNvCxnSpPr>
            <a:cxnSpLocks/>
          </p:cNvCxnSpPr>
          <p:nvPr/>
        </p:nvCxnSpPr>
        <p:spPr>
          <a:xfrm flipH="1">
            <a:off x="3450124" y="5415263"/>
            <a:ext cx="5291752" cy="0"/>
          </a:xfrm>
          <a:prstGeom prst="straightConnector1">
            <a:avLst/>
          </a:prstGeom>
          <a:ln w="28575">
            <a:solidFill>
              <a:srgbClr val="8008FF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1">
            <a:extLst>
              <a:ext uri="{FF2B5EF4-FFF2-40B4-BE49-F238E27FC236}">
                <a16:creationId xmlns:a16="http://schemas.microsoft.com/office/drawing/2014/main" id="{60FBAA70-11E0-9E0F-4E9B-358BDC34F669}"/>
              </a:ext>
            </a:extLst>
          </p:cNvPr>
          <p:cNvSpPr txBox="1"/>
          <p:nvPr/>
        </p:nvSpPr>
        <p:spPr>
          <a:xfrm>
            <a:off x="10496613" y="386743"/>
            <a:ext cx="15870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rgbClr val="7030A0"/>
                </a:solidFill>
                <a:latin typeface="Raleway"/>
                <a:cs typeface="Calibri"/>
              </a:rPr>
              <a:t>contexto</a:t>
            </a:r>
            <a:endParaRPr lang="en-US" sz="2400" dirty="0">
              <a:solidFill>
                <a:srgbClr val="7030A0"/>
              </a:solidFill>
              <a:cs typeface="Calibri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DCF330A-A12A-99DC-B662-514A10D73D02}"/>
              </a:ext>
            </a:extLst>
          </p:cNvPr>
          <p:cNvSpPr/>
          <p:nvPr/>
        </p:nvSpPr>
        <p:spPr>
          <a:xfrm>
            <a:off x="9967944" y="359844"/>
            <a:ext cx="528669" cy="51546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8403E8"/>
              </a:solidFill>
            </a:endParaRP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0CED7EB0-240B-3BE2-F6E5-7F50C23B1168}"/>
              </a:ext>
            </a:extLst>
          </p:cNvPr>
          <p:cNvSpPr txBox="1"/>
          <p:nvPr/>
        </p:nvSpPr>
        <p:spPr>
          <a:xfrm>
            <a:off x="9967944" y="-646189"/>
            <a:ext cx="15870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8238BA"/>
                </a:solidFill>
                <a:latin typeface="Raleway"/>
                <a:cs typeface="Calibri"/>
              </a:rPr>
              <a:t>problema</a:t>
            </a:r>
            <a:endParaRPr lang="en-US" sz="2400" dirty="0">
              <a:solidFill>
                <a:srgbClr val="8238BA"/>
              </a:solidFill>
              <a:cs typeface="Calibri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4DD8561-494C-05D2-AC70-7057B9F47539}"/>
              </a:ext>
            </a:extLst>
          </p:cNvPr>
          <p:cNvSpPr/>
          <p:nvPr/>
        </p:nvSpPr>
        <p:spPr>
          <a:xfrm>
            <a:off x="9439275" y="-673088"/>
            <a:ext cx="528669" cy="515461"/>
          </a:xfrm>
          <a:prstGeom prst="ellipse">
            <a:avLst/>
          </a:prstGeom>
          <a:solidFill>
            <a:srgbClr val="823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8403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528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ackground">
            <a:extLst>
              <a:ext uri="{FF2B5EF4-FFF2-40B4-BE49-F238E27FC236}">
                <a16:creationId xmlns:a16="http://schemas.microsoft.com/office/drawing/2014/main" id="{BD6BFA81-B871-BF05-84FB-092554A8D2A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D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5" dirty="0">
              <a:latin typeface="Quicksand" panose="00000500000000000000" pitchFamily="2" charset="0"/>
            </a:endParaRPr>
          </a:p>
        </p:txBody>
      </p:sp>
      <p:pic>
        <p:nvPicPr>
          <p:cNvPr id="2" name="!!img">
            <a:extLst>
              <a:ext uri="{FF2B5EF4-FFF2-40B4-BE49-F238E27FC236}">
                <a16:creationId xmlns:a16="http://schemas.microsoft.com/office/drawing/2014/main" id="{A33F307D-F78F-BDD5-497C-975864903A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9866">
            <a:off x="-3032327" y="3934899"/>
            <a:ext cx="7302127" cy="698065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AD6761C-3940-A0D4-EC76-C88650B410E4}"/>
              </a:ext>
            </a:extLst>
          </p:cNvPr>
          <p:cNvSpPr txBox="1"/>
          <p:nvPr/>
        </p:nvSpPr>
        <p:spPr>
          <a:xfrm>
            <a:off x="7154844" y="6048609"/>
            <a:ext cx="775900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n>
                  <a:solidFill>
                    <a:srgbClr val="8403E8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TÊXTIL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ADF1A4-23F5-587C-A62C-C741B92B8F2E}"/>
              </a:ext>
            </a:extLst>
          </p:cNvPr>
          <p:cNvSpPr txBox="1"/>
          <p:nvPr/>
        </p:nvSpPr>
        <p:spPr>
          <a:xfrm>
            <a:off x="-677011" y="105864"/>
            <a:ext cx="3328272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solidFill>
                  <a:srgbClr val="8403E8"/>
                </a:solidFill>
                <a:latin typeface="Raleway"/>
                <a:cs typeface="Quire Sans"/>
              </a:rPr>
              <a:t>OMNI</a:t>
            </a:r>
          </a:p>
        </p:txBody>
      </p:sp>
      <p:sp>
        <p:nvSpPr>
          <p:cNvPr id="6" name="txt1-front">
            <a:extLst>
              <a:ext uri="{FF2B5EF4-FFF2-40B4-BE49-F238E27FC236}">
                <a16:creationId xmlns:a16="http://schemas.microsoft.com/office/drawing/2014/main" id="{C464417A-9235-F940-BEC6-73BA72C54435}"/>
              </a:ext>
            </a:extLst>
          </p:cNvPr>
          <p:cNvSpPr txBox="1"/>
          <p:nvPr/>
        </p:nvSpPr>
        <p:spPr>
          <a:xfrm>
            <a:off x="5795259" y="1651042"/>
            <a:ext cx="3666190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b="1" dirty="0">
                <a:solidFill>
                  <a:srgbClr val="8403E8"/>
                </a:solidFill>
                <a:latin typeface="Raleway"/>
              </a:rPr>
              <a:t>1,2 mi toneladas</a:t>
            </a:r>
          </a:p>
          <a:p>
            <a:pPr algn="ctr"/>
            <a:r>
              <a:rPr lang="pt-BR" sz="3200" b="1" dirty="0">
                <a:solidFill>
                  <a:srgbClr val="8403E8"/>
                </a:solidFill>
                <a:latin typeface="Raleway"/>
              </a:rPr>
              <a:t>produzidas</a:t>
            </a:r>
          </a:p>
        </p:txBody>
      </p:sp>
      <p:sp>
        <p:nvSpPr>
          <p:cNvPr id="7" name="txt2-front">
            <a:extLst>
              <a:ext uri="{FF2B5EF4-FFF2-40B4-BE49-F238E27FC236}">
                <a16:creationId xmlns:a16="http://schemas.microsoft.com/office/drawing/2014/main" id="{E35F19AA-0D37-C723-95C8-D8039FFFD78F}"/>
              </a:ext>
            </a:extLst>
          </p:cNvPr>
          <p:cNvSpPr txBox="1"/>
          <p:nvPr/>
        </p:nvSpPr>
        <p:spPr>
          <a:xfrm>
            <a:off x="1709925" y="2345543"/>
            <a:ext cx="2822593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b="1" dirty="0">
                <a:solidFill>
                  <a:srgbClr val="8403E8"/>
                </a:solidFill>
                <a:latin typeface="Raleway"/>
              </a:rPr>
              <a:t>2,6 bi dólares</a:t>
            </a:r>
          </a:p>
          <a:p>
            <a:pPr algn="ctr"/>
            <a:r>
              <a:rPr lang="pt-BR" sz="3200" b="1" dirty="0">
                <a:solidFill>
                  <a:srgbClr val="8403E8"/>
                </a:solidFill>
                <a:latin typeface="Raleway"/>
              </a:rPr>
              <a:t>exportação</a:t>
            </a:r>
          </a:p>
        </p:txBody>
      </p:sp>
      <p:sp>
        <p:nvSpPr>
          <p:cNvPr id="14" name="txt3-front">
            <a:extLst>
              <a:ext uri="{FF2B5EF4-FFF2-40B4-BE49-F238E27FC236}">
                <a16:creationId xmlns:a16="http://schemas.microsoft.com/office/drawing/2014/main" id="{40C3EF7A-1819-3AB4-2DC8-0562EFB460FA}"/>
              </a:ext>
            </a:extLst>
          </p:cNvPr>
          <p:cNvSpPr txBox="1"/>
          <p:nvPr/>
        </p:nvSpPr>
        <p:spPr>
          <a:xfrm>
            <a:off x="7769409" y="3755084"/>
            <a:ext cx="3671632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b="1" dirty="0">
                <a:solidFill>
                  <a:srgbClr val="8403E8"/>
                </a:solidFill>
                <a:latin typeface="Raleway"/>
              </a:rPr>
              <a:t>175 mil toneladas</a:t>
            </a:r>
          </a:p>
          <a:p>
            <a:pPr algn="ctr"/>
            <a:r>
              <a:rPr lang="pt-BR" sz="3200" b="1" dirty="0">
                <a:solidFill>
                  <a:srgbClr val="8403E8"/>
                </a:solidFill>
                <a:latin typeface="Raleway"/>
              </a:rPr>
              <a:t>de lixo têxtil</a:t>
            </a:r>
          </a:p>
        </p:txBody>
      </p:sp>
      <p:sp>
        <p:nvSpPr>
          <p:cNvPr id="16" name="txt4-front">
            <a:extLst>
              <a:ext uri="{FF2B5EF4-FFF2-40B4-BE49-F238E27FC236}">
                <a16:creationId xmlns:a16="http://schemas.microsoft.com/office/drawing/2014/main" id="{12B898EA-837C-EE8B-881D-61D36DF2AE73}"/>
              </a:ext>
            </a:extLst>
          </p:cNvPr>
          <p:cNvSpPr txBox="1"/>
          <p:nvPr/>
        </p:nvSpPr>
        <p:spPr>
          <a:xfrm>
            <a:off x="2961447" y="4955790"/>
            <a:ext cx="3057452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b="1" dirty="0">
                <a:solidFill>
                  <a:srgbClr val="8403E8"/>
                </a:solidFill>
                <a:latin typeface="Raleway"/>
              </a:rPr>
              <a:t>500 bi dólares</a:t>
            </a:r>
          </a:p>
          <a:p>
            <a:pPr algn="ctr"/>
            <a:r>
              <a:rPr lang="pt-BR" sz="3200" b="1" dirty="0">
                <a:solidFill>
                  <a:srgbClr val="8403E8"/>
                </a:solidFill>
                <a:latin typeface="Raleway"/>
              </a:rPr>
              <a:t>de prejuízo</a:t>
            </a:r>
          </a:p>
        </p:txBody>
      </p:sp>
      <p:cxnSp>
        <p:nvCxnSpPr>
          <p:cNvPr id="18" name="conect11">
            <a:extLst>
              <a:ext uri="{FF2B5EF4-FFF2-40B4-BE49-F238E27FC236}">
                <a16:creationId xmlns:a16="http://schemas.microsoft.com/office/drawing/2014/main" id="{5312CC20-2600-0A02-7FC9-D267796F12DB}"/>
              </a:ext>
            </a:extLst>
          </p:cNvPr>
          <p:cNvCxnSpPr>
            <a:cxnSpLocks/>
          </p:cNvCxnSpPr>
          <p:nvPr/>
        </p:nvCxnSpPr>
        <p:spPr>
          <a:xfrm flipH="1">
            <a:off x="4479649" y="2411590"/>
            <a:ext cx="1686754" cy="521754"/>
          </a:xfrm>
          <a:prstGeom prst="straightConnector1">
            <a:avLst/>
          </a:prstGeom>
          <a:ln w="28575">
            <a:solidFill>
              <a:srgbClr val="8008FF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12">
            <a:extLst>
              <a:ext uri="{FF2B5EF4-FFF2-40B4-BE49-F238E27FC236}">
                <a16:creationId xmlns:a16="http://schemas.microsoft.com/office/drawing/2014/main" id="{43EA02A0-BF2B-026C-E1EB-3D9031071E3F}"/>
              </a:ext>
            </a:extLst>
          </p:cNvPr>
          <p:cNvCxnSpPr>
            <a:cxnSpLocks/>
          </p:cNvCxnSpPr>
          <p:nvPr/>
        </p:nvCxnSpPr>
        <p:spPr>
          <a:xfrm flipH="1" flipV="1">
            <a:off x="4483149" y="2933344"/>
            <a:ext cx="3662846" cy="1549832"/>
          </a:xfrm>
          <a:prstGeom prst="straightConnector1">
            <a:avLst/>
          </a:prstGeom>
          <a:ln w="28575">
            <a:solidFill>
              <a:srgbClr val="8008FF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1">
            <a:extLst>
              <a:ext uri="{FF2B5EF4-FFF2-40B4-BE49-F238E27FC236}">
                <a16:creationId xmlns:a16="http://schemas.microsoft.com/office/drawing/2014/main" id="{6BD30F70-72D6-00D2-CA8F-D5964B2FBFCA}"/>
              </a:ext>
            </a:extLst>
          </p:cNvPr>
          <p:cNvCxnSpPr>
            <a:cxnSpLocks/>
          </p:cNvCxnSpPr>
          <p:nvPr/>
        </p:nvCxnSpPr>
        <p:spPr>
          <a:xfrm flipH="1">
            <a:off x="5633338" y="4483176"/>
            <a:ext cx="2506263" cy="1039338"/>
          </a:xfrm>
          <a:prstGeom prst="straightConnector1">
            <a:avLst/>
          </a:prstGeom>
          <a:ln w="28575">
            <a:solidFill>
              <a:srgbClr val="8008FF"/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1">
            <a:extLst>
              <a:ext uri="{FF2B5EF4-FFF2-40B4-BE49-F238E27FC236}">
                <a16:creationId xmlns:a16="http://schemas.microsoft.com/office/drawing/2014/main" id="{F5221BB1-73E7-EED4-49CC-E8DE016FA4B4}"/>
              </a:ext>
            </a:extLst>
          </p:cNvPr>
          <p:cNvSpPr txBox="1"/>
          <p:nvPr/>
        </p:nvSpPr>
        <p:spPr>
          <a:xfrm>
            <a:off x="10345296" y="386018"/>
            <a:ext cx="15870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8238BA"/>
                </a:solidFill>
                <a:latin typeface="Raleway"/>
                <a:cs typeface="Calibri"/>
              </a:rPr>
              <a:t>problema</a:t>
            </a:r>
            <a:endParaRPr lang="en-US" sz="2400" dirty="0">
              <a:solidFill>
                <a:srgbClr val="8238BA"/>
              </a:solidFill>
              <a:cs typeface="Calibri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8078596-970C-8258-7DCE-36C41143E855}"/>
              </a:ext>
            </a:extLst>
          </p:cNvPr>
          <p:cNvSpPr/>
          <p:nvPr/>
        </p:nvSpPr>
        <p:spPr>
          <a:xfrm>
            <a:off x="9816627" y="359119"/>
            <a:ext cx="528669" cy="515461"/>
          </a:xfrm>
          <a:prstGeom prst="ellipse">
            <a:avLst/>
          </a:prstGeom>
          <a:solidFill>
            <a:srgbClr val="823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8403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320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8971921F-9649-F6A8-CC11-99C56527414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D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5" dirty="0">
              <a:latin typeface="Quicksand" panose="00000500000000000000" pitchFamily="2" charset="0"/>
            </a:endParaRPr>
          </a:p>
        </p:txBody>
      </p:sp>
      <p:sp>
        <p:nvSpPr>
          <p:cNvPr id="7" name="text1">
            <a:extLst>
              <a:ext uri="{FF2B5EF4-FFF2-40B4-BE49-F238E27FC236}">
                <a16:creationId xmlns:a16="http://schemas.microsoft.com/office/drawing/2014/main" id="{0ED530F5-A6EE-3E42-0633-C3463A9D0603}"/>
              </a:ext>
            </a:extLst>
          </p:cNvPr>
          <p:cNvSpPr txBox="1"/>
          <p:nvPr/>
        </p:nvSpPr>
        <p:spPr>
          <a:xfrm>
            <a:off x="878926" y="5484274"/>
            <a:ext cx="2908587" cy="55399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000" b="1" dirty="0">
                <a:solidFill>
                  <a:srgbClr val="8403E8"/>
                </a:solidFill>
                <a:latin typeface="Raleway"/>
                <a:ea typeface="+mn-lt"/>
                <a:cs typeface="+mn-lt"/>
              </a:rPr>
              <a:t>temper</a:t>
            </a:r>
            <a:r>
              <a:rPr lang="pt-BR" sz="3000" b="1" dirty="0">
                <a:latin typeface="Raleway"/>
                <a:ea typeface="+mn-lt"/>
                <a:cs typeface="+mn-lt"/>
              </a:rPr>
              <a:t>atura</a:t>
            </a:r>
            <a:endParaRPr lang="en-US" sz="3000" b="1" dirty="0">
              <a:latin typeface="Raleway"/>
              <a:cs typeface="Calibri"/>
            </a:endParaRPr>
          </a:p>
        </p:txBody>
      </p:sp>
      <p:sp>
        <p:nvSpPr>
          <p:cNvPr id="8" name="text1">
            <a:extLst>
              <a:ext uri="{FF2B5EF4-FFF2-40B4-BE49-F238E27FC236}">
                <a16:creationId xmlns:a16="http://schemas.microsoft.com/office/drawing/2014/main" id="{F6617389-4C8B-C663-7F48-BB5B1AB1B7CC}"/>
              </a:ext>
            </a:extLst>
          </p:cNvPr>
          <p:cNvSpPr txBox="1"/>
          <p:nvPr/>
        </p:nvSpPr>
        <p:spPr>
          <a:xfrm>
            <a:off x="8312020" y="5527406"/>
            <a:ext cx="2908587" cy="55399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000" b="1" dirty="0">
                <a:solidFill>
                  <a:srgbClr val="8403E8"/>
                </a:solidFill>
                <a:latin typeface="Raleway"/>
                <a:ea typeface="+mn-lt"/>
                <a:cs typeface="+mn-lt"/>
              </a:rPr>
              <a:t>umi</a:t>
            </a:r>
            <a:r>
              <a:rPr lang="pt-BR" sz="3000" b="1" dirty="0">
                <a:solidFill>
                  <a:srgbClr val="000000"/>
                </a:solidFill>
                <a:latin typeface="Raleway"/>
                <a:ea typeface="+mn-lt"/>
                <a:cs typeface="+mn-lt"/>
              </a:rPr>
              <a:t>dade</a:t>
            </a:r>
            <a:endParaRPr lang="pt-BR" sz="3000" b="1" dirty="0">
              <a:latin typeface="Raleway"/>
              <a:cs typeface="Calibri"/>
            </a:endParaRPr>
          </a:p>
        </p:txBody>
      </p:sp>
      <p:sp>
        <p:nvSpPr>
          <p:cNvPr id="9" name="text1">
            <a:extLst>
              <a:ext uri="{FF2B5EF4-FFF2-40B4-BE49-F238E27FC236}">
                <a16:creationId xmlns:a16="http://schemas.microsoft.com/office/drawing/2014/main" id="{FF17415F-6900-0392-AB7C-9A92B5657BD8}"/>
              </a:ext>
            </a:extLst>
          </p:cNvPr>
          <p:cNvSpPr txBox="1"/>
          <p:nvPr/>
        </p:nvSpPr>
        <p:spPr>
          <a:xfrm>
            <a:off x="4382914" y="1155303"/>
            <a:ext cx="3426171" cy="55399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000" b="1" dirty="0">
                <a:solidFill>
                  <a:srgbClr val="8403E8"/>
                </a:solidFill>
                <a:latin typeface="Raleway"/>
                <a:ea typeface="+mn-lt"/>
                <a:cs typeface="+mn-lt"/>
              </a:rPr>
              <a:t>moni</a:t>
            </a:r>
            <a:r>
              <a:rPr lang="pt-BR" sz="3000" b="1" dirty="0">
                <a:solidFill>
                  <a:srgbClr val="000000"/>
                </a:solidFill>
                <a:latin typeface="Raleway"/>
                <a:ea typeface="+mn-lt"/>
                <a:cs typeface="+mn-lt"/>
              </a:rPr>
              <a:t>toramento</a:t>
            </a:r>
            <a:endParaRPr lang="pt-BR" sz="3000" b="1" dirty="0">
              <a:latin typeface="Raleway"/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620ACAA-780B-5A65-3024-4289E75B314E}"/>
              </a:ext>
            </a:extLst>
          </p:cNvPr>
          <p:cNvSpPr txBox="1"/>
          <p:nvPr/>
        </p:nvSpPr>
        <p:spPr>
          <a:xfrm>
            <a:off x="3594680" y="3363684"/>
            <a:ext cx="7759004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n>
                  <a:solidFill>
                    <a:srgbClr val="7030A0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TÊXTIL</a:t>
            </a:r>
          </a:p>
        </p:txBody>
      </p:sp>
      <p:pic>
        <p:nvPicPr>
          <p:cNvPr id="11" name="!!img">
            <a:extLst>
              <a:ext uri="{FF2B5EF4-FFF2-40B4-BE49-F238E27FC236}">
                <a16:creationId xmlns:a16="http://schemas.microsoft.com/office/drawing/2014/main" id="{B5CF49C8-5A79-1155-7F1D-5E809108A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9866">
            <a:off x="2310655" y="2296776"/>
            <a:ext cx="2953716" cy="282368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401D680-2C7D-87E6-28E6-977F450B5251}"/>
              </a:ext>
            </a:extLst>
          </p:cNvPr>
          <p:cNvSpPr txBox="1"/>
          <p:nvPr/>
        </p:nvSpPr>
        <p:spPr>
          <a:xfrm>
            <a:off x="5481744" y="2262066"/>
            <a:ext cx="3328272" cy="14465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8800" dirty="0">
                <a:solidFill>
                  <a:srgbClr val="7030A0"/>
                </a:solidFill>
                <a:latin typeface="Raleway"/>
                <a:cs typeface="Quire Sans"/>
              </a:rPr>
              <a:t>OMNI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A324677-EBC4-A30C-988B-22402E615672}"/>
              </a:ext>
            </a:extLst>
          </p:cNvPr>
          <p:cNvSpPr/>
          <p:nvPr/>
        </p:nvSpPr>
        <p:spPr>
          <a:xfrm>
            <a:off x="7783351" y="-1168089"/>
            <a:ext cx="528669" cy="515461"/>
          </a:xfrm>
          <a:prstGeom prst="ellipse">
            <a:avLst/>
          </a:prstGeom>
          <a:solidFill>
            <a:srgbClr val="823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8403E8"/>
              </a:solidFill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F2FDB82A-9BA3-CB67-3F6A-6634C7B5F48D}"/>
              </a:ext>
            </a:extLst>
          </p:cNvPr>
          <p:cNvSpPr txBox="1"/>
          <p:nvPr/>
        </p:nvSpPr>
        <p:spPr>
          <a:xfrm>
            <a:off x="8440688" y="-652629"/>
            <a:ext cx="15870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8238BA"/>
                </a:solidFill>
                <a:latin typeface="Raleway"/>
                <a:cs typeface="Calibri"/>
              </a:rPr>
              <a:t>solução</a:t>
            </a:r>
            <a:endParaRPr lang="en-US" sz="2400" dirty="0">
              <a:solidFill>
                <a:srgbClr val="8238BA"/>
              </a:solidFill>
              <a:cs typeface="Calibri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45530A91-A536-D77E-9F04-9D47D6C6E2AF}"/>
              </a:ext>
            </a:extLst>
          </p:cNvPr>
          <p:cNvSpPr txBox="1"/>
          <p:nvPr/>
        </p:nvSpPr>
        <p:spPr>
          <a:xfrm>
            <a:off x="8310089" y="-1178837"/>
            <a:ext cx="15870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8238BA"/>
                </a:solidFill>
                <a:latin typeface="Raleway"/>
                <a:cs typeface="Calibri"/>
              </a:rPr>
              <a:t>problema</a:t>
            </a:r>
            <a:endParaRPr lang="en-US" sz="2400" dirty="0">
              <a:solidFill>
                <a:srgbClr val="8238BA"/>
              </a:solidFill>
              <a:cs typeface="Calibri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88D2236-8E0A-C54A-AEA2-5D6746659289}"/>
              </a:ext>
            </a:extLst>
          </p:cNvPr>
          <p:cNvSpPr/>
          <p:nvPr/>
        </p:nvSpPr>
        <p:spPr>
          <a:xfrm>
            <a:off x="7809085" y="-615324"/>
            <a:ext cx="528669" cy="515461"/>
          </a:xfrm>
          <a:prstGeom prst="ellipse">
            <a:avLst/>
          </a:prstGeom>
          <a:solidFill>
            <a:srgbClr val="823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8403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925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4FE88F92-5CC5-4EBE-9439-7E9DCE9797E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D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5" dirty="0">
              <a:latin typeface="Quicksand" panose="00000500000000000000" pitchFamily="2" charset="0"/>
            </a:endParaRPr>
          </a:p>
        </p:txBody>
      </p:sp>
      <p:pic>
        <p:nvPicPr>
          <p:cNvPr id="23" name="img1" descr="Icon&#10;&#10;Description automatically generated">
            <a:extLst>
              <a:ext uri="{FF2B5EF4-FFF2-40B4-BE49-F238E27FC236}">
                <a16:creationId xmlns:a16="http://schemas.microsoft.com/office/drawing/2014/main" id="{E0226F93-7CAE-4C63-93BB-903FD311F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12" y="1064852"/>
            <a:ext cx="1182357" cy="1182357"/>
          </a:xfrm>
          <a:prstGeom prst="rect">
            <a:avLst/>
          </a:prstGeom>
        </p:spPr>
      </p:pic>
      <p:sp>
        <p:nvSpPr>
          <p:cNvPr id="22" name="text1">
            <a:extLst>
              <a:ext uri="{FF2B5EF4-FFF2-40B4-BE49-F238E27FC236}">
                <a16:creationId xmlns:a16="http://schemas.microsoft.com/office/drawing/2014/main" id="{2A62D23E-EFDC-49D5-B4EB-9E5E71F291B2}"/>
              </a:ext>
            </a:extLst>
          </p:cNvPr>
          <p:cNvSpPr txBox="1"/>
          <p:nvPr/>
        </p:nvSpPr>
        <p:spPr>
          <a:xfrm>
            <a:off x="219221" y="2422486"/>
            <a:ext cx="2691916" cy="6096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6114" tIns="58057" rIns="116114" bIns="5805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latin typeface="Raleway" pitchFamily="2" charset="0"/>
                <a:ea typeface="+mn-lt"/>
                <a:cs typeface="+mn-lt"/>
              </a:rPr>
              <a:t>entre em contato e </a:t>
            </a:r>
            <a:r>
              <a:rPr lang="pt-BR" sz="1600" b="1" dirty="0">
                <a:solidFill>
                  <a:srgbClr val="8403E8"/>
                </a:solidFill>
                <a:latin typeface="Raleway" pitchFamily="2" charset="0"/>
                <a:ea typeface="+mn-lt"/>
                <a:cs typeface="+mn-lt"/>
              </a:rPr>
              <a:t>solicite</a:t>
            </a:r>
            <a:r>
              <a:rPr lang="pt-BR" sz="1600" dirty="0">
                <a:latin typeface="Raleway" pitchFamily="2" charset="0"/>
                <a:ea typeface="+mn-lt"/>
                <a:cs typeface="+mn-lt"/>
              </a:rPr>
              <a:t> os </a:t>
            </a:r>
            <a:r>
              <a:rPr lang="pt-BR" sz="1600" b="1" dirty="0">
                <a:solidFill>
                  <a:srgbClr val="8403E8"/>
                </a:solidFill>
                <a:latin typeface="Raleway" pitchFamily="2" charset="0"/>
                <a:ea typeface="+mn-lt"/>
                <a:cs typeface="+mn-lt"/>
              </a:rPr>
              <a:t>serviços</a:t>
            </a:r>
            <a:endParaRPr lang="en-US" sz="1600" b="1" dirty="0">
              <a:solidFill>
                <a:srgbClr val="8403E8"/>
              </a:solidFill>
              <a:latin typeface="Raleway" pitchFamily="2" charset="0"/>
              <a:cs typeface="Calibri"/>
            </a:endParaRPr>
          </a:p>
        </p:txBody>
      </p:sp>
      <p:pic>
        <p:nvPicPr>
          <p:cNvPr id="29" name="seta1">
            <a:extLst>
              <a:ext uri="{FF2B5EF4-FFF2-40B4-BE49-F238E27FC236}">
                <a16:creationId xmlns:a16="http://schemas.microsoft.com/office/drawing/2014/main" id="{33766649-B0A6-C69A-62C0-E205987DE15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967113" y="3684757"/>
            <a:ext cx="1183107" cy="1183107"/>
          </a:xfrm>
          <a:prstGeom prst="rect">
            <a:avLst/>
          </a:prstGeom>
        </p:spPr>
      </p:pic>
      <p:pic>
        <p:nvPicPr>
          <p:cNvPr id="31" name="img2" descr="Icon&#10;&#10;Description automatically generated">
            <a:extLst>
              <a:ext uri="{FF2B5EF4-FFF2-40B4-BE49-F238E27FC236}">
                <a16:creationId xmlns:a16="http://schemas.microsoft.com/office/drawing/2014/main" id="{9E4099DB-7158-0AC2-54ED-BAB3637AE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615" y="3970015"/>
            <a:ext cx="1224928" cy="1236004"/>
          </a:xfrm>
          <a:prstGeom prst="rect">
            <a:avLst/>
          </a:prstGeom>
        </p:spPr>
      </p:pic>
      <p:sp>
        <p:nvSpPr>
          <p:cNvPr id="33" name="text2">
            <a:extLst>
              <a:ext uri="{FF2B5EF4-FFF2-40B4-BE49-F238E27FC236}">
                <a16:creationId xmlns:a16="http://schemas.microsoft.com/office/drawing/2014/main" id="{ECC02F45-2390-971C-F1C5-FB765CAB2E09}"/>
              </a:ext>
            </a:extLst>
          </p:cNvPr>
          <p:cNvSpPr txBox="1"/>
          <p:nvPr/>
        </p:nvSpPr>
        <p:spPr>
          <a:xfrm>
            <a:off x="1930981" y="5332901"/>
            <a:ext cx="2867656" cy="6096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6114" tIns="58057" rIns="116114" bIns="5805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latin typeface="Raleway" pitchFamily="2" charset="0"/>
                <a:cs typeface="Calibri"/>
              </a:rPr>
              <a:t>instalamos os </a:t>
            </a:r>
            <a:r>
              <a:rPr lang="pt-BR" sz="1600" b="1" dirty="0">
                <a:solidFill>
                  <a:srgbClr val="8403E8"/>
                </a:solidFill>
                <a:latin typeface="Raleway" pitchFamily="2" charset="0"/>
                <a:cs typeface="Calibri"/>
              </a:rPr>
              <a:t>sensores</a:t>
            </a:r>
            <a:r>
              <a:rPr lang="pt-BR" sz="1600" dirty="0">
                <a:latin typeface="Raleway" pitchFamily="2" charset="0"/>
                <a:cs typeface="Calibri"/>
              </a:rPr>
              <a:t> na sua </a:t>
            </a:r>
            <a:r>
              <a:rPr lang="pt-BR" sz="1600" b="1" dirty="0">
                <a:solidFill>
                  <a:srgbClr val="8403E8"/>
                </a:solidFill>
                <a:latin typeface="Raleway" pitchFamily="2" charset="0"/>
                <a:cs typeface="Calibri"/>
              </a:rPr>
              <a:t>unidade</a:t>
            </a:r>
            <a:endParaRPr lang="en-US" sz="1600" b="1" dirty="0">
              <a:solidFill>
                <a:srgbClr val="8403E8"/>
              </a:solidFill>
              <a:latin typeface="Raleway" pitchFamily="2" charset="0"/>
              <a:cs typeface="Calibri"/>
            </a:endParaRPr>
          </a:p>
        </p:txBody>
      </p:sp>
      <p:pic>
        <p:nvPicPr>
          <p:cNvPr id="35" name="seta2">
            <a:extLst>
              <a:ext uri="{FF2B5EF4-FFF2-40B4-BE49-F238E27FC236}">
                <a16:creationId xmlns:a16="http://schemas.microsoft.com/office/drawing/2014/main" id="{9A5672A1-7B55-A089-9302-AB9550212D0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 flipV="1">
            <a:off x="6596188" y="2320570"/>
            <a:ext cx="1183107" cy="1342155"/>
          </a:xfrm>
          <a:prstGeom prst="rect">
            <a:avLst/>
          </a:prstGeom>
        </p:spPr>
      </p:pic>
      <p:pic>
        <p:nvPicPr>
          <p:cNvPr id="37" name="img3" descr="Icon&#10;&#10;Description automatically generated">
            <a:extLst>
              <a:ext uri="{FF2B5EF4-FFF2-40B4-BE49-F238E27FC236}">
                <a16:creationId xmlns:a16="http://schemas.microsoft.com/office/drawing/2014/main" id="{07DA2EDB-EB53-A892-6970-940F8A63CE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1129" y="1059315"/>
            <a:ext cx="1182357" cy="1182357"/>
          </a:xfrm>
          <a:prstGeom prst="rect">
            <a:avLst/>
          </a:prstGeom>
        </p:spPr>
      </p:pic>
      <p:sp>
        <p:nvSpPr>
          <p:cNvPr id="39" name="text3">
            <a:extLst>
              <a:ext uri="{FF2B5EF4-FFF2-40B4-BE49-F238E27FC236}">
                <a16:creationId xmlns:a16="http://schemas.microsoft.com/office/drawing/2014/main" id="{4F005352-C952-0409-DEC8-90D823798A0A}"/>
              </a:ext>
            </a:extLst>
          </p:cNvPr>
          <p:cNvSpPr txBox="1"/>
          <p:nvPr/>
        </p:nvSpPr>
        <p:spPr>
          <a:xfrm>
            <a:off x="4042292" y="2422486"/>
            <a:ext cx="2496847" cy="6096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6114" tIns="58057" rIns="116114" bIns="5805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b="1" dirty="0">
                <a:solidFill>
                  <a:srgbClr val="8403E8"/>
                </a:solidFill>
                <a:latin typeface="Raleway" pitchFamily="2" charset="0"/>
                <a:cs typeface="Calibri"/>
              </a:rPr>
              <a:t>cadastre</a:t>
            </a:r>
            <a:r>
              <a:rPr lang="pt-BR" sz="1600" dirty="0">
                <a:latin typeface="Raleway" pitchFamily="2" charset="0"/>
                <a:cs typeface="Calibri"/>
              </a:rPr>
              <a:t> seus analistas no </a:t>
            </a:r>
            <a:r>
              <a:rPr lang="pt-BR" sz="1600" b="1" dirty="0">
                <a:solidFill>
                  <a:srgbClr val="8403E8"/>
                </a:solidFill>
                <a:latin typeface="Raleway" pitchFamily="2" charset="0"/>
                <a:cs typeface="Calibri"/>
              </a:rPr>
              <a:t>sistema</a:t>
            </a:r>
            <a:endParaRPr lang="en-US" sz="1600" b="1" dirty="0">
              <a:solidFill>
                <a:srgbClr val="8403E8"/>
              </a:solidFill>
              <a:latin typeface="Raleway" pitchFamily="2" charset="0"/>
              <a:cs typeface="Calibri"/>
            </a:endParaRPr>
          </a:p>
        </p:txBody>
      </p:sp>
      <p:pic>
        <p:nvPicPr>
          <p:cNvPr id="43" name="img4" descr="Icon&#10;&#10;Description automatically generated">
            <a:extLst>
              <a:ext uri="{FF2B5EF4-FFF2-40B4-BE49-F238E27FC236}">
                <a16:creationId xmlns:a16="http://schemas.microsoft.com/office/drawing/2014/main" id="{4D45D8F0-1568-C194-D7AE-97C8601B0F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2511" y="3963597"/>
            <a:ext cx="1182357" cy="1182357"/>
          </a:xfrm>
          <a:prstGeom prst="rect">
            <a:avLst/>
          </a:prstGeom>
        </p:spPr>
      </p:pic>
      <p:sp>
        <p:nvSpPr>
          <p:cNvPr id="45" name="text4">
            <a:extLst>
              <a:ext uri="{FF2B5EF4-FFF2-40B4-BE49-F238E27FC236}">
                <a16:creationId xmlns:a16="http://schemas.microsoft.com/office/drawing/2014/main" id="{B630EE98-940A-B084-564C-8320DE70460F}"/>
              </a:ext>
            </a:extLst>
          </p:cNvPr>
          <p:cNvSpPr txBox="1"/>
          <p:nvPr/>
        </p:nvSpPr>
        <p:spPr>
          <a:xfrm>
            <a:off x="5813649" y="5308655"/>
            <a:ext cx="2496847" cy="6096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6114" tIns="58057" rIns="116114" bIns="5805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latin typeface="Raleway" pitchFamily="2" charset="0"/>
                <a:cs typeface="Calibri"/>
              </a:rPr>
              <a:t>acompanhe os </a:t>
            </a:r>
            <a:r>
              <a:rPr lang="pt-BR" sz="1600" b="1" dirty="0">
                <a:solidFill>
                  <a:srgbClr val="8403E8"/>
                </a:solidFill>
                <a:latin typeface="Raleway" pitchFamily="2" charset="0"/>
                <a:cs typeface="Calibri"/>
              </a:rPr>
              <a:t>dados</a:t>
            </a:r>
            <a:r>
              <a:rPr lang="pt-BR" sz="1600" dirty="0">
                <a:latin typeface="Raleway" pitchFamily="2" charset="0"/>
                <a:cs typeface="Calibri"/>
              </a:rPr>
              <a:t> em </a:t>
            </a:r>
            <a:r>
              <a:rPr lang="pt-BR" sz="1600" b="1" dirty="0">
                <a:solidFill>
                  <a:srgbClr val="8403E8"/>
                </a:solidFill>
                <a:latin typeface="Raleway" pitchFamily="2" charset="0"/>
                <a:cs typeface="Calibri"/>
              </a:rPr>
              <a:t>tempo</a:t>
            </a:r>
            <a:r>
              <a:rPr lang="pt-BR" sz="1600" dirty="0">
                <a:latin typeface="Raleway" pitchFamily="2" charset="0"/>
                <a:cs typeface="Calibri"/>
              </a:rPr>
              <a:t> </a:t>
            </a:r>
            <a:r>
              <a:rPr lang="pt-BR" sz="1600" b="1" dirty="0">
                <a:solidFill>
                  <a:srgbClr val="8403E8"/>
                </a:solidFill>
                <a:latin typeface="Raleway" pitchFamily="2" charset="0"/>
                <a:cs typeface="Calibri"/>
              </a:rPr>
              <a:t>real</a:t>
            </a:r>
            <a:endParaRPr lang="en-US" sz="1600" b="1" dirty="0">
              <a:solidFill>
                <a:srgbClr val="8403E8"/>
              </a:solidFill>
              <a:latin typeface="Raleway" pitchFamily="2" charset="0"/>
              <a:cs typeface="Calibri"/>
            </a:endParaRPr>
          </a:p>
        </p:txBody>
      </p:sp>
      <p:pic>
        <p:nvPicPr>
          <p:cNvPr id="49" name="img5" descr="Icon&#10;&#10;Description automatically generated">
            <a:extLst>
              <a:ext uri="{FF2B5EF4-FFF2-40B4-BE49-F238E27FC236}">
                <a16:creationId xmlns:a16="http://schemas.microsoft.com/office/drawing/2014/main" id="{7F20213A-9E3F-7D44-4AA9-DE9A800838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7750" y="1058993"/>
            <a:ext cx="1179661" cy="1179661"/>
          </a:xfrm>
          <a:prstGeom prst="rect">
            <a:avLst/>
          </a:prstGeom>
        </p:spPr>
      </p:pic>
      <p:sp>
        <p:nvSpPr>
          <p:cNvPr id="51" name="text5">
            <a:extLst>
              <a:ext uri="{FF2B5EF4-FFF2-40B4-BE49-F238E27FC236}">
                <a16:creationId xmlns:a16="http://schemas.microsoft.com/office/drawing/2014/main" id="{206B300B-7FFD-9444-48FF-1C6829D0A315}"/>
              </a:ext>
            </a:extLst>
          </p:cNvPr>
          <p:cNvSpPr txBox="1"/>
          <p:nvPr/>
        </p:nvSpPr>
        <p:spPr>
          <a:xfrm>
            <a:off x="7706644" y="2368733"/>
            <a:ext cx="2723547" cy="6096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6114" tIns="58057" rIns="116114" bIns="5805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latin typeface="Raleway" pitchFamily="2" charset="0"/>
                <a:cs typeface="Calibri"/>
              </a:rPr>
              <a:t>planeje </a:t>
            </a:r>
            <a:r>
              <a:rPr lang="pt-BR" sz="1600" b="1" dirty="0">
                <a:solidFill>
                  <a:srgbClr val="8403E8"/>
                </a:solidFill>
                <a:latin typeface="Raleway" pitchFamily="2" charset="0"/>
                <a:cs typeface="Calibri"/>
              </a:rPr>
              <a:t>estratégias</a:t>
            </a:r>
            <a:r>
              <a:rPr lang="pt-BR" sz="1600" dirty="0">
                <a:latin typeface="Raleway" pitchFamily="2" charset="0"/>
                <a:cs typeface="Calibri"/>
              </a:rPr>
              <a:t> a partir das </a:t>
            </a:r>
            <a:r>
              <a:rPr lang="pt-BR" sz="1600" b="1" dirty="0">
                <a:solidFill>
                  <a:srgbClr val="8403E8"/>
                </a:solidFill>
                <a:latin typeface="Raleway" pitchFamily="2" charset="0"/>
                <a:cs typeface="Calibri"/>
              </a:rPr>
              <a:t>informações</a:t>
            </a:r>
            <a:endParaRPr lang="en-US" sz="1600" dirty="0">
              <a:solidFill>
                <a:srgbClr val="8403E8"/>
              </a:solidFill>
              <a:latin typeface="Raleway" pitchFamily="2" charset="0"/>
              <a:cs typeface="Calibri"/>
            </a:endParaRPr>
          </a:p>
        </p:txBody>
      </p:sp>
      <p:pic>
        <p:nvPicPr>
          <p:cNvPr id="53" name="seta5">
            <a:extLst>
              <a:ext uri="{FF2B5EF4-FFF2-40B4-BE49-F238E27FC236}">
                <a16:creationId xmlns:a16="http://schemas.microsoft.com/office/drawing/2014/main" id="{027F5BCF-A399-E50F-BF6D-F35198E6D6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4798637" y="3617447"/>
            <a:ext cx="1250417" cy="1250417"/>
          </a:xfrm>
          <a:prstGeom prst="rect">
            <a:avLst/>
          </a:prstGeom>
        </p:spPr>
      </p:pic>
      <p:pic>
        <p:nvPicPr>
          <p:cNvPr id="55" name="img6" descr="Icon&#10;&#10;Description automatically generated">
            <a:extLst>
              <a:ext uri="{FF2B5EF4-FFF2-40B4-BE49-F238E27FC236}">
                <a16:creationId xmlns:a16="http://schemas.microsoft.com/office/drawing/2014/main" id="{180A56DF-4860-BA01-DC00-5C47ED4FB4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8175" y="3963275"/>
            <a:ext cx="1179661" cy="1179661"/>
          </a:xfrm>
          <a:prstGeom prst="rect">
            <a:avLst/>
          </a:prstGeom>
        </p:spPr>
      </p:pic>
      <p:sp>
        <p:nvSpPr>
          <p:cNvPr id="57" name="text6">
            <a:extLst>
              <a:ext uri="{FF2B5EF4-FFF2-40B4-BE49-F238E27FC236}">
                <a16:creationId xmlns:a16="http://schemas.microsoft.com/office/drawing/2014/main" id="{13E4F0E8-A066-6DFA-855D-381581439BBC}"/>
              </a:ext>
            </a:extLst>
          </p:cNvPr>
          <p:cNvSpPr txBox="1"/>
          <p:nvPr/>
        </p:nvSpPr>
        <p:spPr>
          <a:xfrm>
            <a:off x="9365400" y="5309103"/>
            <a:ext cx="2582093" cy="6096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6114" tIns="58057" rIns="116114" bIns="5805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latin typeface="Raleway" pitchFamily="2" charset="0"/>
                <a:cs typeface="Calibri"/>
              </a:rPr>
              <a:t>aplique suas </a:t>
            </a:r>
            <a:r>
              <a:rPr lang="pt-BR" sz="1600" b="1" dirty="0">
                <a:solidFill>
                  <a:srgbClr val="8403E8"/>
                </a:solidFill>
                <a:latin typeface="Raleway" pitchFamily="2" charset="0"/>
                <a:cs typeface="Calibri"/>
              </a:rPr>
              <a:t>decisões</a:t>
            </a:r>
            <a:r>
              <a:rPr lang="pt-BR" sz="1600" dirty="0">
                <a:latin typeface="Raleway" pitchFamily="2" charset="0"/>
                <a:cs typeface="Calibri"/>
              </a:rPr>
              <a:t> e obtenha </a:t>
            </a:r>
            <a:r>
              <a:rPr lang="pt-BR" sz="1600" b="1" dirty="0">
                <a:solidFill>
                  <a:srgbClr val="8403E8"/>
                </a:solidFill>
                <a:latin typeface="Raleway" pitchFamily="2" charset="0"/>
                <a:cs typeface="Calibri"/>
              </a:rPr>
              <a:t>resultado</a:t>
            </a:r>
            <a:endParaRPr lang="en-US" sz="1600" b="1" dirty="0">
              <a:solidFill>
                <a:srgbClr val="8403E8"/>
              </a:solidFill>
              <a:latin typeface="Raleway" pitchFamily="2" charset="0"/>
              <a:cs typeface="Calibri"/>
            </a:endParaRPr>
          </a:p>
        </p:txBody>
      </p:sp>
      <p:pic>
        <p:nvPicPr>
          <p:cNvPr id="61" name="seta2">
            <a:extLst>
              <a:ext uri="{FF2B5EF4-FFF2-40B4-BE49-F238E27FC236}">
                <a16:creationId xmlns:a16="http://schemas.microsoft.com/office/drawing/2014/main" id="{88A4FCA1-1457-FB45-6478-EC52BC417D8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 rot="20705903" flipV="1">
            <a:off x="2836205" y="2191016"/>
            <a:ext cx="1183107" cy="1342155"/>
          </a:xfrm>
          <a:prstGeom prst="rect">
            <a:avLst/>
          </a:prstGeom>
        </p:spPr>
      </p:pic>
      <p:pic>
        <p:nvPicPr>
          <p:cNvPr id="69" name="seta5">
            <a:extLst>
              <a:ext uri="{FF2B5EF4-FFF2-40B4-BE49-F238E27FC236}">
                <a16:creationId xmlns:a16="http://schemas.microsoft.com/office/drawing/2014/main" id="{B09049BD-EA25-CC3B-E60C-B71979F8B22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8352634" y="3843252"/>
            <a:ext cx="1250417" cy="1250417"/>
          </a:xfrm>
          <a:prstGeom prst="rect">
            <a:avLst/>
          </a:prstGeom>
        </p:spPr>
      </p:pic>
      <p:sp>
        <p:nvSpPr>
          <p:cNvPr id="86" name="CaixaDeTexto 85">
            <a:extLst>
              <a:ext uri="{FF2B5EF4-FFF2-40B4-BE49-F238E27FC236}">
                <a16:creationId xmlns:a16="http://schemas.microsoft.com/office/drawing/2014/main" id="{F18106A0-FC60-05A1-6073-D14072D1D3EE}"/>
              </a:ext>
            </a:extLst>
          </p:cNvPr>
          <p:cNvSpPr txBox="1"/>
          <p:nvPr/>
        </p:nvSpPr>
        <p:spPr>
          <a:xfrm>
            <a:off x="7154844" y="6048609"/>
            <a:ext cx="775900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n>
                  <a:solidFill>
                    <a:srgbClr val="7030A0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TÊXTIL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6E6DFCC6-62AF-F16E-4B75-7FBD35772297}"/>
              </a:ext>
            </a:extLst>
          </p:cNvPr>
          <p:cNvSpPr txBox="1"/>
          <p:nvPr/>
        </p:nvSpPr>
        <p:spPr>
          <a:xfrm>
            <a:off x="-677011" y="105864"/>
            <a:ext cx="3328272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solidFill>
                  <a:srgbClr val="7030A0"/>
                </a:solidFill>
                <a:latin typeface="Raleway"/>
                <a:cs typeface="Quire Sans"/>
              </a:rPr>
              <a:t>OMNI</a:t>
            </a:r>
          </a:p>
        </p:txBody>
      </p:sp>
      <p:pic>
        <p:nvPicPr>
          <p:cNvPr id="92" name="!!img">
            <a:extLst>
              <a:ext uri="{FF2B5EF4-FFF2-40B4-BE49-F238E27FC236}">
                <a16:creationId xmlns:a16="http://schemas.microsoft.com/office/drawing/2014/main" id="{E2F19052-E2EF-2C18-5AC5-90AE755D0474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9866">
            <a:off x="-3032327" y="3934899"/>
            <a:ext cx="7302127" cy="6980654"/>
          </a:xfrm>
          <a:prstGeom prst="rect">
            <a:avLst/>
          </a:prstGeom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6C0AA321-CC56-53E2-4029-C338E92458B7}"/>
              </a:ext>
            </a:extLst>
          </p:cNvPr>
          <p:cNvSpPr txBox="1"/>
          <p:nvPr/>
        </p:nvSpPr>
        <p:spPr>
          <a:xfrm>
            <a:off x="9182956" y="-596281"/>
            <a:ext cx="22631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002060"/>
                </a:solidFill>
                <a:latin typeface="Raleway"/>
                <a:cs typeface="Calibri"/>
              </a:rPr>
              <a:t>planejamento</a:t>
            </a:r>
            <a:endParaRPr lang="en-US" sz="2400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23486EF-9E45-4509-EB0D-7C8896B939A7}"/>
              </a:ext>
            </a:extLst>
          </p:cNvPr>
          <p:cNvSpPr/>
          <p:nvPr/>
        </p:nvSpPr>
        <p:spPr>
          <a:xfrm>
            <a:off x="8588364" y="-623178"/>
            <a:ext cx="515461" cy="51546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TextBox 11">
            <a:extLst>
              <a:ext uri="{FF2B5EF4-FFF2-40B4-BE49-F238E27FC236}">
                <a16:creationId xmlns:a16="http://schemas.microsoft.com/office/drawing/2014/main" id="{8C877A24-4446-A047-210D-C84A8356FA86}"/>
              </a:ext>
            </a:extLst>
          </p:cNvPr>
          <p:cNvSpPr txBox="1"/>
          <p:nvPr/>
        </p:nvSpPr>
        <p:spPr>
          <a:xfrm>
            <a:off x="10436844" y="329933"/>
            <a:ext cx="15870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8238BA"/>
                </a:solidFill>
                <a:latin typeface="Raleway"/>
                <a:cs typeface="Calibri"/>
              </a:rPr>
              <a:t>solução</a:t>
            </a:r>
            <a:endParaRPr lang="en-US" sz="2400" dirty="0">
              <a:solidFill>
                <a:srgbClr val="8238BA"/>
              </a:solidFill>
              <a:cs typeface="Calibri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1629F40C-E6C2-7EE0-80BD-658B9FEC2EDE}"/>
              </a:ext>
            </a:extLst>
          </p:cNvPr>
          <p:cNvSpPr/>
          <p:nvPr/>
        </p:nvSpPr>
        <p:spPr>
          <a:xfrm>
            <a:off x="9908175" y="321809"/>
            <a:ext cx="528669" cy="515461"/>
          </a:xfrm>
          <a:prstGeom prst="ellipse">
            <a:avLst/>
          </a:prstGeom>
          <a:solidFill>
            <a:srgbClr val="823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8403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472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id="{0C3879A6-DA5E-FFD6-86E2-ECC0C3B2A36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D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5" dirty="0">
              <a:latin typeface="Quicksand" panose="00000500000000000000" pitchFamily="2" charset="0"/>
            </a:endParaRPr>
          </a:p>
        </p:txBody>
      </p:sp>
      <p:pic>
        <p:nvPicPr>
          <p:cNvPr id="2" name="!!img">
            <a:extLst>
              <a:ext uri="{FF2B5EF4-FFF2-40B4-BE49-F238E27FC236}">
                <a16:creationId xmlns:a16="http://schemas.microsoft.com/office/drawing/2014/main" id="{A33F307D-F78F-BDD5-497C-975864903A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9866">
            <a:off x="-3032327" y="3934899"/>
            <a:ext cx="7302127" cy="698065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AD6761C-3940-A0D4-EC76-C88650B410E4}"/>
              </a:ext>
            </a:extLst>
          </p:cNvPr>
          <p:cNvSpPr txBox="1"/>
          <p:nvPr/>
        </p:nvSpPr>
        <p:spPr>
          <a:xfrm>
            <a:off x="7154844" y="6048609"/>
            <a:ext cx="775900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n>
                  <a:solidFill>
                    <a:srgbClr val="8403E8"/>
                  </a:solidFill>
                </a:ln>
                <a:noFill/>
                <a:latin typeface="Raleway" panose="020B0604020202020204" pitchFamily="2" charset="0"/>
                <a:cs typeface="Quire Sans" panose="020B0502040204020203" pitchFamily="34" charset="0"/>
              </a:rPr>
              <a:t>TÊXTIL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ADF1A4-23F5-587C-A62C-C741B92B8F2E}"/>
              </a:ext>
            </a:extLst>
          </p:cNvPr>
          <p:cNvSpPr txBox="1"/>
          <p:nvPr/>
        </p:nvSpPr>
        <p:spPr>
          <a:xfrm>
            <a:off x="-677011" y="105864"/>
            <a:ext cx="3328272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dirty="0">
                <a:solidFill>
                  <a:srgbClr val="8403E8"/>
                </a:solidFill>
                <a:latin typeface="Raleway"/>
                <a:cs typeface="Quire Sans"/>
              </a:rPr>
              <a:t>OMNI</a:t>
            </a: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267399F7-367B-8AC7-EC98-FF4476515BE6}"/>
              </a:ext>
            </a:extLst>
          </p:cNvPr>
          <p:cNvSpPr txBox="1"/>
          <p:nvPr/>
        </p:nvSpPr>
        <p:spPr>
          <a:xfrm>
            <a:off x="9594184" y="-852295"/>
            <a:ext cx="22631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7030A0"/>
                </a:solidFill>
                <a:latin typeface="Raleway"/>
                <a:cs typeface="Calibri"/>
              </a:rPr>
              <a:t>planejamento</a:t>
            </a:r>
            <a:endParaRPr lang="en-US" sz="2400" dirty="0">
              <a:solidFill>
                <a:srgbClr val="7030A0"/>
              </a:solidFill>
              <a:cs typeface="Calibri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8CF4405-DD86-16DA-CDC7-F0C7553692E8}"/>
              </a:ext>
            </a:extLst>
          </p:cNvPr>
          <p:cNvSpPr/>
          <p:nvPr/>
        </p:nvSpPr>
        <p:spPr>
          <a:xfrm>
            <a:off x="9056811" y="-852295"/>
            <a:ext cx="515461" cy="515461"/>
          </a:xfrm>
          <a:prstGeom prst="ellipse">
            <a:avLst/>
          </a:prstGeom>
          <a:solidFill>
            <a:srgbClr val="840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4E7C22C-4DAF-6449-6BB2-7DA4AF46C6B4}"/>
              </a:ext>
            </a:extLst>
          </p:cNvPr>
          <p:cNvSpPr txBox="1"/>
          <p:nvPr/>
        </p:nvSpPr>
        <p:spPr>
          <a:xfrm>
            <a:off x="2831991" y="2274838"/>
            <a:ext cx="6528018" cy="230832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800" dirty="0">
                <a:latin typeface="Raleway" pitchFamily="2" charset="0"/>
              </a:rPr>
              <a:t>Formação da </a:t>
            </a:r>
            <a:r>
              <a:rPr lang="pt-BR" sz="4800" b="1" dirty="0">
                <a:solidFill>
                  <a:srgbClr val="8403E8"/>
                </a:solidFill>
                <a:latin typeface="Raleway" pitchFamily="2" charset="0"/>
              </a:rPr>
              <a:t>Equipe</a:t>
            </a:r>
          </a:p>
          <a:p>
            <a:pPr algn="ctr"/>
            <a:endParaRPr lang="pt-BR" sz="4800" b="1" dirty="0">
              <a:solidFill>
                <a:srgbClr val="8403E8"/>
              </a:solidFill>
              <a:latin typeface="Raleway" pitchFamily="2" charset="0"/>
            </a:endParaRPr>
          </a:p>
          <a:p>
            <a:pPr algn="ctr"/>
            <a:r>
              <a:rPr lang="pt-BR" sz="4800" b="1" dirty="0">
                <a:solidFill>
                  <a:srgbClr val="8403E8"/>
                </a:solidFill>
                <a:latin typeface="Raleway" pitchFamily="2" charset="0"/>
              </a:rPr>
              <a:t>Papéis</a:t>
            </a:r>
            <a:r>
              <a:rPr lang="pt-BR" sz="4800" dirty="0">
                <a:latin typeface="Raleway" pitchFamily="2" charset="0"/>
              </a:rPr>
              <a:t> Executados</a:t>
            </a:r>
            <a:endParaRPr lang="pt-BR" sz="4800" dirty="0">
              <a:solidFill>
                <a:srgbClr val="7030A0"/>
              </a:solidFill>
              <a:latin typeface="Raleway" pitchFamily="2" charset="0"/>
              <a:cs typeface="Quire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4BDEF4-EDB8-DA36-AF64-D9FE36B05213}"/>
              </a:ext>
            </a:extLst>
          </p:cNvPr>
          <p:cNvSpPr txBox="1"/>
          <p:nvPr/>
        </p:nvSpPr>
        <p:spPr>
          <a:xfrm>
            <a:off x="9624343" y="-621462"/>
            <a:ext cx="15870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rgbClr val="7030A0"/>
                </a:solidFill>
                <a:latin typeface="Raleway"/>
                <a:cs typeface="Calibri"/>
              </a:rPr>
              <a:t>solução</a:t>
            </a:r>
            <a:endParaRPr lang="en-US" sz="2400" dirty="0">
              <a:solidFill>
                <a:srgbClr val="7030A0"/>
              </a:solidFill>
              <a:cs typeface="Calibri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19EC49B-5A03-2D57-BC25-16B4122A2F0D}"/>
              </a:ext>
            </a:extLst>
          </p:cNvPr>
          <p:cNvSpPr/>
          <p:nvPr/>
        </p:nvSpPr>
        <p:spPr>
          <a:xfrm>
            <a:off x="9095674" y="-648361"/>
            <a:ext cx="528669" cy="51546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8403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78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94351161D70F4CAEBD7B86231B3DDF" ma:contentTypeVersion="4" ma:contentTypeDescription="Create a new document." ma:contentTypeScope="" ma:versionID="5cc1431f9783d4f5e516e1e6dd293d6e">
  <xsd:schema xmlns:xsd="http://www.w3.org/2001/XMLSchema" xmlns:xs="http://www.w3.org/2001/XMLSchema" xmlns:p="http://schemas.microsoft.com/office/2006/metadata/properties" xmlns:ns3="4bc5c97c-1d73-4ddd-b761-3e2b250dfd29" targetNamespace="http://schemas.microsoft.com/office/2006/metadata/properties" ma:root="true" ma:fieldsID="81d426787a2ad5e2b6fa71d4453f615a" ns3:_="">
    <xsd:import namespace="4bc5c97c-1d73-4ddd-b761-3e2b250dfd2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c5c97c-1d73-4ddd-b761-3e2b250dfd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CF3473-0CF4-4370-879D-E6441508A2E5}">
  <ds:schemaRefs>
    <ds:schemaRef ds:uri="4bc5c97c-1d73-4ddd-b761-3e2b250dfd29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65069EE-6FD9-406D-8F8E-0381277CB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c5c97c-1d73-4ddd-b761-3e2b250dfd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D73380-892F-4A54-AC50-91BE1A20A9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281</Words>
  <Application>Microsoft Office PowerPoint</Application>
  <PresentationFormat>Widescreen</PresentationFormat>
  <Paragraphs>144</Paragraphs>
  <Slides>23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Quicksand</vt:lpstr>
      <vt:lpstr>Raleway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EDUARDA CALIXTO EVANGELISTA .</dc:creator>
  <cp:lastModifiedBy>Vitor Mendes</cp:lastModifiedBy>
  <cp:revision>217</cp:revision>
  <dcterms:created xsi:type="dcterms:W3CDTF">2022-05-22T01:57:43Z</dcterms:created>
  <dcterms:modified xsi:type="dcterms:W3CDTF">2022-05-29T23:38:39Z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0x010100CD94351161D70F4CAEBD7B86231B3DDF</vt:lpwstr>
  </property>
</Properties>
</file>