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6012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D5"/>
    <a:srgbClr val="FFC1C1"/>
    <a:srgbClr val="EBF7FF"/>
    <a:srgbClr val="B1DFFF"/>
    <a:srgbClr val="7030A0"/>
    <a:srgbClr val="F56413"/>
    <a:srgbClr val="D8F5FF"/>
    <a:srgbClr val="F6EFFF"/>
    <a:srgbClr val="F1E5FF"/>
    <a:srgbClr val="13C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50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883861"/>
            <a:ext cx="72009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836605"/>
            <a:ext cx="72009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90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62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287536"/>
            <a:ext cx="2070259" cy="457682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287536"/>
            <a:ext cx="6090761" cy="457682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37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11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346419"/>
            <a:ext cx="828103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3614203"/>
            <a:ext cx="828103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00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437680"/>
            <a:ext cx="4080510" cy="34266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437680"/>
            <a:ext cx="4080510" cy="34266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22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287536"/>
            <a:ext cx="8281035" cy="104388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323916"/>
            <a:ext cx="406175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1972747"/>
            <a:ext cx="4061757" cy="29016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7" y="1323916"/>
            <a:ext cx="4081761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7" y="1972747"/>
            <a:ext cx="4081761" cy="29016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57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46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95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777597"/>
            <a:ext cx="48606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98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777597"/>
            <a:ext cx="48606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287536"/>
            <a:ext cx="828103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437680"/>
            <a:ext cx="828103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3D184-0F2B-4D9D-BDB9-3409F15C70D5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5005626"/>
            <a:ext cx="324040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48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background">
            <a:extLst>
              <a:ext uri="{FF2B5EF4-FFF2-40B4-BE49-F238E27FC236}">
                <a16:creationId xmlns:a16="http://schemas.microsoft.com/office/drawing/2014/main" id="{88E37B2A-29AA-4E6E-B51A-F80D98D78F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-1"/>
            <a:ext cx="9601200" cy="5400675"/>
          </a:xfrm>
          <a:prstGeom prst="rect">
            <a:avLst/>
          </a:prstGeom>
          <a:solidFill>
            <a:srgbClr val="F6E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67" dirty="0"/>
          </a:p>
        </p:txBody>
      </p:sp>
      <p:sp>
        <p:nvSpPr>
          <p:cNvPr id="39" name="back_input">
            <a:extLst>
              <a:ext uri="{FF2B5EF4-FFF2-40B4-BE49-F238E27FC236}">
                <a16:creationId xmlns:a16="http://schemas.microsoft.com/office/drawing/2014/main" id="{D3EB8915-6A9D-4E34-A128-B1814E70F74D}"/>
              </a:ext>
            </a:extLst>
          </p:cNvPr>
          <p:cNvSpPr/>
          <p:nvPr/>
        </p:nvSpPr>
        <p:spPr>
          <a:xfrm rot="10800000">
            <a:off x="-21097" y="503659"/>
            <a:ext cx="4951249" cy="4918365"/>
          </a:xfrm>
          <a:prstGeom prst="teardrop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9" name="back_output">
            <a:extLst>
              <a:ext uri="{FF2B5EF4-FFF2-40B4-BE49-F238E27FC236}">
                <a16:creationId xmlns:a16="http://schemas.microsoft.com/office/drawing/2014/main" id="{9C7E1CAB-2B46-48FF-98DC-A2EE2315C5DD}"/>
              </a:ext>
            </a:extLst>
          </p:cNvPr>
          <p:cNvSpPr/>
          <p:nvPr/>
        </p:nvSpPr>
        <p:spPr>
          <a:xfrm rot="16200000">
            <a:off x="5553874" y="1121010"/>
            <a:ext cx="4951249" cy="4918365"/>
          </a:xfrm>
          <a:prstGeom prst="teardrop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back_nuvem">
            <a:extLst>
              <a:ext uri="{FF2B5EF4-FFF2-40B4-BE49-F238E27FC236}">
                <a16:creationId xmlns:a16="http://schemas.microsoft.com/office/drawing/2014/main" id="{C7DE47C0-0FCF-4BEA-99D3-193133109E90}"/>
              </a:ext>
            </a:extLst>
          </p:cNvPr>
          <p:cNvSpPr/>
          <p:nvPr/>
        </p:nvSpPr>
        <p:spPr>
          <a:xfrm rot="16713691">
            <a:off x="2094340" y="-1324615"/>
            <a:ext cx="5278504" cy="5325503"/>
          </a:xfrm>
          <a:prstGeom prst="cloud">
            <a:avLst/>
          </a:prstGeom>
          <a:solidFill>
            <a:srgbClr val="EB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8" name="nuvem">
            <a:extLst>
              <a:ext uri="{FF2B5EF4-FFF2-40B4-BE49-F238E27FC236}">
                <a16:creationId xmlns:a16="http://schemas.microsoft.com/office/drawing/2014/main" id="{882F54C8-6758-4C3C-AF65-6CE9D77F26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16257" y="-253711"/>
            <a:ext cx="1520456" cy="520374"/>
          </a:xfrm>
          <a:prstGeom prst="roundRect">
            <a:avLst/>
          </a:prstGeom>
          <a:solidFill>
            <a:srgbClr val="13C1F7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Quicksand" panose="00000500000000000000" pitchFamily="2" charset="0"/>
            </a:endParaRPr>
          </a:p>
          <a:p>
            <a:pPr algn="ctr"/>
            <a:r>
              <a:rPr lang="pt-BR" dirty="0">
                <a:latin typeface="Quicksand" panose="00000500000000000000" pitchFamily="2" charset="0"/>
              </a:rPr>
              <a:t>NUVEM</a:t>
            </a:r>
          </a:p>
        </p:txBody>
      </p:sp>
      <p:sp>
        <p:nvSpPr>
          <p:cNvPr id="324" name="title">
            <a:extLst>
              <a:ext uri="{FF2B5EF4-FFF2-40B4-BE49-F238E27FC236}">
                <a16:creationId xmlns:a16="http://schemas.microsoft.com/office/drawing/2014/main" id="{90371BF0-A54F-4503-97CA-4E25D48C2F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72396" y="-144744"/>
            <a:ext cx="2239082" cy="909327"/>
          </a:xfrm>
          <a:prstGeom prst="round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endParaRPr lang="pt-BR" sz="1185" b="1" dirty="0">
              <a:solidFill>
                <a:schemeClr val="bg1"/>
              </a:solidFill>
              <a:latin typeface="Quicksand" panose="00000500000000000000" pitchFamily="2" charset="0"/>
            </a:endParaRPr>
          </a:p>
          <a:p>
            <a:pPr algn="ctr"/>
            <a:r>
              <a:rPr lang="pt-BR" sz="1185" b="1" u="sng" dirty="0">
                <a:solidFill>
                  <a:schemeClr val="bg1"/>
                </a:solidFill>
                <a:latin typeface="Quicksand" panose="00000500000000000000" pitchFamily="2" charset="0"/>
              </a:rPr>
              <a:t>DIAGRAMA DE SOLUÇÃO</a:t>
            </a:r>
          </a:p>
          <a:p>
            <a:pPr algn="ctr"/>
            <a:r>
              <a:rPr lang="pt-BR" sz="2371" b="1" i="1" dirty="0">
                <a:solidFill>
                  <a:schemeClr val="bg1"/>
                </a:solidFill>
                <a:latin typeface="Quicksand" panose="00000500000000000000" pitchFamily="2" charset="0"/>
              </a:rPr>
              <a:t>OMNI TÊXTIL</a:t>
            </a:r>
            <a:endParaRPr lang="pt-BR" sz="1185" b="1" i="1" dirty="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grpSp>
        <p:nvGrpSpPr>
          <p:cNvPr id="560" name="txts">
            <a:extLst>
              <a:ext uri="{FF2B5EF4-FFF2-40B4-BE49-F238E27FC236}">
                <a16:creationId xmlns:a16="http://schemas.microsoft.com/office/drawing/2014/main" id="{2B3182C8-9A71-407A-9930-89D8C3BFD92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00842" y="287614"/>
            <a:ext cx="8999516" cy="4919719"/>
            <a:chOff x="300842" y="330144"/>
            <a:chExt cx="8999516" cy="4919719"/>
          </a:xfrm>
        </p:grpSpPr>
        <p:sp>
          <p:nvSpPr>
            <p:cNvPr id="317" name="info-text1">
              <a:extLst>
                <a:ext uri="{FF2B5EF4-FFF2-40B4-BE49-F238E27FC236}">
                  <a16:creationId xmlns:a16="http://schemas.microsoft.com/office/drawing/2014/main" id="{B4226DF4-3AE2-4992-8A26-894CAC58EBA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23986" y="4421565"/>
              <a:ext cx="1574599" cy="529889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INTEL CORE I5–2400 @2.1GHz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8GB RAM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SSD/HD 120GB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WINDOWS 10</a:t>
              </a:r>
            </a:p>
          </p:txBody>
        </p:sp>
        <p:sp>
          <p:nvSpPr>
            <p:cNvPr id="315" name="info-text2">
              <a:extLst>
                <a:ext uri="{FF2B5EF4-FFF2-40B4-BE49-F238E27FC236}">
                  <a16:creationId xmlns:a16="http://schemas.microsoft.com/office/drawing/2014/main" id="{B8F41526-869A-4CD4-B94C-8F850FE212A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05203" y="375346"/>
              <a:ext cx="1190884" cy="311111"/>
            </a:xfrm>
            <a:prstGeom prst="rect">
              <a:avLst/>
            </a:prstGeom>
            <a:noFill/>
            <a:ln w="19050">
              <a:solidFill>
                <a:srgbClr val="13C1F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Banco de Dados</a:t>
              </a:r>
            </a:p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Microsoft MYSQL Server</a:t>
              </a:r>
            </a:p>
          </p:txBody>
        </p:sp>
        <p:sp>
          <p:nvSpPr>
            <p:cNvPr id="318" name="info-text3">
              <a:extLst>
                <a:ext uri="{FF2B5EF4-FFF2-40B4-BE49-F238E27FC236}">
                  <a16:creationId xmlns:a16="http://schemas.microsoft.com/office/drawing/2014/main" id="{E68EE20D-7296-4145-A5CE-51F6D7337A0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25141" y="330144"/>
              <a:ext cx="772570" cy="529889"/>
            </a:xfrm>
            <a:prstGeom prst="rect">
              <a:avLst/>
            </a:prstGeom>
            <a:noFill/>
            <a:ln w="19050">
              <a:solidFill>
                <a:srgbClr val="13C1F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Tecnologias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Javascript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CSS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HTML</a:t>
              </a:r>
            </a:p>
          </p:txBody>
        </p:sp>
        <p:sp>
          <p:nvSpPr>
            <p:cNvPr id="319" name="info-text4">
              <a:extLst>
                <a:ext uri="{FF2B5EF4-FFF2-40B4-BE49-F238E27FC236}">
                  <a16:creationId xmlns:a16="http://schemas.microsoft.com/office/drawing/2014/main" id="{8E88B077-85D4-4988-B7B9-0491E64A339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143091" y="3467168"/>
              <a:ext cx="1315017" cy="311111"/>
            </a:xfrm>
            <a:prstGeom prst="rect">
              <a:avLst/>
            </a:prstGeom>
            <a:noFill/>
            <a:ln w="19050">
              <a:solidFill>
                <a:srgbClr val="13C1F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Hospedagem em NUVEM</a:t>
              </a:r>
            </a:p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(AZURE)</a:t>
              </a:r>
            </a:p>
          </p:txBody>
        </p:sp>
        <p:sp>
          <p:nvSpPr>
            <p:cNvPr id="320" name="info-text5">
              <a:extLst>
                <a:ext uri="{FF2B5EF4-FFF2-40B4-BE49-F238E27FC236}">
                  <a16:creationId xmlns:a16="http://schemas.microsoft.com/office/drawing/2014/main" id="{8D737546-B6CD-4562-B809-E724C01EAE6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6343" y="5048141"/>
              <a:ext cx="586801" cy="201722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Unidade</a:t>
              </a:r>
            </a:p>
          </p:txBody>
        </p:sp>
        <p:sp>
          <p:nvSpPr>
            <p:cNvPr id="321" name="info-text6">
              <a:extLst>
                <a:ext uri="{FF2B5EF4-FFF2-40B4-BE49-F238E27FC236}">
                  <a16:creationId xmlns:a16="http://schemas.microsoft.com/office/drawing/2014/main" id="{B595522B-2544-4695-BBA3-3D9B2724361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00669" y="4570116"/>
              <a:ext cx="513146" cy="311111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sensor</a:t>
              </a:r>
            </a:p>
            <a:p>
              <a:pPr algn="ctr"/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(DHT11)</a:t>
              </a:r>
            </a:p>
          </p:txBody>
        </p:sp>
        <p:sp>
          <p:nvSpPr>
            <p:cNvPr id="322" name="info-text7">
              <a:extLst>
                <a:ext uri="{FF2B5EF4-FFF2-40B4-BE49-F238E27FC236}">
                  <a16:creationId xmlns:a16="http://schemas.microsoft.com/office/drawing/2014/main" id="{74CAF260-E7E1-4BC1-8CCF-4B3DAD2014D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233085" y="4499147"/>
              <a:ext cx="692338" cy="311111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protoboard</a:t>
              </a:r>
            </a:p>
            <a:p>
              <a:pPr algn="ctr"/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(Mini 170)</a:t>
              </a:r>
            </a:p>
          </p:txBody>
        </p:sp>
        <p:sp>
          <p:nvSpPr>
            <p:cNvPr id="323" name="info-text8">
              <a:extLst>
                <a:ext uri="{FF2B5EF4-FFF2-40B4-BE49-F238E27FC236}">
                  <a16:creationId xmlns:a16="http://schemas.microsoft.com/office/drawing/2014/main" id="{120560DC-27C3-43A3-8742-9A18D7822ED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41156" y="4547329"/>
              <a:ext cx="595191" cy="311111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arduíno</a:t>
              </a:r>
            </a:p>
            <a:p>
              <a:pPr algn="ctr"/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(Uno R3)</a:t>
              </a:r>
            </a:p>
          </p:txBody>
        </p:sp>
        <p:sp>
          <p:nvSpPr>
            <p:cNvPr id="91" name="info-text8.5">
              <a:extLst>
                <a:ext uri="{FF2B5EF4-FFF2-40B4-BE49-F238E27FC236}">
                  <a16:creationId xmlns:a16="http://schemas.microsoft.com/office/drawing/2014/main" id="{E5F682A3-BAEE-40E0-B957-89EF31DF5D3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93414" y="4077069"/>
              <a:ext cx="360001" cy="201722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USB</a:t>
              </a:r>
            </a:p>
          </p:txBody>
        </p:sp>
        <p:sp>
          <p:nvSpPr>
            <p:cNvPr id="139" name="info-text10">
              <a:extLst>
                <a:ext uri="{FF2B5EF4-FFF2-40B4-BE49-F238E27FC236}">
                  <a16:creationId xmlns:a16="http://schemas.microsoft.com/office/drawing/2014/main" id="{2F1830D3-1919-48C0-AAB9-8D4D8DF4751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25245" y="1590280"/>
              <a:ext cx="975113" cy="420500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TP-Link Wireless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Archer C50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4 Portas</a:t>
              </a:r>
            </a:p>
          </p:txBody>
        </p:sp>
        <p:sp>
          <p:nvSpPr>
            <p:cNvPr id="52" name="info-text10">
              <a:extLst>
                <a:ext uri="{FF2B5EF4-FFF2-40B4-BE49-F238E27FC236}">
                  <a16:creationId xmlns:a16="http://schemas.microsoft.com/office/drawing/2014/main" id="{890FF03B-7D69-4862-A128-95309526DD2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0842" y="1595890"/>
              <a:ext cx="975113" cy="420500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TP-Link Wireless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Archer C6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4 Portas</a:t>
              </a:r>
            </a:p>
          </p:txBody>
        </p:sp>
        <p:sp>
          <p:nvSpPr>
            <p:cNvPr id="143" name="info-text13">
              <a:extLst>
                <a:ext uri="{FF2B5EF4-FFF2-40B4-BE49-F238E27FC236}">
                  <a16:creationId xmlns:a16="http://schemas.microsoft.com/office/drawing/2014/main" id="{8A48FDB2-DECE-438C-9069-6007FB31DAA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47048" y="2957393"/>
              <a:ext cx="772570" cy="311111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300Mbps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2,4GHz</a:t>
              </a:r>
            </a:p>
          </p:txBody>
        </p:sp>
        <p:sp>
          <p:nvSpPr>
            <p:cNvPr id="264" name="info-text14">
              <a:extLst>
                <a:ext uri="{FF2B5EF4-FFF2-40B4-BE49-F238E27FC236}">
                  <a16:creationId xmlns:a16="http://schemas.microsoft.com/office/drawing/2014/main" id="{FF136DC3-C674-44FC-B552-554CA00DA44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38996" y="3254965"/>
              <a:ext cx="1379958" cy="529889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PowerEdge T150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Intel Pentium G6405T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8GB RAM DDR4 3200MHz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2TB HD SATA 6Gbps</a:t>
              </a:r>
            </a:p>
          </p:txBody>
        </p:sp>
      </p:grpSp>
      <p:grpSp>
        <p:nvGrpSpPr>
          <p:cNvPr id="10" name="imgs">
            <a:extLst>
              <a:ext uri="{FF2B5EF4-FFF2-40B4-BE49-F238E27FC236}">
                <a16:creationId xmlns:a16="http://schemas.microsoft.com/office/drawing/2014/main" id="{06D3DA6F-25CE-42DF-8B68-2C96ABF4596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53252" y="-21352"/>
            <a:ext cx="8853568" cy="5231018"/>
            <a:chOff x="456179" y="26513"/>
            <a:chExt cx="8853568" cy="5231018"/>
          </a:xfrm>
        </p:grpSpPr>
        <p:pic>
          <p:nvPicPr>
            <p:cNvPr id="92" name="NUVEM" descr="Ícone&#10;&#10;Descrição gerada automaticamente">
              <a:extLst>
                <a:ext uri="{FF2B5EF4-FFF2-40B4-BE49-F238E27FC236}">
                  <a16:creationId xmlns:a16="http://schemas.microsoft.com/office/drawing/2014/main" id="{83D92FD9-FE57-4048-8DCC-AAC6A5187F3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666" y="2504736"/>
              <a:ext cx="1066941" cy="1066942"/>
            </a:xfrm>
            <a:prstGeom prst="rect">
              <a:avLst/>
            </a:prstGeom>
          </p:spPr>
        </p:pic>
        <p:pic>
          <p:nvPicPr>
            <p:cNvPr id="54" name="azure logo">
              <a:extLst>
                <a:ext uri="{FF2B5EF4-FFF2-40B4-BE49-F238E27FC236}">
                  <a16:creationId xmlns:a16="http://schemas.microsoft.com/office/drawing/2014/main" id="{DD974875-B6B9-48C0-8CC6-1AD6F572DD2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9067" y="2613889"/>
              <a:ext cx="378056" cy="37805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6" name="SaaS" descr="Ícone&#10;&#10;Descrição gerada automaticamente">
              <a:extLst>
                <a:ext uri="{FF2B5EF4-FFF2-40B4-BE49-F238E27FC236}">
                  <a16:creationId xmlns:a16="http://schemas.microsoft.com/office/drawing/2014/main" id="{F4C989F1-D793-4C69-AA43-39CDEC2CEA9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4053" y="1356063"/>
              <a:ext cx="640164" cy="640165"/>
            </a:xfrm>
            <a:prstGeom prst="rect">
              <a:avLst/>
            </a:prstGeom>
          </p:spPr>
        </p:pic>
        <p:pic>
          <p:nvPicPr>
            <p:cNvPr id="5" name="nodeJS" descr="Ícone&#10;&#10;Descrição gerada automaticamente">
              <a:extLst>
                <a:ext uri="{FF2B5EF4-FFF2-40B4-BE49-F238E27FC236}">
                  <a16:creationId xmlns:a16="http://schemas.microsoft.com/office/drawing/2014/main" id="{82573144-D759-40AC-992B-5FFCDA4C665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258" y="675032"/>
              <a:ext cx="426777" cy="426777"/>
            </a:xfrm>
            <a:prstGeom prst="rect">
              <a:avLst/>
            </a:prstGeom>
          </p:spPr>
        </p:pic>
        <p:pic>
          <p:nvPicPr>
            <p:cNvPr id="104" name="bd" descr="Ícone&#10;&#10;Descrição gerada automaticamente">
              <a:extLst>
                <a:ext uri="{FF2B5EF4-FFF2-40B4-BE49-F238E27FC236}">
                  <a16:creationId xmlns:a16="http://schemas.microsoft.com/office/drawing/2014/main" id="{607AB2CB-3D83-4480-A09B-6B6CB86FB62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605" y="433252"/>
              <a:ext cx="426777" cy="426777"/>
            </a:xfrm>
            <a:prstGeom prst="rect">
              <a:avLst/>
            </a:prstGeom>
          </p:spPr>
        </p:pic>
        <p:pic>
          <p:nvPicPr>
            <p:cNvPr id="100" name="site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F95E5FAB-FA10-4CEF-8B0B-386ED11EB37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8974" y="436358"/>
              <a:ext cx="426777" cy="426777"/>
            </a:xfrm>
            <a:prstGeom prst="rect">
              <a:avLst/>
            </a:prstGeom>
          </p:spPr>
        </p:pic>
        <p:pic>
          <p:nvPicPr>
            <p:cNvPr id="112" name="js" descr="Logotipo&#10;&#10;Descrição gerada automaticamente">
              <a:extLst>
                <a:ext uri="{FF2B5EF4-FFF2-40B4-BE49-F238E27FC236}">
                  <a16:creationId xmlns:a16="http://schemas.microsoft.com/office/drawing/2014/main" id="{D5C5CED0-95D6-4ECD-AC20-151510096B8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653" y="26513"/>
              <a:ext cx="320082" cy="320082"/>
            </a:xfrm>
            <a:prstGeom prst="rect">
              <a:avLst/>
            </a:prstGeom>
          </p:spPr>
        </p:pic>
        <p:pic>
          <p:nvPicPr>
            <p:cNvPr id="108" name="html" descr="Logotipo, Ícone&#10;&#10;Descrição gerada automaticamente">
              <a:extLst>
                <a:ext uri="{FF2B5EF4-FFF2-40B4-BE49-F238E27FC236}">
                  <a16:creationId xmlns:a16="http://schemas.microsoft.com/office/drawing/2014/main" id="{FD83FBF9-61B4-4EF5-B1A6-86F39432167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884" y="489770"/>
              <a:ext cx="320082" cy="320082"/>
            </a:xfrm>
            <a:prstGeom prst="rect">
              <a:avLst/>
            </a:prstGeom>
          </p:spPr>
        </p:pic>
        <p:pic>
          <p:nvPicPr>
            <p:cNvPr id="116" name="css" descr="Ícone&#10;&#10;Descrição gerada automaticamente">
              <a:extLst>
                <a:ext uri="{FF2B5EF4-FFF2-40B4-BE49-F238E27FC236}">
                  <a16:creationId xmlns:a16="http://schemas.microsoft.com/office/drawing/2014/main" id="{E2BDC217-F524-4C89-9A13-7F69B3311B8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4718" y="972773"/>
              <a:ext cx="320082" cy="320082"/>
            </a:xfrm>
            <a:prstGeom prst="rect">
              <a:avLst/>
            </a:prstGeom>
          </p:spPr>
        </p:pic>
        <p:pic>
          <p:nvPicPr>
            <p:cNvPr id="226" name="pc_cliente" descr="Ícone&#10;&#10;Descrição gerada automaticamente">
              <a:extLst>
                <a:ext uri="{FF2B5EF4-FFF2-40B4-BE49-F238E27FC236}">
                  <a16:creationId xmlns:a16="http://schemas.microsoft.com/office/drawing/2014/main" id="{8D9172A7-DCFD-454E-966D-A64EFF128E2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536" y="4612644"/>
              <a:ext cx="640164" cy="640165"/>
            </a:xfrm>
            <a:prstGeom prst="rect">
              <a:avLst/>
            </a:prstGeom>
          </p:spPr>
        </p:pic>
        <p:pic>
          <p:nvPicPr>
            <p:cNvPr id="65" name="browser1">
              <a:extLst>
                <a:ext uri="{FF2B5EF4-FFF2-40B4-BE49-F238E27FC236}">
                  <a16:creationId xmlns:a16="http://schemas.microsoft.com/office/drawing/2014/main" id="{762DA282-2B3E-4A35-A0C2-9B2F2BA0412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45278" y="3756761"/>
              <a:ext cx="288000" cy="288000"/>
            </a:xfrm>
            <a:prstGeom prst="rect">
              <a:avLst/>
            </a:prstGeom>
          </p:spPr>
        </p:pic>
        <p:pic>
          <p:nvPicPr>
            <p:cNvPr id="66" name="browser2">
              <a:extLst>
                <a:ext uri="{FF2B5EF4-FFF2-40B4-BE49-F238E27FC236}">
                  <a16:creationId xmlns:a16="http://schemas.microsoft.com/office/drawing/2014/main" id="{255E76D8-E362-4204-B599-0B4D114F73E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021747" y="3756762"/>
              <a:ext cx="288000" cy="288000"/>
            </a:xfrm>
            <a:prstGeom prst="rect">
              <a:avLst/>
            </a:prstGeom>
          </p:spPr>
        </p:pic>
        <p:pic>
          <p:nvPicPr>
            <p:cNvPr id="224" name="wifi_cliente" descr="Ícone&#10;&#10;Descrição gerada automaticamente">
              <a:extLst>
                <a:ext uri="{FF2B5EF4-FFF2-40B4-BE49-F238E27FC236}">
                  <a16:creationId xmlns:a16="http://schemas.microsoft.com/office/drawing/2014/main" id="{1002B21D-B4EE-473B-9D88-A48B15241FB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2118" y="3055154"/>
              <a:ext cx="426777" cy="426777"/>
            </a:xfrm>
            <a:prstGeom prst="rect">
              <a:avLst/>
            </a:prstGeom>
          </p:spPr>
        </p:pic>
        <p:pic>
          <p:nvPicPr>
            <p:cNvPr id="137" name="roteador_cliente" descr="Ícone&#10;&#10;Descrição gerada automaticamente">
              <a:extLst>
                <a:ext uri="{FF2B5EF4-FFF2-40B4-BE49-F238E27FC236}">
                  <a16:creationId xmlns:a16="http://schemas.microsoft.com/office/drawing/2014/main" id="{1BF8DB9A-661B-41EE-A78A-63F21A27B70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2117" y="1952493"/>
              <a:ext cx="426777" cy="426777"/>
            </a:xfrm>
            <a:prstGeom prst="rect">
              <a:avLst/>
            </a:prstGeom>
          </p:spPr>
        </p:pic>
        <p:pic>
          <p:nvPicPr>
            <p:cNvPr id="103" name="firewall_cliente" descr="Logotipo&#10;&#10;Descrição gerada automaticamente com confiança média">
              <a:extLst>
                <a:ext uri="{FF2B5EF4-FFF2-40B4-BE49-F238E27FC236}">
                  <a16:creationId xmlns:a16="http://schemas.microsoft.com/office/drawing/2014/main" id="{872ACEB3-B5AB-438D-9DCF-46C7A1D2FCA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857" y="2361599"/>
              <a:ext cx="425031" cy="425031"/>
            </a:xfrm>
            <a:prstGeom prst="rect">
              <a:avLst/>
            </a:prstGeom>
          </p:spPr>
        </p:pic>
        <p:pic>
          <p:nvPicPr>
            <p:cNvPr id="132" name="sensor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AB7478B9-5944-4C4B-9AD2-ACD192C8167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7711" y="4241076"/>
              <a:ext cx="316096" cy="320082"/>
            </a:xfrm>
            <a:prstGeom prst="rect">
              <a:avLst/>
            </a:prstGeom>
          </p:spPr>
        </p:pic>
        <p:pic>
          <p:nvPicPr>
            <p:cNvPr id="128" name="protoboard" descr="Ícone&#10;&#10;Descrição gerada automaticamente com confiança média">
              <a:extLst>
                <a:ext uri="{FF2B5EF4-FFF2-40B4-BE49-F238E27FC236}">
                  <a16:creationId xmlns:a16="http://schemas.microsoft.com/office/drawing/2014/main" id="{ECB0AD55-8383-481E-8FC3-BED6B4630C3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1206" y="4242544"/>
              <a:ext cx="316096" cy="320082"/>
            </a:xfrm>
            <a:prstGeom prst="rect">
              <a:avLst/>
            </a:prstGeom>
          </p:spPr>
        </p:pic>
        <p:pic>
          <p:nvPicPr>
            <p:cNvPr id="93" name="IDE">
              <a:extLst>
                <a:ext uri="{FF2B5EF4-FFF2-40B4-BE49-F238E27FC236}">
                  <a16:creationId xmlns:a16="http://schemas.microsoft.com/office/drawing/2014/main" id="{A3203F2A-AB6B-4D9C-BD96-5F4F6079764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473854" y="4914589"/>
              <a:ext cx="316096" cy="316096"/>
            </a:xfrm>
            <a:prstGeom prst="rect">
              <a:avLst/>
            </a:prstGeom>
          </p:spPr>
        </p:pic>
        <p:pic>
          <p:nvPicPr>
            <p:cNvPr id="95" name="node">
              <a:extLst>
                <a:ext uri="{FF2B5EF4-FFF2-40B4-BE49-F238E27FC236}">
                  <a16:creationId xmlns:a16="http://schemas.microsoft.com/office/drawing/2014/main" id="{DB38A6B7-43D8-4B66-B249-AC289681E80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98151" y="4897531"/>
              <a:ext cx="529048" cy="360000"/>
            </a:xfrm>
            <a:prstGeom prst="rect">
              <a:avLst/>
            </a:prstGeom>
          </p:spPr>
        </p:pic>
        <p:pic>
          <p:nvPicPr>
            <p:cNvPr id="124" name="arduino" descr="Esquemático, Ícone, Código QR&#10;&#10;Descrição gerada automaticamente">
              <a:extLst>
                <a:ext uri="{FF2B5EF4-FFF2-40B4-BE49-F238E27FC236}">
                  <a16:creationId xmlns:a16="http://schemas.microsoft.com/office/drawing/2014/main" id="{56DB52C5-5EDE-492F-A762-45C863D66EA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5753" y="4241158"/>
              <a:ext cx="316096" cy="320082"/>
            </a:xfrm>
            <a:prstGeom prst="rect">
              <a:avLst/>
            </a:prstGeom>
          </p:spPr>
        </p:pic>
        <p:pic>
          <p:nvPicPr>
            <p:cNvPr id="90" name="usb">
              <a:extLst>
                <a:ext uri="{FF2B5EF4-FFF2-40B4-BE49-F238E27FC236}">
                  <a16:creationId xmlns:a16="http://schemas.microsoft.com/office/drawing/2014/main" id="{82E43E5F-DB7E-4321-9887-92AC99A24B0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79412" y="3846814"/>
              <a:ext cx="360000" cy="360000"/>
            </a:xfrm>
            <a:prstGeom prst="rect">
              <a:avLst/>
            </a:prstGeom>
          </p:spPr>
        </p:pic>
        <p:pic>
          <p:nvPicPr>
            <p:cNvPr id="136" name="unidade" descr="Desenho de bandeira&#10;&#10;Descrição gerada automaticamente com confiança média">
              <a:extLst>
                <a:ext uri="{FF2B5EF4-FFF2-40B4-BE49-F238E27FC236}">
                  <a16:creationId xmlns:a16="http://schemas.microsoft.com/office/drawing/2014/main" id="{8D74D369-A42F-4A69-A02D-77D97BA5AA1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179" y="4430366"/>
              <a:ext cx="640164" cy="640165"/>
            </a:xfrm>
            <a:prstGeom prst="rect">
              <a:avLst/>
            </a:prstGeom>
          </p:spPr>
        </p:pic>
        <p:pic>
          <p:nvPicPr>
            <p:cNvPr id="361" name="wifi_unidade" descr="Ícone&#10;&#10;Descrição gerada automaticamente">
              <a:extLst>
                <a:ext uri="{FF2B5EF4-FFF2-40B4-BE49-F238E27FC236}">
                  <a16:creationId xmlns:a16="http://schemas.microsoft.com/office/drawing/2014/main" id="{FBFB2CE3-B26F-4DDD-B74F-F868709FB0A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316" y="2675169"/>
              <a:ext cx="288000" cy="288000"/>
            </a:xfrm>
            <a:prstGeom prst="rect">
              <a:avLst/>
            </a:prstGeom>
          </p:spPr>
        </p:pic>
        <p:pic>
          <p:nvPicPr>
            <p:cNvPr id="230" name="servidor" descr="Uma imagem contendo Interface gráfica do usuário&#10;&#10;Descrição gerada automaticamente">
              <a:extLst>
                <a:ext uri="{FF2B5EF4-FFF2-40B4-BE49-F238E27FC236}">
                  <a16:creationId xmlns:a16="http://schemas.microsoft.com/office/drawing/2014/main" id="{90426419-7CCE-4786-93E0-CE58956138A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144" y="3377720"/>
              <a:ext cx="426777" cy="426777"/>
            </a:xfrm>
            <a:prstGeom prst="rect">
              <a:avLst/>
            </a:prstGeom>
          </p:spPr>
        </p:pic>
        <p:pic>
          <p:nvPicPr>
            <p:cNvPr id="97" name="roteador_unidade" descr="Ícone&#10;&#10;Descrição gerada automaticamente">
              <a:extLst>
                <a:ext uri="{FF2B5EF4-FFF2-40B4-BE49-F238E27FC236}">
                  <a16:creationId xmlns:a16="http://schemas.microsoft.com/office/drawing/2014/main" id="{8E4D95BC-FA09-4EB4-BA6D-8E10D832437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306" y="1942910"/>
              <a:ext cx="426777" cy="426777"/>
            </a:xfrm>
            <a:prstGeom prst="rect">
              <a:avLst/>
            </a:prstGeom>
          </p:spPr>
        </p:pic>
        <p:pic>
          <p:nvPicPr>
            <p:cNvPr id="98" name="firewall_unidade" descr="Logotipo&#10;&#10;Descrição gerada automaticamente com confiança média">
              <a:extLst>
                <a:ext uri="{FF2B5EF4-FFF2-40B4-BE49-F238E27FC236}">
                  <a16:creationId xmlns:a16="http://schemas.microsoft.com/office/drawing/2014/main" id="{A35D7E72-2B20-4809-A4A0-D0BEA6A8160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1934" y="2359591"/>
              <a:ext cx="425031" cy="425031"/>
            </a:xfrm>
            <a:prstGeom prst="rect">
              <a:avLst/>
            </a:prstGeom>
          </p:spPr>
        </p:pic>
      </p:grpSp>
      <p:grpSp>
        <p:nvGrpSpPr>
          <p:cNvPr id="2" name="lines">
            <a:extLst>
              <a:ext uri="{FF2B5EF4-FFF2-40B4-BE49-F238E27FC236}">
                <a16:creationId xmlns:a16="http://schemas.microsoft.com/office/drawing/2014/main" id="{1F795628-7BF1-43D8-93B2-FBDC569A5F3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59216" y="138689"/>
            <a:ext cx="8603605" cy="4563895"/>
            <a:chOff x="559216" y="159956"/>
            <a:chExt cx="8603605" cy="4563895"/>
          </a:xfrm>
        </p:grpSpPr>
        <p:cxnSp>
          <p:nvCxnSpPr>
            <p:cNvPr id="102" name="1">
              <a:extLst>
                <a:ext uri="{FF2B5EF4-FFF2-40B4-BE49-F238E27FC236}">
                  <a16:creationId xmlns:a16="http://schemas.microsoft.com/office/drawing/2014/main" id="{B295D783-8D79-4A34-BED9-D47651D601E3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92" idx="0"/>
              <a:endCxn id="96" idx="2"/>
            </p:cNvCxnSpPr>
            <p:nvPr/>
          </p:nvCxnSpPr>
          <p:spPr>
            <a:xfrm rot="16200000" flipV="1">
              <a:off x="4536955" y="2223883"/>
              <a:ext cx="508508" cy="2"/>
            </a:xfrm>
            <a:prstGeom prst="bentConnector3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2">
              <a:extLst>
                <a:ext uri="{FF2B5EF4-FFF2-40B4-BE49-F238E27FC236}">
                  <a16:creationId xmlns:a16="http://schemas.microsoft.com/office/drawing/2014/main" id="{6A5E7C87-EF3D-45A0-A735-8D3E0209ED7A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00" idx="3"/>
              <a:endCxn id="96" idx="0"/>
            </p:cNvCxnSpPr>
            <p:nvPr/>
          </p:nvCxnSpPr>
          <p:spPr>
            <a:xfrm>
              <a:off x="4282824" y="623149"/>
              <a:ext cx="508384" cy="706316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3">
              <a:extLst>
                <a:ext uri="{FF2B5EF4-FFF2-40B4-BE49-F238E27FC236}">
                  <a16:creationId xmlns:a16="http://schemas.microsoft.com/office/drawing/2014/main" id="{BCA0C5D1-2CD1-4274-8E88-4D1C81409A36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04" idx="1"/>
              <a:endCxn id="96" idx="0"/>
            </p:cNvCxnSpPr>
            <p:nvPr/>
          </p:nvCxnSpPr>
          <p:spPr>
            <a:xfrm flipH="1">
              <a:off x="4791208" y="620043"/>
              <a:ext cx="426470" cy="709422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4">
              <a:extLst>
                <a:ext uri="{FF2B5EF4-FFF2-40B4-BE49-F238E27FC236}">
                  <a16:creationId xmlns:a16="http://schemas.microsoft.com/office/drawing/2014/main" id="{AB1FF230-B611-4B8F-A552-BDC44499076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00" idx="3"/>
              <a:endCxn id="104" idx="1"/>
            </p:cNvCxnSpPr>
            <p:nvPr/>
          </p:nvCxnSpPr>
          <p:spPr>
            <a:xfrm flipV="1">
              <a:off x="4282824" y="620043"/>
              <a:ext cx="934854" cy="3106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5">
              <a:extLst>
                <a:ext uri="{FF2B5EF4-FFF2-40B4-BE49-F238E27FC236}">
                  <a16:creationId xmlns:a16="http://schemas.microsoft.com/office/drawing/2014/main" id="{472166DA-AD18-4004-B03E-EAF65B1406C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12" idx="3"/>
              <a:endCxn id="100" idx="1"/>
            </p:cNvCxnSpPr>
            <p:nvPr/>
          </p:nvCxnSpPr>
          <p:spPr>
            <a:xfrm>
              <a:off x="3378808" y="159956"/>
              <a:ext cx="477239" cy="463193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6">
              <a:extLst>
                <a:ext uri="{FF2B5EF4-FFF2-40B4-BE49-F238E27FC236}">
                  <a16:creationId xmlns:a16="http://schemas.microsoft.com/office/drawing/2014/main" id="{94021463-426D-4E83-8AE7-21E582AA2449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08" idx="3"/>
              <a:endCxn id="100" idx="1"/>
            </p:cNvCxnSpPr>
            <p:nvPr/>
          </p:nvCxnSpPr>
          <p:spPr>
            <a:xfrm flipV="1">
              <a:off x="3379039" y="623149"/>
              <a:ext cx="477008" cy="64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7">
              <a:extLst>
                <a:ext uri="{FF2B5EF4-FFF2-40B4-BE49-F238E27FC236}">
                  <a16:creationId xmlns:a16="http://schemas.microsoft.com/office/drawing/2014/main" id="{55DCA934-CBD5-4BCE-9A1D-731A5EB143EF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16" idx="3"/>
              <a:endCxn id="100" idx="1"/>
            </p:cNvCxnSpPr>
            <p:nvPr/>
          </p:nvCxnSpPr>
          <p:spPr>
            <a:xfrm flipV="1">
              <a:off x="3371873" y="623149"/>
              <a:ext cx="484174" cy="483067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8">
              <a:extLst>
                <a:ext uri="{FF2B5EF4-FFF2-40B4-BE49-F238E27FC236}">
                  <a16:creationId xmlns:a16="http://schemas.microsoft.com/office/drawing/2014/main" id="{F401DA95-5987-4F8F-A2DB-1D94F8EEA402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98" idx="3"/>
              <a:endCxn id="92" idx="1"/>
            </p:cNvCxnSpPr>
            <p:nvPr/>
          </p:nvCxnSpPr>
          <p:spPr>
            <a:xfrm>
              <a:off x="2764038" y="2545509"/>
              <a:ext cx="1493701" cy="466100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9">
              <a:extLst>
                <a:ext uri="{FF2B5EF4-FFF2-40B4-BE49-F238E27FC236}">
                  <a16:creationId xmlns:a16="http://schemas.microsoft.com/office/drawing/2014/main" id="{8090A106-0349-48DB-A967-C7FDACCD54C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97" idx="3"/>
              <a:endCxn id="98" idx="1"/>
            </p:cNvCxnSpPr>
            <p:nvPr/>
          </p:nvCxnSpPr>
          <p:spPr>
            <a:xfrm>
              <a:off x="986156" y="2129701"/>
              <a:ext cx="1352851" cy="415808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0">
              <a:extLst>
                <a:ext uri="{FF2B5EF4-FFF2-40B4-BE49-F238E27FC236}">
                  <a16:creationId xmlns:a16="http://schemas.microsoft.com/office/drawing/2014/main" id="{64536AA5-9065-4B95-B787-CD8A2DD57382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361" idx="0"/>
              <a:endCxn id="97" idx="2"/>
            </p:cNvCxnSpPr>
            <p:nvPr/>
          </p:nvCxnSpPr>
          <p:spPr>
            <a:xfrm rot="5400000" flipH="1" flipV="1">
              <a:off x="616337" y="2492141"/>
              <a:ext cx="305482" cy="7379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1">
              <a:extLst>
                <a:ext uri="{FF2B5EF4-FFF2-40B4-BE49-F238E27FC236}">
                  <a16:creationId xmlns:a16="http://schemas.microsoft.com/office/drawing/2014/main" id="{D9109F0E-7C2A-4047-A760-A3221B3B551D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30" idx="0"/>
              <a:endCxn id="361" idx="2"/>
            </p:cNvCxnSpPr>
            <p:nvPr/>
          </p:nvCxnSpPr>
          <p:spPr>
            <a:xfrm rot="16200000" flipV="1">
              <a:off x="561723" y="3140238"/>
              <a:ext cx="414551" cy="7217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2">
              <a:extLst>
                <a:ext uri="{FF2B5EF4-FFF2-40B4-BE49-F238E27FC236}">
                  <a16:creationId xmlns:a16="http://schemas.microsoft.com/office/drawing/2014/main" id="{075A6C28-5E46-42F0-86F7-0BF4B5BF10A5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30" idx="1"/>
              <a:endCxn id="136" idx="0"/>
            </p:cNvCxnSpPr>
            <p:nvPr/>
          </p:nvCxnSpPr>
          <p:spPr>
            <a:xfrm rot="10800000" flipH="1" flipV="1">
              <a:off x="559216" y="3564510"/>
              <a:ext cx="214117" cy="839257"/>
            </a:xfrm>
            <a:prstGeom prst="bentConnector4">
              <a:avLst>
                <a:gd name="adj1" fmla="val -106764"/>
                <a:gd name="adj2" fmla="val 62713"/>
              </a:avLst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3">
              <a:extLst>
                <a:ext uri="{FF2B5EF4-FFF2-40B4-BE49-F238E27FC236}">
                  <a16:creationId xmlns:a16="http://schemas.microsoft.com/office/drawing/2014/main" id="{24FC1499-2D2F-42EB-B408-975EC86A4D15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6" idx="3"/>
              <a:endCxn id="124" idx="1"/>
            </p:cNvCxnSpPr>
            <p:nvPr/>
          </p:nvCxnSpPr>
          <p:spPr>
            <a:xfrm flipV="1">
              <a:off x="1093416" y="4374601"/>
              <a:ext cx="599410" cy="349250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14">
              <a:extLst>
                <a:ext uri="{FF2B5EF4-FFF2-40B4-BE49-F238E27FC236}">
                  <a16:creationId xmlns:a16="http://schemas.microsoft.com/office/drawing/2014/main" id="{E8C723EC-5F45-4DA3-962C-D0D46CB038D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011851" y="4401200"/>
              <a:ext cx="409357" cy="1386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5">
              <a:extLst>
                <a:ext uri="{FF2B5EF4-FFF2-40B4-BE49-F238E27FC236}">
                  <a16:creationId xmlns:a16="http://schemas.microsoft.com/office/drawing/2014/main" id="{89842922-CE19-435B-AB99-F18AA42C21A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2737304" y="4401118"/>
              <a:ext cx="360409" cy="1468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16">
              <a:extLst>
                <a:ext uri="{FF2B5EF4-FFF2-40B4-BE49-F238E27FC236}">
                  <a16:creationId xmlns:a16="http://schemas.microsoft.com/office/drawing/2014/main" id="{226F66FF-445E-47C0-8503-9C64E806AA43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03" idx="1"/>
              <a:endCxn id="92" idx="3"/>
            </p:cNvCxnSpPr>
            <p:nvPr/>
          </p:nvCxnSpPr>
          <p:spPr>
            <a:xfrm rot="10800000" flipV="1">
              <a:off x="5324680" y="2547517"/>
              <a:ext cx="1499250" cy="464092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17">
              <a:extLst>
                <a:ext uri="{FF2B5EF4-FFF2-40B4-BE49-F238E27FC236}">
                  <a16:creationId xmlns:a16="http://schemas.microsoft.com/office/drawing/2014/main" id="{F2160027-E9E9-405B-A25A-4C499A625673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7" idx="1"/>
              <a:endCxn id="103" idx="3"/>
            </p:cNvCxnSpPr>
            <p:nvPr/>
          </p:nvCxnSpPr>
          <p:spPr>
            <a:xfrm rot="10800000" flipV="1">
              <a:off x="7248962" y="2139283"/>
              <a:ext cx="1360229" cy="408233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18">
              <a:extLst>
                <a:ext uri="{FF2B5EF4-FFF2-40B4-BE49-F238E27FC236}">
                  <a16:creationId xmlns:a16="http://schemas.microsoft.com/office/drawing/2014/main" id="{8B39677E-805E-4CC2-A50D-04F0676B339F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24" idx="0"/>
              <a:endCxn id="137" idx="2"/>
            </p:cNvCxnSpPr>
            <p:nvPr/>
          </p:nvCxnSpPr>
          <p:spPr>
            <a:xfrm rot="16200000" flipV="1">
              <a:off x="8484638" y="2690613"/>
              <a:ext cx="675884" cy="1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19">
              <a:extLst>
                <a:ext uri="{FF2B5EF4-FFF2-40B4-BE49-F238E27FC236}">
                  <a16:creationId xmlns:a16="http://schemas.microsoft.com/office/drawing/2014/main" id="{DCF23C46-7130-4BF0-AA10-F513178EE2E9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66" idx="0"/>
              <a:endCxn id="224" idx="2"/>
            </p:cNvCxnSpPr>
            <p:nvPr/>
          </p:nvCxnSpPr>
          <p:spPr>
            <a:xfrm rot="16200000" flipV="1">
              <a:off x="8855285" y="3422629"/>
              <a:ext cx="274831" cy="34024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20">
              <a:extLst>
                <a:ext uri="{FF2B5EF4-FFF2-40B4-BE49-F238E27FC236}">
                  <a16:creationId xmlns:a16="http://schemas.microsoft.com/office/drawing/2014/main" id="{9E15EE24-B58C-4082-95DE-13AE351474B1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65" idx="0"/>
              <a:endCxn id="224" idx="2"/>
            </p:cNvCxnSpPr>
            <p:nvPr/>
          </p:nvCxnSpPr>
          <p:spPr>
            <a:xfrm rot="5400000" flipH="1" flipV="1">
              <a:off x="8517050" y="3424634"/>
              <a:ext cx="274830" cy="336229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21">
              <a:extLst>
                <a:ext uri="{FF2B5EF4-FFF2-40B4-BE49-F238E27FC236}">
                  <a16:creationId xmlns:a16="http://schemas.microsoft.com/office/drawing/2014/main" id="{EAAE4881-E09B-488C-A7C4-2677FB9C3C12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26" idx="0"/>
              <a:endCxn id="65" idx="2"/>
            </p:cNvCxnSpPr>
            <p:nvPr/>
          </p:nvCxnSpPr>
          <p:spPr>
            <a:xfrm rot="16200000" flipV="1">
              <a:off x="8367580" y="4136935"/>
              <a:ext cx="567883" cy="33034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22">
              <a:extLst>
                <a:ext uri="{FF2B5EF4-FFF2-40B4-BE49-F238E27FC236}">
                  <a16:creationId xmlns:a16="http://schemas.microsoft.com/office/drawing/2014/main" id="{FB1DB598-B352-4900-9957-D2D0F59DBC25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26" idx="0"/>
              <a:endCxn id="66" idx="2"/>
            </p:cNvCxnSpPr>
            <p:nvPr/>
          </p:nvCxnSpPr>
          <p:spPr>
            <a:xfrm rot="5400000" flipH="1" flipV="1">
              <a:off x="8705814" y="4129041"/>
              <a:ext cx="567882" cy="346129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3">
              <a:extLst>
                <a:ext uri="{FF2B5EF4-FFF2-40B4-BE49-F238E27FC236}">
                  <a16:creationId xmlns:a16="http://schemas.microsoft.com/office/drawing/2014/main" id="{5BD46A48-7064-42AC-A28E-0A337587C216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30" idx="2"/>
              <a:endCxn id="124" idx="0"/>
            </p:cNvCxnSpPr>
            <p:nvPr/>
          </p:nvCxnSpPr>
          <p:spPr>
            <a:xfrm rot="16200000" flipH="1">
              <a:off x="1093410" y="3457095"/>
              <a:ext cx="436661" cy="1078268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0751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</TotalTime>
  <Words>78</Words>
  <Application>Microsoft Office PowerPoint</Application>
  <PresentationFormat>Personalizar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Quicksand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MENDES COSTA .</dc:creator>
  <cp:lastModifiedBy>VITOR MENDES COSTA .</cp:lastModifiedBy>
  <cp:revision>16</cp:revision>
  <dcterms:created xsi:type="dcterms:W3CDTF">2022-04-11T01:16:58Z</dcterms:created>
  <dcterms:modified xsi:type="dcterms:W3CDTF">2022-04-28T00:51:50Z</dcterms:modified>
</cp:coreProperties>
</file>