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60" r:id="rId4"/>
    <p:sldId id="262" r:id="rId5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56413"/>
    <a:srgbClr val="D8F5FF"/>
    <a:srgbClr val="F6EFFF"/>
    <a:srgbClr val="F1E5FF"/>
    <a:srgbClr val="13C1F7"/>
    <a:srgbClr val="8008FF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2461773" y="903117"/>
            <a:ext cx="4677653" cy="1015663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3000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20" y="1727672"/>
            <a:ext cx="2554926" cy="2554928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88" y="1989053"/>
            <a:ext cx="905303" cy="9053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93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687870" y="491494"/>
            <a:ext cx="1876082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1366215" y="483210"/>
            <a:ext cx="1044413" cy="830997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3757511" y="4818684"/>
            <a:ext cx="2037947" cy="461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1200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18" y="3459035"/>
            <a:ext cx="1477605" cy="1477606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412" y="3610201"/>
            <a:ext cx="523569" cy="523569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38" y="1868240"/>
            <a:ext cx="886562" cy="886563"/>
          </a:xfrm>
          <a:prstGeom prst="rect">
            <a:avLst/>
          </a:prstGeom>
        </p:spPr>
      </p:pic>
      <p:pic>
        <p:nvPicPr>
          <p:cNvPr id="4" name="nodeJS" descr="Ícone&#10;&#10;Descrição gerada automaticamente">
            <a:extLst>
              <a:ext uri="{FF2B5EF4-FFF2-40B4-BE49-F238E27FC236}">
                <a16:creationId xmlns:a16="http://schemas.microsoft.com/office/drawing/2014/main" id="{52E8C5BB-625C-4054-8598-9CFE01373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5" y="928251"/>
            <a:ext cx="591043" cy="591043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36" y="590240"/>
            <a:ext cx="591043" cy="591043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6" y="594542"/>
            <a:ext cx="591043" cy="591043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07" y="26948"/>
            <a:ext cx="443281" cy="443281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7" y="668512"/>
            <a:ext cx="443281" cy="443281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3" y="1337422"/>
            <a:ext cx="443281" cy="443281"/>
          </a:xfrm>
          <a:prstGeom prst="rect">
            <a:avLst/>
          </a:prstGeom>
        </p:spPr>
      </p:pic>
      <p:grpSp>
        <p:nvGrpSpPr>
          <p:cNvPr id="6" name="lines1">
            <a:extLst>
              <a:ext uri="{FF2B5EF4-FFF2-40B4-BE49-F238E27FC236}">
                <a16:creationId xmlns:a16="http://schemas.microsoft.com/office/drawing/2014/main" id="{AE308EC2-1A45-4B09-A094-8F3B4C38EAD1}"/>
              </a:ext>
            </a:extLst>
          </p:cNvPr>
          <p:cNvGrpSpPr/>
          <p:nvPr/>
        </p:nvGrpSpPr>
        <p:grpSpPr>
          <a:xfrm>
            <a:off x="2774984" y="248589"/>
            <a:ext cx="2556252" cy="3210446"/>
            <a:chOff x="2774984" y="248589"/>
            <a:chExt cx="2556252" cy="3210446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388504" y="3106918"/>
              <a:ext cx="704232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036559" y="890064"/>
              <a:ext cx="704060" cy="97817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40619" y="885762"/>
              <a:ext cx="590617" cy="982478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036559" y="885762"/>
              <a:ext cx="1294676" cy="430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2784588" y="248589"/>
              <a:ext cx="660928" cy="641475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2784908" y="890064"/>
              <a:ext cx="660608" cy="8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2774984" y="890064"/>
              <a:ext cx="670532" cy="668999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03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uiExpand="1" build="p" animBg="1"/>
      <p:bldP spid="318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6062416" y="468292"/>
            <a:ext cx="1190884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882354" y="489143"/>
            <a:ext cx="772570" cy="529889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4676190" y="3532415"/>
            <a:ext cx="1315017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1039504" y="4942925"/>
            <a:ext cx="586801" cy="2017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557882" y="4570116"/>
            <a:ext cx="513146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790298" y="4499147"/>
            <a:ext cx="692338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2098369" y="4547329"/>
            <a:ext cx="595191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arduíno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845349" y="1595890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1474597" y="2937784"/>
            <a:ext cx="1379958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9" y="2554878"/>
            <a:ext cx="1066941" cy="1066942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280" y="2664031"/>
            <a:ext cx="378056" cy="378056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66" y="1406205"/>
            <a:ext cx="640164" cy="640165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71" y="743392"/>
            <a:ext cx="426777" cy="426777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18" y="483394"/>
            <a:ext cx="426777" cy="426777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87" y="486500"/>
            <a:ext cx="426777" cy="426777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6" y="76655"/>
            <a:ext cx="320082" cy="320082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97" y="539912"/>
            <a:ext cx="320082" cy="320082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31" y="1022915"/>
            <a:ext cx="320082" cy="320082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24" y="4245915"/>
            <a:ext cx="316096" cy="320082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19" y="4247383"/>
            <a:ext cx="316096" cy="320082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66" y="4245997"/>
            <a:ext cx="316096" cy="320082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2" y="4321509"/>
            <a:ext cx="640164" cy="640165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06" y="3842926"/>
            <a:ext cx="288000" cy="288000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8" y="3062193"/>
            <a:ext cx="426777" cy="426777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9" y="1947749"/>
            <a:ext cx="426777" cy="426777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47" y="2250734"/>
            <a:ext cx="425031" cy="425031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3932013" y="236696"/>
            <a:ext cx="1845805" cy="2318182"/>
            <a:chOff x="3932013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5097095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842964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5351348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842964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938948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939179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932013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line2">
            <a:extLst>
              <a:ext uri="{FF2B5EF4-FFF2-40B4-BE49-F238E27FC236}">
                <a16:creationId xmlns:a16="http://schemas.microsoft.com/office/drawing/2014/main" id="{B64CB924-7953-4B89-93F6-55D8628E885E}"/>
              </a:ext>
            </a:extLst>
          </p:cNvPr>
          <p:cNvGrpSpPr/>
          <p:nvPr/>
        </p:nvGrpSpPr>
        <p:grpSpPr>
          <a:xfrm>
            <a:off x="1332906" y="2161138"/>
            <a:ext cx="3484973" cy="2589312"/>
            <a:chOff x="775693" y="2161138"/>
            <a:chExt cx="3484973" cy="2589312"/>
          </a:xfrm>
        </p:grpSpPr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>
              <a:off x="2766965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>
              <a:off x="989083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/>
              <a:stCxn id="230" idx="0"/>
              <a:endCxn id="97" idx="2"/>
            </p:cNvCxnSpPr>
            <p:nvPr/>
          </p:nvCxnSpPr>
          <p:spPr>
            <a:xfrm rot="5400000" flipH="1" flipV="1">
              <a:off x="431861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8716" y="3661109"/>
              <a:ext cx="353956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3840" y="4277943"/>
              <a:ext cx="304279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5" y="4401200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4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505203" y="468292"/>
            <a:ext cx="1190884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325141" y="489143"/>
            <a:ext cx="772570" cy="529889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4118977" y="3532415"/>
            <a:ext cx="1315017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482291" y="4950535"/>
            <a:ext cx="586801" cy="2017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000669" y="4570116"/>
            <a:ext cx="513146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233085" y="4499147"/>
            <a:ext cx="692338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1541156" y="4547329"/>
            <a:ext cx="595191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arduíno</a:t>
            </a:r>
          </a:p>
          <a:p>
            <a:pPr algn="ctr"/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288136" y="1595890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917384" y="2937784"/>
            <a:ext cx="1379958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6" y="2554878"/>
            <a:ext cx="1066941" cy="1066942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067" y="2664031"/>
            <a:ext cx="378056" cy="378056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3" y="1406205"/>
            <a:ext cx="640164" cy="640165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8" y="743392"/>
            <a:ext cx="426777" cy="426777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05" y="483394"/>
            <a:ext cx="426777" cy="426777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74" y="486500"/>
            <a:ext cx="426777" cy="426777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53" y="76655"/>
            <a:ext cx="320082" cy="320082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4" y="539912"/>
            <a:ext cx="320082" cy="320082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18" y="1022915"/>
            <a:ext cx="320082" cy="320082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11" y="4245915"/>
            <a:ext cx="316096" cy="320082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6" y="4247383"/>
            <a:ext cx="316096" cy="320082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53" y="4245997"/>
            <a:ext cx="316096" cy="320082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9" y="4321509"/>
            <a:ext cx="640164" cy="640165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" y="3842926"/>
            <a:ext cx="288000" cy="288000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5" y="3062193"/>
            <a:ext cx="426777" cy="426777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6" y="1947749"/>
            <a:ext cx="426777" cy="426777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34" y="2250734"/>
            <a:ext cx="425031" cy="425031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3374800" y="236696"/>
            <a:ext cx="1845805" cy="2318182"/>
            <a:chOff x="3374800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539882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285751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94135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285751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381735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381966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374800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line2">
            <a:extLst>
              <a:ext uri="{FF2B5EF4-FFF2-40B4-BE49-F238E27FC236}">
                <a16:creationId xmlns:a16="http://schemas.microsoft.com/office/drawing/2014/main" id="{B64CB924-7953-4B89-93F6-55D8628E885E}"/>
              </a:ext>
            </a:extLst>
          </p:cNvPr>
          <p:cNvGrpSpPr/>
          <p:nvPr/>
        </p:nvGrpSpPr>
        <p:grpSpPr>
          <a:xfrm>
            <a:off x="775693" y="2161138"/>
            <a:ext cx="3484973" cy="2589312"/>
            <a:chOff x="775693" y="2161138"/>
            <a:chExt cx="3484973" cy="2589312"/>
          </a:xfrm>
        </p:grpSpPr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>
              <a:off x="2766965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>
              <a:off x="989083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/>
              <a:stCxn id="230" idx="0"/>
              <a:endCxn id="97" idx="2"/>
            </p:cNvCxnSpPr>
            <p:nvPr/>
          </p:nvCxnSpPr>
          <p:spPr>
            <a:xfrm rot="5400000" flipH="1" flipV="1">
              <a:off x="431861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8716" y="3661109"/>
              <a:ext cx="353956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3840" y="4277943"/>
              <a:ext cx="304279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5" y="4401200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info-text1">
            <a:extLst>
              <a:ext uri="{FF2B5EF4-FFF2-40B4-BE49-F238E27FC236}">
                <a16:creationId xmlns:a16="http://schemas.microsoft.com/office/drawing/2014/main" id="{988115AC-62A3-4F77-84A0-EFD50739CD42}"/>
              </a:ext>
            </a:extLst>
          </p:cNvPr>
          <p:cNvSpPr txBox="1">
            <a:spLocks/>
          </p:cNvSpPr>
          <p:nvPr/>
        </p:nvSpPr>
        <p:spPr>
          <a:xfrm>
            <a:off x="7323986" y="4321142"/>
            <a:ext cx="1574599" cy="5298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INTEL CORE I5–2400 @2.1GHz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8GB RAM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SSD/HD 120GB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WINDOWS 10</a:t>
            </a:r>
          </a:p>
        </p:txBody>
      </p:sp>
      <p:sp>
        <p:nvSpPr>
          <p:cNvPr id="48" name="info-text10">
            <a:extLst>
              <a:ext uri="{FF2B5EF4-FFF2-40B4-BE49-F238E27FC236}">
                <a16:creationId xmlns:a16="http://schemas.microsoft.com/office/drawing/2014/main" id="{CDD1E887-C6B4-47FB-AF91-E5E640EB35DF}"/>
              </a:ext>
            </a:extLst>
          </p:cNvPr>
          <p:cNvSpPr txBox="1">
            <a:spLocks/>
          </p:cNvSpPr>
          <p:nvPr/>
        </p:nvSpPr>
        <p:spPr>
          <a:xfrm>
            <a:off x="8337951" y="1594597"/>
            <a:ext cx="975113" cy="4205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49" name="info-text13">
            <a:extLst>
              <a:ext uri="{FF2B5EF4-FFF2-40B4-BE49-F238E27FC236}">
                <a16:creationId xmlns:a16="http://schemas.microsoft.com/office/drawing/2014/main" id="{8396702A-DECB-40D7-900D-38C11C9BA1FE}"/>
              </a:ext>
            </a:extLst>
          </p:cNvPr>
          <p:cNvSpPr txBox="1">
            <a:spLocks/>
          </p:cNvSpPr>
          <p:nvPr/>
        </p:nvSpPr>
        <p:spPr>
          <a:xfrm>
            <a:off x="8047048" y="2856970"/>
            <a:ext cx="772570" cy="3111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300Mbps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7030A0"/>
                </a:solidFill>
                <a:latin typeface="Quicksand" panose="00000500000000000000" pitchFamily="2" charset="0"/>
              </a:rPr>
              <a:t>2,4GHz</a:t>
            </a:r>
          </a:p>
        </p:txBody>
      </p:sp>
      <p:pic>
        <p:nvPicPr>
          <p:cNvPr id="50" name="pc_cliente" descr="Ícone&#10;&#10;Descrição gerada automaticamente">
            <a:extLst>
              <a:ext uri="{FF2B5EF4-FFF2-40B4-BE49-F238E27FC236}">
                <a16:creationId xmlns:a16="http://schemas.microsoft.com/office/drawing/2014/main" id="{FC4AC25D-029D-4BB9-BCDF-A7D667D21A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36" y="4512221"/>
            <a:ext cx="640164" cy="640165"/>
          </a:xfrm>
          <a:prstGeom prst="rect">
            <a:avLst/>
          </a:prstGeom>
        </p:spPr>
      </p:pic>
      <p:pic>
        <p:nvPicPr>
          <p:cNvPr id="51" name="wifi_cliente" descr="Ícone&#10;&#10;Descrição gerada automaticamente">
            <a:extLst>
              <a:ext uri="{FF2B5EF4-FFF2-40B4-BE49-F238E27FC236}">
                <a16:creationId xmlns:a16="http://schemas.microsoft.com/office/drawing/2014/main" id="{A558AFCC-41A5-4296-B579-5DBB048CB3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18" y="2954731"/>
            <a:ext cx="426777" cy="426777"/>
          </a:xfrm>
          <a:prstGeom prst="rect">
            <a:avLst/>
          </a:prstGeom>
        </p:spPr>
      </p:pic>
      <p:pic>
        <p:nvPicPr>
          <p:cNvPr id="53" name="roteador_cliente" descr="Ícone&#10;&#10;Descrição gerada automaticamente">
            <a:extLst>
              <a:ext uri="{FF2B5EF4-FFF2-40B4-BE49-F238E27FC236}">
                <a16:creationId xmlns:a16="http://schemas.microsoft.com/office/drawing/2014/main" id="{C2F10D7D-607D-4A2A-A2F6-7B69D933B8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17" y="1947182"/>
            <a:ext cx="426777" cy="426777"/>
          </a:xfrm>
          <a:prstGeom prst="rect">
            <a:avLst/>
          </a:prstGeom>
        </p:spPr>
      </p:pic>
      <p:pic>
        <p:nvPicPr>
          <p:cNvPr id="55" name="firewall_client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F03D620-23BE-4C36-A031-AA80432036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57" y="2250733"/>
            <a:ext cx="425031" cy="425031"/>
          </a:xfrm>
          <a:prstGeom prst="rect">
            <a:avLst/>
          </a:prstGeom>
        </p:spPr>
      </p:pic>
      <p:cxnSp>
        <p:nvCxnSpPr>
          <p:cNvPr id="56" name="16">
            <a:extLst>
              <a:ext uri="{FF2B5EF4-FFF2-40B4-BE49-F238E27FC236}">
                <a16:creationId xmlns:a16="http://schemas.microsoft.com/office/drawing/2014/main" id="{BA0E2223-7625-49D8-8B4C-54AE77041B00}"/>
              </a:ext>
            </a:extLst>
          </p:cNvPr>
          <p:cNvCxnSpPr>
            <a:cxnSpLocks/>
            <a:stCxn id="55" idx="1"/>
            <a:endCxn id="92" idx="3"/>
          </p:cNvCxnSpPr>
          <p:nvPr/>
        </p:nvCxnSpPr>
        <p:spPr>
          <a:xfrm rot="10800000" flipV="1">
            <a:off x="5327607" y="2463249"/>
            <a:ext cx="1499250" cy="625100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7">
            <a:extLst>
              <a:ext uri="{FF2B5EF4-FFF2-40B4-BE49-F238E27FC236}">
                <a16:creationId xmlns:a16="http://schemas.microsoft.com/office/drawing/2014/main" id="{3F624403-8116-4F39-9630-E7B7CE4944B9}"/>
              </a:ext>
            </a:extLst>
          </p:cNvPr>
          <p:cNvCxnSpPr>
            <a:cxnSpLocks/>
            <a:stCxn id="53" idx="1"/>
            <a:endCxn id="55" idx="3"/>
          </p:cNvCxnSpPr>
          <p:nvPr/>
        </p:nvCxnSpPr>
        <p:spPr>
          <a:xfrm rot="10800000" flipV="1">
            <a:off x="7251889" y="2160571"/>
            <a:ext cx="1360229" cy="30267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8">
            <a:extLst>
              <a:ext uri="{FF2B5EF4-FFF2-40B4-BE49-F238E27FC236}">
                <a16:creationId xmlns:a16="http://schemas.microsoft.com/office/drawing/2014/main" id="{61CE4E8A-A679-49F5-AD2B-084FCBCB7791}"/>
              </a:ext>
            </a:extLst>
          </p:cNvPr>
          <p:cNvCxnSpPr>
            <a:cxnSpLocks/>
            <a:stCxn id="51" idx="0"/>
            <a:endCxn id="53" idx="2"/>
          </p:cNvCxnSpPr>
          <p:nvPr/>
        </p:nvCxnSpPr>
        <p:spPr>
          <a:xfrm rot="16200000" flipV="1">
            <a:off x="8535121" y="2664344"/>
            <a:ext cx="580772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9">
            <a:extLst>
              <a:ext uri="{FF2B5EF4-FFF2-40B4-BE49-F238E27FC236}">
                <a16:creationId xmlns:a16="http://schemas.microsoft.com/office/drawing/2014/main" id="{CB230635-B3E3-462D-98D1-47CC2D3C1995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5400000" flipH="1" flipV="1">
            <a:off x="8257206" y="3943921"/>
            <a:ext cx="1130713" cy="588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97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147</Words>
  <Application>Microsoft Office PowerPoint</Application>
  <PresentationFormat>Personalizar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Quicksand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12</cp:revision>
  <dcterms:created xsi:type="dcterms:W3CDTF">2022-04-11T01:16:58Z</dcterms:created>
  <dcterms:modified xsi:type="dcterms:W3CDTF">2022-04-21T14:21:04Z</dcterms:modified>
</cp:coreProperties>
</file>