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56413"/>
    <a:srgbClr val="D8F5FF"/>
    <a:srgbClr val="F6EFFF"/>
    <a:srgbClr val="F1E5FF"/>
    <a:srgbClr val="13C1F7"/>
    <a:srgbClr val="8008FF"/>
    <a:srgbClr val="DFC1FF"/>
    <a:srgbClr val="B1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72396" y="-144744"/>
            <a:ext cx="2239082" cy="909327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1185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1185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2371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1185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grpSp>
        <p:nvGrpSpPr>
          <p:cNvPr id="560" name="txts">
            <a:extLst>
              <a:ext uri="{FF2B5EF4-FFF2-40B4-BE49-F238E27FC236}">
                <a16:creationId xmlns:a16="http://schemas.microsoft.com/office/drawing/2014/main" id="{2B3182C8-9A71-407A-9930-89D8C3BFD92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0842" y="330144"/>
            <a:ext cx="8999516" cy="4919719"/>
            <a:chOff x="300842" y="330144"/>
            <a:chExt cx="8999516" cy="4919719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3986" y="4421565"/>
              <a:ext cx="1574599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5203" y="375346"/>
              <a:ext cx="1190884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25141" y="330144"/>
              <a:ext cx="772570" cy="529889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Javascript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CSS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HTML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18977" y="3600783"/>
              <a:ext cx="1315017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(AZURE)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6343" y="5048141"/>
              <a:ext cx="586801" cy="20172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0669" y="4570116"/>
              <a:ext cx="513146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sensor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(DHT11)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33085" y="4499147"/>
              <a:ext cx="692338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protoboard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(Mini 170)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1156" y="4547329"/>
              <a:ext cx="595191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arduíno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(Uno R3)</a:t>
              </a:r>
            </a:p>
          </p:txBody>
        </p:sp>
        <p:sp>
          <p:nvSpPr>
            <p:cNvPr id="139" name="info-text10">
              <a:extLst>
                <a:ext uri="{FF2B5EF4-FFF2-40B4-BE49-F238E27FC236}">
                  <a16:creationId xmlns:a16="http://schemas.microsoft.com/office/drawing/2014/main" id="{2F1830D3-1919-48C0-AAB9-8D4D8DF4751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25245" y="159028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52" name="info-text10">
              <a:extLst>
                <a:ext uri="{FF2B5EF4-FFF2-40B4-BE49-F238E27FC236}">
                  <a16:creationId xmlns:a16="http://schemas.microsoft.com/office/drawing/2014/main" id="{890FF03B-7D69-4862-A128-95309526DD2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842" y="159589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C6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143" name="info-text13">
              <a:extLst>
                <a:ext uri="{FF2B5EF4-FFF2-40B4-BE49-F238E27FC236}">
                  <a16:creationId xmlns:a16="http://schemas.microsoft.com/office/drawing/2014/main" id="{8A48FDB2-DECE-438C-9069-6007FB31DAA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47048" y="2957393"/>
              <a:ext cx="772570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300Mbps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2,4GHz</a:t>
              </a:r>
            </a:p>
          </p:txBody>
        </p:sp>
        <p:sp>
          <p:nvSpPr>
            <p:cNvPr id="264" name="info-text14">
              <a:extLst>
                <a:ext uri="{FF2B5EF4-FFF2-40B4-BE49-F238E27FC236}">
                  <a16:creationId xmlns:a16="http://schemas.microsoft.com/office/drawing/2014/main" id="{FF136DC3-C674-44FC-B552-554CA00DA44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0613" y="2937784"/>
              <a:ext cx="1379958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PowerEdge T150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Pentium G6405T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 DDR4 3200MHz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2TB HD SATA 6Gbps</a:t>
              </a:r>
            </a:p>
          </p:txBody>
        </p:sp>
      </p:grpSp>
      <p:grpSp>
        <p:nvGrpSpPr>
          <p:cNvPr id="10" name="imgs">
            <a:extLst>
              <a:ext uri="{FF2B5EF4-FFF2-40B4-BE49-F238E27FC236}">
                <a16:creationId xmlns:a16="http://schemas.microsoft.com/office/drawing/2014/main" id="{06D3DA6F-25CE-42DF-8B68-2C96ABF4596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6179" y="26513"/>
            <a:ext cx="8683521" cy="5226296"/>
            <a:chOff x="456179" y="26513"/>
            <a:chExt cx="8683521" cy="5226296"/>
          </a:xfrm>
        </p:grpSpPr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66" y="2504736"/>
              <a:ext cx="1066941" cy="1066942"/>
            </a:xfrm>
            <a:prstGeom prst="rect">
              <a:avLst/>
            </a:prstGeom>
          </p:spPr>
        </p:pic>
        <p:pic>
          <p:nvPicPr>
            <p:cNvPr id="54" name="azure logo">
              <a:extLst>
                <a:ext uri="{FF2B5EF4-FFF2-40B4-BE49-F238E27FC236}">
                  <a16:creationId xmlns:a16="http://schemas.microsoft.com/office/drawing/2014/main" id="{DD974875-B6B9-48C0-8CC6-1AD6F572DD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9067" y="2613889"/>
              <a:ext cx="378056" cy="3780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3" y="1356063"/>
              <a:ext cx="640164" cy="640165"/>
            </a:xfrm>
            <a:prstGeom prst="rect">
              <a:avLst/>
            </a:prstGeom>
          </p:spPr>
        </p:pic>
        <p:pic>
          <p:nvPicPr>
            <p:cNvPr id="5" name="nodeJS" descr="Ícone&#10;&#10;Descrição gerada automaticamente">
              <a:extLst>
                <a:ext uri="{FF2B5EF4-FFF2-40B4-BE49-F238E27FC236}">
                  <a16:creationId xmlns:a16="http://schemas.microsoft.com/office/drawing/2014/main" id="{82573144-D759-40AC-992B-5FFCDA4C665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258" y="675032"/>
              <a:ext cx="426777" cy="426777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05" y="433252"/>
              <a:ext cx="426777" cy="426777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74" y="436358"/>
              <a:ext cx="426777" cy="426777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653" y="26513"/>
              <a:ext cx="320082" cy="320082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84" y="489770"/>
              <a:ext cx="320082" cy="320082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718" y="972773"/>
              <a:ext cx="320082" cy="320082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536" y="4612644"/>
              <a:ext cx="640164" cy="640165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8" y="3055154"/>
              <a:ext cx="426777" cy="426777"/>
            </a:xfrm>
            <a:prstGeom prst="rect">
              <a:avLst/>
            </a:prstGeom>
          </p:spPr>
        </p:pic>
        <p:pic>
          <p:nvPicPr>
            <p:cNvPr id="137" name="roteador_cliente" descr="Ícone&#10;&#10;Descrição gerada automaticamente">
              <a:extLst>
                <a:ext uri="{FF2B5EF4-FFF2-40B4-BE49-F238E27FC236}">
                  <a16:creationId xmlns:a16="http://schemas.microsoft.com/office/drawing/2014/main" id="{1BF8DB9A-661B-41EE-A78A-63F21A27B70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7" y="1952493"/>
              <a:ext cx="426777" cy="426777"/>
            </a:xfrm>
            <a:prstGeom prst="rect">
              <a:avLst/>
            </a:prstGeom>
          </p:spPr>
        </p:pic>
        <p:pic>
          <p:nvPicPr>
            <p:cNvPr id="103" name="firewall_client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872ACEB3-B5AB-438D-9DCF-46C7A1D2FCA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857" y="2361599"/>
              <a:ext cx="425031" cy="425031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711" y="4241076"/>
              <a:ext cx="316096" cy="320082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06" y="4242544"/>
              <a:ext cx="316096" cy="320082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753" y="4241158"/>
              <a:ext cx="316096" cy="320082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79" y="4430366"/>
              <a:ext cx="640164" cy="640165"/>
            </a:xfrm>
            <a:prstGeom prst="rect">
              <a:avLst/>
            </a:prstGeom>
          </p:spPr>
        </p:pic>
        <p:pic>
          <p:nvPicPr>
            <p:cNvPr id="361" name="wifi_unidade" descr="Ícone&#10;&#10;Descrição gerada automaticamente">
              <a:extLst>
                <a:ext uri="{FF2B5EF4-FFF2-40B4-BE49-F238E27FC236}">
                  <a16:creationId xmlns:a16="http://schemas.microsoft.com/office/drawing/2014/main" id="{FBFB2CE3-B26F-4DDD-B74F-F868709FB0A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3838087"/>
              <a:ext cx="288000" cy="288000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5" y="3057354"/>
              <a:ext cx="426777" cy="426777"/>
            </a:xfrm>
            <a:prstGeom prst="rect">
              <a:avLst/>
            </a:prstGeom>
          </p:spPr>
        </p:pic>
        <p:pic>
          <p:nvPicPr>
            <p:cNvPr id="97" name="roteador_unidade" descr="Ícone&#10;&#10;Descrição gerada automaticamente">
              <a:extLst>
                <a:ext uri="{FF2B5EF4-FFF2-40B4-BE49-F238E27FC236}">
                  <a16:creationId xmlns:a16="http://schemas.microsoft.com/office/drawing/2014/main" id="{8E4D95BC-FA09-4EB4-BA6D-8E10D832437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6" y="1942910"/>
              <a:ext cx="426777" cy="426777"/>
            </a:xfrm>
            <a:prstGeom prst="rect">
              <a:avLst/>
            </a:prstGeom>
          </p:spPr>
        </p:pic>
        <p:pic>
          <p:nvPicPr>
            <p:cNvPr id="98" name="firewall_unidad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A35D7E72-2B20-4809-A4A0-D0BEA6A816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934" y="2359591"/>
              <a:ext cx="425031" cy="425031"/>
            </a:xfrm>
            <a:prstGeom prst="rect">
              <a:avLst/>
            </a:prstGeom>
          </p:spPr>
        </p:pic>
      </p:grpSp>
      <p:grpSp>
        <p:nvGrpSpPr>
          <p:cNvPr id="2" name="lines">
            <a:extLst>
              <a:ext uri="{FF2B5EF4-FFF2-40B4-BE49-F238E27FC236}">
                <a16:creationId xmlns:a16="http://schemas.microsoft.com/office/drawing/2014/main" id="{1F795628-7BF1-43D8-93B2-FBDC569A5F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5693" y="189268"/>
            <a:ext cx="8049814" cy="4561182"/>
            <a:chOff x="775693" y="189268"/>
            <a:chExt cx="8049814" cy="4561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2" idx="0"/>
              <a:endCxn id="96" idx="2"/>
            </p:cNvCxnSpPr>
            <p:nvPr/>
          </p:nvCxnSpPr>
          <p:spPr>
            <a:xfrm rot="16200000" flipV="1">
              <a:off x="4539034" y="2253195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96" idx="0"/>
            </p:cNvCxnSpPr>
            <p:nvPr/>
          </p:nvCxnSpPr>
          <p:spPr>
            <a:xfrm>
              <a:off x="4284903" y="652461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4" idx="1"/>
              <a:endCxn id="96" idx="0"/>
            </p:cNvCxnSpPr>
            <p:nvPr/>
          </p:nvCxnSpPr>
          <p:spPr>
            <a:xfrm flipH="1">
              <a:off x="4793287" y="649355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104" idx="1"/>
            </p:cNvCxnSpPr>
            <p:nvPr/>
          </p:nvCxnSpPr>
          <p:spPr>
            <a:xfrm flipV="1">
              <a:off x="4284903" y="649355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2" idx="3"/>
              <a:endCxn id="100" idx="1"/>
            </p:cNvCxnSpPr>
            <p:nvPr/>
          </p:nvCxnSpPr>
          <p:spPr>
            <a:xfrm>
              <a:off x="3380887" y="189268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8" idx="3"/>
              <a:endCxn id="100" idx="1"/>
            </p:cNvCxnSpPr>
            <p:nvPr/>
          </p:nvCxnSpPr>
          <p:spPr>
            <a:xfrm flipV="1">
              <a:off x="3381118" y="652461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6" idx="3"/>
              <a:endCxn id="100" idx="1"/>
            </p:cNvCxnSpPr>
            <p:nvPr/>
          </p:nvCxnSpPr>
          <p:spPr>
            <a:xfrm flipV="1">
              <a:off x="3373952" y="652461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8">
              <a:extLst>
                <a:ext uri="{FF2B5EF4-FFF2-40B4-BE49-F238E27FC236}">
                  <a16:creationId xmlns:a16="http://schemas.microsoft.com/office/drawing/2014/main" id="{F401DA95-5987-4F8F-A2DB-1D94F8EEA40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8" idx="3"/>
              <a:endCxn id="92" idx="1"/>
            </p:cNvCxnSpPr>
            <p:nvPr/>
          </p:nvCxnSpPr>
          <p:spPr>
            <a:xfrm>
              <a:off x="2766965" y="2572107"/>
              <a:ext cx="1493701" cy="46610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9">
              <a:extLst>
                <a:ext uri="{FF2B5EF4-FFF2-40B4-BE49-F238E27FC236}">
                  <a16:creationId xmlns:a16="http://schemas.microsoft.com/office/drawing/2014/main" id="{8090A106-0349-48DB-A967-C7FDACCD54C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7" idx="3"/>
              <a:endCxn id="98" idx="1"/>
            </p:cNvCxnSpPr>
            <p:nvPr/>
          </p:nvCxnSpPr>
          <p:spPr>
            <a:xfrm>
              <a:off x="989083" y="2156299"/>
              <a:ext cx="1352851" cy="41580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0">
              <a:extLst>
                <a:ext uri="{FF2B5EF4-FFF2-40B4-BE49-F238E27FC236}">
                  <a16:creationId xmlns:a16="http://schemas.microsoft.com/office/drawing/2014/main" id="{64536AA5-9065-4B95-B787-CD8A2DD5738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30" idx="0"/>
              <a:endCxn id="97" idx="2"/>
            </p:cNvCxnSpPr>
            <p:nvPr/>
          </p:nvCxnSpPr>
          <p:spPr>
            <a:xfrm rot="5400000" flipH="1" flipV="1">
              <a:off x="431861" y="2713521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">
              <a:extLst>
                <a:ext uri="{FF2B5EF4-FFF2-40B4-BE49-F238E27FC236}">
                  <a16:creationId xmlns:a16="http://schemas.microsoft.com/office/drawing/2014/main" id="{D9109F0E-7C2A-4047-A760-A3221B3B55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598716" y="3661109"/>
              <a:ext cx="353956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2">
              <a:extLst>
                <a:ext uri="{FF2B5EF4-FFF2-40B4-BE49-F238E27FC236}">
                  <a16:creationId xmlns:a16="http://schemas.microsoft.com/office/drawing/2014/main" id="{075A6C28-5E46-42F0-86F7-0BF4B5BF10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23840" y="4277943"/>
              <a:ext cx="304279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">
              <a:extLst>
                <a:ext uri="{FF2B5EF4-FFF2-40B4-BE49-F238E27FC236}">
                  <a16:creationId xmlns:a16="http://schemas.microsoft.com/office/drawing/2014/main" id="{24FC1499-2D2F-42EB-B408-975EC86A4D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96345" y="4401200"/>
              <a:ext cx="599410" cy="34925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">
              <a:extLst>
                <a:ext uri="{FF2B5EF4-FFF2-40B4-BE49-F238E27FC236}">
                  <a16:creationId xmlns:a16="http://schemas.microsoft.com/office/drawing/2014/main" id="{E8C723EC-5F45-4DA3-962C-D0D46CB038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5">
              <a:extLst>
                <a:ext uri="{FF2B5EF4-FFF2-40B4-BE49-F238E27FC236}">
                  <a16:creationId xmlns:a16="http://schemas.microsoft.com/office/drawing/2014/main" id="{89842922-CE19-435B-AB99-F18AA42C21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16">
              <a:extLst>
                <a:ext uri="{FF2B5EF4-FFF2-40B4-BE49-F238E27FC236}">
                  <a16:creationId xmlns:a16="http://schemas.microsoft.com/office/drawing/2014/main" id="{226F66FF-445E-47C0-8503-9C64E806AA4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3" idx="1"/>
              <a:endCxn id="92" idx="3"/>
            </p:cNvCxnSpPr>
            <p:nvPr/>
          </p:nvCxnSpPr>
          <p:spPr>
            <a:xfrm rot="10800000" flipV="1">
              <a:off x="5327607" y="2574115"/>
              <a:ext cx="1499250" cy="46409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7">
              <a:extLst>
                <a:ext uri="{FF2B5EF4-FFF2-40B4-BE49-F238E27FC236}">
                  <a16:creationId xmlns:a16="http://schemas.microsoft.com/office/drawing/2014/main" id="{F2160027-E9E9-405B-A25A-4C499A62567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7" idx="1"/>
              <a:endCxn id="103" idx="3"/>
            </p:cNvCxnSpPr>
            <p:nvPr/>
          </p:nvCxnSpPr>
          <p:spPr>
            <a:xfrm rot="10800000" flipV="1">
              <a:off x="7251889" y="2165881"/>
              <a:ext cx="1360229" cy="408233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18">
              <a:extLst>
                <a:ext uri="{FF2B5EF4-FFF2-40B4-BE49-F238E27FC236}">
                  <a16:creationId xmlns:a16="http://schemas.microsoft.com/office/drawing/2014/main" id="{8B39677E-805E-4CC2-A50D-04F0676B339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4" idx="0"/>
              <a:endCxn id="137" idx="2"/>
            </p:cNvCxnSpPr>
            <p:nvPr/>
          </p:nvCxnSpPr>
          <p:spPr>
            <a:xfrm rot="16200000" flipV="1">
              <a:off x="8487565" y="2717211"/>
              <a:ext cx="675884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19">
              <a:extLst>
                <a:ext uri="{FF2B5EF4-FFF2-40B4-BE49-F238E27FC236}">
                  <a16:creationId xmlns:a16="http://schemas.microsoft.com/office/drawing/2014/main" id="{DCF23C46-7130-4BF0-AA10-F513178EE2E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6" idx="0"/>
              <a:endCxn id="224" idx="2"/>
            </p:cNvCxnSpPr>
            <p:nvPr/>
          </p:nvCxnSpPr>
          <p:spPr>
            <a:xfrm rot="5400000" flipH="1" flipV="1">
              <a:off x="8257206" y="4044344"/>
              <a:ext cx="1130713" cy="58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77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12</cp:revision>
  <dcterms:created xsi:type="dcterms:W3CDTF">2022-04-11T01:16:58Z</dcterms:created>
  <dcterms:modified xsi:type="dcterms:W3CDTF">2022-04-21T13:21:59Z</dcterms:modified>
</cp:coreProperties>
</file>