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8A088-1837-333B-70ED-ECC62D8F34C7}" v="103" dt="2022-03-30T16:22:38.948"/>
    <p1510:client id="{178F1B27-6FEE-4534-93FC-82345FC0BBA0}" v="657" dt="2022-03-29T17:53:51.857"/>
    <p1510:client id="{188CCCB5-AFE1-3701-52E4-947101D43006}" v="166" dt="2022-03-30T16:53:41.465"/>
    <p1510:client id="{361E79FC-1128-9103-A657-31C6C0EDF4BF}" v="11" dt="2022-03-29T17:29:34.285"/>
    <p1510:client id="{57000371-4EAD-0F8B-90F6-C054BF8C39C9}" v="36" dt="2022-03-30T14:18:58.167"/>
    <p1510:client id="{83D982CE-0AF4-A1D9-9654-0D5EFBFE4692}" v="15" dt="2022-03-31T12:43:20.019"/>
    <p1510:client id="{F918D11C-5887-9A00-595D-665CE41D156D}" v="44" dt="2022-04-19T11:53:22.623"/>
    <p1510:client id="{FDA216FB-DD72-FA0F-5628-4346C7AFCE1B}" v="3" dt="2022-04-13T14:21:39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FBD258E4-B790-116A-8119-C5405ED4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857" y="548025"/>
            <a:ext cx="1589498" cy="1589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48AE52-954C-377C-FD6D-3ECD712CBDBE}"/>
              </a:ext>
            </a:extLst>
          </p:cNvPr>
          <p:cNvSpPr txBox="1"/>
          <p:nvPr/>
        </p:nvSpPr>
        <p:spPr>
          <a:xfrm>
            <a:off x="163353" y="2269809"/>
            <a:ext cx="24125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Century Gothic"/>
                <a:ea typeface="+mn-lt"/>
                <a:cs typeface="+mn-lt"/>
              </a:rPr>
              <a:t>entre em contato e </a:t>
            </a:r>
            <a:r>
              <a:rPr lang="pt-BR" b="1" dirty="0">
                <a:latin typeface="Century Gothic"/>
                <a:ea typeface="+mn-lt"/>
                <a:cs typeface="+mn-lt"/>
              </a:rPr>
              <a:t>solicite</a:t>
            </a:r>
            <a:r>
              <a:rPr lang="pt-BR" dirty="0">
                <a:latin typeface="Century Gothic"/>
                <a:ea typeface="+mn-lt"/>
                <a:cs typeface="+mn-lt"/>
              </a:rPr>
              <a:t> os </a:t>
            </a:r>
            <a:r>
              <a:rPr lang="pt-BR" b="1" dirty="0">
                <a:latin typeface="Century Gothic"/>
                <a:ea typeface="+mn-lt"/>
                <a:cs typeface="+mn-lt"/>
              </a:rPr>
              <a:t>serviços</a:t>
            </a:r>
            <a:endParaRPr lang="en-US" b="1" dirty="0">
              <a:cs typeface="Calibri"/>
            </a:endParaRP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63F8FA0B-10BD-28D8-558E-F3302636F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14" y="3770093"/>
            <a:ext cx="1594448" cy="15944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CD336E-F668-13C6-1C8D-0EFB5A775119}"/>
              </a:ext>
            </a:extLst>
          </p:cNvPr>
          <p:cNvSpPr txBox="1"/>
          <p:nvPr/>
        </p:nvSpPr>
        <p:spPr>
          <a:xfrm>
            <a:off x="5662985" y="5565987"/>
            <a:ext cx="25879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Century Gothic"/>
                <a:cs typeface="Calibri"/>
              </a:rPr>
              <a:t>acompanhe os </a:t>
            </a:r>
            <a:r>
              <a:rPr lang="pt-BR" b="1" dirty="0">
                <a:latin typeface="Century Gothic"/>
                <a:cs typeface="Calibri"/>
              </a:rPr>
              <a:t>dados</a:t>
            </a:r>
            <a:r>
              <a:rPr lang="pt-BR" dirty="0">
                <a:latin typeface="Century Gothic"/>
                <a:cs typeface="Calibri"/>
              </a:rPr>
              <a:t> em </a:t>
            </a:r>
            <a:r>
              <a:rPr lang="pt-BR" b="1" dirty="0">
                <a:latin typeface="Century Gothic"/>
                <a:cs typeface="Calibri"/>
              </a:rPr>
              <a:t>tempo</a:t>
            </a:r>
            <a:r>
              <a:rPr lang="pt-BR" dirty="0">
                <a:latin typeface="Century Gothic"/>
                <a:cs typeface="Calibri"/>
              </a:rPr>
              <a:t> </a:t>
            </a:r>
            <a:r>
              <a:rPr lang="pt-BR" b="1" dirty="0">
                <a:latin typeface="Century Gothic"/>
                <a:cs typeface="Calibri"/>
              </a:rPr>
              <a:t>real</a:t>
            </a:r>
            <a:endParaRPr lang="en-US" b="1" dirty="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E3255-E24D-72E7-60CE-F35D295A21BF}"/>
              </a:ext>
            </a:extLst>
          </p:cNvPr>
          <p:cNvSpPr txBox="1"/>
          <p:nvPr/>
        </p:nvSpPr>
        <p:spPr>
          <a:xfrm>
            <a:off x="3876562" y="2273573"/>
            <a:ext cx="27220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entury Gothic"/>
                <a:cs typeface="Calibri"/>
              </a:rPr>
              <a:t>cadastre</a:t>
            </a:r>
            <a:r>
              <a:rPr lang="pt-BR" dirty="0">
                <a:latin typeface="Century Gothic"/>
                <a:cs typeface="Calibri"/>
              </a:rPr>
              <a:t> seus analistas no </a:t>
            </a:r>
            <a:r>
              <a:rPr lang="pt-BR" b="1" dirty="0">
                <a:latin typeface="Century Gothic"/>
                <a:cs typeface="Calibri"/>
              </a:rPr>
              <a:t>sistema</a:t>
            </a:r>
            <a:endParaRPr lang="en-US" b="1" dirty="0">
              <a:latin typeface="Calibri" panose="020F0502020204030204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EDAE61-4267-878E-FC52-23D3746B7116}"/>
              </a:ext>
            </a:extLst>
          </p:cNvPr>
          <p:cNvSpPr txBox="1"/>
          <p:nvPr/>
        </p:nvSpPr>
        <p:spPr>
          <a:xfrm>
            <a:off x="1719181" y="5604498"/>
            <a:ext cx="27220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Century Gothic"/>
                <a:cs typeface="Calibri"/>
              </a:rPr>
              <a:t>instalamos os </a:t>
            </a:r>
            <a:r>
              <a:rPr lang="pt-BR" b="1" dirty="0">
                <a:latin typeface="Century Gothic"/>
                <a:cs typeface="Calibri"/>
              </a:rPr>
              <a:t>sensores</a:t>
            </a:r>
            <a:r>
              <a:rPr lang="pt-BR" dirty="0">
                <a:latin typeface="Century Gothic"/>
                <a:cs typeface="Calibri"/>
              </a:rPr>
              <a:t> na sua </a:t>
            </a:r>
            <a:r>
              <a:rPr lang="pt-BR" b="1" dirty="0">
                <a:latin typeface="Century Gothic"/>
                <a:cs typeface="Calibri"/>
              </a:rPr>
              <a:t>unidade</a:t>
            </a:r>
            <a:endParaRPr lang="en-US" b="1" dirty="0">
              <a:latin typeface="Century Gothic"/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546040CA-71B6-65EE-ADB1-2D90AD701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384" y="3771054"/>
            <a:ext cx="1589496" cy="158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E30D09-A875-CAE4-847A-239706961CBC}"/>
              </a:ext>
            </a:extLst>
          </p:cNvPr>
          <p:cNvSpPr txBox="1"/>
          <p:nvPr/>
        </p:nvSpPr>
        <p:spPr>
          <a:xfrm>
            <a:off x="9337479" y="5522856"/>
            <a:ext cx="27193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Century Gothic"/>
                <a:cs typeface="Calibri"/>
              </a:rPr>
              <a:t>aplique suas </a:t>
            </a:r>
            <a:r>
              <a:rPr lang="pt-BR" b="1" dirty="0">
                <a:latin typeface="Century Gothic"/>
                <a:cs typeface="Calibri"/>
              </a:rPr>
              <a:t>decisões</a:t>
            </a:r>
            <a:r>
              <a:rPr lang="pt-BR" dirty="0">
                <a:latin typeface="Century Gothic"/>
                <a:cs typeface="Calibri"/>
              </a:rPr>
              <a:t> e obtenha </a:t>
            </a:r>
            <a:r>
              <a:rPr lang="pt-BR" b="1" dirty="0">
                <a:latin typeface="Century Gothic"/>
                <a:cs typeface="Calibri"/>
              </a:rPr>
              <a:t>resultado</a:t>
            </a:r>
            <a:endParaRPr lang="en-US" b="1" dirty="0">
              <a:cs typeface="Calibri"/>
            </a:endParaRPr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25ED33E7-A684-A9FC-CA90-46ABEC323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368" y="520809"/>
            <a:ext cx="1594449" cy="15944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C47273-24BE-36E8-BD81-71DF661D0F05}"/>
              </a:ext>
            </a:extLst>
          </p:cNvPr>
          <p:cNvSpPr txBox="1"/>
          <p:nvPr/>
        </p:nvSpPr>
        <p:spPr>
          <a:xfrm>
            <a:off x="7620352" y="2268429"/>
            <a:ext cx="31364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Century Gothic"/>
                <a:cs typeface="Calibri"/>
              </a:rPr>
              <a:t>planeje </a:t>
            </a:r>
            <a:r>
              <a:rPr lang="pt-BR" b="1" dirty="0">
                <a:latin typeface="Century Gothic"/>
                <a:cs typeface="Calibri"/>
              </a:rPr>
              <a:t>estratégias</a:t>
            </a:r>
            <a:r>
              <a:rPr lang="pt-BR" dirty="0">
                <a:latin typeface="Century Gothic"/>
                <a:cs typeface="Calibri"/>
              </a:rPr>
              <a:t> a partir das </a:t>
            </a:r>
            <a:r>
              <a:rPr lang="pt-BR" b="1" dirty="0">
                <a:latin typeface="Century Gothic"/>
                <a:cs typeface="Calibri"/>
              </a:rPr>
              <a:t>informações</a:t>
            </a:r>
            <a:r>
              <a:rPr lang="pt-BR" dirty="0">
                <a:latin typeface="Century Gothic"/>
                <a:cs typeface="Calibri"/>
              </a:rPr>
              <a:t> coletadas</a:t>
            </a:r>
            <a:endParaRPr lang="en-US" dirty="0">
              <a:cs typeface="Calibri"/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E49E57CF-8A0D-4A2B-4833-32EF4D8F57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14" y="3776007"/>
            <a:ext cx="1219201" cy="1219201"/>
          </a:xfrm>
          <a:prstGeom prst="rect">
            <a:avLst/>
          </a:prstGeom>
        </p:spPr>
      </p:pic>
      <p:pic>
        <p:nvPicPr>
          <p:cNvPr id="22" name="Picture 20">
            <a:extLst>
              <a:ext uri="{FF2B5EF4-FFF2-40B4-BE49-F238E27FC236}">
                <a16:creationId xmlns:a16="http://schemas.microsoft.com/office/drawing/2014/main" id="{C37707A7-96F9-C1CF-AC55-C2757BBD8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214" y="3105579"/>
            <a:ext cx="1219201" cy="1219201"/>
          </a:xfrm>
          <a:prstGeom prst="rect">
            <a:avLst/>
          </a:prstGeom>
        </p:spPr>
      </p:pic>
      <p:pic>
        <p:nvPicPr>
          <p:cNvPr id="23" name="Picture 20">
            <a:extLst>
              <a:ext uri="{FF2B5EF4-FFF2-40B4-BE49-F238E27FC236}">
                <a16:creationId xmlns:a16="http://schemas.microsoft.com/office/drawing/2014/main" id="{BBBBF61A-2C28-6F37-0D4C-011E8A2CE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815975" y="1688416"/>
            <a:ext cx="1219201" cy="1383101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EDD2F68D-8167-2361-A49D-FC4FAAD9F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542" y="3776007"/>
            <a:ext cx="1219201" cy="1219201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A02D32B8-BC18-E504-85A6-19B7095B4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674" y="1721214"/>
            <a:ext cx="1208597" cy="1389392"/>
          </a:xfrm>
          <a:prstGeom prst="rect">
            <a:avLst/>
          </a:prstGeom>
        </p:spPr>
      </p:pic>
      <p:pic>
        <p:nvPicPr>
          <p:cNvPr id="25" name="Picture 26" descr="Icon&#10;&#10;Description automatically generated">
            <a:extLst>
              <a:ext uri="{FF2B5EF4-FFF2-40B4-BE49-F238E27FC236}">
                <a16:creationId xmlns:a16="http://schemas.microsoft.com/office/drawing/2014/main" id="{A1062A4E-EAA0-639A-A4B5-197689B9C7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726" y="714553"/>
            <a:ext cx="1475119" cy="1475119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B9E02FBC-A4C9-F8D1-037F-DF70A7BCF9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3895" y="3776932"/>
            <a:ext cx="1590136" cy="16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VITOR MENDES COSTA .</cp:lastModifiedBy>
  <cp:revision>18</cp:revision>
  <dcterms:created xsi:type="dcterms:W3CDTF">2022-03-29T16:57:03Z</dcterms:created>
  <dcterms:modified xsi:type="dcterms:W3CDTF">2022-04-19T12:00:48Z</dcterms:modified>
</cp:coreProperties>
</file>