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FF"/>
    <a:srgbClr val="DFC1FF"/>
    <a:srgbClr val="8008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0FE72-5AEC-48BC-BAFC-9CED8E0A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653D8-9D1B-4E5B-8C02-9B38DEDD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7E850-0230-4545-8886-63EC2DD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9A291-B2A5-4FC8-BB5D-93B2F53C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49FED-97E7-4940-ABFF-5EB2649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4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89163-8503-4AAC-85A2-A5F9F605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0164D0-9F95-4228-BC9F-255A802B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CEA57-E7AE-4FEF-BC75-E5100225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B1C27-CDC6-4ABD-A3B5-899935BC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8C354-3045-4E48-9DF8-4996FCD2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27E63-7F4C-41BF-BB20-F2C3AAA84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4F4F2-F4B4-494E-BD58-295940D5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A8B5C-01BD-40AB-A2F1-D1F5268E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5EE0D-B5D0-43B0-A3FE-F67831C4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019DE-E17B-4DDA-B20F-2AFE317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AB964-5DF0-4843-B826-6942297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FBAEF-1BDC-4AA0-83FA-51328477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6E17B-57CA-4B38-A0A6-E73E9C59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DCC65-959B-4E7A-B087-AB70EAC2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50748-3B6E-4E42-9A04-20F81C2C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8E670-21E6-49EC-BA80-2C099442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27FE7-8CD5-4895-B0D5-8935952A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D4433-BD9C-4247-8ED3-09948E21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EECEC-A26A-4C63-A430-EC668876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FBEF-B37A-405C-900E-6BA9109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EAF8-A674-47B8-B353-84E45DAD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0E62D-4B75-45B0-BA1A-AEED39129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3A3BA-E1F0-422C-A979-9390F312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838667-CC1D-481C-AEF2-34B11A6C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BA062A-D094-455F-82F4-D25F95D8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7F31D-B8D9-42F0-AE4E-94D801D2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C902-111C-4C51-8B67-ABC83DC2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62E84-BE69-4A25-B92E-559F000E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457300-A6B5-4311-BB53-0496D962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5B781E-224F-45A9-9ABF-50C03648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4848B6-65A5-485A-8F01-67E7DD605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778EC2-FEA0-4107-8459-E8498102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C8074A-BCEF-4D56-867F-8875B944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784A11-4B08-470B-AD83-4BFEC8A1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58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EEED8-6D72-49EF-BA34-A4C9542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2F1AFC-73B0-459C-9A71-F6993B56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6F3FE-4D34-4658-9315-D4397B70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E6E790-BCAD-49C0-AAA3-2837C9F4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2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478186-2ACB-4408-9CAC-AE9D941A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6F2BC1-C2D7-4501-B666-65F8AAB2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559408-6142-44AA-A286-5B07B6E5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24781-15BF-4375-BA8D-9FB98A26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0E8E1-B0A0-4BE7-B976-5C18D7B4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4023E9-36B4-46B7-BB7E-41173AE3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03DF31-1FAF-4670-80E6-89F5D8A4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65A7C-2B8E-479A-84A3-2DB19421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B3B9A7-0CF8-4128-A3BF-0E1DFA5B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D85C3-7C96-46A2-AACB-0C64BF89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37ABA-49BA-4CB1-A776-843082B5B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BCA98-F829-4751-99DB-E467E21B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1C9FC4-3532-4A9E-BA8F-49F565A7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0D7AC-AD39-48C1-A79F-9C93CFC7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C46BD-231E-485F-AB3A-B44E4A6F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40C1F-CFC6-44DE-BC89-E5022710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574EE-27D5-4DD8-AF8D-BE175914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A2CD0-C89D-42AA-8314-F3E56822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EDCDF-088B-4AB1-B0F5-32A3CF986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F0117-D5D9-41AF-B757-B9A9AA01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1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tângulo 326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/>
          <p:nvPr/>
        </p:nvSpPr>
        <p:spPr>
          <a:xfrm>
            <a:off x="-6032" y="1"/>
            <a:ext cx="12198032" cy="6858000"/>
          </a:xfrm>
          <a:prstGeom prst="rect">
            <a:avLst/>
          </a:prstGeom>
          <a:solidFill>
            <a:srgbClr val="F1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6" name="info-texts">
            <a:extLst>
              <a:ext uri="{FF2B5EF4-FFF2-40B4-BE49-F238E27FC236}">
                <a16:creationId xmlns:a16="http://schemas.microsoft.com/office/drawing/2014/main" id="{7C85B5A6-A181-47F3-AC2C-3107CDE4FAB1}"/>
              </a:ext>
            </a:extLst>
          </p:cNvPr>
          <p:cNvGrpSpPr/>
          <p:nvPr/>
        </p:nvGrpSpPr>
        <p:grpSpPr>
          <a:xfrm>
            <a:off x="3589306" y="642799"/>
            <a:ext cx="8077931" cy="5925354"/>
            <a:chOff x="3589306" y="642799"/>
            <a:chExt cx="8077931" cy="5925354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/>
            <p:nvPr/>
          </p:nvSpPr>
          <p:spPr>
            <a:xfrm>
              <a:off x="9214045" y="846121"/>
              <a:ext cx="2453192" cy="830997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/>
            <p:nvPr/>
          </p:nvSpPr>
          <p:spPr>
            <a:xfrm>
              <a:off x="3589306" y="1700273"/>
              <a:ext cx="2154868" cy="646331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BR" sz="1200" b="1" dirty="0">
                <a:solidFill>
                  <a:srgbClr val="7030A0"/>
                </a:solidFill>
                <a:latin typeface="Quicksand" panose="00000500000000000000" pitchFamily="2" charset="0"/>
              </a:endParaRP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/>
            <p:nvPr/>
          </p:nvSpPr>
          <p:spPr>
            <a:xfrm>
              <a:off x="7522752" y="642799"/>
              <a:ext cx="1115949" cy="114492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algn="ctr">
                <a:lnSpc>
                  <a:spcPct val="200000"/>
                </a:lnSpc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do</a:t>
              </a:r>
            </a:p>
            <a:p>
              <a:pPr algn="ctr">
                <a:lnSpc>
                  <a:spcPct val="200000"/>
                </a:lnSpc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Site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/>
            <p:nvPr/>
          </p:nvSpPr>
          <p:spPr>
            <a:xfrm>
              <a:off x="5061101" y="4313661"/>
              <a:ext cx="2069798" cy="646331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BR" sz="1200" b="1" dirty="0">
                <a:solidFill>
                  <a:srgbClr val="7030A0"/>
                </a:solidFill>
                <a:latin typeface="Quicksand" panose="00000500000000000000" pitchFamily="2" charset="0"/>
              </a:endParaRP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(A.W.S)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/>
            <p:nvPr/>
          </p:nvSpPr>
          <p:spPr>
            <a:xfrm>
              <a:off x="6636000" y="5938202"/>
              <a:ext cx="886752" cy="27699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/>
            <p:nvPr/>
          </p:nvSpPr>
          <p:spPr>
            <a:xfrm>
              <a:off x="8839237" y="6291154"/>
              <a:ext cx="651094" cy="27699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/>
            <p:nvPr/>
          </p:nvSpPr>
          <p:spPr>
            <a:xfrm>
              <a:off x="9677030" y="5522717"/>
              <a:ext cx="1028108" cy="27699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/>
            <p:nvPr/>
          </p:nvSpPr>
          <p:spPr>
            <a:xfrm>
              <a:off x="10844011" y="6261013"/>
              <a:ext cx="746452" cy="27699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err="1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  <a:endParaRPr lang="pt-BR" sz="1200" b="1" dirty="0">
                <a:solidFill>
                  <a:srgbClr val="7030A0"/>
                </a:solidFill>
                <a:latin typeface="Quicksand" panose="00000500000000000000" pitchFamily="2" charset="0"/>
              </a:endParaRPr>
            </a:p>
          </p:txBody>
        </p:sp>
      </p:grpSp>
      <p:grpSp>
        <p:nvGrpSpPr>
          <p:cNvPr id="314" name="imagens">
            <a:extLst>
              <a:ext uri="{FF2B5EF4-FFF2-40B4-BE49-F238E27FC236}">
                <a16:creationId xmlns:a16="http://schemas.microsoft.com/office/drawing/2014/main" id="{3FFEFE92-B3C9-4D63-A06F-716C75F5BBB7}"/>
              </a:ext>
            </a:extLst>
          </p:cNvPr>
          <p:cNvGrpSpPr/>
          <p:nvPr/>
        </p:nvGrpSpPr>
        <p:grpSpPr>
          <a:xfrm>
            <a:off x="397163" y="244283"/>
            <a:ext cx="11397674" cy="6322311"/>
            <a:chOff x="397163" y="242343"/>
            <a:chExt cx="11397674" cy="6322311"/>
          </a:xfrm>
        </p:grpSpPr>
        <p:pic>
          <p:nvPicPr>
            <p:cNvPr id="6" name="pc_omni" descr="Ícone&#10;&#10;Descrição gerada automaticamente">
              <a:extLst>
                <a:ext uri="{FF2B5EF4-FFF2-40B4-BE49-F238E27FC236}">
                  <a16:creationId xmlns:a16="http://schemas.microsoft.com/office/drawing/2014/main" id="{69D2574E-5708-4B78-A0DB-13DAB670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63" y="5484654"/>
              <a:ext cx="1080000" cy="1080000"/>
            </a:xfrm>
            <a:prstGeom prst="rect">
              <a:avLst/>
            </a:prstGeom>
          </p:spPr>
        </p:pic>
        <p:pic>
          <p:nvPicPr>
            <p:cNvPr id="9" name="roteador_omni" descr="Ícone&#10;&#10;Descrição gerada automaticamente">
              <a:extLst>
                <a:ext uri="{FF2B5EF4-FFF2-40B4-BE49-F238E27FC236}">
                  <a16:creationId xmlns:a16="http://schemas.microsoft.com/office/drawing/2014/main" id="{772A365A-A984-4958-8AA5-FF40C37E0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63" y="4276827"/>
              <a:ext cx="720000" cy="720000"/>
            </a:xfrm>
            <a:prstGeom prst="rect">
              <a:avLst/>
            </a:prstGeom>
          </p:spPr>
        </p:pic>
        <p:pic>
          <p:nvPicPr>
            <p:cNvPr id="11" name="wifi_omni" descr="Ícone&#10;&#10;Descrição gerada automaticamente">
              <a:extLst>
                <a:ext uri="{FF2B5EF4-FFF2-40B4-BE49-F238E27FC236}">
                  <a16:creationId xmlns:a16="http://schemas.microsoft.com/office/drawing/2014/main" id="{3F4BBDF4-54F6-4A1C-AABC-EA3FB5BB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63" y="3069000"/>
              <a:ext cx="720000" cy="720000"/>
            </a:xfrm>
            <a:prstGeom prst="rect">
              <a:avLst/>
            </a:prstGeom>
          </p:spPr>
        </p:pic>
        <p:pic>
          <p:nvPicPr>
            <p:cNvPr id="84" name="energia_omni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478558F6-57B0-4E17-BC31-84CFAEEE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683" y="4047837"/>
              <a:ext cx="1080000" cy="1080000"/>
            </a:xfrm>
            <a:prstGeom prst="rect">
              <a:avLst/>
            </a:prstGeom>
          </p:spPr>
        </p:pic>
        <p:pic>
          <p:nvPicPr>
            <p:cNvPr id="88" name="firewall1" descr="Ícone&#10;&#10;Descrição gerada automaticamente">
              <a:extLst>
                <a:ext uri="{FF2B5EF4-FFF2-40B4-BE49-F238E27FC236}">
                  <a16:creationId xmlns:a16="http://schemas.microsoft.com/office/drawing/2014/main" id="{DC6F466C-5EFF-4261-A907-2A19B895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480" y="3327837"/>
              <a:ext cx="720000" cy="720000"/>
            </a:xfrm>
            <a:prstGeom prst="rect">
              <a:avLst/>
            </a:prstGeom>
          </p:spPr>
        </p:pic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2787837"/>
              <a:ext cx="1800000" cy="1800000"/>
            </a:xfrm>
            <a:prstGeom prst="rect">
              <a:avLst/>
            </a:prstGeom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566399"/>
              <a:ext cx="1080000" cy="1080000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636" y="260273"/>
              <a:ext cx="720000" cy="720000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285" y="1215264"/>
              <a:ext cx="720000" cy="720000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364" y="1417359"/>
              <a:ext cx="540000" cy="540000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364" y="829851"/>
              <a:ext cx="540000" cy="540000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364" y="242343"/>
              <a:ext cx="540000" cy="540000"/>
            </a:xfrm>
            <a:prstGeom prst="rect">
              <a:avLst/>
            </a:prstGeom>
          </p:spPr>
        </p:pic>
        <p:pic>
          <p:nvPicPr>
            <p:cNvPr id="220" name="firewall2" descr="Ícone&#10;&#10;Descrição gerada automaticamente">
              <a:extLst>
                <a:ext uri="{FF2B5EF4-FFF2-40B4-BE49-F238E27FC236}">
                  <a16:creationId xmlns:a16="http://schemas.microsoft.com/office/drawing/2014/main" id="{05300B15-FA2E-4B95-B59B-42E6B4947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520" y="3327837"/>
              <a:ext cx="720000" cy="720000"/>
            </a:xfrm>
            <a:prstGeom prst="rect">
              <a:avLst/>
            </a:prstGeom>
          </p:spPr>
        </p:pic>
        <p:pic>
          <p:nvPicPr>
            <p:cNvPr id="222" name="energia_cliente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A14C5A25-234E-4CE6-9A10-5BB24C9EF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3040" y="4047837"/>
              <a:ext cx="1080000" cy="1080000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4837" y="3069000"/>
              <a:ext cx="720000" cy="720000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837" y="1137118"/>
              <a:ext cx="1080000" cy="1080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7237" y="4337864"/>
              <a:ext cx="720000" cy="720000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7237" y="5754654"/>
              <a:ext cx="540000" cy="540000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040" y="5754654"/>
              <a:ext cx="540000" cy="540000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843" y="5754654"/>
              <a:ext cx="540000" cy="540000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520" y="5484654"/>
              <a:ext cx="1080000" cy="1080000"/>
            </a:xfrm>
            <a:prstGeom prst="rect">
              <a:avLst/>
            </a:prstGeom>
          </p:spPr>
        </p:pic>
      </p:grpSp>
      <p:grpSp>
        <p:nvGrpSpPr>
          <p:cNvPr id="310" name="setas">
            <a:extLst>
              <a:ext uri="{FF2B5EF4-FFF2-40B4-BE49-F238E27FC236}">
                <a16:creationId xmlns:a16="http://schemas.microsoft.com/office/drawing/2014/main" id="{3A7DEE39-D295-4AE8-A061-398BC9C1B119}"/>
              </a:ext>
            </a:extLst>
          </p:cNvPr>
          <p:cNvGrpSpPr/>
          <p:nvPr/>
        </p:nvGrpSpPr>
        <p:grpSpPr>
          <a:xfrm>
            <a:off x="937163" y="514283"/>
            <a:ext cx="10317674" cy="5512311"/>
            <a:chOff x="937163" y="514283"/>
            <a:chExt cx="10317674" cy="5512311"/>
          </a:xfrm>
        </p:grpSpPr>
        <p:cxnSp>
          <p:nvCxnSpPr>
            <p:cNvPr id="140" name="seta1">
              <a:extLst>
                <a:ext uri="{FF2B5EF4-FFF2-40B4-BE49-F238E27FC236}">
                  <a16:creationId xmlns:a16="http://schemas.microsoft.com/office/drawing/2014/main" id="{B384978E-CD34-4151-9ED6-3E939E66C52B}"/>
                </a:ext>
              </a:extLst>
            </p:cNvPr>
            <p:cNvCxnSpPr>
              <a:stCxn id="6" idx="0"/>
              <a:endCxn id="9" idx="2"/>
            </p:cNvCxnSpPr>
            <p:nvPr/>
          </p:nvCxnSpPr>
          <p:spPr>
            <a:xfrm flipV="1">
              <a:off x="937163" y="4998767"/>
              <a:ext cx="0" cy="487827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eta2">
              <a:extLst>
                <a:ext uri="{FF2B5EF4-FFF2-40B4-BE49-F238E27FC236}">
                  <a16:creationId xmlns:a16="http://schemas.microsoft.com/office/drawing/2014/main" id="{60C5DAA5-D15C-4A38-8E55-AF33D1961DC5}"/>
                </a:ext>
              </a:extLst>
            </p:cNvPr>
            <p:cNvCxnSpPr>
              <a:stCxn id="9" idx="0"/>
              <a:endCxn id="11" idx="2"/>
            </p:cNvCxnSpPr>
            <p:nvPr/>
          </p:nvCxnSpPr>
          <p:spPr>
            <a:xfrm flipV="1">
              <a:off x="937163" y="3790940"/>
              <a:ext cx="0" cy="487827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eta3">
              <a:extLst>
                <a:ext uri="{FF2B5EF4-FFF2-40B4-BE49-F238E27FC236}">
                  <a16:creationId xmlns:a16="http://schemas.microsoft.com/office/drawing/2014/main" id="{BFD87D96-EA89-42E8-B317-A81002A6A59B}"/>
                </a:ext>
              </a:extLst>
            </p:cNvPr>
            <p:cNvCxnSpPr>
              <a:stCxn id="11" idx="3"/>
              <a:endCxn id="84" idx="0"/>
            </p:cNvCxnSpPr>
            <p:nvPr/>
          </p:nvCxnSpPr>
          <p:spPr>
            <a:xfrm>
              <a:off x="1297163" y="3430940"/>
              <a:ext cx="1238520" cy="618837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eta4">
              <a:extLst>
                <a:ext uri="{FF2B5EF4-FFF2-40B4-BE49-F238E27FC236}">
                  <a16:creationId xmlns:a16="http://schemas.microsoft.com/office/drawing/2014/main" id="{1967BE02-E9B3-4961-ACED-C4A1BFA7CC8B}"/>
                </a:ext>
              </a:extLst>
            </p:cNvPr>
            <p:cNvCxnSpPr>
              <a:stCxn id="84" idx="3"/>
              <a:endCxn id="88" idx="2"/>
            </p:cNvCxnSpPr>
            <p:nvPr/>
          </p:nvCxnSpPr>
          <p:spPr>
            <a:xfrm flipV="1">
              <a:off x="3075683" y="4049777"/>
              <a:ext cx="1061797" cy="540000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eta5">
              <a:extLst>
                <a:ext uri="{FF2B5EF4-FFF2-40B4-BE49-F238E27FC236}">
                  <a16:creationId xmlns:a16="http://schemas.microsoft.com/office/drawing/2014/main" id="{D3B82EF4-B73C-45C6-AE69-E8BBCDF30062}"/>
                </a:ext>
              </a:extLst>
            </p:cNvPr>
            <p:cNvCxnSpPr>
              <a:stCxn id="88" idx="0"/>
              <a:endCxn id="92" idx="1"/>
            </p:cNvCxnSpPr>
            <p:nvPr/>
          </p:nvCxnSpPr>
          <p:spPr>
            <a:xfrm rot="16200000" flipH="1">
              <a:off x="4486740" y="2980517"/>
              <a:ext cx="360000" cy="1058520"/>
            </a:xfrm>
            <a:prstGeom prst="bentConnector4">
              <a:avLst>
                <a:gd name="adj1" fmla="val -63500"/>
                <a:gd name="adj2" fmla="val 67005"/>
              </a:avLst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eta6">
              <a:extLst>
                <a:ext uri="{FF2B5EF4-FFF2-40B4-BE49-F238E27FC236}">
                  <a16:creationId xmlns:a16="http://schemas.microsoft.com/office/drawing/2014/main" id="{DC2F4429-6A45-421E-BB67-2DE0DADEE2C9}"/>
                </a:ext>
              </a:extLst>
            </p:cNvPr>
            <p:cNvCxnSpPr>
              <a:stCxn id="220" idx="0"/>
              <a:endCxn id="92" idx="3"/>
            </p:cNvCxnSpPr>
            <p:nvPr/>
          </p:nvCxnSpPr>
          <p:spPr>
            <a:xfrm rot="16200000" flipH="1" flipV="1">
              <a:off x="7345260" y="2980517"/>
              <a:ext cx="360000" cy="1058520"/>
            </a:xfrm>
            <a:prstGeom prst="bentConnector4">
              <a:avLst>
                <a:gd name="adj1" fmla="val -63500"/>
                <a:gd name="adj2" fmla="val 67005"/>
              </a:avLst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eta7">
              <a:extLst>
                <a:ext uri="{FF2B5EF4-FFF2-40B4-BE49-F238E27FC236}">
                  <a16:creationId xmlns:a16="http://schemas.microsoft.com/office/drawing/2014/main" id="{BC0E250A-32B0-4EBA-A085-B87442DB641B}"/>
                </a:ext>
              </a:extLst>
            </p:cNvPr>
            <p:cNvCxnSpPr>
              <a:stCxn id="136" idx="3"/>
              <a:endCxn id="132" idx="1"/>
            </p:cNvCxnSpPr>
            <p:nvPr/>
          </p:nvCxnSpPr>
          <p:spPr>
            <a:xfrm>
              <a:off x="8414520" y="6026594"/>
              <a:ext cx="484323" cy="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eta8">
              <a:extLst>
                <a:ext uri="{FF2B5EF4-FFF2-40B4-BE49-F238E27FC236}">
                  <a16:creationId xmlns:a16="http://schemas.microsoft.com/office/drawing/2014/main" id="{DDF5AD93-603F-43CC-A7D7-A55C25CDD4DA}"/>
                </a:ext>
              </a:extLst>
            </p:cNvPr>
            <p:cNvCxnSpPr>
              <a:stCxn id="132" idx="3"/>
              <a:endCxn id="128" idx="1"/>
            </p:cNvCxnSpPr>
            <p:nvPr/>
          </p:nvCxnSpPr>
          <p:spPr>
            <a:xfrm>
              <a:off x="9438843" y="6026594"/>
              <a:ext cx="484197" cy="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eta9">
              <a:extLst>
                <a:ext uri="{FF2B5EF4-FFF2-40B4-BE49-F238E27FC236}">
                  <a16:creationId xmlns:a16="http://schemas.microsoft.com/office/drawing/2014/main" id="{DC514AD2-B10A-43A7-A49C-4E156D07925E}"/>
                </a:ext>
              </a:extLst>
            </p:cNvPr>
            <p:cNvCxnSpPr>
              <a:stCxn id="128" idx="3"/>
              <a:endCxn id="124" idx="1"/>
            </p:cNvCxnSpPr>
            <p:nvPr/>
          </p:nvCxnSpPr>
          <p:spPr>
            <a:xfrm>
              <a:off x="10463040" y="6026594"/>
              <a:ext cx="484197" cy="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eta10">
              <a:extLst>
                <a:ext uri="{FF2B5EF4-FFF2-40B4-BE49-F238E27FC236}">
                  <a16:creationId xmlns:a16="http://schemas.microsoft.com/office/drawing/2014/main" id="{2CF74E31-AD1E-41DA-86AE-9C0F2CA7F0EA}"/>
                </a:ext>
              </a:extLst>
            </p:cNvPr>
            <p:cNvCxnSpPr>
              <a:stCxn id="124" idx="0"/>
            </p:cNvCxnSpPr>
            <p:nvPr/>
          </p:nvCxnSpPr>
          <p:spPr>
            <a:xfrm flipV="1">
              <a:off x="11217237" y="5059804"/>
              <a:ext cx="0" cy="69679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eta11">
              <a:extLst>
                <a:ext uri="{FF2B5EF4-FFF2-40B4-BE49-F238E27FC236}">
                  <a16:creationId xmlns:a16="http://schemas.microsoft.com/office/drawing/2014/main" id="{39246938-7046-49A7-AD31-1BA5D4674FF4}"/>
                </a:ext>
              </a:extLst>
            </p:cNvPr>
            <p:cNvCxnSpPr>
              <a:cxnSpLocks/>
              <a:endCxn id="224" idx="2"/>
            </p:cNvCxnSpPr>
            <p:nvPr/>
          </p:nvCxnSpPr>
          <p:spPr>
            <a:xfrm flipV="1">
              <a:off x="11254837" y="3790940"/>
              <a:ext cx="0" cy="487827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eta12">
              <a:extLst>
                <a:ext uri="{FF2B5EF4-FFF2-40B4-BE49-F238E27FC236}">
                  <a16:creationId xmlns:a16="http://schemas.microsoft.com/office/drawing/2014/main" id="{C6ADF52B-B57C-4935-8C4B-474719FE6242}"/>
                </a:ext>
              </a:extLst>
            </p:cNvPr>
            <p:cNvCxnSpPr>
              <a:stCxn id="224" idx="1"/>
              <a:endCxn id="222" idx="0"/>
            </p:cNvCxnSpPr>
            <p:nvPr/>
          </p:nvCxnSpPr>
          <p:spPr>
            <a:xfrm rot="10800000" flipV="1">
              <a:off x="9653041" y="3430939"/>
              <a:ext cx="1241797" cy="618837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eta13">
              <a:extLst>
                <a:ext uri="{FF2B5EF4-FFF2-40B4-BE49-F238E27FC236}">
                  <a16:creationId xmlns:a16="http://schemas.microsoft.com/office/drawing/2014/main" id="{5959B067-6B18-4B2E-87DE-4305E3CA1EF1}"/>
                </a:ext>
              </a:extLst>
            </p:cNvPr>
            <p:cNvCxnSpPr>
              <a:stCxn id="222" idx="1"/>
              <a:endCxn id="220" idx="2"/>
            </p:cNvCxnSpPr>
            <p:nvPr/>
          </p:nvCxnSpPr>
          <p:spPr>
            <a:xfrm rot="10800000">
              <a:off x="8054520" y="4049777"/>
              <a:ext cx="1058520" cy="540000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eta14">
              <a:extLst>
                <a:ext uri="{FF2B5EF4-FFF2-40B4-BE49-F238E27FC236}">
                  <a16:creationId xmlns:a16="http://schemas.microsoft.com/office/drawing/2014/main" id="{431C119E-6DB3-4BEC-BEBE-1CDEA97930C1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flipV="1">
              <a:off x="6096000" y="1648339"/>
              <a:ext cx="0" cy="1141438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eta15">
              <a:extLst>
                <a:ext uri="{FF2B5EF4-FFF2-40B4-BE49-F238E27FC236}">
                  <a16:creationId xmlns:a16="http://schemas.microsoft.com/office/drawing/2014/main" id="{818DCEB8-D6D9-41F7-8BEE-8C5926AD4ADC}"/>
                </a:ext>
              </a:extLst>
            </p:cNvPr>
            <p:cNvCxnSpPr>
              <a:cxnSpLocks/>
              <a:stCxn id="224" idx="0"/>
              <a:endCxn id="226" idx="2"/>
            </p:cNvCxnSpPr>
            <p:nvPr/>
          </p:nvCxnSpPr>
          <p:spPr>
            <a:xfrm flipV="1">
              <a:off x="11254837" y="2219058"/>
              <a:ext cx="0" cy="851882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eta16">
              <a:extLst>
                <a:ext uri="{FF2B5EF4-FFF2-40B4-BE49-F238E27FC236}">
                  <a16:creationId xmlns:a16="http://schemas.microsoft.com/office/drawing/2014/main" id="{BC99C752-29EB-4125-80F1-0EA9DD761A7B}"/>
                </a:ext>
              </a:extLst>
            </p:cNvPr>
            <p:cNvCxnSpPr>
              <a:cxnSpLocks/>
              <a:stCxn id="96" idx="1"/>
              <a:endCxn id="100" idx="3"/>
            </p:cNvCxnSpPr>
            <p:nvPr/>
          </p:nvCxnSpPr>
          <p:spPr>
            <a:xfrm rot="10800000">
              <a:off x="5103636" y="622213"/>
              <a:ext cx="452364" cy="486126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eta17">
              <a:extLst>
                <a:ext uri="{FF2B5EF4-FFF2-40B4-BE49-F238E27FC236}">
                  <a16:creationId xmlns:a16="http://schemas.microsoft.com/office/drawing/2014/main" id="{92D3262A-EE1E-432D-84E5-0C90350965FD}"/>
                </a:ext>
              </a:extLst>
            </p:cNvPr>
            <p:cNvCxnSpPr>
              <a:cxnSpLocks/>
              <a:stCxn id="96" idx="1"/>
              <a:endCxn id="104" idx="3"/>
            </p:cNvCxnSpPr>
            <p:nvPr/>
          </p:nvCxnSpPr>
          <p:spPr>
            <a:xfrm rot="10800000" flipV="1">
              <a:off x="5100286" y="1108338"/>
              <a:ext cx="455715" cy="468865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eta18">
              <a:extLst>
                <a:ext uri="{FF2B5EF4-FFF2-40B4-BE49-F238E27FC236}">
                  <a16:creationId xmlns:a16="http://schemas.microsoft.com/office/drawing/2014/main" id="{6F177C61-9E90-4B71-B8DC-01F65FFDE620}"/>
                </a:ext>
              </a:extLst>
            </p:cNvPr>
            <p:cNvCxnSpPr>
              <a:cxnSpLocks/>
              <a:stCxn id="96" idx="3"/>
              <a:endCxn id="112" idx="1"/>
            </p:cNvCxnSpPr>
            <p:nvPr/>
          </p:nvCxnSpPr>
          <p:spPr>
            <a:xfrm flipV="1">
              <a:off x="6636000" y="514283"/>
              <a:ext cx="452364" cy="594056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eta19">
              <a:extLst>
                <a:ext uri="{FF2B5EF4-FFF2-40B4-BE49-F238E27FC236}">
                  <a16:creationId xmlns:a16="http://schemas.microsoft.com/office/drawing/2014/main" id="{DDA226BE-30C0-48D6-BDDE-1265EE7E2A47}"/>
                </a:ext>
              </a:extLst>
            </p:cNvPr>
            <p:cNvCxnSpPr>
              <a:stCxn id="96" idx="3"/>
              <a:endCxn id="116" idx="1"/>
            </p:cNvCxnSpPr>
            <p:nvPr/>
          </p:nvCxnSpPr>
          <p:spPr>
            <a:xfrm flipV="1">
              <a:off x="6636000" y="1101791"/>
              <a:ext cx="452364" cy="6548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eta20">
              <a:extLst>
                <a:ext uri="{FF2B5EF4-FFF2-40B4-BE49-F238E27FC236}">
                  <a16:creationId xmlns:a16="http://schemas.microsoft.com/office/drawing/2014/main" id="{752B57E4-90C8-4A69-A254-7FC735172B34}"/>
                </a:ext>
              </a:extLst>
            </p:cNvPr>
            <p:cNvCxnSpPr>
              <a:stCxn id="96" idx="3"/>
              <a:endCxn id="108" idx="1"/>
            </p:cNvCxnSpPr>
            <p:nvPr/>
          </p:nvCxnSpPr>
          <p:spPr>
            <a:xfrm>
              <a:off x="6636000" y="1108339"/>
              <a:ext cx="452364" cy="580960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names">
            <a:extLst>
              <a:ext uri="{FF2B5EF4-FFF2-40B4-BE49-F238E27FC236}">
                <a16:creationId xmlns:a16="http://schemas.microsoft.com/office/drawing/2014/main" id="{B19ED814-80D0-4298-848E-74639C3A1BF3}"/>
              </a:ext>
            </a:extLst>
          </p:cNvPr>
          <p:cNvSpPr/>
          <p:nvPr/>
        </p:nvSpPr>
        <p:spPr>
          <a:xfrm>
            <a:off x="-282666" y="968263"/>
            <a:ext cx="2752190" cy="2048887"/>
          </a:xfrm>
          <a:prstGeom prst="roundRect">
            <a:avLst/>
          </a:prstGeom>
          <a:solidFill>
            <a:schemeClr val="bg1">
              <a:alpha val="40000"/>
            </a:schemeClr>
          </a:solidFill>
          <a:ln w="19050">
            <a:solidFill>
              <a:srgbClr val="800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</a:t>
            </a:r>
          </a:p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- Eduarda Calixto </a:t>
            </a:r>
          </a:p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- Fábio Ceslaki </a:t>
            </a:r>
          </a:p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- Gabriel Martins </a:t>
            </a:r>
          </a:p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- Thiago Ramos </a:t>
            </a:r>
          </a:p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- Vitor Mendes </a:t>
            </a:r>
          </a:p>
          <a:p>
            <a:r>
              <a:rPr lang="pt-BR" dirty="0">
                <a:solidFill>
                  <a:srgbClr val="8008FF"/>
                </a:solidFill>
                <a:latin typeface="Quicksand" panose="00000500000000000000" pitchFamily="2" charset="0"/>
              </a:rPr>
              <a:t>   - Wladimir Condori</a:t>
            </a:r>
          </a:p>
        </p:txBody>
      </p: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/>
          <p:nvPr/>
        </p:nvSpPr>
        <p:spPr>
          <a:xfrm>
            <a:off x="-176293" y="-201216"/>
            <a:ext cx="3777480" cy="1464231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2000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2000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4000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2000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328" name="grupo">
            <a:extLst>
              <a:ext uri="{FF2B5EF4-FFF2-40B4-BE49-F238E27FC236}">
                <a16:creationId xmlns:a16="http://schemas.microsoft.com/office/drawing/2014/main" id="{56C1A09A-89C0-4625-8CB3-A278F0464DC1}"/>
              </a:ext>
            </a:extLst>
          </p:cNvPr>
          <p:cNvSpPr txBox="1"/>
          <p:nvPr/>
        </p:nvSpPr>
        <p:spPr>
          <a:xfrm>
            <a:off x="10440641" y="-23616"/>
            <a:ext cx="1810086" cy="442674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Quicksand" panose="00000500000000000000" pitchFamily="2" charset="0"/>
              </a:rPr>
              <a:t>GRUPO 7</a:t>
            </a:r>
          </a:p>
        </p:txBody>
      </p: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4</cp:revision>
  <dcterms:created xsi:type="dcterms:W3CDTF">2022-04-11T01:16:58Z</dcterms:created>
  <dcterms:modified xsi:type="dcterms:W3CDTF">2022-04-11T04:49:35Z</dcterms:modified>
</cp:coreProperties>
</file>