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FFF"/>
    <a:srgbClr val="8008FF"/>
    <a:srgbClr val="B36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14" y="-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07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01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7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9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0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6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F2C-2189-477F-82DD-ACFF2FE256CF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2F15-6D6A-45EB-B7AD-CBC270DF5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49C0E7B-D906-489C-A2AB-B0DAE79FA0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8000663"/>
          </a:xfrm>
          <a:prstGeom prst="rect">
            <a:avLst/>
          </a:prstGeom>
          <a:gradFill flip="none" rotWithShape="1">
            <a:gsLst>
              <a:gs pos="0">
                <a:srgbClr val="8008FF">
                  <a:shade val="30000"/>
                  <a:satMod val="115000"/>
                </a:srgbClr>
              </a:gs>
              <a:gs pos="50000">
                <a:srgbClr val="8008FF">
                  <a:shade val="67500"/>
                  <a:satMod val="115000"/>
                </a:srgbClr>
              </a:gs>
              <a:gs pos="100000">
                <a:srgbClr val="8008FF">
                  <a:shade val="100000"/>
                  <a:satMod val="115000"/>
                </a:srgbClr>
              </a:gs>
            </a:gsLst>
            <a:lin ang="2700000" scaled="1"/>
            <a:tileRect/>
          </a:gradFill>
          <a:ln w="76200">
            <a:solidFill>
              <a:srgbClr val="800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0" name="TITLE">
            <a:extLst>
              <a:ext uri="{FF2B5EF4-FFF2-40B4-BE49-F238E27FC236}">
                <a16:creationId xmlns:a16="http://schemas.microsoft.com/office/drawing/2014/main" id="{A3BD3943-B735-46DD-9B04-EDEFC4F17B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052200" y="73759"/>
            <a:ext cx="32326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dirty="0">
                <a:solidFill>
                  <a:schemeClr val="bg1"/>
                </a:solidFill>
                <a:latin typeface="Carme" panose="02000000000000000000" pitchFamily="2" charset="0"/>
              </a:rPr>
              <a:t>FLUXOGRAMA</a:t>
            </a:r>
            <a:endParaRPr lang="pt-BR" sz="3200" i="1" dirty="0">
              <a:solidFill>
                <a:schemeClr val="bg1"/>
              </a:solidFill>
              <a:latin typeface="Carme" panose="02000000000000000000" pitchFamily="2" charset="0"/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  <a:highlight>
                  <a:srgbClr val="8008FF"/>
                </a:highlight>
                <a:latin typeface="Carme" panose="02000000000000000000" pitchFamily="2" charset="0"/>
              </a:rPr>
              <a:t>OMNI TÊXTIL</a:t>
            </a:r>
            <a:endParaRPr lang="pt-BR" sz="2400" dirty="0">
              <a:solidFill>
                <a:schemeClr val="bg1"/>
              </a:solidFill>
              <a:highlight>
                <a:srgbClr val="8008FF"/>
              </a:highlight>
              <a:latin typeface="Carme" panose="02000000000000000000" pitchFamily="2" charset="0"/>
            </a:endParaRPr>
          </a:p>
        </p:txBody>
      </p:sp>
      <p:pic>
        <p:nvPicPr>
          <p:cNvPr id="144" name="logo" descr="Uma imagem contendo estrela, vidro, cd&#10;&#10;Descrição gerada automaticamente">
            <a:extLst>
              <a:ext uri="{FF2B5EF4-FFF2-40B4-BE49-F238E27FC236}">
                <a16:creationId xmlns:a16="http://schemas.microsoft.com/office/drawing/2014/main" id="{350458F2-8BAA-420E-88B5-C2495E5DDE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38" y="508049"/>
            <a:ext cx="1199522" cy="1146713"/>
          </a:xfrm>
          <a:prstGeom prst="rect">
            <a:avLst/>
          </a:prstGeom>
        </p:spPr>
      </p:pic>
      <p:sp>
        <p:nvSpPr>
          <p:cNvPr id="4" name="start">
            <a:extLst>
              <a:ext uri="{FF2B5EF4-FFF2-40B4-BE49-F238E27FC236}">
                <a16:creationId xmlns:a16="http://schemas.microsoft.com/office/drawing/2014/main" id="{F017CC79-EFE5-4A8A-922B-110ED9FEA0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34021" y="843227"/>
            <a:ext cx="476356" cy="476356"/>
          </a:xfrm>
          <a:prstGeom prst="ellipse">
            <a:avLst/>
          </a:prstGeom>
          <a:solidFill>
            <a:srgbClr val="C48F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Carme" panose="02000000000000000000" pitchFamily="2" charset="0"/>
            </a:endParaRPr>
          </a:p>
        </p:txBody>
      </p:sp>
      <p:grpSp>
        <p:nvGrpSpPr>
          <p:cNvPr id="200" name="FORMS">
            <a:extLst>
              <a:ext uri="{FF2B5EF4-FFF2-40B4-BE49-F238E27FC236}">
                <a16:creationId xmlns:a16="http://schemas.microsoft.com/office/drawing/2014/main" id="{E8778CC5-F29B-4312-AC01-7CDE8DE071C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2649" y="2175406"/>
            <a:ext cx="10892567" cy="15272157"/>
            <a:chOff x="572649" y="2175406"/>
            <a:chExt cx="10892567" cy="15272157"/>
          </a:xfrm>
        </p:grpSpPr>
        <p:sp>
          <p:nvSpPr>
            <p:cNvPr id="5" name="home_page">
              <a:extLst>
                <a:ext uri="{FF2B5EF4-FFF2-40B4-BE49-F238E27FC236}">
                  <a16:creationId xmlns:a16="http://schemas.microsoft.com/office/drawing/2014/main" id="{5054315A-0CD3-43A7-81E1-039AC1C8B9C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200" y="2175406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Home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PAGE</a:t>
              </a:r>
            </a:p>
          </p:txBody>
        </p:sp>
        <p:sp>
          <p:nvSpPr>
            <p:cNvPr id="6" name="choice_acessar">
              <a:extLst>
                <a:ext uri="{FF2B5EF4-FFF2-40B4-BE49-F238E27FC236}">
                  <a16:creationId xmlns:a16="http://schemas.microsoft.com/office/drawing/2014/main" id="{F1441A9B-4A9A-4299-98F9-C5A1A4DBAF8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2200" y="3983041"/>
              <a:ext cx="1440000" cy="1080000"/>
            </a:xfrm>
            <a:prstGeom prst="diamond">
              <a:avLst/>
            </a:prstGeom>
            <a:noFill/>
            <a:ln w="57150">
              <a:solidFill>
                <a:srgbClr val="B36DFF"/>
              </a:solidFill>
              <a:prstDash val="sys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i="1" dirty="0">
                  <a:solidFill>
                    <a:schemeClr val="bg1"/>
                  </a:solidFill>
                  <a:latin typeface="Carme" panose="02000000000000000000" pitchFamily="2" charset="0"/>
                </a:rPr>
                <a:t>ACESSAR</a:t>
              </a:r>
            </a:p>
          </p:txBody>
        </p:sp>
        <p:sp>
          <p:nvSpPr>
            <p:cNvPr id="8" name="equipe_page">
              <a:extLst>
                <a:ext uri="{FF2B5EF4-FFF2-40B4-BE49-F238E27FC236}">
                  <a16:creationId xmlns:a16="http://schemas.microsoft.com/office/drawing/2014/main" id="{78B7D0BE-33DF-4BED-A137-35B74EB370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1251" y="3983041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Equipe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PAGE</a:t>
              </a:r>
            </a:p>
          </p:txBody>
        </p:sp>
        <p:sp>
          <p:nvSpPr>
            <p:cNvPr id="7" name="simulador_page">
              <a:extLst>
                <a:ext uri="{FF2B5EF4-FFF2-40B4-BE49-F238E27FC236}">
                  <a16:creationId xmlns:a16="http://schemas.microsoft.com/office/drawing/2014/main" id="{F5C12A3E-492E-4307-BF81-36F7812A58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3149" y="3983041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Simulador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PAGE</a:t>
              </a:r>
            </a:p>
          </p:txBody>
        </p:sp>
        <p:sp>
          <p:nvSpPr>
            <p:cNvPr id="9" name="informar_dados">
              <a:extLst>
                <a:ext uri="{FF2B5EF4-FFF2-40B4-BE49-F238E27FC236}">
                  <a16:creationId xmlns:a16="http://schemas.microsoft.com/office/drawing/2014/main" id="{F2BD4B75-FAAE-4508-873D-A9D20B7378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3149" y="2409691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Informar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DADOS</a:t>
              </a:r>
            </a:p>
          </p:txBody>
        </p:sp>
        <p:sp>
          <p:nvSpPr>
            <p:cNvPr id="10" name="calcular_ganhos">
              <a:extLst>
                <a:ext uri="{FF2B5EF4-FFF2-40B4-BE49-F238E27FC236}">
                  <a16:creationId xmlns:a16="http://schemas.microsoft.com/office/drawing/2014/main" id="{772CBEAA-8921-49C3-9E26-8A92AAA83D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3149" y="5552242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Calcular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GANHOS</a:t>
              </a:r>
            </a:p>
          </p:txBody>
        </p:sp>
        <p:sp>
          <p:nvSpPr>
            <p:cNvPr id="11" name="login_page">
              <a:extLst>
                <a:ext uri="{FF2B5EF4-FFF2-40B4-BE49-F238E27FC236}">
                  <a16:creationId xmlns:a16="http://schemas.microsoft.com/office/drawing/2014/main" id="{47159E22-35F9-488D-971C-3AE13E5CD2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200" y="5909478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Login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PAGE</a:t>
              </a:r>
            </a:p>
          </p:txBody>
        </p:sp>
        <p:sp>
          <p:nvSpPr>
            <p:cNvPr id="12" name="inserir_email">
              <a:extLst>
                <a:ext uri="{FF2B5EF4-FFF2-40B4-BE49-F238E27FC236}">
                  <a16:creationId xmlns:a16="http://schemas.microsoft.com/office/drawing/2014/main" id="{7DC1A772-BEBE-42CD-89FE-6CB0257F2D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92200" y="7579818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Inserir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E-MAIL</a:t>
              </a:r>
            </a:p>
          </p:txBody>
        </p:sp>
        <p:sp>
          <p:nvSpPr>
            <p:cNvPr id="13" name="inserir_senha">
              <a:extLst>
                <a:ext uri="{FF2B5EF4-FFF2-40B4-BE49-F238E27FC236}">
                  <a16:creationId xmlns:a16="http://schemas.microsoft.com/office/drawing/2014/main" id="{0F961EED-30AB-45EE-B858-7BF61EA1AB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92200" y="7509241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Inserir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SENHA</a:t>
              </a:r>
            </a:p>
          </p:txBody>
        </p:sp>
        <p:sp>
          <p:nvSpPr>
            <p:cNvPr id="15" name="choice_validar">
              <a:extLst>
                <a:ext uri="{FF2B5EF4-FFF2-40B4-BE49-F238E27FC236}">
                  <a16:creationId xmlns:a16="http://schemas.microsoft.com/office/drawing/2014/main" id="{2E454D96-96FF-4975-B750-28B883668A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2200" y="9250157"/>
              <a:ext cx="1440000" cy="1080000"/>
            </a:xfrm>
            <a:prstGeom prst="diamond">
              <a:avLst/>
            </a:prstGeom>
            <a:noFill/>
            <a:ln w="57150">
              <a:solidFill>
                <a:srgbClr val="B36DFF"/>
              </a:solidFill>
              <a:prstDash val="sys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i="1" dirty="0">
                  <a:solidFill>
                    <a:schemeClr val="bg1"/>
                  </a:solidFill>
                  <a:latin typeface="Carme" panose="02000000000000000000" pitchFamily="2" charset="0"/>
                </a:rPr>
                <a:t>VALIDAR</a:t>
              </a:r>
            </a:p>
          </p:txBody>
        </p:sp>
        <p:sp>
          <p:nvSpPr>
            <p:cNvPr id="16" name="unidade_page">
              <a:extLst>
                <a:ext uri="{FF2B5EF4-FFF2-40B4-BE49-F238E27FC236}">
                  <a16:creationId xmlns:a16="http://schemas.microsoft.com/office/drawing/2014/main" id="{54BA4D55-22D1-475B-BE90-3BBA54220A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200" y="10920497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Unidade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PAGE</a:t>
              </a:r>
            </a:p>
          </p:txBody>
        </p:sp>
        <p:sp>
          <p:nvSpPr>
            <p:cNvPr id="17" name="choice_acessar">
              <a:extLst>
                <a:ext uri="{FF2B5EF4-FFF2-40B4-BE49-F238E27FC236}">
                  <a16:creationId xmlns:a16="http://schemas.microsoft.com/office/drawing/2014/main" id="{411054BC-0FEA-4F26-8293-9272F5F2C2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11986" y="12590836"/>
              <a:ext cx="1440000" cy="1080000"/>
            </a:xfrm>
            <a:prstGeom prst="diamond">
              <a:avLst/>
            </a:prstGeom>
            <a:noFill/>
            <a:ln w="57150">
              <a:solidFill>
                <a:srgbClr val="B36DFF"/>
              </a:solidFill>
              <a:prstDash val="sys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i="1" dirty="0">
                  <a:solidFill>
                    <a:schemeClr val="bg1"/>
                  </a:solidFill>
                  <a:latin typeface="Carme" panose="02000000000000000000" pitchFamily="2" charset="0"/>
                </a:rPr>
                <a:t>ACESSAR</a:t>
              </a:r>
            </a:p>
          </p:txBody>
        </p:sp>
        <p:sp>
          <p:nvSpPr>
            <p:cNvPr id="19" name="dashboard_page">
              <a:extLst>
                <a:ext uri="{FF2B5EF4-FFF2-40B4-BE49-F238E27FC236}">
                  <a16:creationId xmlns:a16="http://schemas.microsoft.com/office/drawing/2014/main" id="{BD4D6E1F-F929-4113-B3B6-948214AAB0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2649" y="13864236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Dashboard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PAGE</a:t>
              </a:r>
            </a:p>
          </p:txBody>
        </p:sp>
        <p:sp>
          <p:nvSpPr>
            <p:cNvPr id="20" name="exibir_graficos">
              <a:extLst>
                <a:ext uri="{FF2B5EF4-FFF2-40B4-BE49-F238E27FC236}">
                  <a16:creationId xmlns:a16="http://schemas.microsoft.com/office/drawing/2014/main" id="{CB507AC7-4365-4021-811A-380DF18D89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2649" y="15677636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Exibir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GRÁFICOS</a:t>
              </a:r>
              <a:endParaRPr lang="pt-BR" sz="2000" dirty="0">
                <a:solidFill>
                  <a:schemeClr val="bg1"/>
                </a:solidFill>
                <a:latin typeface="Carme" panose="02000000000000000000" pitchFamily="2" charset="0"/>
              </a:endParaRPr>
            </a:p>
          </p:txBody>
        </p:sp>
        <p:sp>
          <p:nvSpPr>
            <p:cNvPr id="18" name="cadastro_page">
              <a:extLst>
                <a:ext uri="{FF2B5EF4-FFF2-40B4-BE49-F238E27FC236}">
                  <a16:creationId xmlns:a16="http://schemas.microsoft.com/office/drawing/2014/main" id="{DB2809B7-ADD3-47FC-A291-0ABE238D4B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91251" y="12588612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Cadastro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PAGE</a:t>
              </a:r>
            </a:p>
          </p:txBody>
        </p:sp>
        <p:sp>
          <p:nvSpPr>
            <p:cNvPr id="87" name="inserir_nome">
              <a:extLst>
                <a:ext uri="{FF2B5EF4-FFF2-40B4-BE49-F238E27FC236}">
                  <a16:creationId xmlns:a16="http://schemas.microsoft.com/office/drawing/2014/main" id="{844D41AF-3424-48F7-873E-A2ABEED071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93125" y="10470702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Inserir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NOME</a:t>
              </a:r>
            </a:p>
          </p:txBody>
        </p:sp>
        <p:sp>
          <p:nvSpPr>
            <p:cNvPr id="84" name="inserir_email">
              <a:extLst>
                <a:ext uri="{FF2B5EF4-FFF2-40B4-BE49-F238E27FC236}">
                  <a16:creationId xmlns:a16="http://schemas.microsoft.com/office/drawing/2014/main" id="{F43FE864-51C6-4050-9FDE-5B09AAB0E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93125" y="11897469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Inserir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E-MAIL</a:t>
              </a:r>
            </a:p>
          </p:txBody>
        </p:sp>
        <p:sp>
          <p:nvSpPr>
            <p:cNvPr id="85" name="inserir_senha">
              <a:extLst>
                <a:ext uri="{FF2B5EF4-FFF2-40B4-BE49-F238E27FC236}">
                  <a16:creationId xmlns:a16="http://schemas.microsoft.com/office/drawing/2014/main" id="{442F2000-32D7-4C24-825E-8A022DE57E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300196" y="13324236"/>
              <a:ext cx="216502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Inserir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SENHA</a:t>
              </a:r>
            </a:p>
          </p:txBody>
        </p:sp>
        <p:sp>
          <p:nvSpPr>
            <p:cNvPr id="89" name="inserir_cargo">
              <a:extLst>
                <a:ext uri="{FF2B5EF4-FFF2-40B4-BE49-F238E27FC236}">
                  <a16:creationId xmlns:a16="http://schemas.microsoft.com/office/drawing/2014/main" id="{3AF4BA4B-C1E7-4753-80FA-BAEC4C6E6C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88313" y="14751003"/>
              <a:ext cx="2160000" cy="1080000"/>
            </a:xfrm>
            <a:prstGeom prst="roundRect">
              <a:avLst/>
            </a:prstGeom>
            <a:noFill/>
            <a:ln w="57150">
              <a:solidFill>
                <a:srgbClr val="B36DFF"/>
              </a:solidFill>
              <a:prstDash val="lgDash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arme" panose="02000000000000000000" pitchFamily="2" charset="0"/>
                </a:rPr>
                <a:t>Inserir</a:t>
              </a:r>
            </a:p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Carme" panose="02000000000000000000" pitchFamily="2" charset="0"/>
                </a:rPr>
                <a:t>CARGO</a:t>
              </a:r>
            </a:p>
          </p:txBody>
        </p:sp>
        <p:sp>
          <p:nvSpPr>
            <p:cNvPr id="105" name="choice_validar">
              <a:extLst>
                <a:ext uri="{FF2B5EF4-FFF2-40B4-BE49-F238E27FC236}">
                  <a16:creationId xmlns:a16="http://schemas.microsoft.com/office/drawing/2014/main" id="{92751FFB-BB4F-4CED-84C8-14AF00D4FBA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49782" y="16367563"/>
              <a:ext cx="1440000" cy="1080000"/>
            </a:xfrm>
            <a:prstGeom prst="diamond">
              <a:avLst/>
            </a:prstGeom>
            <a:noFill/>
            <a:ln w="57150">
              <a:solidFill>
                <a:srgbClr val="B36DFF"/>
              </a:solidFill>
              <a:prstDash val="sys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i="1" dirty="0">
                  <a:solidFill>
                    <a:schemeClr val="bg1"/>
                  </a:solidFill>
                  <a:latin typeface="Carme" panose="02000000000000000000" pitchFamily="2" charset="0"/>
                </a:rPr>
                <a:t>VALIDAR</a:t>
              </a:r>
            </a:p>
          </p:txBody>
        </p:sp>
      </p:grpSp>
      <p:grpSp>
        <p:nvGrpSpPr>
          <p:cNvPr id="201" name="SETAS">
            <a:extLst>
              <a:ext uri="{FF2B5EF4-FFF2-40B4-BE49-F238E27FC236}">
                <a16:creationId xmlns:a16="http://schemas.microsoft.com/office/drawing/2014/main" id="{98D9CFB1-5ECD-4901-A5E3-25E313D9D30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2649" y="1654762"/>
            <a:ext cx="9812567" cy="15252802"/>
            <a:chOff x="1652649" y="1654762"/>
            <a:chExt cx="9812567" cy="15252802"/>
          </a:xfrm>
        </p:grpSpPr>
        <p:cxnSp>
          <p:nvCxnSpPr>
            <p:cNvPr id="146" name="0">
              <a:extLst>
                <a:ext uri="{FF2B5EF4-FFF2-40B4-BE49-F238E27FC236}">
                  <a16:creationId xmlns:a16="http://schemas.microsoft.com/office/drawing/2014/main" id="{8FB61ACA-6637-4200-8C49-DF38DB4892F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4" idx="2"/>
              <a:endCxn id="5" idx="0"/>
            </p:cNvCxnSpPr>
            <p:nvPr/>
          </p:nvCxnSpPr>
          <p:spPr>
            <a:xfrm rot="16200000" flipH="1">
              <a:off x="5911877" y="1915083"/>
              <a:ext cx="520644" cy="1"/>
            </a:xfrm>
            <a:prstGeom prst="bentConnector3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">
              <a:extLst>
                <a:ext uri="{FF2B5EF4-FFF2-40B4-BE49-F238E27FC236}">
                  <a16:creationId xmlns:a16="http://schemas.microsoft.com/office/drawing/2014/main" id="{7C4898FE-5B50-404C-A30D-B707BAEE344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" idx="2"/>
              <a:endCxn id="6" idx="0"/>
            </p:cNvCxnSpPr>
            <p:nvPr/>
          </p:nvCxnSpPr>
          <p:spPr>
            <a:xfrm>
              <a:off x="6172200" y="3255406"/>
              <a:ext cx="0" cy="72763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">
              <a:extLst>
                <a:ext uri="{FF2B5EF4-FFF2-40B4-BE49-F238E27FC236}">
                  <a16:creationId xmlns:a16="http://schemas.microsoft.com/office/drawing/2014/main" id="{D1A0BE36-AEB5-4C60-9589-D9546F29517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6" idx="3"/>
              <a:endCxn id="8" idx="1"/>
            </p:cNvCxnSpPr>
            <p:nvPr/>
          </p:nvCxnSpPr>
          <p:spPr>
            <a:xfrm>
              <a:off x="6892200" y="4523041"/>
              <a:ext cx="559051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3">
              <a:extLst>
                <a:ext uri="{FF2B5EF4-FFF2-40B4-BE49-F238E27FC236}">
                  <a16:creationId xmlns:a16="http://schemas.microsoft.com/office/drawing/2014/main" id="{464BF0BB-2CDC-4BE4-A961-E9F031B7A08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" idx="3"/>
              <a:endCxn id="6" idx="1"/>
            </p:cNvCxnSpPr>
            <p:nvPr/>
          </p:nvCxnSpPr>
          <p:spPr>
            <a:xfrm>
              <a:off x="4893149" y="4523041"/>
              <a:ext cx="559051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4">
              <a:extLst>
                <a:ext uri="{FF2B5EF4-FFF2-40B4-BE49-F238E27FC236}">
                  <a16:creationId xmlns:a16="http://schemas.microsoft.com/office/drawing/2014/main" id="{9EEFA7E0-FB1D-45FA-97DE-E62D4E56ADB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" idx="0"/>
              <a:endCxn id="9" idx="3"/>
            </p:cNvCxnSpPr>
            <p:nvPr/>
          </p:nvCxnSpPr>
          <p:spPr>
            <a:xfrm rot="16200000" flipV="1">
              <a:off x="2756474" y="2926366"/>
              <a:ext cx="1033350" cy="1080000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5">
              <a:extLst>
                <a:ext uri="{FF2B5EF4-FFF2-40B4-BE49-F238E27FC236}">
                  <a16:creationId xmlns:a16="http://schemas.microsoft.com/office/drawing/2014/main" id="{D616C94C-FE6F-4026-800C-1B78B383C49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" idx="2"/>
              <a:endCxn id="10" idx="0"/>
            </p:cNvCxnSpPr>
            <p:nvPr/>
          </p:nvCxnSpPr>
          <p:spPr>
            <a:xfrm>
              <a:off x="1653149" y="3489691"/>
              <a:ext cx="0" cy="206255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6">
              <a:extLst>
                <a:ext uri="{FF2B5EF4-FFF2-40B4-BE49-F238E27FC236}">
                  <a16:creationId xmlns:a16="http://schemas.microsoft.com/office/drawing/2014/main" id="{3DD4A77E-357D-4A47-8B3E-503FF29FB3CE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" idx="3"/>
              <a:endCxn id="7" idx="2"/>
            </p:cNvCxnSpPr>
            <p:nvPr/>
          </p:nvCxnSpPr>
          <p:spPr>
            <a:xfrm flipV="1">
              <a:off x="2733149" y="5063041"/>
              <a:ext cx="1080000" cy="1029201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7">
              <a:extLst>
                <a:ext uri="{FF2B5EF4-FFF2-40B4-BE49-F238E27FC236}">
                  <a16:creationId xmlns:a16="http://schemas.microsoft.com/office/drawing/2014/main" id="{F92C976D-FA84-4E42-A215-8B99B1F6906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6" idx="2"/>
              <a:endCxn id="11" idx="0"/>
            </p:cNvCxnSpPr>
            <p:nvPr/>
          </p:nvCxnSpPr>
          <p:spPr>
            <a:xfrm>
              <a:off x="6172200" y="5063041"/>
              <a:ext cx="0" cy="84643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8">
              <a:extLst>
                <a:ext uri="{FF2B5EF4-FFF2-40B4-BE49-F238E27FC236}">
                  <a16:creationId xmlns:a16="http://schemas.microsoft.com/office/drawing/2014/main" id="{34A21869-BAA0-4A8A-A4FC-CC8787DA768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1"/>
              <a:endCxn id="12" idx="0"/>
            </p:cNvCxnSpPr>
            <p:nvPr/>
          </p:nvCxnSpPr>
          <p:spPr>
            <a:xfrm rot="10800000" flipV="1">
              <a:off x="4372200" y="6449478"/>
              <a:ext cx="720000" cy="1130340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9">
              <a:extLst>
                <a:ext uri="{FF2B5EF4-FFF2-40B4-BE49-F238E27FC236}">
                  <a16:creationId xmlns:a16="http://schemas.microsoft.com/office/drawing/2014/main" id="{78D1D816-B765-47D2-B1DB-4F770F0758A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3"/>
              <a:endCxn id="13" idx="0"/>
            </p:cNvCxnSpPr>
            <p:nvPr/>
          </p:nvCxnSpPr>
          <p:spPr>
            <a:xfrm>
              <a:off x="7252200" y="6449478"/>
              <a:ext cx="720000" cy="1059763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0">
              <a:extLst>
                <a:ext uri="{FF2B5EF4-FFF2-40B4-BE49-F238E27FC236}">
                  <a16:creationId xmlns:a16="http://schemas.microsoft.com/office/drawing/2014/main" id="{71FF246E-455E-45E4-84E6-80C47B8A9B8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2"/>
              <a:endCxn id="15" idx="0"/>
            </p:cNvCxnSpPr>
            <p:nvPr/>
          </p:nvCxnSpPr>
          <p:spPr>
            <a:xfrm>
              <a:off x="6172200" y="6989478"/>
              <a:ext cx="0" cy="2260679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">
              <a:extLst>
                <a:ext uri="{FF2B5EF4-FFF2-40B4-BE49-F238E27FC236}">
                  <a16:creationId xmlns:a16="http://schemas.microsoft.com/office/drawing/2014/main" id="{3308405C-837D-4FBC-BCCE-4CC3DAC82DF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" idx="2"/>
              <a:endCxn id="15" idx="1"/>
            </p:cNvCxnSpPr>
            <p:nvPr/>
          </p:nvCxnSpPr>
          <p:spPr>
            <a:xfrm rot="16200000" flipH="1">
              <a:off x="4347031" y="8684987"/>
              <a:ext cx="1130339" cy="1080000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2">
              <a:extLst>
                <a:ext uri="{FF2B5EF4-FFF2-40B4-BE49-F238E27FC236}">
                  <a16:creationId xmlns:a16="http://schemas.microsoft.com/office/drawing/2014/main" id="{2A9D1D3C-BEE3-4498-BC22-097BF748BD2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" idx="2"/>
              <a:endCxn id="15" idx="3"/>
            </p:cNvCxnSpPr>
            <p:nvPr/>
          </p:nvCxnSpPr>
          <p:spPr>
            <a:xfrm rot="5400000">
              <a:off x="6831742" y="8649699"/>
              <a:ext cx="1200916" cy="1080000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3">
              <a:extLst>
                <a:ext uri="{FF2B5EF4-FFF2-40B4-BE49-F238E27FC236}">
                  <a16:creationId xmlns:a16="http://schemas.microsoft.com/office/drawing/2014/main" id="{91FD0D34-D401-4E21-B0FE-8CE4B7A0D9E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" idx="2"/>
              <a:endCxn id="16" idx="0"/>
            </p:cNvCxnSpPr>
            <p:nvPr/>
          </p:nvCxnSpPr>
          <p:spPr>
            <a:xfrm>
              <a:off x="6172200" y="10330157"/>
              <a:ext cx="0" cy="59034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14">
              <a:extLst>
                <a:ext uri="{FF2B5EF4-FFF2-40B4-BE49-F238E27FC236}">
                  <a16:creationId xmlns:a16="http://schemas.microsoft.com/office/drawing/2014/main" id="{608B8F70-3388-4388-A854-FEA408D4DB5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6" idx="1"/>
              <a:endCxn id="17" idx="0"/>
            </p:cNvCxnSpPr>
            <p:nvPr/>
          </p:nvCxnSpPr>
          <p:spPr>
            <a:xfrm rot="10800000" flipV="1">
              <a:off x="3031986" y="11460496"/>
              <a:ext cx="2060214" cy="1130339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4.2">
              <a:extLst>
                <a:ext uri="{FF2B5EF4-FFF2-40B4-BE49-F238E27FC236}">
                  <a16:creationId xmlns:a16="http://schemas.microsoft.com/office/drawing/2014/main" id="{430BC27E-FC05-4EE8-9DBF-47ED9050788E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1"/>
              <a:endCxn id="17" idx="0"/>
            </p:cNvCxnSpPr>
            <p:nvPr/>
          </p:nvCxnSpPr>
          <p:spPr>
            <a:xfrm rot="10800000" flipV="1">
              <a:off x="3031986" y="6449478"/>
              <a:ext cx="2060214" cy="614135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15">
              <a:extLst>
                <a:ext uri="{FF2B5EF4-FFF2-40B4-BE49-F238E27FC236}">
                  <a16:creationId xmlns:a16="http://schemas.microsoft.com/office/drawing/2014/main" id="{98773E41-A414-4FEA-B62E-29FEC366665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7" idx="3"/>
              <a:endCxn id="18" idx="1"/>
            </p:cNvCxnSpPr>
            <p:nvPr/>
          </p:nvCxnSpPr>
          <p:spPr>
            <a:xfrm flipV="1">
              <a:off x="3751986" y="13128612"/>
              <a:ext cx="1539265" cy="2224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16">
              <a:extLst>
                <a:ext uri="{FF2B5EF4-FFF2-40B4-BE49-F238E27FC236}">
                  <a16:creationId xmlns:a16="http://schemas.microsoft.com/office/drawing/2014/main" id="{2896101E-C790-4E15-BA31-B4A0CE57336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7" idx="1"/>
              <a:endCxn id="19" idx="0"/>
            </p:cNvCxnSpPr>
            <p:nvPr/>
          </p:nvCxnSpPr>
          <p:spPr>
            <a:xfrm rot="10800000" flipV="1">
              <a:off x="1652650" y="13130836"/>
              <a:ext cx="659337" cy="733400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7">
              <a:extLst>
                <a:ext uri="{FF2B5EF4-FFF2-40B4-BE49-F238E27FC236}">
                  <a16:creationId xmlns:a16="http://schemas.microsoft.com/office/drawing/2014/main" id="{3A56BF83-54D9-4B7F-9F26-37A2ABFAF68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9" idx="2"/>
              <a:endCxn id="20" idx="0"/>
            </p:cNvCxnSpPr>
            <p:nvPr/>
          </p:nvCxnSpPr>
          <p:spPr>
            <a:xfrm>
              <a:off x="1652649" y="14944236"/>
              <a:ext cx="0" cy="7334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8">
              <a:extLst>
                <a:ext uri="{FF2B5EF4-FFF2-40B4-BE49-F238E27FC236}">
                  <a16:creationId xmlns:a16="http://schemas.microsoft.com/office/drawing/2014/main" id="{152AD9F3-A50A-4A21-86AC-50CC3F3791D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8" idx="3"/>
              <a:endCxn id="87" idx="1"/>
            </p:cNvCxnSpPr>
            <p:nvPr/>
          </p:nvCxnSpPr>
          <p:spPr>
            <a:xfrm flipV="1">
              <a:off x="7451251" y="11010702"/>
              <a:ext cx="1841874" cy="2117910"/>
            </a:xfrm>
            <a:prstGeom prst="bentConnector3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9">
              <a:extLst>
                <a:ext uri="{FF2B5EF4-FFF2-40B4-BE49-F238E27FC236}">
                  <a16:creationId xmlns:a16="http://schemas.microsoft.com/office/drawing/2014/main" id="{77F8597C-6F10-43A8-81DE-310296E672A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8" idx="3"/>
              <a:endCxn id="84" idx="1"/>
            </p:cNvCxnSpPr>
            <p:nvPr/>
          </p:nvCxnSpPr>
          <p:spPr>
            <a:xfrm flipV="1">
              <a:off x="7451251" y="12437469"/>
              <a:ext cx="1841874" cy="691143"/>
            </a:xfrm>
            <a:prstGeom prst="bentConnector3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20">
              <a:extLst>
                <a:ext uri="{FF2B5EF4-FFF2-40B4-BE49-F238E27FC236}">
                  <a16:creationId xmlns:a16="http://schemas.microsoft.com/office/drawing/2014/main" id="{E61BEDCB-DF8B-40D7-BE15-241FED3CD39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8" idx="3"/>
              <a:endCxn id="85" idx="1"/>
            </p:cNvCxnSpPr>
            <p:nvPr/>
          </p:nvCxnSpPr>
          <p:spPr>
            <a:xfrm>
              <a:off x="7451251" y="13128612"/>
              <a:ext cx="1848945" cy="735624"/>
            </a:xfrm>
            <a:prstGeom prst="bentConnector3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21">
              <a:extLst>
                <a:ext uri="{FF2B5EF4-FFF2-40B4-BE49-F238E27FC236}">
                  <a16:creationId xmlns:a16="http://schemas.microsoft.com/office/drawing/2014/main" id="{58EC7E25-C639-41F1-8EB4-7F69E7E97E5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8" idx="3"/>
              <a:endCxn id="89" idx="1"/>
            </p:cNvCxnSpPr>
            <p:nvPr/>
          </p:nvCxnSpPr>
          <p:spPr>
            <a:xfrm>
              <a:off x="7451251" y="13128612"/>
              <a:ext cx="1837062" cy="2162391"/>
            </a:xfrm>
            <a:prstGeom prst="bentConnector3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22">
              <a:extLst>
                <a:ext uri="{FF2B5EF4-FFF2-40B4-BE49-F238E27FC236}">
                  <a16:creationId xmlns:a16="http://schemas.microsoft.com/office/drawing/2014/main" id="{6C08B10F-6351-41FA-9167-066FEF14AFB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8" idx="3"/>
              <a:endCxn id="105" idx="0"/>
            </p:cNvCxnSpPr>
            <p:nvPr/>
          </p:nvCxnSpPr>
          <p:spPr>
            <a:xfrm>
              <a:off x="7451251" y="13128612"/>
              <a:ext cx="918531" cy="3238951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23">
              <a:extLst>
                <a:ext uri="{FF2B5EF4-FFF2-40B4-BE49-F238E27FC236}">
                  <a16:creationId xmlns:a16="http://schemas.microsoft.com/office/drawing/2014/main" id="{F0287B90-2BB6-4EE3-A589-77B0D50B34E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87" idx="3"/>
              <a:endCxn id="105" idx="3"/>
            </p:cNvCxnSpPr>
            <p:nvPr/>
          </p:nvCxnSpPr>
          <p:spPr>
            <a:xfrm flipH="1">
              <a:off x="9089782" y="11010702"/>
              <a:ext cx="2363343" cy="5896861"/>
            </a:xfrm>
            <a:prstGeom prst="bentConnector3">
              <a:avLst>
                <a:gd name="adj1" fmla="val -9673"/>
              </a:avLst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24">
              <a:extLst>
                <a:ext uri="{FF2B5EF4-FFF2-40B4-BE49-F238E27FC236}">
                  <a16:creationId xmlns:a16="http://schemas.microsoft.com/office/drawing/2014/main" id="{00C4E522-05C8-4F63-99D8-E8B34B35738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84" idx="3"/>
              <a:endCxn id="105" idx="3"/>
            </p:cNvCxnSpPr>
            <p:nvPr/>
          </p:nvCxnSpPr>
          <p:spPr>
            <a:xfrm flipH="1">
              <a:off x="9089782" y="12437469"/>
              <a:ext cx="2363343" cy="4470094"/>
            </a:xfrm>
            <a:prstGeom prst="bentConnector3">
              <a:avLst>
                <a:gd name="adj1" fmla="val -9673"/>
              </a:avLst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25">
              <a:extLst>
                <a:ext uri="{FF2B5EF4-FFF2-40B4-BE49-F238E27FC236}">
                  <a16:creationId xmlns:a16="http://schemas.microsoft.com/office/drawing/2014/main" id="{3EA4FC30-1770-4F07-94B9-D2425309E68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85" idx="3"/>
              <a:endCxn id="105" idx="3"/>
            </p:cNvCxnSpPr>
            <p:nvPr/>
          </p:nvCxnSpPr>
          <p:spPr>
            <a:xfrm flipH="1">
              <a:off x="9089782" y="13864236"/>
              <a:ext cx="2375434" cy="3043327"/>
            </a:xfrm>
            <a:prstGeom prst="bentConnector3">
              <a:avLst>
                <a:gd name="adj1" fmla="val -9624"/>
              </a:avLst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26">
              <a:extLst>
                <a:ext uri="{FF2B5EF4-FFF2-40B4-BE49-F238E27FC236}">
                  <a16:creationId xmlns:a16="http://schemas.microsoft.com/office/drawing/2014/main" id="{DDA812D1-3680-41FB-85BA-A8E97051B3B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89" idx="3"/>
              <a:endCxn id="105" idx="3"/>
            </p:cNvCxnSpPr>
            <p:nvPr/>
          </p:nvCxnSpPr>
          <p:spPr>
            <a:xfrm flipH="1">
              <a:off x="9089782" y="15291003"/>
              <a:ext cx="2358531" cy="1616560"/>
            </a:xfrm>
            <a:prstGeom prst="bentConnector3">
              <a:avLst>
                <a:gd name="adj1" fmla="val -9692"/>
              </a:avLst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27">
              <a:extLst>
                <a:ext uri="{FF2B5EF4-FFF2-40B4-BE49-F238E27FC236}">
                  <a16:creationId xmlns:a16="http://schemas.microsoft.com/office/drawing/2014/main" id="{31884FE0-A709-4BF5-936C-B4B54DA06F0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5" idx="1"/>
              <a:endCxn id="18" idx="2"/>
            </p:cNvCxnSpPr>
            <p:nvPr/>
          </p:nvCxnSpPr>
          <p:spPr>
            <a:xfrm rot="10800000">
              <a:off x="6371252" y="13668613"/>
              <a:ext cx="1278531" cy="3238951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58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39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Carme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3</cp:revision>
  <dcterms:created xsi:type="dcterms:W3CDTF">2022-04-16T15:06:52Z</dcterms:created>
  <dcterms:modified xsi:type="dcterms:W3CDTF">2022-04-17T16:50:41Z</dcterms:modified>
</cp:coreProperties>
</file>