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66" r:id="rId3"/>
    <p:sldId id="267" r:id="rId4"/>
    <p:sldId id="268" r:id="rId5"/>
    <p:sldId id="270" r:id="rId6"/>
    <p:sldId id="269" r:id="rId7"/>
    <p:sldId id="259" r:id="rId8"/>
    <p:sldId id="258" r:id="rId9"/>
    <p:sldId id="271" r:id="rId10"/>
    <p:sldId id="260" r:id="rId11"/>
    <p:sldId id="262" r:id="rId12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grama_negócio" id="{75EB93FA-D2AE-4313-B6DD-E5DA85D71E47}">
          <p14:sldIdLst>
            <p14:sldId id="265"/>
            <p14:sldId id="266"/>
            <p14:sldId id="267"/>
            <p14:sldId id="268"/>
            <p14:sldId id="270"/>
            <p14:sldId id="269"/>
          </p14:sldIdLst>
        </p14:section>
        <p14:section name="diagrama_solução" id="{75303AD4-170E-4F40-90C2-7D112F204D56}">
          <p14:sldIdLst>
            <p14:sldId id="259"/>
            <p14:sldId id="258"/>
            <p14:sldId id="271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C5E"/>
    <a:srgbClr val="7030A0"/>
    <a:srgbClr val="8008FF"/>
    <a:srgbClr val="F1E5FF"/>
    <a:srgbClr val="F6EFFF"/>
    <a:srgbClr val="F56413"/>
    <a:srgbClr val="D8F5FF"/>
    <a:srgbClr val="13C1F7"/>
    <a:srgbClr val="DFC1FF"/>
    <a:srgbClr val="B1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0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3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1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0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2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57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95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4FE88F92-5CC5-4EBE-9439-7E9DCE9797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pic>
        <p:nvPicPr>
          <p:cNvPr id="23" name="img1" descr="Icon&#10;&#10;Description automatically generated">
            <a:extLst>
              <a:ext uri="{FF2B5EF4-FFF2-40B4-BE49-F238E27FC236}">
                <a16:creationId xmlns:a16="http://schemas.microsoft.com/office/drawing/2014/main" id="{E0226F93-7CAE-4C63-93BB-903FD311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12" y="316301"/>
            <a:ext cx="1243339" cy="1243339"/>
          </a:xfrm>
          <a:prstGeom prst="rect">
            <a:avLst/>
          </a:prstGeom>
        </p:spPr>
      </p:pic>
      <p:sp>
        <p:nvSpPr>
          <p:cNvPr id="22" name="text1">
            <a:extLst>
              <a:ext uri="{FF2B5EF4-FFF2-40B4-BE49-F238E27FC236}">
                <a16:creationId xmlns:a16="http://schemas.microsoft.com/office/drawing/2014/main" id="{2A62D23E-EFDC-49D5-B4EB-9E5E71F291B2}"/>
              </a:ext>
            </a:extLst>
          </p:cNvPr>
          <p:cNvSpPr txBox="1"/>
          <p:nvPr/>
        </p:nvSpPr>
        <p:spPr>
          <a:xfrm>
            <a:off x="40282" y="1559640"/>
            <a:ext cx="2608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Carme" panose="02000000000000000000" pitchFamily="2" charset="0"/>
                <a:ea typeface="+mn-lt"/>
                <a:cs typeface="+mn-lt"/>
              </a:rPr>
              <a:t>entre em contato e </a:t>
            </a:r>
            <a:r>
              <a:rPr lang="pt-BR" sz="2000" b="1" dirty="0">
                <a:latin typeface="Carme" panose="02000000000000000000" pitchFamily="2" charset="0"/>
                <a:ea typeface="+mn-lt"/>
                <a:cs typeface="+mn-lt"/>
              </a:rPr>
              <a:t>solicite</a:t>
            </a:r>
            <a:r>
              <a:rPr lang="pt-BR" sz="2000" dirty="0">
                <a:latin typeface="Carme" panose="02000000000000000000" pitchFamily="2" charset="0"/>
                <a:ea typeface="+mn-lt"/>
                <a:cs typeface="+mn-lt"/>
              </a:rPr>
              <a:t> os </a:t>
            </a:r>
            <a:r>
              <a:rPr lang="pt-BR" sz="2000" b="1" dirty="0">
                <a:latin typeface="Carme" panose="02000000000000000000" pitchFamily="2" charset="0"/>
                <a:ea typeface="+mn-lt"/>
                <a:cs typeface="+mn-lt"/>
              </a:rPr>
              <a:t>serviços</a:t>
            </a:r>
            <a:endParaRPr lang="en-US" sz="2000" b="1" dirty="0">
              <a:latin typeface="Carme" panose="02000000000000000000" pitchFamily="2" charset="0"/>
              <a:cs typeface="Calibri"/>
            </a:endParaRPr>
          </a:p>
        </p:txBody>
      </p:sp>
      <p:pic>
        <p:nvPicPr>
          <p:cNvPr id="18" name="seta1">
            <a:extLst>
              <a:ext uri="{FF2B5EF4-FFF2-40B4-BE49-F238E27FC236}">
                <a16:creationId xmlns:a16="http://schemas.microsoft.com/office/drawing/2014/main" id="{821EAEE3-5927-4C79-9167-E58E83F43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-769135" y="87934"/>
            <a:ext cx="1219201" cy="12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6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ackground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sp>
        <p:nvSpPr>
          <p:cNvPr id="658" name="NUVEM">
            <a:extLst>
              <a:ext uri="{FF2B5EF4-FFF2-40B4-BE49-F238E27FC236}">
                <a16:creationId xmlns:a16="http://schemas.microsoft.com/office/drawing/2014/main" id="{882F54C8-6758-4C3C-AF65-6CE9D77F26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16257" y="-253711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Quicksand" panose="00000500000000000000" pitchFamily="2" charset="0"/>
            </a:endParaRPr>
          </a:p>
          <a:p>
            <a:pPr algn="ctr"/>
            <a:r>
              <a:rPr lang="pt-BR" dirty="0">
                <a:latin typeface="Quicksand" panose="00000500000000000000" pitchFamily="2" charset="0"/>
              </a:rPr>
              <a:t>NUVEM</a:t>
            </a:r>
          </a:p>
        </p:txBody>
      </p:sp>
      <p:sp>
        <p:nvSpPr>
          <p:cNvPr id="315" name="info-text2">
            <a:extLst>
              <a:ext uri="{FF2B5EF4-FFF2-40B4-BE49-F238E27FC236}">
                <a16:creationId xmlns:a16="http://schemas.microsoft.com/office/drawing/2014/main" id="{B8F41526-869A-4CD4-B94C-8F850FE212AF}"/>
              </a:ext>
            </a:extLst>
          </p:cNvPr>
          <p:cNvSpPr txBox="1">
            <a:spLocks/>
          </p:cNvSpPr>
          <p:nvPr/>
        </p:nvSpPr>
        <p:spPr>
          <a:xfrm>
            <a:off x="6062416" y="468292"/>
            <a:ext cx="1190884" cy="311111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Banco de Dados</a:t>
            </a:r>
          </a:p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Microsoft MYSQL Server</a:t>
            </a:r>
          </a:p>
        </p:txBody>
      </p:sp>
      <p:sp>
        <p:nvSpPr>
          <p:cNvPr id="318" name="info-text3">
            <a:extLst>
              <a:ext uri="{FF2B5EF4-FFF2-40B4-BE49-F238E27FC236}">
                <a16:creationId xmlns:a16="http://schemas.microsoft.com/office/drawing/2014/main" id="{E68EE20D-7296-4145-A5CE-51F6D7337A07}"/>
              </a:ext>
            </a:extLst>
          </p:cNvPr>
          <p:cNvSpPr txBox="1">
            <a:spLocks/>
          </p:cNvSpPr>
          <p:nvPr/>
        </p:nvSpPr>
        <p:spPr>
          <a:xfrm>
            <a:off x="2882354" y="489143"/>
            <a:ext cx="772570" cy="529889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Tecnologias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Javascript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CSS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HTML</a:t>
            </a:r>
          </a:p>
        </p:txBody>
      </p:sp>
      <p:sp>
        <p:nvSpPr>
          <p:cNvPr id="319" name="info-text4">
            <a:extLst>
              <a:ext uri="{FF2B5EF4-FFF2-40B4-BE49-F238E27FC236}">
                <a16:creationId xmlns:a16="http://schemas.microsoft.com/office/drawing/2014/main" id="{8E88B077-85D4-4988-B7B9-0491E64A339A}"/>
              </a:ext>
            </a:extLst>
          </p:cNvPr>
          <p:cNvSpPr txBox="1">
            <a:spLocks/>
          </p:cNvSpPr>
          <p:nvPr/>
        </p:nvSpPr>
        <p:spPr>
          <a:xfrm>
            <a:off x="4676190" y="3532415"/>
            <a:ext cx="1315017" cy="311111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Hospedagem em NUVEM</a:t>
            </a:r>
          </a:p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(AZURE)</a:t>
            </a:r>
          </a:p>
        </p:txBody>
      </p:sp>
      <p:sp>
        <p:nvSpPr>
          <p:cNvPr id="320" name="info-text5">
            <a:extLst>
              <a:ext uri="{FF2B5EF4-FFF2-40B4-BE49-F238E27FC236}">
                <a16:creationId xmlns:a16="http://schemas.microsoft.com/office/drawing/2014/main" id="{8D737546-B6CD-4562-B809-E724C01EAE60}"/>
              </a:ext>
            </a:extLst>
          </p:cNvPr>
          <p:cNvSpPr txBox="1">
            <a:spLocks/>
          </p:cNvSpPr>
          <p:nvPr/>
        </p:nvSpPr>
        <p:spPr>
          <a:xfrm>
            <a:off x="1039504" y="4867330"/>
            <a:ext cx="586801" cy="20172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Unidade</a:t>
            </a:r>
          </a:p>
        </p:txBody>
      </p:sp>
      <p:sp>
        <p:nvSpPr>
          <p:cNvPr id="321" name="info-text6">
            <a:extLst>
              <a:ext uri="{FF2B5EF4-FFF2-40B4-BE49-F238E27FC236}">
                <a16:creationId xmlns:a16="http://schemas.microsoft.com/office/drawing/2014/main" id="{B595522B-2544-4695-BBA3-3D9B2724361A}"/>
              </a:ext>
            </a:extLst>
          </p:cNvPr>
          <p:cNvSpPr txBox="1">
            <a:spLocks/>
          </p:cNvSpPr>
          <p:nvPr/>
        </p:nvSpPr>
        <p:spPr>
          <a:xfrm>
            <a:off x="3557882" y="4570116"/>
            <a:ext cx="513146" cy="3111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sensor</a:t>
            </a:r>
          </a:p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(DHT11)</a:t>
            </a:r>
          </a:p>
        </p:txBody>
      </p:sp>
      <p:sp>
        <p:nvSpPr>
          <p:cNvPr id="322" name="info-text7">
            <a:extLst>
              <a:ext uri="{FF2B5EF4-FFF2-40B4-BE49-F238E27FC236}">
                <a16:creationId xmlns:a16="http://schemas.microsoft.com/office/drawing/2014/main" id="{74CAF260-E7E1-4BC1-8CCF-4B3DAD2014D5}"/>
              </a:ext>
            </a:extLst>
          </p:cNvPr>
          <p:cNvSpPr txBox="1">
            <a:spLocks/>
          </p:cNvSpPr>
          <p:nvPr/>
        </p:nvSpPr>
        <p:spPr>
          <a:xfrm>
            <a:off x="2790298" y="4499147"/>
            <a:ext cx="692338" cy="3111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protoboard</a:t>
            </a:r>
          </a:p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(Mini 170)</a:t>
            </a:r>
          </a:p>
        </p:txBody>
      </p:sp>
      <p:sp>
        <p:nvSpPr>
          <p:cNvPr id="323" name="info-text8">
            <a:extLst>
              <a:ext uri="{FF2B5EF4-FFF2-40B4-BE49-F238E27FC236}">
                <a16:creationId xmlns:a16="http://schemas.microsoft.com/office/drawing/2014/main" id="{120560DC-27C3-43A3-8742-9A18D7822EDA}"/>
              </a:ext>
            </a:extLst>
          </p:cNvPr>
          <p:cNvSpPr txBox="1">
            <a:spLocks/>
          </p:cNvSpPr>
          <p:nvPr/>
        </p:nvSpPr>
        <p:spPr>
          <a:xfrm>
            <a:off x="2098369" y="4547329"/>
            <a:ext cx="595191" cy="3111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arduíno</a:t>
            </a:r>
          </a:p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(Uno R3)</a:t>
            </a:r>
          </a:p>
        </p:txBody>
      </p:sp>
      <p:sp>
        <p:nvSpPr>
          <p:cNvPr id="52" name="info-text10">
            <a:extLst>
              <a:ext uri="{FF2B5EF4-FFF2-40B4-BE49-F238E27FC236}">
                <a16:creationId xmlns:a16="http://schemas.microsoft.com/office/drawing/2014/main" id="{890FF03B-7D69-4862-A128-95309526DD2F}"/>
              </a:ext>
            </a:extLst>
          </p:cNvPr>
          <p:cNvSpPr txBox="1">
            <a:spLocks/>
          </p:cNvSpPr>
          <p:nvPr/>
        </p:nvSpPr>
        <p:spPr>
          <a:xfrm>
            <a:off x="845349" y="1595890"/>
            <a:ext cx="975113" cy="4205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TP-Link Wireless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Archer C6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4 Portas</a:t>
            </a:r>
          </a:p>
        </p:txBody>
      </p:sp>
      <p:sp>
        <p:nvSpPr>
          <p:cNvPr id="264" name="info-text14">
            <a:extLst>
              <a:ext uri="{FF2B5EF4-FFF2-40B4-BE49-F238E27FC236}">
                <a16:creationId xmlns:a16="http://schemas.microsoft.com/office/drawing/2014/main" id="{FF136DC3-C674-44FC-B552-554CA00DA44D}"/>
              </a:ext>
            </a:extLst>
          </p:cNvPr>
          <p:cNvSpPr txBox="1">
            <a:spLocks/>
          </p:cNvSpPr>
          <p:nvPr/>
        </p:nvSpPr>
        <p:spPr>
          <a:xfrm>
            <a:off x="1474597" y="2937784"/>
            <a:ext cx="1379958" cy="52988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PowerEdge T150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Intel Pentium G6405T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8GB RAM DDR4 3200MHz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2TB HD SATA 6Gbps</a:t>
            </a:r>
          </a:p>
        </p:txBody>
      </p:sp>
      <p:pic>
        <p:nvPicPr>
          <p:cNvPr id="92" name="NUVEM" descr="Ícone&#10;&#10;Descrição gerada automaticamente">
            <a:extLst>
              <a:ext uri="{FF2B5EF4-FFF2-40B4-BE49-F238E27FC236}">
                <a16:creationId xmlns:a16="http://schemas.microsoft.com/office/drawing/2014/main" id="{83D92FD9-FE57-4048-8DCC-AAC6A518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9" y="2554878"/>
            <a:ext cx="1066941" cy="1066942"/>
          </a:xfrm>
          <a:prstGeom prst="rect">
            <a:avLst/>
          </a:prstGeom>
        </p:spPr>
      </p:pic>
      <p:pic>
        <p:nvPicPr>
          <p:cNvPr id="54" name="azure logo">
            <a:extLst>
              <a:ext uri="{FF2B5EF4-FFF2-40B4-BE49-F238E27FC236}">
                <a16:creationId xmlns:a16="http://schemas.microsoft.com/office/drawing/2014/main" id="{DD974875-B6B9-48C0-8CC6-1AD6F572D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6280" y="2664031"/>
            <a:ext cx="378056" cy="378056"/>
          </a:xfrm>
          <a:prstGeom prst="rect">
            <a:avLst/>
          </a:prstGeom>
          <a:ln>
            <a:noFill/>
          </a:ln>
        </p:spPr>
      </p:pic>
      <p:pic>
        <p:nvPicPr>
          <p:cNvPr id="96" name="SaaS" descr="Ícone&#10;&#10;Descrição gerada automaticamente">
            <a:extLst>
              <a:ext uri="{FF2B5EF4-FFF2-40B4-BE49-F238E27FC236}">
                <a16:creationId xmlns:a16="http://schemas.microsoft.com/office/drawing/2014/main" id="{F4C989F1-D793-4C69-AA43-39CDEC2CE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66" y="1406205"/>
            <a:ext cx="640164" cy="640165"/>
          </a:xfrm>
          <a:prstGeom prst="rect">
            <a:avLst/>
          </a:prstGeom>
        </p:spPr>
      </p:pic>
      <p:pic>
        <p:nvPicPr>
          <p:cNvPr id="5" name="nodeJS" descr="Ícone&#10;&#10;Descrição gerada automaticamente">
            <a:extLst>
              <a:ext uri="{FF2B5EF4-FFF2-40B4-BE49-F238E27FC236}">
                <a16:creationId xmlns:a16="http://schemas.microsoft.com/office/drawing/2014/main" id="{82573144-D759-40AC-992B-5FFCDA4C6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71" y="743392"/>
            <a:ext cx="426777" cy="426777"/>
          </a:xfrm>
          <a:prstGeom prst="rect">
            <a:avLst/>
          </a:prstGeom>
        </p:spPr>
      </p:pic>
      <p:pic>
        <p:nvPicPr>
          <p:cNvPr id="104" name="bd" descr="Ícone&#10;&#10;Descrição gerada automaticamente">
            <a:extLst>
              <a:ext uri="{FF2B5EF4-FFF2-40B4-BE49-F238E27FC236}">
                <a16:creationId xmlns:a16="http://schemas.microsoft.com/office/drawing/2014/main" id="{607AB2CB-3D83-4480-A09B-6B6CB86FB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18" y="483394"/>
            <a:ext cx="426777" cy="426777"/>
          </a:xfrm>
          <a:prstGeom prst="rect">
            <a:avLst/>
          </a:prstGeom>
        </p:spPr>
      </p:pic>
      <p:pic>
        <p:nvPicPr>
          <p:cNvPr id="100" name="site" descr="Uma imagem contendo Forma&#10;&#10;Descrição gerada automaticamente">
            <a:extLst>
              <a:ext uri="{FF2B5EF4-FFF2-40B4-BE49-F238E27FC236}">
                <a16:creationId xmlns:a16="http://schemas.microsoft.com/office/drawing/2014/main" id="{F95E5FAB-FA10-4CEF-8B0B-386ED11EB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87" y="486500"/>
            <a:ext cx="426777" cy="426777"/>
          </a:xfrm>
          <a:prstGeom prst="rect">
            <a:avLst/>
          </a:prstGeom>
        </p:spPr>
      </p:pic>
      <p:pic>
        <p:nvPicPr>
          <p:cNvPr id="112" name="js" descr="Logotipo&#10;&#10;Descrição gerada automaticamente">
            <a:extLst>
              <a:ext uri="{FF2B5EF4-FFF2-40B4-BE49-F238E27FC236}">
                <a16:creationId xmlns:a16="http://schemas.microsoft.com/office/drawing/2014/main" id="{D5C5CED0-95D6-4ECD-AC20-151510096B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66" y="76655"/>
            <a:ext cx="320082" cy="320082"/>
          </a:xfrm>
          <a:prstGeom prst="rect">
            <a:avLst/>
          </a:prstGeom>
        </p:spPr>
      </p:pic>
      <p:pic>
        <p:nvPicPr>
          <p:cNvPr id="108" name="html" descr="Logotipo, Ícone&#10;&#10;Descrição gerada automaticamente">
            <a:extLst>
              <a:ext uri="{FF2B5EF4-FFF2-40B4-BE49-F238E27FC236}">
                <a16:creationId xmlns:a16="http://schemas.microsoft.com/office/drawing/2014/main" id="{FD83FBF9-61B4-4EF5-B1A6-86F394321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97" y="539912"/>
            <a:ext cx="320082" cy="320082"/>
          </a:xfrm>
          <a:prstGeom prst="rect">
            <a:avLst/>
          </a:prstGeom>
        </p:spPr>
      </p:pic>
      <p:pic>
        <p:nvPicPr>
          <p:cNvPr id="116" name="css" descr="Ícone&#10;&#10;Descrição gerada automaticamente">
            <a:extLst>
              <a:ext uri="{FF2B5EF4-FFF2-40B4-BE49-F238E27FC236}">
                <a16:creationId xmlns:a16="http://schemas.microsoft.com/office/drawing/2014/main" id="{E2BDC217-F524-4C89-9A13-7F69B3311B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31" y="1022915"/>
            <a:ext cx="320082" cy="320082"/>
          </a:xfrm>
          <a:prstGeom prst="rect">
            <a:avLst/>
          </a:prstGeom>
        </p:spPr>
      </p:pic>
      <p:grpSp>
        <p:nvGrpSpPr>
          <p:cNvPr id="534" name="lines1">
            <a:extLst>
              <a:ext uri="{FF2B5EF4-FFF2-40B4-BE49-F238E27FC236}">
                <a16:creationId xmlns:a16="http://schemas.microsoft.com/office/drawing/2014/main" id="{E9D5E931-6A39-4550-918F-8F904D4669BA}"/>
              </a:ext>
            </a:extLst>
          </p:cNvPr>
          <p:cNvGrpSpPr/>
          <p:nvPr/>
        </p:nvGrpSpPr>
        <p:grpSpPr>
          <a:xfrm>
            <a:off x="3932013" y="236696"/>
            <a:ext cx="1845805" cy="2318182"/>
            <a:chOff x="3932013" y="236696"/>
            <a:chExt cx="1845805" cy="2318182"/>
          </a:xfrm>
        </p:grpSpPr>
        <p:cxnSp>
          <p:nvCxnSpPr>
            <p:cNvPr id="102" name="1">
              <a:extLst>
                <a:ext uri="{FF2B5EF4-FFF2-40B4-BE49-F238E27FC236}">
                  <a16:creationId xmlns:a16="http://schemas.microsoft.com/office/drawing/2014/main" id="{B295D783-8D79-4A34-BED9-D47651D601E3}"/>
                </a:ext>
              </a:extLst>
            </p:cNvPr>
            <p:cNvCxnSpPr>
              <a:cxnSpLocks/>
              <a:stCxn id="92" idx="0"/>
              <a:endCxn id="96" idx="2"/>
            </p:cNvCxnSpPr>
            <p:nvPr/>
          </p:nvCxnSpPr>
          <p:spPr>
            <a:xfrm rot="16200000" flipV="1">
              <a:off x="5097095" y="2300623"/>
              <a:ext cx="508508" cy="2"/>
            </a:xfrm>
            <a:prstGeom prst="bentConnector3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2">
              <a:extLst>
                <a:ext uri="{FF2B5EF4-FFF2-40B4-BE49-F238E27FC236}">
                  <a16:creationId xmlns:a16="http://schemas.microsoft.com/office/drawing/2014/main" id="{6A5E7C87-EF3D-45A0-A735-8D3E0209ED7A}"/>
                </a:ext>
              </a:extLst>
            </p:cNvPr>
            <p:cNvCxnSpPr>
              <a:cxnSpLocks/>
              <a:stCxn id="100" idx="3"/>
              <a:endCxn id="96" idx="0"/>
            </p:cNvCxnSpPr>
            <p:nvPr/>
          </p:nvCxnSpPr>
          <p:spPr>
            <a:xfrm>
              <a:off x="4842964" y="699889"/>
              <a:ext cx="508384" cy="70631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3">
              <a:extLst>
                <a:ext uri="{FF2B5EF4-FFF2-40B4-BE49-F238E27FC236}">
                  <a16:creationId xmlns:a16="http://schemas.microsoft.com/office/drawing/2014/main" id="{BCA0C5D1-2CD1-4274-8E88-4D1C81409A36}"/>
                </a:ext>
              </a:extLst>
            </p:cNvPr>
            <p:cNvCxnSpPr>
              <a:cxnSpLocks/>
              <a:stCxn id="104" idx="1"/>
              <a:endCxn id="96" idx="0"/>
            </p:cNvCxnSpPr>
            <p:nvPr/>
          </p:nvCxnSpPr>
          <p:spPr>
            <a:xfrm flipH="1">
              <a:off x="5351348" y="696783"/>
              <a:ext cx="426470" cy="709422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4">
              <a:extLst>
                <a:ext uri="{FF2B5EF4-FFF2-40B4-BE49-F238E27FC236}">
                  <a16:creationId xmlns:a16="http://schemas.microsoft.com/office/drawing/2014/main" id="{AB1FF230-B611-4B8F-A552-BDC44499076C}"/>
                </a:ext>
              </a:extLst>
            </p:cNvPr>
            <p:cNvCxnSpPr>
              <a:cxnSpLocks/>
              <a:stCxn id="100" idx="3"/>
              <a:endCxn id="104" idx="1"/>
            </p:cNvCxnSpPr>
            <p:nvPr/>
          </p:nvCxnSpPr>
          <p:spPr>
            <a:xfrm flipV="1">
              <a:off x="4842964" y="696783"/>
              <a:ext cx="934854" cy="310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5">
              <a:extLst>
                <a:ext uri="{FF2B5EF4-FFF2-40B4-BE49-F238E27FC236}">
                  <a16:creationId xmlns:a16="http://schemas.microsoft.com/office/drawing/2014/main" id="{472166DA-AD18-4004-B03E-EAF65B1406CC}"/>
                </a:ext>
              </a:extLst>
            </p:cNvPr>
            <p:cNvCxnSpPr>
              <a:cxnSpLocks/>
              <a:stCxn id="112" idx="3"/>
              <a:endCxn id="100" idx="1"/>
            </p:cNvCxnSpPr>
            <p:nvPr/>
          </p:nvCxnSpPr>
          <p:spPr>
            <a:xfrm>
              <a:off x="3938948" y="236696"/>
              <a:ext cx="477239" cy="463193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6">
              <a:extLst>
                <a:ext uri="{FF2B5EF4-FFF2-40B4-BE49-F238E27FC236}">
                  <a16:creationId xmlns:a16="http://schemas.microsoft.com/office/drawing/2014/main" id="{94021463-426D-4E83-8AE7-21E582AA2449}"/>
                </a:ext>
              </a:extLst>
            </p:cNvPr>
            <p:cNvCxnSpPr>
              <a:cxnSpLocks/>
              <a:stCxn id="108" idx="3"/>
              <a:endCxn id="100" idx="1"/>
            </p:cNvCxnSpPr>
            <p:nvPr/>
          </p:nvCxnSpPr>
          <p:spPr>
            <a:xfrm flipV="1">
              <a:off x="3939179" y="699889"/>
              <a:ext cx="477008" cy="64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7">
              <a:extLst>
                <a:ext uri="{FF2B5EF4-FFF2-40B4-BE49-F238E27FC236}">
                  <a16:creationId xmlns:a16="http://schemas.microsoft.com/office/drawing/2014/main" id="{55DCA934-CBD5-4BCE-9A1D-731A5EB143EF}"/>
                </a:ext>
              </a:extLst>
            </p:cNvPr>
            <p:cNvCxnSpPr>
              <a:cxnSpLocks/>
              <a:stCxn id="116" idx="3"/>
              <a:endCxn id="100" idx="1"/>
            </p:cNvCxnSpPr>
            <p:nvPr/>
          </p:nvCxnSpPr>
          <p:spPr>
            <a:xfrm flipV="1">
              <a:off x="3932013" y="699889"/>
              <a:ext cx="484174" cy="483067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2" name="sensor" descr="Uma imagem contendo Ícone&#10;&#10;Descrição gerada automaticamente">
            <a:extLst>
              <a:ext uri="{FF2B5EF4-FFF2-40B4-BE49-F238E27FC236}">
                <a16:creationId xmlns:a16="http://schemas.microsoft.com/office/drawing/2014/main" id="{AB7478B9-5944-4C4B-9AD2-ACD192C816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24" y="4245915"/>
            <a:ext cx="316096" cy="320082"/>
          </a:xfrm>
          <a:prstGeom prst="rect">
            <a:avLst/>
          </a:prstGeom>
        </p:spPr>
      </p:pic>
      <p:pic>
        <p:nvPicPr>
          <p:cNvPr id="128" name="protoboard" descr="Ícone&#10;&#10;Descrição gerada automaticamente com confiança média">
            <a:extLst>
              <a:ext uri="{FF2B5EF4-FFF2-40B4-BE49-F238E27FC236}">
                <a16:creationId xmlns:a16="http://schemas.microsoft.com/office/drawing/2014/main" id="{ECB0AD55-8383-481E-8FC3-BED6B4630C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19" y="4247383"/>
            <a:ext cx="316096" cy="320082"/>
          </a:xfrm>
          <a:prstGeom prst="rect">
            <a:avLst/>
          </a:prstGeom>
        </p:spPr>
      </p:pic>
      <p:pic>
        <p:nvPicPr>
          <p:cNvPr id="124" name="arduino" descr="Esquemático, Ícone, Código QR&#10;&#10;Descrição gerada automaticamente">
            <a:extLst>
              <a:ext uri="{FF2B5EF4-FFF2-40B4-BE49-F238E27FC236}">
                <a16:creationId xmlns:a16="http://schemas.microsoft.com/office/drawing/2014/main" id="{56DB52C5-5EDE-492F-A762-45C863D66E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66" y="4245997"/>
            <a:ext cx="316096" cy="320082"/>
          </a:xfrm>
          <a:prstGeom prst="rect">
            <a:avLst/>
          </a:prstGeom>
        </p:spPr>
      </p:pic>
      <p:pic>
        <p:nvPicPr>
          <p:cNvPr id="136" name="unidade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D74D369-A42F-4A69-A02D-77D97BA5AA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92" y="4245914"/>
            <a:ext cx="640164" cy="640165"/>
          </a:xfrm>
          <a:prstGeom prst="rect">
            <a:avLst/>
          </a:prstGeom>
        </p:spPr>
      </p:pic>
      <p:pic>
        <p:nvPicPr>
          <p:cNvPr id="361" name="wifi_unidade" descr="Ícone&#10;&#10;Descrição gerada automaticamente">
            <a:extLst>
              <a:ext uri="{FF2B5EF4-FFF2-40B4-BE49-F238E27FC236}">
                <a16:creationId xmlns:a16="http://schemas.microsoft.com/office/drawing/2014/main" id="{FBFB2CE3-B26F-4DDD-B74F-F868709FB0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06" y="3728042"/>
            <a:ext cx="288000" cy="288000"/>
          </a:xfrm>
          <a:prstGeom prst="rect">
            <a:avLst/>
          </a:prstGeom>
        </p:spPr>
      </p:pic>
      <p:pic>
        <p:nvPicPr>
          <p:cNvPr id="230" name="servidor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0426419-7CCE-4786-93E0-CE58956138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18" y="3062193"/>
            <a:ext cx="426777" cy="426777"/>
          </a:xfrm>
          <a:prstGeom prst="rect">
            <a:avLst/>
          </a:prstGeom>
        </p:spPr>
      </p:pic>
      <p:pic>
        <p:nvPicPr>
          <p:cNvPr id="97" name="roteador_unidade" descr="Ícone&#10;&#10;Descrição gerada automaticamente">
            <a:extLst>
              <a:ext uri="{FF2B5EF4-FFF2-40B4-BE49-F238E27FC236}">
                <a16:creationId xmlns:a16="http://schemas.microsoft.com/office/drawing/2014/main" id="{8E4D95BC-FA09-4EB4-BA6D-8E10D832437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19" y="1947749"/>
            <a:ext cx="426777" cy="426777"/>
          </a:xfrm>
          <a:prstGeom prst="rect">
            <a:avLst/>
          </a:prstGeom>
        </p:spPr>
      </p:pic>
      <p:pic>
        <p:nvPicPr>
          <p:cNvPr id="98" name="firewall_unidade" descr="Logotipo&#10;&#10;Descrição gerada automaticamente com confiança média">
            <a:extLst>
              <a:ext uri="{FF2B5EF4-FFF2-40B4-BE49-F238E27FC236}">
                <a16:creationId xmlns:a16="http://schemas.microsoft.com/office/drawing/2014/main" id="{A35D7E72-2B20-4809-A4A0-D0BEA6A816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47" y="2250734"/>
            <a:ext cx="425031" cy="425031"/>
          </a:xfrm>
          <a:prstGeom prst="rect">
            <a:avLst/>
          </a:prstGeom>
        </p:spPr>
      </p:pic>
      <p:grpSp>
        <p:nvGrpSpPr>
          <p:cNvPr id="14" name="lines2">
            <a:extLst>
              <a:ext uri="{FF2B5EF4-FFF2-40B4-BE49-F238E27FC236}">
                <a16:creationId xmlns:a16="http://schemas.microsoft.com/office/drawing/2014/main" id="{8F8F5A85-0D4A-4D45-8A61-5A0AB115702F}"/>
              </a:ext>
            </a:extLst>
          </p:cNvPr>
          <p:cNvGrpSpPr/>
          <p:nvPr/>
        </p:nvGrpSpPr>
        <p:grpSpPr>
          <a:xfrm>
            <a:off x="1341010" y="2161138"/>
            <a:ext cx="3484973" cy="2399080"/>
            <a:chOff x="1341010" y="2161138"/>
            <a:chExt cx="3484973" cy="2399080"/>
          </a:xfrm>
        </p:grpSpPr>
        <p:cxnSp>
          <p:nvCxnSpPr>
            <p:cNvPr id="57" name="8">
              <a:extLst>
                <a:ext uri="{FF2B5EF4-FFF2-40B4-BE49-F238E27FC236}">
                  <a16:creationId xmlns:a16="http://schemas.microsoft.com/office/drawing/2014/main" id="{4BF45B53-BF74-4F8E-9C3C-D4B40ECC97E3}"/>
                </a:ext>
              </a:extLst>
            </p:cNvPr>
            <p:cNvCxnSpPr>
              <a:cxnSpLocks/>
            </p:cNvCxnSpPr>
            <p:nvPr/>
          </p:nvCxnSpPr>
          <p:spPr>
            <a:xfrm>
              <a:off x="3332282" y="2463250"/>
              <a:ext cx="1493701" cy="625099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9">
              <a:extLst>
                <a:ext uri="{FF2B5EF4-FFF2-40B4-BE49-F238E27FC236}">
                  <a16:creationId xmlns:a16="http://schemas.microsoft.com/office/drawing/2014/main" id="{FEC5250C-B97D-4683-9F63-E7B2942BEA04}"/>
                </a:ext>
              </a:extLst>
            </p:cNvPr>
            <p:cNvCxnSpPr>
              <a:cxnSpLocks/>
            </p:cNvCxnSpPr>
            <p:nvPr/>
          </p:nvCxnSpPr>
          <p:spPr>
            <a:xfrm>
              <a:off x="1554400" y="2161138"/>
              <a:ext cx="1352851" cy="302112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0">
              <a:extLst>
                <a:ext uri="{FF2B5EF4-FFF2-40B4-BE49-F238E27FC236}">
                  <a16:creationId xmlns:a16="http://schemas.microsoft.com/office/drawing/2014/main" id="{AEC15D26-5E23-430C-B490-40871607F13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97178" y="2718360"/>
              <a:ext cx="687667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">
              <a:extLst>
                <a:ext uri="{FF2B5EF4-FFF2-40B4-BE49-F238E27FC236}">
                  <a16:creationId xmlns:a16="http://schemas.microsoft.com/office/drawing/2014/main" id="{F1D17F46-2F06-4167-9D8D-8B81A8F273C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210565" y="3619416"/>
              <a:ext cx="260891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2">
              <a:extLst>
                <a:ext uri="{FF2B5EF4-FFF2-40B4-BE49-F238E27FC236}">
                  <a16:creationId xmlns:a16="http://schemas.microsoft.com/office/drawing/2014/main" id="{FFF2D980-22A5-49C5-B00C-A9B6BB3A3F7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40157" y="4138714"/>
              <a:ext cx="202274" cy="5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13">
              <a:extLst>
                <a:ext uri="{FF2B5EF4-FFF2-40B4-BE49-F238E27FC236}">
                  <a16:creationId xmlns:a16="http://schemas.microsoft.com/office/drawing/2014/main" id="{B291C54B-8B03-48F4-B984-ACEC14AFFE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660" y="4401200"/>
              <a:ext cx="599412" cy="15901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4">
              <a:extLst>
                <a:ext uri="{FF2B5EF4-FFF2-40B4-BE49-F238E27FC236}">
                  <a16:creationId xmlns:a16="http://schemas.microsoft.com/office/drawing/2014/main" id="{1CF68F57-C8C8-4E85-8887-25DAD3963DE4}"/>
                </a:ext>
              </a:extLst>
            </p:cNvPr>
            <p:cNvCxnSpPr>
              <a:cxnSpLocks/>
            </p:cNvCxnSpPr>
            <p:nvPr/>
          </p:nvCxnSpPr>
          <p:spPr>
            <a:xfrm>
              <a:off x="2577168" y="4401200"/>
              <a:ext cx="409357" cy="1386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5">
              <a:extLst>
                <a:ext uri="{FF2B5EF4-FFF2-40B4-BE49-F238E27FC236}">
                  <a16:creationId xmlns:a16="http://schemas.microsoft.com/office/drawing/2014/main" id="{3384A4A7-96C7-479A-87A7-EE7C4B3BC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2621" y="4401118"/>
              <a:ext cx="360409" cy="14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LETAR">
            <a:extLst>
              <a:ext uri="{FF2B5EF4-FFF2-40B4-BE49-F238E27FC236}">
                <a16:creationId xmlns:a16="http://schemas.microsoft.com/office/drawing/2014/main" id="{3CF9E2E9-2D0C-4B67-81EF-E84368465BB6}"/>
              </a:ext>
            </a:extLst>
          </p:cNvPr>
          <p:cNvSpPr>
            <a:spLocks/>
          </p:cNvSpPr>
          <p:nvPr/>
        </p:nvSpPr>
        <p:spPr>
          <a:xfrm>
            <a:off x="-224932" y="5161929"/>
            <a:ext cx="1520456" cy="520374"/>
          </a:xfrm>
          <a:prstGeom prst="roundRect">
            <a:avLst/>
          </a:prstGeom>
          <a:solidFill>
            <a:srgbClr val="7030A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Quicksand" panose="00000500000000000000" pitchFamily="2" charset="0"/>
              </a:rPr>
              <a:t>COLETAR</a:t>
            </a:r>
          </a:p>
          <a:p>
            <a:pPr algn="ctr"/>
            <a:endParaRPr lang="pt-BR" dirty="0">
              <a:latin typeface="Quicksand" panose="00000500000000000000" pitchFamily="2" charset="0"/>
            </a:endParaRPr>
          </a:p>
        </p:txBody>
      </p:sp>
      <p:sp>
        <p:nvSpPr>
          <p:cNvPr id="66" name="EXIBIR">
            <a:extLst>
              <a:ext uri="{FF2B5EF4-FFF2-40B4-BE49-F238E27FC236}">
                <a16:creationId xmlns:a16="http://schemas.microsoft.com/office/drawing/2014/main" id="{FD5CD101-7E44-4CDE-BEAC-B1E995AADDC8}"/>
              </a:ext>
            </a:extLst>
          </p:cNvPr>
          <p:cNvSpPr>
            <a:spLocks/>
          </p:cNvSpPr>
          <p:nvPr/>
        </p:nvSpPr>
        <p:spPr>
          <a:xfrm>
            <a:off x="8080744" y="5394197"/>
            <a:ext cx="1520456" cy="520374"/>
          </a:xfrm>
          <a:prstGeom prst="roundRect">
            <a:avLst/>
          </a:prstGeom>
          <a:solidFill>
            <a:srgbClr val="7030A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Quicksand" panose="00000500000000000000" pitchFamily="2" charset="0"/>
              </a:rPr>
              <a:t>EXIBIR</a:t>
            </a:r>
          </a:p>
          <a:p>
            <a:pPr algn="ctr"/>
            <a:endParaRPr lang="pt-BR" dirty="0"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43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ackground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sp>
        <p:nvSpPr>
          <p:cNvPr id="658" name="NUVEM">
            <a:extLst>
              <a:ext uri="{FF2B5EF4-FFF2-40B4-BE49-F238E27FC236}">
                <a16:creationId xmlns:a16="http://schemas.microsoft.com/office/drawing/2014/main" id="{882F54C8-6758-4C3C-AF65-6CE9D77F26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16257" y="-253711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Quicksand" panose="00000500000000000000" pitchFamily="2" charset="0"/>
            </a:endParaRPr>
          </a:p>
          <a:p>
            <a:pPr algn="ctr"/>
            <a:r>
              <a:rPr lang="pt-BR" dirty="0">
                <a:latin typeface="Quicksand" panose="00000500000000000000" pitchFamily="2" charset="0"/>
              </a:rPr>
              <a:t>NUVEM</a:t>
            </a:r>
          </a:p>
        </p:txBody>
      </p:sp>
      <p:sp>
        <p:nvSpPr>
          <p:cNvPr id="315" name="info-text2">
            <a:extLst>
              <a:ext uri="{FF2B5EF4-FFF2-40B4-BE49-F238E27FC236}">
                <a16:creationId xmlns:a16="http://schemas.microsoft.com/office/drawing/2014/main" id="{B8F41526-869A-4CD4-B94C-8F850FE212AF}"/>
              </a:ext>
            </a:extLst>
          </p:cNvPr>
          <p:cNvSpPr txBox="1">
            <a:spLocks/>
          </p:cNvSpPr>
          <p:nvPr/>
        </p:nvSpPr>
        <p:spPr>
          <a:xfrm>
            <a:off x="5505203" y="468292"/>
            <a:ext cx="1190884" cy="311111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Banco de Dados</a:t>
            </a:r>
          </a:p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Microsoft MYSQL Server</a:t>
            </a:r>
          </a:p>
        </p:txBody>
      </p:sp>
      <p:sp>
        <p:nvSpPr>
          <p:cNvPr id="318" name="info-text3">
            <a:extLst>
              <a:ext uri="{FF2B5EF4-FFF2-40B4-BE49-F238E27FC236}">
                <a16:creationId xmlns:a16="http://schemas.microsoft.com/office/drawing/2014/main" id="{E68EE20D-7296-4145-A5CE-51F6D7337A07}"/>
              </a:ext>
            </a:extLst>
          </p:cNvPr>
          <p:cNvSpPr txBox="1">
            <a:spLocks/>
          </p:cNvSpPr>
          <p:nvPr/>
        </p:nvSpPr>
        <p:spPr>
          <a:xfrm>
            <a:off x="2325141" y="489143"/>
            <a:ext cx="772570" cy="529889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Tecnologias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Javascript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CSS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HTML</a:t>
            </a:r>
          </a:p>
        </p:txBody>
      </p:sp>
      <p:sp>
        <p:nvSpPr>
          <p:cNvPr id="319" name="info-text4">
            <a:extLst>
              <a:ext uri="{FF2B5EF4-FFF2-40B4-BE49-F238E27FC236}">
                <a16:creationId xmlns:a16="http://schemas.microsoft.com/office/drawing/2014/main" id="{8E88B077-85D4-4988-B7B9-0491E64A339A}"/>
              </a:ext>
            </a:extLst>
          </p:cNvPr>
          <p:cNvSpPr txBox="1">
            <a:spLocks/>
          </p:cNvSpPr>
          <p:nvPr/>
        </p:nvSpPr>
        <p:spPr>
          <a:xfrm>
            <a:off x="4118977" y="3532415"/>
            <a:ext cx="1315017" cy="311111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Hospedagem em NUVEM</a:t>
            </a:r>
          </a:p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(AZURE)</a:t>
            </a:r>
          </a:p>
        </p:txBody>
      </p:sp>
      <p:sp>
        <p:nvSpPr>
          <p:cNvPr id="320" name="info-text5">
            <a:extLst>
              <a:ext uri="{FF2B5EF4-FFF2-40B4-BE49-F238E27FC236}">
                <a16:creationId xmlns:a16="http://schemas.microsoft.com/office/drawing/2014/main" id="{8D737546-B6CD-4562-B809-E724C01EAE60}"/>
              </a:ext>
            </a:extLst>
          </p:cNvPr>
          <p:cNvSpPr txBox="1">
            <a:spLocks/>
          </p:cNvSpPr>
          <p:nvPr/>
        </p:nvSpPr>
        <p:spPr>
          <a:xfrm>
            <a:off x="482291" y="4869161"/>
            <a:ext cx="586801" cy="20172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Unidade</a:t>
            </a:r>
          </a:p>
        </p:txBody>
      </p:sp>
      <p:sp>
        <p:nvSpPr>
          <p:cNvPr id="321" name="info-text6">
            <a:extLst>
              <a:ext uri="{FF2B5EF4-FFF2-40B4-BE49-F238E27FC236}">
                <a16:creationId xmlns:a16="http://schemas.microsoft.com/office/drawing/2014/main" id="{B595522B-2544-4695-BBA3-3D9B2724361A}"/>
              </a:ext>
            </a:extLst>
          </p:cNvPr>
          <p:cNvSpPr txBox="1">
            <a:spLocks/>
          </p:cNvSpPr>
          <p:nvPr/>
        </p:nvSpPr>
        <p:spPr>
          <a:xfrm>
            <a:off x="3000669" y="4570116"/>
            <a:ext cx="513146" cy="3111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sensor</a:t>
            </a:r>
          </a:p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(DHT11)</a:t>
            </a:r>
          </a:p>
        </p:txBody>
      </p:sp>
      <p:sp>
        <p:nvSpPr>
          <p:cNvPr id="322" name="info-text7">
            <a:extLst>
              <a:ext uri="{FF2B5EF4-FFF2-40B4-BE49-F238E27FC236}">
                <a16:creationId xmlns:a16="http://schemas.microsoft.com/office/drawing/2014/main" id="{74CAF260-E7E1-4BC1-8CCF-4B3DAD2014D5}"/>
              </a:ext>
            </a:extLst>
          </p:cNvPr>
          <p:cNvSpPr txBox="1">
            <a:spLocks/>
          </p:cNvSpPr>
          <p:nvPr/>
        </p:nvSpPr>
        <p:spPr>
          <a:xfrm>
            <a:off x="2233085" y="4499147"/>
            <a:ext cx="692338" cy="3111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protoboard</a:t>
            </a:r>
          </a:p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(Mini 170)</a:t>
            </a:r>
          </a:p>
        </p:txBody>
      </p:sp>
      <p:sp>
        <p:nvSpPr>
          <p:cNvPr id="323" name="info-text8">
            <a:extLst>
              <a:ext uri="{FF2B5EF4-FFF2-40B4-BE49-F238E27FC236}">
                <a16:creationId xmlns:a16="http://schemas.microsoft.com/office/drawing/2014/main" id="{120560DC-27C3-43A3-8742-9A18D7822EDA}"/>
              </a:ext>
            </a:extLst>
          </p:cNvPr>
          <p:cNvSpPr txBox="1">
            <a:spLocks/>
          </p:cNvSpPr>
          <p:nvPr/>
        </p:nvSpPr>
        <p:spPr>
          <a:xfrm>
            <a:off x="1541156" y="4547329"/>
            <a:ext cx="595191" cy="3111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arduíno</a:t>
            </a:r>
          </a:p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(Uno R3)</a:t>
            </a:r>
          </a:p>
        </p:txBody>
      </p:sp>
      <p:sp>
        <p:nvSpPr>
          <p:cNvPr id="52" name="info-text10">
            <a:extLst>
              <a:ext uri="{FF2B5EF4-FFF2-40B4-BE49-F238E27FC236}">
                <a16:creationId xmlns:a16="http://schemas.microsoft.com/office/drawing/2014/main" id="{890FF03B-7D69-4862-A128-95309526DD2F}"/>
              </a:ext>
            </a:extLst>
          </p:cNvPr>
          <p:cNvSpPr txBox="1">
            <a:spLocks/>
          </p:cNvSpPr>
          <p:nvPr/>
        </p:nvSpPr>
        <p:spPr>
          <a:xfrm>
            <a:off x="288136" y="1595890"/>
            <a:ext cx="975113" cy="4205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TP-Link Wireless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Archer C6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4 Portas</a:t>
            </a:r>
          </a:p>
        </p:txBody>
      </p:sp>
      <p:sp>
        <p:nvSpPr>
          <p:cNvPr id="264" name="info-text14">
            <a:extLst>
              <a:ext uri="{FF2B5EF4-FFF2-40B4-BE49-F238E27FC236}">
                <a16:creationId xmlns:a16="http://schemas.microsoft.com/office/drawing/2014/main" id="{FF136DC3-C674-44FC-B552-554CA00DA44D}"/>
              </a:ext>
            </a:extLst>
          </p:cNvPr>
          <p:cNvSpPr txBox="1">
            <a:spLocks/>
          </p:cNvSpPr>
          <p:nvPr/>
        </p:nvSpPr>
        <p:spPr>
          <a:xfrm>
            <a:off x="917384" y="2937784"/>
            <a:ext cx="1379958" cy="52988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PowerEdge T150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Intel Pentium G6405T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8GB RAM DDR4 3200MHz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2TB HD SATA 6Gbps</a:t>
            </a:r>
          </a:p>
        </p:txBody>
      </p:sp>
      <p:pic>
        <p:nvPicPr>
          <p:cNvPr id="92" name="NUVEM" descr="Ícone&#10;&#10;Descrição gerada automaticamente">
            <a:extLst>
              <a:ext uri="{FF2B5EF4-FFF2-40B4-BE49-F238E27FC236}">
                <a16:creationId xmlns:a16="http://schemas.microsoft.com/office/drawing/2014/main" id="{83D92FD9-FE57-4048-8DCC-AAC6A518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66" y="2554878"/>
            <a:ext cx="1066941" cy="1066942"/>
          </a:xfrm>
          <a:prstGeom prst="rect">
            <a:avLst/>
          </a:prstGeom>
        </p:spPr>
      </p:pic>
      <p:pic>
        <p:nvPicPr>
          <p:cNvPr id="54" name="azure logo">
            <a:extLst>
              <a:ext uri="{FF2B5EF4-FFF2-40B4-BE49-F238E27FC236}">
                <a16:creationId xmlns:a16="http://schemas.microsoft.com/office/drawing/2014/main" id="{DD974875-B6B9-48C0-8CC6-1AD6F572D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9067" y="2664031"/>
            <a:ext cx="378056" cy="378056"/>
          </a:xfrm>
          <a:prstGeom prst="rect">
            <a:avLst/>
          </a:prstGeom>
          <a:ln>
            <a:noFill/>
          </a:ln>
        </p:spPr>
      </p:pic>
      <p:pic>
        <p:nvPicPr>
          <p:cNvPr id="96" name="SaaS" descr="Ícone&#10;&#10;Descrição gerada automaticamente">
            <a:extLst>
              <a:ext uri="{FF2B5EF4-FFF2-40B4-BE49-F238E27FC236}">
                <a16:creationId xmlns:a16="http://schemas.microsoft.com/office/drawing/2014/main" id="{F4C989F1-D793-4C69-AA43-39CDEC2CE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53" y="1406205"/>
            <a:ext cx="640164" cy="640165"/>
          </a:xfrm>
          <a:prstGeom prst="rect">
            <a:avLst/>
          </a:prstGeom>
        </p:spPr>
      </p:pic>
      <p:pic>
        <p:nvPicPr>
          <p:cNvPr id="5" name="nodeJS" descr="Ícone&#10;&#10;Descrição gerada automaticamente">
            <a:extLst>
              <a:ext uri="{FF2B5EF4-FFF2-40B4-BE49-F238E27FC236}">
                <a16:creationId xmlns:a16="http://schemas.microsoft.com/office/drawing/2014/main" id="{82573144-D759-40AC-992B-5FFCDA4C6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58" y="743392"/>
            <a:ext cx="426777" cy="426777"/>
          </a:xfrm>
          <a:prstGeom prst="rect">
            <a:avLst/>
          </a:prstGeom>
        </p:spPr>
      </p:pic>
      <p:pic>
        <p:nvPicPr>
          <p:cNvPr id="104" name="bd" descr="Ícone&#10;&#10;Descrição gerada automaticamente">
            <a:extLst>
              <a:ext uri="{FF2B5EF4-FFF2-40B4-BE49-F238E27FC236}">
                <a16:creationId xmlns:a16="http://schemas.microsoft.com/office/drawing/2014/main" id="{607AB2CB-3D83-4480-A09B-6B6CB86FB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605" y="483394"/>
            <a:ext cx="426777" cy="426777"/>
          </a:xfrm>
          <a:prstGeom prst="rect">
            <a:avLst/>
          </a:prstGeom>
        </p:spPr>
      </p:pic>
      <p:pic>
        <p:nvPicPr>
          <p:cNvPr id="100" name="site" descr="Uma imagem contendo Forma&#10;&#10;Descrição gerada automaticamente">
            <a:extLst>
              <a:ext uri="{FF2B5EF4-FFF2-40B4-BE49-F238E27FC236}">
                <a16:creationId xmlns:a16="http://schemas.microsoft.com/office/drawing/2014/main" id="{F95E5FAB-FA10-4CEF-8B0B-386ED11EB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74" y="486500"/>
            <a:ext cx="426777" cy="426777"/>
          </a:xfrm>
          <a:prstGeom prst="rect">
            <a:avLst/>
          </a:prstGeom>
        </p:spPr>
      </p:pic>
      <p:pic>
        <p:nvPicPr>
          <p:cNvPr id="112" name="js" descr="Logotipo&#10;&#10;Descrição gerada automaticamente">
            <a:extLst>
              <a:ext uri="{FF2B5EF4-FFF2-40B4-BE49-F238E27FC236}">
                <a16:creationId xmlns:a16="http://schemas.microsoft.com/office/drawing/2014/main" id="{D5C5CED0-95D6-4ECD-AC20-151510096B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53" y="76655"/>
            <a:ext cx="320082" cy="320082"/>
          </a:xfrm>
          <a:prstGeom prst="rect">
            <a:avLst/>
          </a:prstGeom>
        </p:spPr>
      </p:pic>
      <p:pic>
        <p:nvPicPr>
          <p:cNvPr id="108" name="html" descr="Logotipo, Ícone&#10;&#10;Descrição gerada automaticamente">
            <a:extLst>
              <a:ext uri="{FF2B5EF4-FFF2-40B4-BE49-F238E27FC236}">
                <a16:creationId xmlns:a16="http://schemas.microsoft.com/office/drawing/2014/main" id="{FD83FBF9-61B4-4EF5-B1A6-86F394321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84" y="539912"/>
            <a:ext cx="320082" cy="320082"/>
          </a:xfrm>
          <a:prstGeom prst="rect">
            <a:avLst/>
          </a:prstGeom>
        </p:spPr>
      </p:pic>
      <p:pic>
        <p:nvPicPr>
          <p:cNvPr id="116" name="css" descr="Ícone&#10;&#10;Descrição gerada automaticamente">
            <a:extLst>
              <a:ext uri="{FF2B5EF4-FFF2-40B4-BE49-F238E27FC236}">
                <a16:creationId xmlns:a16="http://schemas.microsoft.com/office/drawing/2014/main" id="{E2BDC217-F524-4C89-9A13-7F69B3311B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18" y="1022915"/>
            <a:ext cx="320082" cy="320082"/>
          </a:xfrm>
          <a:prstGeom prst="rect">
            <a:avLst/>
          </a:prstGeom>
        </p:spPr>
      </p:pic>
      <p:pic>
        <p:nvPicPr>
          <p:cNvPr id="132" name="sensor" descr="Uma imagem contendo Ícone&#10;&#10;Descrição gerada automaticamente">
            <a:extLst>
              <a:ext uri="{FF2B5EF4-FFF2-40B4-BE49-F238E27FC236}">
                <a16:creationId xmlns:a16="http://schemas.microsoft.com/office/drawing/2014/main" id="{AB7478B9-5944-4C4B-9AD2-ACD192C816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11" y="4245915"/>
            <a:ext cx="316096" cy="320082"/>
          </a:xfrm>
          <a:prstGeom prst="rect">
            <a:avLst/>
          </a:prstGeom>
        </p:spPr>
      </p:pic>
      <p:pic>
        <p:nvPicPr>
          <p:cNvPr id="128" name="protoboard" descr="Ícone&#10;&#10;Descrição gerada automaticamente com confiança média">
            <a:extLst>
              <a:ext uri="{FF2B5EF4-FFF2-40B4-BE49-F238E27FC236}">
                <a16:creationId xmlns:a16="http://schemas.microsoft.com/office/drawing/2014/main" id="{ECB0AD55-8383-481E-8FC3-BED6B4630C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06" y="4247383"/>
            <a:ext cx="316096" cy="320082"/>
          </a:xfrm>
          <a:prstGeom prst="rect">
            <a:avLst/>
          </a:prstGeom>
        </p:spPr>
      </p:pic>
      <p:pic>
        <p:nvPicPr>
          <p:cNvPr id="124" name="arduino" descr="Esquemático, Ícone, Código QR&#10;&#10;Descrição gerada automaticamente">
            <a:extLst>
              <a:ext uri="{FF2B5EF4-FFF2-40B4-BE49-F238E27FC236}">
                <a16:creationId xmlns:a16="http://schemas.microsoft.com/office/drawing/2014/main" id="{56DB52C5-5EDE-492F-A762-45C863D66E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53" y="4245997"/>
            <a:ext cx="316096" cy="320082"/>
          </a:xfrm>
          <a:prstGeom prst="rect">
            <a:avLst/>
          </a:prstGeom>
        </p:spPr>
      </p:pic>
      <p:pic>
        <p:nvPicPr>
          <p:cNvPr id="136" name="unidade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D74D369-A42F-4A69-A02D-77D97BA5AA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9" y="4240135"/>
            <a:ext cx="640164" cy="640165"/>
          </a:xfrm>
          <a:prstGeom prst="rect">
            <a:avLst/>
          </a:prstGeom>
        </p:spPr>
      </p:pic>
      <p:pic>
        <p:nvPicPr>
          <p:cNvPr id="361" name="wifi_unidade" descr="Ícone&#10;&#10;Descrição gerada automaticamente">
            <a:extLst>
              <a:ext uri="{FF2B5EF4-FFF2-40B4-BE49-F238E27FC236}">
                <a16:creationId xmlns:a16="http://schemas.microsoft.com/office/drawing/2014/main" id="{FBFB2CE3-B26F-4DDD-B74F-F868709FB0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3" y="3749861"/>
            <a:ext cx="288000" cy="288000"/>
          </a:xfrm>
          <a:prstGeom prst="rect">
            <a:avLst/>
          </a:prstGeom>
        </p:spPr>
      </p:pic>
      <p:pic>
        <p:nvPicPr>
          <p:cNvPr id="230" name="servidor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0426419-7CCE-4786-93E0-CE58956138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5" y="3062193"/>
            <a:ext cx="426777" cy="426777"/>
          </a:xfrm>
          <a:prstGeom prst="rect">
            <a:avLst/>
          </a:prstGeom>
        </p:spPr>
      </p:pic>
      <p:pic>
        <p:nvPicPr>
          <p:cNvPr id="97" name="roteador_unidade" descr="Ícone&#10;&#10;Descrição gerada automaticamente">
            <a:extLst>
              <a:ext uri="{FF2B5EF4-FFF2-40B4-BE49-F238E27FC236}">
                <a16:creationId xmlns:a16="http://schemas.microsoft.com/office/drawing/2014/main" id="{8E4D95BC-FA09-4EB4-BA6D-8E10D832437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6" y="1947749"/>
            <a:ext cx="426777" cy="426777"/>
          </a:xfrm>
          <a:prstGeom prst="rect">
            <a:avLst/>
          </a:prstGeom>
        </p:spPr>
      </p:pic>
      <p:pic>
        <p:nvPicPr>
          <p:cNvPr id="98" name="firewall_unidade" descr="Logotipo&#10;&#10;Descrição gerada automaticamente com confiança média">
            <a:extLst>
              <a:ext uri="{FF2B5EF4-FFF2-40B4-BE49-F238E27FC236}">
                <a16:creationId xmlns:a16="http://schemas.microsoft.com/office/drawing/2014/main" id="{A35D7E72-2B20-4809-A4A0-D0BEA6A816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34" y="2250734"/>
            <a:ext cx="425031" cy="425031"/>
          </a:xfrm>
          <a:prstGeom prst="rect">
            <a:avLst/>
          </a:prstGeom>
        </p:spPr>
      </p:pic>
      <p:grpSp>
        <p:nvGrpSpPr>
          <p:cNvPr id="534" name="lines1">
            <a:extLst>
              <a:ext uri="{FF2B5EF4-FFF2-40B4-BE49-F238E27FC236}">
                <a16:creationId xmlns:a16="http://schemas.microsoft.com/office/drawing/2014/main" id="{E9D5E931-6A39-4550-918F-8F904D4669BA}"/>
              </a:ext>
            </a:extLst>
          </p:cNvPr>
          <p:cNvGrpSpPr/>
          <p:nvPr/>
        </p:nvGrpSpPr>
        <p:grpSpPr>
          <a:xfrm>
            <a:off x="3374800" y="236696"/>
            <a:ext cx="1845805" cy="2318182"/>
            <a:chOff x="3374800" y="236696"/>
            <a:chExt cx="1845805" cy="2318182"/>
          </a:xfrm>
        </p:grpSpPr>
        <p:cxnSp>
          <p:nvCxnSpPr>
            <p:cNvPr id="102" name="1">
              <a:extLst>
                <a:ext uri="{FF2B5EF4-FFF2-40B4-BE49-F238E27FC236}">
                  <a16:creationId xmlns:a16="http://schemas.microsoft.com/office/drawing/2014/main" id="{B295D783-8D79-4A34-BED9-D47651D601E3}"/>
                </a:ext>
              </a:extLst>
            </p:cNvPr>
            <p:cNvCxnSpPr>
              <a:cxnSpLocks/>
              <a:stCxn id="92" idx="0"/>
              <a:endCxn id="96" idx="2"/>
            </p:cNvCxnSpPr>
            <p:nvPr/>
          </p:nvCxnSpPr>
          <p:spPr>
            <a:xfrm rot="16200000" flipV="1">
              <a:off x="4539882" y="2300623"/>
              <a:ext cx="508508" cy="2"/>
            </a:xfrm>
            <a:prstGeom prst="bentConnector3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2">
              <a:extLst>
                <a:ext uri="{FF2B5EF4-FFF2-40B4-BE49-F238E27FC236}">
                  <a16:creationId xmlns:a16="http://schemas.microsoft.com/office/drawing/2014/main" id="{6A5E7C87-EF3D-45A0-A735-8D3E0209ED7A}"/>
                </a:ext>
              </a:extLst>
            </p:cNvPr>
            <p:cNvCxnSpPr>
              <a:cxnSpLocks/>
              <a:stCxn id="100" idx="3"/>
              <a:endCxn id="96" idx="0"/>
            </p:cNvCxnSpPr>
            <p:nvPr/>
          </p:nvCxnSpPr>
          <p:spPr>
            <a:xfrm>
              <a:off x="4285751" y="699889"/>
              <a:ext cx="508384" cy="70631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3">
              <a:extLst>
                <a:ext uri="{FF2B5EF4-FFF2-40B4-BE49-F238E27FC236}">
                  <a16:creationId xmlns:a16="http://schemas.microsoft.com/office/drawing/2014/main" id="{BCA0C5D1-2CD1-4274-8E88-4D1C81409A36}"/>
                </a:ext>
              </a:extLst>
            </p:cNvPr>
            <p:cNvCxnSpPr>
              <a:cxnSpLocks/>
              <a:stCxn id="104" idx="1"/>
              <a:endCxn id="96" idx="0"/>
            </p:cNvCxnSpPr>
            <p:nvPr/>
          </p:nvCxnSpPr>
          <p:spPr>
            <a:xfrm flipH="1">
              <a:off x="4794135" y="696783"/>
              <a:ext cx="426470" cy="709422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4">
              <a:extLst>
                <a:ext uri="{FF2B5EF4-FFF2-40B4-BE49-F238E27FC236}">
                  <a16:creationId xmlns:a16="http://schemas.microsoft.com/office/drawing/2014/main" id="{AB1FF230-B611-4B8F-A552-BDC44499076C}"/>
                </a:ext>
              </a:extLst>
            </p:cNvPr>
            <p:cNvCxnSpPr>
              <a:cxnSpLocks/>
              <a:stCxn id="100" idx="3"/>
              <a:endCxn id="104" idx="1"/>
            </p:cNvCxnSpPr>
            <p:nvPr/>
          </p:nvCxnSpPr>
          <p:spPr>
            <a:xfrm flipV="1">
              <a:off x="4285751" y="696783"/>
              <a:ext cx="934854" cy="310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5">
              <a:extLst>
                <a:ext uri="{FF2B5EF4-FFF2-40B4-BE49-F238E27FC236}">
                  <a16:creationId xmlns:a16="http://schemas.microsoft.com/office/drawing/2014/main" id="{472166DA-AD18-4004-B03E-EAF65B1406CC}"/>
                </a:ext>
              </a:extLst>
            </p:cNvPr>
            <p:cNvCxnSpPr>
              <a:cxnSpLocks/>
              <a:stCxn id="112" idx="3"/>
              <a:endCxn id="100" idx="1"/>
            </p:cNvCxnSpPr>
            <p:nvPr/>
          </p:nvCxnSpPr>
          <p:spPr>
            <a:xfrm>
              <a:off x="3381735" y="236696"/>
              <a:ext cx="477239" cy="463193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6">
              <a:extLst>
                <a:ext uri="{FF2B5EF4-FFF2-40B4-BE49-F238E27FC236}">
                  <a16:creationId xmlns:a16="http://schemas.microsoft.com/office/drawing/2014/main" id="{94021463-426D-4E83-8AE7-21E582AA2449}"/>
                </a:ext>
              </a:extLst>
            </p:cNvPr>
            <p:cNvCxnSpPr>
              <a:cxnSpLocks/>
              <a:stCxn id="108" idx="3"/>
              <a:endCxn id="100" idx="1"/>
            </p:cNvCxnSpPr>
            <p:nvPr/>
          </p:nvCxnSpPr>
          <p:spPr>
            <a:xfrm flipV="1">
              <a:off x="3381966" y="699889"/>
              <a:ext cx="477008" cy="64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7">
              <a:extLst>
                <a:ext uri="{FF2B5EF4-FFF2-40B4-BE49-F238E27FC236}">
                  <a16:creationId xmlns:a16="http://schemas.microsoft.com/office/drawing/2014/main" id="{55DCA934-CBD5-4BCE-9A1D-731A5EB143EF}"/>
                </a:ext>
              </a:extLst>
            </p:cNvPr>
            <p:cNvCxnSpPr>
              <a:cxnSpLocks/>
              <a:stCxn id="116" idx="3"/>
              <a:endCxn id="100" idx="1"/>
            </p:cNvCxnSpPr>
            <p:nvPr/>
          </p:nvCxnSpPr>
          <p:spPr>
            <a:xfrm flipV="1">
              <a:off x="3374800" y="699889"/>
              <a:ext cx="484174" cy="483067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COLETAR">
            <a:extLst>
              <a:ext uri="{FF2B5EF4-FFF2-40B4-BE49-F238E27FC236}">
                <a16:creationId xmlns:a16="http://schemas.microsoft.com/office/drawing/2014/main" id="{C7F54594-DE23-4081-9F8F-59ED41AA4076}"/>
              </a:ext>
            </a:extLst>
          </p:cNvPr>
          <p:cNvSpPr>
            <a:spLocks/>
          </p:cNvSpPr>
          <p:nvPr/>
        </p:nvSpPr>
        <p:spPr>
          <a:xfrm>
            <a:off x="-39771" y="5114158"/>
            <a:ext cx="1520456" cy="520374"/>
          </a:xfrm>
          <a:prstGeom prst="roundRect">
            <a:avLst/>
          </a:prstGeom>
          <a:solidFill>
            <a:srgbClr val="7030A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Quicksand" panose="00000500000000000000" pitchFamily="2" charset="0"/>
              </a:rPr>
              <a:t>COLETAR</a:t>
            </a:r>
          </a:p>
          <a:p>
            <a:pPr algn="ctr"/>
            <a:endParaRPr lang="pt-BR" dirty="0">
              <a:latin typeface="Quicksand" panose="00000500000000000000" pitchFamily="2" charset="0"/>
            </a:endParaRPr>
          </a:p>
        </p:txBody>
      </p:sp>
      <p:grpSp>
        <p:nvGrpSpPr>
          <p:cNvPr id="67" name="lines2">
            <a:extLst>
              <a:ext uri="{FF2B5EF4-FFF2-40B4-BE49-F238E27FC236}">
                <a16:creationId xmlns:a16="http://schemas.microsoft.com/office/drawing/2014/main" id="{3774CD9E-12F1-4DDB-A14F-4657518AB20F}"/>
              </a:ext>
            </a:extLst>
          </p:cNvPr>
          <p:cNvGrpSpPr/>
          <p:nvPr/>
        </p:nvGrpSpPr>
        <p:grpSpPr>
          <a:xfrm>
            <a:off x="775693" y="2161138"/>
            <a:ext cx="3484973" cy="2399080"/>
            <a:chOff x="775693" y="2161138"/>
            <a:chExt cx="3484973" cy="2399080"/>
          </a:xfrm>
        </p:grpSpPr>
        <p:cxnSp>
          <p:nvCxnSpPr>
            <p:cNvPr id="68" name="8">
              <a:extLst>
                <a:ext uri="{FF2B5EF4-FFF2-40B4-BE49-F238E27FC236}">
                  <a16:creationId xmlns:a16="http://schemas.microsoft.com/office/drawing/2014/main" id="{2C106384-2EAA-4777-BE7C-59726A2E3D57}"/>
                </a:ext>
              </a:extLst>
            </p:cNvPr>
            <p:cNvCxnSpPr>
              <a:cxnSpLocks/>
            </p:cNvCxnSpPr>
            <p:nvPr/>
          </p:nvCxnSpPr>
          <p:spPr>
            <a:xfrm>
              <a:off x="2766965" y="2463250"/>
              <a:ext cx="1493701" cy="625099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9">
              <a:extLst>
                <a:ext uri="{FF2B5EF4-FFF2-40B4-BE49-F238E27FC236}">
                  <a16:creationId xmlns:a16="http://schemas.microsoft.com/office/drawing/2014/main" id="{4A49B9C7-4A8B-4F95-A253-37D84B4D7294}"/>
                </a:ext>
              </a:extLst>
            </p:cNvPr>
            <p:cNvCxnSpPr>
              <a:cxnSpLocks/>
            </p:cNvCxnSpPr>
            <p:nvPr/>
          </p:nvCxnSpPr>
          <p:spPr>
            <a:xfrm>
              <a:off x="989083" y="2161138"/>
              <a:ext cx="1352851" cy="302112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0">
              <a:extLst>
                <a:ext uri="{FF2B5EF4-FFF2-40B4-BE49-F238E27FC236}">
                  <a16:creationId xmlns:a16="http://schemas.microsoft.com/office/drawing/2014/main" id="{7CD48B45-11E0-430E-AA10-A485FF4B9EB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1861" y="2718360"/>
              <a:ext cx="687667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11">
              <a:extLst>
                <a:ext uri="{FF2B5EF4-FFF2-40B4-BE49-F238E27FC236}">
                  <a16:creationId xmlns:a16="http://schemas.microsoft.com/office/drawing/2014/main" id="{437D28BE-5C87-4B27-94A4-B15E1B57204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5248" y="3619416"/>
              <a:ext cx="260891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12">
              <a:extLst>
                <a:ext uri="{FF2B5EF4-FFF2-40B4-BE49-F238E27FC236}">
                  <a16:creationId xmlns:a16="http://schemas.microsoft.com/office/drawing/2014/main" id="{CA12BCFF-8D7F-47D6-A9A6-52FAC33EBB2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4840" y="4138714"/>
              <a:ext cx="202274" cy="5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13">
              <a:extLst>
                <a:ext uri="{FF2B5EF4-FFF2-40B4-BE49-F238E27FC236}">
                  <a16:creationId xmlns:a16="http://schemas.microsoft.com/office/drawing/2014/main" id="{63E91630-D45F-4063-9345-C3C4F8BB3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43" y="4401200"/>
              <a:ext cx="599412" cy="15901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4">
              <a:extLst>
                <a:ext uri="{FF2B5EF4-FFF2-40B4-BE49-F238E27FC236}">
                  <a16:creationId xmlns:a16="http://schemas.microsoft.com/office/drawing/2014/main" id="{2EFC0FB8-DA74-4DBA-85D1-C918DA759AA2}"/>
                </a:ext>
              </a:extLst>
            </p:cNvPr>
            <p:cNvCxnSpPr>
              <a:cxnSpLocks/>
            </p:cNvCxnSpPr>
            <p:nvPr/>
          </p:nvCxnSpPr>
          <p:spPr>
            <a:xfrm>
              <a:off x="2011851" y="4401200"/>
              <a:ext cx="409357" cy="1386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5">
              <a:extLst>
                <a:ext uri="{FF2B5EF4-FFF2-40B4-BE49-F238E27FC236}">
                  <a16:creationId xmlns:a16="http://schemas.microsoft.com/office/drawing/2014/main" id="{3E664EDC-39B5-408A-AFFF-72712E940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7304" y="4401118"/>
              <a:ext cx="360409" cy="14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info-text1">
            <a:extLst>
              <a:ext uri="{FF2B5EF4-FFF2-40B4-BE49-F238E27FC236}">
                <a16:creationId xmlns:a16="http://schemas.microsoft.com/office/drawing/2014/main" id="{988115AC-62A3-4F77-84A0-EFD50739CD42}"/>
              </a:ext>
            </a:extLst>
          </p:cNvPr>
          <p:cNvSpPr txBox="1">
            <a:spLocks/>
          </p:cNvSpPr>
          <p:nvPr/>
        </p:nvSpPr>
        <p:spPr>
          <a:xfrm>
            <a:off x="7323986" y="4239639"/>
            <a:ext cx="1574599" cy="52988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INTEL CORE I5–2400 @2.1GHz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8GB RAM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SSD/HD 120GB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WINDOWS 10</a:t>
            </a:r>
          </a:p>
        </p:txBody>
      </p:sp>
      <p:sp>
        <p:nvSpPr>
          <p:cNvPr id="48" name="info-text10">
            <a:extLst>
              <a:ext uri="{FF2B5EF4-FFF2-40B4-BE49-F238E27FC236}">
                <a16:creationId xmlns:a16="http://schemas.microsoft.com/office/drawing/2014/main" id="{CDD1E887-C6B4-47FB-AF91-E5E640EB35DF}"/>
              </a:ext>
            </a:extLst>
          </p:cNvPr>
          <p:cNvSpPr txBox="1">
            <a:spLocks/>
          </p:cNvSpPr>
          <p:nvPr/>
        </p:nvSpPr>
        <p:spPr>
          <a:xfrm>
            <a:off x="8337951" y="1594597"/>
            <a:ext cx="975113" cy="4205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TP-Link Wireless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Archer C50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4 Portas</a:t>
            </a:r>
          </a:p>
        </p:txBody>
      </p:sp>
      <p:sp>
        <p:nvSpPr>
          <p:cNvPr id="49" name="info-text13">
            <a:extLst>
              <a:ext uri="{FF2B5EF4-FFF2-40B4-BE49-F238E27FC236}">
                <a16:creationId xmlns:a16="http://schemas.microsoft.com/office/drawing/2014/main" id="{8396702A-DECB-40D7-900D-38C11C9BA1FE}"/>
              </a:ext>
            </a:extLst>
          </p:cNvPr>
          <p:cNvSpPr txBox="1">
            <a:spLocks/>
          </p:cNvSpPr>
          <p:nvPr/>
        </p:nvSpPr>
        <p:spPr>
          <a:xfrm>
            <a:off x="8047048" y="2856970"/>
            <a:ext cx="772570" cy="3111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300Mbps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2,4GHz</a:t>
            </a:r>
          </a:p>
        </p:txBody>
      </p:sp>
      <p:pic>
        <p:nvPicPr>
          <p:cNvPr id="50" name="pc_cliente" descr="Ícone&#10;&#10;Descrição gerada automaticamente">
            <a:extLst>
              <a:ext uri="{FF2B5EF4-FFF2-40B4-BE49-F238E27FC236}">
                <a16:creationId xmlns:a16="http://schemas.microsoft.com/office/drawing/2014/main" id="{FC4AC25D-029D-4BB9-BCDF-A7D667D21A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36" y="4430718"/>
            <a:ext cx="640164" cy="640165"/>
          </a:xfrm>
          <a:prstGeom prst="rect">
            <a:avLst/>
          </a:prstGeom>
        </p:spPr>
      </p:pic>
      <p:pic>
        <p:nvPicPr>
          <p:cNvPr id="51" name="wifi_cliente" descr="Ícone&#10;&#10;Descrição gerada automaticamente">
            <a:extLst>
              <a:ext uri="{FF2B5EF4-FFF2-40B4-BE49-F238E27FC236}">
                <a16:creationId xmlns:a16="http://schemas.microsoft.com/office/drawing/2014/main" id="{A558AFCC-41A5-4296-B579-5DBB048CB3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18" y="2954731"/>
            <a:ext cx="426777" cy="426777"/>
          </a:xfrm>
          <a:prstGeom prst="rect">
            <a:avLst/>
          </a:prstGeom>
        </p:spPr>
      </p:pic>
      <p:pic>
        <p:nvPicPr>
          <p:cNvPr id="53" name="roteador_cliente" descr="Ícone&#10;&#10;Descrição gerada automaticamente">
            <a:extLst>
              <a:ext uri="{FF2B5EF4-FFF2-40B4-BE49-F238E27FC236}">
                <a16:creationId xmlns:a16="http://schemas.microsoft.com/office/drawing/2014/main" id="{C2F10D7D-607D-4A2A-A2F6-7B69D933B8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17" y="1947182"/>
            <a:ext cx="426777" cy="426777"/>
          </a:xfrm>
          <a:prstGeom prst="rect">
            <a:avLst/>
          </a:prstGeom>
        </p:spPr>
      </p:pic>
      <p:pic>
        <p:nvPicPr>
          <p:cNvPr id="55" name="firewall_cliente" descr="Logotipo&#10;&#10;Descrição gerada automaticamente com confiança média">
            <a:extLst>
              <a:ext uri="{FF2B5EF4-FFF2-40B4-BE49-F238E27FC236}">
                <a16:creationId xmlns:a16="http://schemas.microsoft.com/office/drawing/2014/main" id="{9F03D620-23BE-4C36-A031-AA80432036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857" y="2250733"/>
            <a:ext cx="425031" cy="425031"/>
          </a:xfrm>
          <a:prstGeom prst="rect">
            <a:avLst/>
          </a:prstGeom>
        </p:spPr>
      </p:pic>
      <p:cxnSp>
        <p:nvCxnSpPr>
          <p:cNvPr id="56" name="16">
            <a:extLst>
              <a:ext uri="{FF2B5EF4-FFF2-40B4-BE49-F238E27FC236}">
                <a16:creationId xmlns:a16="http://schemas.microsoft.com/office/drawing/2014/main" id="{BA0E2223-7625-49D8-8B4C-54AE77041B00}"/>
              </a:ext>
            </a:extLst>
          </p:cNvPr>
          <p:cNvCxnSpPr>
            <a:cxnSpLocks/>
            <a:stCxn id="55" idx="1"/>
            <a:endCxn id="92" idx="3"/>
          </p:cNvCxnSpPr>
          <p:nvPr/>
        </p:nvCxnSpPr>
        <p:spPr>
          <a:xfrm rot="10800000" flipV="1">
            <a:off x="5327607" y="2463249"/>
            <a:ext cx="1499250" cy="625100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7">
            <a:extLst>
              <a:ext uri="{FF2B5EF4-FFF2-40B4-BE49-F238E27FC236}">
                <a16:creationId xmlns:a16="http://schemas.microsoft.com/office/drawing/2014/main" id="{3F624403-8116-4F39-9630-E7B7CE4944B9}"/>
              </a:ext>
            </a:extLst>
          </p:cNvPr>
          <p:cNvCxnSpPr>
            <a:cxnSpLocks/>
            <a:stCxn id="53" idx="1"/>
            <a:endCxn id="55" idx="3"/>
          </p:cNvCxnSpPr>
          <p:nvPr/>
        </p:nvCxnSpPr>
        <p:spPr>
          <a:xfrm rot="10800000" flipV="1">
            <a:off x="7251889" y="2160571"/>
            <a:ext cx="1360229" cy="302678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8">
            <a:extLst>
              <a:ext uri="{FF2B5EF4-FFF2-40B4-BE49-F238E27FC236}">
                <a16:creationId xmlns:a16="http://schemas.microsoft.com/office/drawing/2014/main" id="{61CE4E8A-A679-49F5-AD2B-084FCBCB7791}"/>
              </a:ext>
            </a:extLst>
          </p:cNvPr>
          <p:cNvCxnSpPr>
            <a:cxnSpLocks/>
            <a:stCxn id="51" idx="0"/>
            <a:endCxn id="53" idx="2"/>
          </p:cNvCxnSpPr>
          <p:nvPr/>
        </p:nvCxnSpPr>
        <p:spPr>
          <a:xfrm rot="16200000" flipV="1">
            <a:off x="8535121" y="2664344"/>
            <a:ext cx="580772" cy="1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9">
            <a:extLst>
              <a:ext uri="{FF2B5EF4-FFF2-40B4-BE49-F238E27FC236}">
                <a16:creationId xmlns:a16="http://schemas.microsoft.com/office/drawing/2014/main" id="{CB230635-B3E3-462D-98D1-47CC2D3C1995}"/>
              </a:ext>
            </a:extLst>
          </p:cNvPr>
          <p:cNvCxnSpPr>
            <a:cxnSpLocks/>
            <a:stCxn id="50" idx="0"/>
            <a:endCxn id="51" idx="2"/>
          </p:cNvCxnSpPr>
          <p:nvPr/>
        </p:nvCxnSpPr>
        <p:spPr>
          <a:xfrm rot="5400000" flipH="1" flipV="1">
            <a:off x="8297957" y="3903169"/>
            <a:ext cx="1049210" cy="5889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XIBIR">
            <a:extLst>
              <a:ext uri="{FF2B5EF4-FFF2-40B4-BE49-F238E27FC236}">
                <a16:creationId xmlns:a16="http://schemas.microsoft.com/office/drawing/2014/main" id="{5026EC17-F0DA-41F9-989E-6CA00EB9071F}"/>
              </a:ext>
            </a:extLst>
          </p:cNvPr>
          <p:cNvSpPr>
            <a:spLocks/>
          </p:cNvSpPr>
          <p:nvPr/>
        </p:nvSpPr>
        <p:spPr>
          <a:xfrm>
            <a:off x="8080744" y="5114158"/>
            <a:ext cx="1520456" cy="520374"/>
          </a:xfrm>
          <a:prstGeom prst="roundRect">
            <a:avLst/>
          </a:prstGeom>
          <a:solidFill>
            <a:srgbClr val="7030A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Quicksand" panose="00000500000000000000" pitchFamily="2" charset="0"/>
              </a:rPr>
              <a:t>EXIBIR</a:t>
            </a:r>
          </a:p>
          <a:p>
            <a:pPr algn="ctr"/>
            <a:endParaRPr lang="pt-BR" dirty="0"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9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4FE88F92-5CC5-4EBE-9439-7E9DCE9797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pic>
        <p:nvPicPr>
          <p:cNvPr id="23" name="img1" descr="Icon&#10;&#10;Description automatically generated">
            <a:extLst>
              <a:ext uri="{FF2B5EF4-FFF2-40B4-BE49-F238E27FC236}">
                <a16:creationId xmlns:a16="http://schemas.microsoft.com/office/drawing/2014/main" id="{E0226F93-7CAE-4C63-93BB-903FD311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008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8033" y="1219885"/>
            <a:ext cx="957232" cy="957232"/>
          </a:xfrm>
          <a:prstGeom prst="rect">
            <a:avLst/>
          </a:prstGeom>
        </p:spPr>
      </p:pic>
      <p:sp>
        <p:nvSpPr>
          <p:cNvPr id="22" name="text1">
            <a:extLst>
              <a:ext uri="{FF2B5EF4-FFF2-40B4-BE49-F238E27FC236}">
                <a16:creationId xmlns:a16="http://schemas.microsoft.com/office/drawing/2014/main" id="{2A62D23E-EFDC-49D5-B4EB-9E5E71F291B2}"/>
              </a:ext>
            </a:extLst>
          </p:cNvPr>
          <p:cNvSpPr txBox="1"/>
          <p:nvPr/>
        </p:nvSpPr>
        <p:spPr>
          <a:xfrm>
            <a:off x="-54437" y="2177117"/>
            <a:ext cx="22421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entre em contato e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solicite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 os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serviços</a:t>
            </a:r>
            <a:endParaRPr lang="en-US" sz="1400" b="1" u="sng" dirty="0">
              <a:solidFill>
                <a:schemeClr val="tx1">
                  <a:lumMod val="75000"/>
                  <a:lumOff val="25000"/>
                </a:schemeClr>
              </a:solidFill>
              <a:latin typeface="Carme" panose="02000000000000000000" pitchFamily="2" charset="0"/>
              <a:cs typeface="Calibri"/>
            </a:endParaRPr>
          </a:p>
        </p:txBody>
      </p:sp>
      <p:pic>
        <p:nvPicPr>
          <p:cNvPr id="7" name="seta1">
            <a:extLst>
              <a:ext uri="{FF2B5EF4-FFF2-40B4-BE49-F238E27FC236}">
                <a16:creationId xmlns:a16="http://schemas.microsoft.com/office/drawing/2014/main" id="{99547656-9F4F-4A00-BC7A-F101F053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4" y="2523548"/>
            <a:ext cx="1219201" cy="1219201"/>
          </a:xfrm>
          <a:prstGeom prst="rect">
            <a:avLst/>
          </a:prstGeom>
        </p:spPr>
      </p:pic>
      <p:pic>
        <p:nvPicPr>
          <p:cNvPr id="5" name="img2" descr="Icon&#10;&#10;Description automatically generated">
            <a:extLst>
              <a:ext uri="{FF2B5EF4-FFF2-40B4-BE49-F238E27FC236}">
                <a16:creationId xmlns:a16="http://schemas.microsoft.com/office/drawing/2014/main" id="{8FEA015A-EDAA-4A16-ACA9-A194970FE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245" y="3076022"/>
            <a:ext cx="1288107" cy="1299754"/>
          </a:xfrm>
          <a:prstGeom prst="rect">
            <a:avLst/>
          </a:prstGeom>
        </p:spPr>
      </p:pic>
      <p:sp>
        <p:nvSpPr>
          <p:cNvPr id="6" name="text2">
            <a:extLst>
              <a:ext uri="{FF2B5EF4-FFF2-40B4-BE49-F238E27FC236}">
                <a16:creationId xmlns:a16="http://schemas.microsoft.com/office/drawing/2014/main" id="{08F22A9A-FE83-48A9-88E5-8C255CD6DAD6}"/>
              </a:ext>
            </a:extLst>
          </p:cNvPr>
          <p:cNvSpPr txBox="1"/>
          <p:nvPr/>
        </p:nvSpPr>
        <p:spPr>
          <a:xfrm>
            <a:off x="1285495" y="4375776"/>
            <a:ext cx="29896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Carme" panose="02000000000000000000" pitchFamily="2" charset="0"/>
                <a:cs typeface="Calibri"/>
              </a:rPr>
              <a:t>instalamos os </a:t>
            </a:r>
            <a:r>
              <a:rPr lang="pt-BR" sz="2000" b="1" dirty="0">
                <a:latin typeface="Carme" panose="02000000000000000000" pitchFamily="2" charset="0"/>
                <a:cs typeface="Calibri"/>
              </a:rPr>
              <a:t>sensores</a:t>
            </a:r>
            <a:r>
              <a:rPr lang="pt-BR" sz="2000" dirty="0">
                <a:latin typeface="Carme" panose="02000000000000000000" pitchFamily="2" charset="0"/>
                <a:cs typeface="Calibri"/>
              </a:rPr>
              <a:t> na sua </a:t>
            </a:r>
            <a:r>
              <a:rPr lang="pt-BR" sz="2000" b="1" dirty="0">
                <a:latin typeface="Carme" panose="02000000000000000000" pitchFamily="2" charset="0"/>
                <a:cs typeface="Calibri"/>
              </a:rPr>
              <a:t>unidade</a:t>
            </a:r>
            <a:endParaRPr lang="en-US" sz="2000" b="1" dirty="0">
              <a:latin typeface="Carme" panose="02000000000000000000" pitchFamily="2" charset="0"/>
              <a:cs typeface="Calibri"/>
            </a:endParaRPr>
          </a:p>
        </p:txBody>
      </p:sp>
      <p:pic>
        <p:nvPicPr>
          <p:cNvPr id="8" name="seta2">
            <a:extLst>
              <a:ext uri="{FF2B5EF4-FFF2-40B4-BE49-F238E27FC236}">
                <a16:creationId xmlns:a16="http://schemas.microsoft.com/office/drawing/2014/main" id="{B733A149-1B40-457A-93E0-09E9B4D13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204801" flipV="1">
            <a:off x="2905602" y="5283281"/>
            <a:ext cx="1219201" cy="138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4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4FE88F92-5CC5-4EBE-9439-7E9DCE9797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pic>
        <p:nvPicPr>
          <p:cNvPr id="23" name="img1" descr="Icon&#10;&#10;Description automatically generated">
            <a:extLst>
              <a:ext uri="{FF2B5EF4-FFF2-40B4-BE49-F238E27FC236}">
                <a16:creationId xmlns:a16="http://schemas.microsoft.com/office/drawing/2014/main" id="{E0226F93-7CAE-4C63-93BB-903FD311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008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25337" y="1396674"/>
            <a:ext cx="957232" cy="957232"/>
          </a:xfrm>
          <a:prstGeom prst="rect">
            <a:avLst/>
          </a:prstGeom>
        </p:spPr>
      </p:pic>
      <p:sp>
        <p:nvSpPr>
          <p:cNvPr id="22" name="text1">
            <a:extLst>
              <a:ext uri="{FF2B5EF4-FFF2-40B4-BE49-F238E27FC236}">
                <a16:creationId xmlns:a16="http://schemas.microsoft.com/office/drawing/2014/main" id="{2A62D23E-EFDC-49D5-B4EB-9E5E71F291B2}"/>
              </a:ext>
            </a:extLst>
          </p:cNvPr>
          <p:cNvSpPr txBox="1"/>
          <p:nvPr/>
        </p:nvSpPr>
        <p:spPr>
          <a:xfrm>
            <a:off x="-117133" y="2353906"/>
            <a:ext cx="22421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entre em contato e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solicite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 os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serviços</a:t>
            </a:r>
            <a:endParaRPr lang="en-US" sz="1400" b="1" u="sng" dirty="0">
              <a:solidFill>
                <a:schemeClr val="tx1">
                  <a:lumMod val="75000"/>
                  <a:lumOff val="25000"/>
                </a:schemeClr>
              </a:solidFill>
              <a:latin typeface="Carme" panose="02000000000000000000" pitchFamily="2" charset="0"/>
              <a:cs typeface="Calibri"/>
            </a:endParaRPr>
          </a:p>
        </p:txBody>
      </p:sp>
      <p:pic>
        <p:nvPicPr>
          <p:cNvPr id="7" name="seta1">
            <a:extLst>
              <a:ext uri="{FF2B5EF4-FFF2-40B4-BE49-F238E27FC236}">
                <a16:creationId xmlns:a16="http://schemas.microsoft.com/office/drawing/2014/main" id="{99547656-9F4F-4A00-BC7A-F101F053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895156">
            <a:off x="843926" y="2699967"/>
            <a:ext cx="924707" cy="924707"/>
          </a:xfrm>
          <a:prstGeom prst="rect">
            <a:avLst/>
          </a:prstGeom>
        </p:spPr>
      </p:pic>
      <p:pic>
        <p:nvPicPr>
          <p:cNvPr id="5" name="img2" descr="Icon&#10;&#10;Description automatically generated">
            <a:extLst>
              <a:ext uri="{FF2B5EF4-FFF2-40B4-BE49-F238E27FC236}">
                <a16:creationId xmlns:a16="http://schemas.microsoft.com/office/drawing/2014/main" id="{8FEA015A-EDAA-4A16-ACA9-A194970FEE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8008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663904" y="3013504"/>
            <a:ext cx="948654" cy="957231"/>
          </a:xfrm>
          <a:prstGeom prst="rect">
            <a:avLst/>
          </a:prstGeom>
        </p:spPr>
      </p:pic>
      <p:sp>
        <p:nvSpPr>
          <p:cNvPr id="6" name="text2">
            <a:extLst>
              <a:ext uri="{FF2B5EF4-FFF2-40B4-BE49-F238E27FC236}">
                <a16:creationId xmlns:a16="http://schemas.microsoft.com/office/drawing/2014/main" id="{08F22A9A-FE83-48A9-88E5-8C255CD6DAD6}"/>
              </a:ext>
            </a:extLst>
          </p:cNvPr>
          <p:cNvSpPr txBox="1"/>
          <p:nvPr/>
        </p:nvSpPr>
        <p:spPr>
          <a:xfrm>
            <a:off x="1012581" y="3961077"/>
            <a:ext cx="21311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instalamos os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sensores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 na sua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unidade</a:t>
            </a:r>
            <a:endParaRPr lang="en-US" sz="1400" b="1" u="sng" dirty="0">
              <a:solidFill>
                <a:schemeClr val="tx1">
                  <a:lumMod val="75000"/>
                  <a:lumOff val="25000"/>
                </a:schemeClr>
              </a:solidFill>
              <a:latin typeface="Carme" panose="02000000000000000000" pitchFamily="2" charset="0"/>
              <a:cs typeface="Calibri"/>
            </a:endParaRPr>
          </a:p>
        </p:txBody>
      </p:sp>
      <p:pic>
        <p:nvPicPr>
          <p:cNvPr id="8" name="seta2">
            <a:extLst>
              <a:ext uri="{FF2B5EF4-FFF2-40B4-BE49-F238E27FC236}">
                <a16:creationId xmlns:a16="http://schemas.microsoft.com/office/drawing/2014/main" id="{021F198A-C0F4-49D2-B9F2-F5900E79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865196" y="1771818"/>
            <a:ext cx="1219201" cy="1383101"/>
          </a:xfrm>
          <a:prstGeom prst="rect">
            <a:avLst/>
          </a:prstGeom>
        </p:spPr>
      </p:pic>
      <p:pic>
        <p:nvPicPr>
          <p:cNvPr id="9" name="img3" descr="Icon&#10;&#10;Description automatically generated">
            <a:extLst>
              <a:ext uri="{FF2B5EF4-FFF2-40B4-BE49-F238E27FC236}">
                <a16:creationId xmlns:a16="http://schemas.microsoft.com/office/drawing/2014/main" id="{11C1AEAE-49FE-49CB-8532-6FCCC98E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154" y="249034"/>
            <a:ext cx="1243339" cy="1243339"/>
          </a:xfrm>
          <a:prstGeom prst="rect">
            <a:avLst/>
          </a:prstGeom>
        </p:spPr>
      </p:pic>
      <p:sp>
        <p:nvSpPr>
          <p:cNvPr id="10" name="text3">
            <a:extLst>
              <a:ext uri="{FF2B5EF4-FFF2-40B4-BE49-F238E27FC236}">
                <a16:creationId xmlns:a16="http://schemas.microsoft.com/office/drawing/2014/main" id="{32AA059D-4F3D-4553-B17E-7CB510401B4D}"/>
              </a:ext>
            </a:extLst>
          </p:cNvPr>
          <p:cNvSpPr txBox="1"/>
          <p:nvPr/>
        </p:nvSpPr>
        <p:spPr>
          <a:xfrm>
            <a:off x="2174009" y="1499460"/>
            <a:ext cx="30083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Carme" panose="02000000000000000000" pitchFamily="2" charset="0"/>
                <a:cs typeface="Calibri"/>
              </a:rPr>
              <a:t>cadastre</a:t>
            </a:r>
            <a:r>
              <a:rPr lang="pt-BR" sz="2000" dirty="0">
                <a:latin typeface="Carme" panose="02000000000000000000" pitchFamily="2" charset="0"/>
                <a:cs typeface="Calibri"/>
              </a:rPr>
              <a:t> seus analistas no </a:t>
            </a:r>
            <a:r>
              <a:rPr lang="pt-BR" sz="2000" b="1" dirty="0">
                <a:latin typeface="Carme" panose="02000000000000000000" pitchFamily="2" charset="0"/>
                <a:cs typeface="Calibri"/>
              </a:rPr>
              <a:t>sistema</a:t>
            </a:r>
            <a:endParaRPr lang="en-US" sz="2000" b="1" dirty="0">
              <a:latin typeface="Carme" panose="02000000000000000000" pitchFamily="2" charset="0"/>
              <a:cs typeface="Calibri"/>
            </a:endParaRPr>
          </a:p>
        </p:txBody>
      </p:sp>
      <p:pic>
        <p:nvPicPr>
          <p:cNvPr id="12" name="seta3">
            <a:extLst>
              <a:ext uri="{FF2B5EF4-FFF2-40B4-BE49-F238E27FC236}">
                <a16:creationId xmlns:a16="http://schemas.microsoft.com/office/drawing/2014/main" id="{67264F89-A586-49C4-9510-49E057E75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7881" flipV="1">
            <a:off x="-1025376" y="3752435"/>
            <a:ext cx="995749" cy="11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04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4FE88F92-5CC5-4EBE-9439-7E9DCE9797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pic>
        <p:nvPicPr>
          <p:cNvPr id="23" name="img1" descr="Icon&#10;&#10;Description automatically generated">
            <a:extLst>
              <a:ext uri="{FF2B5EF4-FFF2-40B4-BE49-F238E27FC236}">
                <a16:creationId xmlns:a16="http://schemas.microsoft.com/office/drawing/2014/main" id="{E0226F93-7CAE-4C63-93BB-903FD311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008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33965" y="1533052"/>
            <a:ext cx="957232" cy="957232"/>
          </a:xfrm>
          <a:prstGeom prst="rect">
            <a:avLst/>
          </a:prstGeom>
        </p:spPr>
      </p:pic>
      <p:sp>
        <p:nvSpPr>
          <p:cNvPr id="22" name="text1">
            <a:extLst>
              <a:ext uri="{FF2B5EF4-FFF2-40B4-BE49-F238E27FC236}">
                <a16:creationId xmlns:a16="http://schemas.microsoft.com/office/drawing/2014/main" id="{2A62D23E-EFDC-49D5-B4EB-9E5E71F291B2}"/>
              </a:ext>
            </a:extLst>
          </p:cNvPr>
          <p:cNvSpPr txBox="1"/>
          <p:nvPr/>
        </p:nvSpPr>
        <p:spPr>
          <a:xfrm>
            <a:off x="-108505" y="2490284"/>
            <a:ext cx="22421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entre em contato e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solicite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 os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serviços</a:t>
            </a:r>
            <a:endParaRPr lang="en-US" sz="1400" b="1" u="sng" dirty="0">
              <a:solidFill>
                <a:schemeClr val="tx1">
                  <a:lumMod val="75000"/>
                  <a:lumOff val="25000"/>
                </a:schemeClr>
              </a:solidFill>
              <a:latin typeface="Carme" panose="02000000000000000000" pitchFamily="2" charset="0"/>
              <a:cs typeface="Calibri"/>
            </a:endParaRPr>
          </a:p>
        </p:txBody>
      </p:sp>
      <p:pic>
        <p:nvPicPr>
          <p:cNvPr id="7" name="seta1">
            <a:extLst>
              <a:ext uri="{FF2B5EF4-FFF2-40B4-BE49-F238E27FC236}">
                <a16:creationId xmlns:a16="http://schemas.microsoft.com/office/drawing/2014/main" id="{99547656-9F4F-4A00-BC7A-F101F053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9715991">
            <a:off x="1010066" y="2724286"/>
            <a:ext cx="924707" cy="924707"/>
          </a:xfrm>
          <a:prstGeom prst="rect">
            <a:avLst/>
          </a:prstGeom>
        </p:spPr>
      </p:pic>
      <p:pic>
        <p:nvPicPr>
          <p:cNvPr id="5" name="img2" descr="Icon&#10;&#10;Description automatically generated">
            <a:extLst>
              <a:ext uri="{FF2B5EF4-FFF2-40B4-BE49-F238E27FC236}">
                <a16:creationId xmlns:a16="http://schemas.microsoft.com/office/drawing/2014/main" id="{8FEA015A-EDAA-4A16-ACA9-A194970FEE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8008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41157" y="2741146"/>
            <a:ext cx="948654" cy="957231"/>
          </a:xfrm>
          <a:prstGeom prst="rect">
            <a:avLst/>
          </a:prstGeom>
        </p:spPr>
      </p:pic>
      <p:sp>
        <p:nvSpPr>
          <p:cNvPr id="6" name="text2">
            <a:extLst>
              <a:ext uri="{FF2B5EF4-FFF2-40B4-BE49-F238E27FC236}">
                <a16:creationId xmlns:a16="http://schemas.microsoft.com/office/drawing/2014/main" id="{08F22A9A-FE83-48A9-88E5-8C255CD6DAD6}"/>
              </a:ext>
            </a:extLst>
          </p:cNvPr>
          <p:cNvSpPr txBox="1"/>
          <p:nvPr/>
        </p:nvSpPr>
        <p:spPr>
          <a:xfrm>
            <a:off x="1289834" y="3688719"/>
            <a:ext cx="21311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instalamos os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sensores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 na sua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unidade</a:t>
            </a:r>
            <a:endParaRPr lang="en-US" sz="1400" b="1" u="sng" dirty="0">
              <a:solidFill>
                <a:schemeClr val="tx1">
                  <a:lumMod val="75000"/>
                  <a:lumOff val="25000"/>
                </a:schemeClr>
              </a:solidFill>
              <a:latin typeface="Carme" panose="02000000000000000000" pitchFamily="2" charset="0"/>
              <a:cs typeface="Calibri"/>
            </a:endParaRPr>
          </a:p>
        </p:txBody>
      </p:sp>
      <p:pic>
        <p:nvPicPr>
          <p:cNvPr id="8" name="seta2">
            <a:extLst>
              <a:ext uri="{FF2B5EF4-FFF2-40B4-BE49-F238E27FC236}">
                <a16:creationId xmlns:a16="http://schemas.microsoft.com/office/drawing/2014/main" id="{021F198A-C0F4-49D2-B9F2-F5900E7900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2218795" y="1862991"/>
            <a:ext cx="802436" cy="910309"/>
          </a:xfrm>
          <a:prstGeom prst="rect">
            <a:avLst/>
          </a:prstGeom>
        </p:spPr>
      </p:pic>
      <p:pic>
        <p:nvPicPr>
          <p:cNvPr id="9" name="img3" descr="Icon&#10;&#10;Description automatically generated">
            <a:extLst>
              <a:ext uri="{FF2B5EF4-FFF2-40B4-BE49-F238E27FC236}">
                <a16:creationId xmlns:a16="http://schemas.microsoft.com/office/drawing/2014/main" id="{11C1AEAE-49FE-49CB-8532-6FCCC98E46B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8008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256433" y="1287224"/>
            <a:ext cx="957233" cy="957233"/>
          </a:xfrm>
          <a:prstGeom prst="rect">
            <a:avLst/>
          </a:prstGeom>
        </p:spPr>
      </p:pic>
      <p:sp>
        <p:nvSpPr>
          <p:cNvPr id="10" name="text3">
            <a:extLst>
              <a:ext uri="{FF2B5EF4-FFF2-40B4-BE49-F238E27FC236}">
                <a16:creationId xmlns:a16="http://schemas.microsoft.com/office/drawing/2014/main" id="{32AA059D-4F3D-4553-B17E-7CB510401B4D}"/>
              </a:ext>
            </a:extLst>
          </p:cNvPr>
          <p:cNvSpPr txBox="1"/>
          <p:nvPr/>
        </p:nvSpPr>
        <p:spPr>
          <a:xfrm>
            <a:off x="2669500" y="2223550"/>
            <a:ext cx="21311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cadastre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 seus analistas no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sistema</a:t>
            </a:r>
            <a:endParaRPr lang="en-US" sz="1400" b="1" u="sng" dirty="0">
              <a:solidFill>
                <a:schemeClr val="tx1">
                  <a:lumMod val="75000"/>
                  <a:lumOff val="25000"/>
                </a:schemeClr>
              </a:solidFill>
              <a:latin typeface="Carme" panose="02000000000000000000" pitchFamily="2" charset="0"/>
              <a:cs typeface="Calibri"/>
            </a:endParaRPr>
          </a:p>
        </p:txBody>
      </p:sp>
      <p:pic>
        <p:nvPicPr>
          <p:cNvPr id="13" name="seta3">
            <a:extLst>
              <a:ext uri="{FF2B5EF4-FFF2-40B4-BE49-F238E27FC236}">
                <a16:creationId xmlns:a16="http://schemas.microsoft.com/office/drawing/2014/main" id="{EBC0042C-A779-40C1-A10A-CB6AF4F0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30901" flipV="1">
            <a:off x="4155932" y="2313496"/>
            <a:ext cx="995749" cy="1129610"/>
          </a:xfrm>
          <a:prstGeom prst="rect">
            <a:avLst/>
          </a:prstGeom>
        </p:spPr>
      </p:pic>
      <p:pic>
        <p:nvPicPr>
          <p:cNvPr id="11" name="img4" descr="Icon&#10;&#10;Description automatically generated">
            <a:extLst>
              <a:ext uri="{FF2B5EF4-FFF2-40B4-BE49-F238E27FC236}">
                <a16:creationId xmlns:a16="http://schemas.microsoft.com/office/drawing/2014/main" id="{284A5250-FCA6-4492-9717-8E0499975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393" y="3104229"/>
            <a:ext cx="1243339" cy="1243339"/>
          </a:xfrm>
          <a:prstGeom prst="rect">
            <a:avLst/>
          </a:prstGeom>
        </p:spPr>
      </p:pic>
      <p:sp>
        <p:nvSpPr>
          <p:cNvPr id="12" name="text4">
            <a:extLst>
              <a:ext uri="{FF2B5EF4-FFF2-40B4-BE49-F238E27FC236}">
                <a16:creationId xmlns:a16="http://schemas.microsoft.com/office/drawing/2014/main" id="{1474930B-F751-4CFA-97C9-640C2314F784}"/>
              </a:ext>
            </a:extLst>
          </p:cNvPr>
          <p:cNvSpPr txBox="1"/>
          <p:nvPr/>
        </p:nvSpPr>
        <p:spPr>
          <a:xfrm>
            <a:off x="4275101" y="4375776"/>
            <a:ext cx="25879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Carme" panose="02000000000000000000" pitchFamily="2" charset="0"/>
                <a:cs typeface="Calibri"/>
              </a:rPr>
              <a:t>acompanhe os </a:t>
            </a:r>
            <a:r>
              <a:rPr lang="pt-BR" sz="2000" b="1" dirty="0">
                <a:latin typeface="Carme" panose="02000000000000000000" pitchFamily="2" charset="0"/>
                <a:cs typeface="Calibri"/>
              </a:rPr>
              <a:t>dados</a:t>
            </a:r>
            <a:r>
              <a:rPr lang="pt-BR" sz="2000" dirty="0">
                <a:latin typeface="Carme" panose="02000000000000000000" pitchFamily="2" charset="0"/>
                <a:cs typeface="Calibri"/>
              </a:rPr>
              <a:t> em </a:t>
            </a:r>
            <a:r>
              <a:rPr lang="pt-BR" sz="2000" b="1" dirty="0">
                <a:latin typeface="Carme" panose="02000000000000000000" pitchFamily="2" charset="0"/>
                <a:cs typeface="Calibri"/>
              </a:rPr>
              <a:t>tempo</a:t>
            </a:r>
            <a:r>
              <a:rPr lang="pt-BR" sz="2000" dirty="0">
                <a:latin typeface="Carme" panose="02000000000000000000" pitchFamily="2" charset="0"/>
                <a:cs typeface="Calibri"/>
              </a:rPr>
              <a:t> </a:t>
            </a:r>
            <a:r>
              <a:rPr lang="pt-BR" sz="2000" b="1" dirty="0">
                <a:latin typeface="Carme" panose="02000000000000000000" pitchFamily="2" charset="0"/>
                <a:cs typeface="Calibri"/>
              </a:rPr>
              <a:t>real</a:t>
            </a:r>
            <a:endParaRPr lang="en-US" sz="2000" b="1" dirty="0">
              <a:latin typeface="Carme" panose="02000000000000000000" pitchFamily="2" charset="0"/>
              <a:cs typeface="Calibri"/>
            </a:endParaRPr>
          </a:p>
        </p:txBody>
      </p:sp>
      <p:pic>
        <p:nvPicPr>
          <p:cNvPr id="14" name="seta4">
            <a:extLst>
              <a:ext uri="{FF2B5EF4-FFF2-40B4-BE49-F238E27FC236}">
                <a16:creationId xmlns:a16="http://schemas.microsoft.com/office/drawing/2014/main" id="{7B36E515-D81F-4E45-A4C4-FE469CEF0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074026" flipV="1">
            <a:off x="5389059" y="5222078"/>
            <a:ext cx="1603347" cy="181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57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4FE88F92-5CC5-4EBE-9439-7E9DCE9797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pic>
        <p:nvPicPr>
          <p:cNvPr id="23" name="img1" descr="Icon&#10;&#10;Description automatically generated">
            <a:extLst>
              <a:ext uri="{FF2B5EF4-FFF2-40B4-BE49-F238E27FC236}">
                <a16:creationId xmlns:a16="http://schemas.microsoft.com/office/drawing/2014/main" id="{E0226F93-7CAE-4C63-93BB-903FD311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008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33965" y="1577920"/>
            <a:ext cx="957232" cy="957232"/>
          </a:xfrm>
          <a:prstGeom prst="rect">
            <a:avLst/>
          </a:prstGeom>
        </p:spPr>
      </p:pic>
      <p:sp>
        <p:nvSpPr>
          <p:cNvPr id="22" name="text1">
            <a:extLst>
              <a:ext uri="{FF2B5EF4-FFF2-40B4-BE49-F238E27FC236}">
                <a16:creationId xmlns:a16="http://schemas.microsoft.com/office/drawing/2014/main" id="{2A62D23E-EFDC-49D5-B4EB-9E5E71F291B2}"/>
              </a:ext>
            </a:extLst>
          </p:cNvPr>
          <p:cNvSpPr txBox="1"/>
          <p:nvPr/>
        </p:nvSpPr>
        <p:spPr>
          <a:xfrm>
            <a:off x="-108505" y="2535152"/>
            <a:ext cx="22421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entre em contato e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solicite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 os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serviços</a:t>
            </a:r>
            <a:endParaRPr lang="en-US" sz="1400" b="1" u="sng" dirty="0">
              <a:solidFill>
                <a:schemeClr val="tx1">
                  <a:lumMod val="75000"/>
                  <a:lumOff val="25000"/>
                </a:schemeClr>
              </a:solidFill>
              <a:latin typeface="Carme" panose="02000000000000000000" pitchFamily="2" charset="0"/>
              <a:cs typeface="Calibri"/>
            </a:endParaRPr>
          </a:p>
        </p:txBody>
      </p:sp>
      <p:pic>
        <p:nvPicPr>
          <p:cNvPr id="7" name="seta1">
            <a:extLst>
              <a:ext uri="{FF2B5EF4-FFF2-40B4-BE49-F238E27FC236}">
                <a16:creationId xmlns:a16="http://schemas.microsoft.com/office/drawing/2014/main" id="{99547656-9F4F-4A00-BC7A-F101F053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012235">
            <a:off x="967624" y="2868843"/>
            <a:ext cx="924707" cy="924707"/>
          </a:xfrm>
          <a:prstGeom prst="rect">
            <a:avLst/>
          </a:prstGeom>
        </p:spPr>
      </p:pic>
      <p:pic>
        <p:nvPicPr>
          <p:cNvPr id="5" name="img2" descr="Icon&#10;&#10;Description automatically generated">
            <a:extLst>
              <a:ext uri="{FF2B5EF4-FFF2-40B4-BE49-F238E27FC236}">
                <a16:creationId xmlns:a16="http://schemas.microsoft.com/office/drawing/2014/main" id="{8FEA015A-EDAA-4A16-ACA9-A194970FEE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8008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098315" y="2741146"/>
            <a:ext cx="948654" cy="957231"/>
          </a:xfrm>
          <a:prstGeom prst="rect">
            <a:avLst/>
          </a:prstGeom>
        </p:spPr>
      </p:pic>
      <p:sp>
        <p:nvSpPr>
          <p:cNvPr id="6" name="text2">
            <a:extLst>
              <a:ext uri="{FF2B5EF4-FFF2-40B4-BE49-F238E27FC236}">
                <a16:creationId xmlns:a16="http://schemas.microsoft.com/office/drawing/2014/main" id="{08F22A9A-FE83-48A9-88E5-8C255CD6DAD6}"/>
              </a:ext>
            </a:extLst>
          </p:cNvPr>
          <p:cNvSpPr txBox="1"/>
          <p:nvPr/>
        </p:nvSpPr>
        <p:spPr>
          <a:xfrm>
            <a:off x="1446992" y="3688719"/>
            <a:ext cx="21311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instalamos os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sensores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 na sua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unidade</a:t>
            </a:r>
            <a:endParaRPr lang="en-US" sz="1400" b="1" u="sng" dirty="0">
              <a:solidFill>
                <a:schemeClr val="tx1">
                  <a:lumMod val="75000"/>
                  <a:lumOff val="25000"/>
                </a:schemeClr>
              </a:solidFill>
              <a:latin typeface="Carme" panose="02000000000000000000" pitchFamily="2" charset="0"/>
              <a:cs typeface="Calibri"/>
            </a:endParaRPr>
          </a:p>
        </p:txBody>
      </p:sp>
      <p:pic>
        <p:nvPicPr>
          <p:cNvPr id="8" name="seta2">
            <a:extLst>
              <a:ext uri="{FF2B5EF4-FFF2-40B4-BE49-F238E27FC236}">
                <a16:creationId xmlns:a16="http://schemas.microsoft.com/office/drawing/2014/main" id="{021F198A-C0F4-49D2-B9F2-F5900E7900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2375107" y="1862991"/>
            <a:ext cx="802436" cy="910309"/>
          </a:xfrm>
          <a:prstGeom prst="rect">
            <a:avLst/>
          </a:prstGeom>
        </p:spPr>
      </p:pic>
      <p:pic>
        <p:nvPicPr>
          <p:cNvPr id="9" name="img3" descr="Icon&#10;&#10;Description automatically generated">
            <a:extLst>
              <a:ext uri="{FF2B5EF4-FFF2-40B4-BE49-F238E27FC236}">
                <a16:creationId xmlns:a16="http://schemas.microsoft.com/office/drawing/2014/main" id="{11C1AEAE-49FE-49CB-8532-6FCCC98E46B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8008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256433" y="1287224"/>
            <a:ext cx="957233" cy="957233"/>
          </a:xfrm>
          <a:prstGeom prst="rect">
            <a:avLst/>
          </a:prstGeom>
        </p:spPr>
      </p:pic>
      <p:sp>
        <p:nvSpPr>
          <p:cNvPr id="10" name="text3">
            <a:extLst>
              <a:ext uri="{FF2B5EF4-FFF2-40B4-BE49-F238E27FC236}">
                <a16:creationId xmlns:a16="http://schemas.microsoft.com/office/drawing/2014/main" id="{32AA059D-4F3D-4553-B17E-7CB510401B4D}"/>
              </a:ext>
            </a:extLst>
          </p:cNvPr>
          <p:cNvSpPr txBox="1"/>
          <p:nvPr/>
        </p:nvSpPr>
        <p:spPr>
          <a:xfrm>
            <a:off x="2669500" y="2223550"/>
            <a:ext cx="21311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cadastre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 seus analistas no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sistema</a:t>
            </a:r>
            <a:endParaRPr lang="en-US" sz="1400" b="1" u="sng" dirty="0">
              <a:solidFill>
                <a:schemeClr val="tx1">
                  <a:lumMod val="75000"/>
                  <a:lumOff val="25000"/>
                </a:schemeClr>
              </a:solidFill>
              <a:latin typeface="Carme" panose="02000000000000000000" pitchFamily="2" charset="0"/>
              <a:cs typeface="Calibri"/>
            </a:endParaRPr>
          </a:p>
        </p:txBody>
      </p:sp>
      <p:pic>
        <p:nvPicPr>
          <p:cNvPr id="13" name="seta3">
            <a:extLst>
              <a:ext uri="{FF2B5EF4-FFF2-40B4-BE49-F238E27FC236}">
                <a16:creationId xmlns:a16="http://schemas.microsoft.com/office/drawing/2014/main" id="{EBC0042C-A779-40C1-A10A-CB6AF4F045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040746" flipV="1">
            <a:off x="4151143" y="2378477"/>
            <a:ext cx="995749" cy="1129610"/>
          </a:xfrm>
          <a:prstGeom prst="rect">
            <a:avLst/>
          </a:prstGeom>
        </p:spPr>
      </p:pic>
      <p:pic>
        <p:nvPicPr>
          <p:cNvPr id="11" name="img4" descr="Icon&#10;&#10;Description automatically generated">
            <a:extLst>
              <a:ext uri="{FF2B5EF4-FFF2-40B4-BE49-F238E27FC236}">
                <a16:creationId xmlns:a16="http://schemas.microsoft.com/office/drawing/2014/main" id="{284A5250-FCA6-4492-9717-8E04999759F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8008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673690" y="3359345"/>
            <a:ext cx="957231" cy="957231"/>
          </a:xfrm>
          <a:prstGeom prst="rect">
            <a:avLst/>
          </a:prstGeom>
        </p:spPr>
      </p:pic>
      <p:sp>
        <p:nvSpPr>
          <p:cNvPr id="12" name="text4">
            <a:extLst>
              <a:ext uri="{FF2B5EF4-FFF2-40B4-BE49-F238E27FC236}">
                <a16:creationId xmlns:a16="http://schemas.microsoft.com/office/drawing/2014/main" id="{1474930B-F751-4CFA-97C9-640C2314F784}"/>
              </a:ext>
            </a:extLst>
          </p:cNvPr>
          <p:cNvSpPr txBox="1"/>
          <p:nvPr/>
        </p:nvSpPr>
        <p:spPr>
          <a:xfrm>
            <a:off x="4234495" y="4375776"/>
            <a:ext cx="18563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acompanhe os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dados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 em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tempo</a:t>
            </a:r>
            <a:r>
              <a:rPr lang="pt-B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real</a:t>
            </a:r>
            <a:endParaRPr lang="en-US" sz="1400" b="1" u="sng" dirty="0">
              <a:solidFill>
                <a:schemeClr val="tx1">
                  <a:lumMod val="75000"/>
                  <a:lumOff val="25000"/>
                </a:schemeClr>
              </a:solidFill>
              <a:latin typeface="Carme" panose="02000000000000000000" pitchFamily="2" charset="0"/>
              <a:cs typeface="Calibri"/>
            </a:endParaRPr>
          </a:p>
        </p:txBody>
      </p:sp>
      <p:pic>
        <p:nvPicPr>
          <p:cNvPr id="16" name="seta4">
            <a:extLst>
              <a:ext uri="{FF2B5EF4-FFF2-40B4-BE49-F238E27FC236}">
                <a16:creationId xmlns:a16="http://schemas.microsoft.com/office/drawing/2014/main" id="{829D25C5-1462-4C3C-9374-40780F50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72862" flipV="1">
            <a:off x="4627278" y="1411090"/>
            <a:ext cx="1714424" cy="1944899"/>
          </a:xfrm>
          <a:prstGeom prst="rect">
            <a:avLst/>
          </a:prstGeom>
        </p:spPr>
      </p:pic>
      <p:pic>
        <p:nvPicPr>
          <p:cNvPr id="17" name="img5" descr="Icon&#10;&#10;Description automatically generated">
            <a:extLst>
              <a:ext uri="{FF2B5EF4-FFF2-40B4-BE49-F238E27FC236}">
                <a16:creationId xmlns:a16="http://schemas.microsoft.com/office/drawing/2014/main" id="{435023C2-D844-496D-88E4-DEBB78B4E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767" y="576106"/>
            <a:ext cx="1240505" cy="1240505"/>
          </a:xfrm>
          <a:prstGeom prst="rect">
            <a:avLst/>
          </a:prstGeom>
        </p:spPr>
      </p:pic>
      <p:sp>
        <p:nvSpPr>
          <p:cNvPr id="18" name="text5">
            <a:extLst>
              <a:ext uri="{FF2B5EF4-FFF2-40B4-BE49-F238E27FC236}">
                <a16:creationId xmlns:a16="http://schemas.microsoft.com/office/drawing/2014/main" id="{89CD3B91-72F4-4478-88CC-8F58EAB124CC}"/>
              </a:ext>
            </a:extLst>
          </p:cNvPr>
          <p:cNvSpPr txBox="1"/>
          <p:nvPr/>
        </p:nvSpPr>
        <p:spPr>
          <a:xfrm>
            <a:off x="5261853" y="1816611"/>
            <a:ext cx="30083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Carme" panose="02000000000000000000" pitchFamily="2" charset="0"/>
                <a:cs typeface="Calibri"/>
              </a:rPr>
              <a:t>planeje </a:t>
            </a:r>
            <a:r>
              <a:rPr lang="pt-BR" sz="2000" b="1" dirty="0">
                <a:latin typeface="Carme" panose="02000000000000000000" pitchFamily="2" charset="0"/>
                <a:cs typeface="Calibri"/>
              </a:rPr>
              <a:t>estratégias</a:t>
            </a:r>
            <a:r>
              <a:rPr lang="pt-BR" sz="2000" dirty="0">
                <a:latin typeface="Carme" panose="02000000000000000000" pitchFamily="2" charset="0"/>
                <a:cs typeface="Calibri"/>
              </a:rPr>
              <a:t> a partir das </a:t>
            </a:r>
            <a:r>
              <a:rPr lang="pt-BR" sz="2000" b="1" dirty="0">
                <a:latin typeface="Carme" panose="02000000000000000000" pitchFamily="2" charset="0"/>
                <a:cs typeface="Calibri"/>
              </a:rPr>
              <a:t>informações</a:t>
            </a:r>
            <a:endParaRPr lang="en-US" sz="2000" dirty="0">
              <a:latin typeface="Carme" panose="02000000000000000000" pitchFamily="2" charset="0"/>
              <a:cs typeface="Calibri"/>
            </a:endParaRPr>
          </a:p>
        </p:txBody>
      </p:sp>
      <p:pic>
        <p:nvPicPr>
          <p:cNvPr id="15" name="seta5">
            <a:extLst>
              <a:ext uri="{FF2B5EF4-FFF2-40B4-BE49-F238E27FC236}">
                <a16:creationId xmlns:a16="http://schemas.microsoft.com/office/drawing/2014/main" id="{8A35781C-619F-4D81-95DD-472AFC6C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960896">
            <a:off x="6087545" y="-1285280"/>
            <a:ext cx="1288565" cy="12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1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4FE88F92-5CC5-4EBE-9439-7E9DCE9797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pic>
        <p:nvPicPr>
          <p:cNvPr id="23" name="img1" descr="Icon&#10;&#10;Description automatically generated">
            <a:extLst>
              <a:ext uri="{FF2B5EF4-FFF2-40B4-BE49-F238E27FC236}">
                <a16:creationId xmlns:a16="http://schemas.microsoft.com/office/drawing/2014/main" id="{E0226F93-7CAE-4C63-93BB-903FD311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008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0170" y="1118695"/>
            <a:ext cx="957232" cy="957232"/>
          </a:xfrm>
          <a:prstGeom prst="rect">
            <a:avLst/>
          </a:prstGeom>
        </p:spPr>
      </p:pic>
      <p:sp>
        <p:nvSpPr>
          <p:cNvPr id="22" name="text1">
            <a:extLst>
              <a:ext uri="{FF2B5EF4-FFF2-40B4-BE49-F238E27FC236}">
                <a16:creationId xmlns:a16="http://schemas.microsoft.com/office/drawing/2014/main" id="{2A62D23E-EFDC-49D5-B4EB-9E5E71F291B2}"/>
              </a:ext>
            </a:extLst>
          </p:cNvPr>
          <p:cNvSpPr txBox="1"/>
          <p:nvPr/>
        </p:nvSpPr>
        <p:spPr>
          <a:xfrm>
            <a:off x="-172300" y="2075927"/>
            <a:ext cx="22421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entre em contato e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solicite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 os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ea typeface="+mn-lt"/>
                <a:cs typeface="+mn-lt"/>
              </a:rPr>
              <a:t>serviços</a:t>
            </a:r>
            <a:endParaRPr lang="en-US" sz="1400" b="1" u="sng" dirty="0">
              <a:solidFill>
                <a:schemeClr val="tx1">
                  <a:lumMod val="75000"/>
                  <a:lumOff val="25000"/>
                </a:schemeClr>
              </a:solidFill>
              <a:latin typeface="Carme" panose="02000000000000000000" pitchFamily="2" charset="0"/>
              <a:cs typeface="Calibri"/>
            </a:endParaRPr>
          </a:p>
        </p:txBody>
      </p:sp>
      <p:pic>
        <p:nvPicPr>
          <p:cNvPr id="7" name="seta1">
            <a:extLst>
              <a:ext uri="{FF2B5EF4-FFF2-40B4-BE49-F238E27FC236}">
                <a16:creationId xmlns:a16="http://schemas.microsoft.com/office/drawing/2014/main" id="{99547656-9F4F-4A00-BC7A-F101F053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8581" y="2526506"/>
            <a:ext cx="842505" cy="842505"/>
          </a:xfrm>
          <a:prstGeom prst="rect">
            <a:avLst/>
          </a:prstGeom>
        </p:spPr>
      </p:pic>
      <p:pic>
        <p:nvPicPr>
          <p:cNvPr id="5" name="img2" descr="Icon&#10;&#10;Description automatically generated">
            <a:extLst>
              <a:ext uri="{FF2B5EF4-FFF2-40B4-BE49-F238E27FC236}">
                <a16:creationId xmlns:a16="http://schemas.microsoft.com/office/drawing/2014/main" id="{8FEA015A-EDAA-4A16-ACA9-A194970FEE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8008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877362" y="2461848"/>
            <a:ext cx="948654" cy="957231"/>
          </a:xfrm>
          <a:prstGeom prst="rect">
            <a:avLst/>
          </a:prstGeom>
        </p:spPr>
      </p:pic>
      <p:sp>
        <p:nvSpPr>
          <p:cNvPr id="6" name="text2">
            <a:extLst>
              <a:ext uri="{FF2B5EF4-FFF2-40B4-BE49-F238E27FC236}">
                <a16:creationId xmlns:a16="http://schemas.microsoft.com/office/drawing/2014/main" id="{08F22A9A-FE83-48A9-88E5-8C255CD6DAD6}"/>
              </a:ext>
            </a:extLst>
          </p:cNvPr>
          <p:cNvSpPr txBox="1"/>
          <p:nvPr/>
        </p:nvSpPr>
        <p:spPr>
          <a:xfrm>
            <a:off x="1226039" y="3409421"/>
            <a:ext cx="21311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instalamos os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sensores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 na sua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unidade</a:t>
            </a:r>
            <a:endParaRPr lang="en-US" sz="1400" b="1" u="sng" dirty="0">
              <a:solidFill>
                <a:schemeClr val="tx1">
                  <a:lumMod val="75000"/>
                  <a:lumOff val="25000"/>
                </a:schemeClr>
              </a:solidFill>
              <a:latin typeface="Carme" panose="02000000000000000000" pitchFamily="2" charset="0"/>
              <a:cs typeface="Calibri"/>
            </a:endParaRPr>
          </a:p>
        </p:txBody>
      </p:sp>
      <p:pic>
        <p:nvPicPr>
          <p:cNvPr id="8" name="seta2">
            <a:extLst>
              <a:ext uri="{FF2B5EF4-FFF2-40B4-BE49-F238E27FC236}">
                <a16:creationId xmlns:a16="http://schemas.microsoft.com/office/drawing/2014/main" id="{021F198A-C0F4-49D2-B9F2-F5900E7900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340422" flipV="1">
            <a:off x="2091306" y="1696539"/>
            <a:ext cx="586396" cy="665226"/>
          </a:xfrm>
          <a:prstGeom prst="rect">
            <a:avLst/>
          </a:prstGeom>
        </p:spPr>
      </p:pic>
      <p:pic>
        <p:nvPicPr>
          <p:cNvPr id="9" name="img3" descr="Icon&#10;&#10;Description automatically generated">
            <a:extLst>
              <a:ext uri="{FF2B5EF4-FFF2-40B4-BE49-F238E27FC236}">
                <a16:creationId xmlns:a16="http://schemas.microsoft.com/office/drawing/2014/main" id="{11C1AEAE-49FE-49CB-8532-6FCCC98E46B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8008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027806" y="889827"/>
            <a:ext cx="957233" cy="957233"/>
          </a:xfrm>
          <a:prstGeom prst="rect">
            <a:avLst/>
          </a:prstGeom>
        </p:spPr>
      </p:pic>
      <p:sp>
        <p:nvSpPr>
          <p:cNvPr id="10" name="text3">
            <a:extLst>
              <a:ext uri="{FF2B5EF4-FFF2-40B4-BE49-F238E27FC236}">
                <a16:creationId xmlns:a16="http://schemas.microsoft.com/office/drawing/2014/main" id="{32AA059D-4F3D-4553-B17E-7CB510401B4D}"/>
              </a:ext>
            </a:extLst>
          </p:cNvPr>
          <p:cNvSpPr txBox="1"/>
          <p:nvPr/>
        </p:nvSpPr>
        <p:spPr>
          <a:xfrm>
            <a:off x="2440873" y="1826153"/>
            <a:ext cx="21311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cadastre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 seus analistas no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sistema</a:t>
            </a:r>
            <a:endParaRPr lang="en-US" sz="1400" b="1" u="sng" dirty="0">
              <a:solidFill>
                <a:schemeClr val="tx1">
                  <a:lumMod val="75000"/>
                  <a:lumOff val="25000"/>
                </a:schemeClr>
              </a:solidFill>
              <a:latin typeface="Carme" panose="02000000000000000000" pitchFamily="2" charset="0"/>
              <a:cs typeface="Calibri"/>
            </a:endParaRPr>
          </a:p>
        </p:txBody>
      </p:sp>
      <p:pic>
        <p:nvPicPr>
          <p:cNvPr id="13" name="seta3">
            <a:extLst>
              <a:ext uri="{FF2B5EF4-FFF2-40B4-BE49-F238E27FC236}">
                <a16:creationId xmlns:a16="http://schemas.microsoft.com/office/drawing/2014/main" id="{EBC0042C-A779-40C1-A10A-CB6AF4F045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923257" flipV="1">
            <a:off x="4004816" y="1974688"/>
            <a:ext cx="972853" cy="1103636"/>
          </a:xfrm>
          <a:prstGeom prst="rect">
            <a:avLst/>
          </a:prstGeom>
        </p:spPr>
      </p:pic>
      <p:pic>
        <p:nvPicPr>
          <p:cNvPr id="11" name="img4" descr="Icon&#10;&#10;Description automatically generated">
            <a:extLst>
              <a:ext uri="{FF2B5EF4-FFF2-40B4-BE49-F238E27FC236}">
                <a16:creationId xmlns:a16="http://schemas.microsoft.com/office/drawing/2014/main" id="{284A5250-FCA6-4492-9717-8E04999759F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8008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384290" y="3029712"/>
            <a:ext cx="948655" cy="948655"/>
          </a:xfrm>
          <a:prstGeom prst="rect">
            <a:avLst/>
          </a:prstGeom>
        </p:spPr>
      </p:pic>
      <p:sp>
        <p:nvSpPr>
          <p:cNvPr id="12" name="text4">
            <a:extLst>
              <a:ext uri="{FF2B5EF4-FFF2-40B4-BE49-F238E27FC236}">
                <a16:creationId xmlns:a16="http://schemas.microsoft.com/office/drawing/2014/main" id="{1474930B-F751-4CFA-97C9-640C2314F784}"/>
              </a:ext>
            </a:extLst>
          </p:cNvPr>
          <p:cNvSpPr txBox="1"/>
          <p:nvPr/>
        </p:nvSpPr>
        <p:spPr>
          <a:xfrm>
            <a:off x="3933991" y="3978367"/>
            <a:ext cx="18492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acompanhe os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dados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 em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tempo</a:t>
            </a:r>
            <a:r>
              <a:rPr lang="pt-B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real</a:t>
            </a:r>
            <a:endParaRPr lang="en-US" sz="1400" b="1" u="sng" dirty="0">
              <a:solidFill>
                <a:schemeClr val="tx1">
                  <a:lumMod val="75000"/>
                  <a:lumOff val="25000"/>
                </a:schemeClr>
              </a:solidFill>
              <a:latin typeface="Carme" panose="02000000000000000000" pitchFamily="2" charset="0"/>
              <a:cs typeface="Calibri"/>
            </a:endParaRPr>
          </a:p>
        </p:txBody>
      </p:sp>
      <p:pic>
        <p:nvPicPr>
          <p:cNvPr id="14" name="seta4">
            <a:extLst>
              <a:ext uri="{FF2B5EF4-FFF2-40B4-BE49-F238E27FC236}">
                <a16:creationId xmlns:a16="http://schemas.microsoft.com/office/drawing/2014/main" id="{D8EEE5F1-896B-4484-8EDB-D4E3832D15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356391" flipV="1">
            <a:off x="4735447" y="1791172"/>
            <a:ext cx="1153936" cy="1309063"/>
          </a:xfrm>
          <a:prstGeom prst="rect">
            <a:avLst/>
          </a:prstGeom>
        </p:spPr>
      </p:pic>
      <p:pic>
        <p:nvPicPr>
          <p:cNvPr id="15" name="img5" descr="Icon&#10;&#10;Description automatically generated">
            <a:extLst>
              <a:ext uri="{FF2B5EF4-FFF2-40B4-BE49-F238E27FC236}">
                <a16:creationId xmlns:a16="http://schemas.microsoft.com/office/drawing/2014/main" id="{4A958648-8D44-463C-903C-5B03F5E712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8008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41691" y="1252015"/>
            <a:ext cx="957233" cy="957233"/>
          </a:xfrm>
          <a:prstGeom prst="rect">
            <a:avLst/>
          </a:prstGeom>
        </p:spPr>
      </p:pic>
      <p:sp>
        <p:nvSpPr>
          <p:cNvPr id="16" name="text5">
            <a:extLst>
              <a:ext uri="{FF2B5EF4-FFF2-40B4-BE49-F238E27FC236}">
                <a16:creationId xmlns:a16="http://schemas.microsoft.com/office/drawing/2014/main" id="{89BE77C2-4324-4547-BF14-D19B2FDC0BD1}"/>
              </a:ext>
            </a:extLst>
          </p:cNvPr>
          <p:cNvSpPr txBox="1"/>
          <p:nvPr/>
        </p:nvSpPr>
        <p:spPr>
          <a:xfrm>
            <a:off x="5277485" y="2209248"/>
            <a:ext cx="20856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planeje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estratégias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 a partir das </a:t>
            </a:r>
            <a:r>
              <a:rPr lang="pt-B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rme" panose="02000000000000000000" pitchFamily="2" charset="0"/>
                <a:cs typeface="Calibri"/>
              </a:rPr>
              <a:t>informações</a:t>
            </a:r>
            <a:endParaRPr lang="en-US" sz="1400" u="sng" dirty="0">
              <a:solidFill>
                <a:schemeClr val="tx1">
                  <a:lumMod val="75000"/>
                  <a:lumOff val="25000"/>
                </a:schemeClr>
              </a:solidFill>
              <a:latin typeface="Carme" panose="02000000000000000000" pitchFamily="2" charset="0"/>
              <a:cs typeface="Calibri"/>
            </a:endParaRPr>
          </a:p>
        </p:txBody>
      </p:sp>
      <p:pic>
        <p:nvPicPr>
          <p:cNvPr id="18" name="seta5">
            <a:extLst>
              <a:ext uri="{FF2B5EF4-FFF2-40B4-BE49-F238E27FC236}">
                <a16:creationId xmlns:a16="http://schemas.microsoft.com/office/drawing/2014/main" id="{EF42B309-3E39-4A37-AAF9-882FAF09A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12" y="2583825"/>
            <a:ext cx="1288565" cy="1288565"/>
          </a:xfrm>
          <a:prstGeom prst="rect">
            <a:avLst/>
          </a:prstGeom>
        </p:spPr>
      </p:pic>
      <p:pic>
        <p:nvPicPr>
          <p:cNvPr id="20" name="img6" descr="Icon&#10;&#10;Description automatically generated">
            <a:extLst>
              <a:ext uri="{FF2B5EF4-FFF2-40B4-BE49-F238E27FC236}">
                <a16:creationId xmlns:a16="http://schemas.microsoft.com/office/drawing/2014/main" id="{42DDB3AE-7DB2-496B-826B-F08BADF2FC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9406" y="2569500"/>
            <a:ext cx="1240505" cy="1240505"/>
          </a:xfrm>
          <a:prstGeom prst="rect">
            <a:avLst/>
          </a:prstGeom>
        </p:spPr>
      </p:pic>
      <p:sp>
        <p:nvSpPr>
          <p:cNvPr id="21" name="text6">
            <a:extLst>
              <a:ext uri="{FF2B5EF4-FFF2-40B4-BE49-F238E27FC236}">
                <a16:creationId xmlns:a16="http://schemas.microsoft.com/office/drawing/2014/main" id="{F24EE337-DE23-4CE1-B8B0-1A1197DBA24E}"/>
              </a:ext>
            </a:extLst>
          </p:cNvPr>
          <p:cNvSpPr txBox="1"/>
          <p:nvPr/>
        </p:nvSpPr>
        <p:spPr>
          <a:xfrm>
            <a:off x="6760006" y="3898076"/>
            <a:ext cx="27193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Carme" panose="02000000000000000000" pitchFamily="2" charset="0"/>
                <a:cs typeface="Calibri"/>
              </a:rPr>
              <a:t>aplique suas </a:t>
            </a:r>
            <a:r>
              <a:rPr lang="pt-BR" sz="2000" b="1" dirty="0">
                <a:latin typeface="Carme" panose="02000000000000000000" pitchFamily="2" charset="0"/>
                <a:cs typeface="Calibri"/>
              </a:rPr>
              <a:t>decisões</a:t>
            </a:r>
            <a:r>
              <a:rPr lang="pt-BR" sz="2000" dirty="0">
                <a:latin typeface="Carme" panose="02000000000000000000" pitchFamily="2" charset="0"/>
                <a:cs typeface="Calibri"/>
              </a:rPr>
              <a:t> e obtenha </a:t>
            </a:r>
            <a:r>
              <a:rPr lang="pt-BR" sz="2000" b="1" dirty="0">
                <a:latin typeface="Carme" panose="02000000000000000000" pitchFamily="2" charset="0"/>
                <a:cs typeface="Calibri"/>
              </a:rPr>
              <a:t>resultado</a:t>
            </a:r>
            <a:endParaRPr lang="en-US" sz="2000" b="1" dirty="0">
              <a:latin typeface="Carme" panose="02000000000000000000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0445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ackground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sp>
        <p:nvSpPr>
          <p:cNvPr id="658" name="nuvem">
            <a:extLst>
              <a:ext uri="{FF2B5EF4-FFF2-40B4-BE49-F238E27FC236}">
                <a16:creationId xmlns:a16="http://schemas.microsoft.com/office/drawing/2014/main" id="{882F54C8-6758-4C3C-AF65-6CE9D77F260D}"/>
              </a:ext>
            </a:extLst>
          </p:cNvPr>
          <p:cNvSpPr>
            <a:spLocks/>
          </p:cNvSpPr>
          <p:nvPr/>
        </p:nvSpPr>
        <p:spPr>
          <a:xfrm>
            <a:off x="4016257" y="-203496"/>
            <a:ext cx="1520456" cy="706770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Quicksand" panose="00000500000000000000" pitchFamily="2" charset="0"/>
            </a:endParaRPr>
          </a:p>
          <a:p>
            <a:pPr algn="ctr"/>
            <a:r>
              <a:rPr lang="pt-BR" sz="2800" dirty="0">
                <a:latin typeface="Quicksand" panose="00000500000000000000" pitchFamily="2" charset="0"/>
              </a:rPr>
              <a:t>NUVEM</a:t>
            </a:r>
            <a:endParaRPr lang="pt-BR" dirty="0">
              <a:latin typeface="Quicksand" panose="00000500000000000000" pitchFamily="2" charset="0"/>
            </a:endParaRPr>
          </a:p>
        </p:txBody>
      </p:sp>
      <p:sp>
        <p:nvSpPr>
          <p:cNvPr id="10" name="opacity">
            <a:extLst>
              <a:ext uri="{FF2B5EF4-FFF2-40B4-BE49-F238E27FC236}">
                <a16:creationId xmlns:a16="http://schemas.microsoft.com/office/drawing/2014/main" id="{68B246AB-E5D3-4807-9E62-8012D4F9599B}"/>
              </a:ext>
            </a:extLst>
          </p:cNvPr>
          <p:cNvSpPr/>
          <p:nvPr/>
        </p:nvSpPr>
        <p:spPr>
          <a:xfrm>
            <a:off x="0" y="1"/>
            <a:ext cx="9601199" cy="5400674"/>
          </a:xfrm>
          <a:prstGeom prst="rect">
            <a:avLst/>
          </a:prstGeom>
          <a:solidFill>
            <a:srgbClr val="421C5E">
              <a:alpha val="8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9" name="info-text4">
            <a:extLst>
              <a:ext uri="{FF2B5EF4-FFF2-40B4-BE49-F238E27FC236}">
                <a16:creationId xmlns:a16="http://schemas.microsoft.com/office/drawing/2014/main" id="{8E88B077-85D4-4988-B7B9-0491E64A339A}"/>
              </a:ext>
            </a:extLst>
          </p:cNvPr>
          <p:cNvSpPr txBox="1">
            <a:spLocks/>
          </p:cNvSpPr>
          <p:nvPr/>
        </p:nvSpPr>
        <p:spPr>
          <a:xfrm>
            <a:off x="2461773" y="903117"/>
            <a:ext cx="4677653" cy="1015663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13C1F7"/>
                </a:solidFill>
                <a:latin typeface="Quicksand" panose="00000500000000000000" pitchFamily="2" charset="0"/>
              </a:rPr>
              <a:t>Hospedagem em NUVEM</a:t>
            </a:r>
          </a:p>
          <a:p>
            <a:pPr algn="ctr"/>
            <a:r>
              <a:rPr lang="pt-BR" sz="3000" b="1" dirty="0">
                <a:solidFill>
                  <a:srgbClr val="13C1F7"/>
                </a:solidFill>
                <a:latin typeface="Quicksand" panose="00000500000000000000" pitchFamily="2" charset="0"/>
              </a:rPr>
              <a:t>(AZURE)</a:t>
            </a:r>
          </a:p>
        </p:txBody>
      </p:sp>
      <p:pic>
        <p:nvPicPr>
          <p:cNvPr id="92" name="NUVEM" descr="Ícone&#10;&#10;Descrição gerada automaticamente">
            <a:extLst>
              <a:ext uri="{FF2B5EF4-FFF2-40B4-BE49-F238E27FC236}">
                <a16:creationId xmlns:a16="http://schemas.microsoft.com/office/drawing/2014/main" id="{83D92FD9-FE57-4048-8DCC-AAC6A518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20" y="1727672"/>
            <a:ext cx="2554926" cy="2554928"/>
          </a:xfrm>
          <a:prstGeom prst="rect">
            <a:avLst/>
          </a:prstGeom>
        </p:spPr>
      </p:pic>
      <p:pic>
        <p:nvPicPr>
          <p:cNvPr id="54" name="azure logo">
            <a:extLst>
              <a:ext uri="{FF2B5EF4-FFF2-40B4-BE49-F238E27FC236}">
                <a16:creationId xmlns:a16="http://schemas.microsoft.com/office/drawing/2014/main" id="{DD974875-B6B9-48C0-8CC6-1AD6F572D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988" y="1989053"/>
            <a:ext cx="905303" cy="9053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093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ackground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sp>
        <p:nvSpPr>
          <p:cNvPr id="658" name="NUVEM">
            <a:extLst>
              <a:ext uri="{FF2B5EF4-FFF2-40B4-BE49-F238E27FC236}">
                <a16:creationId xmlns:a16="http://schemas.microsoft.com/office/drawing/2014/main" id="{882F54C8-6758-4C3C-AF65-6CE9D77F260D}"/>
              </a:ext>
            </a:extLst>
          </p:cNvPr>
          <p:cNvSpPr>
            <a:spLocks/>
          </p:cNvSpPr>
          <p:nvPr/>
        </p:nvSpPr>
        <p:spPr>
          <a:xfrm>
            <a:off x="4016257" y="-253711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Quicksand" panose="00000500000000000000" pitchFamily="2" charset="0"/>
            </a:endParaRPr>
          </a:p>
          <a:p>
            <a:pPr algn="ctr"/>
            <a:r>
              <a:rPr lang="pt-BR" dirty="0">
                <a:latin typeface="Quicksand" panose="00000500000000000000" pitchFamily="2" charset="0"/>
              </a:rPr>
              <a:t>NUVEM</a:t>
            </a:r>
          </a:p>
        </p:txBody>
      </p:sp>
      <p:sp>
        <p:nvSpPr>
          <p:cNvPr id="315" name="info-text2">
            <a:extLst>
              <a:ext uri="{FF2B5EF4-FFF2-40B4-BE49-F238E27FC236}">
                <a16:creationId xmlns:a16="http://schemas.microsoft.com/office/drawing/2014/main" id="{B8F41526-869A-4CD4-B94C-8F850FE212AF}"/>
              </a:ext>
            </a:extLst>
          </p:cNvPr>
          <p:cNvSpPr txBox="1">
            <a:spLocks/>
          </p:cNvSpPr>
          <p:nvPr/>
        </p:nvSpPr>
        <p:spPr>
          <a:xfrm>
            <a:off x="5687870" y="491494"/>
            <a:ext cx="1876082" cy="461666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Banco de Dados</a:t>
            </a:r>
          </a:p>
          <a:p>
            <a:pPr algn="ctr"/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Microsoft MYSQL Server</a:t>
            </a:r>
          </a:p>
        </p:txBody>
      </p:sp>
      <p:sp>
        <p:nvSpPr>
          <p:cNvPr id="318" name="info-text3">
            <a:extLst>
              <a:ext uri="{FF2B5EF4-FFF2-40B4-BE49-F238E27FC236}">
                <a16:creationId xmlns:a16="http://schemas.microsoft.com/office/drawing/2014/main" id="{E68EE20D-7296-4145-A5CE-51F6D7337A07}"/>
              </a:ext>
            </a:extLst>
          </p:cNvPr>
          <p:cNvSpPr txBox="1">
            <a:spLocks/>
          </p:cNvSpPr>
          <p:nvPr/>
        </p:nvSpPr>
        <p:spPr>
          <a:xfrm>
            <a:off x="1366215" y="483210"/>
            <a:ext cx="1044413" cy="830997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Tecnologias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Javascript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CSS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HTML</a:t>
            </a:r>
          </a:p>
        </p:txBody>
      </p:sp>
      <p:sp>
        <p:nvSpPr>
          <p:cNvPr id="319" name="info-text4">
            <a:extLst>
              <a:ext uri="{FF2B5EF4-FFF2-40B4-BE49-F238E27FC236}">
                <a16:creationId xmlns:a16="http://schemas.microsoft.com/office/drawing/2014/main" id="{8E88B077-85D4-4988-B7B9-0491E64A339A}"/>
              </a:ext>
            </a:extLst>
          </p:cNvPr>
          <p:cNvSpPr txBox="1">
            <a:spLocks/>
          </p:cNvSpPr>
          <p:nvPr/>
        </p:nvSpPr>
        <p:spPr>
          <a:xfrm>
            <a:off x="3757511" y="4818684"/>
            <a:ext cx="2037947" cy="461666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Hospedagem em NUVEM</a:t>
            </a:r>
          </a:p>
          <a:p>
            <a:pPr algn="ctr"/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(AZURE)</a:t>
            </a:r>
          </a:p>
        </p:txBody>
      </p:sp>
      <p:pic>
        <p:nvPicPr>
          <p:cNvPr id="92" name="NUVEM" descr="Ícone&#10;&#10;Descrição gerada automaticamente">
            <a:extLst>
              <a:ext uri="{FF2B5EF4-FFF2-40B4-BE49-F238E27FC236}">
                <a16:creationId xmlns:a16="http://schemas.microsoft.com/office/drawing/2014/main" id="{83D92FD9-FE57-4048-8DCC-AAC6A518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18" y="3459035"/>
            <a:ext cx="1477605" cy="1477606"/>
          </a:xfrm>
          <a:prstGeom prst="rect">
            <a:avLst/>
          </a:prstGeom>
        </p:spPr>
      </p:pic>
      <p:pic>
        <p:nvPicPr>
          <p:cNvPr id="54" name="azure logo">
            <a:extLst>
              <a:ext uri="{FF2B5EF4-FFF2-40B4-BE49-F238E27FC236}">
                <a16:creationId xmlns:a16="http://schemas.microsoft.com/office/drawing/2014/main" id="{DD974875-B6B9-48C0-8CC6-1AD6F572D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7412" y="3610201"/>
            <a:ext cx="523569" cy="523569"/>
          </a:xfrm>
          <a:prstGeom prst="rect">
            <a:avLst/>
          </a:prstGeom>
          <a:ln>
            <a:noFill/>
          </a:ln>
        </p:spPr>
      </p:pic>
      <p:pic>
        <p:nvPicPr>
          <p:cNvPr id="96" name="SaaS" descr="Ícone&#10;&#10;Descrição gerada automaticamente">
            <a:extLst>
              <a:ext uri="{FF2B5EF4-FFF2-40B4-BE49-F238E27FC236}">
                <a16:creationId xmlns:a16="http://schemas.microsoft.com/office/drawing/2014/main" id="{F4C989F1-D793-4C69-AA43-39CDEC2CE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338" y="1868240"/>
            <a:ext cx="886562" cy="886563"/>
          </a:xfrm>
          <a:prstGeom prst="rect">
            <a:avLst/>
          </a:prstGeom>
        </p:spPr>
      </p:pic>
      <p:pic>
        <p:nvPicPr>
          <p:cNvPr id="4" name="nodeJS" descr="Ícone&#10;&#10;Descrição gerada automaticamente">
            <a:extLst>
              <a:ext uri="{FF2B5EF4-FFF2-40B4-BE49-F238E27FC236}">
                <a16:creationId xmlns:a16="http://schemas.microsoft.com/office/drawing/2014/main" id="{52E8C5BB-625C-4054-8598-9CFE01373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5" y="928251"/>
            <a:ext cx="591043" cy="591043"/>
          </a:xfrm>
          <a:prstGeom prst="rect">
            <a:avLst/>
          </a:prstGeom>
        </p:spPr>
      </p:pic>
      <p:pic>
        <p:nvPicPr>
          <p:cNvPr id="104" name="bd" descr="Ícone&#10;&#10;Descrição gerada automaticamente">
            <a:extLst>
              <a:ext uri="{FF2B5EF4-FFF2-40B4-BE49-F238E27FC236}">
                <a16:creationId xmlns:a16="http://schemas.microsoft.com/office/drawing/2014/main" id="{607AB2CB-3D83-4480-A09B-6B6CB86FB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36" y="590240"/>
            <a:ext cx="591043" cy="591043"/>
          </a:xfrm>
          <a:prstGeom prst="rect">
            <a:avLst/>
          </a:prstGeom>
        </p:spPr>
      </p:pic>
      <p:pic>
        <p:nvPicPr>
          <p:cNvPr id="100" name="site" descr="Uma imagem contendo Forma&#10;&#10;Descrição gerada automaticamente">
            <a:extLst>
              <a:ext uri="{FF2B5EF4-FFF2-40B4-BE49-F238E27FC236}">
                <a16:creationId xmlns:a16="http://schemas.microsoft.com/office/drawing/2014/main" id="{F95E5FAB-FA10-4CEF-8B0B-386ED11EB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16" y="594542"/>
            <a:ext cx="591043" cy="591043"/>
          </a:xfrm>
          <a:prstGeom prst="rect">
            <a:avLst/>
          </a:prstGeom>
        </p:spPr>
      </p:pic>
      <p:pic>
        <p:nvPicPr>
          <p:cNvPr id="112" name="js" descr="Logotipo&#10;&#10;Descrição gerada automaticamente">
            <a:extLst>
              <a:ext uri="{FF2B5EF4-FFF2-40B4-BE49-F238E27FC236}">
                <a16:creationId xmlns:a16="http://schemas.microsoft.com/office/drawing/2014/main" id="{D5C5CED0-95D6-4ECD-AC20-151510096B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07" y="26948"/>
            <a:ext cx="443281" cy="443281"/>
          </a:xfrm>
          <a:prstGeom prst="rect">
            <a:avLst/>
          </a:prstGeom>
        </p:spPr>
      </p:pic>
      <p:pic>
        <p:nvPicPr>
          <p:cNvPr id="108" name="html" descr="Logotipo, Ícone&#10;&#10;Descrição gerada automaticamente">
            <a:extLst>
              <a:ext uri="{FF2B5EF4-FFF2-40B4-BE49-F238E27FC236}">
                <a16:creationId xmlns:a16="http://schemas.microsoft.com/office/drawing/2014/main" id="{FD83FBF9-61B4-4EF5-B1A6-86F394321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27" y="668512"/>
            <a:ext cx="443281" cy="443281"/>
          </a:xfrm>
          <a:prstGeom prst="rect">
            <a:avLst/>
          </a:prstGeom>
        </p:spPr>
      </p:pic>
      <p:pic>
        <p:nvPicPr>
          <p:cNvPr id="116" name="css" descr="Ícone&#10;&#10;Descrição gerada automaticamente">
            <a:extLst>
              <a:ext uri="{FF2B5EF4-FFF2-40B4-BE49-F238E27FC236}">
                <a16:creationId xmlns:a16="http://schemas.microsoft.com/office/drawing/2014/main" id="{E2BDC217-F524-4C89-9A13-7F69B3311B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03" y="1337422"/>
            <a:ext cx="443281" cy="443281"/>
          </a:xfrm>
          <a:prstGeom prst="rect">
            <a:avLst/>
          </a:prstGeom>
        </p:spPr>
      </p:pic>
      <p:grpSp>
        <p:nvGrpSpPr>
          <p:cNvPr id="6" name="lines1">
            <a:extLst>
              <a:ext uri="{FF2B5EF4-FFF2-40B4-BE49-F238E27FC236}">
                <a16:creationId xmlns:a16="http://schemas.microsoft.com/office/drawing/2014/main" id="{AE308EC2-1A45-4B09-A094-8F3B4C38EAD1}"/>
              </a:ext>
            </a:extLst>
          </p:cNvPr>
          <p:cNvGrpSpPr/>
          <p:nvPr/>
        </p:nvGrpSpPr>
        <p:grpSpPr>
          <a:xfrm>
            <a:off x="2774984" y="248589"/>
            <a:ext cx="2556252" cy="3210446"/>
            <a:chOff x="2774984" y="248589"/>
            <a:chExt cx="2556252" cy="3210446"/>
          </a:xfrm>
        </p:grpSpPr>
        <p:cxnSp>
          <p:nvCxnSpPr>
            <p:cNvPr id="102" name="1">
              <a:extLst>
                <a:ext uri="{FF2B5EF4-FFF2-40B4-BE49-F238E27FC236}">
                  <a16:creationId xmlns:a16="http://schemas.microsoft.com/office/drawing/2014/main" id="{B295D783-8D79-4A34-BED9-D47651D601E3}"/>
                </a:ext>
              </a:extLst>
            </p:cNvPr>
            <p:cNvCxnSpPr>
              <a:cxnSpLocks/>
              <a:stCxn id="92" idx="0"/>
              <a:endCxn id="96" idx="2"/>
            </p:cNvCxnSpPr>
            <p:nvPr/>
          </p:nvCxnSpPr>
          <p:spPr>
            <a:xfrm rot="16200000" flipV="1">
              <a:off x="4388504" y="3106918"/>
              <a:ext cx="704232" cy="2"/>
            </a:xfrm>
            <a:prstGeom prst="bentConnector3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2">
              <a:extLst>
                <a:ext uri="{FF2B5EF4-FFF2-40B4-BE49-F238E27FC236}">
                  <a16:creationId xmlns:a16="http://schemas.microsoft.com/office/drawing/2014/main" id="{6A5E7C87-EF3D-45A0-A735-8D3E0209ED7A}"/>
                </a:ext>
              </a:extLst>
            </p:cNvPr>
            <p:cNvCxnSpPr>
              <a:cxnSpLocks/>
              <a:stCxn id="100" idx="3"/>
              <a:endCxn id="96" idx="0"/>
            </p:cNvCxnSpPr>
            <p:nvPr/>
          </p:nvCxnSpPr>
          <p:spPr>
            <a:xfrm>
              <a:off x="4036559" y="890064"/>
              <a:ext cx="704060" cy="97817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3">
              <a:extLst>
                <a:ext uri="{FF2B5EF4-FFF2-40B4-BE49-F238E27FC236}">
                  <a16:creationId xmlns:a16="http://schemas.microsoft.com/office/drawing/2014/main" id="{BCA0C5D1-2CD1-4274-8E88-4D1C81409A36}"/>
                </a:ext>
              </a:extLst>
            </p:cNvPr>
            <p:cNvCxnSpPr>
              <a:cxnSpLocks/>
              <a:stCxn id="104" idx="1"/>
              <a:endCxn id="96" idx="0"/>
            </p:cNvCxnSpPr>
            <p:nvPr/>
          </p:nvCxnSpPr>
          <p:spPr>
            <a:xfrm flipH="1">
              <a:off x="4740619" y="885762"/>
              <a:ext cx="590617" cy="982478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4">
              <a:extLst>
                <a:ext uri="{FF2B5EF4-FFF2-40B4-BE49-F238E27FC236}">
                  <a16:creationId xmlns:a16="http://schemas.microsoft.com/office/drawing/2014/main" id="{AB1FF230-B611-4B8F-A552-BDC44499076C}"/>
                </a:ext>
              </a:extLst>
            </p:cNvPr>
            <p:cNvCxnSpPr>
              <a:cxnSpLocks/>
              <a:stCxn id="100" idx="3"/>
              <a:endCxn id="104" idx="1"/>
            </p:cNvCxnSpPr>
            <p:nvPr/>
          </p:nvCxnSpPr>
          <p:spPr>
            <a:xfrm flipV="1">
              <a:off x="4036559" y="885762"/>
              <a:ext cx="1294676" cy="4302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5">
              <a:extLst>
                <a:ext uri="{FF2B5EF4-FFF2-40B4-BE49-F238E27FC236}">
                  <a16:creationId xmlns:a16="http://schemas.microsoft.com/office/drawing/2014/main" id="{472166DA-AD18-4004-B03E-EAF65B1406CC}"/>
                </a:ext>
              </a:extLst>
            </p:cNvPr>
            <p:cNvCxnSpPr>
              <a:cxnSpLocks/>
              <a:stCxn id="112" idx="3"/>
              <a:endCxn id="100" idx="1"/>
            </p:cNvCxnSpPr>
            <p:nvPr/>
          </p:nvCxnSpPr>
          <p:spPr>
            <a:xfrm>
              <a:off x="2784588" y="248589"/>
              <a:ext cx="660928" cy="641475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6">
              <a:extLst>
                <a:ext uri="{FF2B5EF4-FFF2-40B4-BE49-F238E27FC236}">
                  <a16:creationId xmlns:a16="http://schemas.microsoft.com/office/drawing/2014/main" id="{94021463-426D-4E83-8AE7-21E582AA2449}"/>
                </a:ext>
              </a:extLst>
            </p:cNvPr>
            <p:cNvCxnSpPr>
              <a:cxnSpLocks/>
              <a:stCxn id="108" idx="3"/>
              <a:endCxn id="100" idx="1"/>
            </p:cNvCxnSpPr>
            <p:nvPr/>
          </p:nvCxnSpPr>
          <p:spPr>
            <a:xfrm flipV="1">
              <a:off x="2784908" y="890064"/>
              <a:ext cx="660608" cy="89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7">
              <a:extLst>
                <a:ext uri="{FF2B5EF4-FFF2-40B4-BE49-F238E27FC236}">
                  <a16:creationId xmlns:a16="http://schemas.microsoft.com/office/drawing/2014/main" id="{55DCA934-CBD5-4BCE-9A1D-731A5EB143EF}"/>
                </a:ext>
              </a:extLst>
            </p:cNvPr>
            <p:cNvCxnSpPr>
              <a:cxnSpLocks/>
              <a:stCxn id="116" idx="3"/>
              <a:endCxn id="100" idx="1"/>
            </p:cNvCxnSpPr>
            <p:nvPr/>
          </p:nvCxnSpPr>
          <p:spPr>
            <a:xfrm flipV="1">
              <a:off x="2774984" y="890064"/>
              <a:ext cx="670532" cy="668999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LETAR">
            <a:extLst>
              <a:ext uri="{FF2B5EF4-FFF2-40B4-BE49-F238E27FC236}">
                <a16:creationId xmlns:a16="http://schemas.microsoft.com/office/drawing/2014/main" id="{025E7212-F80D-43C0-B590-5E2ED2D0BBD1}"/>
              </a:ext>
            </a:extLst>
          </p:cNvPr>
          <p:cNvSpPr>
            <a:spLocks/>
          </p:cNvSpPr>
          <p:nvPr/>
        </p:nvSpPr>
        <p:spPr>
          <a:xfrm>
            <a:off x="-218036" y="5400675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Quicksand" panose="00000500000000000000" pitchFamily="2" charset="0"/>
              </a:rPr>
              <a:t>COLETAR</a:t>
            </a:r>
          </a:p>
          <a:p>
            <a:pPr algn="ctr"/>
            <a:endParaRPr lang="pt-BR" dirty="0">
              <a:latin typeface="Quicksand" panose="00000500000000000000" pitchFamily="2" charset="0"/>
            </a:endParaRPr>
          </a:p>
        </p:txBody>
      </p:sp>
      <p:sp>
        <p:nvSpPr>
          <p:cNvPr id="25" name="EXIBIR">
            <a:extLst>
              <a:ext uri="{FF2B5EF4-FFF2-40B4-BE49-F238E27FC236}">
                <a16:creationId xmlns:a16="http://schemas.microsoft.com/office/drawing/2014/main" id="{404E3466-E471-4A8A-B784-E4AD668B0950}"/>
              </a:ext>
            </a:extLst>
          </p:cNvPr>
          <p:cNvSpPr>
            <a:spLocks/>
          </p:cNvSpPr>
          <p:nvPr/>
        </p:nvSpPr>
        <p:spPr>
          <a:xfrm>
            <a:off x="8080744" y="5400675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Quicksand" panose="00000500000000000000" pitchFamily="2" charset="0"/>
              </a:rPr>
              <a:t>EXIBIR</a:t>
            </a:r>
          </a:p>
          <a:p>
            <a:pPr algn="ctr"/>
            <a:endParaRPr lang="pt-BR" dirty="0"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503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 uiExpand="1" build="p" animBg="1"/>
      <p:bldP spid="318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ackground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sp>
        <p:nvSpPr>
          <p:cNvPr id="658" name="NUVEM">
            <a:extLst>
              <a:ext uri="{FF2B5EF4-FFF2-40B4-BE49-F238E27FC236}">
                <a16:creationId xmlns:a16="http://schemas.microsoft.com/office/drawing/2014/main" id="{882F54C8-6758-4C3C-AF65-6CE9D77F260D}"/>
              </a:ext>
            </a:extLst>
          </p:cNvPr>
          <p:cNvSpPr>
            <a:spLocks/>
          </p:cNvSpPr>
          <p:nvPr/>
        </p:nvSpPr>
        <p:spPr>
          <a:xfrm>
            <a:off x="4016257" y="-253711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Quicksand" panose="00000500000000000000" pitchFamily="2" charset="0"/>
            </a:endParaRPr>
          </a:p>
          <a:p>
            <a:pPr algn="ctr"/>
            <a:r>
              <a:rPr lang="pt-BR" dirty="0">
                <a:latin typeface="Quicksand" panose="00000500000000000000" pitchFamily="2" charset="0"/>
              </a:rPr>
              <a:t>NUVEM</a:t>
            </a:r>
          </a:p>
        </p:txBody>
      </p:sp>
      <p:sp>
        <p:nvSpPr>
          <p:cNvPr id="315" name="info-text2">
            <a:extLst>
              <a:ext uri="{FF2B5EF4-FFF2-40B4-BE49-F238E27FC236}">
                <a16:creationId xmlns:a16="http://schemas.microsoft.com/office/drawing/2014/main" id="{B8F41526-869A-4CD4-B94C-8F850FE212AF}"/>
              </a:ext>
            </a:extLst>
          </p:cNvPr>
          <p:cNvSpPr txBox="1">
            <a:spLocks/>
          </p:cNvSpPr>
          <p:nvPr/>
        </p:nvSpPr>
        <p:spPr>
          <a:xfrm>
            <a:off x="5687870" y="491494"/>
            <a:ext cx="1876082" cy="461666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Banco de Dados</a:t>
            </a:r>
          </a:p>
          <a:p>
            <a:pPr algn="ctr"/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Microsoft MYSQL Server</a:t>
            </a:r>
          </a:p>
        </p:txBody>
      </p:sp>
      <p:sp>
        <p:nvSpPr>
          <p:cNvPr id="318" name="info-text3">
            <a:extLst>
              <a:ext uri="{FF2B5EF4-FFF2-40B4-BE49-F238E27FC236}">
                <a16:creationId xmlns:a16="http://schemas.microsoft.com/office/drawing/2014/main" id="{E68EE20D-7296-4145-A5CE-51F6D7337A07}"/>
              </a:ext>
            </a:extLst>
          </p:cNvPr>
          <p:cNvSpPr txBox="1">
            <a:spLocks/>
          </p:cNvSpPr>
          <p:nvPr/>
        </p:nvSpPr>
        <p:spPr>
          <a:xfrm>
            <a:off x="1366215" y="483210"/>
            <a:ext cx="1044413" cy="830997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Tecnologias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Javascript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CSS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HTML</a:t>
            </a:r>
          </a:p>
        </p:txBody>
      </p:sp>
      <p:sp>
        <p:nvSpPr>
          <p:cNvPr id="319" name="info-text4">
            <a:extLst>
              <a:ext uri="{FF2B5EF4-FFF2-40B4-BE49-F238E27FC236}">
                <a16:creationId xmlns:a16="http://schemas.microsoft.com/office/drawing/2014/main" id="{8E88B077-85D4-4988-B7B9-0491E64A339A}"/>
              </a:ext>
            </a:extLst>
          </p:cNvPr>
          <p:cNvSpPr txBox="1">
            <a:spLocks/>
          </p:cNvSpPr>
          <p:nvPr/>
        </p:nvSpPr>
        <p:spPr>
          <a:xfrm>
            <a:off x="3757511" y="4818684"/>
            <a:ext cx="2037947" cy="461666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Hospedagem em NUVEM</a:t>
            </a:r>
          </a:p>
          <a:p>
            <a:pPr algn="ctr"/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(AZURE)</a:t>
            </a:r>
          </a:p>
        </p:txBody>
      </p:sp>
      <p:pic>
        <p:nvPicPr>
          <p:cNvPr id="92" name="NUVEM" descr="Ícone&#10;&#10;Descrição gerada automaticamente">
            <a:extLst>
              <a:ext uri="{FF2B5EF4-FFF2-40B4-BE49-F238E27FC236}">
                <a16:creationId xmlns:a16="http://schemas.microsoft.com/office/drawing/2014/main" id="{83D92FD9-FE57-4048-8DCC-AAC6A518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18" y="3459035"/>
            <a:ext cx="1477605" cy="1477606"/>
          </a:xfrm>
          <a:prstGeom prst="rect">
            <a:avLst/>
          </a:prstGeom>
        </p:spPr>
      </p:pic>
      <p:pic>
        <p:nvPicPr>
          <p:cNvPr id="54" name="azure logo">
            <a:extLst>
              <a:ext uri="{FF2B5EF4-FFF2-40B4-BE49-F238E27FC236}">
                <a16:creationId xmlns:a16="http://schemas.microsoft.com/office/drawing/2014/main" id="{DD974875-B6B9-48C0-8CC6-1AD6F572D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7412" y="3610201"/>
            <a:ext cx="523569" cy="523569"/>
          </a:xfrm>
          <a:prstGeom prst="rect">
            <a:avLst/>
          </a:prstGeom>
          <a:ln>
            <a:noFill/>
          </a:ln>
        </p:spPr>
      </p:pic>
      <p:pic>
        <p:nvPicPr>
          <p:cNvPr id="96" name="SaaS" descr="Ícone&#10;&#10;Descrição gerada automaticamente">
            <a:extLst>
              <a:ext uri="{FF2B5EF4-FFF2-40B4-BE49-F238E27FC236}">
                <a16:creationId xmlns:a16="http://schemas.microsoft.com/office/drawing/2014/main" id="{F4C989F1-D793-4C69-AA43-39CDEC2CE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338" y="1868240"/>
            <a:ext cx="886562" cy="886563"/>
          </a:xfrm>
          <a:prstGeom prst="rect">
            <a:avLst/>
          </a:prstGeom>
        </p:spPr>
      </p:pic>
      <p:pic>
        <p:nvPicPr>
          <p:cNvPr id="4" name="nodeJS" descr="Ícone&#10;&#10;Descrição gerada automaticamente">
            <a:extLst>
              <a:ext uri="{FF2B5EF4-FFF2-40B4-BE49-F238E27FC236}">
                <a16:creationId xmlns:a16="http://schemas.microsoft.com/office/drawing/2014/main" id="{52E8C5BB-625C-4054-8598-9CFE01373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5" y="928251"/>
            <a:ext cx="591043" cy="591043"/>
          </a:xfrm>
          <a:prstGeom prst="rect">
            <a:avLst/>
          </a:prstGeom>
        </p:spPr>
      </p:pic>
      <p:pic>
        <p:nvPicPr>
          <p:cNvPr id="104" name="bd" descr="Ícone&#10;&#10;Descrição gerada automaticamente">
            <a:extLst>
              <a:ext uri="{FF2B5EF4-FFF2-40B4-BE49-F238E27FC236}">
                <a16:creationId xmlns:a16="http://schemas.microsoft.com/office/drawing/2014/main" id="{607AB2CB-3D83-4480-A09B-6B6CB86FB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36" y="590240"/>
            <a:ext cx="591043" cy="591043"/>
          </a:xfrm>
          <a:prstGeom prst="rect">
            <a:avLst/>
          </a:prstGeom>
        </p:spPr>
      </p:pic>
      <p:pic>
        <p:nvPicPr>
          <p:cNvPr id="100" name="site" descr="Uma imagem contendo Forma&#10;&#10;Descrição gerada automaticamente">
            <a:extLst>
              <a:ext uri="{FF2B5EF4-FFF2-40B4-BE49-F238E27FC236}">
                <a16:creationId xmlns:a16="http://schemas.microsoft.com/office/drawing/2014/main" id="{F95E5FAB-FA10-4CEF-8B0B-386ED11EB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16" y="594542"/>
            <a:ext cx="591043" cy="591043"/>
          </a:xfrm>
          <a:prstGeom prst="rect">
            <a:avLst/>
          </a:prstGeom>
        </p:spPr>
      </p:pic>
      <p:pic>
        <p:nvPicPr>
          <p:cNvPr id="112" name="js" descr="Logotipo&#10;&#10;Descrição gerada automaticamente">
            <a:extLst>
              <a:ext uri="{FF2B5EF4-FFF2-40B4-BE49-F238E27FC236}">
                <a16:creationId xmlns:a16="http://schemas.microsoft.com/office/drawing/2014/main" id="{D5C5CED0-95D6-4ECD-AC20-151510096B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07" y="26948"/>
            <a:ext cx="443281" cy="443281"/>
          </a:xfrm>
          <a:prstGeom prst="rect">
            <a:avLst/>
          </a:prstGeom>
        </p:spPr>
      </p:pic>
      <p:pic>
        <p:nvPicPr>
          <p:cNvPr id="108" name="html" descr="Logotipo, Ícone&#10;&#10;Descrição gerada automaticamente">
            <a:extLst>
              <a:ext uri="{FF2B5EF4-FFF2-40B4-BE49-F238E27FC236}">
                <a16:creationId xmlns:a16="http://schemas.microsoft.com/office/drawing/2014/main" id="{FD83FBF9-61B4-4EF5-B1A6-86F394321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27" y="668512"/>
            <a:ext cx="443281" cy="443281"/>
          </a:xfrm>
          <a:prstGeom prst="rect">
            <a:avLst/>
          </a:prstGeom>
        </p:spPr>
      </p:pic>
      <p:pic>
        <p:nvPicPr>
          <p:cNvPr id="116" name="css" descr="Ícone&#10;&#10;Descrição gerada automaticamente">
            <a:extLst>
              <a:ext uri="{FF2B5EF4-FFF2-40B4-BE49-F238E27FC236}">
                <a16:creationId xmlns:a16="http://schemas.microsoft.com/office/drawing/2014/main" id="{E2BDC217-F524-4C89-9A13-7F69B3311B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03" y="1337422"/>
            <a:ext cx="443281" cy="443281"/>
          </a:xfrm>
          <a:prstGeom prst="rect">
            <a:avLst/>
          </a:prstGeom>
        </p:spPr>
      </p:pic>
      <p:grpSp>
        <p:nvGrpSpPr>
          <p:cNvPr id="6" name="lines1">
            <a:extLst>
              <a:ext uri="{FF2B5EF4-FFF2-40B4-BE49-F238E27FC236}">
                <a16:creationId xmlns:a16="http://schemas.microsoft.com/office/drawing/2014/main" id="{AE308EC2-1A45-4B09-A094-8F3B4C38EAD1}"/>
              </a:ext>
            </a:extLst>
          </p:cNvPr>
          <p:cNvGrpSpPr/>
          <p:nvPr/>
        </p:nvGrpSpPr>
        <p:grpSpPr>
          <a:xfrm>
            <a:off x="2774984" y="248589"/>
            <a:ext cx="2556252" cy="3210446"/>
            <a:chOff x="2774984" y="248589"/>
            <a:chExt cx="2556252" cy="3210446"/>
          </a:xfrm>
        </p:grpSpPr>
        <p:cxnSp>
          <p:nvCxnSpPr>
            <p:cNvPr id="102" name="1">
              <a:extLst>
                <a:ext uri="{FF2B5EF4-FFF2-40B4-BE49-F238E27FC236}">
                  <a16:creationId xmlns:a16="http://schemas.microsoft.com/office/drawing/2014/main" id="{B295D783-8D79-4A34-BED9-D47651D601E3}"/>
                </a:ext>
              </a:extLst>
            </p:cNvPr>
            <p:cNvCxnSpPr>
              <a:cxnSpLocks/>
              <a:stCxn id="92" idx="0"/>
              <a:endCxn id="96" idx="2"/>
            </p:cNvCxnSpPr>
            <p:nvPr/>
          </p:nvCxnSpPr>
          <p:spPr>
            <a:xfrm rot="16200000" flipV="1">
              <a:off x="4388504" y="3106918"/>
              <a:ext cx="704232" cy="2"/>
            </a:xfrm>
            <a:prstGeom prst="bentConnector3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2">
              <a:extLst>
                <a:ext uri="{FF2B5EF4-FFF2-40B4-BE49-F238E27FC236}">
                  <a16:creationId xmlns:a16="http://schemas.microsoft.com/office/drawing/2014/main" id="{6A5E7C87-EF3D-45A0-A735-8D3E0209ED7A}"/>
                </a:ext>
              </a:extLst>
            </p:cNvPr>
            <p:cNvCxnSpPr>
              <a:cxnSpLocks/>
              <a:stCxn id="100" idx="3"/>
              <a:endCxn id="96" idx="0"/>
            </p:cNvCxnSpPr>
            <p:nvPr/>
          </p:nvCxnSpPr>
          <p:spPr>
            <a:xfrm>
              <a:off x="4036559" y="890064"/>
              <a:ext cx="704060" cy="97817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3">
              <a:extLst>
                <a:ext uri="{FF2B5EF4-FFF2-40B4-BE49-F238E27FC236}">
                  <a16:creationId xmlns:a16="http://schemas.microsoft.com/office/drawing/2014/main" id="{BCA0C5D1-2CD1-4274-8E88-4D1C81409A36}"/>
                </a:ext>
              </a:extLst>
            </p:cNvPr>
            <p:cNvCxnSpPr>
              <a:cxnSpLocks/>
              <a:stCxn id="104" idx="1"/>
              <a:endCxn id="96" idx="0"/>
            </p:cNvCxnSpPr>
            <p:nvPr/>
          </p:nvCxnSpPr>
          <p:spPr>
            <a:xfrm flipH="1">
              <a:off x="4740619" y="885762"/>
              <a:ext cx="590617" cy="982478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4">
              <a:extLst>
                <a:ext uri="{FF2B5EF4-FFF2-40B4-BE49-F238E27FC236}">
                  <a16:creationId xmlns:a16="http://schemas.microsoft.com/office/drawing/2014/main" id="{AB1FF230-B611-4B8F-A552-BDC44499076C}"/>
                </a:ext>
              </a:extLst>
            </p:cNvPr>
            <p:cNvCxnSpPr>
              <a:cxnSpLocks/>
              <a:stCxn id="100" idx="3"/>
              <a:endCxn id="104" idx="1"/>
            </p:cNvCxnSpPr>
            <p:nvPr/>
          </p:nvCxnSpPr>
          <p:spPr>
            <a:xfrm flipV="1">
              <a:off x="4036559" y="885762"/>
              <a:ext cx="1294676" cy="4302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5">
              <a:extLst>
                <a:ext uri="{FF2B5EF4-FFF2-40B4-BE49-F238E27FC236}">
                  <a16:creationId xmlns:a16="http://schemas.microsoft.com/office/drawing/2014/main" id="{472166DA-AD18-4004-B03E-EAF65B1406CC}"/>
                </a:ext>
              </a:extLst>
            </p:cNvPr>
            <p:cNvCxnSpPr>
              <a:cxnSpLocks/>
              <a:stCxn id="112" idx="3"/>
              <a:endCxn id="100" idx="1"/>
            </p:cNvCxnSpPr>
            <p:nvPr/>
          </p:nvCxnSpPr>
          <p:spPr>
            <a:xfrm>
              <a:off x="2784588" y="248589"/>
              <a:ext cx="660928" cy="641475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6">
              <a:extLst>
                <a:ext uri="{FF2B5EF4-FFF2-40B4-BE49-F238E27FC236}">
                  <a16:creationId xmlns:a16="http://schemas.microsoft.com/office/drawing/2014/main" id="{94021463-426D-4E83-8AE7-21E582AA2449}"/>
                </a:ext>
              </a:extLst>
            </p:cNvPr>
            <p:cNvCxnSpPr>
              <a:cxnSpLocks/>
              <a:stCxn id="108" idx="3"/>
              <a:endCxn id="100" idx="1"/>
            </p:cNvCxnSpPr>
            <p:nvPr/>
          </p:nvCxnSpPr>
          <p:spPr>
            <a:xfrm flipV="1">
              <a:off x="2784908" y="890064"/>
              <a:ext cx="660608" cy="89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7">
              <a:extLst>
                <a:ext uri="{FF2B5EF4-FFF2-40B4-BE49-F238E27FC236}">
                  <a16:creationId xmlns:a16="http://schemas.microsoft.com/office/drawing/2014/main" id="{55DCA934-CBD5-4BCE-9A1D-731A5EB143EF}"/>
                </a:ext>
              </a:extLst>
            </p:cNvPr>
            <p:cNvCxnSpPr>
              <a:cxnSpLocks/>
              <a:stCxn id="116" idx="3"/>
              <a:endCxn id="100" idx="1"/>
            </p:cNvCxnSpPr>
            <p:nvPr/>
          </p:nvCxnSpPr>
          <p:spPr>
            <a:xfrm flipV="1">
              <a:off x="2774984" y="890064"/>
              <a:ext cx="670532" cy="668999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LETAR">
            <a:extLst>
              <a:ext uri="{FF2B5EF4-FFF2-40B4-BE49-F238E27FC236}">
                <a16:creationId xmlns:a16="http://schemas.microsoft.com/office/drawing/2014/main" id="{025E7212-F80D-43C0-B590-5E2ED2D0BBD1}"/>
              </a:ext>
            </a:extLst>
          </p:cNvPr>
          <p:cNvSpPr>
            <a:spLocks/>
          </p:cNvSpPr>
          <p:nvPr/>
        </p:nvSpPr>
        <p:spPr>
          <a:xfrm>
            <a:off x="-218036" y="5400675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Quicksand" panose="00000500000000000000" pitchFamily="2" charset="0"/>
              </a:rPr>
              <a:t>COLETAR</a:t>
            </a:r>
          </a:p>
          <a:p>
            <a:pPr algn="ctr"/>
            <a:endParaRPr lang="pt-BR" dirty="0">
              <a:latin typeface="Quicksand" panose="00000500000000000000" pitchFamily="2" charset="0"/>
            </a:endParaRPr>
          </a:p>
        </p:txBody>
      </p:sp>
      <p:sp>
        <p:nvSpPr>
          <p:cNvPr id="25" name="EXIBIR">
            <a:extLst>
              <a:ext uri="{FF2B5EF4-FFF2-40B4-BE49-F238E27FC236}">
                <a16:creationId xmlns:a16="http://schemas.microsoft.com/office/drawing/2014/main" id="{404E3466-E471-4A8A-B784-E4AD668B0950}"/>
              </a:ext>
            </a:extLst>
          </p:cNvPr>
          <p:cNvSpPr>
            <a:spLocks/>
          </p:cNvSpPr>
          <p:nvPr/>
        </p:nvSpPr>
        <p:spPr>
          <a:xfrm>
            <a:off x="8080744" y="5400675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Quicksand" panose="00000500000000000000" pitchFamily="2" charset="0"/>
              </a:rPr>
              <a:t>EXIBIR</a:t>
            </a:r>
          </a:p>
          <a:p>
            <a:pPr algn="ctr"/>
            <a:endParaRPr lang="pt-BR" dirty="0">
              <a:latin typeface="Quicksand" panose="00000500000000000000" pitchFamily="2" charset="0"/>
            </a:endParaRPr>
          </a:p>
        </p:txBody>
      </p:sp>
      <p:sp>
        <p:nvSpPr>
          <p:cNvPr id="2" name="opacity">
            <a:extLst>
              <a:ext uri="{FF2B5EF4-FFF2-40B4-BE49-F238E27FC236}">
                <a16:creationId xmlns:a16="http://schemas.microsoft.com/office/drawing/2014/main" id="{30209EE1-9C82-445F-90C0-283424ADAD79}"/>
              </a:ext>
            </a:extLst>
          </p:cNvPr>
          <p:cNvSpPr/>
          <p:nvPr/>
        </p:nvSpPr>
        <p:spPr>
          <a:xfrm>
            <a:off x="0" y="1"/>
            <a:ext cx="9601199" cy="5400674"/>
          </a:xfrm>
          <a:prstGeom prst="rect">
            <a:avLst/>
          </a:prstGeom>
          <a:solidFill>
            <a:srgbClr val="421C5E">
              <a:alpha val="8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sensor" descr="Uma imagem contendo Ícone&#10;&#10;Descrição gerada automaticamente">
            <a:extLst>
              <a:ext uri="{FF2B5EF4-FFF2-40B4-BE49-F238E27FC236}">
                <a16:creationId xmlns:a16="http://schemas.microsoft.com/office/drawing/2014/main" id="{CDB2A94E-ADCA-4CB5-8668-F117A88767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91" y="2733499"/>
            <a:ext cx="1550393" cy="1569944"/>
          </a:xfrm>
          <a:prstGeom prst="rect">
            <a:avLst/>
          </a:prstGeom>
        </p:spPr>
      </p:pic>
      <p:pic>
        <p:nvPicPr>
          <p:cNvPr id="28" name="protoboard" descr="Ícone&#10;&#10;Descrição gerada automaticamente com confiança média">
            <a:extLst>
              <a:ext uri="{FF2B5EF4-FFF2-40B4-BE49-F238E27FC236}">
                <a16:creationId xmlns:a16="http://schemas.microsoft.com/office/drawing/2014/main" id="{AC7DE330-4687-4D2C-B0EB-CABB2A3BC7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42" y="1156667"/>
            <a:ext cx="1550393" cy="1569944"/>
          </a:xfrm>
          <a:prstGeom prst="rect">
            <a:avLst/>
          </a:prstGeom>
        </p:spPr>
      </p:pic>
      <p:pic>
        <p:nvPicPr>
          <p:cNvPr id="29" name="arduino" descr="Esquemático, Ícone, Código QR&#10;&#10;Descrição gerada automaticamente">
            <a:extLst>
              <a:ext uri="{FF2B5EF4-FFF2-40B4-BE49-F238E27FC236}">
                <a16:creationId xmlns:a16="http://schemas.microsoft.com/office/drawing/2014/main" id="{9B43BF01-5FDF-4D0E-BB83-98D81833DC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66" y="2733499"/>
            <a:ext cx="1550393" cy="15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64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300</Words>
  <Application>Microsoft Office PowerPoint</Application>
  <PresentationFormat>Personalizar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Carme</vt:lpstr>
      <vt:lpstr>Quicksand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MENDES COSTA .</dc:creator>
  <cp:lastModifiedBy>VITOR MENDES COSTA .</cp:lastModifiedBy>
  <cp:revision>17</cp:revision>
  <dcterms:created xsi:type="dcterms:W3CDTF">2022-04-11T01:16:58Z</dcterms:created>
  <dcterms:modified xsi:type="dcterms:W3CDTF">2022-04-21T21:09:35Z</dcterms:modified>
</cp:coreProperties>
</file>